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10115"/>
    <p:restoredTop sz="95037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" Target="slides/slide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0" y="-2"/>
            <a:ext cx="12191999" cy="6858002"/>
            <a:chOff x="0" y="-2"/>
            <a:chExt cx="9144000" cy="6858002"/>
          </a:xfrm>
        </p:grpSpPr>
        <p:sp>
          <p:nvSpPr>
            <p:cNvPr id="8" name=""/>
            <p:cNvSpPr/>
            <p:nvPr/>
          </p:nvSpPr>
          <p:spPr>
            <a:xfrm>
              <a:off x="7858148" y="-2"/>
              <a:ext cx="1285852" cy="6858001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0" y="4500492"/>
              <a:ext cx="9093207" cy="787297"/>
              <a:chOff x="0" y="-1357346"/>
              <a:chExt cx="9144000" cy="1044575"/>
            </a:xfrm>
            <a:solidFill>
              <a:schemeClr val="bg1">
                <a:lumMod val="95000"/>
              </a:schemeClr>
            </a:solidFill>
          </p:grpSpPr>
          <p:sp>
            <p:nvSpPr>
              <p:cNvPr id="14" name=""/>
              <p:cNvSpPr/>
              <p:nvPr/>
            </p:nvSpPr>
            <p:spPr>
              <a:xfrm>
                <a:off x="63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0" y="-1350996"/>
                <a:ext cx="120650" cy="120650"/>
              </a:xfrm>
              <a:custGeom>
                <a:avLst/>
                <a:gdLst/>
                <a:cxnLst>
                  <a:cxn ang="0">
                    <a:pos x="4" y="0"/>
                  </a:cxn>
                  <a:cxn ang="0">
                    <a:pos x="0" y="4"/>
                  </a:cxn>
                  <a:cxn ang="0">
                    <a:pos x="0" y="76"/>
                  </a:cxn>
                  <a:cxn ang="0">
                    <a:pos x="76" y="0"/>
                  </a:cxn>
                  <a:cxn ang="0">
                    <a:pos x="4" y="0"/>
                  </a:cxn>
                </a:cxnLst>
                <a:rect l="0" t="0" r="r" b="b"/>
                <a:pathLst>
                  <a:path w="76" h="76">
                    <a:moveTo>
                      <a:pt x="4" y="0"/>
                    </a:moveTo>
                    <a:lnTo>
                      <a:pt x="0" y="4"/>
                    </a:lnTo>
                    <a:lnTo>
                      <a:pt x="0" y="76"/>
                    </a:lnTo>
                    <a:lnTo>
                      <a:pt x="7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6" name=""/>
              <p:cNvSpPr/>
              <p:nvPr/>
            </p:nvSpPr>
            <p:spPr>
              <a:xfrm>
                <a:off x="2159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7" name=""/>
              <p:cNvSpPr/>
              <p:nvPr/>
            </p:nvSpPr>
            <p:spPr>
              <a:xfrm>
                <a:off x="0" y="-1350996"/>
                <a:ext cx="330200" cy="330200"/>
              </a:xfrm>
              <a:custGeom>
                <a:avLst/>
                <a:gdLst/>
                <a:cxnLst>
                  <a:cxn ang="0">
                    <a:pos x="136" y="0"/>
                  </a:cxn>
                  <a:cxn ang="0">
                    <a:pos x="0" y="136"/>
                  </a:cxn>
                  <a:cxn ang="0">
                    <a:pos x="0" y="208"/>
                  </a:cxn>
                  <a:cxn ang="0">
                    <a:pos x="208" y="0"/>
                  </a:cxn>
                  <a:cxn ang="0">
                    <a:pos x="136" y="0"/>
                  </a:cxn>
                </a:cxnLst>
                <a:rect l="0" t="0" r="r" b="b"/>
                <a:pathLst>
                  <a:path w="208" h="208">
                    <a:moveTo>
                      <a:pt x="136" y="0"/>
                    </a:moveTo>
                    <a:lnTo>
                      <a:pt x="0" y="136"/>
                    </a:lnTo>
                    <a:lnTo>
                      <a:pt x="0" y="208"/>
                    </a:lnTo>
                    <a:lnTo>
                      <a:pt x="208" y="0"/>
                    </a:lnTo>
                    <a:lnTo>
                      <a:pt x="136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8" name=""/>
              <p:cNvSpPr/>
              <p:nvPr/>
            </p:nvSpPr>
            <p:spPr>
              <a:xfrm>
                <a:off x="4254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9" name=""/>
              <p:cNvSpPr/>
              <p:nvPr/>
            </p:nvSpPr>
            <p:spPr>
              <a:xfrm>
                <a:off x="0" y="-1350996"/>
                <a:ext cx="539750" cy="539750"/>
              </a:xfrm>
              <a:custGeom>
                <a:avLst/>
                <a:gdLst/>
                <a:cxnLst>
                  <a:cxn ang="0">
                    <a:pos x="268" y="0"/>
                  </a:cxn>
                  <a:cxn ang="0">
                    <a:pos x="0" y="268"/>
                  </a:cxn>
                  <a:cxn ang="0">
                    <a:pos x="0" y="340"/>
                  </a:cxn>
                  <a:cxn ang="0">
                    <a:pos x="340" y="0"/>
                  </a:cxn>
                  <a:cxn ang="0">
                    <a:pos x="268" y="0"/>
                  </a:cxn>
                </a:cxnLst>
                <a:rect l="0" t="0" r="r" b="b"/>
                <a:pathLst>
                  <a:path w="340" h="340">
                    <a:moveTo>
                      <a:pt x="268" y="0"/>
                    </a:moveTo>
                    <a:lnTo>
                      <a:pt x="0" y="268"/>
                    </a:lnTo>
                    <a:lnTo>
                      <a:pt x="0" y="340"/>
                    </a:lnTo>
                    <a:lnTo>
                      <a:pt x="340" y="0"/>
                    </a:lnTo>
                    <a:lnTo>
                      <a:pt x="268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0" name=""/>
              <p:cNvSpPr/>
              <p:nvPr/>
            </p:nvSpPr>
            <p:spPr>
              <a:xfrm>
                <a:off x="6350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1" name=""/>
              <p:cNvSpPr/>
              <p:nvPr/>
            </p:nvSpPr>
            <p:spPr>
              <a:xfrm>
                <a:off x="0" y="-1350996"/>
                <a:ext cx="749300" cy="749300"/>
              </a:xfrm>
              <a:custGeom>
                <a:avLst/>
                <a:gdLst/>
                <a:cxnLst>
                  <a:cxn ang="0">
                    <a:pos x="400" y="0"/>
                  </a:cxn>
                  <a:cxn ang="0">
                    <a:pos x="0" y="400"/>
                  </a:cxn>
                  <a:cxn ang="0">
                    <a:pos x="0" y="472"/>
                  </a:cxn>
                  <a:cxn ang="0">
                    <a:pos x="472" y="0"/>
                  </a:cxn>
                  <a:cxn ang="0">
                    <a:pos x="400" y="0"/>
                  </a:cxn>
                </a:cxnLst>
                <a:rect l="0" t="0" r="r" b="b"/>
                <a:pathLst>
                  <a:path w="472" h="472">
                    <a:moveTo>
                      <a:pt x="400" y="0"/>
                    </a:moveTo>
                    <a:lnTo>
                      <a:pt x="0" y="400"/>
                    </a:lnTo>
                    <a:lnTo>
                      <a:pt x="0" y="472"/>
                    </a:lnTo>
                    <a:lnTo>
                      <a:pt x="472" y="0"/>
                    </a:lnTo>
                    <a:lnTo>
                      <a:pt x="400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2" name=""/>
              <p:cNvSpPr/>
              <p:nvPr/>
            </p:nvSpPr>
            <p:spPr>
              <a:xfrm>
                <a:off x="8445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3" name=""/>
              <p:cNvSpPr/>
              <p:nvPr/>
            </p:nvSpPr>
            <p:spPr>
              <a:xfrm>
                <a:off x="0" y="-1350996"/>
                <a:ext cx="958850" cy="958850"/>
              </a:xfrm>
              <a:custGeom>
                <a:avLst/>
                <a:gdLst/>
                <a:cxnLst>
                  <a:cxn ang="0">
                    <a:pos x="532" y="0"/>
                  </a:cxn>
                  <a:cxn ang="0">
                    <a:pos x="0" y="532"/>
                  </a:cxn>
                  <a:cxn ang="0">
                    <a:pos x="0" y="604"/>
                  </a:cxn>
                  <a:cxn ang="0">
                    <a:pos x="604" y="0"/>
                  </a:cxn>
                  <a:cxn ang="0">
                    <a:pos x="532" y="0"/>
                  </a:cxn>
                </a:cxnLst>
                <a:rect l="0" t="0" r="r" b="b"/>
                <a:pathLst>
                  <a:path w="604" h="604">
                    <a:moveTo>
                      <a:pt x="532" y="0"/>
                    </a:moveTo>
                    <a:lnTo>
                      <a:pt x="0" y="532"/>
                    </a:lnTo>
                    <a:lnTo>
                      <a:pt x="0" y="604"/>
                    </a:lnTo>
                    <a:lnTo>
                      <a:pt x="604" y="0"/>
                    </a:lnTo>
                    <a:lnTo>
                      <a:pt x="532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4" name=""/>
              <p:cNvSpPr/>
              <p:nvPr/>
            </p:nvSpPr>
            <p:spPr>
              <a:xfrm>
                <a:off x="10541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190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12636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2286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14732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4381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0" name=""/>
              <p:cNvSpPr/>
              <p:nvPr/>
            </p:nvSpPr>
            <p:spPr>
              <a:xfrm>
                <a:off x="16827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1" name=""/>
              <p:cNvSpPr/>
              <p:nvPr/>
            </p:nvSpPr>
            <p:spPr>
              <a:xfrm>
                <a:off x="6477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2" name=""/>
              <p:cNvSpPr/>
              <p:nvPr/>
            </p:nvSpPr>
            <p:spPr>
              <a:xfrm>
                <a:off x="18923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3" name=""/>
              <p:cNvSpPr/>
              <p:nvPr/>
            </p:nvSpPr>
            <p:spPr>
              <a:xfrm>
                <a:off x="8572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4" name=""/>
              <p:cNvSpPr/>
              <p:nvPr/>
            </p:nvSpPr>
            <p:spPr>
              <a:xfrm>
                <a:off x="21018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5" name=""/>
              <p:cNvSpPr/>
              <p:nvPr/>
            </p:nvSpPr>
            <p:spPr>
              <a:xfrm>
                <a:off x="10668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6" name=""/>
              <p:cNvSpPr/>
              <p:nvPr/>
            </p:nvSpPr>
            <p:spPr>
              <a:xfrm>
                <a:off x="23114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7" name=""/>
              <p:cNvSpPr/>
              <p:nvPr/>
            </p:nvSpPr>
            <p:spPr>
              <a:xfrm>
                <a:off x="12763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8" name=""/>
              <p:cNvSpPr/>
              <p:nvPr/>
            </p:nvSpPr>
            <p:spPr>
              <a:xfrm>
                <a:off x="25209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9" name=""/>
              <p:cNvSpPr/>
              <p:nvPr/>
            </p:nvSpPr>
            <p:spPr>
              <a:xfrm>
                <a:off x="14859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0" name=""/>
              <p:cNvSpPr/>
              <p:nvPr/>
            </p:nvSpPr>
            <p:spPr>
              <a:xfrm>
                <a:off x="27305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1" name=""/>
              <p:cNvSpPr/>
              <p:nvPr/>
            </p:nvSpPr>
            <p:spPr>
              <a:xfrm>
                <a:off x="16954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2" name=""/>
              <p:cNvSpPr/>
              <p:nvPr/>
            </p:nvSpPr>
            <p:spPr>
              <a:xfrm>
                <a:off x="29400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3" name=""/>
              <p:cNvSpPr/>
              <p:nvPr/>
            </p:nvSpPr>
            <p:spPr>
              <a:xfrm>
                <a:off x="19050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4" name=""/>
              <p:cNvSpPr/>
              <p:nvPr/>
            </p:nvSpPr>
            <p:spPr>
              <a:xfrm>
                <a:off x="31496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5" name=""/>
              <p:cNvSpPr/>
              <p:nvPr/>
            </p:nvSpPr>
            <p:spPr>
              <a:xfrm>
                <a:off x="21145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6" name=""/>
              <p:cNvSpPr/>
              <p:nvPr/>
            </p:nvSpPr>
            <p:spPr>
              <a:xfrm>
                <a:off x="33591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7" name=""/>
              <p:cNvSpPr/>
              <p:nvPr/>
            </p:nvSpPr>
            <p:spPr>
              <a:xfrm>
                <a:off x="23241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8" name=""/>
              <p:cNvSpPr/>
              <p:nvPr/>
            </p:nvSpPr>
            <p:spPr>
              <a:xfrm>
                <a:off x="35687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9" name=""/>
              <p:cNvSpPr/>
              <p:nvPr/>
            </p:nvSpPr>
            <p:spPr>
              <a:xfrm>
                <a:off x="25336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0" name=""/>
              <p:cNvSpPr/>
              <p:nvPr/>
            </p:nvSpPr>
            <p:spPr>
              <a:xfrm>
                <a:off x="37782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1" name=""/>
              <p:cNvSpPr/>
              <p:nvPr/>
            </p:nvSpPr>
            <p:spPr>
              <a:xfrm>
                <a:off x="27432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2" name=""/>
              <p:cNvSpPr/>
              <p:nvPr/>
            </p:nvSpPr>
            <p:spPr>
              <a:xfrm>
                <a:off x="39878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3" name=""/>
              <p:cNvSpPr/>
              <p:nvPr/>
            </p:nvSpPr>
            <p:spPr>
              <a:xfrm>
                <a:off x="29527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4" name=""/>
              <p:cNvSpPr/>
              <p:nvPr/>
            </p:nvSpPr>
            <p:spPr>
              <a:xfrm>
                <a:off x="41973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5" name=""/>
              <p:cNvSpPr/>
              <p:nvPr/>
            </p:nvSpPr>
            <p:spPr>
              <a:xfrm>
                <a:off x="31623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6" name=""/>
              <p:cNvSpPr/>
              <p:nvPr/>
            </p:nvSpPr>
            <p:spPr>
              <a:xfrm>
                <a:off x="44069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7" name=""/>
              <p:cNvSpPr/>
              <p:nvPr/>
            </p:nvSpPr>
            <p:spPr>
              <a:xfrm>
                <a:off x="33718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8" name=""/>
              <p:cNvSpPr/>
              <p:nvPr/>
            </p:nvSpPr>
            <p:spPr>
              <a:xfrm>
                <a:off x="46164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9" name=""/>
              <p:cNvSpPr/>
              <p:nvPr/>
            </p:nvSpPr>
            <p:spPr>
              <a:xfrm>
                <a:off x="35814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0" name=""/>
              <p:cNvSpPr/>
              <p:nvPr/>
            </p:nvSpPr>
            <p:spPr>
              <a:xfrm>
                <a:off x="48260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1" name=""/>
              <p:cNvSpPr/>
              <p:nvPr/>
            </p:nvSpPr>
            <p:spPr>
              <a:xfrm>
                <a:off x="37909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2" name=""/>
              <p:cNvSpPr/>
              <p:nvPr/>
            </p:nvSpPr>
            <p:spPr>
              <a:xfrm>
                <a:off x="50355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3" name=""/>
              <p:cNvSpPr/>
              <p:nvPr/>
            </p:nvSpPr>
            <p:spPr>
              <a:xfrm>
                <a:off x="40005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4" name=""/>
              <p:cNvSpPr/>
              <p:nvPr/>
            </p:nvSpPr>
            <p:spPr>
              <a:xfrm>
                <a:off x="52451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5" name=""/>
              <p:cNvSpPr/>
              <p:nvPr/>
            </p:nvSpPr>
            <p:spPr>
              <a:xfrm>
                <a:off x="42100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6" name=""/>
              <p:cNvSpPr/>
              <p:nvPr/>
            </p:nvSpPr>
            <p:spPr>
              <a:xfrm>
                <a:off x="54546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"/>
              <p:cNvSpPr/>
              <p:nvPr/>
            </p:nvSpPr>
            <p:spPr>
              <a:xfrm>
                <a:off x="44196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" name=""/>
              <p:cNvSpPr/>
              <p:nvPr/>
            </p:nvSpPr>
            <p:spPr>
              <a:xfrm>
                <a:off x="56642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9" name=""/>
              <p:cNvSpPr/>
              <p:nvPr/>
            </p:nvSpPr>
            <p:spPr>
              <a:xfrm>
                <a:off x="46291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0" name=""/>
              <p:cNvSpPr/>
              <p:nvPr/>
            </p:nvSpPr>
            <p:spPr>
              <a:xfrm>
                <a:off x="58737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1" name=""/>
              <p:cNvSpPr/>
              <p:nvPr/>
            </p:nvSpPr>
            <p:spPr>
              <a:xfrm>
                <a:off x="48387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"/>
              <p:cNvSpPr/>
              <p:nvPr/>
            </p:nvSpPr>
            <p:spPr>
              <a:xfrm>
                <a:off x="60833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"/>
              <p:cNvSpPr/>
              <p:nvPr/>
            </p:nvSpPr>
            <p:spPr>
              <a:xfrm>
                <a:off x="50482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" name=""/>
              <p:cNvSpPr/>
              <p:nvPr/>
            </p:nvSpPr>
            <p:spPr>
              <a:xfrm>
                <a:off x="62928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5" name=""/>
              <p:cNvSpPr/>
              <p:nvPr/>
            </p:nvSpPr>
            <p:spPr>
              <a:xfrm>
                <a:off x="52578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6" name=""/>
              <p:cNvSpPr/>
              <p:nvPr/>
            </p:nvSpPr>
            <p:spPr>
              <a:xfrm>
                <a:off x="65024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"/>
              <p:cNvSpPr/>
              <p:nvPr/>
            </p:nvSpPr>
            <p:spPr>
              <a:xfrm>
                <a:off x="54673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8" name=""/>
              <p:cNvSpPr/>
              <p:nvPr/>
            </p:nvSpPr>
            <p:spPr>
              <a:xfrm>
                <a:off x="67119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9" name=""/>
              <p:cNvSpPr/>
              <p:nvPr/>
            </p:nvSpPr>
            <p:spPr>
              <a:xfrm>
                <a:off x="56769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0" name=""/>
              <p:cNvSpPr/>
              <p:nvPr/>
            </p:nvSpPr>
            <p:spPr>
              <a:xfrm>
                <a:off x="69215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1" name=""/>
              <p:cNvSpPr/>
              <p:nvPr/>
            </p:nvSpPr>
            <p:spPr>
              <a:xfrm>
                <a:off x="58864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"/>
              <p:cNvSpPr/>
              <p:nvPr/>
            </p:nvSpPr>
            <p:spPr>
              <a:xfrm>
                <a:off x="71310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"/>
              <p:cNvSpPr/>
              <p:nvPr/>
            </p:nvSpPr>
            <p:spPr>
              <a:xfrm>
                <a:off x="60960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4" name=""/>
              <p:cNvSpPr/>
              <p:nvPr/>
            </p:nvSpPr>
            <p:spPr>
              <a:xfrm>
                <a:off x="73406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5" name=""/>
              <p:cNvSpPr/>
              <p:nvPr/>
            </p:nvSpPr>
            <p:spPr>
              <a:xfrm>
                <a:off x="63055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6" name=""/>
              <p:cNvSpPr/>
              <p:nvPr/>
            </p:nvSpPr>
            <p:spPr>
              <a:xfrm>
                <a:off x="75501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7" name=""/>
              <p:cNvSpPr/>
              <p:nvPr/>
            </p:nvSpPr>
            <p:spPr>
              <a:xfrm>
                <a:off x="65151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8" name=""/>
              <p:cNvSpPr/>
              <p:nvPr/>
            </p:nvSpPr>
            <p:spPr>
              <a:xfrm>
                <a:off x="77597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9" name=""/>
              <p:cNvSpPr/>
              <p:nvPr/>
            </p:nvSpPr>
            <p:spPr>
              <a:xfrm>
                <a:off x="67246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0" name=""/>
              <p:cNvSpPr/>
              <p:nvPr/>
            </p:nvSpPr>
            <p:spPr>
              <a:xfrm>
                <a:off x="79629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1" name=""/>
              <p:cNvSpPr/>
              <p:nvPr/>
            </p:nvSpPr>
            <p:spPr>
              <a:xfrm>
                <a:off x="69278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2" name=""/>
              <p:cNvSpPr/>
              <p:nvPr/>
            </p:nvSpPr>
            <p:spPr>
              <a:xfrm>
                <a:off x="81724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3" name=""/>
              <p:cNvSpPr/>
              <p:nvPr/>
            </p:nvSpPr>
            <p:spPr>
              <a:xfrm>
                <a:off x="71374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4" name=""/>
              <p:cNvSpPr/>
              <p:nvPr/>
            </p:nvSpPr>
            <p:spPr>
              <a:xfrm>
                <a:off x="83820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5" name=""/>
              <p:cNvSpPr/>
              <p:nvPr/>
            </p:nvSpPr>
            <p:spPr>
              <a:xfrm>
                <a:off x="73469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6" name=""/>
              <p:cNvSpPr/>
              <p:nvPr/>
            </p:nvSpPr>
            <p:spPr>
              <a:xfrm>
                <a:off x="85915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75565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8" name=""/>
              <p:cNvSpPr/>
              <p:nvPr/>
            </p:nvSpPr>
            <p:spPr>
              <a:xfrm>
                <a:off x="88011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77660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0" name=""/>
              <p:cNvSpPr/>
              <p:nvPr/>
            </p:nvSpPr>
            <p:spPr>
              <a:xfrm>
                <a:off x="79756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8185150" y="-1274796"/>
                <a:ext cx="958850" cy="962025"/>
              </a:xfrm>
              <a:custGeom>
                <a:avLst/>
                <a:gdLst/>
                <a:cxnLst>
                  <a:cxn ang="0">
                    <a:pos x="70" y="606"/>
                  </a:cxn>
                  <a:cxn ang="0">
                    <a:pos x="604" y="72"/>
                  </a:cxn>
                  <a:cxn ang="0">
                    <a:pos x="604" y="0"/>
                  </a:cxn>
                  <a:cxn ang="0">
                    <a:pos x="0" y="604"/>
                  </a:cxn>
                  <a:cxn ang="0">
                    <a:pos x="70" y="606"/>
                  </a:cxn>
                </a:cxnLst>
                <a:rect l="0" t="0" r="r" b="b"/>
                <a:pathLst>
                  <a:path w="604" h="606">
                    <a:moveTo>
                      <a:pt x="70" y="606"/>
                    </a:moveTo>
                    <a:lnTo>
                      <a:pt x="604" y="72"/>
                    </a:lnTo>
                    <a:lnTo>
                      <a:pt x="604" y="0"/>
                    </a:lnTo>
                    <a:lnTo>
                      <a:pt x="0" y="604"/>
                    </a:lnTo>
                    <a:lnTo>
                      <a:pt x="70" y="606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2" name=""/>
              <p:cNvSpPr/>
              <p:nvPr/>
            </p:nvSpPr>
            <p:spPr>
              <a:xfrm>
                <a:off x="8394700" y="-1065246"/>
                <a:ext cx="749300" cy="752475"/>
              </a:xfrm>
              <a:custGeom>
                <a:avLst/>
                <a:gdLst/>
                <a:cxnLst>
                  <a:cxn ang="0">
                    <a:pos x="70" y="474"/>
                  </a:cxn>
                  <a:cxn ang="0">
                    <a:pos x="472" y="72"/>
                  </a:cxn>
                  <a:cxn ang="0">
                    <a:pos x="472" y="0"/>
                  </a:cxn>
                  <a:cxn ang="0">
                    <a:pos x="0" y="472"/>
                  </a:cxn>
                  <a:cxn ang="0">
                    <a:pos x="70" y="474"/>
                  </a:cxn>
                </a:cxnLst>
                <a:rect l="0" t="0" r="r" b="b"/>
                <a:pathLst>
                  <a:path w="472" h="474">
                    <a:moveTo>
                      <a:pt x="70" y="474"/>
                    </a:moveTo>
                    <a:lnTo>
                      <a:pt x="472" y="72"/>
                    </a:lnTo>
                    <a:lnTo>
                      <a:pt x="472" y="0"/>
                    </a:lnTo>
                    <a:lnTo>
                      <a:pt x="0" y="472"/>
                    </a:lnTo>
                    <a:lnTo>
                      <a:pt x="70" y="47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8604250" y="-855696"/>
                <a:ext cx="539750" cy="542925"/>
              </a:xfrm>
              <a:custGeom>
                <a:avLst/>
                <a:gdLst/>
                <a:cxnLst>
                  <a:cxn ang="0">
                    <a:pos x="70" y="342"/>
                  </a:cxn>
                  <a:cxn ang="0">
                    <a:pos x="340" y="72"/>
                  </a:cxn>
                  <a:cxn ang="0">
                    <a:pos x="340" y="0"/>
                  </a:cxn>
                  <a:cxn ang="0">
                    <a:pos x="0" y="340"/>
                  </a:cxn>
                  <a:cxn ang="0">
                    <a:pos x="70" y="342"/>
                  </a:cxn>
                </a:cxnLst>
                <a:rect l="0" t="0" r="r" b="b"/>
                <a:pathLst>
                  <a:path w="340" h="342">
                    <a:moveTo>
                      <a:pt x="70" y="342"/>
                    </a:moveTo>
                    <a:lnTo>
                      <a:pt x="340" y="72"/>
                    </a:lnTo>
                    <a:lnTo>
                      <a:pt x="340" y="0"/>
                    </a:lnTo>
                    <a:lnTo>
                      <a:pt x="0" y="340"/>
                    </a:lnTo>
                    <a:lnTo>
                      <a:pt x="70" y="34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4" name=""/>
              <p:cNvSpPr/>
              <p:nvPr/>
            </p:nvSpPr>
            <p:spPr>
              <a:xfrm>
                <a:off x="8813800" y="-646146"/>
                <a:ext cx="330200" cy="333375"/>
              </a:xfrm>
              <a:custGeom>
                <a:avLst/>
                <a:gdLst/>
                <a:cxnLst>
                  <a:cxn ang="0">
                    <a:pos x="70" y="210"/>
                  </a:cxn>
                  <a:cxn ang="0">
                    <a:pos x="208" y="72"/>
                  </a:cxn>
                  <a:cxn ang="0">
                    <a:pos x="208" y="0"/>
                  </a:cxn>
                  <a:cxn ang="0">
                    <a:pos x="0" y="208"/>
                  </a:cxn>
                  <a:cxn ang="0">
                    <a:pos x="70" y="210"/>
                  </a:cxn>
                </a:cxnLst>
                <a:rect l="0" t="0" r="r" b="b"/>
                <a:pathLst>
                  <a:path w="208" h="210">
                    <a:moveTo>
                      <a:pt x="70" y="210"/>
                    </a:moveTo>
                    <a:lnTo>
                      <a:pt x="208" y="72"/>
                    </a:lnTo>
                    <a:lnTo>
                      <a:pt x="208" y="0"/>
                    </a:lnTo>
                    <a:lnTo>
                      <a:pt x="0" y="208"/>
                    </a:lnTo>
                    <a:lnTo>
                      <a:pt x="70" y="21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5" name=""/>
              <p:cNvSpPr/>
              <p:nvPr/>
            </p:nvSpPr>
            <p:spPr>
              <a:xfrm>
                <a:off x="9023350" y="-436596"/>
                <a:ext cx="120650" cy="123825"/>
              </a:xfrm>
              <a:custGeom>
                <a:avLst/>
                <a:gdLst/>
                <a:cxnLst>
                  <a:cxn ang="0">
                    <a:pos x="70" y="78"/>
                  </a:cxn>
                  <a:cxn ang="0">
                    <a:pos x="76" y="72"/>
                  </a:cxn>
                  <a:cxn ang="0">
                    <a:pos x="76" y="0"/>
                  </a:cxn>
                  <a:cxn ang="0">
                    <a:pos x="0" y="76"/>
                  </a:cxn>
                  <a:cxn ang="0">
                    <a:pos x="70" y="78"/>
                  </a:cxn>
                </a:cxnLst>
                <a:rect l="0" t="0" r="r" b="b"/>
                <a:pathLst>
                  <a:path w="76" h="78">
                    <a:moveTo>
                      <a:pt x="70" y="78"/>
                    </a:moveTo>
                    <a:lnTo>
                      <a:pt x="76" y="72"/>
                    </a:lnTo>
                    <a:lnTo>
                      <a:pt x="76" y="0"/>
                    </a:lnTo>
                    <a:lnTo>
                      <a:pt x="0" y="76"/>
                    </a:lnTo>
                    <a:lnTo>
                      <a:pt x="70" y="78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0" name=""/>
            <p:cNvSpPr/>
            <p:nvPr/>
          </p:nvSpPr>
          <p:spPr>
            <a:xfrm>
              <a:off x="7858148" y="4500570"/>
              <a:ext cx="1285852" cy="78268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>
              <a:off x="1" y="5286388"/>
              <a:ext cx="9143999" cy="1571612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25000"/>
                    <a:lumOff val="7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>
              <a:off x="7858148" y="5286388"/>
              <a:ext cx="1285200" cy="1571611"/>
            </a:xfrm>
            <a:prstGeom prst="rect">
              <a:avLst/>
            </a:prstGeom>
            <a:solidFill>
              <a:schemeClr val="tx1">
                <a:lumMod val="10000"/>
                <a:lumOff val="90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3" name=""/>
            <p:cNvCxnSpPr/>
            <p:nvPr/>
          </p:nvCxnSpPr>
          <p:spPr>
            <a:xfrm>
              <a:off x="0" y="5260803"/>
              <a:ext cx="9144000" cy="158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724877" y="3537860"/>
            <a:ext cx="9740827" cy="858614"/>
          </a:xfrm>
        </p:spPr>
        <p:txBody>
          <a:bodyPr/>
          <a:lstStyle>
            <a:lvl1pPr algn="l">
              <a:defRPr sz="4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724877" y="3030886"/>
            <a:ext cx="9740827" cy="398114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106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2020-05-13</a:t>
            </a:fld>
            <a:endParaRPr lang="ko-KR" altLang="en-US"/>
          </a:p>
        </p:txBody>
      </p:sp>
      <p:sp>
        <p:nvSpPr>
          <p:cNvPr id="107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8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1" y="6286520"/>
            <a:ext cx="12191998" cy="5714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" name=""/>
          <p:cNvGrpSpPr/>
          <p:nvPr/>
        </p:nvGrpSpPr>
        <p:grpSpPr>
          <a:xfrm rot="0">
            <a:off x="0" y="4643450"/>
            <a:ext cx="12124275" cy="1571633"/>
            <a:chOff x="0" y="-1357346"/>
            <a:chExt cx="9144000" cy="1044575"/>
          </a:xfrm>
          <a:solidFill>
            <a:schemeClr val="tx2">
              <a:lumMod val="20000"/>
              <a:lumOff val="80000"/>
              <a:alpha val="49000"/>
            </a:schemeClr>
          </a:solidFill>
        </p:grpSpPr>
        <p:sp>
          <p:nvSpPr>
            <p:cNvPr id="8" name="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" name=""/>
          <p:cNvSpPr/>
          <p:nvPr/>
        </p:nvSpPr>
        <p:spPr>
          <a:xfrm>
            <a:off x="10477530" y="-1"/>
            <a:ext cx="1714469" cy="464457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1" name=""/>
          <p:cNvSpPr/>
          <p:nvPr/>
        </p:nvSpPr>
        <p:spPr>
          <a:xfrm>
            <a:off x="10477530" y="4630057"/>
            <a:ext cx="1714469" cy="16512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02" name=""/>
          <p:cNvCxnSpPr/>
          <p:nvPr/>
        </p:nvCxnSpPr>
        <p:spPr>
          <a:xfrm>
            <a:off x="0" y="6256360"/>
            <a:ext cx="12191999" cy="1588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"/>
          <p:cNvSpPr/>
          <p:nvPr/>
        </p:nvSpPr>
        <p:spPr>
          <a:xfrm>
            <a:off x="10496731" y="6286520"/>
            <a:ext cx="1695267" cy="571480"/>
          </a:xfrm>
          <a:prstGeom prst="rect">
            <a:avLst/>
          </a:prstGeom>
          <a:solidFill>
            <a:schemeClr val="tx1">
              <a:lumMod val="10000"/>
              <a:lumOff val="9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571461" y="4714884"/>
            <a:ext cx="9810818" cy="1470025"/>
          </a:xfrm>
        </p:spPr>
        <p:txBody>
          <a:bodyPr/>
          <a:lstStyle>
            <a:lvl1pPr>
              <a:defRPr sz="4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4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2020-05-13</a:t>
            </a:fld>
            <a:endParaRPr lang="ko-KR" altLang="en-US"/>
          </a:p>
        </p:txBody>
      </p:sp>
      <p:sp>
        <p:nvSpPr>
          <p:cNvPr id="10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2" y="1214422"/>
            <a:ext cx="1741717" cy="5628251"/>
            <a:chOff x="2" y="1214422"/>
            <a:chExt cx="1306288" cy="5546291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8" name=""/>
            <p:cNvSpPr/>
            <p:nvPr/>
          </p:nvSpPr>
          <p:spPr>
            <a:xfrm rot="16200000">
              <a:off x="-54438" y="6692016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 rot="16200000">
              <a:off x="23393" y="6625284"/>
              <a:ext cx="119980" cy="150878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 rot="16200000">
              <a:off x="-54438" y="6483630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50225" y="6390065"/>
              <a:ext cx="328366" cy="41293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-54438" y="6275244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"/>
            <p:cNvSpPr/>
            <p:nvPr/>
          </p:nvSpPr>
          <p:spPr>
            <a:xfrm rot="16200000">
              <a:off x="77058" y="6154846"/>
              <a:ext cx="536752" cy="674981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"/>
            <p:cNvSpPr/>
            <p:nvPr/>
          </p:nvSpPr>
          <p:spPr>
            <a:xfrm rot="16200000">
              <a:off x="-54438" y="6066858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"/>
            <p:cNvSpPr/>
            <p:nvPr/>
          </p:nvSpPr>
          <p:spPr>
            <a:xfrm rot="16200000">
              <a:off x="103891" y="5919627"/>
              <a:ext cx="745138" cy="937033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"/>
            <p:cNvSpPr/>
            <p:nvPr/>
          </p:nvSpPr>
          <p:spPr>
            <a:xfrm rot="16200000">
              <a:off x="130724" y="5684409"/>
              <a:ext cx="953524" cy="1199084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"/>
            <p:cNvSpPr/>
            <p:nvPr/>
          </p:nvSpPr>
          <p:spPr>
            <a:xfrm rot="16200000">
              <a:off x="85634" y="552111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"/>
            <p:cNvSpPr/>
            <p:nvPr/>
          </p:nvSpPr>
          <p:spPr>
            <a:xfrm rot="16200000">
              <a:off x="-54438" y="658013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"/>
            <p:cNvSpPr/>
            <p:nvPr/>
          </p:nvSpPr>
          <p:spPr>
            <a:xfrm rot="16200000">
              <a:off x="-54438" y="637175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"/>
            <p:cNvSpPr/>
            <p:nvPr/>
          </p:nvSpPr>
          <p:spPr>
            <a:xfrm rot="16200000">
              <a:off x="-54438" y="616336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"/>
            <p:cNvSpPr/>
            <p:nvPr/>
          </p:nvSpPr>
          <p:spPr>
            <a:xfrm rot="16200000">
              <a:off x="-54438" y="595498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"/>
            <p:cNvSpPr/>
            <p:nvPr/>
          </p:nvSpPr>
          <p:spPr>
            <a:xfrm rot="16200000">
              <a:off x="-54438" y="574659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"/>
            <p:cNvSpPr/>
            <p:nvPr/>
          </p:nvSpPr>
          <p:spPr>
            <a:xfrm rot="16200000">
              <a:off x="-54438" y="553820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 rot="16200000">
              <a:off x="-54438" y="544605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"/>
            <p:cNvSpPr/>
            <p:nvPr/>
          </p:nvSpPr>
          <p:spPr>
            <a:xfrm rot="16200000">
              <a:off x="85634" y="531708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"/>
            <p:cNvSpPr/>
            <p:nvPr/>
          </p:nvSpPr>
          <p:spPr>
            <a:xfrm rot="16200000">
              <a:off x="-54438" y="523766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"/>
            <p:cNvSpPr/>
            <p:nvPr/>
          </p:nvSpPr>
          <p:spPr>
            <a:xfrm rot="16200000">
              <a:off x="85634" y="5108696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"/>
            <p:cNvSpPr/>
            <p:nvPr/>
          </p:nvSpPr>
          <p:spPr>
            <a:xfrm rot="16200000">
              <a:off x="-54438" y="502928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 rot="16200000">
              <a:off x="85634" y="4900310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"/>
            <p:cNvSpPr/>
            <p:nvPr/>
          </p:nvSpPr>
          <p:spPr>
            <a:xfrm rot="16200000">
              <a:off x="-54438" y="482089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"/>
            <p:cNvSpPr/>
            <p:nvPr/>
          </p:nvSpPr>
          <p:spPr>
            <a:xfrm rot="16200000">
              <a:off x="85634" y="4691924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"/>
            <p:cNvSpPr/>
            <p:nvPr/>
          </p:nvSpPr>
          <p:spPr>
            <a:xfrm rot="16200000">
              <a:off x="-54438" y="461251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"/>
            <p:cNvSpPr/>
            <p:nvPr/>
          </p:nvSpPr>
          <p:spPr>
            <a:xfrm rot="16200000">
              <a:off x="85634" y="4483538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"/>
            <p:cNvSpPr/>
            <p:nvPr/>
          </p:nvSpPr>
          <p:spPr>
            <a:xfrm rot="16200000">
              <a:off x="-54438" y="440412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"/>
            <p:cNvSpPr/>
            <p:nvPr/>
          </p:nvSpPr>
          <p:spPr>
            <a:xfrm rot="16200000">
              <a:off x="85634" y="427515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"/>
            <p:cNvSpPr/>
            <p:nvPr/>
          </p:nvSpPr>
          <p:spPr>
            <a:xfrm rot="16200000">
              <a:off x="-54438" y="419573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"/>
            <p:cNvSpPr/>
            <p:nvPr/>
          </p:nvSpPr>
          <p:spPr>
            <a:xfrm rot="16200000">
              <a:off x="85634" y="4066766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"/>
            <p:cNvSpPr/>
            <p:nvPr/>
          </p:nvSpPr>
          <p:spPr>
            <a:xfrm rot="16200000">
              <a:off x="-54438" y="398735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"/>
            <p:cNvSpPr/>
            <p:nvPr/>
          </p:nvSpPr>
          <p:spPr>
            <a:xfrm rot="16200000">
              <a:off x="85634" y="3858380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"/>
            <p:cNvSpPr/>
            <p:nvPr/>
          </p:nvSpPr>
          <p:spPr>
            <a:xfrm rot="16200000">
              <a:off x="-54438" y="377896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"/>
            <p:cNvSpPr/>
            <p:nvPr/>
          </p:nvSpPr>
          <p:spPr>
            <a:xfrm rot="16200000">
              <a:off x="85634" y="3649994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"/>
            <p:cNvSpPr/>
            <p:nvPr/>
          </p:nvSpPr>
          <p:spPr>
            <a:xfrm rot="16200000">
              <a:off x="-54438" y="357058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"/>
            <p:cNvSpPr/>
            <p:nvPr/>
          </p:nvSpPr>
          <p:spPr>
            <a:xfrm rot="16200000">
              <a:off x="85634" y="3441608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 rot="16200000">
              <a:off x="-54438" y="336219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 rot="16200000">
              <a:off x="85634" y="323322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 rot="16200000">
              <a:off x="-54438" y="315380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 rot="16200000">
              <a:off x="85634" y="3024836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"/>
            <p:cNvSpPr/>
            <p:nvPr/>
          </p:nvSpPr>
          <p:spPr>
            <a:xfrm rot="16200000">
              <a:off x="-54438" y="294542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"/>
            <p:cNvSpPr/>
            <p:nvPr/>
          </p:nvSpPr>
          <p:spPr>
            <a:xfrm rot="16200000">
              <a:off x="85634" y="2816450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"/>
            <p:cNvSpPr/>
            <p:nvPr/>
          </p:nvSpPr>
          <p:spPr>
            <a:xfrm rot="16200000">
              <a:off x="-54438" y="273703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"/>
            <p:cNvSpPr/>
            <p:nvPr/>
          </p:nvSpPr>
          <p:spPr>
            <a:xfrm rot="16200000">
              <a:off x="85634" y="2608064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"/>
            <p:cNvSpPr/>
            <p:nvPr/>
          </p:nvSpPr>
          <p:spPr>
            <a:xfrm rot="16200000">
              <a:off x="-54438" y="2528652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"/>
            <p:cNvSpPr/>
            <p:nvPr/>
          </p:nvSpPr>
          <p:spPr>
            <a:xfrm rot="16200000">
              <a:off x="85634" y="2399679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"/>
            <p:cNvSpPr/>
            <p:nvPr/>
          </p:nvSpPr>
          <p:spPr>
            <a:xfrm rot="16200000">
              <a:off x="-54438" y="232658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"/>
            <p:cNvSpPr/>
            <p:nvPr/>
          </p:nvSpPr>
          <p:spPr>
            <a:xfrm rot="16200000">
              <a:off x="85634" y="2197607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"/>
            <p:cNvSpPr/>
            <p:nvPr/>
          </p:nvSpPr>
          <p:spPr>
            <a:xfrm rot="16200000">
              <a:off x="-54438" y="211819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"/>
            <p:cNvSpPr/>
            <p:nvPr/>
          </p:nvSpPr>
          <p:spPr>
            <a:xfrm rot="16200000">
              <a:off x="85634" y="1989221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"/>
            <p:cNvSpPr/>
            <p:nvPr/>
          </p:nvSpPr>
          <p:spPr>
            <a:xfrm rot="16200000">
              <a:off x="-54438" y="190980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 rot="16200000">
              <a:off x="85634" y="1780835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"/>
            <p:cNvSpPr/>
            <p:nvPr/>
          </p:nvSpPr>
          <p:spPr>
            <a:xfrm rot="16200000">
              <a:off x="-54438" y="170142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"/>
            <p:cNvSpPr/>
            <p:nvPr/>
          </p:nvSpPr>
          <p:spPr>
            <a:xfrm rot="16200000">
              <a:off x="85634" y="1572449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 rot="16200000">
              <a:off x="-54438" y="149303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 rot="16200000">
              <a:off x="85634" y="1364063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 rot="16200000">
              <a:off x="85634" y="1155677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 rot="16200000">
              <a:off x="228000" y="1089659"/>
              <a:ext cx="953524" cy="120305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 rot="16200000">
              <a:off x="463219" y="1116493"/>
              <a:ext cx="745138" cy="941003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 rot="16200000">
              <a:off x="698438" y="1143329"/>
              <a:ext cx="536752" cy="678952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 rot="16200000">
              <a:off x="933657" y="1170168"/>
              <a:ext cx="328366" cy="416900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 rot="16200000">
              <a:off x="1168875" y="1196987"/>
              <a:ext cx="119980" cy="154849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70" name=""/>
          <p:cNvSpPr/>
          <p:nvPr/>
        </p:nvSpPr>
        <p:spPr>
          <a:xfrm>
            <a:off x="0" y="-2"/>
            <a:ext cx="1744133" cy="12176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1" name=""/>
          <p:cNvSpPr/>
          <p:nvPr/>
        </p:nvSpPr>
        <p:spPr>
          <a:xfrm rot="16200000">
            <a:off x="-1667048" y="3381376"/>
            <a:ext cx="6858000" cy="9525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"/>
          <p:cNvSpPr>
            <a:spLocks noGrp="1"/>
          </p:cNvSpPr>
          <p:nvPr>
            <p:ph type="title" idx="0"/>
          </p:nvPr>
        </p:nvSpPr>
        <p:spPr>
          <a:xfrm>
            <a:off x="2285973" y="1000108"/>
            <a:ext cx="9144063" cy="1143000"/>
          </a:xfrm>
        </p:spPr>
        <p:txBody>
          <a:bodyPr/>
          <a:lstStyle>
            <a:lvl1pPr algn="l"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74" name=""/>
          <p:cNvSpPr>
            <a:spLocks noGrp="1"/>
          </p:cNvSpPr>
          <p:nvPr>
            <p:ph type="body" sz="quarter" idx="15"/>
          </p:nvPr>
        </p:nvSpPr>
        <p:spPr>
          <a:xfrm>
            <a:off x="2285973" y="2286000"/>
            <a:ext cx="9143999" cy="35004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2020-05-13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5400000">
            <a:off x="7524616" y="2190803"/>
            <a:ext cx="6858001" cy="2476474"/>
            <a:chOff x="0" y="-1357346"/>
            <a:chExt cx="9144000" cy="1044575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8" name="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" name=""/>
          <p:cNvSpPr/>
          <p:nvPr/>
        </p:nvSpPr>
        <p:spPr>
          <a:xfrm>
            <a:off x="3627" y="0"/>
            <a:ext cx="174171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3" name=""/>
          <p:cNvSpPr/>
          <p:nvPr/>
        </p:nvSpPr>
        <p:spPr>
          <a:xfrm>
            <a:off x="12017827" y="0"/>
            <a:ext cx="174171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1" name=""/>
          <p:cNvSpPr>
            <a:spLocks noGrp="1"/>
          </p:cNvSpPr>
          <p:nvPr>
            <p:ph type="title" orient="vert" idx="0"/>
          </p:nvPr>
        </p:nvSpPr>
        <p:spPr>
          <a:xfrm>
            <a:off x="9810775" y="274638"/>
            <a:ext cx="1771622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2" name=""/>
          <p:cNvSpPr>
            <a:spLocks noGrp="1"/>
          </p:cNvSpPr>
          <p:nvPr>
            <p:ph type="body" orient="vert" idx="1"/>
          </p:nvPr>
        </p:nvSpPr>
        <p:spPr>
          <a:xfrm>
            <a:off x="406399" y="274638"/>
            <a:ext cx="9118623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B5D8D85-D8F1-41B9-A412-4CA7948E60E2}" type="datetime1">
              <a:rPr lang="ko-KR" altLang="en-US"/>
              <a:pPr>
                <a:defRPr lang="ko-KR" altLang="en-US"/>
              </a:pPr>
              <a:t>2020-05-13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FF97BFC-7AC6-48EA-B128-E54479BD4B7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>
            <a:lvl8pPr>
              <a:defRPr/>
            </a:lvl8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2020-05-13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2020-05-13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 flipH="1" flipV="1">
            <a:off x="67724" y="351939"/>
            <a:ext cx="12124275" cy="1571633"/>
            <a:chOff x="0" y="-1357346"/>
            <a:chExt cx="9144000" cy="1044575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8" name="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" name=""/>
          <p:cNvSpPr/>
          <p:nvPr/>
        </p:nvSpPr>
        <p:spPr>
          <a:xfrm flipH="1">
            <a:off x="0" y="1928802"/>
            <a:ext cx="1714469" cy="492919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1" name=""/>
          <p:cNvGrpSpPr/>
          <p:nvPr/>
        </p:nvGrpSpPr>
        <p:grpSpPr>
          <a:xfrm rot="0">
            <a:off x="0" y="285728"/>
            <a:ext cx="12191999" cy="1651237"/>
            <a:chOff x="0" y="576705"/>
            <a:chExt cx="9144000" cy="1651237"/>
          </a:xfrm>
        </p:grpSpPr>
        <p:sp>
          <p:nvSpPr>
            <p:cNvPr id="102" name=""/>
            <p:cNvSpPr/>
            <p:nvPr/>
          </p:nvSpPr>
          <p:spPr>
            <a:xfrm flipH="1">
              <a:off x="0" y="576705"/>
              <a:ext cx="1285852" cy="165123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03" name=""/>
            <p:cNvCxnSpPr/>
            <p:nvPr/>
          </p:nvCxnSpPr>
          <p:spPr>
            <a:xfrm flipH="1" flipV="1">
              <a:off x="0" y="600051"/>
              <a:ext cx="9144000" cy="158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"/>
          <p:cNvGrpSpPr/>
          <p:nvPr/>
        </p:nvGrpSpPr>
        <p:grpSpPr>
          <a:xfrm rot="0">
            <a:off x="0" y="-1"/>
            <a:ext cx="12191998" cy="285729"/>
            <a:chOff x="0" y="-1"/>
            <a:chExt cx="9143999" cy="571480"/>
          </a:xfrm>
        </p:grpSpPr>
        <p:sp>
          <p:nvSpPr>
            <p:cNvPr id="105" name=""/>
            <p:cNvSpPr/>
            <p:nvPr/>
          </p:nvSpPr>
          <p:spPr>
            <a:xfrm flipH="1">
              <a:off x="0" y="-1"/>
              <a:ext cx="9143999" cy="57148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25000"/>
                    <a:lumOff val="7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6" name=""/>
            <p:cNvSpPr/>
            <p:nvPr/>
          </p:nvSpPr>
          <p:spPr>
            <a:xfrm flipH="1">
              <a:off x="0" y="-1"/>
              <a:ext cx="1271451" cy="571480"/>
            </a:xfrm>
            <a:prstGeom prst="rect">
              <a:avLst/>
            </a:prstGeom>
            <a:solidFill>
              <a:schemeClr val="tx1">
                <a:lumMod val="10000"/>
                <a:lumOff val="90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7" name=""/>
          <p:cNvSpPr>
            <a:spLocks noGrp="1"/>
          </p:cNvSpPr>
          <p:nvPr>
            <p:ph type="title" idx="0"/>
          </p:nvPr>
        </p:nvSpPr>
        <p:spPr>
          <a:xfrm>
            <a:off x="2190722" y="3643303"/>
            <a:ext cx="9242226" cy="928705"/>
          </a:xfrm>
        </p:spPr>
        <p:txBody>
          <a:bodyPr anchor="t"/>
          <a:lstStyle>
            <a:lvl1pPr algn="r">
              <a:defRPr sz="4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8" name=""/>
          <p:cNvSpPr>
            <a:spLocks noGrp="1"/>
          </p:cNvSpPr>
          <p:nvPr>
            <p:ph type="body" idx="1"/>
          </p:nvPr>
        </p:nvSpPr>
        <p:spPr>
          <a:xfrm>
            <a:off x="2190723" y="3214686"/>
            <a:ext cx="9144063" cy="428617"/>
          </a:xfrm>
        </p:spPr>
        <p:txBody>
          <a:bodyPr anchor="b">
            <a:noAutofit/>
          </a:bodyPr>
          <a:lstStyle>
            <a:lvl1pPr marL="0" indent="0" algn="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B5D8D85-D8F1-41B9-A412-4CA7948E60E2}" type="datetime1">
              <a:rPr lang="ko-KR" altLang="en-US"/>
              <a:pPr>
                <a:defRPr lang="ko-KR" altLang="en-US"/>
              </a:pPr>
              <a:t>2020-05-13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FF97BFC-7AC6-48EA-B128-E54479BD4B7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444498" y="1314450"/>
            <a:ext cx="5543590" cy="496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6pPr>
            <a:lvl7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7pPr>
            <a:lvl8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8pPr>
            <a:lvl9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203909" y="1314450"/>
            <a:ext cx="5543590" cy="496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6pPr>
            <a:lvl7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7pPr>
            <a:lvl8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8pPr>
            <a:lvl9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2020-05-13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2020-05-13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"/>
          <p:cNvSpPr>
            <a:spLocks noGrp="1" noTextEdit="1"/>
          </p:cNvSpPr>
          <p:nvPr>
            <p:ph type="tbl" sz="quarter" idx="13"/>
          </p:nvPr>
        </p:nvSpPr>
        <p:spPr>
          <a:xfrm>
            <a:off x="444499" y="1323134"/>
            <a:ext cx="113029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2020-05-13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1"/>
          </p:nvPr>
        </p:nvSpPr>
        <p:spPr>
          <a:xfrm>
            <a:off x="444499" y="1313963"/>
            <a:ext cx="5549899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sz="quarter" idx="2"/>
          </p:nvPr>
        </p:nvSpPr>
        <p:spPr>
          <a:xfrm>
            <a:off x="6197598" y="1313963"/>
            <a:ext cx="5549899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sz="quarter" idx="3"/>
          </p:nvPr>
        </p:nvSpPr>
        <p:spPr>
          <a:xfrm>
            <a:off x="442937" y="3938099"/>
            <a:ext cx="5549899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sz="quarter" idx="4"/>
          </p:nvPr>
        </p:nvSpPr>
        <p:spPr>
          <a:xfrm>
            <a:off x="6196035" y="3938099"/>
            <a:ext cx="5549899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2020-05-13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"/>
          <p:cNvGrpSpPr/>
          <p:nvPr/>
        </p:nvGrpSpPr>
        <p:grpSpPr>
          <a:xfrm rot="0">
            <a:off x="0" y="5286367"/>
            <a:ext cx="12191999" cy="1571633"/>
            <a:chOff x="0" y="-1357346"/>
            <a:chExt cx="9144000" cy="1044575"/>
          </a:xfrm>
          <a:solidFill>
            <a:schemeClr val="tx2">
              <a:lumMod val="20000"/>
              <a:lumOff val="80000"/>
              <a:alpha val="49000"/>
            </a:schemeClr>
          </a:solidFill>
        </p:grpSpPr>
        <p:sp>
          <p:nvSpPr>
            <p:cNvPr id="9" name="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0" name="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1" name=""/>
          <p:cNvSpPr/>
          <p:nvPr/>
        </p:nvSpPr>
        <p:spPr>
          <a:xfrm rot="5400000">
            <a:off x="6030682" y="696878"/>
            <a:ext cx="130630" cy="1219199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2" name=""/>
          <p:cNvSpPr/>
          <p:nvPr/>
        </p:nvSpPr>
        <p:spPr>
          <a:xfrm rot="5400000">
            <a:off x="6030682" y="-6030493"/>
            <a:ext cx="130630" cy="12191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714469" y="500042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1714469" y="1071546"/>
            <a:ext cx="8680109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1714469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03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2020-05-13</a:t>
            </a:fld>
            <a:endParaRPr lang="ko-KR" altLang="en-US"/>
          </a:p>
        </p:txBody>
      </p:sp>
      <p:sp>
        <p:nvSpPr>
          <p:cNvPr id="104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5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분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"/>
          <p:cNvGrpSpPr/>
          <p:nvPr/>
        </p:nvGrpSpPr>
        <p:grpSpPr>
          <a:xfrm rot="0">
            <a:off x="0" y="0"/>
            <a:ext cx="12191999" cy="1044575"/>
            <a:chOff x="0" y="-1357346"/>
            <a:chExt cx="9144000" cy="1044575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17" name="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" name="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" name="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8" name="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9" name="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0" name="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1" name="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2" name="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3" name="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4" name="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5" name="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6" name="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7" name="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2020-05-13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20" name=""/>
          <p:cNvSpPr/>
          <p:nvPr/>
        </p:nvSpPr>
        <p:spPr>
          <a:xfrm>
            <a:off x="0" y="6727371"/>
            <a:ext cx="12210917" cy="13062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1" name=""/>
          <p:cNvSpPr/>
          <p:nvPr/>
        </p:nvSpPr>
        <p:spPr>
          <a:xfrm>
            <a:off x="0" y="-1"/>
            <a:ext cx="174171" cy="104502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1" hangingPunct="1">
        <a:spcBef>
          <a:spcPct val="20000"/>
        </a:spcBef>
        <a:buClr>
          <a:schemeClr val="tx2">
            <a:lumMod val="50000"/>
          </a:schemeClr>
        </a:buClr>
        <a:buSzPct val="100000"/>
        <a:buFont typeface="Arial"/>
        <a:buChar char="•"/>
        <a:defRPr sz="2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Wingdings"/>
        <a:buChar char="§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Wingdings"/>
        <a:buChar char="ü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Arial"/>
        <a:buChar char="–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Arial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6pPr>
      <a:lvl7pPr marL="1323975" indent="-163513" algn="l" defTabSz="70485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7pPr>
      <a:lvl8pPr marL="1524000" indent="-1809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Random Chat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심현우, 원종은, 이소영, 정준상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초대 수락 화면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User Action 초대 수락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- 초대 수락 버튼을 클릭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- 초대한 사람과 초대 받은 사람 간의 TCP 통신 시작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en-US" altLang="ko-KR"/>
              <a:t>- </a:t>
            </a:r>
            <a:r>
              <a:rPr lang="ko-KR" altLang="en-US"/>
              <a:t>1:1 채팅이 시작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3778" y="2003901"/>
            <a:ext cx="4960620" cy="3718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초대 수락 화면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  <a:defRPr lang="ko-KR" altLang="en-US"/>
            </a:pPr>
            <a:r>
              <a:rPr lang="ko-KR" altLang="en-US"/>
              <a:t>Event 초대 거절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en-US" altLang="ko-KR"/>
              <a:t>- </a:t>
            </a:r>
            <a:r>
              <a:rPr lang="ko-KR" altLang="en-US"/>
              <a:t>초대 거절 버튼을 클릭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en-US" altLang="ko-KR"/>
              <a:t>-</a:t>
            </a:r>
            <a:r>
              <a:rPr lang="ko-KR" altLang="en-US"/>
              <a:t> 메인 화면으로 이동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3778" y="2003901"/>
            <a:ext cx="4960620" cy="3718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채팅 화면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35618" y="1600200"/>
            <a:ext cx="6120765" cy="4585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채팅 화면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  <a:defRPr lang="ko-KR" altLang="en-US"/>
            </a:pPr>
            <a:r>
              <a:rPr lang="ko-KR" altLang="en-US"/>
              <a:t>User Action 1:1 채팅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- Textbox에 전송할 메시지를 입력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- 전송 버튼을 클릭 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- TCP 메시지가 상대방에게 전송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- 전송한 사람의 화면과 수신 받은 사람의 화면에 메시지 출력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5498" y="2007711"/>
            <a:ext cx="4953000" cy="3710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채팅 화면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  <a:defRPr lang="ko-KR" altLang="en-US"/>
            </a:pPr>
            <a:r>
              <a:rPr lang="ko-KR" altLang="en-US"/>
              <a:t>User Action 채팅방 나가기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- 채팅방 나가기 버튼을 클릭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- TCP 통신 종료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- 메인 화면으로 이동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5498" y="2007711"/>
            <a:ext cx="4953000" cy="3710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업무 분장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4511802" y="1600200"/>
            <a:ext cx="3168396" cy="13681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심현우</a:t>
            </a:r>
            <a:endParaRPr lang="ko-KR" altLang="en-US"/>
          </a:p>
          <a:p>
            <a:pPr algn="ctr">
              <a:defRPr lang="ko-KR" altLang="en-US"/>
            </a:pPr>
            <a:endParaRPr lang="ko-KR" altLang="en-US"/>
          </a:p>
          <a:p>
            <a:pPr algn="ctr">
              <a:defRPr lang="ko-KR" altLang="en-US"/>
            </a:pPr>
            <a:r>
              <a:rPr lang="en-US" altLang="ko-KR"/>
              <a:t>PL</a:t>
            </a:r>
            <a:endParaRPr lang="en-US" altLang="ko-KR"/>
          </a:p>
        </p:txBody>
      </p:sp>
      <p:sp>
        <p:nvSpPr>
          <p:cNvPr id="8" name=""/>
          <p:cNvSpPr/>
          <p:nvPr/>
        </p:nvSpPr>
        <p:spPr>
          <a:xfrm>
            <a:off x="4511802" y="4373499"/>
            <a:ext cx="3168396" cy="1752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이소영</a:t>
            </a:r>
            <a:endParaRPr lang="ko-KR" altLang="en-US"/>
          </a:p>
          <a:p>
            <a:pPr algn="ctr">
              <a:defRPr lang="ko-KR" altLang="en-US"/>
            </a:pPr>
            <a:endParaRPr lang="ko-KR" altLang="en-US"/>
          </a:p>
          <a:p>
            <a:pPr algn="ctr">
              <a:defRPr lang="ko-KR" altLang="en-US"/>
            </a:pPr>
            <a:r>
              <a:rPr lang="en-US" altLang="ko-KR"/>
              <a:t>Git Repository </a:t>
            </a:r>
            <a:r>
              <a:rPr lang="ko-KR" altLang="en-US"/>
              <a:t>구축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로그인 화면 작성</a:t>
            </a: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761999" y="4373499"/>
            <a:ext cx="3168396" cy="1752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원종은</a:t>
            </a:r>
            <a:endParaRPr lang="ko-KR" altLang="en-US"/>
          </a:p>
          <a:p>
            <a:pPr algn="ctr">
              <a:defRPr lang="ko-KR" altLang="en-US"/>
            </a:pPr>
            <a:endParaRPr lang="ko-KR" altLang="en-US"/>
          </a:p>
          <a:p>
            <a:pPr algn="ctr">
              <a:defRPr lang="ko-KR" altLang="en-US"/>
            </a:pPr>
            <a:r>
              <a:rPr lang="en-US" altLang="ko-KR"/>
              <a:t>UDP </a:t>
            </a:r>
            <a:r>
              <a:rPr lang="ko-KR" altLang="en-US"/>
              <a:t>통신 </a:t>
            </a:r>
            <a:r>
              <a:rPr lang="en-US" altLang="ko-KR"/>
              <a:t>R&amp;D</a:t>
            </a:r>
            <a:endParaRPr lang="en-US" altLang="ko-KR"/>
          </a:p>
          <a:p>
            <a:pPr algn="ctr">
              <a:defRPr lang="ko-KR" altLang="en-US"/>
            </a:pPr>
            <a:r>
              <a:rPr lang="ko-KR" altLang="en-US"/>
              <a:t>메인 화면 작성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초대 수락 화면 작성</a:t>
            </a: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8112252" y="4373499"/>
            <a:ext cx="3168396" cy="1752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정준상</a:t>
            </a:r>
            <a:endParaRPr lang="ko-KR" altLang="en-US"/>
          </a:p>
          <a:p>
            <a:pPr algn="ctr">
              <a:defRPr lang="ko-KR" altLang="en-US"/>
            </a:pPr>
            <a:endParaRPr lang="ko-KR" altLang="en-US"/>
          </a:p>
          <a:p>
            <a:pPr algn="ctr">
              <a:defRPr lang="ko-KR" altLang="en-US"/>
            </a:pPr>
            <a:r>
              <a:rPr lang="en-US" altLang="ko-KR"/>
              <a:t>TCP </a:t>
            </a:r>
            <a:r>
              <a:rPr lang="ko-KR" altLang="en-US"/>
              <a:t>통신 </a:t>
            </a:r>
            <a:r>
              <a:rPr lang="en-US" altLang="ko-KR"/>
              <a:t>R&amp;D</a:t>
            </a:r>
            <a:endParaRPr lang="en-US" altLang="ko-KR"/>
          </a:p>
          <a:p>
            <a:pPr algn="ctr">
              <a:defRPr lang="ko-KR" altLang="en-US"/>
            </a:pPr>
            <a:r>
              <a:rPr lang="ko-KR" altLang="en-US"/>
              <a:t>채팅 화면 작성 </a:t>
            </a:r>
            <a:endParaRPr lang="ko-KR" altLang="en-US"/>
          </a:p>
        </p:txBody>
      </p:sp>
      <p:cxnSp>
        <p:nvCxnSpPr>
          <p:cNvPr id="11" name=""/>
          <p:cNvCxnSpPr>
            <a:stCxn id="4" idx="2"/>
            <a:endCxn id="9" idx="0"/>
          </p:cNvCxnSpPr>
          <p:nvPr/>
        </p:nvCxnSpPr>
        <p:spPr>
          <a:xfrm rot="5400000">
            <a:off x="3518534" y="1796033"/>
            <a:ext cx="1405128" cy="374980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>
            <a:stCxn id="4" idx="2"/>
            <a:endCxn id="8" idx="0"/>
          </p:cNvCxnSpPr>
          <p:nvPr/>
        </p:nvCxnSpPr>
        <p:spPr>
          <a:xfrm rot="5400000" flipV="1">
            <a:off x="5394230" y="3670141"/>
            <a:ext cx="1405128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>
            <a:stCxn id="4" idx="2"/>
            <a:endCxn id="10" idx="0"/>
          </p:cNvCxnSpPr>
          <p:nvPr/>
        </p:nvCxnSpPr>
        <p:spPr>
          <a:xfrm rot="5400000" flipV="1">
            <a:off x="7193661" y="1870710"/>
            <a:ext cx="1405128" cy="360045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감사합니다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Project </a:t>
            </a:r>
            <a:r>
              <a:rPr lang="ko-KR" altLang="en-US"/>
              <a:t>개요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lang="ko-KR" altLang="en-US"/>
            </a:pPr>
            <a:r>
              <a:rPr lang="ko-KR" altLang="en-US"/>
              <a:t>목적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1:1 채팅 어플리케이션 만들기</a:t>
            </a:r>
            <a:endParaRPr lang="ko-KR" altLang="en-US"/>
          </a:p>
          <a:p>
            <a:pPr>
              <a:buNone/>
              <a:defRPr lang="ko-KR" altLang="en-US"/>
            </a:pP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사용 도구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MFC</a:t>
            </a:r>
            <a:r>
              <a:rPr lang="ko-KR" altLang="en-US"/>
              <a:t>, </a:t>
            </a:r>
            <a:r>
              <a:rPr lang="en-US" altLang="ko-KR"/>
              <a:t>Git</a:t>
            </a:r>
            <a:endParaRPr lang="en-US" altLang="ko-KR"/>
          </a:p>
          <a:p>
            <a:pPr>
              <a:defRPr lang="ko-KR" altLang="en-US"/>
            </a:pPr>
            <a:endParaRPr lang="en-US" altLang="ko-KR"/>
          </a:p>
          <a:p>
            <a:pPr>
              <a:buNone/>
              <a:defRPr lang="ko-KR" altLang="en-US"/>
            </a:pPr>
            <a:r>
              <a:rPr lang="ko-KR" altLang="en-US"/>
              <a:t>추가 필요 지식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UDP, TCP </a:t>
            </a:r>
            <a:r>
              <a:rPr lang="ko-KR" altLang="en-US"/>
              <a:t>통신, </a:t>
            </a:r>
            <a:r>
              <a:rPr lang="en-US" altLang="ko-KR"/>
              <a:t>Thread(?)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Dialog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로그인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메인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초대 수락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채팅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로그인 화면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67227" y="1520196"/>
            <a:ext cx="6257545" cy="46859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로그인 화면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Event </a:t>
            </a:r>
            <a:r>
              <a:rPr lang="ko-KR" altLang="en-US"/>
              <a:t>닉네임 설정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- </a:t>
            </a:r>
            <a:r>
              <a:rPr lang="en-US" altLang="ko-KR"/>
              <a:t>Textbox</a:t>
            </a:r>
            <a:r>
              <a:rPr lang="ko-KR" altLang="en-US"/>
              <a:t>에 설정할 닉네임을 입력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- 입력 완료 후 시작하기 버튼을 누른다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4068" y="1863089"/>
            <a:ext cx="4975860" cy="37261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메인 화면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35504" y="1362776"/>
            <a:ext cx="7920991" cy="5000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메인 화면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User Action 이름을 통한 초대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- 1:1 채팅에 초대할 이름을 입력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- 검색 버튼을 클릭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en-US" altLang="ko-KR"/>
              <a:t>- </a:t>
            </a:r>
            <a:r>
              <a:rPr lang="ko-KR" altLang="en-US"/>
              <a:t>이름에 대한 정보를 담은 UDP Multicast 메시지 전송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1688" y="2297271"/>
            <a:ext cx="4960620" cy="3131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메인 화면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User Action 랜덤 초대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- 시작 버튼을 클릭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en-US" altLang="ko-KR"/>
              <a:t>- </a:t>
            </a:r>
            <a:r>
              <a:rPr lang="ko-KR" altLang="en-US"/>
              <a:t>UDP Multicast 메시지 전송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1688" y="2297271"/>
            <a:ext cx="4960620" cy="3131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초대 수락 화면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55595" y="1434122"/>
            <a:ext cx="6480810" cy="48581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분할">
  <a:themeElements>
    <a:clrScheme name="분할">
      <a:dk1>
        <a:srgbClr val="323232"/>
      </a:dk1>
      <a:lt1>
        <a:srgbClr val="ffffff"/>
      </a:lt1>
      <a:dk2>
        <a:srgbClr val="9d9c9c"/>
      </a:dk2>
      <a:lt2>
        <a:srgbClr val="f3f3f3"/>
      </a:lt2>
      <a:accent1>
        <a:srgbClr val="268ba3"/>
      </a:accent1>
      <a:accent2>
        <a:srgbClr val="86a983"/>
      </a:accent2>
      <a:accent3>
        <a:srgbClr val="9181b9"/>
      </a:accent3>
      <a:accent4>
        <a:srgbClr val="d0aed4"/>
      </a:accent4>
      <a:accent5>
        <a:srgbClr val="feacc9"/>
      </a:accent5>
      <a:accent6>
        <a:srgbClr val="ff6957"/>
      </a:accent6>
      <a:hlink>
        <a:srgbClr val="f9f1d3"/>
      </a:hlink>
      <a:folHlink>
        <a:srgbClr val="e2cdb0"/>
      </a:folHlink>
    </a:clrScheme>
    <a:fontScheme name="분할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분할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hueMod val="70000"/>
                <a:satMod val="100000"/>
              </a:schemeClr>
            </a:gs>
            <a:gs pos="100000">
              <a:schemeClr val="phClr">
                <a:shade val="2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1">
              <a:shade val="95000"/>
              <a:satMod val="10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368</ep:Words>
  <ep:PresentationFormat>화면 슬라이드 쇼(4:3)</ep:PresentationFormat>
  <ep:Paragraphs>130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분할</vt:lpstr>
      <vt:lpstr>Random Chat</vt:lpstr>
      <vt:lpstr>Project 개요</vt:lpstr>
      <vt:lpstr>Dialog</vt:lpstr>
      <vt:lpstr>로그인 화면</vt:lpstr>
      <vt:lpstr>로그인 화면</vt:lpstr>
      <vt:lpstr>메인 화면</vt:lpstr>
      <vt:lpstr>메인 화면</vt:lpstr>
      <vt:lpstr>메인 화면</vt:lpstr>
      <vt:lpstr>초대 수락 화면</vt:lpstr>
      <vt:lpstr>초대 수락 화면</vt:lpstr>
      <vt:lpstr>초대 수락 화면</vt:lpstr>
      <vt:lpstr>채팅 화면</vt:lpstr>
      <vt:lpstr>채팅 화면</vt:lpstr>
      <vt:lpstr>채팅 화면</vt:lpstr>
      <vt:lpstr>업무 분장</vt:lpstr>
      <vt:lpstr>감사합니다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2020-05-13T06:16:29.484</dcterms:created>
  <dc:creator>shwza</dc:creator>
  <cp:lastModifiedBy>shwza</cp:lastModifiedBy>
  <dcterms:modified xsi:type="dcterms:W3CDTF">2020-05-13T08:43:25.997</dcterms:modified>
  <cp:revision>15</cp:revision>
  <dc:title>Random Chat</dc:title>
  <cp:version>0906.0100.01</cp:version>
</cp:coreProperties>
</file>