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063"/>
    <p:restoredTop sz="9503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-2"/>
            <a:ext cx="12191999" cy="6858002"/>
            <a:chOff x="0" y="-2"/>
            <a:chExt cx="9144000" cy="6858002"/>
          </a:xfrm>
        </p:grpSpPr>
        <p:sp>
          <p:nvSpPr>
            <p:cNvPr id="8" name="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5" name="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0" name="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2" name="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3" name="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4" name="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5" name="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6" name="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6" name="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9" name="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0" name="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2" name="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3" name="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2" name="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4" name="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5" name="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" name="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3" name="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724877" y="3537860"/>
            <a:ext cx="9740827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724877" y="3030886"/>
            <a:ext cx="9740827" cy="398114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06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2020-05-13</a:t>
            </a:fld>
            <a:endParaRPr lang="ko-KR" altLang="en-US"/>
          </a:p>
        </p:txBody>
      </p:sp>
      <p:sp>
        <p:nvSpPr>
          <p:cNvPr id="107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8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1" y="6286520"/>
            <a:ext cx="12191998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4643450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>
            <a:off x="10477530" y="-1"/>
            <a:ext cx="1714469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"/>
          <p:cNvSpPr/>
          <p:nvPr/>
        </p:nvSpPr>
        <p:spPr>
          <a:xfrm>
            <a:off x="10477530" y="4630057"/>
            <a:ext cx="1714469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2" name=""/>
          <p:cNvCxnSpPr/>
          <p:nvPr/>
        </p:nvCxnSpPr>
        <p:spPr>
          <a:xfrm>
            <a:off x="0" y="6256360"/>
            <a:ext cx="12191999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"/>
          <p:cNvSpPr/>
          <p:nvPr/>
        </p:nvSpPr>
        <p:spPr>
          <a:xfrm>
            <a:off x="10496731" y="6286520"/>
            <a:ext cx="1695267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571461" y="4714884"/>
            <a:ext cx="9810818" cy="1470025"/>
          </a:xfrm>
        </p:spPr>
        <p:txBody>
          <a:bodyPr/>
          <a:lstStyle>
            <a:lvl1pPr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4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2020-05-14</a:t>
            </a:fld>
            <a:endParaRPr lang="ko-KR" altLang="en-US"/>
          </a:p>
        </p:txBody>
      </p:sp>
      <p:sp>
        <p:nvSpPr>
          <p:cNvPr id="10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2" y="1214422"/>
            <a:ext cx="1741717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0" name=""/>
          <p:cNvSpPr/>
          <p:nvPr/>
        </p:nvSpPr>
        <p:spPr>
          <a:xfrm>
            <a:off x="0" y="-2"/>
            <a:ext cx="1744133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"/>
          <p:cNvSpPr/>
          <p:nvPr/>
        </p:nvSpPr>
        <p:spPr>
          <a:xfrm rot="16200000">
            <a:off x="-1667048" y="3381376"/>
            <a:ext cx="6858000" cy="9525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"/>
          <p:cNvSpPr>
            <a:spLocks noGrp="1"/>
          </p:cNvSpPr>
          <p:nvPr>
            <p:ph type="title" idx="0"/>
          </p:nvPr>
        </p:nvSpPr>
        <p:spPr>
          <a:xfrm>
            <a:off x="2285973" y="1000108"/>
            <a:ext cx="9144063" cy="114300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4" name=""/>
          <p:cNvSpPr>
            <a:spLocks noGrp="1"/>
          </p:cNvSpPr>
          <p:nvPr>
            <p:ph type="body" sz="quarter" idx="15"/>
          </p:nvPr>
        </p:nvSpPr>
        <p:spPr>
          <a:xfrm>
            <a:off x="2285973" y="2286000"/>
            <a:ext cx="9143999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2020-05-14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5400000">
            <a:off x="7524616" y="2190803"/>
            <a:ext cx="6858001" cy="2476474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>
            <a:off x="3627" y="0"/>
            <a:ext cx="17417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"/>
          <p:cNvSpPr/>
          <p:nvPr/>
        </p:nvSpPr>
        <p:spPr>
          <a:xfrm>
            <a:off x="12017827" y="0"/>
            <a:ext cx="17417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"/>
          <p:cNvSpPr>
            <a:spLocks noGrp="1"/>
          </p:cNvSpPr>
          <p:nvPr>
            <p:ph type="title" orient="vert" idx="0"/>
          </p:nvPr>
        </p:nvSpPr>
        <p:spPr>
          <a:xfrm>
            <a:off x="9810775" y="274638"/>
            <a:ext cx="177162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" name=""/>
          <p:cNvSpPr>
            <a:spLocks noGrp="1"/>
          </p:cNvSpPr>
          <p:nvPr>
            <p:ph type="body" orient="vert" idx="1"/>
          </p:nvPr>
        </p:nvSpPr>
        <p:spPr>
          <a:xfrm>
            <a:off x="406399" y="274638"/>
            <a:ext cx="91186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2020-05-14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2020-05-14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 flipH="1" flipV="1">
            <a:off x="67724" y="351939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 flipH="1">
            <a:off x="0" y="1928802"/>
            <a:ext cx="1714469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" name=""/>
          <p:cNvGrpSpPr/>
          <p:nvPr/>
        </p:nvGrpSpPr>
        <p:grpSpPr>
          <a:xfrm rot="0">
            <a:off x="0" y="285728"/>
            <a:ext cx="12191999" cy="1651237"/>
            <a:chOff x="0" y="576705"/>
            <a:chExt cx="9144000" cy="1651237"/>
          </a:xfrm>
        </p:grpSpPr>
        <p:sp>
          <p:nvSpPr>
            <p:cNvPr id="102" name="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3" name="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"/>
          <p:cNvGrpSpPr/>
          <p:nvPr/>
        </p:nvGrpSpPr>
        <p:grpSpPr>
          <a:xfrm rot="0">
            <a:off x="0" y="-1"/>
            <a:ext cx="12191998" cy="285729"/>
            <a:chOff x="0" y="-1"/>
            <a:chExt cx="9143999" cy="571480"/>
          </a:xfrm>
        </p:grpSpPr>
        <p:sp>
          <p:nvSpPr>
            <p:cNvPr id="105" name="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" name=""/>
          <p:cNvSpPr>
            <a:spLocks noGrp="1"/>
          </p:cNvSpPr>
          <p:nvPr>
            <p:ph type="title" idx="0"/>
          </p:nvPr>
        </p:nvSpPr>
        <p:spPr>
          <a:xfrm>
            <a:off x="2190722" y="3643303"/>
            <a:ext cx="9242226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8" name=""/>
          <p:cNvSpPr>
            <a:spLocks noGrp="1"/>
          </p:cNvSpPr>
          <p:nvPr>
            <p:ph type="body" idx="1"/>
          </p:nvPr>
        </p:nvSpPr>
        <p:spPr>
          <a:xfrm>
            <a:off x="2190723" y="3214686"/>
            <a:ext cx="9144063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2020-05-14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44498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203909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2020-05-14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444499" y="1323134"/>
            <a:ext cx="113029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2020-05-14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444499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8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442937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5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2020-05-14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5286367"/>
            <a:ext cx="12191999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" name=""/>
          <p:cNvSpPr/>
          <p:nvPr/>
        </p:nvSpPr>
        <p:spPr>
          <a:xfrm rot="5400000">
            <a:off x="6030682" y="696878"/>
            <a:ext cx="130630" cy="1219199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"/>
          <p:cNvSpPr/>
          <p:nvPr/>
        </p:nvSpPr>
        <p:spPr>
          <a:xfrm rot="5400000">
            <a:off x="6030682" y="-6030493"/>
            <a:ext cx="130630" cy="12191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14469" y="500042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714469" y="1071546"/>
            <a:ext cx="8680109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714469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3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2020-05-14</a:t>
            </a:fld>
            <a:endParaRPr lang="ko-KR" altLang="en-US"/>
          </a:p>
        </p:txBody>
      </p:sp>
      <p:sp>
        <p:nvSpPr>
          <p:cNvPr id="104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5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"/>
          <p:cNvGrpSpPr/>
          <p:nvPr/>
        </p:nvGrpSpPr>
        <p:grpSpPr>
          <a:xfrm rot="0">
            <a:off x="0" y="0"/>
            <a:ext cx="12191999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5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0" name=""/>
          <p:cNvSpPr/>
          <p:nvPr/>
        </p:nvSpPr>
        <p:spPr>
          <a:xfrm>
            <a:off x="0" y="6727371"/>
            <a:ext cx="12210917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"/>
          <p:cNvSpPr/>
          <p:nvPr/>
        </p:nvSpPr>
        <p:spPr>
          <a:xfrm>
            <a:off x="0" y="-1"/>
            <a:ext cx="174171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Random Chat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심현우, 원종은, 이소영, 정준상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초대 수락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User Action 초대 수락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초대 수락 버튼을 클릭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초대한 사람과 초대 받은 사람 간의 TCP 통신 시작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1:1 채팅이 시작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3778" y="2003901"/>
            <a:ext cx="4960620" cy="3718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초대 수락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>Event 초대 거절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초대 거절 버튼을 클릭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 메인 화면으로 이동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3778" y="2003901"/>
            <a:ext cx="4960620" cy="3718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채팅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35618" y="1600200"/>
            <a:ext cx="6120765" cy="4585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채팅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>User Action 1:1 채팅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Textbox에 전송할 메시지를 입력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전송 버튼을 클릭 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TCP 메시지가 상대방에게 전송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전송한 사람의 화면과 수신 받은 사람의 화면에 메시지 출력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5498" y="2007711"/>
            <a:ext cx="4953000" cy="3710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채팅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>User Action 채팅방 나가기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채팅방 나가기 버튼을 클릭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TCP 통신 종료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메인 화면으로 이동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5498" y="2007711"/>
            <a:ext cx="4953000" cy="3710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업무 분장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4511802" y="1600200"/>
            <a:ext cx="3168396" cy="13681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심현우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PL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4511802" y="4373499"/>
            <a:ext cx="3168396" cy="1752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이소영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Git Repository </a:t>
            </a:r>
            <a:r>
              <a:rPr lang="ko-KR" altLang="en-US"/>
              <a:t>구축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로그인 화면 작성</a:t>
            </a: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761999" y="4373499"/>
            <a:ext cx="3168396" cy="1752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원종은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UDP </a:t>
            </a:r>
            <a:r>
              <a:rPr lang="ko-KR" altLang="en-US"/>
              <a:t>통신 </a:t>
            </a:r>
            <a:r>
              <a:rPr lang="en-US" altLang="ko-KR"/>
              <a:t>R&amp;D</a:t>
            </a: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메인 화면 작성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초대 수락 화면 작성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8112252" y="4373499"/>
            <a:ext cx="3168396" cy="1752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정준상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TCP </a:t>
            </a:r>
            <a:r>
              <a:rPr lang="ko-KR" altLang="en-US"/>
              <a:t>통신 </a:t>
            </a:r>
            <a:r>
              <a:rPr lang="en-US" altLang="ko-KR"/>
              <a:t>R&amp;D</a:t>
            </a: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채팅 화면 작성 </a:t>
            </a:r>
            <a:endParaRPr lang="ko-KR" altLang="en-US"/>
          </a:p>
        </p:txBody>
      </p:sp>
      <p:cxnSp>
        <p:nvCxnSpPr>
          <p:cNvPr id="11" name=""/>
          <p:cNvCxnSpPr>
            <a:stCxn id="4" idx="2"/>
            <a:endCxn id="9" idx="0"/>
          </p:cNvCxnSpPr>
          <p:nvPr/>
        </p:nvCxnSpPr>
        <p:spPr>
          <a:xfrm rot="5400000">
            <a:off x="3518534" y="1796033"/>
            <a:ext cx="1405128" cy="37498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4" idx="2"/>
            <a:endCxn id="8" idx="0"/>
          </p:cNvCxnSpPr>
          <p:nvPr/>
        </p:nvCxnSpPr>
        <p:spPr>
          <a:xfrm rot="5400000" flipV="1">
            <a:off x="5394230" y="3670141"/>
            <a:ext cx="140512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4" idx="2"/>
            <a:endCxn id="10" idx="0"/>
          </p:cNvCxnSpPr>
          <p:nvPr/>
        </p:nvCxnSpPr>
        <p:spPr>
          <a:xfrm rot="5400000" flipV="1">
            <a:off x="7193661" y="1870710"/>
            <a:ext cx="1405128" cy="36004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감사합니다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Project </a:t>
            </a:r>
            <a:r>
              <a:rPr lang="ko-KR" altLang="en-US"/>
              <a:t>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>목적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1:1 채팅 어플리케이션 만들기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사용 도구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MFC</a:t>
            </a:r>
            <a:r>
              <a:rPr lang="ko-KR" altLang="en-US"/>
              <a:t>, </a:t>
            </a:r>
            <a:r>
              <a:rPr lang="en-US" altLang="ko-KR"/>
              <a:t>Git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r>
              <a:rPr lang="ko-KR" altLang="en-US"/>
              <a:t>추가 필요 지식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UDP, TCP </a:t>
            </a:r>
            <a:r>
              <a:rPr lang="ko-KR" altLang="en-US"/>
              <a:t>통신, </a:t>
            </a:r>
            <a:r>
              <a:rPr lang="en-US" altLang="ko-KR"/>
              <a:t>Thread(?)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Dialog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en-US" altLang="ko-KR"/>
              <a:t>Visible Dialog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로그인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메인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초대 수락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채팅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Invisible Dialog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UDP</a:t>
            </a:r>
            <a:r>
              <a:rPr lang="ko-KR" altLang="en-US"/>
              <a:t> 수신용 </a:t>
            </a:r>
            <a:r>
              <a:rPr lang="en-US" altLang="ko-KR"/>
              <a:t>Dialog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TCP </a:t>
            </a:r>
            <a:r>
              <a:rPr lang="ko-KR" altLang="en-US"/>
              <a:t>수신용 </a:t>
            </a:r>
            <a:r>
              <a:rPr lang="en-US" altLang="ko-KR"/>
              <a:t>Dialog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로그인 화면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7227" y="1520196"/>
            <a:ext cx="6257545" cy="4685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로그인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Event </a:t>
            </a:r>
            <a:r>
              <a:rPr lang="ko-KR" altLang="en-US"/>
              <a:t>닉네임 설정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</a:t>
            </a:r>
            <a:r>
              <a:rPr lang="en-US" altLang="ko-KR"/>
              <a:t>Textbox</a:t>
            </a:r>
            <a:r>
              <a:rPr lang="ko-KR" altLang="en-US"/>
              <a:t>에 설정할 닉네임을 입력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입력 완료 후 시작하기 버튼을 누른다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4068" y="1863089"/>
            <a:ext cx="4975860" cy="3726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메인 화면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5504" y="1362776"/>
            <a:ext cx="7920991" cy="5000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메인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User Action 이름을 통한 초대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- 1:1 채팅에 초대할 이름을 입력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검색 버튼을 클릭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이름에 대한 정보를 담은 UDP Multicast 메시지 전송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1688" y="2297271"/>
            <a:ext cx="4960620" cy="3131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메인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User Action 랜덤 초대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시작 버튼을 클릭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UDP Multicast 메시지 전송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1688" y="2297271"/>
            <a:ext cx="4960620" cy="3131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초대 수락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5595" y="1434122"/>
            <a:ext cx="6480810" cy="4858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분할">
  <a:themeElements>
    <a:clrScheme name="분할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분할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378</ep:Words>
  <ep:PresentationFormat>화면 슬라이드 쇼(4:3)</ep:PresentationFormat>
  <ep:Paragraphs>139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분할</vt:lpstr>
      <vt:lpstr>Random Chat</vt:lpstr>
      <vt:lpstr>Project 개요</vt:lpstr>
      <vt:lpstr>Dialog</vt:lpstr>
      <vt:lpstr>로그인 화면</vt:lpstr>
      <vt:lpstr>로그인 화면</vt:lpstr>
      <vt:lpstr>메인 화면</vt:lpstr>
      <vt:lpstr>메인 화면</vt:lpstr>
      <vt:lpstr>메인 화면</vt:lpstr>
      <vt:lpstr>초대 수락 화면</vt:lpstr>
      <vt:lpstr>초대 수락 화면</vt:lpstr>
      <vt:lpstr>초대 수락 화면</vt:lpstr>
      <vt:lpstr>채팅 화면</vt:lpstr>
      <vt:lpstr>채팅 화면</vt:lpstr>
      <vt:lpstr>채팅 화면</vt:lpstr>
      <vt:lpstr>업무 분장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2020-05-13T06:16:29.484</dcterms:created>
  <dc:creator>shwza</dc:creator>
  <cp:lastModifiedBy>shwza</cp:lastModifiedBy>
  <dcterms:modified xsi:type="dcterms:W3CDTF">2020-05-13T23:15:19.461</dcterms:modified>
  <cp:revision>16</cp:revision>
  <dc:title>Random Chat</dc:title>
  <cp:version>0906.0100.01</cp:version>
</cp:coreProperties>
</file>