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7" r:id="rId4"/>
    <p:sldId id="268" r:id="rId5"/>
    <p:sldId id="262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PPANG" initials="HOPPANG" lastIdx="1" clrIdx="0">
    <p:extLst>
      <p:ext uri="{19B8F6BF-5375-455C-9EA6-DF929625EA0E}">
        <p15:presenceInfo xmlns:p15="http://schemas.microsoft.com/office/powerpoint/2012/main" userId="HOPP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DD2"/>
    <a:srgbClr val="FF4D4D"/>
    <a:srgbClr val="A7A2EC"/>
    <a:srgbClr val="FFFFFF"/>
    <a:srgbClr val="2B2B2B"/>
    <a:srgbClr val="FF624D"/>
    <a:srgbClr val="FF784C"/>
    <a:srgbClr val="6ABB7B"/>
    <a:srgbClr val="FFD44E"/>
    <a:srgbClr val="BA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992FD-C6A4-4B3D-957C-892F18A7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B827B0-373C-4E5B-8AF4-F2062D59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FB934-2A7F-4E78-87F8-C769AC46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8BDD-904B-4428-BFD4-EBD3BE73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FBF91-CBC0-4C35-A7B8-9A1FAA7B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ECEDB-80B3-4E88-B38C-6D77B9AF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4025A-BB37-4EFE-97C2-E7A927E5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2736-8B0C-4069-A4F4-9A2CC24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245B2-D0D4-4917-9742-53F729C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E9604-4892-41C0-839B-1F3361B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A15C7-78A6-43A4-BF82-7A6559D5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E8D25-ADC0-4C49-A1E9-4B365C33E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07BFC-D228-4598-8478-60D5675F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25A7-78FF-4462-B8DB-398201E1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62896-1D13-46CF-841D-524F251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0B0E-CB04-4DBA-A8C3-615F2013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0B02D-595B-47DE-B858-C408CE63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B6C6-D72F-41E5-BBBE-D838D9F5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86E31-2F6E-436A-89CE-C7B41D4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0ECA1-D76C-4371-9CC7-EA7D4CC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4EF81-CEAB-4F02-96FF-6A053492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0E7D0-25D4-4576-8910-4C8DE93C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C0D47-8351-428F-A0DD-812FBA3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459CA-D709-4C11-A47D-C4AE5E65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0016D-0171-4D2A-B158-4324DEF0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3054B-AFC9-40D2-8C0A-081CB36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428FB-D795-4C1C-B107-941E870D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63FA1C-6C87-4EA1-8CFA-B6C77C08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40EFC-6614-4EF2-BB1F-228F30D0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B6058-0110-4EE3-A7C7-9733D1FF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13395-8E14-43A1-8378-62F8DA29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0469-651B-4C6D-8B03-E19771C7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E5C1B-7B20-45F4-ABDA-8F204BAF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CD610-6324-4EFE-BBBD-D7D5E74E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7DFE0-8699-4143-B4AA-5B6F3BA5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119A3-9656-4215-95F2-23AEBB2E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D6A7D-0364-432B-8F87-9E89895A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F905F-C635-49B0-9590-09F5751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09DEA-606B-4ADD-AE7B-31B693A1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14567-CA38-4D85-B88F-73C2CEB1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5CF851-4875-4919-AD94-0416BD3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A2E73-2A75-49A3-A02C-4B13E5F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7B020-A285-431C-873B-B8608B7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9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83ABD-8D70-4AAF-91AE-31468C48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9230FF-8112-46D6-A487-EDDB4067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9096C-6C1F-420E-BB12-78361E50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12AB-2668-4163-A915-9A390167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D9FA0-BF7D-4DF4-9E3C-AF29D495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F1295-C3BB-45DE-A8C2-6CE671A8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09EEB-9232-4C9D-9272-772E7884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53C97-BED7-4BEE-9FFB-07E4BEB5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3289E-66FF-4A14-A2D9-EF30A2A5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1B39A-2F97-40A7-9763-C07035E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54707-A2A7-4C90-A8F5-787389A3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AEFBD-9F18-44FE-9A86-F2EC08E8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B3A9D-28A0-4A2B-88D9-151E09B3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DD4EE-727A-481F-A310-ADBF8BCB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5BD9-1E8F-4549-B2D3-FFC4405F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1322E-4489-4C8D-BCD8-F481BA6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5481F-17E7-4900-AFA4-50FDA4C7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871EE-6D36-469D-8C23-13AC0A4C2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B968-C6E2-4614-B707-F8FD9B01B6B1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DAC59-EAA7-41C5-B0A0-6E1703C61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2D542-FD7D-4B1D-BC6C-3A3C5407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681C-3D26-4BFE-82CC-63FC39892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BE2F60C-3D28-418D-BE32-CA8C4326E9C4}"/>
                </a:ext>
              </a:extLst>
            </p:cNvPr>
            <p:cNvSpPr/>
            <p:nvPr/>
          </p:nvSpPr>
          <p:spPr>
            <a:xfrm>
              <a:off x="9977473" y="2215042"/>
              <a:ext cx="1946407" cy="832483"/>
            </a:xfrm>
            <a:prstGeom prst="roundRect">
              <a:avLst/>
            </a:prstGeom>
            <a:solidFill>
              <a:srgbClr val="569DD2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3D1BBB-B96E-430F-BD8E-ADB6186A30A0}"/>
              </a:ext>
            </a:extLst>
          </p:cNvPr>
          <p:cNvSpPr txBox="1"/>
          <p:nvPr/>
        </p:nvSpPr>
        <p:spPr>
          <a:xfrm>
            <a:off x="2591206" y="1694626"/>
            <a:ext cx="7009588" cy="1635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FF4D4D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기</a:t>
            </a:r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말 </a:t>
            </a:r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프</a:t>
            </a:r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로</a:t>
            </a:r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젝</a:t>
            </a:r>
            <a:r>
              <a:rPr lang="ko-KR" altLang="en-US" sz="9500" dirty="0">
                <a:ln w="47625" cap="rnd">
                  <a:solidFill>
                    <a:srgbClr val="2B2B2B"/>
                  </a:solidFill>
                </a:ln>
                <a:solidFill>
                  <a:srgbClr val="A7A2EC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트</a:t>
            </a:r>
            <a:endParaRPr lang="en-US" altLang="ko-KR" sz="9500" dirty="0">
              <a:ln w="47625" cap="rnd">
                <a:solidFill>
                  <a:srgbClr val="2B2B2B"/>
                </a:solidFill>
              </a:ln>
              <a:solidFill>
                <a:srgbClr val="9A74DE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ADEDA6-81C6-4463-9C07-C0C1A5C10345}"/>
              </a:ext>
            </a:extLst>
          </p:cNvPr>
          <p:cNvSpPr/>
          <p:nvPr/>
        </p:nvSpPr>
        <p:spPr>
          <a:xfrm>
            <a:off x="2685313" y="3637280"/>
            <a:ext cx="6821374" cy="213360"/>
          </a:xfrm>
          <a:prstGeom prst="roundRect">
            <a:avLst/>
          </a:prstGeom>
          <a:solidFill>
            <a:srgbClr val="569DD2"/>
          </a:solidFill>
          <a:ln w="6032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0BCC0-B223-492D-8F77-6BFB664F0EC2}"/>
              </a:ext>
            </a:extLst>
          </p:cNvPr>
          <p:cNvSpPr txBox="1"/>
          <p:nvPr/>
        </p:nvSpPr>
        <p:spPr>
          <a:xfrm>
            <a:off x="3695049" y="4334724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solidFill>
                  <a:srgbClr val="2B2B2B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소프트웨어학과 </a:t>
            </a:r>
            <a:r>
              <a:rPr lang="en-US" altLang="ko-KR" sz="2800" dirty="0">
                <a:solidFill>
                  <a:srgbClr val="2B2B2B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2020301054 </a:t>
            </a:r>
            <a:r>
              <a:rPr lang="ko-KR" altLang="en-US" sz="2800" dirty="0">
                <a:solidFill>
                  <a:srgbClr val="2B2B2B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이소연</a:t>
            </a:r>
            <a:endParaRPr lang="en-US" altLang="ko-KR" sz="2800" dirty="0">
              <a:solidFill>
                <a:srgbClr val="2B2B2B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3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920EC6-EC9B-4A3C-99E5-B251ED371821}"/>
              </a:ext>
            </a:extLst>
          </p:cNvPr>
          <p:cNvGrpSpPr/>
          <p:nvPr/>
        </p:nvGrpSpPr>
        <p:grpSpPr>
          <a:xfrm>
            <a:off x="447555" y="520861"/>
            <a:ext cx="11545775" cy="5963855"/>
            <a:chOff x="447555" y="520861"/>
            <a:chExt cx="11545775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8C9999-3EA6-4857-BAE4-F0D4F5F69C10}"/>
                </a:ext>
              </a:extLst>
            </p:cNvPr>
            <p:cNvSpPr/>
            <p:nvPr/>
          </p:nvSpPr>
          <p:spPr>
            <a:xfrm>
              <a:off x="10046923" y="1278385"/>
              <a:ext cx="1946407" cy="832483"/>
            </a:xfrm>
            <a:prstGeom prst="roundRect">
              <a:avLst/>
            </a:prstGeom>
            <a:solidFill>
              <a:srgbClr val="FF784C"/>
            </a:solidFill>
            <a:ln w="6350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36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TT투게더" panose="02020603020101020101" pitchFamily="18" charset="-127"/>
                <a:ea typeface="TT투게더" panose="02020603020101020101" pitchFamily="18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861118-F56C-4AFC-8206-D1DAAECB5F59}"/>
                </a:ext>
              </a:extLst>
            </p:cNvPr>
            <p:cNvSpPr/>
            <p:nvPr/>
          </p:nvSpPr>
          <p:spPr>
            <a:xfrm>
              <a:off x="881633" y="895292"/>
              <a:ext cx="375210" cy="383093"/>
            </a:xfrm>
            <a:custGeom>
              <a:avLst/>
              <a:gdLst>
                <a:gd name="connsiteX0" fmla="*/ 233903 w 375210"/>
                <a:gd name="connsiteY0" fmla="*/ 0 h 392572"/>
                <a:gd name="connsiteX1" fmla="*/ 324949 w 375210"/>
                <a:gd name="connsiteY1" fmla="*/ 18381 h 392572"/>
                <a:gd name="connsiteX2" fmla="*/ 329416 w 375210"/>
                <a:gd name="connsiteY2" fmla="*/ 20806 h 392572"/>
                <a:gd name="connsiteX3" fmla="*/ 335263 w 375210"/>
                <a:gd name="connsiteY3" fmla="*/ 27892 h 392572"/>
                <a:gd name="connsiteX4" fmla="*/ 375210 w 375210"/>
                <a:gd name="connsiteY4" fmla="*/ 158669 h 392572"/>
                <a:gd name="connsiteX5" fmla="*/ 141307 w 375210"/>
                <a:gd name="connsiteY5" fmla="*/ 392572 h 392572"/>
                <a:gd name="connsiteX6" fmla="*/ 50261 w 375210"/>
                <a:gd name="connsiteY6" fmla="*/ 374191 h 392572"/>
                <a:gd name="connsiteX7" fmla="*/ 45794 w 375210"/>
                <a:gd name="connsiteY7" fmla="*/ 371766 h 392572"/>
                <a:gd name="connsiteX8" fmla="*/ 39947 w 375210"/>
                <a:gd name="connsiteY8" fmla="*/ 364680 h 392572"/>
                <a:gd name="connsiteX9" fmla="*/ 0 w 375210"/>
                <a:gd name="connsiteY9" fmla="*/ 233903 h 392572"/>
                <a:gd name="connsiteX10" fmla="*/ 233903 w 375210"/>
                <a:gd name="connsiteY10" fmla="*/ 0 h 39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210" h="392572">
                  <a:moveTo>
                    <a:pt x="233903" y="0"/>
                  </a:moveTo>
                  <a:cubicBezTo>
                    <a:pt x="266198" y="0"/>
                    <a:pt x="296965" y="6545"/>
                    <a:pt x="324949" y="18381"/>
                  </a:cubicBezTo>
                  <a:lnTo>
                    <a:pt x="329416" y="20806"/>
                  </a:lnTo>
                  <a:lnTo>
                    <a:pt x="335263" y="27892"/>
                  </a:lnTo>
                  <a:cubicBezTo>
                    <a:pt x="360484" y="65223"/>
                    <a:pt x="375210" y="110226"/>
                    <a:pt x="375210" y="158669"/>
                  </a:cubicBezTo>
                  <a:cubicBezTo>
                    <a:pt x="375210" y="287850"/>
                    <a:pt x="270488" y="392572"/>
                    <a:pt x="141307" y="392572"/>
                  </a:cubicBezTo>
                  <a:cubicBezTo>
                    <a:pt x="109012" y="392572"/>
                    <a:pt x="78245" y="386027"/>
                    <a:pt x="50261" y="374191"/>
                  </a:cubicBezTo>
                  <a:lnTo>
                    <a:pt x="45794" y="371766"/>
                  </a:lnTo>
                  <a:lnTo>
                    <a:pt x="39947" y="364680"/>
                  </a:lnTo>
                  <a:cubicBezTo>
                    <a:pt x="14727" y="327349"/>
                    <a:pt x="0" y="282346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D67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5BD7A5E-9165-4F3A-AF68-A4125CD50A76}"/>
                </a:ext>
              </a:extLst>
            </p:cNvPr>
            <p:cNvSpPr/>
            <p:nvPr/>
          </p:nvSpPr>
          <p:spPr>
            <a:xfrm>
              <a:off x="789037" y="821874"/>
              <a:ext cx="422012" cy="436206"/>
            </a:xfrm>
            <a:custGeom>
              <a:avLst/>
              <a:gdLst>
                <a:gd name="connsiteX0" fmla="*/ 233903 w 422012"/>
                <a:gd name="connsiteY0" fmla="*/ 0 h 447000"/>
                <a:gd name="connsiteX1" fmla="*/ 399297 w 422012"/>
                <a:gd name="connsiteY1" fmla="*/ 68509 h 447000"/>
                <a:gd name="connsiteX2" fmla="*/ 422012 w 422012"/>
                <a:gd name="connsiteY2" fmla="*/ 96040 h 447000"/>
                <a:gd name="connsiteX3" fmla="*/ 417545 w 422012"/>
                <a:gd name="connsiteY3" fmla="*/ 93615 h 447000"/>
                <a:gd name="connsiteX4" fmla="*/ 326499 w 422012"/>
                <a:gd name="connsiteY4" fmla="*/ 75234 h 447000"/>
                <a:gd name="connsiteX5" fmla="*/ 92596 w 422012"/>
                <a:gd name="connsiteY5" fmla="*/ 309137 h 447000"/>
                <a:gd name="connsiteX6" fmla="*/ 132543 w 422012"/>
                <a:gd name="connsiteY6" fmla="*/ 439914 h 447000"/>
                <a:gd name="connsiteX7" fmla="*/ 138390 w 422012"/>
                <a:gd name="connsiteY7" fmla="*/ 447000 h 447000"/>
                <a:gd name="connsiteX8" fmla="*/ 103126 w 422012"/>
                <a:gd name="connsiteY8" fmla="*/ 427859 h 447000"/>
                <a:gd name="connsiteX9" fmla="*/ 0 w 422012"/>
                <a:gd name="connsiteY9" fmla="*/ 233903 h 447000"/>
                <a:gd name="connsiteX10" fmla="*/ 233903 w 422012"/>
                <a:gd name="connsiteY10" fmla="*/ 0 h 44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12" h="447000">
                  <a:moveTo>
                    <a:pt x="233903" y="0"/>
                  </a:moveTo>
                  <a:cubicBezTo>
                    <a:pt x="298494" y="0"/>
                    <a:pt x="356969" y="26180"/>
                    <a:pt x="399297" y="68509"/>
                  </a:cubicBezTo>
                  <a:lnTo>
                    <a:pt x="422012" y="96040"/>
                  </a:lnTo>
                  <a:lnTo>
                    <a:pt x="417545" y="93615"/>
                  </a:lnTo>
                  <a:cubicBezTo>
                    <a:pt x="389561" y="81779"/>
                    <a:pt x="358794" y="75234"/>
                    <a:pt x="326499" y="75234"/>
                  </a:cubicBezTo>
                  <a:cubicBezTo>
                    <a:pt x="197318" y="75234"/>
                    <a:pt x="92596" y="179956"/>
                    <a:pt x="92596" y="309137"/>
                  </a:cubicBezTo>
                  <a:cubicBezTo>
                    <a:pt x="92596" y="357580"/>
                    <a:pt x="107323" y="402583"/>
                    <a:pt x="132543" y="439914"/>
                  </a:cubicBezTo>
                  <a:lnTo>
                    <a:pt x="138390" y="447000"/>
                  </a:lnTo>
                  <a:lnTo>
                    <a:pt x="103126" y="427859"/>
                  </a:lnTo>
                  <a:cubicBezTo>
                    <a:pt x="40907" y="385825"/>
                    <a:pt x="0" y="314641"/>
                    <a:pt x="0" y="233903"/>
                  </a:cubicBezTo>
                  <a:cubicBezTo>
                    <a:pt x="0" y="104722"/>
                    <a:pt x="104722" y="0"/>
                    <a:pt x="233903" y="0"/>
                  </a:cubicBezTo>
                  <a:close/>
                </a:path>
              </a:pathLst>
            </a:custGeom>
            <a:solidFill>
              <a:srgbClr val="FFECC1"/>
            </a:solidFill>
            <a:ln w="57150" cap="rnd">
              <a:solidFill>
                <a:srgbClr val="2B2B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7A42FD-5233-4700-ABAA-58BF55534609}"/>
              </a:ext>
            </a:extLst>
          </p:cNvPr>
          <p:cNvSpPr txBox="1"/>
          <p:nvPr/>
        </p:nvSpPr>
        <p:spPr>
          <a:xfrm>
            <a:off x="5054788" y="621584"/>
            <a:ext cx="2082424" cy="11421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목</a:t>
            </a:r>
            <a:r>
              <a:rPr lang="ko-KR" altLang="en-US" sz="5400" dirty="0">
                <a:ln w="4127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차</a:t>
            </a:r>
            <a:endParaRPr lang="en-US" altLang="ko-KR" sz="6000" dirty="0">
              <a:ln w="41275" cap="rnd">
                <a:solidFill>
                  <a:srgbClr val="2B2B2B"/>
                </a:solidFill>
              </a:ln>
              <a:solidFill>
                <a:srgbClr val="9A74DE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3E7D50D-3ED9-4778-966E-38B0163B4859}"/>
              </a:ext>
            </a:extLst>
          </p:cNvPr>
          <p:cNvSpPr/>
          <p:nvPr/>
        </p:nvSpPr>
        <p:spPr>
          <a:xfrm>
            <a:off x="4498485" y="2044303"/>
            <a:ext cx="675474" cy="675247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FFAC4D-BD6D-4F6E-9326-A5D937AA338F}"/>
              </a:ext>
            </a:extLst>
          </p:cNvPr>
          <p:cNvSpPr/>
          <p:nvPr/>
        </p:nvSpPr>
        <p:spPr>
          <a:xfrm>
            <a:off x="4498485" y="3362104"/>
            <a:ext cx="675474" cy="675247"/>
          </a:xfrm>
          <a:prstGeom prst="roundRect">
            <a:avLst/>
          </a:prstGeom>
          <a:solidFill>
            <a:srgbClr val="FFD44E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2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974BC4-6384-43D3-B8EF-1D7A2CF998EC}"/>
              </a:ext>
            </a:extLst>
          </p:cNvPr>
          <p:cNvSpPr/>
          <p:nvPr/>
        </p:nvSpPr>
        <p:spPr>
          <a:xfrm>
            <a:off x="4498485" y="4679905"/>
            <a:ext cx="675474" cy="675247"/>
          </a:xfrm>
          <a:prstGeom prst="roundRect">
            <a:avLst/>
          </a:prstGeom>
          <a:solidFill>
            <a:srgbClr val="6ABB7B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A1223-2EEC-47E5-8DE1-4742D8469CF8}"/>
              </a:ext>
            </a:extLst>
          </p:cNvPr>
          <p:cNvSpPr txBox="1"/>
          <p:nvPr/>
        </p:nvSpPr>
        <p:spPr>
          <a:xfrm>
            <a:off x="5289375" y="2012265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프로젝트 설명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5EF20-F927-4149-AEEB-755885F34F6D}"/>
              </a:ext>
            </a:extLst>
          </p:cNvPr>
          <p:cNvSpPr txBox="1"/>
          <p:nvPr/>
        </p:nvSpPr>
        <p:spPr>
          <a:xfrm>
            <a:off x="5289375" y="3330066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설명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6AE915-2BAF-4ED9-BED5-7D654C768B9C}"/>
              </a:ext>
            </a:extLst>
          </p:cNvPr>
          <p:cNvSpPr txBox="1"/>
          <p:nvPr/>
        </p:nvSpPr>
        <p:spPr>
          <a:xfrm>
            <a:off x="5289375" y="4647867"/>
            <a:ext cx="480190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진행 상태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55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tIns="144000" bIns="0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프로젝트 설명</a:t>
            </a:r>
            <a:endParaRPr lang="en-US" altLang="ko-KR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01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AFDC1D-BF02-4ECA-B6FE-EA207E5912B2}"/>
              </a:ext>
            </a:extLst>
          </p:cNvPr>
          <p:cNvSpPr/>
          <p:nvPr/>
        </p:nvSpPr>
        <p:spPr>
          <a:xfrm>
            <a:off x="1355807" y="2231715"/>
            <a:ext cx="1910480" cy="191048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 dirty="0">
              <a:ln w="41275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061F-B0B6-460B-9E85-959F6D285CDF}"/>
              </a:ext>
            </a:extLst>
          </p:cNvPr>
          <p:cNvSpPr txBox="1"/>
          <p:nvPr/>
        </p:nvSpPr>
        <p:spPr>
          <a:xfrm>
            <a:off x="3159607" y="4665864"/>
            <a:ext cx="568759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OpenCV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를 활용해 포토샵 프로그램을 제작합니다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GUI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는 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Qt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를 사용했습니다</a:t>
            </a:r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BC0A5A2-862C-4884-B3F0-54F02F8CF026}"/>
              </a:ext>
            </a:extLst>
          </p:cNvPr>
          <p:cNvSpPr/>
          <p:nvPr/>
        </p:nvSpPr>
        <p:spPr>
          <a:xfrm>
            <a:off x="4972344" y="2231715"/>
            <a:ext cx="2417595" cy="191048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 dirty="0">
              <a:ln w="41275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97D8C4-C0E3-4527-852A-4237CC1C17E5}"/>
              </a:ext>
            </a:extLst>
          </p:cNvPr>
          <p:cNvSpPr/>
          <p:nvPr/>
        </p:nvSpPr>
        <p:spPr>
          <a:xfrm>
            <a:off x="8796843" y="2231715"/>
            <a:ext cx="1910481" cy="191048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 dirty="0">
              <a:ln w="41275" cap="rnd">
                <a:solidFill>
                  <a:srgbClr val="2B2B2B"/>
                </a:solidFill>
              </a:ln>
              <a:solidFill>
                <a:schemeClr val="bg1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7A2B47E2-150D-EF49-4A96-13041B6B76D8}"/>
              </a:ext>
            </a:extLst>
          </p:cNvPr>
          <p:cNvSpPr/>
          <p:nvPr/>
        </p:nvSpPr>
        <p:spPr>
          <a:xfrm>
            <a:off x="3737299" y="2943532"/>
            <a:ext cx="720000" cy="540000"/>
          </a:xfrm>
          <a:prstGeom prst="leftArrow">
            <a:avLst/>
          </a:pr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47DB6DA4-3321-C99F-25B8-9562C51D8C64}"/>
              </a:ext>
            </a:extLst>
          </p:cNvPr>
          <p:cNvSpPr/>
          <p:nvPr/>
        </p:nvSpPr>
        <p:spPr>
          <a:xfrm>
            <a:off x="7732443" y="2856906"/>
            <a:ext cx="720000" cy="720000"/>
          </a:xfrm>
          <a:prstGeom prst="mathPlus">
            <a:avLst/>
          </a:pr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97430B6-8DDE-8407-8F0E-B575F80B60EC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08034D0-EB27-CBA0-1983-50D0B56CDC69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551FDB9-AF96-091A-3DDF-2F8214A6BCDE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tIns="144000" bIns="0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기능 설명 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(</a:t>
            </a:r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주요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 </a:t>
            </a:r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기능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DD6C9-2374-4396-A6D4-85B02ED78643}"/>
              </a:ext>
            </a:extLst>
          </p:cNvPr>
          <p:cNvSpPr/>
          <p:nvPr/>
        </p:nvSpPr>
        <p:spPr>
          <a:xfrm>
            <a:off x="6621899" y="2579729"/>
            <a:ext cx="504000" cy="504000"/>
          </a:xfrm>
          <a:prstGeom prst="roundRect">
            <a:avLst/>
          </a:prstGeom>
          <a:solidFill>
            <a:srgbClr val="FF784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2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AC309A-A45C-43C4-83D2-C83531FEB6BB}"/>
              </a:ext>
            </a:extLst>
          </p:cNvPr>
          <p:cNvSpPr/>
          <p:nvPr/>
        </p:nvSpPr>
        <p:spPr>
          <a:xfrm>
            <a:off x="6623365" y="3219393"/>
            <a:ext cx="504000" cy="504000"/>
          </a:xfrm>
          <a:prstGeom prst="roundRect">
            <a:avLst/>
          </a:prstGeom>
          <a:solidFill>
            <a:srgbClr val="FFD44E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3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0E2F3A-6977-407C-A86B-8F2EDB2E025F}"/>
              </a:ext>
            </a:extLst>
          </p:cNvPr>
          <p:cNvSpPr/>
          <p:nvPr/>
        </p:nvSpPr>
        <p:spPr>
          <a:xfrm>
            <a:off x="6625655" y="3859841"/>
            <a:ext cx="504000" cy="504000"/>
          </a:xfrm>
          <a:prstGeom prst="roundRect">
            <a:avLst/>
          </a:prstGeom>
          <a:solidFill>
            <a:srgbClr val="6ABB7B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08DF6-D952-4028-8E6E-E7365D6D8FC8}"/>
              </a:ext>
            </a:extLst>
          </p:cNvPr>
          <p:cNvSpPr txBox="1"/>
          <p:nvPr/>
        </p:nvSpPr>
        <p:spPr>
          <a:xfrm>
            <a:off x="7262135" y="1798300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선택 부분 색상 변경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654F6-A21B-4A95-8189-371F7CD02855}"/>
              </a:ext>
            </a:extLst>
          </p:cNvPr>
          <p:cNvSpPr txBox="1"/>
          <p:nvPr/>
        </p:nvSpPr>
        <p:spPr>
          <a:xfrm>
            <a:off x="7262135" y="2443042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랜덤 팔레트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60D81-1721-4573-9921-AB213F0009BD}"/>
              </a:ext>
            </a:extLst>
          </p:cNvPr>
          <p:cNvSpPr txBox="1"/>
          <p:nvPr/>
        </p:nvSpPr>
        <p:spPr>
          <a:xfrm>
            <a:off x="7262135" y="3075593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그림자 제거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568D3C1-C4F0-44C8-ADA6-6EA83748638B}"/>
              </a:ext>
            </a:extLst>
          </p:cNvPr>
          <p:cNvSpPr/>
          <p:nvPr/>
        </p:nvSpPr>
        <p:spPr>
          <a:xfrm>
            <a:off x="1218124" y="2219815"/>
            <a:ext cx="4807309" cy="3218725"/>
          </a:xfrm>
          <a:prstGeom prst="roundRect">
            <a:avLst>
              <a:gd name="adj" fmla="val 959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DBE5659-A12C-3A8B-3066-81C5F7E955D7}"/>
              </a:ext>
            </a:extLst>
          </p:cNvPr>
          <p:cNvSpPr/>
          <p:nvPr/>
        </p:nvSpPr>
        <p:spPr>
          <a:xfrm>
            <a:off x="6631524" y="4499672"/>
            <a:ext cx="504000" cy="504000"/>
          </a:xfrm>
          <a:prstGeom prst="roundRect">
            <a:avLst/>
          </a:prstGeom>
          <a:solidFill>
            <a:srgbClr val="569DD2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2B1-6B19-03FF-BCB5-535513C01F51}"/>
              </a:ext>
            </a:extLst>
          </p:cNvPr>
          <p:cNvSpPr txBox="1"/>
          <p:nvPr/>
        </p:nvSpPr>
        <p:spPr>
          <a:xfrm>
            <a:off x="7254752" y="3735048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모자이크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1C56EE-2508-C2BF-397B-023E1F64D03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466122" y="2831729"/>
            <a:ext cx="2155777" cy="721376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0FF467C-0787-7B50-A9CA-3CA5BB6781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061092" y="3471393"/>
            <a:ext cx="1562273" cy="98048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7908268-F2ED-260B-4C58-163D8C0E3EC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47096" y="3738652"/>
            <a:ext cx="1078559" cy="373189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CEB71C-D7C0-46F2-DBB7-EE252635C74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855933" y="4362552"/>
            <a:ext cx="775591" cy="389120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8D36FB6-6435-220B-D4BF-C09D0A19A617}"/>
              </a:ext>
            </a:extLst>
          </p:cNvPr>
          <p:cNvSpPr/>
          <p:nvPr/>
        </p:nvSpPr>
        <p:spPr>
          <a:xfrm>
            <a:off x="6632990" y="5157709"/>
            <a:ext cx="504000" cy="504000"/>
          </a:xfrm>
          <a:prstGeom prst="roundRect">
            <a:avLst/>
          </a:prstGeom>
          <a:solidFill>
            <a:srgbClr val="A7A2EC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5D0D52-EBF1-88AA-88B4-EE65CBD8AF7D}"/>
              </a:ext>
            </a:extLst>
          </p:cNvPr>
          <p:cNvSpPr txBox="1"/>
          <p:nvPr/>
        </p:nvSpPr>
        <p:spPr>
          <a:xfrm>
            <a:off x="7262135" y="4371655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RGB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조절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BBB1135-F5D2-F562-757A-095E24C7E995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435625" y="4925222"/>
            <a:ext cx="1197365" cy="484487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F048AF0-07ED-BFB6-AF3C-FCD75C67D624}"/>
              </a:ext>
            </a:extLst>
          </p:cNvPr>
          <p:cNvSpPr/>
          <p:nvPr/>
        </p:nvSpPr>
        <p:spPr>
          <a:xfrm>
            <a:off x="6621899" y="1923093"/>
            <a:ext cx="504000" cy="504000"/>
          </a:xfrm>
          <a:prstGeom prst="roundRect">
            <a:avLst/>
          </a:prstGeom>
          <a:solidFill>
            <a:srgbClr val="FF4D4D"/>
          </a:solidFill>
          <a:ln w="5080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>
                <a:ln w="3810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A24A4D-B10A-C5FC-3A09-243F4DB88BED}"/>
              </a:ext>
            </a:extLst>
          </p:cNvPr>
          <p:cNvSpPr txBox="1"/>
          <p:nvPr/>
        </p:nvSpPr>
        <p:spPr>
          <a:xfrm>
            <a:off x="7262135" y="5036864"/>
            <a:ext cx="4225091" cy="753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실행 취소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다시 실행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/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원본 복원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229EFB5-60E5-B4DB-E9D8-EA222EE0CEA6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5070717" y="2175093"/>
            <a:ext cx="1551182" cy="858811"/>
          </a:xfrm>
          <a:prstGeom prst="line">
            <a:avLst/>
          </a:prstGeom>
          <a:ln>
            <a:solidFill>
              <a:srgbClr val="2B2B2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5" y="821592"/>
            <a:ext cx="5036846" cy="753585"/>
          </a:xfrm>
          <a:prstGeom prst="rect">
            <a:avLst/>
          </a:prstGeom>
          <a:noFill/>
        </p:spPr>
        <p:txBody>
          <a:bodyPr wrap="square" tIns="144000" bIns="0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기능 설명 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(</a:t>
            </a:r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후보 기능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02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49B3E38-7A02-4D0E-961A-31055C92341A}"/>
              </a:ext>
            </a:extLst>
          </p:cNvPr>
          <p:cNvSpPr/>
          <p:nvPr/>
        </p:nvSpPr>
        <p:spPr>
          <a:xfrm>
            <a:off x="7989692" y="1944447"/>
            <a:ext cx="3279692" cy="768609"/>
          </a:xfrm>
          <a:custGeom>
            <a:avLst/>
            <a:gdLst>
              <a:gd name="connsiteX0" fmla="*/ 102409 w 3630233"/>
              <a:gd name="connsiteY0" fmla="*/ 0 h 768609"/>
              <a:gd name="connsiteX1" fmla="*/ 3527824 w 3630233"/>
              <a:gd name="connsiteY1" fmla="*/ 0 h 768609"/>
              <a:gd name="connsiteX2" fmla="*/ 3630233 w 3630233"/>
              <a:gd name="connsiteY2" fmla="*/ 102409 h 768609"/>
              <a:gd name="connsiteX3" fmla="*/ 3630233 w 3630233"/>
              <a:gd name="connsiteY3" fmla="*/ 512031 h 768609"/>
              <a:gd name="connsiteX4" fmla="*/ 3527824 w 3630233"/>
              <a:gd name="connsiteY4" fmla="*/ 614440 h 768609"/>
              <a:gd name="connsiteX5" fmla="*/ 2083468 w 3630233"/>
              <a:gd name="connsiteY5" fmla="*/ 614440 h 768609"/>
              <a:gd name="connsiteX6" fmla="*/ 1842192 w 3630233"/>
              <a:gd name="connsiteY6" fmla="*/ 768609 h 768609"/>
              <a:gd name="connsiteX7" fmla="*/ 1600916 w 3630233"/>
              <a:gd name="connsiteY7" fmla="*/ 614440 h 768609"/>
              <a:gd name="connsiteX8" fmla="*/ 102409 w 3630233"/>
              <a:gd name="connsiteY8" fmla="*/ 614440 h 768609"/>
              <a:gd name="connsiteX9" fmla="*/ 0 w 3630233"/>
              <a:gd name="connsiteY9" fmla="*/ 512031 h 768609"/>
              <a:gd name="connsiteX10" fmla="*/ 0 w 3630233"/>
              <a:gd name="connsiteY10" fmla="*/ 102409 h 768609"/>
              <a:gd name="connsiteX11" fmla="*/ 102409 w 3630233"/>
              <a:gd name="connsiteY11" fmla="*/ 0 h 7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0233" h="768609">
                <a:moveTo>
                  <a:pt x="102409" y="0"/>
                </a:moveTo>
                <a:lnTo>
                  <a:pt x="3527824" y="0"/>
                </a:lnTo>
                <a:cubicBezTo>
                  <a:pt x="3584383" y="0"/>
                  <a:pt x="3630233" y="45850"/>
                  <a:pt x="3630233" y="102409"/>
                </a:cubicBezTo>
                <a:lnTo>
                  <a:pt x="3630233" y="512031"/>
                </a:lnTo>
                <a:cubicBezTo>
                  <a:pt x="3630233" y="568590"/>
                  <a:pt x="3584383" y="614440"/>
                  <a:pt x="3527824" y="614440"/>
                </a:cubicBezTo>
                <a:lnTo>
                  <a:pt x="2083468" y="614440"/>
                </a:lnTo>
                <a:lnTo>
                  <a:pt x="1842192" y="768609"/>
                </a:lnTo>
                <a:lnTo>
                  <a:pt x="1600916" y="614440"/>
                </a:lnTo>
                <a:lnTo>
                  <a:pt x="102409" y="614440"/>
                </a:lnTo>
                <a:cubicBezTo>
                  <a:pt x="45850" y="614440"/>
                  <a:pt x="0" y="568590"/>
                  <a:pt x="0" y="512031"/>
                </a:cubicBezTo>
                <a:lnTo>
                  <a:pt x="0" y="102409"/>
                </a:lnTo>
                <a:cubicBezTo>
                  <a:pt x="0" y="45850"/>
                  <a:pt x="45850" y="0"/>
                  <a:pt x="102409" y="0"/>
                </a:cubicBezTo>
                <a:close/>
              </a:path>
            </a:pathLst>
          </a:cu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상하좌우 반전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5F30924-6B01-4567-A043-06D00FE81A7E}"/>
              </a:ext>
            </a:extLst>
          </p:cNvPr>
          <p:cNvSpPr/>
          <p:nvPr/>
        </p:nvSpPr>
        <p:spPr>
          <a:xfrm>
            <a:off x="4456153" y="1944447"/>
            <a:ext cx="3279692" cy="768609"/>
          </a:xfrm>
          <a:custGeom>
            <a:avLst/>
            <a:gdLst>
              <a:gd name="connsiteX0" fmla="*/ 102409 w 3630233"/>
              <a:gd name="connsiteY0" fmla="*/ 0 h 768609"/>
              <a:gd name="connsiteX1" fmla="*/ 3527824 w 3630233"/>
              <a:gd name="connsiteY1" fmla="*/ 0 h 768609"/>
              <a:gd name="connsiteX2" fmla="*/ 3630233 w 3630233"/>
              <a:gd name="connsiteY2" fmla="*/ 102409 h 768609"/>
              <a:gd name="connsiteX3" fmla="*/ 3630233 w 3630233"/>
              <a:gd name="connsiteY3" fmla="*/ 512031 h 768609"/>
              <a:gd name="connsiteX4" fmla="*/ 3527824 w 3630233"/>
              <a:gd name="connsiteY4" fmla="*/ 614440 h 768609"/>
              <a:gd name="connsiteX5" fmla="*/ 2083468 w 3630233"/>
              <a:gd name="connsiteY5" fmla="*/ 614440 h 768609"/>
              <a:gd name="connsiteX6" fmla="*/ 1842192 w 3630233"/>
              <a:gd name="connsiteY6" fmla="*/ 768609 h 768609"/>
              <a:gd name="connsiteX7" fmla="*/ 1600916 w 3630233"/>
              <a:gd name="connsiteY7" fmla="*/ 614440 h 768609"/>
              <a:gd name="connsiteX8" fmla="*/ 102409 w 3630233"/>
              <a:gd name="connsiteY8" fmla="*/ 614440 h 768609"/>
              <a:gd name="connsiteX9" fmla="*/ 0 w 3630233"/>
              <a:gd name="connsiteY9" fmla="*/ 512031 h 768609"/>
              <a:gd name="connsiteX10" fmla="*/ 0 w 3630233"/>
              <a:gd name="connsiteY10" fmla="*/ 102409 h 768609"/>
              <a:gd name="connsiteX11" fmla="*/ 102409 w 3630233"/>
              <a:gd name="connsiteY11" fmla="*/ 0 h 7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0233" h="768609">
                <a:moveTo>
                  <a:pt x="102409" y="0"/>
                </a:moveTo>
                <a:lnTo>
                  <a:pt x="3527824" y="0"/>
                </a:lnTo>
                <a:cubicBezTo>
                  <a:pt x="3584383" y="0"/>
                  <a:pt x="3630233" y="45850"/>
                  <a:pt x="3630233" y="102409"/>
                </a:cubicBezTo>
                <a:lnTo>
                  <a:pt x="3630233" y="512031"/>
                </a:lnTo>
                <a:cubicBezTo>
                  <a:pt x="3630233" y="568590"/>
                  <a:pt x="3584383" y="614440"/>
                  <a:pt x="3527824" y="614440"/>
                </a:cubicBezTo>
                <a:lnTo>
                  <a:pt x="2083468" y="614440"/>
                </a:lnTo>
                <a:lnTo>
                  <a:pt x="1842192" y="768609"/>
                </a:lnTo>
                <a:lnTo>
                  <a:pt x="1600916" y="614440"/>
                </a:lnTo>
                <a:lnTo>
                  <a:pt x="102409" y="614440"/>
                </a:lnTo>
                <a:cubicBezTo>
                  <a:pt x="45850" y="614440"/>
                  <a:pt x="0" y="568590"/>
                  <a:pt x="0" y="512031"/>
                </a:cubicBezTo>
                <a:lnTo>
                  <a:pt x="0" y="102409"/>
                </a:lnTo>
                <a:cubicBezTo>
                  <a:pt x="0" y="45850"/>
                  <a:pt x="45850" y="0"/>
                  <a:pt x="102409" y="0"/>
                </a:cubicBezTo>
                <a:close/>
              </a:path>
            </a:pathLst>
          </a:custGeom>
          <a:solidFill>
            <a:srgbClr val="FFD44E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외곽선 검출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52F6F5A-FE84-4664-AAA2-D7B0EFEE3720}"/>
              </a:ext>
            </a:extLst>
          </p:cNvPr>
          <p:cNvSpPr/>
          <p:nvPr/>
        </p:nvSpPr>
        <p:spPr>
          <a:xfrm>
            <a:off x="912617" y="1944447"/>
            <a:ext cx="3279692" cy="768609"/>
          </a:xfrm>
          <a:custGeom>
            <a:avLst/>
            <a:gdLst>
              <a:gd name="connsiteX0" fmla="*/ 102409 w 3630233"/>
              <a:gd name="connsiteY0" fmla="*/ 0 h 768609"/>
              <a:gd name="connsiteX1" fmla="*/ 3527824 w 3630233"/>
              <a:gd name="connsiteY1" fmla="*/ 0 h 768609"/>
              <a:gd name="connsiteX2" fmla="*/ 3630233 w 3630233"/>
              <a:gd name="connsiteY2" fmla="*/ 102409 h 768609"/>
              <a:gd name="connsiteX3" fmla="*/ 3630233 w 3630233"/>
              <a:gd name="connsiteY3" fmla="*/ 512031 h 768609"/>
              <a:gd name="connsiteX4" fmla="*/ 3527824 w 3630233"/>
              <a:gd name="connsiteY4" fmla="*/ 614440 h 768609"/>
              <a:gd name="connsiteX5" fmla="*/ 2083468 w 3630233"/>
              <a:gd name="connsiteY5" fmla="*/ 614440 h 768609"/>
              <a:gd name="connsiteX6" fmla="*/ 1842192 w 3630233"/>
              <a:gd name="connsiteY6" fmla="*/ 768609 h 768609"/>
              <a:gd name="connsiteX7" fmla="*/ 1600916 w 3630233"/>
              <a:gd name="connsiteY7" fmla="*/ 614440 h 768609"/>
              <a:gd name="connsiteX8" fmla="*/ 102409 w 3630233"/>
              <a:gd name="connsiteY8" fmla="*/ 614440 h 768609"/>
              <a:gd name="connsiteX9" fmla="*/ 0 w 3630233"/>
              <a:gd name="connsiteY9" fmla="*/ 512031 h 768609"/>
              <a:gd name="connsiteX10" fmla="*/ 0 w 3630233"/>
              <a:gd name="connsiteY10" fmla="*/ 102409 h 768609"/>
              <a:gd name="connsiteX11" fmla="*/ 102409 w 3630233"/>
              <a:gd name="connsiteY11" fmla="*/ 0 h 7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30233" h="768609">
                <a:moveTo>
                  <a:pt x="102409" y="0"/>
                </a:moveTo>
                <a:lnTo>
                  <a:pt x="3527824" y="0"/>
                </a:lnTo>
                <a:cubicBezTo>
                  <a:pt x="3584383" y="0"/>
                  <a:pt x="3630233" y="45850"/>
                  <a:pt x="3630233" y="102409"/>
                </a:cubicBezTo>
                <a:lnTo>
                  <a:pt x="3630233" y="512031"/>
                </a:lnTo>
                <a:cubicBezTo>
                  <a:pt x="3630233" y="568590"/>
                  <a:pt x="3584383" y="614440"/>
                  <a:pt x="3527824" y="614440"/>
                </a:cubicBezTo>
                <a:lnTo>
                  <a:pt x="2083468" y="614440"/>
                </a:lnTo>
                <a:lnTo>
                  <a:pt x="1842192" y="768609"/>
                </a:lnTo>
                <a:lnTo>
                  <a:pt x="1600916" y="614440"/>
                </a:lnTo>
                <a:lnTo>
                  <a:pt x="102409" y="614440"/>
                </a:lnTo>
                <a:cubicBezTo>
                  <a:pt x="45850" y="614440"/>
                  <a:pt x="0" y="568590"/>
                  <a:pt x="0" y="512031"/>
                </a:cubicBezTo>
                <a:lnTo>
                  <a:pt x="0" y="102409"/>
                </a:lnTo>
                <a:cubicBezTo>
                  <a:pt x="0" y="45850"/>
                  <a:pt x="45850" y="0"/>
                  <a:pt x="102409" y="0"/>
                </a:cubicBezTo>
                <a:close/>
              </a:path>
            </a:pathLst>
          </a:custGeom>
          <a:solidFill>
            <a:srgbClr val="FF784C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rgbClr val="FFF8E9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자동 보정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35FBBF2-FB93-4887-A743-9C71958F210E}"/>
              </a:ext>
            </a:extLst>
          </p:cNvPr>
          <p:cNvSpPr/>
          <p:nvPr/>
        </p:nvSpPr>
        <p:spPr>
          <a:xfrm>
            <a:off x="7989692" y="2932273"/>
            <a:ext cx="3279690" cy="2919887"/>
          </a:xfrm>
          <a:prstGeom prst="roundRect">
            <a:avLst>
              <a:gd name="adj" fmla="val 596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24A785-ED33-46BA-9C59-FB280AAB4A1E}"/>
              </a:ext>
            </a:extLst>
          </p:cNvPr>
          <p:cNvSpPr/>
          <p:nvPr/>
        </p:nvSpPr>
        <p:spPr>
          <a:xfrm>
            <a:off x="4456155" y="2932273"/>
            <a:ext cx="3279690" cy="2919887"/>
          </a:xfrm>
          <a:prstGeom prst="roundRect">
            <a:avLst>
              <a:gd name="adj" fmla="val 596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7A0A92F-D9B3-4517-A9E9-E37486AC97DB}"/>
              </a:ext>
            </a:extLst>
          </p:cNvPr>
          <p:cNvSpPr/>
          <p:nvPr/>
        </p:nvSpPr>
        <p:spPr>
          <a:xfrm>
            <a:off x="893785" y="2932273"/>
            <a:ext cx="3279690" cy="2919887"/>
          </a:xfrm>
          <a:prstGeom prst="roundRect">
            <a:avLst>
              <a:gd name="adj" fmla="val 5964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FFF8E9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4" y="821592"/>
            <a:ext cx="5321357" cy="753585"/>
          </a:xfrm>
          <a:prstGeom prst="rect">
            <a:avLst/>
          </a:prstGeom>
          <a:noFill/>
        </p:spPr>
        <p:txBody>
          <a:bodyPr wrap="square" tIns="144000" bIns="0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진행 상태 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(</a:t>
            </a:r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구현된 기능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03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AD3140-E1EF-8D7B-BFF9-51BFD0577026}"/>
              </a:ext>
            </a:extLst>
          </p:cNvPr>
          <p:cNvSpPr/>
          <p:nvPr/>
        </p:nvSpPr>
        <p:spPr>
          <a:xfrm>
            <a:off x="1221241" y="1944337"/>
            <a:ext cx="9749518" cy="753586"/>
          </a:xfrm>
          <a:prstGeom prst="roundRect">
            <a:avLst/>
          </a:prstGeom>
          <a:solidFill>
            <a:srgbClr val="FF784C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파일 불러오기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 / 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파일 저장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47E7C7-2ED7-1E1E-0848-4B9723AE3200}"/>
              </a:ext>
            </a:extLst>
          </p:cNvPr>
          <p:cNvSpPr/>
          <p:nvPr/>
        </p:nvSpPr>
        <p:spPr>
          <a:xfrm>
            <a:off x="1221241" y="2923135"/>
            <a:ext cx="9749518" cy="753586"/>
          </a:xfrm>
          <a:prstGeom prst="roundRect">
            <a:avLst/>
          </a:prstGeom>
          <a:solidFill>
            <a:srgbClr val="FFD44E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선택 부분 색상 변경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1E0647-6F0C-552F-BB65-E732753E8E00}"/>
              </a:ext>
            </a:extLst>
          </p:cNvPr>
          <p:cNvSpPr/>
          <p:nvPr/>
        </p:nvSpPr>
        <p:spPr>
          <a:xfrm>
            <a:off x="1221241" y="3901933"/>
            <a:ext cx="9749518" cy="753587"/>
          </a:xfrm>
          <a:prstGeom prst="roundRect">
            <a:avLst/>
          </a:prstGeom>
          <a:solidFill>
            <a:srgbClr val="6ABB7B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RGB 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조절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9A5EEB-C887-32B1-08EB-465111B0F8E8}"/>
              </a:ext>
            </a:extLst>
          </p:cNvPr>
          <p:cNvSpPr/>
          <p:nvPr/>
        </p:nvSpPr>
        <p:spPr>
          <a:xfrm>
            <a:off x="1221241" y="4880732"/>
            <a:ext cx="9749518" cy="753587"/>
          </a:xfrm>
          <a:prstGeom prst="roundRect">
            <a:avLst/>
          </a:prstGeom>
          <a:solidFill>
            <a:srgbClr val="569DD2"/>
          </a:solid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실행 취소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 / </a:t>
            </a:r>
            <a:r>
              <a:rPr lang="ko-KR" altLang="en-US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다시 실행 </a:t>
            </a:r>
            <a:r>
              <a:rPr lang="en-US" altLang="ko-KR" sz="3200" dirty="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/ </a:t>
            </a:r>
            <a:r>
              <a:rPr lang="ko-KR" altLang="en-US" sz="3200">
                <a:ln w="22225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원본 복원</a:t>
            </a:r>
            <a:endParaRPr lang="en-US" altLang="ko-KR" sz="3200" dirty="0">
              <a:ln w="22225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6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0E7625-753F-42DE-88C9-C6BC8F7E0920}"/>
              </a:ext>
            </a:extLst>
          </p:cNvPr>
          <p:cNvSpPr txBox="1"/>
          <p:nvPr/>
        </p:nvSpPr>
        <p:spPr>
          <a:xfrm>
            <a:off x="1647334" y="821592"/>
            <a:ext cx="5321357" cy="753585"/>
          </a:xfrm>
          <a:prstGeom prst="rect">
            <a:avLst/>
          </a:prstGeom>
          <a:noFill/>
        </p:spPr>
        <p:txBody>
          <a:bodyPr wrap="square" tIns="144000" bIns="0" rtlCol="0" anchor="ctr" anchorCtr="0">
            <a:noAutofit/>
          </a:bodyPr>
          <a:lstStyle/>
          <a:p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진행 상태 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(</a:t>
            </a:r>
            <a:r>
              <a:rPr lang="ko-KR" altLang="en-US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화면</a:t>
            </a:r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BFC709F-68F5-4549-A28D-2C7C7E818DBD}"/>
              </a:ext>
            </a:extLst>
          </p:cNvPr>
          <p:cNvSpPr/>
          <p:nvPr/>
        </p:nvSpPr>
        <p:spPr>
          <a:xfrm rot="10800000" flipV="1">
            <a:off x="193266" y="924559"/>
            <a:ext cx="1422174" cy="650617"/>
          </a:xfrm>
          <a:custGeom>
            <a:avLst/>
            <a:gdLst>
              <a:gd name="connsiteX0" fmla="*/ 1986997 w 2125747"/>
              <a:gd name="connsiteY0" fmla="*/ 832483 h 832483"/>
              <a:gd name="connsiteX1" fmla="*/ 29526 w 2125747"/>
              <a:gd name="connsiteY1" fmla="*/ 832483 h 832483"/>
              <a:gd name="connsiteX2" fmla="*/ 0 w 2125747"/>
              <a:gd name="connsiteY2" fmla="*/ 826522 h 832483"/>
              <a:gd name="connsiteX3" fmla="*/ 211472 w 2125747"/>
              <a:gd name="connsiteY3" fmla="*/ 415923 h 832483"/>
              <a:gd name="connsiteX4" fmla="*/ 297 w 2125747"/>
              <a:gd name="connsiteY4" fmla="*/ 5901 h 832483"/>
              <a:gd name="connsiteX5" fmla="*/ 29526 w 2125747"/>
              <a:gd name="connsiteY5" fmla="*/ 0 h 832483"/>
              <a:gd name="connsiteX6" fmla="*/ 1986997 w 2125747"/>
              <a:gd name="connsiteY6" fmla="*/ 0 h 832483"/>
              <a:gd name="connsiteX7" fmla="*/ 2125747 w 2125747"/>
              <a:gd name="connsiteY7" fmla="*/ 138750 h 832483"/>
              <a:gd name="connsiteX8" fmla="*/ 2125747 w 2125747"/>
              <a:gd name="connsiteY8" fmla="*/ 693733 h 832483"/>
              <a:gd name="connsiteX9" fmla="*/ 1986997 w 2125747"/>
              <a:gd name="connsiteY9" fmla="*/ 832483 h 83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5747" h="832483">
                <a:moveTo>
                  <a:pt x="1986997" y="832483"/>
                </a:moveTo>
                <a:lnTo>
                  <a:pt x="29526" y="832483"/>
                </a:lnTo>
                <a:lnTo>
                  <a:pt x="0" y="826522"/>
                </a:lnTo>
                <a:lnTo>
                  <a:pt x="211472" y="415923"/>
                </a:lnTo>
                <a:lnTo>
                  <a:pt x="297" y="5901"/>
                </a:lnTo>
                <a:lnTo>
                  <a:pt x="29526" y="0"/>
                </a:lnTo>
                <a:lnTo>
                  <a:pt x="1986997" y="0"/>
                </a:lnTo>
                <a:cubicBezTo>
                  <a:pt x="2063627" y="0"/>
                  <a:pt x="2125747" y="62120"/>
                  <a:pt x="2125747" y="138750"/>
                </a:cubicBezTo>
                <a:lnTo>
                  <a:pt x="2125747" y="693733"/>
                </a:lnTo>
                <a:cubicBezTo>
                  <a:pt x="2125747" y="770363"/>
                  <a:pt x="2063627" y="832483"/>
                  <a:pt x="1986997" y="832483"/>
                </a:cubicBezTo>
                <a:close/>
              </a:path>
            </a:pathLst>
          </a:custGeom>
          <a:solidFill>
            <a:srgbClr val="569DD2"/>
          </a:solidFill>
          <a:ln w="5080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n w="31750" cap="rnd">
                  <a:solidFill>
                    <a:srgbClr val="2B2B2B"/>
                  </a:solidFill>
                </a:ln>
                <a:solidFill>
                  <a:schemeClr val="bg1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03</a:t>
            </a:r>
            <a:endParaRPr lang="ko-KR" altLang="en-US" sz="4000" dirty="0">
              <a:ln w="31750" cap="rnd">
                <a:solidFill>
                  <a:srgbClr val="2B2B2B"/>
                </a:solidFill>
              </a:ln>
              <a:solidFill>
                <a:schemeClr val="bg1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55147D7-774B-8970-4DAF-983247B7DA4D}"/>
              </a:ext>
            </a:extLst>
          </p:cNvPr>
          <p:cNvSpPr/>
          <p:nvPr/>
        </p:nvSpPr>
        <p:spPr>
          <a:xfrm>
            <a:off x="823186" y="2147727"/>
            <a:ext cx="5040000" cy="3240000"/>
          </a:xfrm>
          <a:prstGeom prst="roundRect">
            <a:avLst>
              <a:gd name="adj" fmla="val 959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370833-248D-441B-BF27-16417019701F}"/>
              </a:ext>
            </a:extLst>
          </p:cNvPr>
          <p:cNvSpPr/>
          <p:nvPr/>
        </p:nvSpPr>
        <p:spPr>
          <a:xfrm>
            <a:off x="6117476" y="2147727"/>
            <a:ext cx="5040000" cy="3240000"/>
          </a:xfrm>
          <a:prstGeom prst="roundRect">
            <a:avLst>
              <a:gd name="adj" fmla="val 959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9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n w="22225" cap="rnd">
                <a:solidFill>
                  <a:srgbClr val="2B2B2B"/>
                </a:solidFill>
              </a:ln>
              <a:solidFill>
                <a:srgbClr val="569DD2"/>
              </a:solidFill>
              <a:latin typeface="TT투게더" panose="02020603020101020101" pitchFamily="18" charset="-127"/>
              <a:ea typeface="TT투게더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95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F6C74BC-846A-4BC9-807B-3F88D81E2DEB}"/>
              </a:ext>
            </a:extLst>
          </p:cNvPr>
          <p:cNvGrpSpPr/>
          <p:nvPr/>
        </p:nvGrpSpPr>
        <p:grpSpPr>
          <a:xfrm>
            <a:off x="447555" y="520861"/>
            <a:ext cx="11296890" cy="5963855"/>
            <a:chOff x="447555" y="520861"/>
            <a:chExt cx="11296890" cy="59638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018EB67-063E-42A3-B84E-4B571E59B79D}"/>
                </a:ext>
              </a:extLst>
            </p:cNvPr>
            <p:cNvSpPr/>
            <p:nvPr/>
          </p:nvSpPr>
          <p:spPr>
            <a:xfrm>
              <a:off x="632748" y="690288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ECC1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54A630E-A948-4AC5-BC1E-0CA194DA65E6}"/>
                </a:ext>
              </a:extLst>
            </p:cNvPr>
            <p:cNvSpPr/>
            <p:nvPr/>
          </p:nvSpPr>
          <p:spPr>
            <a:xfrm>
              <a:off x="447555" y="520861"/>
              <a:ext cx="11111697" cy="5794428"/>
            </a:xfrm>
            <a:prstGeom prst="roundRect">
              <a:avLst>
                <a:gd name="adj" fmla="val 10429"/>
              </a:avLst>
            </a:prstGeom>
            <a:solidFill>
              <a:srgbClr val="FFF8E9"/>
            </a:solidFill>
            <a:ln w="57150">
              <a:solidFill>
                <a:srgbClr val="2B2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2164A8-DDC7-2A72-6582-316693D158AC}"/>
              </a:ext>
            </a:extLst>
          </p:cNvPr>
          <p:cNvSpPr txBox="1"/>
          <p:nvPr/>
        </p:nvSpPr>
        <p:spPr>
          <a:xfrm>
            <a:off x="1707235" y="2321004"/>
            <a:ext cx="877753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800" dirty="0">
                <a:ln w="47625" cap="rnd">
                  <a:solidFill>
                    <a:srgbClr val="2B2B2B"/>
                  </a:solidFill>
                </a:ln>
                <a:solidFill>
                  <a:srgbClr val="FF784C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감</a:t>
            </a:r>
            <a:r>
              <a:rPr lang="ko-KR" altLang="en-US" sz="13800" dirty="0">
                <a:ln w="47625" cap="rnd">
                  <a:solidFill>
                    <a:srgbClr val="2B2B2B"/>
                  </a:solidFill>
                </a:ln>
                <a:solidFill>
                  <a:srgbClr val="FFD44E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사</a:t>
            </a:r>
            <a:r>
              <a:rPr lang="ko-KR" altLang="en-US" sz="13800" dirty="0">
                <a:ln w="47625" cap="rnd">
                  <a:solidFill>
                    <a:srgbClr val="2B2B2B"/>
                  </a:solidFill>
                </a:ln>
                <a:solidFill>
                  <a:srgbClr val="6ABB7B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합</a:t>
            </a:r>
            <a:r>
              <a:rPr lang="ko-KR" altLang="en-US" sz="13800" dirty="0">
                <a:ln w="47625" cap="rnd">
                  <a:solidFill>
                    <a:srgbClr val="2B2B2B"/>
                  </a:solidFill>
                </a:ln>
                <a:solidFill>
                  <a:srgbClr val="569DD2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니</a:t>
            </a:r>
            <a:r>
              <a:rPr lang="ko-KR" altLang="en-US" sz="13800" dirty="0">
                <a:ln w="47625" cap="rnd">
                  <a:solidFill>
                    <a:srgbClr val="2B2B2B"/>
                  </a:solidFill>
                </a:ln>
                <a:solidFill>
                  <a:srgbClr val="A7A2EC"/>
                </a:solidFill>
                <a:latin typeface="Rix이누아리두리 Regular" panose="00000500000000000000" pitchFamily="2" charset="-127"/>
                <a:ea typeface="Rix이누아리두리 Regular" panose="00000500000000000000" pitchFamily="2" charset="-127"/>
              </a:rPr>
              <a:t>다</a:t>
            </a:r>
            <a:endParaRPr lang="en-US" altLang="ko-KR" sz="13800" dirty="0">
              <a:ln w="47625" cap="rnd">
                <a:solidFill>
                  <a:srgbClr val="2B2B2B"/>
                </a:solidFill>
              </a:ln>
              <a:solidFill>
                <a:srgbClr val="9A74DE"/>
              </a:solidFill>
              <a:latin typeface="Rix이누아리두리 Regular" panose="00000500000000000000" pitchFamily="2" charset="-127"/>
              <a:ea typeface="Rix이누아리두리 Regular" panose="00000500000000000000" pitchFamily="2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D238F36-E6D4-DB79-A3DE-D2E2044DFEF8}"/>
              </a:ext>
            </a:extLst>
          </p:cNvPr>
          <p:cNvSpPr/>
          <p:nvPr/>
        </p:nvSpPr>
        <p:spPr>
          <a:xfrm>
            <a:off x="881633" y="895292"/>
            <a:ext cx="375210" cy="383093"/>
          </a:xfrm>
          <a:custGeom>
            <a:avLst/>
            <a:gdLst>
              <a:gd name="connsiteX0" fmla="*/ 233903 w 375210"/>
              <a:gd name="connsiteY0" fmla="*/ 0 h 392572"/>
              <a:gd name="connsiteX1" fmla="*/ 324949 w 375210"/>
              <a:gd name="connsiteY1" fmla="*/ 18381 h 392572"/>
              <a:gd name="connsiteX2" fmla="*/ 329416 w 375210"/>
              <a:gd name="connsiteY2" fmla="*/ 20806 h 392572"/>
              <a:gd name="connsiteX3" fmla="*/ 335263 w 375210"/>
              <a:gd name="connsiteY3" fmla="*/ 27892 h 392572"/>
              <a:gd name="connsiteX4" fmla="*/ 375210 w 375210"/>
              <a:gd name="connsiteY4" fmla="*/ 158669 h 392572"/>
              <a:gd name="connsiteX5" fmla="*/ 141307 w 375210"/>
              <a:gd name="connsiteY5" fmla="*/ 392572 h 392572"/>
              <a:gd name="connsiteX6" fmla="*/ 50261 w 375210"/>
              <a:gd name="connsiteY6" fmla="*/ 374191 h 392572"/>
              <a:gd name="connsiteX7" fmla="*/ 45794 w 375210"/>
              <a:gd name="connsiteY7" fmla="*/ 371766 h 392572"/>
              <a:gd name="connsiteX8" fmla="*/ 39947 w 375210"/>
              <a:gd name="connsiteY8" fmla="*/ 364680 h 392572"/>
              <a:gd name="connsiteX9" fmla="*/ 0 w 375210"/>
              <a:gd name="connsiteY9" fmla="*/ 233903 h 392572"/>
              <a:gd name="connsiteX10" fmla="*/ 233903 w 375210"/>
              <a:gd name="connsiteY10" fmla="*/ 0 h 39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210" h="392572">
                <a:moveTo>
                  <a:pt x="233903" y="0"/>
                </a:moveTo>
                <a:cubicBezTo>
                  <a:pt x="266198" y="0"/>
                  <a:pt x="296965" y="6545"/>
                  <a:pt x="324949" y="18381"/>
                </a:cubicBezTo>
                <a:lnTo>
                  <a:pt x="329416" y="20806"/>
                </a:lnTo>
                <a:lnTo>
                  <a:pt x="335263" y="27892"/>
                </a:lnTo>
                <a:cubicBezTo>
                  <a:pt x="360484" y="65223"/>
                  <a:pt x="375210" y="110226"/>
                  <a:pt x="375210" y="158669"/>
                </a:cubicBezTo>
                <a:cubicBezTo>
                  <a:pt x="375210" y="287850"/>
                  <a:pt x="270488" y="392572"/>
                  <a:pt x="141307" y="392572"/>
                </a:cubicBezTo>
                <a:cubicBezTo>
                  <a:pt x="109012" y="392572"/>
                  <a:pt x="78245" y="386027"/>
                  <a:pt x="50261" y="374191"/>
                </a:cubicBezTo>
                <a:lnTo>
                  <a:pt x="45794" y="371766"/>
                </a:lnTo>
                <a:lnTo>
                  <a:pt x="39947" y="364680"/>
                </a:lnTo>
                <a:cubicBezTo>
                  <a:pt x="14727" y="327349"/>
                  <a:pt x="0" y="282346"/>
                  <a:pt x="0" y="233903"/>
                </a:cubicBezTo>
                <a:cubicBezTo>
                  <a:pt x="0" y="104722"/>
                  <a:pt x="104722" y="0"/>
                  <a:pt x="233903" y="0"/>
                </a:cubicBezTo>
                <a:close/>
              </a:path>
            </a:pathLst>
          </a:custGeom>
          <a:solidFill>
            <a:srgbClr val="FFD679"/>
          </a:solidFill>
          <a:ln w="57150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E8D58B2-7607-FF28-1BB4-EB1F8690C4CA}"/>
              </a:ext>
            </a:extLst>
          </p:cNvPr>
          <p:cNvSpPr/>
          <p:nvPr/>
        </p:nvSpPr>
        <p:spPr>
          <a:xfrm>
            <a:off x="789037" y="821874"/>
            <a:ext cx="422012" cy="436206"/>
          </a:xfrm>
          <a:custGeom>
            <a:avLst/>
            <a:gdLst>
              <a:gd name="connsiteX0" fmla="*/ 233903 w 422012"/>
              <a:gd name="connsiteY0" fmla="*/ 0 h 447000"/>
              <a:gd name="connsiteX1" fmla="*/ 399297 w 422012"/>
              <a:gd name="connsiteY1" fmla="*/ 68509 h 447000"/>
              <a:gd name="connsiteX2" fmla="*/ 422012 w 422012"/>
              <a:gd name="connsiteY2" fmla="*/ 96040 h 447000"/>
              <a:gd name="connsiteX3" fmla="*/ 417545 w 422012"/>
              <a:gd name="connsiteY3" fmla="*/ 93615 h 447000"/>
              <a:gd name="connsiteX4" fmla="*/ 326499 w 422012"/>
              <a:gd name="connsiteY4" fmla="*/ 75234 h 447000"/>
              <a:gd name="connsiteX5" fmla="*/ 92596 w 422012"/>
              <a:gd name="connsiteY5" fmla="*/ 309137 h 447000"/>
              <a:gd name="connsiteX6" fmla="*/ 132543 w 422012"/>
              <a:gd name="connsiteY6" fmla="*/ 439914 h 447000"/>
              <a:gd name="connsiteX7" fmla="*/ 138390 w 422012"/>
              <a:gd name="connsiteY7" fmla="*/ 447000 h 447000"/>
              <a:gd name="connsiteX8" fmla="*/ 103126 w 422012"/>
              <a:gd name="connsiteY8" fmla="*/ 427859 h 447000"/>
              <a:gd name="connsiteX9" fmla="*/ 0 w 422012"/>
              <a:gd name="connsiteY9" fmla="*/ 233903 h 447000"/>
              <a:gd name="connsiteX10" fmla="*/ 233903 w 422012"/>
              <a:gd name="connsiteY10" fmla="*/ 0 h 44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2012" h="447000">
                <a:moveTo>
                  <a:pt x="233903" y="0"/>
                </a:moveTo>
                <a:cubicBezTo>
                  <a:pt x="298494" y="0"/>
                  <a:pt x="356969" y="26180"/>
                  <a:pt x="399297" y="68509"/>
                </a:cubicBezTo>
                <a:lnTo>
                  <a:pt x="422012" y="96040"/>
                </a:lnTo>
                <a:lnTo>
                  <a:pt x="417545" y="93615"/>
                </a:lnTo>
                <a:cubicBezTo>
                  <a:pt x="389561" y="81779"/>
                  <a:pt x="358794" y="75234"/>
                  <a:pt x="326499" y="75234"/>
                </a:cubicBezTo>
                <a:cubicBezTo>
                  <a:pt x="197318" y="75234"/>
                  <a:pt x="92596" y="179956"/>
                  <a:pt x="92596" y="309137"/>
                </a:cubicBezTo>
                <a:cubicBezTo>
                  <a:pt x="92596" y="357580"/>
                  <a:pt x="107323" y="402583"/>
                  <a:pt x="132543" y="439914"/>
                </a:cubicBezTo>
                <a:lnTo>
                  <a:pt x="138390" y="447000"/>
                </a:lnTo>
                <a:lnTo>
                  <a:pt x="103126" y="427859"/>
                </a:lnTo>
                <a:cubicBezTo>
                  <a:pt x="40907" y="385825"/>
                  <a:pt x="0" y="314641"/>
                  <a:pt x="0" y="233903"/>
                </a:cubicBezTo>
                <a:cubicBezTo>
                  <a:pt x="0" y="104722"/>
                  <a:pt x="104722" y="0"/>
                  <a:pt x="233903" y="0"/>
                </a:cubicBezTo>
                <a:close/>
              </a:path>
            </a:pathLst>
          </a:custGeom>
          <a:solidFill>
            <a:srgbClr val="FFECC1"/>
          </a:solidFill>
          <a:ln w="57150" cap="rnd">
            <a:solidFill>
              <a:srgbClr val="2B2B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ABB7B"/>
        </a:solidFill>
        <a:ln w="53975">
          <a:solidFill>
            <a:srgbClr val="2B2B2B"/>
          </a:solidFill>
        </a:ln>
      </a:spPr>
      <a:bodyPr rot="0" spcFirstLastPara="0" vertOverflow="overflow" horzOverflow="overflow" vert="horz" wrap="square" lIns="91440" tIns="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600" dirty="0">
            <a:ln w="22225" cap="rnd">
              <a:solidFill>
                <a:srgbClr val="2B2B2B"/>
              </a:solidFill>
            </a:ln>
            <a:solidFill>
              <a:srgbClr val="FFF8E9"/>
            </a:solidFill>
            <a:latin typeface="TT투게더" panose="02020603020101020101" pitchFamily="18" charset="-127"/>
            <a:ea typeface="TT투게더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109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Rix이누아리두리 Regular</vt:lpstr>
      <vt:lpstr>TT투게더</vt:lpstr>
      <vt:lpstr>나눔스퀘어 네오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HOPPANG</dc:creator>
  <cp:lastModifiedBy>이소연</cp:lastModifiedBy>
  <cp:revision>109</cp:revision>
  <dcterms:created xsi:type="dcterms:W3CDTF">2020-07-23T09:22:56Z</dcterms:created>
  <dcterms:modified xsi:type="dcterms:W3CDTF">2022-11-22T15:27:59Z</dcterms:modified>
</cp:coreProperties>
</file>