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0782-282B-4806-97C0-6A47F52DC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014" y="-436432"/>
            <a:ext cx="7766936" cy="1646302"/>
          </a:xfrm>
        </p:spPr>
        <p:txBody>
          <a:bodyPr/>
          <a:lstStyle/>
          <a:p>
            <a:pPr algn="ctr"/>
            <a:r>
              <a:rPr lang="en-CA" u="sng" dirty="0"/>
              <a:t>WELCOME TO WEEK 5!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A56B7-ABC6-47E5-8B99-8C83752EF44E}"/>
              </a:ext>
            </a:extLst>
          </p:cNvPr>
          <p:cNvSpPr txBox="1"/>
          <p:nvPr/>
        </p:nvSpPr>
        <p:spPr>
          <a:xfrm>
            <a:off x="833887" y="1598762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u="sng" dirty="0">
                <a:latin typeface="Arial Rounded MT Bold" panose="020F0704030504030204" pitchFamily="34" charset="0"/>
              </a:rPr>
              <a:t>TODAY’S TOPICS:</a:t>
            </a:r>
          </a:p>
          <a:p>
            <a:pPr algn="ctr"/>
            <a:endParaRPr lang="en-CA" sz="2800" b="1" i="1" u="sng" dirty="0"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latin typeface="Arial Rounded MT Bold" panose="020F0704030504030204" pitchFamily="34" charset="0"/>
              </a:rPr>
              <a:t>Completing our main game loop by checking collision between the playerbullet and enemy.</a:t>
            </a:r>
          </a:p>
          <a:p>
            <a:pPr marL="514350" indent="-514350">
              <a:buAutoNum type="arabicPeriod"/>
            </a:pPr>
            <a:endParaRPr lang="en-CA" sz="2800" b="1" dirty="0"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latin typeface="Arial Rounded MT Bold" panose="020F0704030504030204" pitchFamily="34" charset="0"/>
              </a:rPr>
              <a:t>Writing a snippet of code for checking if collision has occurred between the enemy and the player.</a:t>
            </a:r>
          </a:p>
          <a:p>
            <a:pPr marL="514350" indent="-514350">
              <a:buAutoNum type="arabicPeriod"/>
            </a:pPr>
            <a:endParaRPr lang="en-CA" sz="2800" b="1" dirty="0"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latin typeface="Arial Rounded MT Bold" panose="020F0704030504030204" pitchFamily="34" charset="0"/>
              </a:rPr>
              <a:t> Checking to see if the bullet has reached the top of the screen and thereby resetting it.</a:t>
            </a:r>
          </a:p>
        </p:txBody>
      </p:sp>
    </p:spTree>
    <p:extLst>
      <p:ext uri="{BB962C8B-B14F-4D97-AF65-F5344CB8AC3E}">
        <p14:creationId xmlns:p14="http://schemas.microsoft.com/office/powerpoint/2010/main" val="314499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EFF6-E88F-4B34-83BE-094597E1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10" y="25879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CA" u="sng" dirty="0"/>
              <a:t>Writing a snippet of code to check collision between the bullet and the enemy.</a:t>
            </a:r>
            <a:br>
              <a:rPr lang="en-CA" u="sng" dirty="0"/>
            </a:br>
            <a:br>
              <a:rPr lang="en-CA" u="sng" dirty="0"/>
            </a:br>
            <a:br>
              <a:rPr lang="en-CA" u="sng" dirty="0"/>
            </a:br>
            <a:endParaRPr lang="en-CA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FE782-A438-4F60-8911-6D2E5FB2A753}"/>
              </a:ext>
            </a:extLst>
          </p:cNvPr>
          <p:cNvSpPr txBox="1"/>
          <p:nvPr/>
        </p:nvSpPr>
        <p:spPr>
          <a:xfrm>
            <a:off x="494580" y="1746370"/>
            <a:ext cx="99951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the following lines of code, we need to keep in mind that if a collision does take a place, we need to update our score and display it. Following is the simple yet effective procedure to write the function.</a:t>
            </a:r>
          </a:p>
          <a:p>
            <a:endParaRPr lang="en-CA" dirty="0"/>
          </a:p>
          <a:p>
            <a:r>
              <a:rPr lang="en-CA" dirty="0"/>
              <a:t> if </a:t>
            </a:r>
            <a:r>
              <a:rPr lang="en-CA" dirty="0" err="1"/>
              <a:t>IsCollision</a:t>
            </a:r>
            <a:r>
              <a:rPr lang="en-CA" dirty="0"/>
              <a:t>(playerbullet, enemy):  // Will only execute if our initial function </a:t>
            </a:r>
          </a:p>
          <a:p>
            <a:r>
              <a:rPr lang="en-CA" dirty="0"/>
              <a:t>                                                       // returns true!</a:t>
            </a:r>
          </a:p>
          <a:p>
            <a:endParaRPr lang="en-CA" dirty="0"/>
          </a:p>
          <a:p>
            <a:r>
              <a:rPr lang="en-CA" dirty="0"/>
              <a:t> // If collision has occurred, let’s reset the bullet.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playerbullet.hideturtle()</a:t>
            </a:r>
          </a:p>
          <a:p>
            <a:r>
              <a:rPr lang="en-CA" dirty="0"/>
              <a:t>  bulletstate = “ready”                     // Changing the bulletstate!</a:t>
            </a:r>
          </a:p>
          <a:p>
            <a:r>
              <a:rPr lang="en-CA" dirty="0"/>
              <a:t>  </a:t>
            </a:r>
            <a:r>
              <a:rPr lang="en-CA" dirty="0" err="1"/>
              <a:t>playerbullet.setposition</a:t>
            </a:r>
            <a:r>
              <a:rPr lang="en-CA" dirty="0"/>
              <a:t>(0, -400)    // relocating the bullet.</a:t>
            </a:r>
          </a:p>
          <a:p>
            <a:endParaRPr lang="en-CA" dirty="0"/>
          </a:p>
          <a:p>
            <a:r>
              <a:rPr lang="en-CA" dirty="0"/>
              <a:t>// Resetting the enemy which will be destroyed due to our bullet!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x = random.randint(-200, 200)</a:t>
            </a:r>
          </a:p>
          <a:p>
            <a:r>
              <a:rPr lang="en-CA" dirty="0"/>
              <a:t>  y = random.randint(100,250)          // Sets the position of the enemy to a random position!</a:t>
            </a:r>
          </a:p>
          <a:p>
            <a:r>
              <a:rPr lang="en-CA" dirty="0"/>
              <a:t>  enemy.setposition(x,y)                  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355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EF46C-6FEF-44B6-91EC-51124C3995A6}"/>
              </a:ext>
            </a:extLst>
          </p:cNvPr>
          <p:cNvSpPr txBox="1"/>
          <p:nvPr/>
        </p:nvSpPr>
        <p:spPr>
          <a:xfrm>
            <a:off x="86264" y="143774"/>
            <a:ext cx="1024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u="sng" dirty="0"/>
              <a:t>// After resetting the position of our enemy, let’s update our score!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92EEF-CACF-490E-BBD4-C91C837B7ED0}"/>
              </a:ext>
            </a:extLst>
          </p:cNvPr>
          <p:cNvSpPr txBox="1"/>
          <p:nvPr/>
        </p:nvSpPr>
        <p:spPr>
          <a:xfrm>
            <a:off x="195532" y="1127185"/>
            <a:ext cx="102424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score = score + 10           // Increasing our score by 10 points after a successful collision!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</a:t>
            </a:r>
            <a:r>
              <a:rPr lang="en-CA" dirty="0" err="1"/>
              <a:t>scorestring</a:t>
            </a:r>
            <a:r>
              <a:rPr lang="en-CA" dirty="0"/>
              <a:t> = “Score: {}”.format(score) // What is this {} referred to as in Python?</a:t>
            </a:r>
          </a:p>
          <a:p>
            <a:endParaRPr lang="en-CA" dirty="0"/>
          </a:p>
          <a:p>
            <a:r>
              <a:rPr lang="en-CA" dirty="0"/>
              <a:t> </a:t>
            </a:r>
            <a:r>
              <a:rPr lang="en-CA" dirty="0" err="1"/>
              <a:t>score_pen.clear</a:t>
            </a:r>
            <a:r>
              <a:rPr lang="en-CA" dirty="0"/>
              <a:t>()    // Erasing our previously written score in order to update it!</a:t>
            </a:r>
          </a:p>
          <a:p>
            <a:endParaRPr lang="en-CA" dirty="0"/>
          </a:p>
          <a:p>
            <a:r>
              <a:rPr lang="en-CA" dirty="0"/>
              <a:t> </a:t>
            </a:r>
            <a:r>
              <a:rPr lang="en-CA" dirty="0" err="1"/>
              <a:t>score_pen.write</a:t>
            </a:r>
            <a:r>
              <a:rPr lang="en-CA" dirty="0"/>
              <a:t>(</a:t>
            </a:r>
            <a:r>
              <a:rPr lang="en-CA" dirty="0" err="1"/>
              <a:t>scorestring</a:t>
            </a:r>
            <a:r>
              <a:rPr lang="en-CA" dirty="0"/>
              <a:t>, False, align = “left”, font = (“Arial”, 14, “normal”))</a:t>
            </a:r>
          </a:p>
          <a:p>
            <a:endParaRPr lang="en-CA" dirty="0"/>
          </a:p>
          <a:p>
            <a:r>
              <a:rPr lang="en-CA" b="1" dirty="0"/>
              <a:t>// Let’s check a collision between the enemy and the player (hopefully this never happens!)</a:t>
            </a:r>
          </a:p>
          <a:p>
            <a:endParaRPr lang="en-CA" b="1" dirty="0"/>
          </a:p>
          <a:p>
            <a:r>
              <a:rPr lang="en-CA" dirty="0"/>
              <a:t> if </a:t>
            </a:r>
            <a:r>
              <a:rPr lang="en-CA" dirty="0" err="1"/>
              <a:t>isCollision</a:t>
            </a:r>
            <a:r>
              <a:rPr lang="en-CA" dirty="0"/>
              <a:t>(enemy, player):  // What are the two values which the function can return?</a:t>
            </a:r>
          </a:p>
          <a:p>
            <a:r>
              <a:rPr lang="en-CA" dirty="0"/>
              <a:t>    </a:t>
            </a:r>
            <a:r>
              <a:rPr lang="en-CA" dirty="0" err="1"/>
              <a:t>player.hideturtle</a:t>
            </a:r>
            <a:r>
              <a:rPr lang="en-CA" dirty="0"/>
              <a:t>()</a:t>
            </a:r>
          </a:p>
          <a:p>
            <a:r>
              <a:rPr lang="en-CA" dirty="0"/>
              <a:t>    </a:t>
            </a:r>
            <a:r>
              <a:rPr lang="en-CA" dirty="0" err="1"/>
              <a:t>enemy.hideturtle</a:t>
            </a:r>
            <a:r>
              <a:rPr lang="en-CA" dirty="0"/>
              <a:t>()</a:t>
            </a:r>
          </a:p>
          <a:p>
            <a:r>
              <a:rPr lang="en-CA" dirty="0"/>
              <a:t>    print(“Game over!!!”)</a:t>
            </a:r>
          </a:p>
          <a:p>
            <a:r>
              <a:rPr lang="en-CA" dirty="0"/>
              <a:t>    </a:t>
            </a:r>
            <a:r>
              <a:rPr lang="en-CA" b="1" dirty="0"/>
              <a:t>break                                </a:t>
            </a:r>
            <a:r>
              <a:rPr lang="en-CA" dirty="0"/>
              <a:t>// The following snippet of code stops the working of the game!</a:t>
            </a:r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// Now let’s get outside our for loop and write some final pieces of code!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889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BC6D-A6C8-4895-A65C-904520D9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2" y="115019"/>
            <a:ext cx="9473082" cy="1320800"/>
          </a:xfrm>
        </p:spPr>
        <p:txBody>
          <a:bodyPr>
            <a:normAutofit/>
          </a:bodyPr>
          <a:lstStyle/>
          <a:p>
            <a:r>
              <a:rPr lang="en-CA" u="sng" dirty="0"/>
              <a:t>NOTE: THE FOLLOWING CODE SHOULD BE WRITTEN OUTSIDE THE SUB-FOR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D2627-3B19-4DB4-9B45-5314730FDBD9}"/>
              </a:ext>
            </a:extLst>
          </p:cNvPr>
          <p:cNvSpPr txBox="1"/>
          <p:nvPr/>
        </p:nvSpPr>
        <p:spPr>
          <a:xfrm>
            <a:off x="224286" y="1435819"/>
            <a:ext cx="93682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// Writing the code for moving our bullet!</a:t>
            </a:r>
          </a:p>
          <a:p>
            <a:endParaRPr lang="en-CA" b="1" dirty="0"/>
          </a:p>
          <a:p>
            <a:r>
              <a:rPr lang="en-CA" dirty="0"/>
              <a:t> if bulletstate == “fire”:      // The state signifies whether the bullet is allowed to move  </a:t>
            </a:r>
          </a:p>
          <a:p>
            <a:r>
              <a:rPr lang="en-CA" dirty="0"/>
              <a:t>                                          // or not.</a:t>
            </a:r>
          </a:p>
          <a:p>
            <a:r>
              <a:rPr lang="en-CA" dirty="0"/>
              <a:t> y = </a:t>
            </a:r>
            <a:r>
              <a:rPr lang="en-CA" dirty="0" err="1"/>
              <a:t>playerbullet.ycor</a:t>
            </a:r>
            <a:r>
              <a:rPr lang="en-CA" dirty="0"/>
              <a:t>()       // Storing the y-coordinate of the bullet!</a:t>
            </a:r>
          </a:p>
          <a:p>
            <a:endParaRPr lang="en-CA" dirty="0"/>
          </a:p>
          <a:p>
            <a:r>
              <a:rPr lang="en-CA" dirty="0"/>
              <a:t> y = y + bulletspeed            // Moving our bullet upwards!!!</a:t>
            </a:r>
          </a:p>
          <a:p>
            <a:r>
              <a:rPr lang="en-CA" dirty="0"/>
              <a:t> </a:t>
            </a:r>
            <a:r>
              <a:rPr lang="en-CA" dirty="0" err="1"/>
              <a:t>playerbullet.sety</a:t>
            </a:r>
            <a:r>
              <a:rPr lang="en-CA" dirty="0"/>
              <a:t>(y)          // Notice the x-coordinate of the bullet is not changing.</a:t>
            </a:r>
          </a:p>
          <a:p>
            <a:endParaRPr lang="en-CA" dirty="0"/>
          </a:p>
          <a:p>
            <a:r>
              <a:rPr lang="en-CA" b="1" dirty="0"/>
              <a:t>// Writing code to see if the bullet has not hit any enemy and has reached the top of</a:t>
            </a:r>
          </a:p>
          <a:p>
            <a:r>
              <a:rPr lang="en-CA" b="1" dirty="0"/>
              <a:t>// the screen!</a:t>
            </a:r>
          </a:p>
          <a:p>
            <a:endParaRPr lang="en-CA" b="1" dirty="0"/>
          </a:p>
          <a:p>
            <a:r>
              <a:rPr lang="en-CA" b="1" dirty="0"/>
              <a:t> </a:t>
            </a:r>
            <a:r>
              <a:rPr lang="en-CA" dirty="0"/>
              <a:t>if </a:t>
            </a:r>
            <a:r>
              <a:rPr lang="en-CA" dirty="0" err="1"/>
              <a:t>playerbullet.ycor</a:t>
            </a:r>
            <a:r>
              <a:rPr lang="en-CA" dirty="0"/>
              <a:t>() &gt; 275:</a:t>
            </a:r>
          </a:p>
          <a:p>
            <a:r>
              <a:rPr lang="en-CA" b="1" dirty="0"/>
              <a:t>    </a:t>
            </a:r>
            <a:r>
              <a:rPr lang="en-CA" dirty="0"/>
              <a:t>playerbullet.hideturtle()</a:t>
            </a:r>
          </a:p>
          <a:p>
            <a:r>
              <a:rPr lang="en-CA" b="1" dirty="0"/>
              <a:t>    bulletstate = “ready”    // This line of code resets the bulletstate and thus makes </a:t>
            </a:r>
          </a:p>
          <a:p>
            <a:r>
              <a:rPr lang="en-CA" b="1" dirty="0"/>
              <a:t>                                         // it available to be fired again!</a:t>
            </a:r>
          </a:p>
          <a:p>
            <a:r>
              <a:rPr lang="en-CA" b="1" dirty="0"/>
              <a:t>NOTE:</a:t>
            </a:r>
          </a:p>
          <a:p>
            <a:r>
              <a:rPr lang="en-CA" b="1" dirty="0"/>
              <a:t>The last line of your entire program should be the command for exiting the screen only when the red button is clicked! ( turtle.Screen().</a:t>
            </a:r>
            <a:r>
              <a:rPr lang="en-CA" b="1" dirty="0" err="1"/>
              <a:t>exitonclick</a:t>
            </a:r>
            <a:r>
              <a:rPr lang="en-CA" b="1" dirty="0"/>
              <a:t>()) )</a:t>
            </a:r>
          </a:p>
          <a:p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177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389E-45C1-4A2A-AFA4-9A737999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76" y="189780"/>
            <a:ext cx="7224463" cy="575095"/>
          </a:xfrm>
        </p:spPr>
        <p:txBody>
          <a:bodyPr>
            <a:normAutofit fontScale="90000"/>
          </a:bodyPr>
          <a:lstStyle/>
          <a:p>
            <a:pPr algn="ctr"/>
            <a:r>
              <a:rPr lang="en-CA" i="1" u="sng" dirty="0"/>
              <a:t>SOME ADDITIONAL NOTES!</a:t>
            </a:r>
            <a:br>
              <a:rPr lang="en-CA" i="1" u="sng" dirty="0"/>
            </a:br>
            <a:br>
              <a:rPr lang="en-CA" i="1" u="sng" dirty="0"/>
            </a:br>
            <a:endParaRPr lang="en-CA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74B5-F526-43F2-9692-BC27B02635F5}"/>
              </a:ext>
            </a:extLst>
          </p:cNvPr>
          <p:cNvSpPr txBox="1"/>
          <p:nvPr/>
        </p:nvSpPr>
        <p:spPr>
          <a:xfrm>
            <a:off x="327804" y="1443487"/>
            <a:ext cx="933378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000" dirty="0"/>
              <a:t>Fun activity: Now that we have finished writing our code, let’s explore this module a bit more. Right now, our background is too simple and does not look flashy at all. Turtle provides a method to add an image of your choice as the background for your Screen! Try looking up the command online!</a:t>
            </a:r>
          </a:p>
          <a:p>
            <a:pPr marL="342900" indent="-342900">
              <a:buAutoNum type="arabicPeriod"/>
            </a:pPr>
            <a:endParaRPr lang="en-CA" sz="2000" dirty="0"/>
          </a:p>
          <a:p>
            <a:pPr marL="342900" indent="-342900">
              <a:buAutoNum type="arabicPeriod"/>
            </a:pPr>
            <a:r>
              <a:rPr lang="en-CA" sz="2000" dirty="0"/>
              <a:t>Explore: Try to build more games using this powerful module and do not stop exploring!!</a:t>
            </a:r>
          </a:p>
          <a:p>
            <a:pPr marL="342900" indent="-342900">
              <a:buAutoNum type="arabicPeriod"/>
            </a:pPr>
            <a:endParaRPr lang="en-CA" sz="2000" dirty="0"/>
          </a:p>
          <a:p>
            <a:pPr marL="342900" indent="-342900">
              <a:buAutoNum type="arabicPeriod"/>
            </a:pPr>
            <a:r>
              <a:rPr lang="en-CA" sz="2000" dirty="0"/>
              <a:t>Lastly, Thank You so much for the effort and the determination you have portrayed  throughout these weeks! Cannot wait to see you all working on something else next term!</a:t>
            </a:r>
          </a:p>
          <a:p>
            <a:pPr marL="342900" indent="-342900">
              <a:buAutoNum type="arabicPeriod"/>
            </a:pPr>
            <a:endParaRPr lang="en-CA" sz="2000" dirty="0"/>
          </a:p>
          <a:p>
            <a:pPr marL="342900" indent="-342900">
              <a:buAutoNum type="arabicPeriod"/>
            </a:pPr>
            <a:endParaRPr lang="en-CA" sz="2000" dirty="0"/>
          </a:p>
          <a:p>
            <a:pPr marL="342900" indent="-342900">
              <a:buAutoNum type="arabicPeriod"/>
            </a:pPr>
            <a:endParaRPr lang="en-CA" sz="2000" dirty="0"/>
          </a:p>
          <a:p>
            <a:pPr algn="ctr"/>
            <a:r>
              <a:rPr lang="en-CA" sz="2000" i="1" u="sng" dirty="0"/>
              <a:t>HAPPY CODING!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16086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728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Trebuchet MS</vt:lpstr>
      <vt:lpstr>Wingdings 3</vt:lpstr>
      <vt:lpstr>Facet</vt:lpstr>
      <vt:lpstr>WELCOME TO WEEK 5!</vt:lpstr>
      <vt:lpstr>Writing a snippet of code to check collision between the bullet and the enemy.   </vt:lpstr>
      <vt:lpstr>PowerPoint Presentation</vt:lpstr>
      <vt:lpstr>NOTE: THE FOLLOWING CODE SHOULD BE WRITTEN OUTSIDE THE SUB-FOR LOOP!</vt:lpstr>
      <vt:lpstr>SOME ADDITIONAL NOTES!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WEEK 5!</dc:title>
  <dc:creator>shivam saraf</dc:creator>
  <cp:lastModifiedBy>shivam saraf</cp:lastModifiedBy>
  <cp:revision>7</cp:revision>
  <dcterms:created xsi:type="dcterms:W3CDTF">2020-03-10T02:51:50Z</dcterms:created>
  <dcterms:modified xsi:type="dcterms:W3CDTF">2020-03-10T17:19:53Z</dcterms:modified>
</cp:coreProperties>
</file>