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69" r:id="rId8"/>
    <p:sldId id="273" r:id="rId9"/>
    <p:sldId id="265" r:id="rId10"/>
    <p:sldId id="263" r:id="rId11"/>
    <p:sldId id="268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05C32-8E10-4C4D-A4B2-5F5C368AA01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713DCC2-AB1A-415E-A999-FD71A5D47C71}">
      <dgm:prSet phldr="0"/>
      <dgm:spPr/>
      <dgm:t>
        <a:bodyPr/>
        <a:lstStyle/>
        <a:p>
          <a:r>
            <a:rPr lang="en-US" b="1">
              <a:latin typeface="Calibri"/>
              <a:cs typeface="Calibri"/>
            </a:rPr>
            <a:t>Which club performed the best in a specified time period?</a:t>
          </a:r>
        </a:p>
      </dgm:t>
    </dgm:pt>
    <dgm:pt modelId="{DE967B8E-DA0E-40A4-B3FC-32A8C6530E9F}" type="parTrans" cxnId="{DEEF58AF-F081-4B27-A035-A2C178527D00}">
      <dgm:prSet/>
      <dgm:spPr/>
      <dgm:t>
        <a:bodyPr/>
        <a:lstStyle/>
        <a:p>
          <a:endParaRPr lang="en-US"/>
        </a:p>
      </dgm:t>
    </dgm:pt>
    <dgm:pt modelId="{6D2D7FF1-684A-49A6-B63A-18246B8492A1}" type="sibTrans" cxnId="{DEEF58AF-F081-4B27-A035-A2C178527D00}">
      <dgm:prSet/>
      <dgm:spPr/>
      <dgm:t>
        <a:bodyPr/>
        <a:lstStyle/>
        <a:p>
          <a:endParaRPr lang="en-US"/>
        </a:p>
      </dgm:t>
    </dgm:pt>
    <dgm:pt modelId="{422799C1-EA7D-4251-B0F5-D1E2250D6B52}">
      <dgm:prSet phldr="0"/>
      <dgm:spPr/>
      <dgm:t>
        <a:bodyPr/>
        <a:lstStyle/>
        <a:p>
          <a:r>
            <a:rPr lang="en-US" b="1" dirty="0">
              <a:latin typeface="Calibri"/>
              <a:cs typeface="Calibri"/>
            </a:rPr>
            <a:t>Does the amount of time a goalkeeper plays correlate with his performance ?</a:t>
          </a:r>
        </a:p>
      </dgm:t>
    </dgm:pt>
    <dgm:pt modelId="{B7EB6FE9-DBD1-4A5F-A5E0-96040F5FE9EC}" type="parTrans" cxnId="{8C007FC7-50FF-418A-8ABF-1760E78E9807}">
      <dgm:prSet/>
      <dgm:spPr/>
      <dgm:t>
        <a:bodyPr/>
        <a:lstStyle/>
        <a:p>
          <a:endParaRPr lang="en-US"/>
        </a:p>
      </dgm:t>
    </dgm:pt>
    <dgm:pt modelId="{B0BBDBE6-C079-4F58-B845-1C81201A03CC}" type="sibTrans" cxnId="{8C007FC7-50FF-418A-8ABF-1760E78E9807}">
      <dgm:prSet/>
      <dgm:spPr/>
      <dgm:t>
        <a:bodyPr/>
        <a:lstStyle/>
        <a:p>
          <a:endParaRPr lang="en-US"/>
        </a:p>
      </dgm:t>
    </dgm:pt>
    <dgm:pt modelId="{1A3864A1-CA29-4B5D-82F0-360C1D44FFE3}">
      <dgm:prSet/>
      <dgm:spPr/>
      <dgm:t>
        <a:bodyPr/>
        <a:lstStyle/>
        <a:p>
          <a:r>
            <a:rPr lang="en-US" b="1" i="0" dirty="0">
              <a:latin typeface="Calibri"/>
              <a:cs typeface="Calibri"/>
            </a:rPr>
            <a:t>What is the average of shots saved vs. shots faced between goalkeepers?</a:t>
          </a:r>
          <a:endParaRPr lang="en-US" b="1" dirty="0">
            <a:latin typeface="Calibri"/>
            <a:cs typeface="Calibri"/>
          </a:endParaRPr>
        </a:p>
      </dgm:t>
    </dgm:pt>
    <dgm:pt modelId="{C8CA807A-9DA4-4234-A929-072D16926A29}" type="parTrans" cxnId="{81A3609A-7C9B-4358-9147-C9306270B37D}">
      <dgm:prSet/>
      <dgm:spPr/>
      <dgm:t>
        <a:bodyPr/>
        <a:lstStyle/>
        <a:p>
          <a:endParaRPr lang="en-US"/>
        </a:p>
      </dgm:t>
    </dgm:pt>
    <dgm:pt modelId="{869A3086-FF22-4EAB-889D-3DBD33866DBA}" type="sibTrans" cxnId="{81A3609A-7C9B-4358-9147-C9306270B37D}">
      <dgm:prSet/>
      <dgm:spPr/>
      <dgm:t>
        <a:bodyPr/>
        <a:lstStyle/>
        <a:p>
          <a:endParaRPr lang="en-US"/>
        </a:p>
      </dgm:t>
    </dgm:pt>
    <dgm:pt modelId="{7070DB28-D4F8-4E5E-BC79-296B5A30E362}">
      <dgm:prSet phldr="0"/>
      <dgm:spPr/>
      <dgm:t>
        <a:bodyPr/>
        <a:lstStyle/>
        <a:p>
          <a:r>
            <a:rPr lang="en-US" b="1" dirty="0">
              <a:latin typeface="Calibri"/>
              <a:cs typeface="Calibri"/>
            </a:rPr>
            <a:t>What goalkeeper stats impact the chances of a team winning or losing?</a:t>
          </a:r>
          <a:br>
            <a:rPr lang="en-US" b="1" dirty="0">
              <a:latin typeface="Calibri"/>
              <a:cs typeface="Calibri"/>
            </a:rPr>
          </a:br>
          <a:endParaRPr lang="en-US" b="1" dirty="0">
            <a:latin typeface="Calibri"/>
            <a:cs typeface="Calibri"/>
          </a:endParaRPr>
        </a:p>
      </dgm:t>
    </dgm:pt>
    <dgm:pt modelId="{42E9BB4C-769B-4A33-929D-790ED6457484}" type="parTrans" cxnId="{6247BED1-8F85-4F6E-A5C4-9FBE5DF11993}">
      <dgm:prSet/>
      <dgm:spPr/>
      <dgm:t>
        <a:bodyPr/>
        <a:lstStyle/>
        <a:p>
          <a:endParaRPr lang="en-US"/>
        </a:p>
      </dgm:t>
    </dgm:pt>
    <dgm:pt modelId="{84F7452F-F1D2-4E09-9BD2-6BE7CEA84A25}" type="sibTrans" cxnId="{6247BED1-8F85-4F6E-A5C4-9FBE5DF11993}">
      <dgm:prSet/>
      <dgm:spPr/>
      <dgm:t>
        <a:bodyPr/>
        <a:lstStyle/>
        <a:p>
          <a:endParaRPr lang="en-US"/>
        </a:p>
      </dgm:t>
    </dgm:pt>
    <dgm:pt modelId="{8C3F7E2C-F668-4143-9137-24AA17138243}" type="pres">
      <dgm:prSet presAssocID="{39005C32-8E10-4C4D-A4B2-5F5C368AA01A}" presName="root" presStyleCnt="0">
        <dgm:presLayoutVars>
          <dgm:dir/>
          <dgm:resizeHandles val="exact"/>
        </dgm:presLayoutVars>
      </dgm:prSet>
      <dgm:spPr/>
    </dgm:pt>
    <dgm:pt modelId="{0B435989-418E-4FE9-B5CD-2724FA7093CB}" type="pres">
      <dgm:prSet presAssocID="{39005C32-8E10-4C4D-A4B2-5F5C368AA01A}" presName="container" presStyleCnt="0">
        <dgm:presLayoutVars>
          <dgm:dir/>
          <dgm:resizeHandles val="exact"/>
        </dgm:presLayoutVars>
      </dgm:prSet>
      <dgm:spPr/>
    </dgm:pt>
    <dgm:pt modelId="{AD7D16AF-3B97-43B0-8AD2-F194B38FCA5E}" type="pres">
      <dgm:prSet presAssocID="{2713DCC2-AB1A-415E-A999-FD71A5D47C71}" presName="compNode" presStyleCnt="0"/>
      <dgm:spPr/>
    </dgm:pt>
    <dgm:pt modelId="{1BFC4556-DDE1-46DD-BFC3-3994F2E6C834}" type="pres">
      <dgm:prSet presAssocID="{2713DCC2-AB1A-415E-A999-FD71A5D47C71}" presName="iconBgRect" presStyleLbl="bgShp" presStyleIdx="0" presStyleCnt="4"/>
      <dgm:spPr/>
    </dgm:pt>
    <dgm:pt modelId="{C8A2539D-3AD8-4AE8-BBD6-A22D731DE743}" type="pres">
      <dgm:prSet presAssocID="{2713DCC2-AB1A-415E-A999-FD71A5D47C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0EAC66C6-F878-438E-BFD7-D7589D625B8D}" type="pres">
      <dgm:prSet presAssocID="{2713DCC2-AB1A-415E-A999-FD71A5D47C71}" presName="spaceRect" presStyleCnt="0"/>
      <dgm:spPr/>
    </dgm:pt>
    <dgm:pt modelId="{ADA96924-55C4-4950-8ACD-BC61275CF82C}" type="pres">
      <dgm:prSet presAssocID="{2713DCC2-AB1A-415E-A999-FD71A5D47C71}" presName="textRect" presStyleLbl="revTx" presStyleIdx="0" presStyleCnt="4">
        <dgm:presLayoutVars>
          <dgm:chMax val="1"/>
          <dgm:chPref val="1"/>
        </dgm:presLayoutVars>
      </dgm:prSet>
      <dgm:spPr/>
    </dgm:pt>
    <dgm:pt modelId="{35C14AFC-8906-49C6-9773-5164CAA7E0B9}" type="pres">
      <dgm:prSet presAssocID="{6D2D7FF1-684A-49A6-B63A-18246B8492A1}" presName="sibTrans" presStyleLbl="sibTrans2D1" presStyleIdx="0" presStyleCnt="0"/>
      <dgm:spPr/>
    </dgm:pt>
    <dgm:pt modelId="{9586EB32-D2E3-4528-9A91-81ADAEF88FC3}" type="pres">
      <dgm:prSet presAssocID="{422799C1-EA7D-4251-B0F5-D1E2250D6B52}" presName="compNode" presStyleCnt="0"/>
      <dgm:spPr/>
    </dgm:pt>
    <dgm:pt modelId="{A6A75427-46F6-45D3-9CE9-83A21CA37C62}" type="pres">
      <dgm:prSet presAssocID="{422799C1-EA7D-4251-B0F5-D1E2250D6B52}" presName="iconBgRect" presStyleLbl="bgShp" presStyleIdx="1" presStyleCnt="4"/>
      <dgm:spPr/>
    </dgm:pt>
    <dgm:pt modelId="{E5DB06A3-F4DD-47A5-B456-E641C0C467A2}" type="pres">
      <dgm:prSet presAssocID="{422799C1-EA7D-4251-B0F5-D1E2250D6B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8DC7AE7D-BF92-4B2B-9321-C2C28E30E945}" type="pres">
      <dgm:prSet presAssocID="{422799C1-EA7D-4251-B0F5-D1E2250D6B52}" presName="spaceRect" presStyleCnt="0"/>
      <dgm:spPr/>
    </dgm:pt>
    <dgm:pt modelId="{FFFC9DC5-EFC1-4324-9DAA-DCFCB0B79DC5}" type="pres">
      <dgm:prSet presAssocID="{422799C1-EA7D-4251-B0F5-D1E2250D6B52}" presName="textRect" presStyleLbl="revTx" presStyleIdx="1" presStyleCnt="4">
        <dgm:presLayoutVars>
          <dgm:chMax val="1"/>
          <dgm:chPref val="1"/>
        </dgm:presLayoutVars>
      </dgm:prSet>
      <dgm:spPr/>
    </dgm:pt>
    <dgm:pt modelId="{FCC0E60A-42B6-4D74-B7B8-461FF49E887F}" type="pres">
      <dgm:prSet presAssocID="{B0BBDBE6-C079-4F58-B845-1C81201A03CC}" presName="sibTrans" presStyleLbl="sibTrans2D1" presStyleIdx="0" presStyleCnt="0"/>
      <dgm:spPr/>
    </dgm:pt>
    <dgm:pt modelId="{8812E491-FBBD-424A-BDF1-4339D5DAAE7F}" type="pres">
      <dgm:prSet presAssocID="{1A3864A1-CA29-4B5D-82F0-360C1D44FFE3}" presName="compNode" presStyleCnt="0"/>
      <dgm:spPr/>
    </dgm:pt>
    <dgm:pt modelId="{9DD6BFD8-D3D1-467D-8854-B96DCF6443CF}" type="pres">
      <dgm:prSet presAssocID="{1A3864A1-CA29-4B5D-82F0-360C1D44FFE3}" presName="iconBgRect" presStyleLbl="bgShp" presStyleIdx="2" presStyleCnt="4"/>
      <dgm:spPr/>
    </dgm:pt>
    <dgm:pt modelId="{232BCF59-EF35-420E-A7B6-C9648543FB64}" type="pres">
      <dgm:prSet presAssocID="{1A3864A1-CA29-4B5D-82F0-360C1D44FF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6530FD3B-07D2-46F2-9FB2-83B1DD14637E}" type="pres">
      <dgm:prSet presAssocID="{1A3864A1-CA29-4B5D-82F0-360C1D44FFE3}" presName="spaceRect" presStyleCnt="0"/>
      <dgm:spPr/>
    </dgm:pt>
    <dgm:pt modelId="{4B84C01A-407A-4A3E-BDC7-DCFE767B07B0}" type="pres">
      <dgm:prSet presAssocID="{1A3864A1-CA29-4B5D-82F0-360C1D44FFE3}" presName="textRect" presStyleLbl="revTx" presStyleIdx="2" presStyleCnt="4">
        <dgm:presLayoutVars>
          <dgm:chMax val="1"/>
          <dgm:chPref val="1"/>
        </dgm:presLayoutVars>
      </dgm:prSet>
      <dgm:spPr/>
    </dgm:pt>
    <dgm:pt modelId="{DD3C85E1-C327-4902-84E3-F4323312C1A3}" type="pres">
      <dgm:prSet presAssocID="{869A3086-FF22-4EAB-889D-3DBD33866DBA}" presName="sibTrans" presStyleLbl="sibTrans2D1" presStyleIdx="0" presStyleCnt="0"/>
      <dgm:spPr/>
    </dgm:pt>
    <dgm:pt modelId="{33DE6AEE-2FC0-4197-98ED-87DA5F841477}" type="pres">
      <dgm:prSet presAssocID="{7070DB28-D4F8-4E5E-BC79-296B5A30E362}" presName="compNode" presStyleCnt="0"/>
      <dgm:spPr/>
    </dgm:pt>
    <dgm:pt modelId="{46FFA05B-09FC-44C9-BDE4-655E9CE2321C}" type="pres">
      <dgm:prSet presAssocID="{7070DB28-D4F8-4E5E-BC79-296B5A30E362}" presName="iconBgRect" presStyleLbl="bgShp" presStyleIdx="3" presStyleCnt="4"/>
      <dgm:spPr/>
    </dgm:pt>
    <dgm:pt modelId="{40821EE7-1495-4BF3-903B-6BFAFBFDE531}" type="pres">
      <dgm:prSet presAssocID="{7070DB28-D4F8-4E5E-BC79-296B5A30E3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D1080EC-4B67-45B5-997C-0641512ADAA8}" type="pres">
      <dgm:prSet presAssocID="{7070DB28-D4F8-4E5E-BC79-296B5A30E362}" presName="spaceRect" presStyleCnt="0"/>
      <dgm:spPr/>
    </dgm:pt>
    <dgm:pt modelId="{A6472F3E-337F-452B-AA3E-2D3F40E76B68}" type="pres">
      <dgm:prSet presAssocID="{7070DB28-D4F8-4E5E-BC79-296B5A30E3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CEBE00-730A-40D8-BFF5-E71B0E593C8F}" type="presOf" srcId="{B0BBDBE6-C079-4F58-B845-1C81201A03CC}" destId="{FCC0E60A-42B6-4D74-B7B8-461FF49E887F}" srcOrd="0" destOrd="0" presId="urn:microsoft.com/office/officeart/2018/2/layout/IconCircleList"/>
    <dgm:cxn modelId="{7E9AE11D-E8AD-48FB-87EB-98C1DF9E2E3F}" type="presOf" srcId="{1A3864A1-CA29-4B5D-82F0-360C1D44FFE3}" destId="{4B84C01A-407A-4A3E-BDC7-DCFE767B07B0}" srcOrd="0" destOrd="0" presId="urn:microsoft.com/office/officeart/2018/2/layout/IconCircleList"/>
    <dgm:cxn modelId="{34FC942B-39A0-49E5-B537-C220224341DA}" type="presOf" srcId="{39005C32-8E10-4C4D-A4B2-5F5C368AA01A}" destId="{8C3F7E2C-F668-4143-9137-24AA17138243}" srcOrd="0" destOrd="0" presId="urn:microsoft.com/office/officeart/2018/2/layout/IconCircleList"/>
    <dgm:cxn modelId="{88782956-27AE-4C88-B62E-66799713BA6B}" type="presOf" srcId="{2713DCC2-AB1A-415E-A999-FD71A5D47C71}" destId="{ADA96924-55C4-4950-8ACD-BC61275CF82C}" srcOrd="0" destOrd="0" presId="urn:microsoft.com/office/officeart/2018/2/layout/IconCircleList"/>
    <dgm:cxn modelId="{13DF4685-83BA-479F-AAC5-B6590D628EC1}" type="presOf" srcId="{869A3086-FF22-4EAB-889D-3DBD33866DBA}" destId="{DD3C85E1-C327-4902-84E3-F4323312C1A3}" srcOrd="0" destOrd="0" presId="urn:microsoft.com/office/officeart/2018/2/layout/IconCircleList"/>
    <dgm:cxn modelId="{81A3609A-7C9B-4358-9147-C9306270B37D}" srcId="{39005C32-8E10-4C4D-A4B2-5F5C368AA01A}" destId="{1A3864A1-CA29-4B5D-82F0-360C1D44FFE3}" srcOrd="2" destOrd="0" parTransId="{C8CA807A-9DA4-4234-A929-072D16926A29}" sibTransId="{869A3086-FF22-4EAB-889D-3DBD33866DBA}"/>
    <dgm:cxn modelId="{A496A4AB-70F6-438A-8F4A-35CA333FB72F}" type="presOf" srcId="{7070DB28-D4F8-4E5E-BC79-296B5A30E362}" destId="{A6472F3E-337F-452B-AA3E-2D3F40E76B68}" srcOrd="0" destOrd="0" presId="urn:microsoft.com/office/officeart/2018/2/layout/IconCircleList"/>
    <dgm:cxn modelId="{DEEF58AF-F081-4B27-A035-A2C178527D00}" srcId="{39005C32-8E10-4C4D-A4B2-5F5C368AA01A}" destId="{2713DCC2-AB1A-415E-A999-FD71A5D47C71}" srcOrd="0" destOrd="0" parTransId="{DE967B8E-DA0E-40A4-B3FC-32A8C6530E9F}" sibTransId="{6D2D7FF1-684A-49A6-B63A-18246B8492A1}"/>
    <dgm:cxn modelId="{8C007FC7-50FF-418A-8ABF-1760E78E9807}" srcId="{39005C32-8E10-4C4D-A4B2-5F5C368AA01A}" destId="{422799C1-EA7D-4251-B0F5-D1E2250D6B52}" srcOrd="1" destOrd="0" parTransId="{B7EB6FE9-DBD1-4A5F-A5E0-96040F5FE9EC}" sibTransId="{B0BBDBE6-C079-4F58-B845-1C81201A03CC}"/>
    <dgm:cxn modelId="{6247BED1-8F85-4F6E-A5C4-9FBE5DF11993}" srcId="{39005C32-8E10-4C4D-A4B2-5F5C368AA01A}" destId="{7070DB28-D4F8-4E5E-BC79-296B5A30E362}" srcOrd="3" destOrd="0" parTransId="{42E9BB4C-769B-4A33-929D-790ED6457484}" sibTransId="{84F7452F-F1D2-4E09-9BD2-6BE7CEA84A25}"/>
    <dgm:cxn modelId="{FB9B27F7-BAD5-4734-B88B-DD6197D21D20}" type="presOf" srcId="{422799C1-EA7D-4251-B0F5-D1E2250D6B52}" destId="{FFFC9DC5-EFC1-4324-9DAA-DCFCB0B79DC5}" srcOrd="0" destOrd="0" presId="urn:microsoft.com/office/officeart/2018/2/layout/IconCircleList"/>
    <dgm:cxn modelId="{DD0868FD-954D-4D2E-BE2E-BB3B8353B620}" type="presOf" srcId="{6D2D7FF1-684A-49A6-B63A-18246B8492A1}" destId="{35C14AFC-8906-49C6-9773-5164CAA7E0B9}" srcOrd="0" destOrd="0" presId="urn:microsoft.com/office/officeart/2018/2/layout/IconCircleList"/>
    <dgm:cxn modelId="{950F85E7-2630-492F-BBB5-2B582C2730F1}" type="presParOf" srcId="{8C3F7E2C-F668-4143-9137-24AA17138243}" destId="{0B435989-418E-4FE9-B5CD-2724FA7093CB}" srcOrd="0" destOrd="0" presId="urn:microsoft.com/office/officeart/2018/2/layout/IconCircleList"/>
    <dgm:cxn modelId="{7EF03991-FD62-4FAC-B69D-302D32AD3678}" type="presParOf" srcId="{0B435989-418E-4FE9-B5CD-2724FA7093CB}" destId="{AD7D16AF-3B97-43B0-8AD2-F194B38FCA5E}" srcOrd="0" destOrd="0" presId="urn:microsoft.com/office/officeart/2018/2/layout/IconCircleList"/>
    <dgm:cxn modelId="{74BFA28E-4E76-4125-9416-2ACBCC713873}" type="presParOf" srcId="{AD7D16AF-3B97-43B0-8AD2-F194B38FCA5E}" destId="{1BFC4556-DDE1-46DD-BFC3-3994F2E6C834}" srcOrd="0" destOrd="0" presId="urn:microsoft.com/office/officeart/2018/2/layout/IconCircleList"/>
    <dgm:cxn modelId="{4D718D12-5F17-4D3B-A741-ACD647FE2977}" type="presParOf" srcId="{AD7D16AF-3B97-43B0-8AD2-F194B38FCA5E}" destId="{C8A2539D-3AD8-4AE8-BBD6-A22D731DE743}" srcOrd="1" destOrd="0" presId="urn:microsoft.com/office/officeart/2018/2/layout/IconCircleList"/>
    <dgm:cxn modelId="{6BFCB8DB-45C6-4C02-9365-89E31089D82F}" type="presParOf" srcId="{AD7D16AF-3B97-43B0-8AD2-F194B38FCA5E}" destId="{0EAC66C6-F878-438E-BFD7-D7589D625B8D}" srcOrd="2" destOrd="0" presId="urn:microsoft.com/office/officeart/2018/2/layout/IconCircleList"/>
    <dgm:cxn modelId="{4ECBC966-DE43-4770-8AD2-EAEDB41ECCD0}" type="presParOf" srcId="{AD7D16AF-3B97-43B0-8AD2-F194B38FCA5E}" destId="{ADA96924-55C4-4950-8ACD-BC61275CF82C}" srcOrd="3" destOrd="0" presId="urn:microsoft.com/office/officeart/2018/2/layout/IconCircleList"/>
    <dgm:cxn modelId="{10C6E25F-45F8-48BD-86EA-ECF01D416A21}" type="presParOf" srcId="{0B435989-418E-4FE9-B5CD-2724FA7093CB}" destId="{35C14AFC-8906-49C6-9773-5164CAA7E0B9}" srcOrd="1" destOrd="0" presId="urn:microsoft.com/office/officeart/2018/2/layout/IconCircleList"/>
    <dgm:cxn modelId="{648F76B2-9B63-4774-83B4-5DA5C77544AE}" type="presParOf" srcId="{0B435989-418E-4FE9-B5CD-2724FA7093CB}" destId="{9586EB32-D2E3-4528-9A91-81ADAEF88FC3}" srcOrd="2" destOrd="0" presId="urn:microsoft.com/office/officeart/2018/2/layout/IconCircleList"/>
    <dgm:cxn modelId="{1BB0C959-6FDE-46CE-8734-437398657307}" type="presParOf" srcId="{9586EB32-D2E3-4528-9A91-81ADAEF88FC3}" destId="{A6A75427-46F6-45D3-9CE9-83A21CA37C62}" srcOrd="0" destOrd="0" presId="urn:microsoft.com/office/officeart/2018/2/layout/IconCircleList"/>
    <dgm:cxn modelId="{F5E27C5A-7224-4E48-B0E7-4FF379AC878B}" type="presParOf" srcId="{9586EB32-D2E3-4528-9A91-81ADAEF88FC3}" destId="{E5DB06A3-F4DD-47A5-B456-E641C0C467A2}" srcOrd="1" destOrd="0" presId="urn:microsoft.com/office/officeart/2018/2/layout/IconCircleList"/>
    <dgm:cxn modelId="{BB0F144E-1D43-4446-B992-998AE5FAA08C}" type="presParOf" srcId="{9586EB32-D2E3-4528-9A91-81ADAEF88FC3}" destId="{8DC7AE7D-BF92-4B2B-9321-C2C28E30E945}" srcOrd="2" destOrd="0" presId="urn:microsoft.com/office/officeart/2018/2/layout/IconCircleList"/>
    <dgm:cxn modelId="{631DD520-232F-4B5D-9AEA-00F071FB1515}" type="presParOf" srcId="{9586EB32-D2E3-4528-9A91-81ADAEF88FC3}" destId="{FFFC9DC5-EFC1-4324-9DAA-DCFCB0B79DC5}" srcOrd="3" destOrd="0" presId="urn:microsoft.com/office/officeart/2018/2/layout/IconCircleList"/>
    <dgm:cxn modelId="{D09491FB-EE4C-4967-AB5B-AD718AF9D367}" type="presParOf" srcId="{0B435989-418E-4FE9-B5CD-2724FA7093CB}" destId="{FCC0E60A-42B6-4D74-B7B8-461FF49E887F}" srcOrd="3" destOrd="0" presId="urn:microsoft.com/office/officeart/2018/2/layout/IconCircleList"/>
    <dgm:cxn modelId="{2452DCC8-CFAC-4AA4-9444-D7E3A330C557}" type="presParOf" srcId="{0B435989-418E-4FE9-B5CD-2724FA7093CB}" destId="{8812E491-FBBD-424A-BDF1-4339D5DAAE7F}" srcOrd="4" destOrd="0" presId="urn:microsoft.com/office/officeart/2018/2/layout/IconCircleList"/>
    <dgm:cxn modelId="{E3253FFC-4794-48C9-8C4E-639FF652B6FA}" type="presParOf" srcId="{8812E491-FBBD-424A-BDF1-4339D5DAAE7F}" destId="{9DD6BFD8-D3D1-467D-8854-B96DCF6443CF}" srcOrd="0" destOrd="0" presId="urn:microsoft.com/office/officeart/2018/2/layout/IconCircleList"/>
    <dgm:cxn modelId="{B0D9DDBC-AD12-4396-9714-2CC09C7CBB85}" type="presParOf" srcId="{8812E491-FBBD-424A-BDF1-4339D5DAAE7F}" destId="{232BCF59-EF35-420E-A7B6-C9648543FB64}" srcOrd="1" destOrd="0" presId="urn:microsoft.com/office/officeart/2018/2/layout/IconCircleList"/>
    <dgm:cxn modelId="{E69AD5E2-967F-449D-B0C2-5E30A60684A4}" type="presParOf" srcId="{8812E491-FBBD-424A-BDF1-4339D5DAAE7F}" destId="{6530FD3B-07D2-46F2-9FB2-83B1DD14637E}" srcOrd="2" destOrd="0" presId="urn:microsoft.com/office/officeart/2018/2/layout/IconCircleList"/>
    <dgm:cxn modelId="{462B2511-D542-461F-AEDA-9FD2704A3633}" type="presParOf" srcId="{8812E491-FBBD-424A-BDF1-4339D5DAAE7F}" destId="{4B84C01A-407A-4A3E-BDC7-DCFE767B07B0}" srcOrd="3" destOrd="0" presId="urn:microsoft.com/office/officeart/2018/2/layout/IconCircleList"/>
    <dgm:cxn modelId="{801FD9B6-F065-4C82-ADC6-DD93172A0B05}" type="presParOf" srcId="{0B435989-418E-4FE9-B5CD-2724FA7093CB}" destId="{DD3C85E1-C327-4902-84E3-F4323312C1A3}" srcOrd="5" destOrd="0" presId="urn:microsoft.com/office/officeart/2018/2/layout/IconCircleList"/>
    <dgm:cxn modelId="{B4EBDAE4-1CE5-45C0-9924-B6DC8DEF3C25}" type="presParOf" srcId="{0B435989-418E-4FE9-B5CD-2724FA7093CB}" destId="{33DE6AEE-2FC0-4197-98ED-87DA5F841477}" srcOrd="6" destOrd="0" presId="urn:microsoft.com/office/officeart/2018/2/layout/IconCircleList"/>
    <dgm:cxn modelId="{C2F7B1AA-D0DB-434A-B857-E9E1A39C3C4E}" type="presParOf" srcId="{33DE6AEE-2FC0-4197-98ED-87DA5F841477}" destId="{46FFA05B-09FC-44C9-BDE4-655E9CE2321C}" srcOrd="0" destOrd="0" presId="urn:microsoft.com/office/officeart/2018/2/layout/IconCircleList"/>
    <dgm:cxn modelId="{CC1CFD8C-8879-4121-81CD-FCE5D7F4D32C}" type="presParOf" srcId="{33DE6AEE-2FC0-4197-98ED-87DA5F841477}" destId="{40821EE7-1495-4BF3-903B-6BFAFBFDE531}" srcOrd="1" destOrd="0" presId="urn:microsoft.com/office/officeart/2018/2/layout/IconCircleList"/>
    <dgm:cxn modelId="{86DF8DE6-2EE2-42AA-8D51-39BD6BEFAF9F}" type="presParOf" srcId="{33DE6AEE-2FC0-4197-98ED-87DA5F841477}" destId="{CD1080EC-4B67-45B5-997C-0641512ADAA8}" srcOrd="2" destOrd="0" presId="urn:microsoft.com/office/officeart/2018/2/layout/IconCircleList"/>
    <dgm:cxn modelId="{AD08EB6B-A280-4F4E-87C5-38895430BEA0}" type="presParOf" srcId="{33DE6AEE-2FC0-4197-98ED-87DA5F841477}" destId="{A6472F3E-337F-452B-AA3E-2D3F40E76B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3C55AD-8F0E-402C-924F-C4ABF08D42B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242816-0C17-49C3-9162-112415E4BA72}">
      <dgm:prSet/>
      <dgm:spPr/>
      <dgm:t>
        <a:bodyPr/>
        <a:lstStyle/>
        <a:p>
          <a:r>
            <a:rPr lang="en-US" baseline="0" dirty="0"/>
            <a:t>Kaggle.com was the source for the datasets used in this presentation. The Kaggle datasets provided the information best suited for this project within the time constraints for data discovery.  </a:t>
          </a:r>
          <a:endParaRPr lang="en-US" dirty="0"/>
        </a:p>
      </dgm:t>
    </dgm:pt>
    <dgm:pt modelId="{B7FAF1A5-188F-40CD-ADCB-64B64E44DDED}" type="parTrans" cxnId="{215A3E51-35BC-4C68-A9EF-104B56BF4C21}">
      <dgm:prSet/>
      <dgm:spPr/>
      <dgm:t>
        <a:bodyPr/>
        <a:lstStyle/>
        <a:p>
          <a:endParaRPr lang="en-US"/>
        </a:p>
      </dgm:t>
    </dgm:pt>
    <dgm:pt modelId="{DAB5669E-B16D-4B0D-B957-B693D79E3E3A}" type="sibTrans" cxnId="{215A3E51-35BC-4C68-A9EF-104B56BF4C21}">
      <dgm:prSet/>
      <dgm:spPr/>
      <dgm:t>
        <a:bodyPr/>
        <a:lstStyle/>
        <a:p>
          <a:endParaRPr lang="en-US"/>
        </a:p>
      </dgm:t>
    </dgm:pt>
    <dgm:pt modelId="{1306B03C-F82C-4AC7-ADFF-B85F6A49AF25}">
      <dgm:prSet/>
      <dgm:spPr/>
      <dgm:t>
        <a:bodyPr/>
        <a:lstStyle/>
        <a:p>
          <a:r>
            <a:rPr lang="en-US" dirty="0"/>
            <a:t>Global data for the scope of this project is  limited. Statistical data created by Major League Soccer (MLS) in the United states ultimately turned out to be the best source . </a:t>
          </a:r>
        </a:p>
      </dgm:t>
    </dgm:pt>
    <dgm:pt modelId="{E3BE74E0-F3B7-4263-89D6-46BCB4B2C650}" type="parTrans" cxnId="{C0C03154-7FF7-4326-8841-11F31E983164}">
      <dgm:prSet/>
      <dgm:spPr/>
      <dgm:t>
        <a:bodyPr/>
        <a:lstStyle/>
        <a:p>
          <a:endParaRPr lang="en-US"/>
        </a:p>
      </dgm:t>
    </dgm:pt>
    <dgm:pt modelId="{F5FFACAF-3149-4C0D-BAFE-62E2FFAC3A34}" type="sibTrans" cxnId="{C0C03154-7FF7-4326-8841-11F31E983164}">
      <dgm:prSet/>
      <dgm:spPr/>
      <dgm:t>
        <a:bodyPr/>
        <a:lstStyle/>
        <a:p>
          <a:endParaRPr lang="en-US"/>
        </a:p>
      </dgm:t>
    </dgm:pt>
    <dgm:pt modelId="{D310CD3B-1F86-4E1D-897C-50DE2E942BD9}">
      <dgm:prSet/>
      <dgm:spPr/>
      <dgm:t>
        <a:bodyPr/>
        <a:lstStyle/>
        <a:p>
          <a:r>
            <a:rPr lang="en-US" baseline="0" dirty="0"/>
            <a:t>The primary data set provided goalkeeper information. The remaining datasets provided information about other team players. </a:t>
          </a:r>
          <a:endParaRPr lang="en-US" dirty="0"/>
        </a:p>
      </dgm:t>
    </dgm:pt>
    <dgm:pt modelId="{79930BC3-CD7F-4394-A688-921E4A45AD61}" type="parTrans" cxnId="{0069B30E-8023-4D4F-8089-6EDC0DEAFBA1}">
      <dgm:prSet/>
      <dgm:spPr/>
      <dgm:t>
        <a:bodyPr/>
        <a:lstStyle/>
        <a:p>
          <a:endParaRPr lang="en-US"/>
        </a:p>
      </dgm:t>
    </dgm:pt>
    <dgm:pt modelId="{40C8E255-AA47-4E9C-9AC4-DCB71F16D5CC}" type="sibTrans" cxnId="{0069B30E-8023-4D4F-8089-6EDC0DEAFBA1}">
      <dgm:prSet/>
      <dgm:spPr/>
      <dgm:t>
        <a:bodyPr/>
        <a:lstStyle/>
        <a:p>
          <a:endParaRPr lang="en-US"/>
        </a:p>
      </dgm:t>
    </dgm:pt>
    <dgm:pt modelId="{7B2990B1-E72D-4500-9142-4A33422F882B}" type="pres">
      <dgm:prSet presAssocID="{643C55AD-8F0E-402C-924F-C4ABF08D42BA}" presName="vert0" presStyleCnt="0">
        <dgm:presLayoutVars>
          <dgm:dir/>
          <dgm:animOne val="branch"/>
          <dgm:animLvl val="lvl"/>
        </dgm:presLayoutVars>
      </dgm:prSet>
      <dgm:spPr/>
    </dgm:pt>
    <dgm:pt modelId="{5749A32E-E248-45D6-8166-7784E0A25C97}" type="pres">
      <dgm:prSet presAssocID="{DC242816-0C17-49C3-9162-112415E4BA72}" presName="thickLine" presStyleLbl="alignNode1" presStyleIdx="0" presStyleCnt="3"/>
      <dgm:spPr/>
    </dgm:pt>
    <dgm:pt modelId="{B8B5E5E0-6A0D-4EBE-B284-8F0B4D948FCE}" type="pres">
      <dgm:prSet presAssocID="{DC242816-0C17-49C3-9162-112415E4BA72}" presName="horz1" presStyleCnt="0"/>
      <dgm:spPr/>
    </dgm:pt>
    <dgm:pt modelId="{BB08700B-C420-411F-988A-5AE079C7EA1A}" type="pres">
      <dgm:prSet presAssocID="{DC242816-0C17-49C3-9162-112415E4BA72}" presName="tx1" presStyleLbl="revTx" presStyleIdx="0" presStyleCnt="3" custScaleY="119380"/>
      <dgm:spPr/>
    </dgm:pt>
    <dgm:pt modelId="{52986069-BF38-49AF-943F-82EB573F8409}" type="pres">
      <dgm:prSet presAssocID="{DC242816-0C17-49C3-9162-112415E4BA72}" presName="vert1" presStyleCnt="0"/>
      <dgm:spPr/>
    </dgm:pt>
    <dgm:pt modelId="{69B709BA-96A8-44D1-AADB-B79BAA041A3B}" type="pres">
      <dgm:prSet presAssocID="{1306B03C-F82C-4AC7-ADFF-B85F6A49AF25}" presName="thickLine" presStyleLbl="alignNode1" presStyleIdx="1" presStyleCnt="3"/>
      <dgm:spPr/>
    </dgm:pt>
    <dgm:pt modelId="{982B91D0-7D16-44F4-9333-AC07C32C9BCE}" type="pres">
      <dgm:prSet presAssocID="{1306B03C-F82C-4AC7-ADFF-B85F6A49AF25}" presName="horz1" presStyleCnt="0"/>
      <dgm:spPr/>
    </dgm:pt>
    <dgm:pt modelId="{3A17CADB-103F-4E1F-B15C-BAE42C1CC33E}" type="pres">
      <dgm:prSet presAssocID="{1306B03C-F82C-4AC7-ADFF-B85F6A49AF25}" presName="tx1" presStyleLbl="revTx" presStyleIdx="1" presStyleCnt="3" custScaleY="98298"/>
      <dgm:spPr/>
    </dgm:pt>
    <dgm:pt modelId="{222830B0-2C22-4222-BBAA-6E19285EDDB2}" type="pres">
      <dgm:prSet presAssocID="{1306B03C-F82C-4AC7-ADFF-B85F6A49AF25}" presName="vert1" presStyleCnt="0"/>
      <dgm:spPr/>
    </dgm:pt>
    <dgm:pt modelId="{2EC1FEA8-905D-4F4D-A441-E0A93171322C}" type="pres">
      <dgm:prSet presAssocID="{D310CD3B-1F86-4E1D-897C-50DE2E942BD9}" presName="thickLine" presStyleLbl="alignNode1" presStyleIdx="2" presStyleCnt="3"/>
      <dgm:spPr/>
    </dgm:pt>
    <dgm:pt modelId="{E1E45164-6FF0-4C44-BBCF-72F06C5865DB}" type="pres">
      <dgm:prSet presAssocID="{D310CD3B-1F86-4E1D-897C-50DE2E942BD9}" presName="horz1" presStyleCnt="0"/>
      <dgm:spPr/>
    </dgm:pt>
    <dgm:pt modelId="{59B5CC28-437B-4F59-9AD6-349BDB0CA218}" type="pres">
      <dgm:prSet presAssocID="{D310CD3B-1F86-4E1D-897C-50DE2E942BD9}" presName="tx1" presStyleLbl="revTx" presStyleIdx="2" presStyleCnt="3"/>
      <dgm:spPr/>
    </dgm:pt>
    <dgm:pt modelId="{2A4D7662-F3FC-436A-A197-BDE1ADA8EE3F}" type="pres">
      <dgm:prSet presAssocID="{D310CD3B-1F86-4E1D-897C-50DE2E942BD9}" presName="vert1" presStyleCnt="0"/>
      <dgm:spPr/>
    </dgm:pt>
  </dgm:ptLst>
  <dgm:cxnLst>
    <dgm:cxn modelId="{7FB85705-D290-4D91-A803-90B19A1C8653}" type="presOf" srcId="{D310CD3B-1F86-4E1D-897C-50DE2E942BD9}" destId="{59B5CC28-437B-4F59-9AD6-349BDB0CA218}" srcOrd="0" destOrd="0" presId="urn:microsoft.com/office/officeart/2008/layout/LinedList"/>
    <dgm:cxn modelId="{0069B30E-8023-4D4F-8089-6EDC0DEAFBA1}" srcId="{643C55AD-8F0E-402C-924F-C4ABF08D42BA}" destId="{D310CD3B-1F86-4E1D-897C-50DE2E942BD9}" srcOrd="2" destOrd="0" parTransId="{79930BC3-CD7F-4394-A688-921E4A45AD61}" sibTransId="{40C8E255-AA47-4E9C-9AC4-DCB71F16D5CC}"/>
    <dgm:cxn modelId="{BA629C62-1215-41FA-B319-BDD209A4ABB5}" type="presOf" srcId="{643C55AD-8F0E-402C-924F-C4ABF08D42BA}" destId="{7B2990B1-E72D-4500-9142-4A33422F882B}" srcOrd="0" destOrd="0" presId="urn:microsoft.com/office/officeart/2008/layout/LinedList"/>
    <dgm:cxn modelId="{A514E46E-3FB5-4E14-8047-0AA37D90B04C}" type="presOf" srcId="{DC242816-0C17-49C3-9162-112415E4BA72}" destId="{BB08700B-C420-411F-988A-5AE079C7EA1A}" srcOrd="0" destOrd="0" presId="urn:microsoft.com/office/officeart/2008/layout/LinedList"/>
    <dgm:cxn modelId="{215A3E51-35BC-4C68-A9EF-104B56BF4C21}" srcId="{643C55AD-8F0E-402C-924F-C4ABF08D42BA}" destId="{DC242816-0C17-49C3-9162-112415E4BA72}" srcOrd="0" destOrd="0" parTransId="{B7FAF1A5-188F-40CD-ADCB-64B64E44DDED}" sibTransId="{DAB5669E-B16D-4B0D-B957-B693D79E3E3A}"/>
    <dgm:cxn modelId="{C0C03154-7FF7-4326-8841-11F31E983164}" srcId="{643C55AD-8F0E-402C-924F-C4ABF08D42BA}" destId="{1306B03C-F82C-4AC7-ADFF-B85F6A49AF25}" srcOrd="1" destOrd="0" parTransId="{E3BE74E0-F3B7-4263-89D6-46BCB4B2C650}" sibTransId="{F5FFACAF-3149-4C0D-BAFE-62E2FFAC3A34}"/>
    <dgm:cxn modelId="{D46414C9-116A-41F0-B92E-9FE732604EC5}" type="presOf" srcId="{1306B03C-F82C-4AC7-ADFF-B85F6A49AF25}" destId="{3A17CADB-103F-4E1F-B15C-BAE42C1CC33E}" srcOrd="0" destOrd="0" presId="urn:microsoft.com/office/officeart/2008/layout/LinedList"/>
    <dgm:cxn modelId="{232C9BAA-8905-4D74-9BF6-9F5F722A3958}" type="presParOf" srcId="{7B2990B1-E72D-4500-9142-4A33422F882B}" destId="{5749A32E-E248-45D6-8166-7784E0A25C97}" srcOrd="0" destOrd="0" presId="urn:microsoft.com/office/officeart/2008/layout/LinedList"/>
    <dgm:cxn modelId="{BA88CC71-BAE3-49E8-84E4-A0CDFBAFC512}" type="presParOf" srcId="{7B2990B1-E72D-4500-9142-4A33422F882B}" destId="{B8B5E5E0-6A0D-4EBE-B284-8F0B4D948FCE}" srcOrd="1" destOrd="0" presId="urn:microsoft.com/office/officeart/2008/layout/LinedList"/>
    <dgm:cxn modelId="{ACDB540B-0035-4C17-918C-7A3FDCE698E5}" type="presParOf" srcId="{B8B5E5E0-6A0D-4EBE-B284-8F0B4D948FCE}" destId="{BB08700B-C420-411F-988A-5AE079C7EA1A}" srcOrd="0" destOrd="0" presId="urn:microsoft.com/office/officeart/2008/layout/LinedList"/>
    <dgm:cxn modelId="{D1B8E19C-6C1A-487F-8273-12A0A6F7AEBD}" type="presParOf" srcId="{B8B5E5E0-6A0D-4EBE-B284-8F0B4D948FCE}" destId="{52986069-BF38-49AF-943F-82EB573F8409}" srcOrd="1" destOrd="0" presId="urn:microsoft.com/office/officeart/2008/layout/LinedList"/>
    <dgm:cxn modelId="{E5B553D8-DD71-444D-ACF4-83342BCD5AF0}" type="presParOf" srcId="{7B2990B1-E72D-4500-9142-4A33422F882B}" destId="{69B709BA-96A8-44D1-AADB-B79BAA041A3B}" srcOrd="2" destOrd="0" presId="urn:microsoft.com/office/officeart/2008/layout/LinedList"/>
    <dgm:cxn modelId="{9CA515F8-35C3-413F-8636-831FFD631730}" type="presParOf" srcId="{7B2990B1-E72D-4500-9142-4A33422F882B}" destId="{982B91D0-7D16-44F4-9333-AC07C32C9BCE}" srcOrd="3" destOrd="0" presId="urn:microsoft.com/office/officeart/2008/layout/LinedList"/>
    <dgm:cxn modelId="{C38895AB-3A1D-4EA2-8404-AD2E34E01A14}" type="presParOf" srcId="{982B91D0-7D16-44F4-9333-AC07C32C9BCE}" destId="{3A17CADB-103F-4E1F-B15C-BAE42C1CC33E}" srcOrd="0" destOrd="0" presId="urn:microsoft.com/office/officeart/2008/layout/LinedList"/>
    <dgm:cxn modelId="{BDE3305C-4141-4E2B-A55A-1EA27AB95A13}" type="presParOf" srcId="{982B91D0-7D16-44F4-9333-AC07C32C9BCE}" destId="{222830B0-2C22-4222-BBAA-6E19285EDDB2}" srcOrd="1" destOrd="0" presId="urn:microsoft.com/office/officeart/2008/layout/LinedList"/>
    <dgm:cxn modelId="{A24AA3CF-1C45-4C1B-88A0-8ECE8152E5DB}" type="presParOf" srcId="{7B2990B1-E72D-4500-9142-4A33422F882B}" destId="{2EC1FEA8-905D-4F4D-A441-E0A93171322C}" srcOrd="4" destOrd="0" presId="urn:microsoft.com/office/officeart/2008/layout/LinedList"/>
    <dgm:cxn modelId="{4E81196A-EAAF-4D53-84EB-5A64AA57FD7B}" type="presParOf" srcId="{7B2990B1-E72D-4500-9142-4A33422F882B}" destId="{E1E45164-6FF0-4C44-BBCF-72F06C5865DB}" srcOrd="5" destOrd="0" presId="urn:microsoft.com/office/officeart/2008/layout/LinedList"/>
    <dgm:cxn modelId="{1E0A30B5-1142-42BB-B4CB-8961E1002732}" type="presParOf" srcId="{E1E45164-6FF0-4C44-BBCF-72F06C5865DB}" destId="{59B5CC28-437B-4F59-9AD6-349BDB0CA218}" srcOrd="0" destOrd="0" presId="urn:microsoft.com/office/officeart/2008/layout/LinedList"/>
    <dgm:cxn modelId="{5CAA132F-3A92-4F25-86B7-9442094899B4}" type="presParOf" srcId="{E1E45164-6FF0-4C44-BBCF-72F06C5865DB}" destId="{2A4D7662-F3FC-436A-A197-BDE1ADA8EE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D763E0-09E0-4129-BE1D-BD3F53AAAA3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17E42B-F221-458C-9AF7-DD249734C61C}">
      <dgm:prSet custT="1"/>
      <dgm:spPr/>
      <dgm:t>
        <a:bodyPr/>
        <a:lstStyle/>
        <a:p>
          <a:r>
            <a:rPr lang="en-US" sz="4000" baseline="0" dirty="0">
              <a:latin typeface="+mj-lt"/>
              <a:cs typeface="Calibri"/>
            </a:rPr>
            <a:t>Major League Soccer (MLS) - Goalkeepers</a:t>
          </a:r>
          <a:endParaRPr lang="en-US" sz="4000" dirty="0">
            <a:latin typeface="+mj-lt"/>
            <a:cs typeface="Calibri"/>
          </a:endParaRPr>
        </a:p>
      </dgm:t>
    </dgm:pt>
    <dgm:pt modelId="{E22D9ADE-1F02-47BA-B5D0-EE17DFE46DD6}" type="parTrans" cxnId="{2A3F510D-4E7D-436C-A71D-66621CBFB437}">
      <dgm:prSet/>
      <dgm:spPr/>
      <dgm:t>
        <a:bodyPr/>
        <a:lstStyle/>
        <a:p>
          <a:endParaRPr lang="en-US"/>
        </a:p>
      </dgm:t>
    </dgm:pt>
    <dgm:pt modelId="{A0FAFD84-11ED-47F8-83D0-40CA1C68C4B4}" type="sibTrans" cxnId="{2A3F510D-4E7D-436C-A71D-66621CBFB437}">
      <dgm:prSet/>
      <dgm:spPr/>
      <dgm:t>
        <a:bodyPr/>
        <a:lstStyle/>
        <a:p>
          <a:endParaRPr lang="en-US"/>
        </a:p>
      </dgm:t>
    </dgm:pt>
    <dgm:pt modelId="{EAE38928-8780-4154-8C3B-AB0231399B37}">
      <dgm:prSet custT="1"/>
      <dgm:spPr/>
      <dgm:t>
        <a:bodyPr/>
        <a:lstStyle/>
        <a:p>
          <a:r>
            <a:rPr lang="en-US" sz="3200" dirty="0">
              <a:latin typeface="+mn-lt"/>
              <a:cs typeface="Calibri"/>
            </a:rPr>
            <a:t>Datasets included data on all players from the years 1996-2019</a:t>
          </a:r>
        </a:p>
      </dgm:t>
    </dgm:pt>
    <dgm:pt modelId="{BF205A9F-CA9B-4F7B-84D9-071E43D2FF82}" type="parTrans" cxnId="{2FB3A6E3-3906-418C-AB6A-C36E497EEFF0}">
      <dgm:prSet/>
      <dgm:spPr/>
      <dgm:t>
        <a:bodyPr/>
        <a:lstStyle/>
        <a:p>
          <a:endParaRPr lang="en-US"/>
        </a:p>
      </dgm:t>
    </dgm:pt>
    <dgm:pt modelId="{DC94E2BE-80A7-42EF-8537-3CF64FA5355F}" type="sibTrans" cxnId="{2FB3A6E3-3906-418C-AB6A-C36E497EEFF0}">
      <dgm:prSet/>
      <dgm:spPr/>
      <dgm:t>
        <a:bodyPr/>
        <a:lstStyle/>
        <a:p>
          <a:endParaRPr lang="en-US"/>
        </a:p>
      </dgm:t>
    </dgm:pt>
    <dgm:pt modelId="{70435885-EBC2-4AC1-BEAC-D10AB9507555}" type="pres">
      <dgm:prSet presAssocID="{B6D763E0-09E0-4129-BE1D-BD3F53AAAA33}" presName="linear" presStyleCnt="0">
        <dgm:presLayoutVars>
          <dgm:animLvl val="lvl"/>
          <dgm:resizeHandles val="exact"/>
        </dgm:presLayoutVars>
      </dgm:prSet>
      <dgm:spPr/>
    </dgm:pt>
    <dgm:pt modelId="{26A8CDFC-E400-40C2-85A7-043A76050746}" type="pres">
      <dgm:prSet presAssocID="{DF17E42B-F221-458C-9AF7-DD249734C61C}" presName="parentText" presStyleLbl="node1" presStyleIdx="0" presStyleCnt="1" custLinFactNeighborX="-148" custLinFactNeighborY="-10589">
        <dgm:presLayoutVars>
          <dgm:chMax val="0"/>
          <dgm:bulletEnabled val="1"/>
        </dgm:presLayoutVars>
      </dgm:prSet>
      <dgm:spPr/>
    </dgm:pt>
    <dgm:pt modelId="{657B818D-C019-4A15-A4DE-F41A75C91F99}" type="pres">
      <dgm:prSet presAssocID="{DF17E42B-F221-458C-9AF7-DD249734C61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A3F510D-4E7D-436C-A71D-66621CBFB437}" srcId="{B6D763E0-09E0-4129-BE1D-BD3F53AAAA33}" destId="{DF17E42B-F221-458C-9AF7-DD249734C61C}" srcOrd="0" destOrd="0" parTransId="{E22D9ADE-1F02-47BA-B5D0-EE17DFE46DD6}" sibTransId="{A0FAFD84-11ED-47F8-83D0-40CA1C68C4B4}"/>
    <dgm:cxn modelId="{671C8B17-0FB9-47AB-9B49-26026F98F721}" type="presOf" srcId="{EAE38928-8780-4154-8C3B-AB0231399B37}" destId="{657B818D-C019-4A15-A4DE-F41A75C91F99}" srcOrd="0" destOrd="0" presId="urn:microsoft.com/office/officeart/2005/8/layout/vList2"/>
    <dgm:cxn modelId="{0A0FA549-2A47-4DEE-8A27-D3DC8E368908}" type="presOf" srcId="{DF17E42B-F221-458C-9AF7-DD249734C61C}" destId="{26A8CDFC-E400-40C2-85A7-043A76050746}" srcOrd="0" destOrd="0" presId="urn:microsoft.com/office/officeart/2005/8/layout/vList2"/>
    <dgm:cxn modelId="{C71A8254-82D8-41FE-B7BC-B2C80F790426}" type="presOf" srcId="{B6D763E0-09E0-4129-BE1D-BD3F53AAAA33}" destId="{70435885-EBC2-4AC1-BEAC-D10AB9507555}" srcOrd="0" destOrd="0" presId="urn:microsoft.com/office/officeart/2005/8/layout/vList2"/>
    <dgm:cxn modelId="{2FB3A6E3-3906-418C-AB6A-C36E497EEFF0}" srcId="{DF17E42B-F221-458C-9AF7-DD249734C61C}" destId="{EAE38928-8780-4154-8C3B-AB0231399B37}" srcOrd="0" destOrd="0" parTransId="{BF205A9F-CA9B-4F7B-84D9-071E43D2FF82}" sibTransId="{DC94E2BE-80A7-42EF-8537-3CF64FA5355F}"/>
    <dgm:cxn modelId="{D920E3E6-E51F-4C5A-BE3D-F8F519354F16}" type="presParOf" srcId="{70435885-EBC2-4AC1-BEAC-D10AB9507555}" destId="{26A8CDFC-E400-40C2-85A7-043A76050746}" srcOrd="0" destOrd="0" presId="urn:microsoft.com/office/officeart/2005/8/layout/vList2"/>
    <dgm:cxn modelId="{7F08979B-3D14-4CB6-87E6-9978C3B90911}" type="presParOf" srcId="{70435885-EBC2-4AC1-BEAC-D10AB9507555}" destId="{657B818D-C019-4A15-A4DE-F41A75C91F9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0DCE08-BEBD-4DE6-BFC4-63F6150FE990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873A16-E16A-49CC-A45E-35099B9B3B8D}">
      <dgm:prSet/>
      <dgm:spPr/>
      <dgm:t>
        <a:bodyPr/>
        <a:lstStyle/>
        <a:p>
          <a:r>
            <a:rPr lang="en-US" dirty="0"/>
            <a:t>Recalling our presentation was made around the importance of the goalkeeper’s performance and their team's winning percentage. </a:t>
          </a:r>
        </a:p>
      </dgm:t>
    </dgm:pt>
    <dgm:pt modelId="{0C634E78-EB6E-446B-8A1E-2193EF9D8A09}" type="parTrans" cxnId="{2B545491-A547-4C3C-A93C-CEB71D37EBE2}">
      <dgm:prSet/>
      <dgm:spPr/>
      <dgm:t>
        <a:bodyPr/>
        <a:lstStyle/>
        <a:p>
          <a:endParaRPr lang="en-US"/>
        </a:p>
      </dgm:t>
    </dgm:pt>
    <dgm:pt modelId="{BA2852A7-26EA-4398-A4F5-6621FE18A502}" type="sibTrans" cxnId="{2B545491-A547-4C3C-A93C-CEB71D37EBE2}">
      <dgm:prSet/>
      <dgm:spPr/>
      <dgm:t>
        <a:bodyPr/>
        <a:lstStyle/>
        <a:p>
          <a:endParaRPr lang="en-US"/>
        </a:p>
      </dgm:t>
    </dgm:pt>
    <dgm:pt modelId="{3AFC9FBC-8457-4B18-9652-98A7B1488958}">
      <dgm:prSet/>
      <dgm:spPr/>
      <dgm:t>
        <a:bodyPr/>
        <a:lstStyle/>
        <a:p>
          <a:pPr rtl="0"/>
          <a:r>
            <a:rPr lang="en-US" dirty="0"/>
            <a:t>Goalkeepers that played more minutes have better save percentages</a:t>
          </a:r>
          <a:r>
            <a:rPr lang="en-US" dirty="0">
              <a:latin typeface="Century Schoolbook" panose="02040604050505020304"/>
            </a:rPr>
            <a:t>.</a:t>
          </a:r>
        </a:p>
      </dgm:t>
    </dgm:pt>
    <dgm:pt modelId="{B110B34E-1C66-42E1-AD31-0F6E81F2BEA3}" type="parTrans" cxnId="{FB8F4182-D592-4E36-BB73-98FD4EEF7DC8}">
      <dgm:prSet/>
      <dgm:spPr/>
      <dgm:t>
        <a:bodyPr/>
        <a:lstStyle/>
        <a:p>
          <a:endParaRPr lang="en-US"/>
        </a:p>
      </dgm:t>
    </dgm:pt>
    <dgm:pt modelId="{78A6B928-FB12-4374-994D-DC10AE4158CA}" type="sibTrans" cxnId="{FB8F4182-D592-4E36-BB73-98FD4EEF7DC8}">
      <dgm:prSet/>
      <dgm:spPr/>
      <dgm:t>
        <a:bodyPr/>
        <a:lstStyle/>
        <a:p>
          <a:endParaRPr lang="en-US"/>
        </a:p>
      </dgm:t>
    </dgm:pt>
    <dgm:pt modelId="{29C53380-9A79-406E-A55E-F16676EC7B37}">
      <dgm:prSet/>
      <dgm:spPr/>
      <dgm:t>
        <a:bodyPr/>
        <a:lstStyle/>
        <a:p>
          <a:r>
            <a:rPr lang="en-US"/>
            <a:t>As the winning percentage and its mean go up, the goals against average and its mean go down.</a:t>
          </a:r>
        </a:p>
      </dgm:t>
    </dgm:pt>
    <dgm:pt modelId="{1033321B-72FC-45BB-8A2E-FF711249E2D5}" type="parTrans" cxnId="{97FB4EC4-FFA0-4F45-9A21-0698ABE9BA03}">
      <dgm:prSet/>
      <dgm:spPr/>
      <dgm:t>
        <a:bodyPr/>
        <a:lstStyle/>
        <a:p>
          <a:endParaRPr lang="en-US"/>
        </a:p>
      </dgm:t>
    </dgm:pt>
    <dgm:pt modelId="{C9A08A76-549E-46CD-8847-858C0837E8A2}" type="sibTrans" cxnId="{97FB4EC4-FFA0-4F45-9A21-0698ABE9BA03}">
      <dgm:prSet/>
      <dgm:spPr/>
      <dgm:t>
        <a:bodyPr/>
        <a:lstStyle/>
        <a:p>
          <a:endParaRPr lang="en-US"/>
        </a:p>
      </dgm:t>
    </dgm:pt>
    <dgm:pt modelId="{7ADF7F88-C7CF-49FC-9C1C-8F9CBD1749A4}">
      <dgm:prSet/>
      <dgm:spPr/>
      <dgm:t>
        <a:bodyPr/>
        <a:lstStyle/>
        <a:p>
          <a:r>
            <a:rPr lang="en-US"/>
            <a:t>As the save percentage per goalkeeper goes up, the winning percentage of his team goes up.</a:t>
          </a:r>
        </a:p>
      </dgm:t>
    </dgm:pt>
    <dgm:pt modelId="{A880BE03-03C6-4FA2-B6F0-F71402609016}" type="parTrans" cxnId="{D49424E0-38CE-4E2F-B402-A4F4EA3371DC}">
      <dgm:prSet/>
      <dgm:spPr/>
      <dgm:t>
        <a:bodyPr/>
        <a:lstStyle/>
        <a:p>
          <a:endParaRPr lang="en-US"/>
        </a:p>
      </dgm:t>
    </dgm:pt>
    <dgm:pt modelId="{6D34F986-611E-4570-A790-779336632112}" type="sibTrans" cxnId="{D49424E0-38CE-4E2F-B402-A4F4EA3371DC}">
      <dgm:prSet/>
      <dgm:spPr/>
      <dgm:t>
        <a:bodyPr/>
        <a:lstStyle/>
        <a:p>
          <a:endParaRPr lang="en-US"/>
        </a:p>
      </dgm:t>
    </dgm:pt>
    <dgm:pt modelId="{CF97BA78-B14D-4E78-A929-CE880E12A375}">
      <dgm:prSet/>
      <dgm:spPr/>
      <dgm:t>
        <a:bodyPr/>
        <a:lstStyle/>
        <a:p>
          <a:r>
            <a:rPr lang="en-US" dirty="0"/>
            <a:t>Goalkeeper’s performance has an impact on the team winning percentage in MLS</a:t>
          </a:r>
          <a:r>
            <a:rPr lang="en-US" dirty="0">
              <a:latin typeface="Century Schoolbook" panose="02040604050505020304"/>
            </a:rPr>
            <a:t>.</a:t>
          </a:r>
          <a:endParaRPr lang="en-US" dirty="0"/>
        </a:p>
      </dgm:t>
    </dgm:pt>
    <dgm:pt modelId="{199DCA85-229C-4BE6-9D77-725EBBC15DB2}" type="parTrans" cxnId="{6693D2D7-BF7C-41DC-891A-4D9DDDE2EA69}">
      <dgm:prSet/>
      <dgm:spPr/>
      <dgm:t>
        <a:bodyPr/>
        <a:lstStyle/>
        <a:p>
          <a:endParaRPr lang="en-US"/>
        </a:p>
      </dgm:t>
    </dgm:pt>
    <dgm:pt modelId="{2C0C3CB0-FEEF-4830-9F0E-817E54FA8544}" type="sibTrans" cxnId="{6693D2D7-BF7C-41DC-891A-4D9DDDE2EA69}">
      <dgm:prSet/>
      <dgm:spPr/>
      <dgm:t>
        <a:bodyPr/>
        <a:lstStyle/>
        <a:p>
          <a:endParaRPr lang="en-US"/>
        </a:p>
      </dgm:t>
    </dgm:pt>
    <dgm:pt modelId="{482F2579-A111-4F0E-A408-6ABD896E7EA1}" type="pres">
      <dgm:prSet presAssocID="{5E0DCE08-BEBD-4DE6-BFC4-63F6150FE990}" presName="diagram" presStyleCnt="0">
        <dgm:presLayoutVars>
          <dgm:dir/>
          <dgm:resizeHandles val="exact"/>
        </dgm:presLayoutVars>
      </dgm:prSet>
      <dgm:spPr/>
    </dgm:pt>
    <dgm:pt modelId="{811EE632-879B-45BA-91EE-1AF14B431C3A}" type="pres">
      <dgm:prSet presAssocID="{A9873A16-E16A-49CC-A45E-35099B9B3B8D}" presName="node" presStyleLbl="node1" presStyleIdx="0" presStyleCnt="5">
        <dgm:presLayoutVars>
          <dgm:bulletEnabled val="1"/>
        </dgm:presLayoutVars>
      </dgm:prSet>
      <dgm:spPr/>
    </dgm:pt>
    <dgm:pt modelId="{3A938E4E-295B-4F21-977C-00AFD00A0B7B}" type="pres">
      <dgm:prSet presAssocID="{BA2852A7-26EA-4398-A4F5-6621FE18A502}" presName="sibTrans" presStyleCnt="0"/>
      <dgm:spPr/>
    </dgm:pt>
    <dgm:pt modelId="{695AC885-5CF8-4196-835E-00EC71BD5DAA}" type="pres">
      <dgm:prSet presAssocID="{3AFC9FBC-8457-4B18-9652-98A7B1488958}" presName="node" presStyleLbl="node1" presStyleIdx="1" presStyleCnt="5">
        <dgm:presLayoutVars>
          <dgm:bulletEnabled val="1"/>
        </dgm:presLayoutVars>
      </dgm:prSet>
      <dgm:spPr/>
    </dgm:pt>
    <dgm:pt modelId="{CF397C61-1E6E-4062-AC48-A9669E8CCB9F}" type="pres">
      <dgm:prSet presAssocID="{78A6B928-FB12-4374-994D-DC10AE4158CA}" presName="sibTrans" presStyleCnt="0"/>
      <dgm:spPr/>
    </dgm:pt>
    <dgm:pt modelId="{2188DE10-4309-4FC2-BDB4-B6955D1E0CEB}" type="pres">
      <dgm:prSet presAssocID="{29C53380-9A79-406E-A55E-F16676EC7B37}" presName="node" presStyleLbl="node1" presStyleIdx="2" presStyleCnt="5">
        <dgm:presLayoutVars>
          <dgm:bulletEnabled val="1"/>
        </dgm:presLayoutVars>
      </dgm:prSet>
      <dgm:spPr/>
    </dgm:pt>
    <dgm:pt modelId="{1B78E6BC-A39B-4211-8165-D6DA40473F32}" type="pres">
      <dgm:prSet presAssocID="{C9A08A76-549E-46CD-8847-858C0837E8A2}" presName="sibTrans" presStyleCnt="0"/>
      <dgm:spPr/>
    </dgm:pt>
    <dgm:pt modelId="{F4C4B16B-78EF-4DD9-A3C6-858DE04AB1F7}" type="pres">
      <dgm:prSet presAssocID="{7ADF7F88-C7CF-49FC-9C1C-8F9CBD1749A4}" presName="node" presStyleLbl="node1" presStyleIdx="3" presStyleCnt="5">
        <dgm:presLayoutVars>
          <dgm:bulletEnabled val="1"/>
        </dgm:presLayoutVars>
      </dgm:prSet>
      <dgm:spPr/>
    </dgm:pt>
    <dgm:pt modelId="{BE1DAAF9-08A6-4A4D-9860-88C34EBC317C}" type="pres">
      <dgm:prSet presAssocID="{6D34F986-611E-4570-A790-779336632112}" presName="sibTrans" presStyleCnt="0"/>
      <dgm:spPr/>
    </dgm:pt>
    <dgm:pt modelId="{1D1FF5F8-FC3F-4849-A141-59CB78787CC8}" type="pres">
      <dgm:prSet presAssocID="{CF97BA78-B14D-4E78-A929-CE880E12A375}" presName="node" presStyleLbl="node1" presStyleIdx="4" presStyleCnt="5">
        <dgm:presLayoutVars>
          <dgm:bulletEnabled val="1"/>
        </dgm:presLayoutVars>
      </dgm:prSet>
      <dgm:spPr/>
    </dgm:pt>
  </dgm:ptLst>
  <dgm:cxnLst>
    <dgm:cxn modelId="{21BE491D-6742-457A-A079-17EDA9611A2C}" type="presOf" srcId="{A9873A16-E16A-49CC-A45E-35099B9B3B8D}" destId="{811EE632-879B-45BA-91EE-1AF14B431C3A}" srcOrd="0" destOrd="0" presId="urn:microsoft.com/office/officeart/2005/8/layout/default"/>
    <dgm:cxn modelId="{3EA4404E-CDAB-48F8-B1E4-0E4B865755D0}" type="presOf" srcId="{5E0DCE08-BEBD-4DE6-BFC4-63F6150FE990}" destId="{482F2579-A111-4F0E-A408-6ABD896E7EA1}" srcOrd="0" destOrd="0" presId="urn:microsoft.com/office/officeart/2005/8/layout/default"/>
    <dgm:cxn modelId="{FB8F4182-D592-4E36-BB73-98FD4EEF7DC8}" srcId="{5E0DCE08-BEBD-4DE6-BFC4-63F6150FE990}" destId="{3AFC9FBC-8457-4B18-9652-98A7B1488958}" srcOrd="1" destOrd="0" parTransId="{B110B34E-1C66-42E1-AD31-0F6E81F2BEA3}" sibTransId="{78A6B928-FB12-4374-994D-DC10AE4158CA}"/>
    <dgm:cxn modelId="{2B545491-A547-4C3C-A93C-CEB71D37EBE2}" srcId="{5E0DCE08-BEBD-4DE6-BFC4-63F6150FE990}" destId="{A9873A16-E16A-49CC-A45E-35099B9B3B8D}" srcOrd="0" destOrd="0" parTransId="{0C634E78-EB6E-446B-8A1E-2193EF9D8A09}" sibTransId="{BA2852A7-26EA-4398-A4F5-6621FE18A502}"/>
    <dgm:cxn modelId="{AAE83493-A6A3-4BFA-ADA5-9AF2D2D8D0A4}" type="presOf" srcId="{3AFC9FBC-8457-4B18-9652-98A7B1488958}" destId="{695AC885-5CF8-4196-835E-00EC71BD5DAA}" srcOrd="0" destOrd="0" presId="urn:microsoft.com/office/officeart/2005/8/layout/default"/>
    <dgm:cxn modelId="{D6C1AE99-5587-494D-B794-C8EE9593507D}" type="presOf" srcId="{7ADF7F88-C7CF-49FC-9C1C-8F9CBD1749A4}" destId="{F4C4B16B-78EF-4DD9-A3C6-858DE04AB1F7}" srcOrd="0" destOrd="0" presId="urn:microsoft.com/office/officeart/2005/8/layout/default"/>
    <dgm:cxn modelId="{3B554FA1-B800-4738-A9ED-D74519081E4D}" type="presOf" srcId="{29C53380-9A79-406E-A55E-F16676EC7B37}" destId="{2188DE10-4309-4FC2-BDB4-B6955D1E0CEB}" srcOrd="0" destOrd="0" presId="urn:microsoft.com/office/officeart/2005/8/layout/default"/>
    <dgm:cxn modelId="{97FB4EC4-FFA0-4F45-9A21-0698ABE9BA03}" srcId="{5E0DCE08-BEBD-4DE6-BFC4-63F6150FE990}" destId="{29C53380-9A79-406E-A55E-F16676EC7B37}" srcOrd="2" destOrd="0" parTransId="{1033321B-72FC-45BB-8A2E-FF711249E2D5}" sibTransId="{C9A08A76-549E-46CD-8847-858C0837E8A2}"/>
    <dgm:cxn modelId="{6693D2D7-BF7C-41DC-891A-4D9DDDE2EA69}" srcId="{5E0DCE08-BEBD-4DE6-BFC4-63F6150FE990}" destId="{CF97BA78-B14D-4E78-A929-CE880E12A375}" srcOrd="4" destOrd="0" parTransId="{199DCA85-229C-4BE6-9D77-725EBBC15DB2}" sibTransId="{2C0C3CB0-FEEF-4830-9F0E-817E54FA8544}"/>
    <dgm:cxn modelId="{D49424E0-38CE-4E2F-B402-A4F4EA3371DC}" srcId="{5E0DCE08-BEBD-4DE6-BFC4-63F6150FE990}" destId="{7ADF7F88-C7CF-49FC-9C1C-8F9CBD1749A4}" srcOrd="3" destOrd="0" parTransId="{A880BE03-03C6-4FA2-B6F0-F71402609016}" sibTransId="{6D34F986-611E-4570-A790-779336632112}"/>
    <dgm:cxn modelId="{1CF1F8EA-674D-40A6-9AE0-13504DF25231}" type="presOf" srcId="{CF97BA78-B14D-4E78-A929-CE880E12A375}" destId="{1D1FF5F8-FC3F-4849-A141-59CB78787CC8}" srcOrd="0" destOrd="0" presId="urn:microsoft.com/office/officeart/2005/8/layout/default"/>
    <dgm:cxn modelId="{FB007D53-B111-4D7E-A6FB-77EB2A21B1A7}" type="presParOf" srcId="{482F2579-A111-4F0E-A408-6ABD896E7EA1}" destId="{811EE632-879B-45BA-91EE-1AF14B431C3A}" srcOrd="0" destOrd="0" presId="urn:microsoft.com/office/officeart/2005/8/layout/default"/>
    <dgm:cxn modelId="{27EC1385-5BC5-4E7D-8473-2D37AF04494A}" type="presParOf" srcId="{482F2579-A111-4F0E-A408-6ABD896E7EA1}" destId="{3A938E4E-295B-4F21-977C-00AFD00A0B7B}" srcOrd="1" destOrd="0" presId="urn:microsoft.com/office/officeart/2005/8/layout/default"/>
    <dgm:cxn modelId="{DCE1BE76-947A-4E6E-8CC2-080C099C6797}" type="presParOf" srcId="{482F2579-A111-4F0E-A408-6ABD896E7EA1}" destId="{695AC885-5CF8-4196-835E-00EC71BD5DAA}" srcOrd="2" destOrd="0" presId="urn:microsoft.com/office/officeart/2005/8/layout/default"/>
    <dgm:cxn modelId="{BFFC514A-AB09-4840-A00E-9D3E201DA0A9}" type="presParOf" srcId="{482F2579-A111-4F0E-A408-6ABD896E7EA1}" destId="{CF397C61-1E6E-4062-AC48-A9669E8CCB9F}" srcOrd="3" destOrd="0" presId="urn:microsoft.com/office/officeart/2005/8/layout/default"/>
    <dgm:cxn modelId="{23CC2553-8595-430B-A247-4F4D790824EA}" type="presParOf" srcId="{482F2579-A111-4F0E-A408-6ABD896E7EA1}" destId="{2188DE10-4309-4FC2-BDB4-B6955D1E0CEB}" srcOrd="4" destOrd="0" presId="urn:microsoft.com/office/officeart/2005/8/layout/default"/>
    <dgm:cxn modelId="{31828579-01D3-4513-9629-B717E039AB66}" type="presParOf" srcId="{482F2579-A111-4F0E-A408-6ABD896E7EA1}" destId="{1B78E6BC-A39B-4211-8165-D6DA40473F32}" srcOrd="5" destOrd="0" presId="urn:microsoft.com/office/officeart/2005/8/layout/default"/>
    <dgm:cxn modelId="{928E741C-E4EC-4C35-A99B-F84C7CE9BFC4}" type="presParOf" srcId="{482F2579-A111-4F0E-A408-6ABD896E7EA1}" destId="{F4C4B16B-78EF-4DD9-A3C6-858DE04AB1F7}" srcOrd="6" destOrd="0" presId="urn:microsoft.com/office/officeart/2005/8/layout/default"/>
    <dgm:cxn modelId="{B491895D-0B37-4DAD-A4CF-A44D7537DEAC}" type="presParOf" srcId="{482F2579-A111-4F0E-A408-6ABD896E7EA1}" destId="{BE1DAAF9-08A6-4A4D-9860-88C34EBC317C}" srcOrd="7" destOrd="0" presId="urn:microsoft.com/office/officeart/2005/8/layout/default"/>
    <dgm:cxn modelId="{35DE7438-815F-4E26-AA99-6E9F79F716BF}" type="presParOf" srcId="{482F2579-A111-4F0E-A408-6ABD896E7EA1}" destId="{1D1FF5F8-FC3F-4849-A141-59CB78787CC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F01EB0-7077-4C53-916F-00496AE65D86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F991B1-3EC7-4CFA-8851-083FEF7FF71F}">
      <dgm:prSet/>
      <dgm:spPr/>
      <dgm:t>
        <a:bodyPr/>
        <a:lstStyle/>
        <a:p>
          <a:r>
            <a:rPr lang="en-US" baseline="0" dirty="0"/>
            <a:t>One of the csv files in Kaggle showed only team names with no abbreviations.</a:t>
          </a:r>
          <a:endParaRPr lang="en-US" dirty="0"/>
        </a:p>
      </dgm:t>
    </dgm:pt>
    <dgm:pt modelId="{29087A4F-4F69-4249-A014-7A6EA8D217C3}" type="parTrans" cxnId="{FCA66328-5701-42CF-B91B-896064CEB8BF}">
      <dgm:prSet/>
      <dgm:spPr/>
      <dgm:t>
        <a:bodyPr/>
        <a:lstStyle/>
        <a:p>
          <a:endParaRPr lang="en-US"/>
        </a:p>
      </dgm:t>
    </dgm:pt>
    <dgm:pt modelId="{9DBCFF32-7FAF-4EF5-94CF-DB89CA3E9381}" type="sibTrans" cxnId="{FCA66328-5701-42CF-B91B-896064CEB8BF}">
      <dgm:prSet/>
      <dgm:spPr/>
      <dgm:t>
        <a:bodyPr/>
        <a:lstStyle/>
        <a:p>
          <a:endParaRPr lang="en-US"/>
        </a:p>
      </dgm:t>
    </dgm:pt>
    <dgm:pt modelId="{0B27814F-CED3-4C62-8592-12CFFE88D27D}">
      <dgm:prSet/>
      <dgm:spPr/>
      <dgm:t>
        <a:bodyPr/>
        <a:lstStyle/>
        <a:p>
          <a:r>
            <a:rPr lang="en-US" dirty="0"/>
            <a:t>There was lack of time to go through all the team names of one of the datasets and replace them with their club names. </a:t>
          </a:r>
        </a:p>
      </dgm:t>
    </dgm:pt>
    <dgm:pt modelId="{BADBDDF9-7757-4917-A631-454CD3BE39FD}" type="parTrans" cxnId="{E6CA2844-B3FA-4B97-A2D9-8D4B1684743B}">
      <dgm:prSet/>
      <dgm:spPr/>
      <dgm:t>
        <a:bodyPr/>
        <a:lstStyle/>
        <a:p>
          <a:endParaRPr lang="en-US"/>
        </a:p>
      </dgm:t>
    </dgm:pt>
    <dgm:pt modelId="{93C1CA7F-382C-44B6-8359-72D40C364C2B}" type="sibTrans" cxnId="{E6CA2844-B3FA-4B97-A2D9-8D4B1684743B}">
      <dgm:prSet/>
      <dgm:spPr/>
      <dgm:t>
        <a:bodyPr/>
        <a:lstStyle/>
        <a:p>
          <a:endParaRPr lang="en-US"/>
        </a:p>
      </dgm:t>
    </dgm:pt>
    <dgm:pt modelId="{5AEDEC5B-C09F-4C35-9890-44F77C78D0D7}">
      <dgm:prSet/>
      <dgm:spPr/>
      <dgm:t>
        <a:bodyPr/>
        <a:lstStyle/>
        <a:p>
          <a:pPr rtl="0"/>
          <a:r>
            <a:rPr lang="en-US" dirty="0"/>
            <a:t>Some data was </a:t>
          </a:r>
          <a:r>
            <a:rPr lang="en-US" dirty="0">
              <a:latin typeface="Century Schoolbook" panose="02040604050505020304"/>
            </a:rPr>
            <a:t>wasn't </a:t>
          </a:r>
          <a:r>
            <a:rPr lang="en-US" dirty="0"/>
            <a:t>necessary to show our hypothesis</a:t>
          </a:r>
        </a:p>
      </dgm:t>
    </dgm:pt>
    <dgm:pt modelId="{6A779D06-6E96-40C0-BD36-AC7C8E730464}" type="parTrans" cxnId="{BF59F0A2-E04F-4B1B-8715-456184F84C84}">
      <dgm:prSet/>
      <dgm:spPr/>
      <dgm:t>
        <a:bodyPr/>
        <a:lstStyle/>
        <a:p>
          <a:endParaRPr lang="en-US"/>
        </a:p>
      </dgm:t>
    </dgm:pt>
    <dgm:pt modelId="{20BFC218-023B-4157-9D74-A97C53F412F5}" type="sibTrans" cxnId="{BF59F0A2-E04F-4B1B-8715-456184F84C84}">
      <dgm:prSet/>
      <dgm:spPr/>
      <dgm:t>
        <a:bodyPr/>
        <a:lstStyle/>
        <a:p>
          <a:endParaRPr lang="en-US"/>
        </a:p>
      </dgm:t>
    </dgm:pt>
    <dgm:pt modelId="{409DEC96-5445-42A1-B78E-E7ED72DA8160}">
      <dgm:prSet/>
      <dgm:spPr/>
      <dgm:t>
        <a:bodyPr/>
        <a:lstStyle/>
        <a:p>
          <a:r>
            <a:rPr lang="en-US" baseline="0" dirty="0"/>
            <a:t>We could only find relevant data from the US.</a:t>
          </a:r>
          <a:endParaRPr lang="en-US" dirty="0"/>
        </a:p>
      </dgm:t>
    </dgm:pt>
    <dgm:pt modelId="{752F576F-4E6F-47F7-B4E0-14FBDE556D7E}" type="parTrans" cxnId="{3A354B2D-50B3-4C42-A272-7BB9C10F698F}">
      <dgm:prSet/>
      <dgm:spPr/>
      <dgm:t>
        <a:bodyPr/>
        <a:lstStyle/>
        <a:p>
          <a:endParaRPr lang="en-US"/>
        </a:p>
      </dgm:t>
    </dgm:pt>
    <dgm:pt modelId="{6904A553-020B-4AC4-8A1B-425E31A0F3F6}" type="sibTrans" cxnId="{3A354B2D-50B3-4C42-A272-7BB9C10F698F}">
      <dgm:prSet/>
      <dgm:spPr/>
      <dgm:t>
        <a:bodyPr/>
        <a:lstStyle/>
        <a:p>
          <a:endParaRPr lang="en-US"/>
        </a:p>
      </dgm:t>
    </dgm:pt>
    <dgm:pt modelId="{AC3925FB-0748-4706-B12D-7ACAF2810251}">
      <dgm:prSet/>
      <dgm:spPr/>
      <dgm:t>
        <a:bodyPr/>
        <a:lstStyle/>
        <a:p>
          <a:r>
            <a:rPr lang="en-US" dirty="0"/>
            <a:t>More time </a:t>
          </a:r>
          <a:r>
            <a:rPr lang="en-US" dirty="0">
              <a:latin typeface="Century Schoolbook" panose="02040604050505020304"/>
            </a:rPr>
            <a:t>was required </a:t>
          </a:r>
          <a:r>
            <a:rPr lang="en-US" dirty="0"/>
            <a:t>to find data from other countries to develop a larger dataset. </a:t>
          </a:r>
        </a:p>
      </dgm:t>
    </dgm:pt>
    <dgm:pt modelId="{43419540-D6B2-4790-97A0-216D528C449A}" type="parTrans" cxnId="{F5D2F9DB-AB6D-4B6E-95C0-04402FF41963}">
      <dgm:prSet/>
      <dgm:spPr/>
      <dgm:t>
        <a:bodyPr/>
        <a:lstStyle/>
        <a:p>
          <a:endParaRPr lang="en-US"/>
        </a:p>
      </dgm:t>
    </dgm:pt>
    <dgm:pt modelId="{A0E879FE-2646-4502-A946-FB88B96BA9D4}" type="sibTrans" cxnId="{F5D2F9DB-AB6D-4B6E-95C0-04402FF41963}">
      <dgm:prSet/>
      <dgm:spPr/>
      <dgm:t>
        <a:bodyPr/>
        <a:lstStyle/>
        <a:p>
          <a:endParaRPr lang="en-US"/>
        </a:p>
      </dgm:t>
    </dgm:pt>
    <dgm:pt modelId="{85D95B27-E557-48FA-BA6D-C9ED396E0D16}" type="pres">
      <dgm:prSet presAssocID="{1CF01EB0-7077-4C53-916F-00496AE65D86}" presName="Name0" presStyleCnt="0">
        <dgm:presLayoutVars>
          <dgm:dir/>
          <dgm:animLvl val="lvl"/>
          <dgm:resizeHandles val="exact"/>
        </dgm:presLayoutVars>
      </dgm:prSet>
      <dgm:spPr/>
    </dgm:pt>
    <dgm:pt modelId="{55670B7F-8C49-4285-9265-FC46D412C0E4}" type="pres">
      <dgm:prSet presAssocID="{E9F991B1-3EC7-4CFA-8851-083FEF7FF71F}" presName="composite" presStyleCnt="0"/>
      <dgm:spPr/>
    </dgm:pt>
    <dgm:pt modelId="{5A0A2FE9-1C4F-43F1-B53E-08B8F8C11783}" type="pres">
      <dgm:prSet presAssocID="{E9F991B1-3EC7-4CFA-8851-083FEF7FF71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8123915-FC08-4621-9204-2AFD8A5A92A1}" type="pres">
      <dgm:prSet presAssocID="{E9F991B1-3EC7-4CFA-8851-083FEF7FF71F}" presName="desTx" presStyleLbl="alignAccFollowNode1" presStyleIdx="0" presStyleCnt="2">
        <dgm:presLayoutVars>
          <dgm:bulletEnabled val="1"/>
        </dgm:presLayoutVars>
      </dgm:prSet>
      <dgm:spPr/>
    </dgm:pt>
    <dgm:pt modelId="{D15A9E80-1E5E-4417-82AA-1CF380BA93BC}" type="pres">
      <dgm:prSet presAssocID="{9DBCFF32-7FAF-4EF5-94CF-DB89CA3E9381}" presName="space" presStyleCnt="0"/>
      <dgm:spPr/>
    </dgm:pt>
    <dgm:pt modelId="{2E2353BA-581A-46BB-8920-1253CE0E3461}" type="pres">
      <dgm:prSet presAssocID="{409DEC96-5445-42A1-B78E-E7ED72DA8160}" presName="composite" presStyleCnt="0"/>
      <dgm:spPr/>
    </dgm:pt>
    <dgm:pt modelId="{B6F194FC-25C2-4198-8CC7-D3B22014D46B}" type="pres">
      <dgm:prSet presAssocID="{409DEC96-5445-42A1-B78E-E7ED72DA816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A8FA404-A170-4CB7-A9F2-84C44C50FCA0}" type="pres">
      <dgm:prSet presAssocID="{409DEC96-5445-42A1-B78E-E7ED72DA816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CA66328-5701-42CF-B91B-896064CEB8BF}" srcId="{1CF01EB0-7077-4C53-916F-00496AE65D86}" destId="{E9F991B1-3EC7-4CFA-8851-083FEF7FF71F}" srcOrd="0" destOrd="0" parTransId="{29087A4F-4F69-4249-A014-7A6EA8D217C3}" sibTransId="{9DBCFF32-7FAF-4EF5-94CF-DB89CA3E9381}"/>
    <dgm:cxn modelId="{3A354B2D-50B3-4C42-A272-7BB9C10F698F}" srcId="{1CF01EB0-7077-4C53-916F-00496AE65D86}" destId="{409DEC96-5445-42A1-B78E-E7ED72DA8160}" srcOrd="1" destOrd="0" parTransId="{752F576F-4E6F-47F7-B4E0-14FBDE556D7E}" sibTransId="{6904A553-020B-4AC4-8A1B-425E31A0F3F6}"/>
    <dgm:cxn modelId="{A0A78760-880F-4625-B1B1-B1A431EE7DE1}" type="presOf" srcId="{409DEC96-5445-42A1-B78E-E7ED72DA8160}" destId="{B6F194FC-25C2-4198-8CC7-D3B22014D46B}" srcOrd="0" destOrd="0" presId="urn:microsoft.com/office/officeart/2005/8/layout/hList1"/>
    <dgm:cxn modelId="{E6CA2844-B3FA-4B97-A2D9-8D4B1684743B}" srcId="{E9F991B1-3EC7-4CFA-8851-083FEF7FF71F}" destId="{0B27814F-CED3-4C62-8592-12CFFE88D27D}" srcOrd="0" destOrd="0" parTransId="{BADBDDF9-7757-4917-A631-454CD3BE39FD}" sibTransId="{93C1CA7F-382C-44B6-8359-72D40C364C2B}"/>
    <dgm:cxn modelId="{1AEA987D-B78B-44C5-B16A-E8FE90142C2D}" type="presOf" srcId="{5AEDEC5B-C09F-4C35-9890-44F77C78D0D7}" destId="{18123915-FC08-4621-9204-2AFD8A5A92A1}" srcOrd="0" destOrd="1" presId="urn:microsoft.com/office/officeart/2005/8/layout/hList1"/>
    <dgm:cxn modelId="{11A3B898-5DD8-41BA-AB27-74204F04C804}" type="presOf" srcId="{AC3925FB-0748-4706-B12D-7ACAF2810251}" destId="{9A8FA404-A170-4CB7-A9F2-84C44C50FCA0}" srcOrd="0" destOrd="0" presId="urn:microsoft.com/office/officeart/2005/8/layout/hList1"/>
    <dgm:cxn modelId="{BF59F0A2-E04F-4B1B-8715-456184F84C84}" srcId="{E9F991B1-3EC7-4CFA-8851-083FEF7FF71F}" destId="{5AEDEC5B-C09F-4C35-9890-44F77C78D0D7}" srcOrd="1" destOrd="0" parTransId="{6A779D06-6E96-40C0-BD36-AC7C8E730464}" sibTransId="{20BFC218-023B-4157-9D74-A97C53F412F5}"/>
    <dgm:cxn modelId="{D9E15CC7-CEFE-4450-AECC-2993941E527E}" type="presOf" srcId="{1CF01EB0-7077-4C53-916F-00496AE65D86}" destId="{85D95B27-E557-48FA-BA6D-C9ED396E0D16}" srcOrd="0" destOrd="0" presId="urn:microsoft.com/office/officeart/2005/8/layout/hList1"/>
    <dgm:cxn modelId="{D5A4FCC7-FCC3-469F-B3D3-DE3FB00A038E}" type="presOf" srcId="{E9F991B1-3EC7-4CFA-8851-083FEF7FF71F}" destId="{5A0A2FE9-1C4F-43F1-B53E-08B8F8C11783}" srcOrd="0" destOrd="0" presId="urn:microsoft.com/office/officeart/2005/8/layout/hList1"/>
    <dgm:cxn modelId="{F5D2F9DB-AB6D-4B6E-95C0-04402FF41963}" srcId="{409DEC96-5445-42A1-B78E-E7ED72DA8160}" destId="{AC3925FB-0748-4706-B12D-7ACAF2810251}" srcOrd="0" destOrd="0" parTransId="{43419540-D6B2-4790-97A0-216D528C449A}" sibTransId="{A0E879FE-2646-4502-A946-FB88B96BA9D4}"/>
    <dgm:cxn modelId="{DA26FDEB-8A69-4BDB-B5F6-B100B611A40C}" type="presOf" srcId="{0B27814F-CED3-4C62-8592-12CFFE88D27D}" destId="{18123915-FC08-4621-9204-2AFD8A5A92A1}" srcOrd="0" destOrd="0" presId="urn:microsoft.com/office/officeart/2005/8/layout/hList1"/>
    <dgm:cxn modelId="{74182C1E-D9D1-412F-BABB-3ABF8730B9AF}" type="presParOf" srcId="{85D95B27-E557-48FA-BA6D-C9ED396E0D16}" destId="{55670B7F-8C49-4285-9265-FC46D412C0E4}" srcOrd="0" destOrd="0" presId="urn:microsoft.com/office/officeart/2005/8/layout/hList1"/>
    <dgm:cxn modelId="{43D488DB-7A79-4AF7-9CFD-0179F9B4DAC7}" type="presParOf" srcId="{55670B7F-8C49-4285-9265-FC46D412C0E4}" destId="{5A0A2FE9-1C4F-43F1-B53E-08B8F8C11783}" srcOrd="0" destOrd="0" presId="urn:microsoft.com/office/officeart/2005/8/layout/hList1"/>
    <dgm:cxn modelId="{AC8FD6D4-9CC5-4869-AFBA-CC5F9291026B}" type="presParOf" srcId="{55670B7F-8C49-4285-9265-FC46D412C0E4}" destId="{18123915-FC08-4621-9204-2AFD8A5A92A1}" srcOrd="1" destOrd="0" presId="urn:microsoft.com/office/officeart/2005/8/layout/hList1"/>
    <dgm:cxn modelId="{6FC6FC27-F074-4AF4-8DF4-0CCB7831267D}" type="presParOf" srcId="{85D95B27-E557-48FA-BA6D-C9ED396E0D16}" destId="{D15A9E80-1E5E-4417-82AA-1CF380BA93BC}" srcOrd="1" destOrd="0" presId="urn:microsoft.com/office/officeart/2005/8/layout/hList1"/>
    <dgm:cxn modelId="{61DB58FE-C354-4FFF-ADEB-DAA80B9686D9}" type="presParOf" srcId="{85D95B27-E557-48FA-BA6D-C9ED396E0D16}" destId="{2E2353BA-581A-46BB-8920-1253CE0E3461}" srcOrd="2" destOrd="0" presId="urn:microsoft.com/office/officeart/2005/8/layout/hList1"/>
    <dgm:cxn modelId="{BE7F46DD-0682-42D4-BD7B-E7EC3ECA9569}" type="presParOf" srcId="{2E2353BA-581A-46BB-8920-1253CE0E3461}" destId="{B6F194FC-25C2-4198-8CC7-D3B22014D46B}" srcOrd="0" destOrd="0" presId="urn:microsoft.com/office/officeart/2005/8/layout/hList1"/>
    <dgm:cxn modelId="{0BDDEAB2-036D-4B26-AC3D-36A1F789327F}" type="presParOf" srcId="{2E2353BA-581A-46BB-8920-1253CE0E3461}" destId="{9A8FA404-A170-4CB7-A9F2-84C44C50F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C4556-DDE1-46DD-BFC3-3994F2E6C834}">
      <dsp:nvSpPr>
        <dsp:cNvPr id="0" name=""/>
        <dsp:cNvSpPr/>
      </dsp:nvSpPr>
      <dsp:spPr>
        <a:xfrm>
          <a:off x="138028" y="617036"/>
          <a:ext cx="1126576" cy="11265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2539D-3AD8-4AE8-BBD6-A22D731DE743}">
      <dsp:nvSpPr>
        <dsp:cNvPr id="0" name=""/>
        <dsp:cNvSpPr/>
      </dsp:nvSpPr>
      <dsp:spPr>
        <a:xfrm>
          <a:off x="374610" y="853617"/>
          <a:ext cx="653414" cy="653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96924-55C4-4950-8ACD-BC61275CF82C}">
      <dsp:nvSpPr>
        <dsp:cNvPr id="0" name=""/>
        <dsp:cNvSpPr/>
      </dsp:nvSpPr>
      <dsp:spPr>
        <a:xfrm>
          <a:off x="1506014" y="617036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/>
              <a:cs typeface="Calibri"/>
            </a:rPr>
            <a:t>Which club performed the best in a specified time period?</a:t>
          </a:r>
        </a:p>
      </dsp:txBody>
      <dsp:txXfrm>
        <a:off x="1506014" y="617036"/>
        <a:ext cx="2655502" cy="1126576"/>
      </dsp:txXfrm>
    </dsp:sp>
    <dsp:sp modelId="{A6A75427-46F6-45D3-9CE9-83A21CA37C62}">
      <dsp:nvSpPr>
        <dsp:cNvPr id="0" name=""/>
        <dsp:cNvSpPr/>
      </dsp:nvSpPr>
      <dsp:spPr>
        <a:xfrm>
          <a:off x="4624218" y="617036"/>
          <a:ext cx="1126576" cy="11265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B06A3-F4DD-47A5-B456-E641C0C467A2}">
      <dsp:nvSpPr>
        <dsp:cNvPr id="0" name=""/>
        <dsp:cNvSpPr/>
      </dsp:nvSpPr>
      <dsp:spPr>
        <a:xfrm>
          <a:off x="4860799" y="853617"/>
          <a:ext cx="653414" cy="653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C9DC5-EFC1-4324-9DAA-DCFCB0B79DC5}">
      <dsp:nvSpPr>
        <dsp:cNvPr id="0" name=""/>
        <dsp:cNvSpPr/>
      </dsp:nvSpPr>
      <dsp:spPr>
        <a:xfrm>
          <a:off x="5992203" y="617036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/>
              <a:cs typeface="Calibri"/>
            </a:rPr>
            <a:t>Does the amount of time a goalkeeper plays correlate with his performance ?</a:t>
          </a:r>
        </a:p>
      </dsp:txBody>
      <dsp:txXfrm>
        <a:off x="5992203" y="617036"/>
        <a:ext cx="2655502" cy="1126576"/>
      </dsp:txXfrm>
    </dsp:sp>
    <dsp:sp modelId="{9DD6BFD8-D3D1-467D-8854-B96DCF6443CF}">
      <dsp:nvSpPr>
        <dsp:cNvPr id="0" name=""/>
        <dsp:cNvSpPr/>
      </dsp:nvSpPr>
      <dsp:spPr>
        <a:xfrm>
          <a:off x="138028" y="2457864"/>
          <a:ext cx="1126576" cy="11265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BCF59-EF35-420E-A7B6-C9648543FB64}">
      <dsp:nvSpPr>
        <dsp:cNvPr id="0" name=""/>
        <dsp:cNvSpPr/>
      </dsp:nvSpPr>
      <dsp:spPr>
        <a:xfrm>
          <a:off x="374610" y="2694445"/>
          <a:ext cx="653414" cy="6534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4C01A-407A-4A3E-BDC7-DCFE767B07B0}">
      <dsp:nvSpPr>
        <dsp:cNvPr id="0" name=""/>
        <dsp:cNvSpPr/>
      </dsp:nvSpPr>
      <dsp:spPr>
        <a:xfrm>
          <a:off x="1506014" y="2457864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Calibri"/>
              <a:cs typeface="Calibri"/>
            </a:rPr>
            <a:t>What is the average of shots saved vs. shots faced between goalkeepers?</a:t>
          </a:r>
          <a:endParaRPr lang="en-US" sz="2000" b="1" kern="1200" dirty="0">
            <a:latin typeface="Calibri"/>
            <a:cs typeface="Calibri"/>
          </a:endParaRPr>
        </a:p>
      </dsp:txBody>
      <dsp:txXfrm>
        <a:off x="1506014" y="2457864"/>
        <a:ext cx="2655502" cy="1126576"/>
      </dsp:txXfrm>
    </dsp:sp>
    <dsp:sp modelId="{46FFA05B-09FC-44C9-BDE4-655E9CE2321C}">
      <dsp:nvSpPr>
        <dsp:cNvPr id="0" name=""/>
        <dsp:cNvSpPr/>
      </dsp:nvSpPr>
      <dsp:spPr>
        <a:xfrm>
          <a:off x="4624218" y="2457864"/>
          <a:ext cx="1126576" cy="112657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21EE7-1495-4BF3-903B-6BFAFBFDE531}">
      <dsp:nvSpPr>
        <dsp:cNvPr id="0" name=""/>
        <dsp:cNvSpPr/>
      </dsp:nvSpPr>
      <dsp:spPr>
        <a:xfrm>
          <a:off x="4860799" y="2694445"/>
          <a:ext cx="653414" cy="6534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72F3E-337F-452B-AA3E-2D3F40E76B68}">
      <dsp:nvSpPr>
        <dsp:cNvPr id="0" name=""/>
        <dsp:cNvSpPr/>
      </dsp:nvSpPr>
      <dsp:spPr>
        <a:xfrm>
          <a:off x="5992203" y="2457864"/>
          <a:ext cx="2655502" cy="1126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/>
              <a:cs typeface="Calibri"/>
            </a:rPr>
            <a:t>What goalkeeper stats impact the chances of a team winning or losing?</a:t>
          </a:r>
          <a:br>
            <a:rPr lang="en-US" sz="2000" b="1" kern="1200" dirty="0">
              <a:latin typeface="Calibri"/>
              <a:cs typeface="Calibri"/>
            </a:rPr>
          </a:br>
          <a:endParaRPr lang="en-US" sz="2000" b="1" kern="1200" dirty="0">
            <a:latin typeface="Calibri"/>
            <a:cs typeface="Calibri"/>
          </a:endParaRPr>
        </a:p>
      </dsp:txBody>
      <dsp:txXfrm>
        <a:off x="5992203" y="2457864"/>
        <a:ext cx="2655502" cy="1126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9A32E-E248-45D6-8166-7784E0A25C97}">
      <dsp:nvSpPr>
        <dsp:cNvPr id="0" name=""/>
        <dsp:cNvSpPr/>
      </dsp:nvSpPr>
      <dsp:spPr>
        <a:xfrm>
          <a:off x="0" y="2766"/>
          <a:ext cx="59901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8700B-C420-411F-988A-5AE079C7EA1A}">
      <dsp:nvSpPr>
        <dsp:cNvPr id="0" name=""/>
        <dsp:cNvSpPr/>
      </dsp:nvSpPr>
      <dsp:spPr>
        <a:xfrm>
          <a:off x="0" y="2766"/>
          <a:ext cx="5984286" cy="1975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Kaggle.com was the source for the datasets used in this presentation. The Kaggle datasets provided the information best suited for this project within the time constraints for data discovery.  </a:t>
          </a:r>
          <a:endParaRPr lang="en-US" sz="2200" kern="1200" dirty="0"/>
        </a:p>
      </dsp:txBody>
      <dsp:txXfrm>
        <a:off x="0" y="2766"/>
        <a:ext cx="5984286" cy="1975344"/>
      </dsp:txXfrm>
    </dsp:sp>
    <dsp:sp modelId="{69B709BA-96A8-44D1-AADB-B79BAA041A3B}">
      <dsp:nvSpPr>
        <dsp:cNvPr id="0" name=""/>
        <dsp:cNvSpPr/>
      </dsp:nvSpPr>
      <dsp:spPr>
        <a:xfrm>
          <a:off x="0" y="1978111"/>
          <a:ext cx="5990135" cy="0"/>
        </a:xfrm>
        <a:prstGeom prst="line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7CADB-103F-4E1F-B15C-BAE42C1CC33E}">
      <dsp:nvSpPr>
        <dsp:cNvPr id="0" name=""/>
        <dsp:cNvSpPr/>
      </dsp:nvSpPr>
      <dsp:spPr>
        <a:xfrm>
          <a:off x="0" y="1978111"/>
          <a:ext cx="5990135" cy="1626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Global data for the scope of this project is  limited. Statistical data created by Major League Soccer (MLS) in the United states ultimately turned out to be the best source . </a:t>
          </a:r>
        </a:p>
      </dsp:txBody>
      <dsp:txXfrm>
        <a:off x="0" y="1978111"/>
        <a:ext cx="5990135" cy="1626506"/>
      </dsp:txXfrm>
    </dsp:sp>
    <dsp:sp modelId="{2EC1FEA8-905D-4F4D-A441-E0A93171322C}">
      <dsp:nvSpPr>
        <dsp:cNvPr id="0" name=""/>
        <dsp:cNvSpPr/>
      </dsp:nvSpPr>
      <dsp:spPr>
        <a:xfrm>
          <a:off x="0" y="3604617"/>
          <a:ext cx="5990135" cy="0"/>
        </a:xfrm>
        <a:prstGeom prst="line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5CC28-437B-4F59-9AD6-349BDB0CA218}">
      <dsp:nvSpPr>
        <dsp:cNvPr id="0" name=""/>
        <dsp:cNvSpPr/>
      </dsp:nvSpPr>
      <dsp:spPr>
        <a:xfrm>
          <a:off x="0" y="3604617"/>
          <a:ext cx="5990135" cy="1654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The primary data set provided goalkeeper information. The remaining datasets provided information about other team players. </a:t>
          </a:r>
          <a:endParaRPr lang="en-US" sz="2200" kern="1200" dirty="0"/>
        </a:p>
      </dsp:txBody>
      <dsp:txXfrm>
        <a:off x="0" y="3604617"/>
        <a:ext cx="5990135" cy="1654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CDFC-E400-40C2-85A7-043A76050746}">
      <dsp:nvSpPr>
        <dsp:cNvPr id="0" name=""/>
        <dsp:cNvSpPr/>
      </dsp:nvSpPr>
      <dsp:spPr>
        <a:xfrm>
          <a:off x="0" y="992005"/>
          <a:ext cx="6348797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>
              <a:latin typeface="+mj-lt"/>
              <a:cs typeface="Calibri"/>
            </a:rPr>
            <a:t>Major League Soccer (MLS) - Goalkeepers</a:t>
          </a:r>
          <a:endParaRPr lang="en-US" sz="4000" kern="1200" dirty="0">
            <a:latin typeface="+mj-lt"/>
            <a:cs typeface="Calibri"/>
          </a:endParaRPr>
        </a:p>
      </dsp:txBody>
      <dsp:txXfrm>
        <a:off x="76105" y="1068110"/>
        <a:ext cx="6196587" cy="1406815"/>
      </dsp:txXfrm>
    </dsp:sp>
    <dsp:sp modelId="{657B818D-C019-4A15-A4DE-F41A75C91F99}">
      <dsp:nvSpPr>
        <dsp:cNvPr id="0" name=""/>
        <dsp:cNvSpPr/>
      </dsp:nvSpPr>
      <dsp:spPr>
        <a:xfrm>
          <a:off x="0" y="2700629"/>
          <a:ext cx="6348797" cy="1412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574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>
              <a:latin typeface="+mn-lt"/>
              <a:cs typeface="Calibri"/>
            </a:rPr>
            <a:t>Datasets included data on all players from the years 1996-2019</a:t>
          </a:r>
        </a:p>
      </dsp:txBody>
      <dsp:txXfrm>
        <a:off x="0" y="2700629"/>
        <a:ext cx="6348797" cy="1412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EE632-879B-45BA-91EE-1AF14B431C3A}">
      <dsp:nvSpPr>
        <dsp:cNvPr id="0" name=""/>
        <dsp:cNvSpPr/>
      </dsp:nvSpPr>
      <dsp:spPr>
        <a:xfrm>
          <a:off x="0" y="98293"/>
          <a:ext cx="3080684" cy="18484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Recalling our presentation was made around the importance of the goalkeeper’s performance and their team's winning percentage. </a:t>
          </a:r>
        </a:p>
      </dsp:txBody>
      <dsp:txXfrm>
        <a:off x="0" y="98293"/>
        <a:ext cx="3080684" cy="1848410"/>
      </dsp:txXfrm>
    </dsp:sp>
    <dsp:sp modelId="{695AC885-5CF8-4196-835E-00EC71BD5DAA}">
      <dsp:nvSpPr>
        <dsp:cNvPr id="0" name=""/>
        <dsp:cNvSpPr/>
      </dsp:nvSpPr>
      <dsp:spPr>
        <a:xfrm>
          <a:off x="3388753" y="98293"/>
          <a:ext cx="3080684" cy="1848410"/>
        </a:xfrm>
        <a:prstGeom prst="rect">
          <a:avLst/>
        </a:prstGeom>
        <a:solidFill>
          <a:schemeClr val="accent5">
            <a:hueOff val="-4767289"/>
            <a:satOff val="1257"/>
            <a:lumOff val="63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Goalkeepers that played more minutes have better save percentages</a:t>
          </a:r>
          <a:r>
            <a:rPr lang="en-US" sz="1800" kern="1200" dirty="0">
              <a:latin typeface="Century Schoolbook" panose="02040604050505020304"/>
            </a:rPr>
            <a:t>.</a:t>
          </a:r>
        </a:p>
      </dsp:txBody>
      <dsp:txXfrm>
        <a:off x="3388753" y="98293"/>
        <a:ext cx="3080684" cy="1848410"/>
      </dsp:txXfrm>
    </dsp:sp>
    <dsp:sp modelId="{2188DE10-4309-4FC2-BDB4-B6955D1E0CEB}">
      <dsp:nvSpPr>
        <dsp:cNvPr id="0" name=""/>
        <dsp:cNvSpPr/>
      </dsp:nvSpPr>
      <dsp:spPr>
        <a:xfrm>
          <a:off x="6777506" y="98293"/>
          <a:ext cx="3080684" cy="1848410"/>
        </a:xfrm>
        <a:prstGeom prst="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the winning percentage and its mean go up, the goals against average and its mean go down.</a:t>
          </a:r>
        </a:p>
      </dsp:txBody>
      <dsp:txXfrm>
        <a:off x="6777506" y="98293"/>
        <a:ext cx="3080684" cy="1848410"/>
      </dsp:txXfrm>
    </dsp:sp>
    <dsp:sp modelId="{F4C4B16B-78EF-4DD9-A3C6-858DE04AB1F7}">
      <dsp:nvSpPr>
        <dsp:cNvPr id="0" name=""/>
        <dsp:cNvSpPr/>
      </dsp:nvSpPr>
      <dsp:spPr>
        <a:xfrm>
          <a:off x="1694376" y="2254773"/>
          <a:ext cx="3080684" cy="1848410"/>
        </a:xfrm>
        <a:prstGeom prst="rect">
          <a:avLst/>
        </a:prstGeom>
        <a:solidFill>
          <a:schemeClr val="accent5">
            <a:hueOff val="-14301867"/>
            <a:satOff val="3772"/>
            <a:lumOff val="1912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 the save percentage per goalkeeper goes up, the winning percentage of his team goes up.</a:t>
          </a:r>
        </a:p>
      </dsp:txBody>
      <dsp:txXfrm>
        <a:off x="1694376" y="2254773"/>
        <a:ext cx="3080684" cy="1848410"/>
      </dsp:txXfrm>
    </dsp:sp>
    <dsp:sp modelId="{1D1FF5F8-FC3F-4849-A141-59CB78787CC8}">
      <dsp:nvSpPr>
        <dsp:cNvPr id="0" name=""/>
        <dsp:cNvSpPr/>
      </dsp:nvSpPr>
      <dsp:spPr>
        <a:xfrm>
          <a:off x="5083129" y="2254773"/>
          <a:ext cx="3080684" cy="1848410"/>
        </a:xfrm>
        <a:prstGeom prst="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Goalkeeper’s performance has an impact on the team winning percentage in MLS</a:t>
          </a:r>
          <a:r>
            <a:rPr lang="en-US" sz="1800" kern="1200" dirty="0">
              <a:latin typeface="Century Schoolbook" panose="02040604050505020304"/>
            </a:rPr>
            <a:t>.</a:t>
          </a:r>
          <a:endParaRPr lang="en-US" sz="1800" kern="1200" dirty="0"/>
        </a:p>
      </dsp:txBody>
      <dsp:txXfrm>
        <a:off x="5083129" y="2254773"/>
        <a:ext cx="3080684" cy="18484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A2FE9-1C4F-43F1-B53E-08B8F8C11783}">
      <dsp:nvSpPr>
        <dsp:cNvPr id="0" name=""/>
        <dsp:cNvSpPr/>
      </dsp:nvSpPr>
      <dsp:spPr>
        <a:xfrm>
          <a:off x="42" y="158952"/>
          <a:ext cx="4101515" cy="11056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One of the csv files in Kaggle showed only team names with no abbreviations.</a:t>
          </a:r>
          <a:endParaRPr lang="en-US" sz="2200" kern="1200" dirty="0"/>
        </a:p>
      </dsp:txBody>
      <dsp:txXfrm>
        <a:off x="42" y="158952"/>
        <a:ext cx="4101515" cy="1105634"/>
      </dsp:txXfrm>
    </dsp:sp>
    <dsp:sp modelId="{18123915-FC08-4621-9204-2AFD8A5A92A1}">
      <dsp:nvSpPr>
        <dsp:cNvPr id="0" name=""/>
        <dsp:cNvSpPr/>
      </dsp:nvSpPr>
      <dsp:spPr>
        <a:xfrm>
          <a:off x="42" y="1264586"/>
          <a:ext cx="4101515" cy="27779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There was lack of time to go through all the team names of one of the datasets and replace them with their club names. 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Some data was </a:t>
          </a:r>
          <a:r>
            <a:rPr lang="en-US" sz="2200" kern="1200" dirty="0">
              <a:latin typeface="Century Schoolbook" panose="02040604050505020304"/>
            </a:rPr>
            <a:t>wasn't </a:t>
          </a:r>
          <a:r>
            <a:rPr lang="en-US" sz="2200" kern="1200" dirty="0"/>
            <a:t>necessary to show our hypothesis</a:t>
          </a:r>
        </a:p>
      </dsp:txBody>
      <dsp:txXfrm>
        <a:off x="42" y="1264586"/>
        <a:ext cx="4101515" cy="2777939"/>
      </dsp:txXfrm>
    </dsp:sp>
    <dsp:sp modelId="{B6F194FC-25C2-4198-8CC7-D3B22014D46B}">
      <dsp:nvSpPr>
        <dsp:cNvPr id="0" name=""/>
        <dsp:cNvSpPr/>
      </dsp:nvSpPr>
      <dsp:spPr>
        <a:xfrm>
          <a:off x="4675770" y="158952"/>
          <a:ext cx="4101515" cy="11056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We could only find relevant data from the US.</a:t>
          </a:r>
          <a:endParaRPr lang="en-US" sz="2200" kern="1200" dirty="0"/>
        </a:p>
      </dsp:txBody>
      <dsp:txXfrm>
        <a:off x="4675770" y="158952"/>
        <a:ext cx="4101515" cy="1105634"/>
      </dsp:txXfrm>
    </dsp:sp>
    <dsp:sp modelId="{9A8FA404-A170-4CB7-A9F2-84C44C50FCA0}">
      <dsp:nvSpPr>
        <dsp:cNvPr id="0" name=""/>
        <dsp:cNvSpPr/>
      </dsp:nvSpPr>
      <dsp:spPr>
        <a:xfrm>
          <a:off x="4675770" y="1264586"/>
          <a:ext cx="4101515" cy="27779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More time </a:t>
          </a:r>
          <a:r>
            <a:rPr lang="en-US" sz="2200" kern="1200" dirty="0">
              <a:latin typeface="Century Schoolbook" panose="02040604050505020304"/>
            </a:rPr>
            <a:t>was required </a:t>
          </a:r>
          <a:r>
            <a:rPr lang="en-US" sz="2200" kern="1200" dirty="0"/>
            <a:t>to find data from other countries to develop a larger dataset. </a:t>
          </a:r>
        </a:p>
      </dsp:txBody>
      <dsp:txXfrm>
        <a:off x="4675770" y="1264586"/>
        <a:ext cx="4101515" cy="277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832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9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8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9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12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4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1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18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8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3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Football ball in goal">
            <a:extLst>
              <a:ext uri="{FF2B5EF4-FFF2-40B4-BE49-F238E27FC236}">
                <a16:creationId xmlns:a16="http://schemas.microsoft.com/office/drawing/2014/main" id="{011D0830-A9D8-4FB9-B977-8C0228E7E2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7" r="2899" b="5509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91AA7-31BE-4ABC-A62D-4B3632F3D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Project One:</a:t>
            </a:r>
            <a:br>
              <a:rPr lang="en-US" sz="4800">
                <a:cs typeface="Calibri Light"/>
              </a:rPr>
            </a:br>
            <a:r>
              <a:rPr lang="en-US" sz="4800"/>
              <a:t>Group D3</a:t>
            </a:r>
            <a:endParaRPr lang="en-US" sz="480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8B1E8-5B6E-4AD3-861A-E7A6E596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Al Burroughs, </a:t>
            </a:r>
            <a:r>
              <a:rPr lang="en-US" sz="2000" dirty="0" err="1"/>
              <a:t>Albe</a:t>
            </a:r>
            <a:r>
              <a:rPr lang="en-US" sz="2000" dirty="0"/>
              <a:t> </a:t>
            </a:r>
            <a:r>
              <a:rPr lang="en-US" sz="2000" dirty="0" err="1"/>
              <a:t>Eteme</a:t>
            </a:r>
            <a:r>
              <a:rPr lang="en-US" sz="2000" dirty="0"/>
              <a:t>, Jane Kim, &amp; </a:t>
            </a:r>
            <a:r>
              <a:rPr lang="en-US" sz="2000" dirty="0" err="1"/>
              <a:t>Chidozie</a:t>
            </a:r>
            <a:r>
              <a:rPr lang="en-US" sz="2000" dirty="0"/>
              <a:t> </a:t>
            </a:r>
            <a:r>
              <a:rPr lang="en-US" sz="2000" dirty="0" err="1"/>
              <a:t>Nwagbo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3756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0CD5-16CA-47F4-8780-258E5D2D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01" y="115"/>
            <a:ext cx="11616552" cy="7001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Goals Against Average vs. Winning Percentage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FB67A9-6A0E-4460-B799-17BEDC6F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339" y="844062"/>
            <a:ext cx="2844259" cy="56411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000" dirty="0">
                <a:ea typeface="+mn-lt"/>
                <a:cs typeface="+mn-lt"/>
              </a:rPr>
              <a:t>As the goals against average goes down, the winning percentage goes up.</a:t>
            </a:r>
            <a:endParaRPr lang="en-US" sz="20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When we narrowed down the players, the significance of the correlation coefficient decreases because there are less results, but the overall linear regression stays the same.</a:t>
            </a:r>
          </a:p>
          <a:p>
            <a:pPr algn="ctr"/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3FF80B-1876-4B6F-B319-5ED40E830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5" r="8705"/>
          <a:stretch/>
        </p:blipFill>
        <p:spPr>
          <a:xfrm>
            <a:off x="7328290" y="742272"/>
            <a:ext cx="3950607" cy="2946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B7AA6C-8F9F-42A6-96F1-78C88EFB64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0" t="5114" r="7872"/>
          <a:stretch/>
        </p:blipFill>
        <p:spPr>
          <a:xfrm>
            <a:off x="470236" y="658638"/>
            <a:ext cx="3870191" cy="3076434"/>
          </a:xfrm>
          <a:prstGeom prst="rect">
            <a:avLst/>
          </a:prstGeom>
        </p:spPr>
      </p:pic>
      <p:pic>
        <p:nvPicPr>
          <p:cNvPr id="6" name="Content Placeholder 3" descr="Chart, scatter chart&#10;&#10;Description automatically generated">
            <a:extLst>
              <a:ext uri="{FF2B5EF4-FFF2-40B4-BE49-F238E27FC236}">
                <a16:creationId xmlns:a16="http://schemas.microsoft.com/office/drawing/2014/main" id="{522FDFC7-359B-41C3-AD4B-3A8501F8BF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5" t="5429" r="8565" b="-1442"/>
          <a:stretch/>
        </p:blipFill>
        <p:spPr>
          <a:xfrm>
            <a:off x="7328289" y="3642193"/>
            <a:ext cx="3955724" cy="3185419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1412702-678F-44C1-9B6D-6523D13A50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93" t="5374" r="8380" b="372"/>
          <a:stretch/>
        </p:blipFill>
        <p:spPr>
          <a:xfrm>
            <a:off x="470236" y="3684011"/>
            <a:ext cx="3870245" cy="310061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BFB9FA-B710-47BC-A154-3292D10F3101}"/>
              </a:ext>
            </a:extLst>
          </p:cNvPr>
          <p:cNvCxnSpPr/>
          <p:nvPr/>
        </p:nvCxnSpPr>
        <p:spPr>
          <a:xfrm>
            <a:off x="598" y="3686461"/>
            <a:ext cx="12189716" cy="10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357A2C-CD8C-434D-BC72-F75883EB7AF4}"/>
              </a:ext>
            </a:extLst>
          </p:cNvPr>
          <p:cNvSpPr txBox="1"/>
          <p:nvPr/>
        </p:nvSpPr>
        <p:spPr>
          <a:xfrm>
            <a:off x="4431292" y="2894049"/>
            <a:ext cx="28918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*All goalkeepers played a minimum of 900 minutes </a:t>
            </a:r>
          </a:p>
          <a:p>
            <a:pPr algn="ctr"/>
            <a:r>
              <a:rPr lang="en-US" sz="1200" b="1" dirty="0"/>
              <a:t>(with multiple games)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7A75B0-AC9B-4415-B2DE-30308C92839B}"/>
              </a:ext>
            </a:extLst>
          </p:cNvPr>
          <p:cNvSpPr txBox="1"/>
          <p:nvPr/>
        </p:nvSpPr>
        <p:spPr>
          <a:xfrm>
            <a:off x="4454523" y="3707484"/>
            <a:ext cx="28454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Average of All goalkeepers</a:t>
            </a:r>
          </a:p>
        </p:txBody>
      </p:sp>
    </p:spTree>
    <p:extLst>
      <p:ext uri="{BB962C8B-B14F-4D97-AF65-F5344CB8AC3E}">
        <p14:creationId xmlns:p14="http://schemas.microsoft.com/office/powerpoint/2010/main" val="215739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942C9-D21F-4C4E-984D-F13C71D96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2942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Discussion &amp; Findings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24D75-122B-40F3-882C-73934B566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331999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26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8">
            <a:extLst>
              <a:ext uri="{FF2B5EF4-FFF2-40B4-BE49-F238E27FC236}">
                <a16:creationId xmlns:a16="http://schemas.microsoft.com/office/drawing/2014/main" id="{21FFDA05-9640-4040-B33E-D46FD0443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6269-9874-4046-85E2-6F5DFB20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113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Postmortem 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8153DAA-590A-47E9-B214-DDCD41F69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228647"/>
              </p:ext>
            </p:extLst>
          </p:nvPr>
        </p:nvGraphicFramePr>
        <p:xfrm>
          <a:off x="1262063" y="2013054"/>
          <a:ext cx="8777329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55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 descr="Many question marks on black background">
            <a:extLst>
              <a:ext uri="{FF2B5EF4-FFF2-40B4-BE49-F238E27FC236}">
                <a16:creationId xmlns:a16="http://schemas.microsoft.com/office/drawing/2014/main" id="{264AA553-8A99-496A-B2EE-35B76BA92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18" r="-2" b="-2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BA457-D29F-43A1-BD41-562273D6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Questions</a:t>
            </a:r>
            <a:br>
              <a:rPr lang="en-US" sz="7200"/>
            </a:br>
            <a:r>
              <a:rPr lang="en-US" sz="720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F6527-1DDF-4E78-BD5F-83E819FFB88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7EF70-090C-47FD-A185-F9D2FFFBF11D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22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C9EE-8A88-4D4B-BB0C-43A61659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Proposal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&amp; Background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7558C6-E9CC-4600-ACE5-1DF7885B3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Goalkeeper’s performance and its effect on the team/clubs win or lose percentage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&gt; Establish a direct relationship between the saves made by a goalkeeper in a game and the clubs/teams win or lose percentage</a:t>
            </a:r>
            <a:endParaRPr lang="en-US" sz="2400">
              <a:cs typeface="Calibri"/>
            </a:endParaRPr>
          </a:p>
          <a:p>
            <a:br>
              <a:rPr lang="en-US" sz="1800"/>
            </a:br>
            <a:endParaRPr lang="en-US" sz="1800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93EA0EF9-8755-4B83-A89B-36B96C0E4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0" r="21322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351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687E-3047-4E35-94A1-E5283B71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/>
              <a:t>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C55762-2E59-41C1-AEBC-18614AECD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055216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68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76EA5-95B8-4629-9A6F-A9571015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15" y="804672"/>
            <a:ext cx="2718788" cy="175841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758E3A1-F0AE-43DC-8442-12D12E3D9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555613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07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00966-5D3F-46B3-9DEB-460B893D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404" y="717528"/>
            <a:ext cx="3758185" cy="1997964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cs typeface="Calibri Light"/>
              </a:rPr>
              <a:t>Data Exploration</a:t>
            </a:r>
            <a:endParaRPr lang="en-US" sz="48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5169B7-5B07-48FA-B1E3-8ECB65F24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115611"/>
              </p:ext>
            </p:extLst>
          </p:nvPr>
        </p:nvGraphicFramePr>
        <p:xfrm>
          <a:off x="702452" y="767500"/>
          <a:ext cx="6348797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37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028C-8896-44EE-93F9-6F651F19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82633"/>
            <a:ext cx="4824603" cy="701040"/>
          </a:xfrm>
        </p:spPr>
        <p:txBody>
          <a:bodyPr>
            <a:normAutofit/>
          </a:bodyPr>
          <a:lstStyle/>
          <a:p>
            <a:r>
              <a:rPr lang="en-US" sz="4000" dirty="0"/>
              <a:t>Data Cleanup</a:t>
            </a:r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05876D7B-5D74-43FF-A80B-3328A57C4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1094510"/>
            <a:ext cx="5033421" cy="5652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ea typeface="+mn-lt"/>
                <a:cs typeface="+mn-lt"/>
              </a:rPr>
              <a:t>Cleaning the data required the elimination of the following:</a:t>
            </a:r>
          </a:p>
          <a:p>
            <a:pPr lvl="1"/>
            <a:r>
              <a:rPr lang="en-US" sz="1900" dirty="0">
                <a:ea typeface="+mn-lt"/>
                <a:cs typeface="+mn-lt"/>
              </a:rPr>
              <a:t>Years 2020 and 2021 due to COVID-19</a:t>
            </a:r>
          </a:p>
          <a:p>
            <a:pPr lvl="1"/>
            <a:r>
              <a:rPr lang="en-US" sz="1900" dirty="0">
                <a:ea typeface="+mn-lt"/>
                <a:cs typeface="+mn-lt"/>
              </a:rPr>
              <a:t>All post season statistics</a:t>
            </a:r>
          </a:p>
          <a:p>
            <a:pPr lvl="1"/>
            <a:r>
              <a:rPr lang="en-US" sz="1900" dirty="0">
                <a:ea typeface="+mn-lt"/>
                <a:cs typeface="+mn-lt"/>
              </a:rPr>
              <a:t>All players who played &lt; 900 minutes. This provided more  continuity in the data sets.</a:t>
            </a:r>
            <a:endParaRPr lang="en-US" sz="1900" dirty="0"/>
          </a:p>
          <a:p>
            <a:r>
              <a:rPr lang="en-US" sz="1900" dirty="0"/>
              <a:t>Winning Percentage was recalculated. </a:t>
            </a:r>
          </a:p>
          <a:p>
            <a:pPr lvl="1"/>
            <a:r>
              <a:rPr lang="en-US" sz="1900" spc="10" dirty="0">
                <a:solidFill>
                  <a:srgbClr val="000000"/>
                </a:solidFill>
              </a:rPr>
              <a:t>This was done by incorporating a formula which included data for “Ties” This had an affect on the win/loss ratio.</a:t>
            </a:r>
            <a:endParaRPr lang="en-US" sz="1900" spc="10" dirty="0">
              <a:solidFill>
                <a:srgbClr val="262626"/>
              </a:solidFill>
            </a:endParaRPr>
          </a:p>
          <a:p>
            <a:pPr>
              <a:buFont typeface="Arial" pitchFamily="18" charset="2"/>
              <a:buChar char="•"/>
            </a:pPr>
            <a:r>
              <a:rPr lang="en-US" sz="1900" dirty="0">
                <a:solidFill>
                  <a:srgbClr val="000000"/>
                </a:solidFill>
              </a:rPr>
              <a:t>The "</a:t>
            </a:r>
            <a:r>
              <a:rPr lang="en-US" sz="1900" dirty="0" err="1">
                <a:solidFill>
                  <a:srgbClr val="000000"/>
                </a:solidFill>
              </a:rPr>
              <a:t>ShO</a:t>
            </a:r>
            <a:r>
              <a:rPr lang="en-US" sz="1900" dirty="0">
                <a:solidFill>
                  <a:srgbClr val="000000"/>
                </a:solidFill>
              </a:rPr>
              <a:t>“ (shootout) column was also eliminated due to the values being too small.</a:t>
            </a:r>
            <a:endParaRPr lang="en-US" sz="1900" spc="10" dirty="0">
              <a:solidFill>
                <a:srgbClr val="000000"/>
              </a:solidFill>
            </a:endParaRPr>
          </a:p>
          <a:p>
            <a:pPr lvl="1"/>
            <a:endParaRPr lang="en-US" spc="1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lang="en-US" spc="10" dirty="0">
              <a:solidFill>
                <a:srgbClr val="000000"/>
              </a:solidFill>
            </a:endParaRPr>
          </a:p>
          <a:p>
            <a:pPr lvl="1"/>
            <a:endParaRPr lang="en-US" spc="10" dirty="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lang="en-US" spc="10" dirty="0">
              <a:solidFill>
                <a:srgbClr val="000000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6C16D08-1B85-41EE-BA41-27E2B318A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3000"/>
                    </a14:imgEffect>
                  </a14:imgLayer>
                </a14:imgProps>
              </a:ext>
            </a:extLst>
          </a:blip>
          <a:srcRect l="30168" r="9716" b="-2"/>
          <a:stretch/>
        </p:blipFill>
        <p:spPr>
          <a:xfrm>
            <a:off x="6096000" y="286962"/>
            <a:ext cx="4641274" cy="3068979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C2A632C5-12BE-45FA-903B-65E14B090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3000"/>
                    </a14:imgEffect>
                  </a14:imgLayer>
                </a14:imgProps>
              </a:ext>
            </a:extLst>
          </a:blip>
          <a:srcRect r="17449" b="1"/>
          <a:stretch/>
        </p:blipFill>
        <p:spPr>
          <a:xfrm>
            <a:off x="6095999" y="3476625"/>
            <a:ext cx="4641274" cy="309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62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7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95FD1E-FFE7-4792-8F50-E1AEC0959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4"/>
          <a:stretch/>
        </p:blipFill>
        <p:spPr>
          <a:xfrm>
            <a:off x="479143" y="248197"/>
            <a:ext cx="7534147" cy="63552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38100-7F3F-4DC0-BB02-81141CB0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347" y="-5191"/>
            <a:ext cx="4178710" cy="1532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400" dirty="0">
                <a:solidFill>
                  <a:srgbClr val="FFFFFF"/>
                </a:solidFill>
              </a:rPr>
              <a:t>Goalkeepers Time Played vs.</a:t>
            </a:r>
            <a:br>
              <a:rPr lang="en-US" sz="3400" dirty="0"/>
            </a:br>
            <a:r>
              <a:rPr lang="en-US" sz="3400" dirty="0">
                <a:solidFill>
                  <a:srgbClr val="FFFFFF"/>
                </a:solidFill>
              </a:rPr>
              <a:t>Win Percentage</a:t>
            </a:r>
            <a:endParaRPr lang="en-US" sz="3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D157F9-4C50-4F19-AAEA-4C532E9698E9}"/>
              </a:ext>
            </a:extLst>
          </p:cNvPr>
          <p:cNvCxnSpPr/>
          <p:nvPr/>
        </p:nvCxnSpPr>
        <p:spPr>
          <a:xfrm flipV="1">
            <a:off x="8166410" y="1624361"/>
            <a:ext cx="3828584" cy="92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23D05E-819B-4FAA-8CA2-16F1C828D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233" y="2504678"/>
            <a:ext cx="4156767" cy="34822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D9D9D9"/>
                </a:solidFill>
              </a:rPr>
              <a:t>Relationship between the amount of time a goalkeeper played (Minutes Group) and the goalkeeper’s average win percentage.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173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8DB5A-A72D-464A-8243-73DF23FD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290" y="2727609"/>
            <a:ext cx="4178710" cy="2699797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D9D9D9"/>
                </a:solidFill>
              </a:rPr>
              <a:t>A slight correlation can be seen between the win percentage and a goalkeepers’ time on the field. 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35EE2-77F0-4F6D-B6F1-D97931738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290" y="-10500"/>
            <a:ext cx="4178710" cy="163282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  <a:ea typeface="+mj-lt"/>
                <a:cs typeface="+mj-lt"/>
              </a:rPr>
              <a:t>Goalkeepers Time Played vs. Loss Percentage</a:t>
            </a:r>
            <a:endParaRPr lang="en-US" sz="3400" dirty="0">
              <a:solidFill>
                <a:srgbClr val="FFFFFF"/>
              </a:solidFill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92F4DFD-3D9F-42CB-B88B-72567D2A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7" y="392751"/>
            <a:ext cx="7545155" cy="59036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496AA6-347A-4379-842D-FE3BF97E3C9E}"/>
              </a:ext>
            </a:extLst>
          </p:cNvPr>
          <p:cNvCxnSpPr/>
          <p:nvPr/>
        </p:nvCxnSpPr>
        <p:spPr>
          <a:xfrm flipV="1">
            <a:off x="8166410" y="1624361"/>
            <a:ext cx="3828584" cy="929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16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01795-9EAE-4BA4-AA0A-B4EC642C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392209"/>
            <a:ext cx="10825316" cy="7901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5400" dirty="0"/>
              <a:t>Regression 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14106F-7B17-4E0D-801D-0691B6B27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00" t="4147" r="6412" b="230"/>
          <a:stretch/>
        </p:blipFill>
        <p:spPr>
          <a:xfrm>
            <a:off x="737419" y="367804"/>
            <a:ext cx="4814590" cy="38695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2FEC62-D5C0-466A-B97E-887C4EEAA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1" t="4839" r="5862" b="691"/>
          <a:stretch/>
        </p:blipFill>
        <p:spPr>
          <a:xfrm>
            <a:off x="5970118" y="368174"/>
            <a:ext cx="4971490" cy="3869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D20577-FC5B-4F9B-83D3-F41406185AD4}"/>
              </a:ext>
            </a:extLst>
          </p:cNvPr>
          <p:cNvSpPr txBox="1"/>
          <p:nvPr/>
        </p:nvSpPr>
        <p:spPr>
          <a:xfrm>
            <a:off x="2954215" y="5216549"/>
            <a:ext cx="57114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As</a:t>
            </a:r>
            <a:r>
              <a:rPr lang="en-US" sz="2400" dirty="0">
                <a:ea typeface="+mn-lt"/>
                <a:cs typeface="+mn-lt"/>
              </a:rPr>
              <a:t> the winning percentage vs. save percentage goes up, the goals against average mean goes down.</a:t>
            </a:r>
            <a:endParaRPr lang="en-US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748C44-472F-45BE-BD4B-4ED11B6C028E}"/>
              </a:ext>
            </a:extLst>
          </p:cNvPr>
          <p:cNvCxnSpPr/>
          <p:nvPr/>
        </p:nvCxnSpPr>
        <p:spPr>
          <a:xfrm>
            <a:off x="3093110" y="5098750"/>
            <a:ext cx="5362753" cy="143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619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617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Project One: Group D3</vt:lpstr>
      <vt:lpstr>Proposal &amp; Background</vt:lpstr>
      <vt:lpstr>Questions?</vt:lpstr>
      <vt:lpstr>Data Sources</vt:lpstr>
      <vt:lpstr>Data Exploration</vt:lpstr>
      <vt:lpstr>Data Cleanup</vt:lpstr>
      <vt:lpstr>Goalkeepers Time Played vs. Win Percentage</vt:lpstr>
      <vt:lpstr>Goalkeepers Time Played vs. Loss Percentage</vt:lpstr>
      <vt:lpstr>Regression Model</vt:lpstr>
      <vt:lpstr>Goals Against Average vs. Winning Percentage</vt:lpstr>
      <vt:lpstr>Discussion &amp; Findings</vt:lpstr>
      <vt:lpstr>Postmortem </vt:lpstr>
      <vt:lpstr>Questions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Analysis: Soccer and Goalkeepers Performance</dc:title>
  <dc:creator>Jane Kim</dc:creator>
  <cp:lastModifiedBy>Jane Kim</cp:lastModifiedBy>
  <cp:revision>44</cp:revision>
  <dcterms:created xsi:type="dcterms:W3CDTF">2021-04-29T19:49:00Z</dcterms:created>
  <dcterms:modified xsi:type="dcterms:W3CDTF">2021-05-01T15:15:05Z</dcterms:modified>
</cp:coreProperties>
</file>