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0.png" ContentType="image/png"/>
  <Override PartName="/ppt/media/image9.png" ContentType="image/png"/>
  <Override PartName="/ppt/media/image7.png" ContentType="image/png"/>
  <Override PartName="/ppt/media/image5.jpeg" ContentType="image/jpeg"/>
  <Override PartName="/ppt/media/image6.jpeg" ContentType="image/jpeg"/>
  <Override PartName="/ppt/media/image4.gif" ContentType="image/gif"/>
  <Override PartName="/ppt/media/image3.gif" ContentType="image/gif"/>
  <Override PartName="/ppt/media/image2.jpeg" ContentType="image/jpeg"/>
  <Override PartName="/ppt/media/image8.jpeg" ContentType="image/jpe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0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0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s-PE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s-PE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s-PE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s-PE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s-PE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s-PE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s-PE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s-PE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s-PE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s-PE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s-PE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s-PE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s-PE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s-PE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s-PE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s-PE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gif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s-PE"/>
              <a:t>Tecnicas,Metodos,Herramientas en la Administracion</a:t>
            </a:r>
            <a:endParaRPr/>
          </a:p>
        </p:txBody>
      </p:sp>
      <p:pic>
        <p:nvPicPr>
          <p:cNvPr descr="" id="6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16000" y="2520000"/>
            <a:ext cx="6001920" cy="4175640"/>
          </a:xfrm>
          <a:prstGeom prst="rect">
            <a:avLst/>
          </a:prstGeom>
        </p:spPr>
      </p:pic>
      <p:sp>
        <p:nvSpPr>
          <p:cNvPr id="70" name="CustomShape 2"/>
          <p:cNvSpPr/>
          <p:nvPr/>
        </p:nvSpPr>
        <p:spPr>
          <a:xfrm>
            <a:off x="720360" y="1728000"/>
            <a:ext cx="3311280" cy="108144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s-PE" sz="3200"/>
              <a:t>1. Hoshing Kanri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s-PE"/>
              <a:t>Circulos de Calidad</a:t>
            </a:r>
            <a:endParaRPr/>
          </a:p>
        </p:txBody>
      </p:sp>
      <p:pic>
        <p:nvPicPr>
          <p:cNvPr descr="" id="8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61520" y="1296000"/>
            <a:ext cx="5946480" cy="5641560"/>
          </a:xfrm>
          <a:prstGeom prst="rect">
            <a:avLst/>
          </a:prstGeom>
        </p:spPr>
      </p:pic>
    </p:spTree>
  </p:cSld>
  <p:timing>
    <p:tnLst>
      <p:par>
        <p:cTn dur="indefinite" id="17" nodeType="tmRoot" restart="never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s-PE"/>
              <a:t>Conclusiones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s-PE"/>
              <a:t>Alta contaminacion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s-PE"/>
              <a:t>Agricultura reducida.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s-PE"/>
              <a:t>Empleo = Fidelidad.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s-PE"/>
              <a:t>El consenso  = motivacion.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s-PE"/>
              <a:t>Trabajo &gt; huelga.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s-PE"/>
              <a:t>Mecanismo de solucion de conflictos(conciliacion, mediacion,arbitraje).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576000" y="105840"/>
            <a:ext cx="907128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s-PE"/>
              <a:t>2.Las 5'S</a:t>
            </a:r>
            <a:endParaRPr/>
          </a:p>
        </p:txBody>
      </p:sp>
      <p:pic>
        <p:nvPicPr>
          <p:cNvPr descr="" id="7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82040" y="1282680"/>
            <a:ext cx="5709960" cy="5485320"/>
          </a:xfrm>
          <a:prstGeom prst="rect">
            <a:avLst/>
          </a:prstGeom>
        </p:spPr>
      </p:pic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s-PE"/>
              <a:t>J.I.T.</a:t>
            </a:r>
            <a:endParaRPr/>
          </a:p>
        </p:txBody>
      </p:sp>
      <p:pic>
        <p:nvPicPr>
          <p:cNvPr descr="" id="7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49840" y="1595880"/>
            <a:ext cx="7850160" cy="4956120"/>
          </a:xfrm>
          <a:prstGeom prst="rect">
            <a:avLst/>
          </a:prstGeom>
        </p:spPr>
      </p:pic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s-PE"/>
              <a:t>J.I.T.</a:t>
            </a:r>
            <a:endParaRPr/>
          </a:p>
        </p:txBody>
      </p:sp>
      <p:pic>
        <p:nvPicPr>
          <p:cNvPr descr="" id="7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809280" y="1512000"/>
            <a:ext cx="9054720" cy="5275080"/>
          </a:xfrm>
          <a:prstGeom prst="rect">
            <a:avLst/>
          </a:prstGeom>
        </p:spPr>
      </p:pic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s-PE"/>
              <a:t>3. POKA YOKE.</a:t>
            </a:r>
            <a:endParaRPr/>
          </a:p>
        </p:txBody>
      </p:sp>
      <p:pic>
        <p:nvPicPr>
          <p:cNvPr descr="" id="7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38360" y="1365480"/>
            <a:ext cx="6857640" cy="5114520"/>
          </a:xfrm>
          <a:prstGeom prst="rect">
            <a:avLst/>
          </a:prstGeom>
        </p:spPr>
      </p:pic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s-PE"/>
              <a:t>POKA YOKE</a:t>
            </a:r>
            <a:endParaRPr/>
          </a:p>
        </p:txBody>
      </p:sp>
      <p:pic>
        <p:nvPicPr>
          <p:cNvPr descr="" id="8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826200" y="1572480"/>
            <a:ext cx="8460720" cy="4419360"/>
          </a:xfrm>
          <a:prstGeom prst="rect">
            <a:avLst/>
          </a:prstGeom>
        </p:spPr>
      </p:pic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s-PE"/>
              <a:t>5.KANBAN</a:t>
            </a:r>
            <a:endParaRPr/>
          </a:p>
        </p:txBody>
      </p:sp>
      <p:pic>
        <p:nvPicPr>
          <p:cNvPr descr="" id="8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1800" y="1529640"/>
            <a:ext cx="9029520" cy="4505040"/>
          </a:xfrm>
          <a:prstGeom prst="rect">
            <a:avLst/>
          </a:prstGeom>
        </p:spPr>
      </p:pic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s-PE"/>
              <a:t>KANBAN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504000" y="969840"/>
            <a:ext cx="907128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s-PE" sz="3200"/>
              <a:t>En los jardines imperiales de Japon</a:t>
            </a:r>
            <a:endParaRPr/>
          </a:p>
        </p:txBody>
      </p:sp>
      <p:pic>
        <p:nvPicPr>
          <p:cNvPr descr="" id="8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0000" y="2448000"/>
            <a:ext cx="4824000" cy="3768120"/>
          </a:xfrm>
          <a:prstGeom prst="rect">
            <a:avLst/>
          </a:prstGeom>
        </p:spPr>
      </p:pic>
    </p:spTree>
  </p:cSld>
  <p:timing>
    <p:tnLst>
      <p:par>
        <p:cTn dur="indefinite" id="13" nodeType="tmRoot" restart="never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s-PE"/>
              <a:t>Diagrama Causa - Efecto</a:t>
            </a:r>
            <a:endParaRPr/>
          </a:p>
        </p:txBody>
      </p:sp>
      <p:pic>
        <p:nvPicPr>
          <p:cNvPr descr="" id="8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52000" y="1944360"/>
            <a:ext cx="8040240" cy="4247640"/>
          </a:xfrm>
          <a:prstGeom prst="rect">
            <a:avLst/>
          </a:prstGeom>
        </p:spPr>
      </p:pic>
    </p:spTree>
  </p:cSld>
  <p:timing>
    <p:tnLst>
      <p:par>
        <p:cTn dur="indefinite" id="15" nodeType="tmRoot" restart="never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