
<file path=[Content_Types].xml><?xml version="1.0" encoding="utf-8"?>
<Types xmlns="http://schemas.openxmlformats.org/package/2006/content-types">
  <Override PartName="/ppt/viewProps.xml" ContentType="application/vnd.openxmlformats-officedocument.presentationml.viewProps+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Default Extension="package" ContentType="application/vnd.openxmlformats-officedocument.package"/>
  <Default Extension="rels" ContentType="application/vnd.openxmlformats-package.relationships+xml"/>
  <Default Extension="xml" ContentType="application/xml"/>
  <Default Extension="jpeg" ContentType="image/jpeg"/>
  <Default Extension="jpg" ContentType="image/jpeg"/>
  <Default Extension="png" ContentType="image/png"/>
  <Default Extension="wmf" ContentType="image/x-wmf"/>
  <Default Extension="gif" ContentType="image/gif"/>
  <Default Extension="bmp" ContentType="image/png"/>
  <Default Extension="tif" ContentType="image/tiff"/>
  <Default Extension="tiff" ContentType="image/tiff"/>
  <Default Extension="emf" ContentType="image/x-emf"/>
  <Default Extension="xlsx" ContentType="application/vnd.openxmlformats-officedocument.spreadsheetml.sheet"/>
  <Default Extension="xls" ContentType="application/vnd.ms-excel"/>
  <Default Extension="doc" ContentType="application/msword"/>
  <Default Extension="vml" ContentType="application/vnd.openxmlformats-officedocument.vmlDrawing"/>
  <Default Extension="bin" ContentType="application/vnd.openxmlformats-officedocument.oleObject"/>
  <Default Extension="wav" ContentType="audio/wav"/>
  <Default Extension="pdf" ContentType="application/pdf"/>
  <Default Extension="pict" ContentType="image/pict"/>
</Types>
</file>

<file path=_rels/.rels><?xml version="1.0" encoding="UTF-8"?>
<Relationships xmlns="http://schemas.openxmlformats.org/package/2006/relationships"><Relationship Target="ppt/presentation.xml" Type="http://schemas.openxmlformats.org/officeDocument/2006/relationships/officeDocument" Id="rId1"/><Relationship Target="docProps/core.xml" Type="http://schemas.openxmlformats.org/package/2006/relationships/metadata/core-properties" Id="rId2"/><Relationship Target="docProps/app.xml" Type="http://schemas.openxmlformats.org/officeDocument/2006/relationships/extended-properties" Id="rId3"/></Relationships>

</file>

<file path=ppt/presentation.xml><?xml version="1.0" encoding="utf-8"?>
<p:presentation xmlns:a="http://schemas.openxmlformats.org/drawingml/2006/main" xmlns:r="http://schemas.openxmlformats.org/officeDocument/2006/relationships" xmlns:p="http://schemas.openxmlformats.org/presentationml/2006/main" saveSubsetFonts="1" firstSlideNum="1">
  <p:sldMasterIdLst>
    <p:sldMasterId id="2147483649" r:id="rId1"/>
  </p:sldMasterIdLst>
  <p:notesMasterIdLst>
    <p:notesMasterId r:id="rId2"/>
  </p:notes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ko-KR"/>
    </a:defPPr>
    <a:lvl1pPr algn="l" marL="0" defTabSz="914400" latinLnBrk="1">
      <a:defRPr sz="1800" kern="1200">
        <a:solidFill>
          <a:schemeClr val="tx1"/>
        </a:solidFill>
        <a:latin typeface="+mn-lt"/>
        <a:ea typeface="+mn-ea"/>
        <a:cs typeface="+mn-cs"/>
      </a:defRPr>
    </a:lvl1pPr>
    <a:lvl2pPr algn="l" marL="457200" defTabSz="914400" latinLnBrk="1">
      <a:defRPr sz="1800" kern="1200">
        <a:solidFill>
          <a:schemeClr val="tx1"/>
        </a:solidFill>
        <a:latin typeface="+mn-lt"/>
        <a:ea typeface="+mn-ea"/>
        <a:cs typeface="+mn-cs"/>
      </a:defRPr>
    </a:lvl2pPr>
    <a:lvl3pPr algn="l" marL="914400" defTabSz="914400" latinLnBrk="1">
      <a:defRPr sz="1800" kern="1200">
        <a:solidFill>
          <a:schemeClr val="tx1"/>
        </a:solidFill>
        <a:latin typeface="+mn-lt"/>
        <a:ea typeface="+mn-ea"/>
        <a:cs typeface="+mn-cs"/>
      </a:defRPr>
    </a:lvl3pPr>
    <a:lvl4pPr algn="l" marL="1371600" defTabSz="914400" latinLnBrk="1">
      <a:defRPr sz="1800" kern="1200">
        <a:solidFill>
          <a:schemeClr val="tx1"/>
        </a:solidFill>
        <a:latin typeface="+mn-lt"/>
        <a:ea typeface="+mn-ea"/>
        <a:cs typeface="+mn-cs"/>
      </a:defRPr>
    </a:lvl4pPr>
    <a:lvl5pPr algn="l" marL="1828800" defTabSz="914400" latinLnBrk="1">
      <a:defRPr sz="1800" kern="1200">
        <a:solidFill>
          <a:schemeClr val="tx1"/>
        </a:solidFill>
        <a:latin typeface="+mn-lt"/>
        <a:ea typeface="+mn-ea"/>
        <a:cs typeface="+mn-cs"/>
      </a:defRPr>
    </a:lvl5pPr>
    <a:lvl6pPr algn="l" marL="2286000" defTabSz="914400" latinLnBrk="1">
      <a:defRPr sz="1800" kern="1200">
        <a:solidFill>
          <a:schemeClr val="tx1"/>
        </a:solidFill>
        <a:latin typeface="+mn-lt"/>
        <a:ea typeface="+mn-ea"/>
        <a:cs typeface="+mn-cs"/>
      </a:defRPr>
    </a:lvl6pPr>
    <a:lvl7pPr algn="l" marL="2743200" defTabSz="914400" latinLnBrk="1">
      <a:defRPr sz="1800" kern="1200">
        <a:solidFill>
          <a:schemeClr val="tx1"/>
        </a:solidFill>
        <a:latin typeface="+mn-lt"/>
        <a:ea typeface="+mn-ea"/>
        <a:cs typeface="+mn-cs"/>
      </a:defRPr>
    </a:lvl7pPr>
    <a:lvl8pPr algn="l" marL="3200400" defTabSz="914400" latinLnBrk="1">
      <a:defRPr sz="1800" kern="1200">
        <a:solidFill>
          <a:schemeClr val="tx1"/>
        </a:solidFill>
        <a:latin typeface="+mn-lt"/>
        <a:ea typeface="+mn-ea"/>
        <a:cs typeface="+mn-cs"/>
      </a:defRPr>
    </a:lvl8pPr>
    <a:lvl9pPr algn="l" marL="3657600" defTabSz="914400" latinLnBrk="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3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Relationships xmlns="http://schemas.openxmlformats.org/package/2006/relationships"><Relationship Id="rId2" Type="http://schemas.openxmlformats.org/officeDocument/2006/relationships/notesMaster" Target="notesMasters/notesMaster1.xml"/><Relationship Id="rId11" Type="http://schemas.openxmlformats.org/officeDocument/2006/relationships/presProps" Target="presProps.xml"/><Relationship Id="rId1"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3" Type="http://schemas.openxmlformats.org/officeDocument/2006/relationships/tableStyles" Target="tableStyles.xml"/><Relationship Id="rId14" Type="http://schemas.openxmlformats.org/officeDocument/2006/relationships/theme" Target="theme/theme1.xml"/><Relationship Id="rId12" Type="http://schemas.openxmlformats.org/officeDocument/2006/relationships/viewProps" Target="viewProp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FE071-55C5-45B4-89AB-C2C58DB3D4C5}" type="datetimeFigureOut">
              <a:rPr lang="ko-KR" altLang="en-US" smtClean="0"/>
              <a:pPr/>
              <a:t>2011-12-29</a:t>
            </a:fld>
            <a:endParaRPr lang="ko-KR" altLang="en-US"/>
          </a:p>
        </p:txBody>
      </p:sp>
      <p:sp>
        <p:nvSpPr>
          <p:cNvPr id="4" name=""/>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
            </a:r>
          </a:p>
          <a:p>
            <a:pPr lvl="1"/>
            <a:r>
              <a:rPr lang="ko-KR" altLang="en-US" smtClean="0"/>
              <a:t/>
            </a:r>
          </a:p>
          <a:p>
            <a:pPr lvl="2"/>
            <a:r>
              <a:rPr lang="ko-KR" altLang="en-US" smtClean="0"/>
              <a:t/>
            </a:r>
          </a:p>
          <a:p>
            <a:pPr lvl="3"/>
            <a:r>
              <a:rPr lang="ko-KR" altLang="en-US" smtClean="0"/>
              <a:t/>
            </a:r>
          </a:p>
          <a:p>
            <a:pPr lvl="4"/>
            <a:r>
              <a:rPr lang="ko-KR" altLang="en-US" smtClean="0"/>
              <a:t/>
            </a:r>
            <a:endParaRPr lang="ko-KR" altLang="en-US"/>
          </a:p>
        </p:txBody>
      </p:sp>
      <p:sp>
        <p:nvSpPr>
          <p:cNvPr id="6" name=""/>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48EC-CFEA-40F0-A61D-562E412ED091}"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2.xml.rels><?xml version='1.0' encoding='UTF-8' standalone='yes'?><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글로벌 게임 시장 규모는 2019년 1865억 달러에서 2022년 2394억 달러까지 증가할 것으로 예측됩니다. 또한, 2022년에는 모바일 게임 비중이 44.5%로 높아질 것으로 전망되며, 콘솔, PC게임 비중은 소폭 감소될 것으로 예상됩니다.</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expected to reach a value of USD 339.95 billion by 2027. Due to nationwide lockdowns implemented because of the COVID-19 pandemic, some people turned to game platforms to pass the time. Thus, these platforms attracted hundreds and thousands of new visitors to online traffic</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noRot="1" noChangeAspect="1"/>
          </p:cNvSpPr>
          <p:nvPr>
            <p:ph type="sldImg"/>
          </p:nvPr>
        </p:nvSpPr>
        <p:spPr/>
      </p:sp>
      <p:sp>
        <p:nvSpPr>
          <p:cNvPr id="3" name=""/>
          <p:cNvSpPr>
            <a:spLocks noGrp="1"/>
          </p:cNvSpPr>
          <p:nvPr>
            <p:ph type="body" idx="1"/>
          </p:nvPr>
        </p:nvSpPr>
        <p:spPr/>
        <p:txBody>
          <a:bodyPr>
            <a:normAutofit/>
          </a:bodyPr>
          <a:lstStyle/>
          <a:p>
            <a:r>
              <a:rPr lang="ko-KR" altLang="en-US" dirty="0" smtClean="0"/>
              <a:t>China and the US dominated the market in 2021, accounting for about half of gaming and eSports revenues. But future growth could come from less wealthy countries with growing populations. The PwC report predicts that the games market will expand fastest in Turkey, with average annual growth of 24.1% between 2021 and 2026. It will be followed by Pakistan, with expansion of 21.9%, and India on 18.3%.
The gaming market is growing with the increasing per capita income, growing interest, and the rising number of dual-income households, augmenting the transformation of the global market. With the increasing usage of smartphones and consoles and cloud penetration, the market shows high potential growth in the future.
Mobile gaming is the most favored form of gaming globally, overtaking both console and PC gaming. One of the main reasons for mobile gaming's popularity is accessibility. Nearly everyone has a smartphone with games.
The Gaming Market is Segmented by Gaming Type (Console, Tablet, Smartphone, Downloaded/Box PC, and Browser PC) and Geography.
</a:t>
            </a:r>
            <a:endParaRPr lang="ko-KR" altLang="en-US"/>
          </a:p>
        </p:txBody>
      </p:sp>
      <p:sp>
        <p:nvSpPr>
          <p:cNvPr id="4" name=""/>
          <p:cNvSpPr>
            <a:spLocks noGrp="1"/>
          </p:cNvSpPr>
          <p:nvPr>
            <p:ph type="sldNum" sz="quarter" idx="10"/>
          </p:nvPr>
        </p:nvSpPr>
        <p:spPr/>
        <p:txBody>
          <a:bodyPr/>
          <a:lstStyle/>
          <a:p>
            <a:fld id="{318F48EC-CFEA-40F0-A61D-562E412ED091}" type="slidenum">
              <a:rPr lang="ko-KR" altLang="en-US" smtClean="0"/>
              <a:pPr/>
              <a:t>3</a:t>
            </a:fld>
            <a:endParaRPr lang="ko-KR" altLang="en-US"/>
          </a:p>
        </p:txBody>
      </p:sp>
    </p:spTree>
  </p:cSld>
  <p:clrMapOvr>
    <a:masterClrMapping/>
  </p:clrMapOvr>
</p:notes>
</file>

<file path=ppt/slideLayouts/_rels/slideLayout1.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4"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p:spTree>
      <p:nvGrpSpPr>
        <p:cNvPr id="1" name=""/>
        <p:cNvGrpSpPr/>
        <p:nvPr/>
      </p:nvGrpSpPr>
      <p:grpSpPr>
        <a:xfrm>
          <a:off x="0" y="0"/>
          <a:ext cx="0" cy="0"/>
          <a:chOff x="0" y="0"/>
          <a:chExt cx="0" cy="0"/>
        </a:xfrm>
      </p:grpSpPr>
      <p:pic>
        <p:nvPicPr>
          <p:cNvPr id="3" name="layout1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4" name="layout1_shape1"/>
          <p:cNvCxnSpPr/>
          <p:nvPr/>
        </p:nvCxnSpPr>
        <p:spPr>
          <a:xfrm>
            <a:off x="755576" y="3645024"/>
            <a:ext cx="3401848" cy="1588"/>
          </a:xfrm>
          <a:prstGeom prst="line">
            <a:avLst/>
          </a:prstGeom>
          <a:ln w="19050" cap="flat">
            <a:solidFill>
              <a:srgbClr val="00a83b"/>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layout1_shape2"/>
          <p:cNvCxnSpPr/>
          <p:nvPr/>
        </p:nvCxnSpPr>
        <p:spPr>
          <a:xfrm>
            <a:off x="7416824" y="3645024"/>
            <a:ext cx="1692000" cy="1588"/>
          </a:xfrm>
          <a:prstGeom prst="line">
            <a:avLst/>
          </a:prstGeom>
          <a:ln w="19050" cap="flat">
            <a:solidFill>
              <a:srgbClr val="00a83b"/>
            </a:solidFill>
            <a:prstDash val="solid"/>
            <a:headEnd type="none"/>
            <a:tailEnd type="none"/>
          </a:ln>
        </p:spPr>
        <p:style>
          <a:lnRef idx="1">
            <a:schemeClr val="accent1"/>
          </a:lnRef>
          <a:fillRef idx="0">
            <a:schemeClr val="accent1"/>
          </a:fillRef>
          <a:effectRef idx="0">
            <a:schemeClr val="accent1"/>
          </a:effectRef>
          <a:fontRef idx="minor">
            <a:schemeClr val="tx1"/>
          </a:fontRef>
        </p:style>
      </p:cxnSp>
      <p:pic>
        <p:nvPicPr>
          <p:cNvPr id="6" name="layout1_picture2" descr="plus.png"/>
          <p:cNvPicPr>
            <a:picLocks noChangeAspect="1"/>
          </p:cNvPicPr>
          <p:nvPr/>
        </p:nvPicPr>
        <p:blipFill>
          <a:blip r:embed="rId3" cstate="print"/>
          <a:stretch>
            <a:fillRect/>
          </a:stretch>
        </p:blipFill>
        <p:spPr>
          <a:xfrm>
            <a:off x="4427984" y="124832"/>
            <a:ext cx="850394" cy="844298"/>
          </a:xfrm>
          <a:prstGeom prst="rect">
            <a:avLst/>
          </a:prstGeom>
        </p:spPr>
      </p:pic>
      <p:sp>
        <p:nvSpPr>
          <p:cNvPr id="7" name="layout1_shape3"/>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a:r>
              <a:rPr lang="ko-KR" altLang="en-US" sz="6400" baseline="0" spc="230" kern="1200">
                <a:solidFill>
                  <a:srgbClr val="ee7700"/>
                </a:solidFill>
                <a:latin typeface="나눔고딕"/>
                <a:ea typeface="나눔고딕"/>
                <a:cs typeface="+mn-cs"/>
              </a:rPr>
              <a:t>마스터</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제목</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스타일</a:t>
            </a:r>
            <a:r>
              <a:rPr lang="en-US" altLang="en-US" sz="6400" baseline="0" spc="230" kern="1200">
                <a:solidFill>
                  <a:srgbClr val="ee7700"/>
                </a:solidFill>
                <a:latin typeface="나눔고딕"/>
                <a:ea typeface="나눔고딕"/>
                <a:cs typeface="+mn-cs"/>
              </a:rPr>
              <a:t> </a:t>
            </a:r>
            <a:r>
              <a:rPr lang="ko-KR" altLang="en-US" sz="6400" baseline="0" spc="230" kern="1200">
                <a:solidFill>
                  <a:srgbClr val="ee7700"/>
                </a:solidFill>
                <a:latin typeface="나눔고딕"/>
                <a:ea typeface="나눔고딕"/>
                <a:cs typeface="+mn-cs"/>
              </a:rPr>
              <a:t>편집</a:t>
            </a:r>
            <a:endParaRPr sz="6400" baseline="0" spc="230" kern="1200">
              <a:solidFill>
                <a:srgbClr val="ee7700"/>
              </a:solidFill>
              <a:latin typeface="나눔고딕"/>
              <a:ea typeface="나눔고딕"/>
              <a:cs typeface="+mn-cs"/>
            </a:endParaRPr>
          </a:p>
        </p:txBody>
      </p:sp>
      <p:sp>
        <p:nvSpPr>
          <p:cNvPr id="8" name="layout1_shape4"/>
          <p:cNvSpPr/>
          <p:nvPr>
            <p:ph type="subTitle" idx="1"/>
          </p:nvPr>
        </p:nvSpPr>
        <p:spPr>
          <a:xfrm>
            <a:off x="683568" y="2770312"/>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indent="0" lvl="0">
              <a:buNone/>
            </a:pPr>
            <a:r>
              <a:rPr lang="ko-KR" altLang="en-US" sz="2100" baseline="0" spc="-50" kern="1200">
                <a:solidFill>
                  <a:srgbClr val="00a83b"/>
                </a:solidFill>
                <a:latin typeface="나눔명조"/>
                <a:ea typeface="나눔명조"/>
                <a:cs typeface="+mn-cs"/>
              </a:rPr>
              <a:t>마스터</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부제목</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스타일</a:t>
            </a:r>
            <a:r>
              <a:rPr lang="en-US" altLang="en-US" sz="2100" baseline="0" spc="-50" kern="1200">
                <a:solidFill>
                  <a:srgbClr val="00a83b"/>
                </a:solidFill>
                <a:latin typeface="나눔명조"/>
                <a:ea typeface="나눔명조"/>
                <a:cs typeface="+mn-cs"/>
              </a:rPr>
              <a:t> </a:t>
            </a:r>
            <a:r>
              <a:rPr lang="ko-KR" altLang="en-US" sz="2100" baseline="0" spc="-50" kern="1200">
                <a:solidFill>
                  <a:srgbClr val="00a83b"/>
                </a:solidFill>
                <a:latin typeface="나눔명조"/>
                <a:ea typeface="나눔명조"/>
                <a:cs typeface="+mn-cs"/>
              </a:rPr>
              <a:t>편집</a:t>
            </a:r>
            <a:endParaRPr sz="2100" baseline="0" spc="-50" kern="1200">
              <a:solidFill>
                <a:srgbClr val="00a83b"/>
              </a:solidFill>
              <a:latin typeface="나눔명조"/>
              <a:ea typeface="나눔명조"/>
              <a:cs typeface="+mn-cs"/>
            </a:endParaRPr>
          </a:p>
        </p:txBody>
      </p:sp>
      <p:sp>
        <p:nvSpPr>
          <p:cNvPr id="9" name="layout1_shape5"/>
          <p:cNvSpPr/>
          <p:nvPr>
            <p:ph type="dt" sz="half" idx="10"/>
          </p:nvPr>
        </p:nvSpPr>
        <p:spPr>
          <a:xfrm>
            <a:off x="457200" y="6356350"/>
            <a:ext cx="2133600" cy="365125"/>
          </a:xfrm>
          <a:prstGeom prst="rect">
            <a:avLst/>
          </a:prstGeom>
        </p:spPr>
        <p:txBody>
          <a:bodyPr lIns="91440" tIns="45720" rIns="91440" bIns="45720" anchor="ctr"/>
          <a:lstStyle>
            <a:lvl1pPr algn="l">
              <a:defRPr sz="1200">
                <a:solidFill>
                  <a:schemeClr val="tx1">
                    <a:tint val="75000"/>
                  </a:schemeClr>
                </a:solidFill>
              </a:defRPr>
            </a:lvl1pPr>
          </a:lstStyle>
          <a:p>
            <a:pPr algn="l"/>
            <a:fld type="datetimeFigureOut" id="{FB30EDBD-1C2D-4C1E-B459-B60219FAB484}">
              <a:rPr lang="ko-KR" sz="1200">
                <a:solidFill>
                  <a:schemeClr val="tx1">
                    <a:tint val="75000"/>
                  </a:schemeClr>
                </a:solidFill>
              </a:rPr>
              <a:t>2013-12-17</a:t>
            </a:fld>
            <a:endParaRPr sz="1200">
              <a:solidFill>
                <a:schemeClr val="tx1">
                  <a:tint val="75000"/>
                </a:schemeClr>
              </a:solidFill>
            </a:endParaRPr>
          </a:p>
        </p:txBody>
      </p:sp>
      <p:sp>
        <p:nvSpPr>
          <p:cNvPr id="10" name="layout1_shape6"/>
          <p:cNvSpPr/>
          <p:nvPr>
            <p:ph type="ftr" sz="quarter" idx="11"/>
          </p:nvPr>
        </p:nvSpPr>
        <p:spPr>
          <a:xfrm>
            <a:off x="3124200" y="6356350"/>
            <a:ext cx="2895600" cy="365125"/>
          </a:xfrm>
          <a:prstGeom prst="rect">
            <a:avLst/>
          </a:prstGeom>
        </p:spPr>
        <p:txBody>
          <a:bodyPr lIns="91440" tIns="45720" rIns="91440" bIns="45720" anchor="ctr"/>
          <a:lstStyle>
            <a:lvl1pPr algn="ctr">
              <a:defRPr sz="1200">
                <a:solidFill>
                  <a:schemeClr val="tx1">
                    <a:tint val="75000"/>
                  </a:schemeClr>
                </a:solidFill>
              </a:defRPr>
            </a:lvl1pPr>
          </a:lstStyle>
          <a:p>
            <a:pPr algn="ctr"/>
            <a:endParaRPr sz="1200">
              <a:solidFill>
                <a:schemeClr val="tx1">
                  <a:tint val="75000"/>
                </a:schemeClr>
              </a:solidFill>
            </a:endParaRPr>
          </a:p>
        </p:txBody>
      </p:sp>
      <p:sp>
        <p:nvSpPr>
          <p:cNvPr id="11" name="layout1_shape7"/>
          <p:cNvSpPr/>
          <p:nvPr>
            <p:ph type="sldNum" sz="quarter" idx="12"/>
          </p:nvPr>
        </p:nvSpPr>
        <p:spPr>
          <a:xfrm>
            <a:off x="6553200" y="6356350"/>
            <a:ext cx="2133600" cy="365125"/>
          </a:xfrm>
          <a:prstGeom prst="rect">
            <a:avLst/>
          </a:prstGeom>
        </p:spPr>
        <p:txBody>
          <a:bodyPr lIns="91440" tIns="45720" rIns="91440" bIns="45720" anchor="ctr"/>
          <a:lstStyle>
            <a:lvl1pPr algn="r">
              <a:defRPr sz="1200">
                <a:solidFill>
                  <a:schemeClr val="tx1">
                    <a:tint val="75000"/>
                  </a:schemeClr>
                </a:solidFill>
              </a:defRPr>
            </a:lvl1pPr>
          </a:lstStyle>
          <a:p>
            <a:pPr algn="r"/>
            <a:fld type="slidenum" id="{4BEDD84E-25D4-4983-8AA1-2863C96F08D9}">
              <a:rPr lang="ko-KR" sz="1200">
                <a:solidFill>
                  <a:schemeClr val="tx1">
                    <a:tint val="75000"/>
                  </a:schemeClr>
                </a:solidFill>
              </a:rPr>
              <a:t>‹#›</a:t>
            </a:fld>
            <a:endParaRPr sz="1200">
              <a:solidFill>
                <a:schemeClr val="tx1">
                  <a:tint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p:spTree>
      <p:nvGrpSpPr>
        <p:cNvPr id="1" name=""/>
        <p:cNvGrpSpPr/>
        <p:nvPr/>
      </p:nvGrpSpPr>
      <p:grpSpPr>
        <a:xfrm>
          <a:off x="0" y="0"/>
          <a:ext cx="0" cy="0"/>
          <a:chOff x="0" y="0"/>
          <a:chExt cx="0" cy="0"/>
        </a:xfrm>
      </p:grpSpPr>
      <p:sp>
        <p:nvSpPr>
          <p:cNvPr id="3" name="layout9_shape1"/>
          <p:cNvSpPr/>
          <p:nvPr>
            <p:ph type="title"/>
          </p:nvPr>
        </p:nvSpPr>
        <p:spPr>
          <a:xfrm>
            <a:off x="1792288" y="4800600"/>
            <a:ext cx="5486400" cy="566738"/>
          </a:xfrm>
          <a:prstGeom prst="rect">
            <a:avLst/>
          </a:prstGeom>
        </p:spPr>
        <p:txBody>
          <a:bodyPr lIns="90000" tIns="46800" rIns="90000" bIns="46800" anchor="b"/>
          <a:lstStyle>
            <a:lvl1pPr algn="l">
              <a:defRPr sz="2000" b="1"/>
            </a:lvl1pPr>
          </a:lstStyle>
          <a:p>
            <a:pPr/>
            <a:r>
              <a:rPr altLang="ko-KR"/>
              <a:t>마스터 제목 스타일 편집</a:t>
            </a:r>
            <a:endParaRPr/>
          </a:p>
        </p:txBody>
      </p:sp>
      <p:sp>
        <p:nvSpPr>
          <p:cNvPr id="4" name="layout9_shape2"/>
          <p:cNvSpPr/>
          <p:nvPr>
            <p:ph type="pic" idx="1"/>
          </p:nvPr>
        </p:nvSpPr>
        <p:spPr>
          <a:xfrm>
            <a:off x="1792288" y="612775"/>
            <a:ext cx="5486400" cy="4114800"/>
          </a:xfrm>
          <a:prstGeom prst="rect">
            <a:avLst/>
          </a:prstGeom>
        </p:spPr>
        <p:txBody>
          <a:bodyPr lIns="90000" tIns="46800" rIns="90000" bIns="468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a:p>
        </p:txBody>
      </p:sp>
      <p:sp>
        <p:nvSpPr>
          <p:cNvPr id="5" name="layout9_shape3"/>
          <p:cNvSpPr txBox="1"/>
          <p:nvPr>
            <p:ph type="body" sz="half" idx="2"/>
          </p:nvPr>
        </p:nvSpPr>
        <p:spPr>
          <a:xfrm>
            <a:off x="1792288" y="5367338"/>
            <a:ext cx="5486400" cy="804862"/>
          </a:xfrm>
          <a:prstGeom prst="rect">
            <a:avLst/>
          </a:prstGeom>
        </p:spPr>
        <p:txBody>
          <a:bodyPr lIns="90000" tIns="46800" rIns="90000" bIns="46800" anchor="t"/>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ltLang="ko-KR"/>
              <a:t>마스터 텍스트 스타일을 편집합니다</a:t>
            </a:r>
          </a:p>
        </p:txBody>
      </p:sp>
      <p:sp>
        <p:nvSpPr>
          <p:cNvPr id="6" name="layout9_shape4"/>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7" name="layout9_shape5"/>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8" name="layout9_shape6"/>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p:spTree>
      <p:nvGrpSpPr>
        <p:cNvPr id="1" name=""/>
        <p:cNvGrpSpPr/>
        <p:nvPr/>
      </p:nvGrpSpPr>
      <p:grpSpPr>
        <a:xfrm>
          <a:off x="0" y="0"/>
          <a:ext cx="0" cy="0"/>
          <a:chOff x="0" y="0"/>
          <a:chExt cx="0" cy="0"/>
        </a:xfrm>
      </p:grpSpPr>
      <p:sp>
        <p:nvSpPr>
          <p:cNvPr id="3" name="layout10_shape1"/>
          <p:cNvSpPr/>
          <p:nvPr>
            <p:ph type="title"/>
          </p:nvPr>
        </p:nvSpPr>
        <p:spPr>
          <a:xfrm>
            <a:off x="457200" y="274638"/>
            <a:ext cx="8229600" cy="1143000"/>
          </a:xfrm>
          <a:prstGeom prst="rect">
            <a:avLst/>
          </a:prstGeom>
        </p:spPr>
        <p:txBody>
          <a:bodyPr lIns="90000" tIns="46800" rIns="90000" bIns="46800" anchor="t"/>
          <a:lstStyle/>
          <a:p>
            <a:pPr/>
            <a:r>
              <a:rPr altLang="ko-KR"/>
              <a:t>마스터 제목 스타일 편집</a:t>
            </a:r>
            <a:endParaRPr/>
          </a:p>
        </p:txBody>
      </p:sp>
      <p:sp>
        <p:nvSpPr>
          <p:cNvPr id="4" name="layout10_shape2"/>
          <p:cNvSpPr txBox="1"/>
          <p:nvPr>
            <p:ph type="body" idx="1"/>
          </p:nvPr>
        </p:nvSpPr>
        <p:spPr>
          <a:xfrm>
            <a:off x="457200" y="1600200"/>
            <a:ext cx="8229600" cy="4525963"/>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0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0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0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p:spTree>
      <p:nvGrpSpPr>
        <p:cNvPr id="1" name=""/>
        <p:cNvGrpSpPr/>
        <p:nvPr/>
      </p:nvGrpSpPr>
      <p:grpSpPr>
        <a:xfrm>
          <a:off x="0" y="0"/>
          <a:ext cx="0" cy="0"/>
          <a:chOff x="0" y="0"/>
          <a:chExt cx="0" cy="0"/>
        </a:xfrm>
      </p:grpSpPr>
      <p:sp>
        <p:nvSpPr>
          <p:cNvPr id="3" name="layout11_shape1"/>
          <p:cNvSpPr/>
          <p:nvPr>
            <p:ph type="title"/>
          </p:nvPr>
        </p:nvSpPr>
        <p:spPr>
          <a:xfrm>
            <a:off x="6629400" y="274638"/>
            <a:ext cx="2057400" cy="5851525"/>
          </a:xfrm>
          <a:prstGeom prst="rect">
            <a:avLst/>
          </a:prstGeom>
        </p:spPr>
        <p:txBody>
          <a:bodyPr lIns="90000" tIns="46800" rIns="90000" bIns="46800" anchor="t" vert="eaVert"/>
          <a:lstStyle/>
          <a:p>
            <a:pPr/>
            <a:r>
              <a:rPr altLang="ko-KR"/>
              <a:t>마스터 제목 스타일 편집</a:t>
            </a:r>
            <a:endParaRPr/>
          </a:p>
        </p:txBody>
      </p:sp>
      <p:sp>
        <p:nvSpPr>
          <p:cNvPr id="4" name="layout11_shape2"/>
          <p:cNvSpPr txBox="1"/>
          <p:nvPr>
            <p:ph type="body" idx="1"/>
          </p:nvPr>
        </p:nvSpPr>
        <p:spPr>
          <a:xfrm>
            <a:off x="457200" y="274638"/>
            <a:ext cx="6019800" cy="5851525"/>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1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1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1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p:bg>
      <p:bgPr>
        <a:solidFill>
          <a:srgbClr val="00a83b"/>
        </a:solidFill>
      </p:bgPr>
    </p:bg>
    <p:spTree>
      <p:nvGrpSpPr>
        <p:cNvPr id="1" name=""/>
        <p:cNvGrpSpPr/>
        <p:nvPr/>
      </p:nvGrpSpPr>
      <p:grpSpPr>
        <a:xfrm>
          <a:off x="0" y="0"/>
          <a:ext cx="0" cy="0"/>
          <a:chOff x="0" y="0"/>
          <a:chExt cx="0" cy="0"/>
        </a:xfrm>
      </p:grpSpPr>
      <p:pic>
        <p:nvPicPr>
          <p:cNvPr id="3" name="layout2_picture1" descr="plus.png"/>
          <p:cNvPicPr>
            <a:picLocks noChangeAspect="1"/>
          </p:cNvPicPr>
          <p:nvPr/>
        </p:nvPicPr>
        <p:blipFill>
          <a:blip r:embed="rId2" cstate="print"/>
          <a:stretch>
            <a:fillRect/>
          </a:stretch>
        </p:blipFill>
        <p:spPr>
          <a:xfrm>
            <a:off x="4873734" y="116632"/>
            <a:ext cx="850394" cy="844231"/>
          </a:xfrm>
          <a:prstGeom prst="rect">
            <a:avLst/>
          </a:prstGeom>
        </p:spPr>
      </p:pic>
      <p:pic>
        <p:nvPicPr>
          <p:cNvPr id="4" name="layout2_picture2" descr="bar.png"/>
          <p:cNvPicPr>
            <a:picLocks noChangeAspect="1"/>
          </p:cNvPicPr>
          <p:nvPr/>
        </p:nvPicPr>
        <p:blipFill>
          <a:blip r:embed="rId3" cstate="print"/>
          <a:stretch>
            <a:fillRect/>
          </a:stretch>
        </p:blipFill>
        <p:spPr>
          <a:xfrm>
            <a:off x="8820472" y="264906"/>
            <a:ext cx="250449" cy="5885540"/>
          </a:xfrm>
          <a:prstGeom prst="rect">
            <a:avLst/>
          </a:prstGeom>
        </p:spPr>
      </p:pic>
      <p:cxnSp>
        <p:nvCxnSpPr>
          <p:cNvPr id="5" name="layout2_shape1"/>
          <p:cNvCxnSpPr/>
          <p:nvPr/>
        </p:nvCxnSpPr>
        <p:spPr>
          <a:xfrm>
            <a:off x="755576" y="3574604"/>
            <a:ext cx="34018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layout2_shape2"/>
          <p:cNvCxnSpPr/>
          <p:nvPr/>
        </p:nvCxnSpPr>
        <p:spPr>
          <a:xfrm>
            <a:off x="7416824" y="3573016"/>
            <a:ext cx="1692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layout2_picture3" descr="arrow.png"/>
          <p:cNvPicPr>
            <a:picLocks noChangeAspect="1"/>
          </p:cNvPicPr>
          <p:nvPr/>
        </p:nvPicPr>
        <p:blipFill>
          <a:blip r:embed="rId4" cstate="print"/>
          <a:stretch>
            <a:fillRect/>
          </a:stretch>
        </p:blipFill>
        <p:spPr>
          <a:xfrm>
            <a:off x="7668344" y="2924944"/>
            <a:ext cx="426721" cy="216408"/>
          </a:xfrm>
          <a:prstGeom prst="rect">
            <a:avLst/>
          </a:prstGeom>
        </p:spPr>
      </p:pic>
      <p:sp>
        <p:nvSpPr>
          <p:cNvPr id="8" name="layout2_shape3"/>
          <p:cNvSpPr/>
          <p:nvPr>
            <p:ph type="title"/>
          </p:nvPr>
        </p:nvSpPr>
        <p:spPr>
          <a:prstGeom prst="rect">
            <a:avLst/>
          </a:prstGeom>
        </p:spPr>
        <p:txBody>
          <a:bodyPr/>
          <a:lstStyle>
            <a:lvl1pPr>
              <a:defRPr sz="5400" b="1" baseline="0" spc="230" kern="1200">
                <a:solidFill>
                  <a:schemeClr val="bg1"/>
                </a:solidFill>
                <a:latin typeface="나눔고딕"/>
                <a:ea typeface="나눔고딕"/>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9" name="layout2_shape4"/>
          <p:cNvSpPr/>
          <p:nvPr>
            <p:ph idx="1"/>
          </p:nvPr>
        </p:nvSpPr>
        <p:spPr>
          <a:xfrm>
            <a:off x="457200" y="2564904"/>
            <a:ext cx="6707088" cy="936104"/>
          </a:xfrm>
          <a:prstGeom prst="rect">
            <a:avLst/>
          </a:prstGeom>
        </p:spPr>
        <p:txBody>
          <a:bodyPr/>
          <a:lstStyle>
            <a:lvl1pPr>
              <a:defRPr sz="2100" baseline="0" spc="-50" kern="1200">
                <a:solidFill>
                  <a:schemeClr val="bg1"/>
                </a:solidFill>
                <a:latin typeface="나눔명조"/>
                <a:ea typeface="나눔명조"/>
                <a:cs typeface="+mn-cs"/>
              </a:defRPr>
            </a:lvl1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10" name="layout2_shape5"/>
          <p:cNvSpPr/>
          <p:nvPr>
            <p:ph type="dt" sz="half" idx="10"/>
          </p:nvPr>
        </p:nvSpPr>
        <p:spPr>
          <a:prstGeom prst="rect">
            <a:avLst/>
          </a:prstGeom>
        </p:spPr>
        <p:txBody>
          <a:bodyPr/>
          <a:lstStyle>
            <a:lvl1pPr>
              <a:defRPr sz="1200" kern="1200">
                <a:solidFill>
                  <a:schemeClr val="bg1"/>
                </a:solidFill>
                <a:latin typeface="+mn-lt"/>
                <a:ea typeface="+mn-ea"/>
                <a:cs typeface="+mn-cs"/>
              </a:defRPr>
            </a:lvl1pPr>
          </a:lstStyle>
          <a:p>
            <a:pPr/>
            <a:fld type="datetimeFigureOut" id="{FB30EDBD-1C2D-4C1E-B459-B60219FAB484}">
              <a:rPr lang="en-US"/>
              <a:t>12/17/2013</a:t>
            </a:fld>
            <a:endParaRPr/>
          </a:p>
        </p:txBody>
      </p:sp>
      <p:sp>
        <p:nvSpPr>
          <p:cNvPr id="11" name="layout2_shape6"/>
          <p:cNvSpPr/>
          <p:nvPr>
            <p:ph type="ftr" sz="quarter" idx="11"/>
          </p:nvPr>
        </p:nvSpPr>
        <p:spPr>
          <a:prstGeom prst="rect">
            <a:avLst/>
          </a:prstGeom>
        </p:spPr>
        <p:txBody>
          <a:bodyPr/>
          <a:lstStyle>
            <a:lvl1pPr>
              <a:defRPr sz="1200" kern="1200">
                <a:solidFill>
                  <a:schemeClr val="bg1"/>
                </a:solidFill>
                <a:latin typeface="+mn-lt"/>
                <a:ea typeface="+mn-ea"/>
                <a:cs typeface="+mn-cs"/>
              </a:defRPr>
            </a:lvl1pPr>
          </a:lstStyle>
          <a:p>
            <a:pPr/>
            <a:endParaRPr/>
          </a:p>
        </p:txBody>
      </p:sp>
      <p:sp>
        <p:nvSpPr>
          <p:cNvPr id="12" name="layout2_shape7"/>
          <p:cNvSpPr/>
          <p:nvPr>
            <p:ph type="sldNum" sz="quarter" idx="12"/>
          </p:nvPr>
        </p:nvSpPr>
        <p:spPr>
          <a:prstGeom prst="rect">
            <a:avLst/>
          </a:prstGeom>
        </p:spPr>
        <p:txBody>
          <a:bodyPr/>
          <a:lstStyle>
            <a:lvl1pPr>
              <a:defRPr sz="1200" kern="1200">
                <a:solidFill>
                  <a:schemeClr val="bg1"/>
                </a:solidFill>
                <a:latin typeface="+mn-lt"/>
                <a:ea typeface="+mn-ea"/>
                <a:cs typeface="+mn-cs"/>
              </a:defRPr>
            </a:lvl1pPr>
          </a:lstStyle>
          <a:p>
            <a:pPr/>
            <a:fld type="slidenum" id="{4BEDD84E-25D4-4983-8AA1-2863C96F08D9}">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p:spTree>
      <p:nvGrpSpPr>
        <p:cNvPr id="1" name=""/>
        <p:cNvGrpSpPr/>
        <p:nvPr/>
      </p:nvGrpSpPr>
      <p:grpSpPr>
        <a:xfrm>
          <a:off x="0" y="0"/>
          <a:ext cx="0" cy="0"/>
          <a:chOff x="0" y="0"/>
          <a:chExt cx="0" cy="0"/>
        </a:xfrm>
      </p:grpSpPr>
      <p:sp>
        <p:nvSpPr>
          <p:cNvPr id="3" name="layout3_shape1"/>
          <p:cNvSpPr/>
          <p:nvPr>
            <p:ph type="title"/>
          </p:nvPr>
        </p:nvSpPr>
        <p:spPr>
          <a:xfrm>
            <a:off x="722313" y="1340768"/>
            <a:ext cx="7772400" cy="2082155"/>
          </a:xfrm>
          <a:prstGeom prst="rect">
            <a:avLst/>
          </a:prstGeom>
        </p:spPr>
        <p:txBody>
          <a:bodyPr anchor="t"/>
          <a:lstStyle>
            <a:lvl1pPr algn="l">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3_shape2"/>
          <p:cNvSpPr/>
          <p:nvPr>
            <p:ph type="body" idx="1"/>
          </p:nvPr>
        </p:nvSpPr>
        <p:spPr>
          <a:xfrm>
            <a:off x="726752" y="187222"/>
            <a:ext cx="3633663" cy="749402"/>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3_shape3"/>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6" name="layout3_shape4"/>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7" name="layout3_shape5"/>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8" name="layout3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9" name="layout3_shape6"/>
          <p:cNvCxnSpPr/>
          <p:nvPr/>
        </p:nvCxnSpPr>
        <p:spPr>
          <a:xfrm>
            <a:off x="755576" y="3645024"/>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0" name="layout3_shape7"/>
          <p:cNvCxnSpPr/>
          <p:nvPr/>
        </p:nvCxnSpPr>
        <p:spPr>
          <a:xfrm>
            <a:off x="7416824" y="3645024"/>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1" name="layout3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p:spTree>
      <p:nvGrpSpPr>
        <p:cNvPr id="1" name=""/>
        <p:cNvGrpSpPr/>
        <p:nvPr/>
      </p:nvGrpSpPr>
      <p:grpSpPr>
        <a:xfrm>
          <a:off x="0" y="0"/>
          <a:ext cx="0" cy="0"/>
          <a:chOff x="0" y="0"/>
          <a:chExt cx="0" cy="0"/>
        </a:xfrm>
      </p:grpSpPr>
      <p:sp>
        <p:nvSpPr>
          <p:cNvPr id="3" name="layout4_shape1"/>
          <p:cNvSpPr/>
          <p:nvPr>
            <p:ph type="title"/>
          </p:nvPr>
        </p:nvSpPr>
        <p:spPr>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4_shape2"/>
          <p:cNvSpPr/>
          <p:nvPr>
            <p:ph sz="half" idx="1"/>
          </p:nvPr>
        </p:nvSpPr>
        <p:spPr>
          <a:xfrm>
            <a:off x="457200" y="1600201"/>
            <a:ext cx="4038600" cy="3556992"/>
          </a:xfrm>
          <a:prstGeom prst="rect">
            <a:avLst/>
          </a:prstGeom>
        </p:spPr>
        <p:txBody>
          <a:bodyPr/>
          <a:lstStyle>
            <a:lvl1pPr>
              <a:defRPr sz="2300" baseline="0" spc="-50" kern="1200">
                <a:solidFill>
                  <a:srgbClr val="ee7700"/>
                </a:solidFill>
                <a:latin typeface="나눔명조"/>
                <a:ea typeface="나눔명조"/>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4_shape3"/>
          <p:cNvSpPr/>
          <p:nvPr>
            <p:ph sz="half" idx="2"/>
          </p:nvPr>
        </p:nvSpPr>
        <p:spPr>
          <a:xfrm>
            <a:off x="4648200" y="1600201"/>
            <a:ext cx="4038600" cy="3556992"/>
          </a:xfrm>
          <a:prstGeom prst="rect">
            <a:avLst/>
          </a:prstGeom>
        </p:spPr>
        <p:txBody>
          <a:bodyPr/>
          <a:lstStyle>
            <a:lvl1pPr>
              <a:defRPr sz="2300" baseline="0" spc="-50" kern="1200">
                <a:solidFill>
                  <a:srgbClr val="ee7700"/>
                </a:solidFill>
                <a:latin typeface="나눔명조"/>
                <a:ea typeface="나눔명조"/>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4_shape4"/>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7" name="layout4_shape5"/>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8" name="layout4_shape6"/>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9" name="layout4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10" name="layout4_shape7"/>
          <p:cNvCxnSpPr/>
          <p:nvPr/>
        </p:nvCxnSpPr>
        <p:spPr>
          <a:xfrm>
            <a:off x="755576" y="5371628"/>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1" name="layout4_shape8"/>
          <p:cNvCxnSpPr/>
          <p:nvPr/>
        </p:nvCxnSpPr>
        <p:spPr>
          <a:xfrm>
            <a:off x="7416824" y="5371628"/>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2" name="layout4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p:spTree>
      <p:nvGrpSpPr>
        <p:cNvPr id="1" name=""/>
        <p:cNvGrpSpPr/>
        <p:nvPr/>
      </p:nvGrpSpPr>
      <p:grpSpPr>
        <a:xfrm>
          <a:off x="0" y="0"/>
          <a:ext cx="0" cy="0"/>
          <a:chOff x="0" y="0"/>
          <a:chExt cx="0" cy="0"/>
        </a:xfrm>
      </p:grpSpPr>
      <p:sp>
        <p:nvSpPr>
          <p:cNvPr id="3" name="layout5_shape1"/>
          <p:cNvSpPr/>
          <p:nvPr>
            <p:ph type="title"/>
          </p:nvPr>
        </p:nvSpPr>
        <p:spPr>
          <a:xfrm>
            <a:off x="467544" y="764704"/>
            <a:ext cx="8229600" cy="1143000"/>
          </a:xfrm>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5_shape2"/>
          <p:cNvSpPr/>
          <p:nvPr>
            <p:ph type="body" idx="1"/>
          </p:nvPr>
        </p:nvSpPr>
        <p:spPr>
          <a:xfrm>
            <a:off x="457200" y="2708920"/>
            <a:ext cx="4040188" cy="864095"/>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5_shape3"/>
          <p:cNvSpPr/>
          <p:nvPr>
            <p:ph sz="half" idx="2"/>
          </p:nvPr>
        </p:nvSpPr>
        <p:spPr>
          <a:xfrm>
            <a:off x="457200" y="3789039"/>
            <a:ext cx="4040188" cy="2337123"/>
          </a:xfrm>
          <a:prstGeom prst="rect">
            <a:avLst/>
          </a:prstGeom>
        </p:spPr>
        <p:txBody>
          <a:bodyPr/>
          <a:lstStyle>
            <a:lvl1pPr>
              <a:defRPr sz="2000" baseline="0" spc="-50" kern="1200">
                <a:solidFill>
                  <a:srgbClr val="ee7700"/>
                </a:solidFill>
                <a:latin typeface="나눔명조"/>
                <a:ea typeface="나눔명조"/>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5_shape4"/>
          <p:cNvSpPr/>
          <p:nvPr>
            <p:ph type="body" sz="quarter" idx="3"/>
          </p:nvPr>
        </p:nvSpPr>
        <p:spPr>
          <a:xfrm>
            <a:off x="4645025" y="2708920"/>
            <a:ext cx="4041775" cy="864095"/>
          </a:xfrm>
          <a:prstGeom prst="rect">
            <a:avLst/>
          </a:prstGeom>
        </p:spPr>
        <p:txBody>
          <a:bodyPr anchor="b"/>
          <a:lstStyle>
            <a:lvl1pPr marL="0" indent="0">
              <a:buNone/>
              <a:defRPr sz="2300" baseline="0" spc="-50" kern="1200">
                <a:solidFill>
                  <a:srgbClr val="ee7700"/>
                </a:solidFill>
                <a:latin typeface="나눔명조"/>
                <a:ea typeface="나눔명조"/>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7" name="layout5_shape5"/>
          <p:cNvSpPr/>
          <p:nvPr>
            <p:ph sz="quarter" idx="4"/>
          </p:nvPr>
        </p:nvSpPr>
        <p:spPr>
          <a:xfrm>
            <a:off x="4645025" y="3789039"/>
            <a:ext cx="4041775" cy="2337123"/>
          </a:xfrm>
          <a:prstGeom prst="rect">
            <a:avLst/>
          </a:prstGeom>
        </p:spPr>
        <p:txBody>
          <a:bodyPr/>
          <a:lstStyle>
            <a:lvl1pPr>
              <a:defRPr sz="2000" baseline="0" spc="-50" kern="1200">
                <a:solidFill>
                  <a:srgbClr val="ee7700"/>
                </a:solidFill>
                <a:latin typeface="나눔명조"/>
                <a:ea typeface="나눔명조"/>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8" name="layout5_shape6"/>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9" name="layout5_shape7"/>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10" name="layout5_shape8"/>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11" name="layout5_picture1" descr="bar.png"/>
          <p:cNvPicPr>
            <a:picLocks noChangeAspect="1"/>
          </p:cNvPicPr>
          <p:nvPr/>
        </p:nvPicPr>
        <p:blipFill>
          <a:blip r:embed="rId2" cstate="print"/>
          <a:stretch>
            <a:fillRect/>
          </a:stretch>
        </p:blipFill>
        <p:spPr>
          <a:xfrm>
            <a:off x="8789818" y="296378"/>
            <a:ext cx="246678" cy="5796918"/>
          </a:xfrm>
          <a:prstGeom prst="rect">
            <a:avLst/>
          </a:prstGeom>
        </p:spPr>
      </p:pic>
      <p:cxnSp>
        <p:nvCxnSpPr>
          <p:cNvPr id="12" name="layout5_shape9"/>
          <p:cNvCxnSpPr/>
          <p:nvPr/>
        </p:nvCxnSpPr>
        <p:spPr>
          <a:xfrm>
            <a:off x="755576" y="3645024"/>
            <a:ext cx="3401848"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cxnSp>
        <p:nvCxnSpPr>
          <p:cNvPr id="13" name="layout5_shape10"/>
          <p:cNvCxnSpPr/>
          <p:nvPr/>
        </p:nvCxnSpPr>
        <p:spPr>
          <a:xfrm>
            <a:off x="7416824" y="3645024"/>
            <a:ext cx="1692000" cy="1588"/>
          </a:xfrm>
          <a:prstGeom prst="line">
            <a:avLst/>
          </a:prstGeom>
          <a:ln w="19050">
            <a:solidFill>
              <a:srgbClr val="00a83b"/>
            </a:solidFill>
          </a:ln>
        </p:spPr>
        <p:style>
          <a:lnRef idx="1">
            <a:schemeClr val="accent1"/>
          </a:lnRef>
          <a:fillRef idx="0">
            <a:schemeClr val="accent1"/>
          </a:fillRef>
          <a:effectRef idx="0">
            <a:schemeClr val="accent1"/>
          </a:effectRef>
          <a:fontRef idx="minor">
            <a:schemeClr val="tx1"/>
          </a:fontRef>
        </p:style>
      </p:cxnSp>
      <p:pic>
        <p:nvPicPr>
          <p:cNvPr id="14" name="layout5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p:spTree>
      <p:nvGrpSpPr>
        <p:cNvPr id="1" name=""/>
        <p:cNvGrpSpPr/>
        <p:nvPr/>
      </p:nvGrpSpPr>
      <p:grpSpPr>
        <a:xfrm>
          <a:off x="0" y="0"/>
          <a:ext cx="0" cy="0"/>
          <a:chOff x="0" y="0"/>
          <a:chExt cx="0" cy="0"/>
        </a:xfrm>
      </p:grpSpPr>
      <p:sp>
        <p:nvSpPr>
          <p:cNvPr id="3" name="layout6_shape1"/>
          <p:cNvSpPr/>
          <p:nvPr>
            <p:ph type="title"/>
          </p:nvPr>
        </p:nvSpPr>
        <p:spPr>
          <a:prstGeom prst="rect">
            <a:avLst/>
          </a:prstGeom>
        </p:spPr>
        <p:txBody>
          <a:bodyPr/>
          <a:lstStyle>
            <a:lvl1pPr>
              <a:defRPr sz="4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6_shape2"/>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5" name="layout6_shape3"/>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6" name="layout6_shape4"/>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7" name="layout6_picture1" descr="bar.png"/>
          <p:cNvPicPr>
            <a:picLocks noChangeAspect="1"/>
          </p:cNvPicPr>
          <p:nvPr/>
        </p:nvPicPr>
        <p:blipFill>
          <a:blip r:embed="rId2" cstate="print"/>
          <a:stretch>
            <a:fillRect/>
          </a:stretch>
        </p:blipFill>
        <p:spPr>
          <a:xfrm>
            <a:off x="8789818" y="296378"/>
            <a:ext cx="246678" cy="5796918"/>
          </a:xfrm>
          <a:prstGeom prst="rect">
            <a:avLst/>
          </a:prstGeom>
        </p:spPr>
      </p:pic>
      <p:pic>
        <p:nvPicPr>
          <p:cNvPr id="8" name="layout6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p:spTree>
      <p:nvGrpSpPr>
        <p:cNvPr id="1" name=""/>
        <p:cNvGrpSpPr/>
        <p:nvPr/>
      </p:nvGrpSpPr>
      <p:grpSpPr>
        <a:xfrm>
          <a:off x="0" y="0"/>
          <a:ext cx="0" cy="0"/>
          <a:chOff x="0" y="0"/>
          <a:chExt cx="0" cy="0"/>
        </a:xfrm>
      </p:grpSpPr>
      <p:sp>
        <p:nvSpPr>
          <p:cNvPr id="3" name="layout7_shape1"/>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4" name="layout7_shape2"/>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5" name="layout7_shape3"/>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6" name="layout7_picture1" descr="bar.png"/>
          <p:cNvPicPr>
            <a:picLocks noChangeAspect="1"/>
          </p:cNvPicPr>
          <p:nvPr/>
        </p:nvPicPr>
        <p:blipFill>
          <a:blip r:embed="rId2" cstate="print"/>
          <a:stretch>
            <a:fillRect/>
          </a:stretch>
        </p:blipFill>
        <p:spPr>
          <a:xfrm>
            <a:off x="8789818" y="296378"/>
            <a:ext cx="246678" cy="579691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p:spTree>
      <p:nvGrpSpPr>
        <p:cNvPr id="1" name=""/>
        <p:cNvGrpSpPr/>
        <p:nvPr/>
      </p:nvGrpSpPr>
      <p:grpSpPr>
        <a:xfrm>
          <a:off x="0" y="0"/>
          <a:ext cx="0" cy="0"/>
          <a:chOff x="0" y="0"/>
          <a:chExt cx="0" cy="0"/>
        </a:xfrm>
      </p:grpSpPr>
      <p:sp>
        <p:nvSpPr>
          <p:cNvPr id="3" name="layout8_shape1"/>
          <p:cNvSpPr/>
          <p:nvPr>
            <p:ph type="title"/>
          </p:nvPr>
        </p:nvSpPr>
        <p:spPr>
          <a:xfrm>
            <a:off x="457200" y="273050"/>
            <a:ext cx="3008313" cy="1162050"/>
          </a:xfrm>
          <a:prstGeom prst="rect">
            <a:avLst/>
          </a:prstGeom>
        </p:spPr>
        <p:txBody>
          <a:bodyPr anchor="b"/>
          <a:lstStyle>
            <a:lvl1pPr algn="l">
              <a:defRPr sz="2000" baseline="0" spc="-50" kern="1200">
                <a:solidFill>
                  <a:srgbClr val="00a83b"/>
                </a:solidFill>
                <a:latin typeface="나눔명조"/>
                <a:ea typeface="나눔명조"/>
                <a:cs typeface="+mn-cs"/>
              </a:defRPr>
            </a:lvl1pP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layout8_shape2"/>
          <p:cNvSpPr/>
          <p:nvPr>
            <p:ph idx="1"/>
          </p:nvPr>
        </p:nvSpPr>
        <p:spPr>
          <a:xfrm>
            <a:off x="3575050" y="273050"/>
            <a:ext cx="5111750" cy="5853113"/>
          </a:xfrm>
          <a:prstGeom prst="rect">
            <a:avLst/>
          </a:prstGeom>
        </p:spPr>
        <p:txBody>
          <a:bodyPr/>
          <a:lstStyle>
            <a:lvl1pPr>
              <a:defRPr sz="2000" baseline="0" spc="-50" kern="1200">
                <a:solidFill>
                  <a:srgbClr val="ee7700"/>
                </a:solidFill>
                <a:latin typeface="나눔명조"/>
                <a:ea typeface="나눔명조"/>
                <a:cs typeface="+mn-cs"/>
              </a:defRPr>
            </a:lvl1pPr>
            <a:lvl2pPr marL="457200" indent="0">
              <a:buNone/>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5" name="layout8_shape3"/>
          <p:cNvSpPr/>
          <p:nvPr>
            <p:ph type="body" sz="half" idx="2"/>
          </p:nvPr>
        </p:nvSpPr>
        <p:spPr>
          <a:xfrm>
            <a:off x="457200" y="1435100"/>
            <a:ext cx="3008313" cy="4691063"/>
          </a:xfrm>
          <a:prstGeom prst="rect">
            <a:avLst/>
          </a:prstGeom>
        </p:spPr>
        <p:txBody>
          <a:bodyPr/>
          <a:lstStyle>
            <a:lvl1pPr marL="0" indent="0">
              <a:buNone/>
              <a:defRPr sz="1800" baseline="0" spc="-50" kern="1200">
                <a:solidFill>
                  <a:srgbClr val="ee7700"/>
                </a:solidFill>
                <a:latin typeface="나눔명조"/>
                <a:ea typeface="나눔명조"/>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p:txBody>
      </p:sp>
      <p:sp>
        <p:nvSpPr>
          <p:cNvPr id="6" name="layout8_shape4"/>
          <p:cNvSpPr/>
          <p:nvPr>
            <p:ph type="dt" sz="half" idx="10"/>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datetimeFigureOut" id="{FB30EDBD-1C2D-4C1E-B459-B60219FAB484}">
              <a:rPr lang="en-US"/>
              <a:t>12/17/2013</a:t>
            </a:fld>
            <a:endParaRPr/>
          </a:p>
        </p:txBody>
      </p:sp>
      <p:sp>
        <p:nvSpPr>
          <p:cNvPr id="7" name="layout8_shape5"/>
          <p:cNvSpPr/>
          <p:nvPr>
            <p:ph type="ftr" sz="quarter" idx="11"/>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endParaRPr/>
          </a:p>
        </p:txBody>
      </p:sp>
      <p:sp>
        <p:nvSpPr>
          <p:cNvPr id="8" name="layout8_shape6"/>
          <p:cNvSpPr/>
          <p:nvPr>
            <p:ph type="sldNum" sz="quarter" idx="12"/>
          </p:nvPr>
        </p:nvSpPr>
        <p:spPr>
          <a:prstGeom prst="rect">
            <a:avLst/>
          </a:prstGeom>
        </p:spPr>
        <p:txBody>
          <a:bodyPr/>
          <a:lstStyle>
            <a:lvl1pPr>
              <a:defRPr sz="1200" baseline="0" spc="-30" kern="1200">
                <a:solidFill>
                  <a:srgbClr val="00a83b"/>
                </a:solidFill>
                <a:latin typeface="나눔명조"/>
                <a:ea typeface="나눔명조"/>
                <a:cs typeface="+mn-cs"/>
              </a:defRPr>
            </a:lvl1pPr>
          </a:lstStyle>
          <a:p>
            <a:pPr/>
            <a:fld type="slidenum" id="{4BEDD84E-25D4-4983-8AA1-2863C96F08D9}">
              <a:rPr lang="en-US"/>
              <a:t>‹#›</a:t>
            </a:fld>
            <a:endParaRPr/>
          </a:p>
        </p:txBody>
      </p:sp>
      <p:pic>
        <p:nvPicPr>
          <p:cNvPr id="9" name="layout8_picture1" descr="bar.png"/>
          <p:cNvPicPr>
            <a:picLocks noChangeAspect="1"/>
          </p:cNvPicPr>
          <p:nvPr/>
        </p:nvPicPr>
        <p:blipFill>
          <a:blip r:embed="rId2" cstate="print"/>
          <a:stretch>
            <a:fillRect/>
          </a:stretch>
        </p:blipFill>
        <p:spPr>
          <a:xfrm>
            <a:off x="8789818" y="296378"/>
            <a:ext cx="246678" cy="5796918"/>
          </a:xfrm>
          <a:prstGeom prst="rect">
            <a:avLst/>
          </a:prstGeom>
        </p:spPr>
      </p:pic>
      <p:pic>
        <p:nvPicPr>
          <p:cNvPr id="10" name="layout8_picture2" descr="plus.png"/>
          <p:cNvPicPr>
            <a:picLocks noChangeAspect="1"/>
          </p:cNvPicPr>
          <p:nvPr/>
        </p:nvPicPr>
        <p:blipFill>
          <a:blip r:embed="rId3" cstate="print"/>
          <a:stretch>
            <a:fillRect/>
          </a:stretch>
        </p:blipFill>
        <p:spPr>
          <a:xfrm>
            <a:off x="4427984" y="124832"/>
            <a:ext cx="850394" cy="84429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
        <p:nvSpPr>
          <p:cNvPr id="3" name="layout9_shape1"/>
          <p:cNvSpPr/>
          <p:nvPr>
            <p:ph sz="quarter" idx="10"/>
          </p:nvPr>
        </p:nvSpPr>
        <p:spPr>
          <a:xfrm>
            <a:off x="3203575" y="1916113"/>
            <a:ext cx="3240088" cy="3168650"/>
          </a:xfrm>
          <a:prstGeom prst="rect">
            <a:avLst/>
          </a:prstGeom>
        </p:spPr>
        <p:txBody>
          <a:bodyPr vert="eaVert"/>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a:p>
            <a:pPr lvl="1"/>
            <a:r>
              <a:rPr lang="ko-KR" altLang="en-US"/>
              <a:t>둘째</a:t>
            </a:r>
            <a:r>
              <a:rPr lang="en-US" altLang="en-US"/>
              <a:t> </a:t>
            </a:r>
            <a:r>
              <a:rPr lang="ko-KR" altLang="en-US"/>
              <a:t>수준</a:t>
            </a:r>
          </a:p>
          <a:p>
            <a:pPr lvl="2"/>
            <a:r>
              <a:rPr lang="ko-KR" altLang="en-US"/>
              <a:t>셋째</a:t>
            </a:r>
            <a:r>
              <a:rPr lang="en-US" altLang="en-US"/>
              <a:t> </a:t>
            </a:r>
            <a:r>
              <a:rPr lang="ko-KR" altLang="en-US"/>
              <a:t>수준</a:t>
            </a:r>
          </a:p>
          <a:p>
            <a:pPr lvl="3"/>
            <a:r>
              <a:rPr lang="ko-KR" altLang="en-US"/>
              <a:t>넷째</a:t>
            </a:r>
            <a:r>
              <a:rPr lang="en-US" altLang="en-US"/>
              <a:t> </a:t>
            </a:r>
            <a:r>
              <a:rPr lang="ko-KR" altLang="en-US"/>
              <a:t>수준</a:t>
            </a:r>
          </a:p>
          <a:p>
            <a:pPr lvl="4"/>
            <a:r>
              <a:rPr lang="ko-KR" altLang="en-US"/>
              <a:t>다섯째</a:t>
            </a:r>
            <a:r>
              <a:rPr lang="en-US" altLang="en-US"/>
              <a:t> </a:t>
            </a:r>
            <a:r>
              <a:rPr lang="ko-KR" altLang="en-US"/>
              <a:t>수준</a:t>
            </a:r>
            <a:endParaRPr/>
          </a:p>
        </p:txBody>
      </p:sp>
    </p:spTree>
  </p:cSld>
  <p:clrMapOvr>
    <a:masterClrMapping/>
  </p:clrMapOvr>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ster1_shape1"/>
          <p:cNvSpPr/>
          <p:nvPr>
            <p:ph type="title"/>
          </p:nvPr>
        </p:nvSpPr>
        <p:spPr>
          <a:xfrm>
            <a:off x="457200" y="274638"/>
            <a:ext cx="8229600" cy="1143000"/>
          </a:xfrm>
          <a:prstGeom prst="rect">
            <a:avLst/>
          </a:prstGeom>
        </p:spPr>
        <p:txBody>
          <a:bodyPr lIns="91440" tIns="45720" rIns="91440" bIns="45720" anchor="ctr"/>
          <a:lstStyle/>
          <a:p>
            <a:pPr/>
            <a:r>
              <a:rPr lang="ko-KR" altLang="en-US"/>
              <a:t>마스터</a:t>
            </a:r>
            <a:r>
              <a:rPr lang="en-US" altLang="en-US"/>
              <a:t> </a:t>
            </a:r>
            <a:r>
              <a:rPr lang="ko-KR" altLang="en-US"/>
              <a:t>제목</a:t>
            </a:r>
            <a:r>
              <a:rPr lang="en-US" altLang="en-US"/>
              <a:t> </a:t>
            </a:r>
            <a:r>
              <a:rPr lang="ko-KR" altLang="en-US"/>
              <a:t>스타일</a:t>
            </a:r>
            <a:r>
              <a:rPr lang="en-US" altLang="en-US"/>
              <a:t> </a:t>
            </a:r>
            <a:r>
              <a:rPr lang="ko-KR" altLang="en-US"/>
              <a:t>편집</a:t>
            </a:r>
            <a:endParaRPr/>
          </a:p>
        </p:txBody>
      </p:sp>
      <p:sp>
        <p:nvSpPr>
          <p:cNvPr id="4" name="master1_shape2"/>
          <p:cNvSpPr/>
          <p:nvPr>
            <p:ph type="body" idx="1"/>
          </p:nvPr>
        </p:nvSpPr>
        <p:spPr>
          <a:xfrm>
            <a:off x="457200" y="1600200"/>
            <a:ext cx="8229600" cy="4525963"/>
          </a:xfrm>
          <a:prstGeom prst="rect">
            <a:avLst/>
          </a:prstGeom>
        </p:spPr>
        <p:txBody>
          <a:bodyPr lIns="91440" tIns="45720" rIns="91440" bIns="45720"/>
          <a:lstStyle/>
          <a:p>
            <a:pPr lvl="0"/>
            <a:r>
              <a:rPr lang="ko-KR" altLang="en-US"/>
              <a:t>마스터</a:t>
            </a:r>
            <a:r>
              <a:rPr lang="en-US" altLang="en-US"/>
              <a:t> </a:t>
            </a:r>
            <a:r>
              <a:rPr lang="ko-KR" altLang="en-US"/>
              <a:t>텍스트</a:t>
            </a:r>
            <a:r>
              <a:rPr lang="en-US" altLang="en-US"/>
              <a:t> </a:t>
            </a:r>
            <a:r>
              <a:rPr lang="ko-KR" altLang="en-US"/>
              <a:t>스타일을</a:t>
            </a:r>
            <a:r>
              <a:rPr lang="en-US" altLang="en-US"/>
              <a:t> </a:t>
            </a:r>
            <a:r>
              <a:rPr lang="ko-KR" altLang="en-US"/>
              <a:t>편집합니다</a:t>
            </a:r>
          </a:p>
          <a:p>
            <a:pPr lvl="1"/>
            <a:r>
              <a:rPr lang="ko-KR" altLang="en-US"/>
              <a:t>둘째</a:t>
            </a:r>
            <a:r>
              <a:rPr lang="en-US" altLang="en-US"/>
              <a:t> </a:t>
            </a:r>
            <a:r>
              <a:rPr lang="ko-KR" altLang="en-US"/>
              <a:t>수준</a:t>
            </a:r>
          </a:p>
          <a:p>
            <a:pPr lvl="2"/>
            <a:r>
              <a:rPr lang="ko-KR" altLang="en-US"/>
              <a:t>셋째</a:t>
            </a:r>
            <a:r>
              <a:rPr lang="en-US" altLang="en-US"/>
              <a:t> </a:t>
            </a:r>
            <a:r>
              <a:rPr lang="ko-KR" altLang="en-US"/>
              <a:t>수준</a:t>
            </a:r>
          </a:p>
          <a:p>
            <a:pPr lvl="3"/>
            <a:r>
              <a:rPr lang="ko-KR" altLang="en-US"/>
              <a:t>넷째</a:t>
            </a:r>
            <a:r>
              <a:rPr lang="en-US" altLang="en-US"/>
              <a:t> </a:t>
            </a:r>
            <a:r>
              <a:rPr lang="ko-KR" altLang="en-US"/>
              <a:t>수준</a:t>
            </a:r>
          </a:p>
          <a:p>
            <a:pPr lvl="4"/>
            <a:r>
              <a:rPr lang="ko-KR" altLang="en-US"/>
              <a:t>다섯째</a:t>
            </a:r>
            <a:r>
              <a:rPr lang="en-US" altLang="en-US"/>
              <a:t> </a:t>
            </a:r>
            <a:r>
              <a:rPr lang="ko-KR" altLang="en-US"/>
              <a:t>수준</a:t>
            </a:r>
            <a:endParaRPr/>
          </a:p>
        </p:txBody>
      </p:sp>
      <p:sp>
        <p:nvSpPr>
          <p:cNvPr id="5" name="master1_shape3"/>
          <p:cNvSpPr/>
          <p:nvPr>
            <p:ph type="dt" sz="half" idx="2"/>
          </p:nvPr>
        </p:nvSpPr>
        <p:spPr>
          <a:xfrm>
            <a:off x="457200" y="6356350"/>
            <a:ext cx="2133600" cy="365125"/>
          </a:xfrm>
          <a:prstGeom prst="rect">
            <a:avLst/>
          </a:prstGeom>
        </p:spPr>
        <p:txBody>
          <a:bodyPr lIns="91440" tIns="45720" rIns="91440" bIns="45720" anchor="ctr"/>
          <a:lstStyle>
            <a:lvl1pPr algn="l">
              <a:defRPr sz="1200">
                <a:solidFill>
                  <a:schemeClr val="tx1">
                    <a:tint val="75000"/>
                  </a:schemeClr>
                </a:solidFill>
              </a:defRPr>
            </a:lvl1pPr>
          </a:lstStyle>
          <a:p>
            <a:pPr algn="l"/>
            <a:fld type="datetimeFigureOut" id="{FB30EDBD-1C2D-4C1E-B459-B60219FAB484}">
              <a:rPr lang="ko-KR" sz="1200">
                <a:solidFill>
                  <a:schemeClr val="tx1">
                    <a:tint val="75000"/>
                  </a:schemeClr>
                </a:solidFill>
              </a:rPr>
              <a:t>2013-12-17</a:t>
            </a:fld>
            <a:endParaRPr sz="1200">
              <a:solidFill>
                <a:schemeClr val="tx1">
                  <a:tint val="75000"/>
                </a:schemeClr>
              </a:solidFill>
            </a:endParaRPr>
          </a:p>
        </p:txBody>
      </p:sp>
      <p:sp>
        <p:nvSpPr>
          <p:cNvPr id="6" name="master1_shape4"/>
          <p:cNvSpPr/>
          <p:nvPr>
            <p:ph type="ftr" sz="quarter" idx="3"/>
          </p:nvPr>
        </p:nvSpPr>
        <p:spPr>
          <a:xfrm>
            <a:off x="3124200" y="6356350"/>
            <a:ext cx="2895600" cy="365125"/>
          </a:xfrm>
          <a:prstGeom prst="rect">
            <a:avLst/>
          </a:prstGeom>
        </p:spPr>
        <p:txBody>
          <a:bodyPr lIns="91440" tIns="45720" rIns="91440" bIns="45720" anchor="ctr"/>
          <a:lstStyle>
            <a:lvl1pPr algn="ctr">
              <a:defRPr sz="1200">
                <a:solidFill>
                  <a:schemeClr val="tx1">
                    <a:tint val="75000"/>
                  </a:schemeClr>
                </a:solidFill>
              </a:defRPr>
            </a:lvl1pPr>
          </a:lstStyle>
          <a:p>
            <a:pPr algn="ctr"/>
            <a:endParaRPr sz="1200">
              <a:solidFill>
                <a:schemeClr val="tx1">
                  <a:tint val="75000"/>
                </a:schemeClr>
              </a:solidFill>
            </a:endParaRPr>
          </a:p>
        </p:txBody>
      </p:sp>
      <p:sp>
        <p:nvSpPr>
          <p:cNvPr id="7" name="master1_shape5"/>
          <p:cNvSpPr/>
          <p:nvPr>
            <p:ph type="sldNum" sz="quarter" idx="4"/>
          </p:nvPr>
        </p:nvSpPr>
        <p:spPr>
          <a:xfrm>
            <a:off x="6553200" y="6356350"/>
            <a:ext cx="2133600" cy="365125"/>
          </a:xfrm>
          <a:prstGeom prst="rect">
            <a:avLst/>
          </a:prstGeom>
        </p:spPr>
        <p:txBody>
          <a:bodyPr lIns="91440" tIns="45720" rIns="91440" bIns="45720" anchor="ctr"/>
          <a:lstStyle>
            <a:lvl1pPr algn="r">
              <a:defRPr sz="1200">
                <a:solidFill>
                  <a:schemeClr val="tx1">
                    <a:tint val="75000"/>
                  </a:schemeClr>
                </a:solidFill>
              </a:defRPr>
            </a:lvl1pPr>
          </a:lstStyle>
          <a:p>
            <a:pPr algn="r"/>
            <a:fld type="slidenum" id="{4BEDD84E-25D4-4983-8AA1-2863C96F08D9}">
              <a:rPr lang="ko-KR" sz="1200">
                <a:solidFill>
                  <a:schemeClr val="tx1">
                    <a:tint val="75000"/>
                  </a:schemeClr>
                </a:solidFill>
              </a:rPr>
              <a:t>‹#›</a:t>
            </a:fld>
            <a:endParaRPr sz="1200">
              <a:solidFill>
                <a:schemeClr val="tx1">
                  <a:tint val="75000"/>
                </a:schemeClr>
              </a:solidFill>
            </a:endParaRPr>
          </a:p>
        </p:txBody>
      </p:sp>
    </p:spTree>
  </p:cSld>
  <p:clrMap bg1="lt1" bg2="lt2" tx1="dk1" tx2="dk2" hlink="hlink" accent1="accent1" accent2="accent2" accent3="accent3" accent4="accent4" accent5="accent5" accent6="accent6"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defTabSz="914400" latinLnBrk="1">
        <a:spcBef>
          <a:spcPct val="0"/>
        </a:spcBef>
        <a:buNone/>
        <a:defRPr sz="4400" kern="1200">
          <a:solidFill>
            <a:schemeClr val="tx1"/>
          </a:solidFill>
          <a:latin typeface="+mj-lt"/>
          <a:ea typeface="+mj-ea"/>
          <a:cs typeface="+mj-cs"/>
        </a:defRPr>
      </a:lvl1pPr>
    </p:titleStyle>
    <p:bodyStyle>
      <a:lvl1pPr algn="l" marL="342900" indent="-342900" defTabSz="914400" latinLnBrk="1">
        <a:spcBef>
          <a:spcPct val="20000"/>
        </a:spcBef>
        <a:buFont typeface="Arial" pitchFamily="2" charset="2"/>
        <a:buChar char="•"/>
        <a:defRPr sz="3200" kern="1200">
          <a:solidFill>
            <a:schemeClr val="tx1"/>
          </a:solidFill>
          <a:latin typeface="+mn-lt"/>
          <a:ea typeface="+mn-ea"/>
          <a:cs typeface="+mn-cs"/>
        </a:defRPr>
      </a:lvl1pPr>
      <a:lvl2pPr algn="l" marL="742950" indent="-285750" defTabSz="914400" latinLnBrk="1">
        <a:spcBef>
          <a:spcPct val="20000"/>
        </a:spcBef>
        <a:buFont typeface="Arial" pitchFamily="2" charset="2"/>
        <a:buChar char="–"/>
        <a:defRPr sz="2800" kern="1200">
          <a:solidFill>
            <a:schemeClr val="tx1"/>
          </a:solidFill>
          <a:latin typeface="+mn-lt"/>
          <a:ea typeface="+mn-ea"/>
          <a:cs typeface="+mn-cs"/>
        </a:defRPr>
      </a:lvl2pPr>
      <a:lvl3pPr algn="l" marL="1143000" indent="-228600" defTabSz="914400" latinLnBrk="1">
        <a:spcBef>
          <a:spcPct val="20000"/>
        </a:spcBef>
        <a:buFont typeface="Arial" pitchFamily="2" charset="2"/>
        <a:buChar char="•"/>
        <a:defRPr sz="2400" kern="1200">
          <a:solidFill>
            <a:schemeClr val="tx1"/>
          </a:solidFill>
          <a:latin typeface="+mn-lt"/>
          <a:ea typeface="+mn-ea"/>
          <a:cs typeface="+mn-cs"/>
        </a:defRPr>
      </a:lvl3pPr>
      <a:lvl4pPr algn="l" marL="1600200" indent="-228600" defTabSz="914400" latinLnBrk="1">
        <a:spcBef>
          <a:spcPct val="20000"/>
        </a:spcBef>
        <a:buFont typeface="Arial" pitchFamily="2" charset="2"/>
        <a:buChar char="–"/>
        <a:defRPr sz="2000" kern="1200">
          <a:solidFill>
            <a:schemeClr val="tx1"/>
          </a:solidFill>
          <a:latin typeface="+mn-lt"/>
          <a:ea typeface="+mn-ea"/>
          <a:cs typeface="+mn-cs"/>
        </a:defRPr>
      </a:lvl4pPr>
      <a:lvl5pPr algn="l" marL="2057400" indent="-228600" defTabSz="914400" latinLnBrk="1">
        <a:spcBef>
          <a:spcPct val="20000"/>
        </a:spcBef>
        <a:buFont typeface="Arial" pitchFamily="2" charset="2"/>
        <a:buChar char="»"/>
        <a:defRPr sz="2000" kern="1200">
          <a:solidFill>
            <a:schemeClr val="tx1"/>
          </a:solidFill>
          <a:latin typeface="+mn-lt"/>
          <a:ea typeface="+mn-ea"/>
          <a:cs typeface="+mn-cs"/>
        </a:defRPr>
      </a:lvl5pPr>
      <a:lvl6pPr algn="l" marL="2514600" indent="-228600" defTabSz="914400" latinLnBrk="1">
        <a:spcBef>
          <a:spcPct val="20000"/>
        </a:spcBef>
        <a:buFont typeface="Arial" pitchFamily="2" charset="2"/>
        <a:buChar char="•"/>
        <a:defRPr sz="2000" kern="1200">
          <a:solidFill>
            <a:schemeClr val="tx1"/>
          </a:solidFill>
          <a:latin typeface="+mn-lt"/>
          <a:ea typeface="+mn-ea"/>
          <a:cs typeface="+mn-cs"/>
        </a:defRPr>
      </a:lvl6pPr>
      <a:lvl7pPr algn="l" marL="2971800" indent="-228600" defTabSz="914400" latinLnBrk="1">
        <a:spcBef>
          <a:spcPct val="20000"/>
        </a:spcBef>
        <a:buFont typeface="Arial" pitchFamily="2" charset="2"/>
        <a:buChar char="•"/>
        <a:defRPr sz="2000" kern="1200">
          <a:solidFill>
            <a:schemeClr val="tx1"/>
          </a:solidFill>
          <a:latin typeface="+mn-lt"/>
          <a:ea typeface="+mn-ea"/>
          <a:cs typeface="+mn-cs"/>
        </a:defRPr>
      </a:lvl7pPr>
      <a:lvl8pPr algn="l" marL="3429000" indent="-228600" defTabSz="914400" latinLnBrk="1">
        <a:spcBef>
          <a:spcPct val="20000"/>
        </a:spcBef>
        <a:buFont typeface="Arial" pitchFamily="2" charset="2"/>
        <a:buChar char="•"/>
        <a:defRPr sz="2000" kern="1200">
          <a:solidFill>
            <a:schemeClr val="tx1"/>
          </a:solidFill>
          <a:latin typeface="+mn-lt"/>
          <a:ea typeface="+mn-ea"/>
          <a:cs typeface="+mn-cs"/>
        </a:defRPr>
      </a:lvl8pPr>
      <a:lvl9pPr algn="l" marL="3886200" indent="-228600" defTabSz="914400" latinLnBrk="1">
        <a:spcBef>
          <a:spcPct val="20000"/>
        </a:spcBef>
        <a:buFont typeface="Arial" pitchFamily="2" charset="2"/>
        <a:buChar char="•"/>
        <a:defRPr sz="2000" kern="1200">
          <a:solidFill>
            <a:schemeClr val="tx1"/>
          </a:solidFill>
          <a:latin typeface="+mn-lt"/>
          <a:ea typeface="+mn-ea"/>
          <a:cs typeface="+mn-cs"/>
        </a:defRPr>
      </a:lvl9pPr>
    </p:bodyStyle>
    <p:otherStyle>
      <a:lvl1pPr algn="l" marL="0" defTabSz="914400" latinLnBrk="1">
        <a:defRPr sz="1800" kern="1200">
          <a:solidFill>
            <a:schemeClr val="tx1"/>
          </a:solidFill>
          <a:latin typeface="+mn-lt"/>
          <a:ea typeface="+mn-ea"/>
          <a:cs typeface="+mn-cs"/>
        </a:defRPr>
      </a:lvl1pPr>
      <a:lvl2pPr algn="l" marL="457200" defTabSz="914400" latinLnBrk="1">
        <a:defRPr sz="1800" kern="1200">
          <a:solidFill>
            <a:schemeClr val="tx1"/>
          </a:solidFill>
          <a:latin typeface="+mn-lt"/>
          <a:ea typeface="+mn-ea"/>
          <a:cs typeface="+mn-cs"/>
        </a:defRPr>
      </a:lvl2pPr>
      <a:lvl3pPr algn="l" marL="914400" defTabSz="914400" latinLnBrk="1">
        <a:defRPr sz="1800" kern="1200">
          <a:solidFill>
            <a:schemeClr val="tx1"/>
          </a:solidFill>
          <a:latin typeface="+mn-lt"/>
          <a:ea typeface="+mn-ea"/>
          <a:cs typeface="+mn-cs"/>
        </a:defRPr>
      </a:lvl3pPr>
      <a:lvl4pPr algn="l" marL="1371600" defTabSz="914400" latinLnBrk="1">
        <a:defRPr sz="1800" kern="1200">
          <a:solidFill>
            <a:schemeClr val="tx1"/>
          </a:solidFill>
          <a:latin typeface="+mn-lt"/>
          <a:ea typeface="+mn-ea"/>
          <a:cs typeface="+mn-cs"/>
        </a:defRPr>
      </a:lvl4pPr>
      <a:lvl5pPr algn="l" marL="1828800" defTabSz="914400" latinLnBrk="1">
        <a:defRPr sz="1800" kern="1200">
          <a:solidFill>
            <a:schemeClr val="tx1"/>
          </a:solidFill>
          <a:latin typeface="+mn-lt"/>
          <a:ea typeface="+mn-ea"/>
          <a:cs typeface="+mn-cs"/>
        </a:defRPr>
      </a:lvl5pPr>
      <a:lvl6pPr algn="l" marL="2286000" defTabSz="914400" latinLnBrk="1">
        <a:defRPr sz="1800" kern="1200">
          <a:solidFill>
            <a:schemeClr val="tx1"/>
          </a:solidFill>
          <a:latin typeface="+mn-lt"/>
          <a:ea typeface="+mn-ea"/>
          <a:cs typeface="+mn-cs"/>
        </a:defRPr>
      </a:lvl6pPr>
      <a:lvl7pPr algn="l" marL="2743200" defTabSz="914400" latinLnBrk="1">
        <a:defRPr sz="1800" kern="1200">
          <a:solidFill>
            <a:schemeClr val="tx1"/>
          </a:solidFill>
          <a:latin typeface="+mn-lt"/>
          <a:ea typeface="+mn-ea"/>
          <a:cs typeface="+mn-cs"/>
        </a:defRPr>
      </a:lvl7pPr>
      <a:lvl8pPr algn="l" marL="3200400" defTabSz="914400" latinLnBrk="1">
        <a:defRPr sz="1800" kern="1200">
          <a:solidFill>
            <a:schemeClr val="tx1"/>
          </a:solidFill>
          <a:latin typeface="+mn-lt"/>
          <a:ea typeface="+mn-ea"/>
          <a:cs typeface="+mn-cs"/>
        </a:defRPr>
      </a:lvl8pPr>
      <a:lvl9pPr algn="l" marL="3657600" defTabSz="914400" latinLnBrk="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2" Type="http://schemas.openxmlformats.org/officeDocument/2006/relationships/image" Target="../media/48564675-0bda-40ff-9f73-504574af983a.png"/><Relationship Id="rId3"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3" Type="http://schemas.openxmlformats.org/officeDocument/2006/relationships/image" Target="../media/b7595182-722a-463b-bc83-b4347673f89a.png"/><Relationship Id="rId2" Type="http://schemas.openxmlformats.org/officeDocument/2006/relationships/image" Target="../media/ff057b42-d75b-4738-a34a-1ef2835af921.png"/><Relationship Id="rId4"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3" Type="http://schemas.openxmlformats.org/officeDocument/2006/relationships/image" Target="../media/421f020a-8036-44a2-b56c-db93545c6230.png"/><Relationship Id="rId2" Type="http://schemas.openxmlformats.org/officeDocument/2006/relationships/image" Target="../media/9f065a64-e872-4e73-9f3a-0d4fafe8c801.png"/><Relationship Id="rId4"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3" Type="http://schemas.openxmlformats.org/officeDocument/2006/relationships/image" Target="../media/51270e34-4353-4d7b-bff5-c0f48f70e81a.png"/><Relationship Id="rId2" Type="http://schemas.openxmlformats.org/officeDocument/2006/relationships/image" Target="../media/93734aad-e2e1-4ff7-9dc9-db0a068d10bd.png"/><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2" Type="http://schemas.openxmlformats.org/officeDocument/2006/relationships/image" Target="../media/e35fbbc1-b953-4343-b12b-86dca38a9f81.png"/><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2" Type="http://schemas.openxmlformats.org/officeDocument/2006/relationships/image" Target="../media/5288981b-9490-49e0-9b0a-1cfb061d3428.png"/><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2" Type="http://schemas.openxmlformats.org/officeDocument/2006/relationships/image" Target="../media/5288981b-9490-49e0-9b0a-1cfb061d34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460016476786170"/>
          <p:cNvSpPr/>
          <p:nvPr>
            <p:ph type="ctrTitle"/>
          </p:nvPr>
        </p:nvSpPr>
        <p:spPr>
          <a:xfrm>
            <a:off x="685800" y="10605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6400" spc="230">
                <a:solidFill>
                  <a:srgbClr val="ee7700"/>
                </a:solidFill>
                <a:ea typeface="+mn-cs"/>
              </a:rPr>
              <a:t>GAME DEVELOPMENT PLAN</a:t>
            </a:r>
          </a:p>
        </p:txBody>
      </p:sp>
      <p:sp>
        <p:nvSpPr>
          <p:cNvPr id="4" name="nppt_1460017804873177"/>
          <p:cNvSpPr/>
          <p:nvPr>
            <p:ph type="subTitle" idx="1"/>
          </p:nvPr>
        </p:nvSpPr>
        <p:spPr>
          <a:xfrm>
            <a:off x="683568" y="4416232"/>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a:lnSpc>
                <a:spcPct val="100000"/>
              </a:lnSpc>
              <a:spcBef>
                <a:spcPts val="425"/>
              </a:spcBef>
              <a:buNone/>
            </a:pPr>
            <a:r>
              <a:rPr lang="ko-KR" altLang="ko-KR" sz="2100" spc="-50">
                <a:solidFill>
                  <a:srgbClr val="00a83b"/>
                </a:solidFill>
                <a:ea typeface="+mn-cs"/>
              </a:rPr>
              <a:t>다음 분기에 출시할 게임 조사 분석</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66"/>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글로벌 게임 산업 동향</a:t>
            </a:r>
          </a:p>
        </p:txBody>
      </p:sp>
      <p:sp>
        <p:nvSpPr>
          <p:cNvPr id="4" name="nppt_1667439839241267"/>
          <p:cNvSpPr/>
          <p:nvPr>
            <p:ph type="subTitle" idx="1"/>
          </p:nvPr>
        </p:nvSpPr>
        <p:spPr>
          <a:xfrm>
            <a:off x="1022896" y="5449218"/>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0">
              <a:lnSpc>
                <a:spcPct val="100000"/>
              </a:lnSpc>
              <a:spcBef>
                <a:spcPts val="200"/>
              </a:spcBef>
              <a:buNone/>
            </a:pPr>
            <a:r>
              <a:rPr lang="ko-KR" altLang="ko-KR" sz="1000" spc="-50">
                <a:solidFill>
                  <a:schemeClr val="bg1">
                    <a:alpha val="100000"/>
                    <a:lumMod val="65000"/>
                  </a:schemeClr>
                </a:solidFill>
              </a:rPr>
              <a:t>source: 2022 대한민국 게임백서(한국콘텐츠진흥원, 2020), 삼정KPMG 경제연구원 재구성</a:t>
            </a:r>
          </a:p>
        </p:txBody>
      </p:sp>
      <p:pic>
        <p:nvPicPr>
          <p:cNvPr id="5" name="nppt_1667439839241666" descr="이미지"/>
          <p:cNvPicPr>
            <a:picLocks noChangeAspect="1"/>
          </p:cNvPicPr>
          <p:nvPr/>
        </p:nvPicPr>
        <p:blipFill>
          <a:blip r:embed="rId2" cstate="print"/>
          <a:stretch>
            <a:fillRect/>
          </a:stretch>
        </p:blipFill>
        <p:spPr>
          <a:xfrm>
            <a:off x="914400" y="1746574"/>
            <a:ext cx="7315200" cy="3364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784"/>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미래 글로벌 게임 산업</a:t>
            </a:r>
          </a:p>
        </p:txBody>
      </p:sp>
      <p:pic>
        <p:nvPicPr>
          <p:cNvPr id="4" name="nppt_1667439839241799" descr="이미지"/>
          <p:cNvPicPr>
            <a:picLocks noChangeAspect="1"/>
          </p:cNvPicPr>
          <p:nvPr/>
        </p:nvPicPr>
        <p:blipFill>
          <a:blip r:embed="rId2" cstate="print"/>
          <a:stretch>
            <a:fillRect/>
          </a:stretch>
        </p:blipFill>
        <p:spPr>
          <a:xfrm>
            <a:off x="896540" y="1724971"/>
            <a:ext cx="5011340" cy="3769378"/>
          </a:xfrm>
          <a:prstGeom prst="rect">
            <a:avLst/>
          </a:prstGeom>
        </p:spPr>
      </p:pic>
      <p:pic>
        <p:nvPicPr>
          <p:cNvPr id="5" name="nppt_16674398392411418" descr="이미지"/>
          <p:cNvPicPr>
            <a:picLocks noChangeAspect="1"/>
          </p:cNvPicPr>
          <p:nvPr/>
        </p:nvPicPr>
        <p:blipFill>
          <a:blip r:embed="rId3" cstate="print"/>
          <a:stretch>
            <a:fillRect/>
          </a:stretch>
        </p:blipFill>
        <p:spPr>
          <a:xfrm>
            <a:off x="1289446" y="1453688"/>
            <a:ext cx="5779293" cy="4311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990"/>
          <p:cNvSpPr/>
          <p:nvPr>
            <p:ph type="ctrTitle"/>
          </p:nvPr>
        </p:nvSpPr>
        <p:spPr>
          <a:xfrm>
            <a:off x="685800" y="114955"/>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미래 글로벌 게임 산업</a:t>
            </a:r>
          </a:p>
        </p:txBody>
      </p:sp>
      <p:pic>
        <p:nvPicPr>
          <p:cNvPr id="4" name="nppt_16674398392411000" descr="이미지"/>
          <p:cNvPicPr>
            <a:picLocks noChangeAspect="1"/>
          </p:cNvPicPr>
          <p:nvPr/>
        </p:nvPicPr>
        <p:blipFill>
          <a:blip r:embed="rId2" cstate="print"/>
          <a:stretch>
            <a:fillRect/>
          </a:stretch>
        </p:blipFill>
        <p:spPr>
          <a:xfrm>
            <a:off x="1296233" y="4475024"/>
            <a:ext cx="6368653" cy="2364199"/>
          </a:xfrm>
          <a:prstGeom prst="rect">
            <a:avLst/>
          </a:prstGeom>
        </p:spPr>
      </p:pic>
      <p:pic>
        <p:nvPicPr>
          <p:cNvPr id="5" name="nppt_16674398392411092" descr="이미지"/>
          <p:cNvPicPr>
            <a:picLocks noChangeAspect="1"/>
          </p:cNvPicPr>
          <p:nvPr/>
        </p:nvPicPr>
        <p:blipFill>
          <a:blip r:embed="rId3" cstate="print"/>
          <a:stretch>
            <a:fillRect/>
          </a:stretch>
        </p:blipFill>
        <p:spPr>
          <a:xfrm>
            <a:off x="906005" y="1187216"/>
            <a:ext cx="7046239" cy="31383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56"/>
          <p:cNvSpPr/>
          <p:nvPr>
            <p:ph type="ctrTitle"/>
          </p:nvPr>
        </p:nvSpPr>
        <p:spPr>
          <a:xfrm>
            <a:off x="685800" y="37479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l" marL="0">
              <a:lnSpc>
                <a:spcPct val="100000"/>
              </a:lnSpc>
              <a:buNone/>
            </a:pPr>
            <a:r>
              <a:rPr lang="ko-KR" altLang="ko-KR" sz="4800">
                <a:solidFill>
                  <a:schemeClr val="tx1">
                    <a:alpha val="100000"/>
                    <a:lumMod val="50000"/>
                    <a:lumOff val="50000"/>
                  </a:schemeClr>
                </a:solidFill>
              </a:rPr>
              <a:t>데이터 분포 확인</a:t>
            </a:r>
          </a:p>
        </p:txBody>
      </p:sp>
      <p:sp>
        <p:nvSpPr>
          <p:cNvPr id="4" name="nppt_1667439839241257"/>
          <p:cNvSpPr/>
          <p:nvPr>
            <p:ph type="subTitle" idx="1"/>
          </p:nvPr>
        </p:nvSpPr>
        <p:spPr>
          <a:xfrm>
            <a:off x="1255068" y="499246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ctr" marL="0">
              <a:lnSpc>
                <a:spcPct val="100000"/>
              </a:lnSpc>
              <a:spcBef>
                <a:spcPts val="425"/>
              </a:spcBef>
              <a:buNone/>
            </a:pPr>
            <a:r>
              <a:rPr lang="ko-KR" altLang="ko-KR" sz="2100" spc="-50">
                <a:solidFill>
                  <a:schemeClr val="bg1">
                    <a:alpha val="100000"/>
                    <a:lumMod val="65000"/>
                  </a:schemeClr>
                </a:solidFill>
              </a:rPr>
              <a:t>데이터 분포 형태</a:t>
            </a:r>
          </a:p>
        </p:txBody>
      </p:sp>
      <p:pic>
        <p:nvPicPr>
          <p:cNvPr id="5" name="nppt_1667439839241321" descr="이미지"/>
          <p:cNvPicPr>
            <a:picLocks noChangeAspect="1"/>
          </p:cNvPicPr>
          <p:nvPr/>
        </p:nvPicPr>
        <p:blipFill>
          <a:blip r:embed="rId2" cstate="print"/>
          <a:stretch>
            <a:fillRect/>
          </a:stretch>
        </p:blipFill>
        <p:spPr>
          <a:xfrm>
            <a:off x="375046" y="1844824"/>
            <a:ext cx="4300428" cy="2874265"/>
          </a:xfrm>
          <a:prstGeom prst="rect">
            <a:avLst/>
          </a:prstGeom>
        </p:spPr>
      </p:pic>
      <p:pic>
        <p:nvPicPr>
          <p:cNvPr id="6" name="nppt_1667439839241487" descr="이미지"/>
          <p:cNvPicPr>
            <a:picLocks noChangeAspect="1"/>
          </p:cNvPicPr>
          <p:nvPr/>
        </p:nvPicPr>
        <p:blipFill>
          <a:blip r:embed="rId3" cstate="print"/>
          <a:stretch>
            <a:fillRect/>
          </a:stretch>
        </p:blipFill>
        <p:spPr>
          <a:xfrm>
            <a:off x="4675475" y="1844824"/>
            <a:ext cx="3768328" cy="2815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76"/>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지역별 선호 장르</a:t>
            </a:r>
          </a:p>
        </p:txBody>
      </p:sp>
      <p:pic>
        <p:nvPicPr>
          <p:cNvPr id="4" name="nppt_16674398392412157" descr="이미지"/>
          <p:cNvPicPr>
            <a:picLocks noChangeAspect="1"/>
          </p:cNvPicPr>
          <p:nvPr/>
        </p:nvPicPr>
        <p:blipFill>
          <a:blip r:embed="rId2" cstate="print"/>
          <a:stretch>
            <a:fillRect/>
          </a:stretch>
        </p:blipFill>
        <p:spPr>
          <a:xfrm>
            <a:off x="1463040" y="1546614"/>
            <a:ext cx="6190059" cy="45784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349"/>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연도별 게임 트랜드</a:t>
            </a:r>
          </a:p>
        </p:txBody>
      </p:sp>
      <p:pic>
        <p:nvPicPr>
          <p:cNvPr id="4" name="nppt_16674398392412387" descr="이미지"/>
          <p:cNvPicPr>
            <a:picLocks noChangeAspect="1"/>
          </p:cNvPicPr>
          <p:nvPr/>
        </p:nvPicPr>
        <p:blipFill>
          <a:blip r:embed="rId2" cstate="print"/>
          <a:stretch>
            <a:fillRect/>
          </a:stretch>
        </p:blipFill>
        <p:spPr>
          <a:xfrm>
            <a:off x="914400" y="2114550"/>
            <a:ext cx="7315200" cy="4000499"/>
          </a:xfrm>
          <a:prstGeom prst="rect">
            <a:avLst/>
          </a:prstGeom>
        </p:spPr>
      </p:pic>
      <p:sp>
        <p:nvSpPr>
          <p:cNvPr id="5" name="nppt_16674398392412426"/>
          <p:cNvSpPr/>
          <p:nvPr>
            <p:ph type="subTitle" idx="1"/>
          </p:nvPr>
        </p:nvSpPr>
        <p:spPr>
          <a:xfrm>
            <a:off x="1280160"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rPr>
              <a:t>연도별 게임 출고 장르 분포</a:t>
            </a:r>
            <a:br>
              <a:rPr lang="en-US" altLang="ko-KR"/>
            </a: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ppt_16674398392412497"/>
          <p:cNvSpPr/>
          <p:nvPr>
            <p:ph type="ctrTitle"/>
          </p:nvPr>
        </p:nvSpPr>
        <p:spPr>
          <a:xfrm>
            <a:off x="671869" y="76589"/>
            <a:ext cx="7772400" cy="1470025"/>
          </a:xfrm>
          <a:prstGeom prst="rect">
            <a:avLst/>
          </a:prstGeom>
        </p:spPr>
        <p:txBody>
          <a:bodyPr lIns="91440" tIns="45720" rIns="91440" bIns="45720" anchor="ctr"/>
          <a:lstStyle>
            <a:lvl1pPr algn="l">
              <a:defRPr sz="6400" baseline="0" spc="230" kern="1200">
                <a:solidFill>
                  <a:srgbClr val="ee7700"/>
                </a:solidFill>
                <a:latin typeface="나눔고딕"/>
                <a:ea typeface="나눔고딕"/>
                <a:cs typeface="+mn-cs"/>
              </a:defRPr>
            </a:lvl1pPr>
          </a:lstStyle>
          <a:p>
            <a:pPr algn="ctr" marL="0">
              <a:lnSpc>
                <a:spcPct val="100000"/>
              </a:lnSpc>
              <a:buNone/>
            </a:pPr>
            <a:r>
              <a:rPr lang="ko-KR" altLang="ko-KR" sz="4800">
                <a:solidFill>
                  <a:schemeClr val="tx1">
                    <a:alpha val="100000"/>
                    <a:lumMod val="50000"/>
                    <a:lumOff val="50000"/>
                  </a:schemeClr>
                </a:solidFill>
              </a:rPr>
              <a:t>연도별 게임 트랜드</a:t>
            </a:r>
          </a:p>
        </p:txBody>
      </p:sp>
      <p:pic>
        <p:nvPicPr>
          <p:cNvPr id="4" name="nppt_16674398392412498" descr="이미지"/>
          <p:cNvPicPr>
            <a:picLocks noChangeAspect="1"/>
          </p:cNvPicPr>
          <p:nvPr/>
        </p:nvPicPr>
        <p:blipFill>
          <a:blip r:embed="rId2" cstate="print"/>
          <a:stretch>
            <a:fillRect/>
          </a:stretch>
        </p:blipFill>
        <p:spPr>
          <a:xfrm>
            <a:off x="914400" y="2114550"/>
            <a:ext cx="7315200" cy="4000499"/>
          </a:xfrm>
          <a:prstGeom prst="rect">
            <a:avLst/>
          </a:prstGeom>
        </p:spPr>
      </p:pic>
      <p:sp>
        <p:nvSpPr>
          <p:cNvPr id="5" name="nppt_16674398392412499"/>
          <p:cNvSpPr/>
          <p:nvPr>
            <p:ph type="subTitle" idx="1"/>
          </p:nvPr>
        </p:nvSpPr>
        <p:spPr>
          <a:xfrm>
            <a:off x="1280160" y="1383854"/>
            <a:ext cx="6400800" cy="730696"/>
          </a:xfrm>
          <a:prstGeom prst="rect">
            <a:avLst/>
          </a:prstGeom>
        </p:spPr>
        <p:txBody>
          <a:bodyPr lIns="91440" tIns="45720" rIns="91440" bIns="45720"/>
          <a:lstStyle>
            <a:lvl1pPr algn="l" marL="0" indent="0">
              <a:buNone/>
              <a:defRPr sz="2100" baseline="0" spc="-50" kern="1200">
                <a:solidFill>
                  <a:srgbClr val="00a83b"/>
                </a:solidFill>
                <a:latin typeface="나눔명조"/>
                <a:ea typeface="나눔명조"/>
                <a:cs typeface="+mn-cs"/>
              </a:defRPr>
            </a:lvl1pPr>
            <a:lvl2pPr algn="ctr" marL="457200" indent="0">
              <a:buNone/>
              <a:defRPr>
                <a:solidFill>
                  <a:schemeClr val="tx1">
                    <a:tint val="75000"/>
                  </a:schemeClr>
                </a:solidFill>
              </a:defRPr>
            </a:lvl2pPr>
            <a:lvl3pPr algn="ctr" marL="914400" indent="0">
              <a:buNone/>
              <a:defRPr>
                <a:solidFill>
                  <a:schemeClr val="tx1">
                    <a:tint val="75000"/>
                  </a:schemeClr>
                </a:solidFill>
              </a:defRPr>
            </a:lvl3pPr>
            <a:lvl4pPr algn="ctr" marL="1371600" indent="0">
              <a:buNone/>
              <a:defRPr>
                <a:solidFill>
                  <a:schemeClr val="tx1">
                    <a:tint val="75000"/>
                  </a:schemeClr>
                </a:solidFill>
              </a:defRPr>
            </a:lvl4pPr>
            <a:lvl5pPr algn="ctr" marL="1828800" indent="0">
              <a:buNone/>
              <a:defRPr>
                <a:solidFill>
                  <a:schemeClr val="tx1">
                    <a:tint val="75000"/>
                  </a:schemeClr>
                </a:solidFill>
              </a:defRPr>
            </a:lvl5pPr>
            <a:lvl6pPr algn="ctr" marL="2286000" indent="0">
              <a:buNone/>
              <a:defRPr>
                <a:solidFill>
                  <a:schemeClr val="tx1">
                    <a:tint val="75000"/>
                  </a:schemeClr>
                </a:solidFill>
              </a:defRPr>
            </a:lvl6pPr>
            <a:lvl7pPr algn="ctr" marL="2743200" indent="0">
              <a:buNone/>
              <a:defRPr>
                <a:solidFill>
                  <a:schemeClr val="tx1">
                    <a:tint val="75000"/>
                  </a:schemeClr>
                </a:solidFill>
              </a:defRPr>
            </a:lvl7pPr>
            <a:lvl8pPr algn="ctr" marL="3200400" indent="0">
              <a:buNone/>
              <a:defRPr>
                <a:solidFill>
                  <a:schemeClr val="tx1">
                    <a:tint val="75000"/>
                  </a:schemeClr>
                </a:solidFill>
              </a:defRPr>
            </a:lvl8pPr>
            <a:lvl9pPr algn="ctr" marL="3657600" indent="0">
              <a:buNone/>
              <a:defRPr>
                <a:solidFill>
                  <a:schemeClr val="tx1">
                    <a:tint val="75000"/>
                  </a:schemeClr>
                </a:solidFill>
              </a:defRPr>
            </a:lvl9pPr>
          </a:lstStyle>
          <a:p>
            <a:pPr algn="l" marL="209550" indent="-209550" lvl="0">
              <a:lnSpc>
                <a:spcPct val="100000"/>
              </a:lnSpc>
              <a:spcBef>
                <a:spcPts val="425"/>
              </a:spcBef>
              <a:buFont typeface="Arial" pitchFamily="2" charset="2"/>
              <a:buChar char="▪"/>
            </a:pPr>
            <a:r>
              <a:rPr altLang="ko-KR" sz="2100">
                <a:solidFill>
                  <a:srgbClr val="a5a5a5"/>
                </a:solidFill>
              </a:rPr>
              <a:t>연도별 게임 출고 장르 분포</a:t>
            </a:r>
            <a:br>
              <a:rPr lang="en-US" altLang="ko-KR"/>
            </a:br>
          </a:p>
        </p:txBody>
      </p:sp>
    </p:spTree>
  </p:cSld>
  <p:clrMapOvr>
    <a:masterClrMapping/>
  </p:clrMapOvr>
</p:sld>
</file>

<file path=ppt/theme/theme1.xml><?xml version="1.0" encoding="utf-8"?>
<a:theme xmlns:a="http://schemas.openxmlformats.org/drawingml/2006/main" name="">
  <a:themeElements>
    <a:clrScheme na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맑은 고딕"/>
        <a:ea typeface=""/>
        <a:cs typeface=""/>
        <a:font script="Arab" typeface="Times New Roman"/>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Times New Roman"/>
        <a:font script="Jpan" typeface="ＭＳ Ｐゴシック"/>
        <a:font script="Khmr" typeface="MoolBoran"/>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Uigh" typeface="Microsoft Uighur"/>
        <a:font script="Viet" typeface="Times New Roman"/>
        <a:font script="Yiii" typeface="Microsoft Yi Baiti"/>
      </a:majorFont>
      <a:minorFont>
        <a:latin typeface="맑은 고딕"/>
        <a:ea typeface=""/>
        <a:cs typeface=""/>
        <a:font script="Arab" typeface="Arial"/>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Arial"/>
        <a:font script="Jpan" typeface="ＭＳ Ｐゴシック"/>
        <a:font script="Khmr" typeface="DaunPenh"/>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Uigh" typeface="Microsoft Uighur"/>
        <a:font script="Viet" typeface="Arial"/>
        <a:font script="Yiii" typeface="Microsoft Yi Baiti"/>
      </a:minorFont>
    </a:fontScheme>
    <a:fmtScheme n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xmlns:a="http://schemas.openxmlformats.org/drawingml/2006/main">
          <a:effectLst>
            <a:outerShdw blurRad="40000" dist="20000" dir="5400000" rotWithShape="0">
              <a:srgbClr val="000000">
                <a:alpha val="38000"/>
              </a:srgbClr>
            </a:outerShdw>
          </a:effectLst>
        </a:effectStyle>
        <a:effectStyle xmlns:a="http://schemas.openxmlformats.org/drawingml/2006/main">
          <a:effectLst>
            <a:outerShdw blurRad="40000" dist="23000" dir="5400000" rotWithShape="0">
              <a:srgbClr val="000000">
                <a:alpha val="35000"/>
              </a:srgbClr>
            </a:outerShdw>
          </a:effectLst>
        </a:effectStyle>
        <a:effectStyle xmlns:a="http://schemas.openxmlformats.org/drawingml/2006/mai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ppt/theme/theme2.xml><?xml version="1.0" encoding="utf-8"?>
<a:theme xmlns:a="http://schemas.openxmlformats.org/drawingml/2006/main" name="">
  <a:themeElements>
    <a:clrScheme na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맑은 고딕"/>
        <a:ea typeface=""/>
        <a:cs typeface=""/>
        <a:font script="Arab" typeface="Times New Roman"/>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Times New Roman"/>
        <a:font script="Jpan" typeface="ＭＳ Ｐゴシック"/>
        <a:font script="Khmr" typeface="MoolBoran"/>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Uigh" typeface="Microsoft Uighur"/>
        <a:font script="Viet" typeface="Times New Roman"/>
        <a:font script="Yiii" typeface="Microsoft Yi Baiti"/>
      </a:majorFont>
      <a:minorFont>
        <a:latin typeface="맑은 고딕"/>
        <a:ea typeface=""/>
        <a:cs typeface=""/>
        <a:font script="Arab" typeface="Arial"/>
        <a:font script="Beng" typeface="Vrinda"/>
        <a:font script="Cans" typeface="Euphemia"/>
        <a:font script="Cher" typeface="Plantagenet Cherokee"/>
        <a:font script="Deva" typeface="Mangal"/>
        <a:font script="Ethi" typeface="Nyala"/>
        <a:font script="Geor" typeface="Sylfaen"/>
        <a:font script="Gujr" typeface="Shruti"/>
        <a:font script="Guru" typeface="Raavi"/>
        <a:font script="Hang" typeface="맑은 고딕"/>
        <a:font script="Hans" typeface="宋体"/>
        <a:font script="Hant" typeface="新細明體"/>
        <a:font script="Hebr" typeface="Arial"/>
        <a:font script="Jpan" typeface="ＭＳ Ｐゴシック"/>
        <a:font script="Khmr" typeface="DaunPenh"/>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Uigh" typeface="Microsoft Uighur"/>
        <a:font script="Viet" typeface="Arial"/>
        <a:font script="Yiii" typeface="Microsoft Yi Baiti"/>
      </a:minorFont>
    </a:fontScheme>
    <a:fmtScheme na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xmlns:a="http://schemas.openxmlformats.org/drawingml/2006/main">
          <a:effectLst>
            <a:outerShdw blurRad="40000" dist="20000" dir="5400000" rotWithShape="0">
              <a:srgbClr val="000000">
                <a:alpha val="38000"/>
              </a:srgbClr>
            </a:outerShdw>
          </a:effectLst>
        </a:effectStyle>
        <a:effectStyle xmlns:a="http://schemas.openxmlformats.org/drawingml/2006/main">
          <a:effectLst>
            <a:outerShdw blurRad="40000" dist="23000" dir="5400000" rotWithShape="0">
              <a:srgbClr val="000000">
                <a:alpha val="35000"/>
              </a:srgbClr>
            </a:outerShdw>
          </a:effectLst>
        </a:effectStyle>
        <a:effectStyle xmlns:a="http://schemas.openxmlformats.org/drawingml/2006/mai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8</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슬라이드 1</vt:lpstr>
    </vt:vector>
  </TitlesOfParts>
  <Company>사이냅소프트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제목없는 문서</dc:title>
  <dc:creator>sossick(sossick)</dc:creator>
  <cp:lastModifiedBy>sossick(sossick)</cp:lastModifiedBy>
  <dcterms:created xsi:type="dcterms:W3CDTF">2022-11-03T01:43:40Z</dcterms:created>
  <dcterms:modified xsi:type="dcterms:W3CDTF">2022-11-03T02:30:55Z</dcterms:modified>
</cp:coreProperties>
</file>