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sz="3000" b="1" dirty="0" err="1"/>
              <a:t>Rekomendasi</a:t>
            </a:r>
            <a:r>
              <a:rPr lang="en-ID" sz="3000" b="1" dirty="0"/>
              <a:t> E-book pada Digital Repository </a:t>
            </a:r>
            <a:r>
              <a:rPr lang="en-ID" sz="3000" b="1" dirty="0" err="1"/>
              <a:t>Rumah</a:t>
            </a:r>
            <a:r>
              <a:rPr lang="en-ID" sz="3000" b="1" dirty="0"/>
              <a:t> </a:t>
            </a:r>
            <a:r>
              <a:rPr lang="en-ID" sz="3000" b="1" dirty="0" err="1"/>
              <a:t>Sakit</a:t>
            </a:r>
            <a:r>
              <a:rPr lang="en-ID" sz="3000" b="1" dirty="0"/>
              <a:t> </a:t>
            </a:r>
            <a:r>
              <a:rPr lang="en-ID" sz="3000" b="1" dirty="0" err="1"/>
              <a:t>Umum</a:t>
            </a:r>
            <a:r>
              <a:rPr lang="en-ID" sz="3000" b="1" dirty="0"/>
              <a:t> </a:t>
            </a:r>
            <a:r>
              <a:rPr lang="en-ID" sz="3000" b="1" dirty="0" err="1"/>
              <a:t>Universitas</a:t>
            </a:r>
            <a:r>
              <a:rPr lang="en-ID" sz="3000" b="1" dirty="0"/>
              <a:t> Kristen Indonesia </a:t>
            </a:r>
            <a:r>
              <a:rPr lang="en-ID" sz="3000" b="1" dirty="0" err="1"/>
              <a:t>dengan</a:t>
            </a:r>
            <a:r>
              <a:rPr lang="en-ID" sz="3000" b="1" dirty="0"/>
              <a:t> </a:t>
            </a:r>
            <a:r>
              <a:rPr lang="en-ID" sz="3000" b="1" dirty="0" err="1"/>
              <a:t>menggunakan</a:t>
            </a:r>
            <a:r>
              <a:rPr lang="en-ID" sz="3000" b="1" dirty="0"/>
              <a:t> </a:t>
            </a:r>
            <a:r>
              <a:rPr lang="en-ID" sz="3000" b="1" dirty="0" err="1"/>
              <a:t>Metode</a:t>
            </a:r>
            <a:r>
              <a:rPr lang="en-ID" sz="3000" b="1" dirty="0"/>
              <a:t> VIKOR</a:t>
            </a:r>
            <a:endParaRPr lang="en-ID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4C4A7-90EF-4548-84ED-834AD607D8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918528"/>
            <a:ext cx="1728192" cy="179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565D453-5E50-44F3-A2C7-899AECEAB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Utama – Ridwan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Rismanto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S.ST.,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M.Kom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Soyid Wahyu Darmawan - (1741720151)</a:t>
            </a:r>
          </a:p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6E0D-5800-44F6-890E-DC8FBD28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AEF9-C77A-4CAE-B19D-C5246EB3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95FB-6F1D-4723-90D3-29C362F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F8981-E1A2-411B-A8E7-AA8B6F6B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00808"/>
            <a:ext cx="4701947" cy="2674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F19F5-6335-451D-B2CB-B80D8C6016C8}"/>
              </a:ext>
            </a:extLst>
          </p:cNvPr>
          <p:cNvSpPr txBox="1"/>
          <p:nvPr/>
        </p:nvSpPr>
        <p:spPr>
          <a:xfrm>
            <a:off x="5446340" y="1704010"/>
            <a:ext cx="489654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Kristen Indonesia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E04E-5B30-43C0-BD67-BD1937DD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3AC6-9B0F-4837-926A-4C9ED830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making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vikor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mengkompromi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diskret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bertentangan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non commensurable,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EF3F-AD9C-40A9-902B-C2A72005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5F7A7-5E7E-4BF3-AAA9-1E6E1B894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4525604"/>
            <a:ext cx="1918347" cy="1519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200FD-1542-41A8-A378-93999065B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715829"/>
            <a:ext cx="3178236" cy="1648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4D43F-75EE-44DF-8708-60F0204AB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90" y="4265124"/>
            <a:ext cx="1918347" cy="1822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D568C-ED44-4F73-9766-26F9A8C8B258}"/>
              </a:ext>
            </a:extLst>
          </p:cNvPr>
          <p:cNvSpPr txBox="1"/>
          <p:nvPr/>
        </p:nvSpPr>
        <p:spPr>
          <a:xfrm>
            <a:off x="5158308" y="3494114"/>
            <a:ext cx="114326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MySQL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56AE5-04C5-4EEE-9833-C6020990C98F}"/>
              </a:ext>
            </a:extLst>
          </p:cNvPr>
          <p:cNvSpPr txBox="1"/>
          <p:nvPr/>
        </p:nvSpPr>
        <p:spPr>
          <a:xfrm>
            <a:off x="2818616" y="6172516"/>
            <a:ext cx="8370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Flask</a:t>
            </a:r>
            <a:endParaRPr lang="en-ID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7E024-E15A-4B31-994D-110A81DE3022}"/>
              </a:ext>
            </a:extLst>
          </p:cNvPr>
          <p:cNvSpPr txBox="1"/>
          <p:nvPr/>
        </p:nvSpPr>
        <p:spPr>
          <a:xfrm>
            <a:off x="8533121" y="6142657"/>
            <a:ext cx="11933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ReactJS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794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9979-4167-436A-A6FF-15F167F3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B7292-FB98-4B29-9266-5D1A8EBD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092" y="2420888"/>
            <a:ext cx="519679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5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93F1-7B6C-4D60-AD26-766456F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573F-E5AF-4052-951E-09550CA9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Python Framework Flask </a:t>
            </a:r>
            <a:r>
              <a:rPr lang="en-US" dirty="0" err="1"/>
              <a:t>sebagai</a:t>
            </a:r>
            <a:r>
              <a:rPr lang="en-US" dirty="0"/>
              <a:t> Backend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Framework ReactJS </a:t>
            </a:r>
            <a:r>
              <a:rPr lang="en-US" dirty="0" err="1"/>
              <a:t>sebagai</a:t>
            </a:r>
            <a:r>
              <a:rPr lang="en-US" dirty="0"/>
              <a:t> Frontend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MySQL </a:t>
            </a:r>
            <a:r>
              <a:rPr lang="en-US" dirty="0" err="1"/>
              <a:t>sebagai</a:t>
            </a:r>
            <a:r>
              <a:rPr lang="en-US" dirty="0"/>
              <a:t>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3D286C-C765-484C-B031-F3C159902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38" y="4447700"/>
            <a:ext cx="1918347" cy="1519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6C42C-75F6-4CFD-B0E2-9DEF13969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4447700"/>
            <a:ext cx="3178236" cy="1648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75600-3427-44FC-9A67-AF224AECC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43" y="4296016"/>
            <a:ext cx="1918347" cy="18224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2FE4A-60A9-4F91-B994-8FF983A374D1}"/>
              </a:ext>
            </a:extLst>
          </p:cNvPr>
          <p:cNvCxnSpPr>
            <a:cxnSpLocks/>
          </p:cNvCxnSpPr>
          <p:nvPr/>
        </p:nvCxnSpPr>
        <p:spPr>
          <a:xfrm>
            <a:off x="3728032" y="4869160"/>
            <a:ext cx="14072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619377-91FE-4FCD-BDDF-29481925B31F}"/>
              </a:ext>
            </a:extLst>
          </p:cNvPr>
          <p:cNvCxnSpPr>
            <a:cxnSpLocks/>
          </p:cNvCxnSpPr>
          <p:nvPr/>
        </p:nvCxnSpPr>
        <p:spPr>
          <a:xfrm>
            <a:off x="7053585" y="4857081"/>
            <a:ext cx="14072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161C8-A05C-4B3A-A6C8-BC4887191824}"/>
              </a:ext>
            </a:extLst>
          </p:cNvPr>
          <p:cNvCxnSpPr>
            <a:cxnSpLocks/>
          </p:cNvCxnSpPr>
          <p:nvPr/>
        </p:nvCxnSpPr>
        <p:spPr>
          <a:xfrm flipH="1" flipV="1">
            <a:off x="7074837" y="5489365"/>
            <a:ext cx="1385954" cy="2786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F1FBC-014F-4CA1-805F-887E78323936}"/>
              </a:ext>
            </a:extLst>
          </p:cNvPr>
          <p:cNvCxnSpPr>
            <a:cxnSpLocks/>
          </p:cNvCxnSpPr>
          <p:nvPr/>
        </p:nvCxnSpPr>
        <p:spPr>
          <a:xfrm flipH="1">
            <a:off x="3706780" y="5541162"/>
            <a:ext cx="14072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4FC-B0D1-4F3B-9439-D14E12F4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F877-3B65-4E3B-965A-4BDBA89D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r>
              <a:rPr lang="en-US" dirty="0"/>
              <a:t>Use Case Diagram </a:t>
            </a:r>
          </a:p>
          <a:p>
            <a:r>
              <a:rPr lang="en-US" dirty="0" err="1"/>
              <a:t>Perancangan</a:t>
            </a:r>
            <a:r>
              <a:rPr lang="en-US" dirty="0"/>
              <a:t> Basis Data</a:t>
            </a:r>
          </a:p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444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5E3-3F67-4618-AEC9-EFE5537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912CF-8EF3-4B95-B075-2C1EE69E2F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14" y="1905000"/>
            <a:ext cx="4035438" cy="46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39FC-3696-4BE3-AE58-ABD76AE8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Basis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44733-5AEF-4711-8A36-185105C813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22868"/>
            <a:ext cx="9144000" cy="42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7B-FF8A-459B-B34C-68C6AC5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6873-A491-475B-9189-66931E0DC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CF865B-6E26-4209-BB7E-345825AC6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3068960"/>
            <a:ext cx="4416425" cy="260845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0E504-A81B-4798-8509-A5367FF9F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0AC824-2A6F-4603-8B39-3A325B9B3C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883143"/>
            <a:ext cx="4416425" cy="3225313"/>
          </a:xfrm>
        </p:spPr>
      </p:pic>
    </p:spTree>
    <p:extLst>
      <p:ext uri="{BB962C8B-B14F-4D97-AF65-F5344CB8AC3E}">
        <p14:creationId xmlns:p14="http://schemas.microsoft.com/office/powerpoint/2010/main" val="30733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3FC43-D247-4836-9D81-DF651F6E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2924944"/>
            <a:ext cx="4675237" cy="26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FE5C-FD8F-47A1-A8F8-CF8398F4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Tampilan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4EEE-6B17-4F57-8760-26C6EA3DD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365BD4-979A-440C-A702-71DE9C4A8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819399"/>
            <a:ext cx="4979321" cy="26117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00B7F-0AD0-4FB9-B3AF-BFCC694A2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BD2CA7-1045-477C-8D83-2D865BE98D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2756749"/>
            <a:ext cx="5245024" cy="2737013"/>
          </a:xfrm>
        </p:spPr>
      </p:pic>
    </p:spTree>
    <p:extLst>
      <p:ext uri="{BB962C8B-B14F-4D97-AF65-F5344CB8AC3E}">
        <p14:creationId xmlns:p14="http://schemas.microsoft.com/office/powerpoint/2010/main" val="4135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2084-9B72-4F46-A42A-028A7D67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A0E0C7-1BF5-467B-96C8-7197D360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P4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Kristen Indonesia)</a:t>
            </a:r>
          </a:p>
          <a:p>
            <a:pPr marL="0" indent="0">
              <a:buNone/>
            </a:pPr>
            <a:r>
              <a:rPr lang="en-ID" dirty="0"/>
              <a:t>(Bu </a:t>
            </a:r>
            <a:r>
              <a:rPr lang="en-ID" dirty="0" err="1"/>
              <a:t>Etty</a:t>
            </a:r>
            <a:r>
              <a:rPr lang="en-ID" dirty="0"/>
              <a:t>)		           (Bu </a:t>
            </a:r>
            <a:r>
              <a:rPr lang="en-ID" dirty="0" err="1"/>
              <a:t>Dwi</a:t>
            </a:r>
            <a:r>
              <a:rPr lang="en-ID" dirty="0"/>
              <a:t>)		                      (Bu </a:t>
            </a:r>
            <a:r>
              <a:rPr lang="en-ID" dirty="0" err="1"/>
              <a:t>Tita</a:t>
            </a:r>
            <a:r>
              <a:rPr lang="en-ID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6E878B-3A51-4A51-927D-C173B539B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9577" y="3883315"/>
            <a:ext cx="3068958" cy="1728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D780F-AF1D-4D91-8C96-33AA32B52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4294" y="3889950"/>
            <a:ext cx="3284984" cy="1931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9FAFAB-B5CC-4092-86FB-8D75BA1A54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72441" y="3911210"/>
            <a:ext cx="3196669" cy="18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39E404-8F61-4B26-B672-49CA62B7FC87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84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3C3C-44EE-4FA6-BEBE-C36A60EA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Keputusan </a:t>
            </a:r>
            <a:r>
              <a:rPr lang="en-US" dirty="0" err="1"/>
              <a:t>Ketiga</a:t>
            </a:r>
            <a:r>
              <a:rPr lang="en-US" dirty="0"/>
              <a:t> User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D4989-2C2F-43EB-8A8D-2C8891EE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993271"/>
            <a:ext cx="9143998" cy="1219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A9357-6EF6-481A-8257-7CB8E78A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3645024"/>
            <a:ext cx="9216006" cy="108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16BA2-77EF-41F3-B203-246C1143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5262041"/>
            <a:ext cx="9216006" cy="1191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FBDA7-FA10-4E41-A7D5-6D6EE07EDC28}"/>
              </a:ext>
            </a:extLst>
          </p:cNvPr>
          <p:cNvSpPr txBox="1"/>
          <p:nvPr/>
        </p:nvSpPr>
        <p:spPr>
          <a:xfrm flipH="1">
            <a:off x="4942284" y="1649988"/>
            <a:ext cx="391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Penilaian</a:t>
            </a:r>
            <a:r>
              <a:rPr lang="en-US" sz="1600" dirty="0"/>
              <a:t> User </a:t>
            </a:r>
            <a:r>
              <a:rPr lang="en-US" sz="1600" dirty="0" err="1"/>
              <a:t>Pertama</a:t>
            </a:r>
            <a:r>
              <a:rPr lang="en-US" sz="1600" dirty="0"/>
              <a:t>: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4664B-CC06-4FF5-BDA5-2FDC4960783D}"/>
              </a:ext>
            </a:extLst>
          </p:cNvPr>
          <p:cNvSpPr txBox="1"/>
          <p:nvPr/>
        </p:nvSpPr>
        <p:spPr>
          <a:xfrm flipH="1">
            <a:off x="4942283" y="3247114"/>
            <a:ext cx="391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Penilaian</a:t>
            </a:r>
            <a:r>
              <a:rPr lang="en-US" sz="1600" dirty="0"/>
              <a:t> User </a:t>
            </a:r>
            <a:r>
              <a:rPr lang="en-US" sz="1600" dirty="0" err="1"/>
              <a:t>Kedua</a:t>
            </a:r>
            <a:r>
              <a:rPr lang="en-US" sz="1600" dirty="0"/>
              <a:t>: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6EEB0-AD5E-449D-923C-B3ACFBF4950C}"/>
              </a:ext>
            </a:extLst>
          </p:cNvPr>
          <p:cNvSpPr txBox="1"/>
          <p:nvPr/>
        </p:nvSpPr>
        <p:spPr>
          <a:xfrm flipH="1">
            <a:off x="4942282" y="4898012"/>
            <a:ext cx="391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/>
              <a:t>Penilaian</a:t>
            </a:r>
            <a:r>
              <a:rPr lang="en-US" sz="1600" dirty="0"/>
              <a:t> User </a:t>
            </a:r>
            <a:r>
              <a:rPr lang="en-US" sz="1600" dirty="0" err="1"/>
              <a:t>Ketiga</a:t>
            </a:r>
            <a:r>
              <a:rPr lang="en-US" sz="1600" dirty="0"/>
              <a:t>: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7352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Keputusan (Rata-Rata)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BA22-AD2B-4987-9A79-F3BBED32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20" y="2564904"/>
            <a:ext cx="32865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dan Min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13D6C-22F6-4050-9F54-2936F03C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3068960"/>
            <a:ext cx="5314246" cy="1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1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Normalisasi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40FD-CA93-4AF6-8CCD-AE0D9548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708920"/>
            <a:ext cx="3286584" cy="3286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3199D-A39E-4EBA-B932-7709E3D7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343" y="2709166"/>
            <a:ext cx="112410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terbobot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CA278-10B7-4CBE-9B4A-BF646383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09" y="2492896"/>
            <a:ext cx="325800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Utility Measure (S) dan Regret Measure (R)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6148-8239-4C0E-9C94-44C7C14E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533142"/>
            <a:ext cx="2162477" cy="3639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D827E-B0C8-412A-AC0D-2D2EA26D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2520566"/>
            <a:ext cx="217200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8366-84CE-4AD8-97ED-451CDC4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9EC7-6863-42C7-B44C-85B0F39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Ranking </a:t>
            </a:r>
            <a:r>
              <a:rPr lang="en-US" dirty="0" err="1"/>
              <a:t>Metode</a:t>
            </a:r>
            <a:r>
              <a:rPr lang="en-US" dirty="0"/>
              <a:t> VIKOR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A50F4-A6F2-4BDF-B5D8-60676810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47" y="2564904"/>
            <a:ext cx="272453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9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1F915-E025-4324-A547-A352D8C5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2708920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pada Digital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48320-12AF-4E3B-97D8-E0196A72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589644"/>
            <a:ext cx="6812285" cy="35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Keputusan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bantu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48320-12AF-4E3B-97D8-E0196A72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3270467"/>
            <a:ext cx="6236221" cy="327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E918-DDE3-419C-AF90-2396CF2D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714110-DD97-42D6-81CD-B89B50B05D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905000"/>
            <a:ext cx="4267200" cy="4267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007CE-2734-4E63-A5DD-29571D6F5D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pada Digital Repository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VIKOR?</a:t>
            </a:r>
          </a:p>
          <a:p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9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CC87-2D96-4466-9BDA-117F051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36BC6C-7BA1-4859-854F-BB51CEDB3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04" y="1920056"/>
            <a:ext cx="4359018" cy="42370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4B8C-0CAC-4E2F-A48B-4AF296EB75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Kebahasaan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Kegrafikaan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6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2934-84B9-4021-85BD-26685B4D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91EF-1E67-443A-A5E1-32E0C4E8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Kristen Indonesia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Repository. </a:t>
            </a:r>
          </a:p>
          <a:p>
            <a:pPr lvl="0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Kristen Indonesia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memonitoring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merekomendasikan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E-book pada Digital Repository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Keputusan (SPK)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VIKOR.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C7C-46AD-4CF4-AE54-5C2BFCAD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AD31-C801-4EAB-92BD-E9625E68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website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JAVASCRIPT dan framework ReactJS</a:t>
            </a:r>
          </a:p>
          <a:p>
            <a:pPr lvl="0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user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GDSS (Group Decision Support System)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Keputusan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berkelompok</a:t>
            </a:r>
            <a:endParaRPr lang="en-ID" dirty="0"/>
          </a:p>
          <a:p>
            <a:pPr lvl="0"/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E-book pada Digital Repository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VIKOR.</a:t>
            </a:r>
          </a:p>
          <a:p>
            <a:pPr lvl="0"/>
            <a:r>
              <a:rPr lang="en-ID" dirty="0" err="1"/>
              <a:t>Keluaran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E-book yang </a:t>
            </a:r>
            <a:r>
              <a:rPr lang="en-ID" dirty="0" err="1"/>
              <a:t>ditampilkan</a:t>
            </a:r>
            <a:r>
              <a:rPr lang="en-ID" dirty="0"/>
              <a:t> di </a:t>
            </a:r>
            <a:r>
              <a:rPr lang="en-ID" dirty="0" err="1"/>
              <a:t>laman</a:t>
            </a:r>
            <a:r>
              <a:rPr lang="en-ID" dirty="0"/>
              <a:t> Website Digital Repository.</a:t>
            </a:r>
          </a:p>
          <a:p>
            <a:pPr marL="0" indent="0"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248</TotalTime>
  <Words>524</Words>
  <Application>Microsoft Office PowerPoint</Application>
  <PresentationFormat>Custom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Corbel</vt:lpstr>
      <vt:lpstr>Times New Roman</vt:lpstr>
      <vt:lpstr>Chalkboard 16x9</vt:lpstr>
      <vt:lpstr>Rekomendasi E-book pada Digital Repository Rumah Sakit Umum Universitas Kristen Indonesia dengan menggunakan Metode VIKOR</vt:lpstr>
      <vt:lpstr>Latar Belakang</vt:lpstr>
      <vt:lpstr>Latar Belakang</vt:lpstr>
      <vt:lpstr>Latar Belakang</vt:lpstr>
      <vt:lpstr>Latar Belakang</vt:lpstr>
      <vt:lpstr>Rumusan Masalah</vt:lpstr>
      <vt:lpstr>Tujuan Penelitian</vt:lpstr>
      <vt:lpstr>Harapan Peneliti</vt:lpstr>
      <vt:lpstr>Batasan Masalah</vt:lpstr>
      <vt:lpstr>Tinjauan Pustaka</vt:lpstr>
      <vt:lpstr>Studi Kasus</vt:lpstr>
      <vt:lpstr>Metode</vt:lpstr>
      <vt:lpstr>Sistem</vt:lpstr>
      <vt:lpstr>Pengembangan Perangkat Lunak</vt:lpstr>
      <vt:lpstr>Implementasi Sistem</vt:lpstr>
      <vt:lpstr>Analisis dan Perancangan</vt:lpstr>
      <vt:lpstr>Use Case Diagram</vt:lpstr>
      <vt:lpstr>Perancangan Basis Data</vt:lpstr>
      <vt:lpstr>Perancangan Antarmuka</vt:lpstr>
      <vt:lpstr>Implementasi Tampilan</vt:lpstr>
      <vt:lpstr>Hasil Pengujian </vt:lpstr>
      <vt:lpstr>Tabel Matriks Keputusan Ketiga User</vt:lpstr>
      <vt:lpstr>Perhitungan Metode VIKOR</vt:lpstr>
      <vt:lpstr>Perhitungan Metode VIKOR</vt:lpstr>
      <vt:lpstr>Perhitungan Metode VIKOR</vt:lpstr>
      <vt:lpstr>Perhitungan Metode VIKOR</vt:lpstr>
      <vt:lpstr>Perhitungan Metode VIKOR</vt:lpstr>
      <vt:lpstr>Perhitungan Metode VIKOR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Rekomendasi E-book pada Digital Repository Rumah Sakit Umum Universitas Kristen Indonesia dengan menggunakan Metode VIKOR</dc:title>
  <dc:creator>soyid wahyu</dc:creator>
  <cp:lastModifiedBy>soyid wahyu</cp:lastModifiedBy>
  <cp:revision>17</cp:revision>
  <dcterms:created xsi:type="dcterms:W3CDTF">2021-01-11T15:33:14Z</dcterms:created>
  <dcterms:modified xsi:type="dcterms:W3CDTF">2021-06-01T12:58:09Z</dcterms:modified>
</cp:coreProperties>
</file>