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792" r:id="rId2"/>
    <p:sldMasterId id="2147483801" r:id="rId3"/>
    <p:sldMasterId id="2147483862" r:id="rId4"/>
  </p:sldMasterIdLst>
  <p:notesMasterIdLst>
    <p:notesMasterId r:id="rId12"/>
  </p:notesMasterIdLst>
  <p:handoutMasterIdLst>
    <p:handoutMasterId r:id="rId13"/>
  </p:handoutMasterIdLst>
  <p:sldIdLst>
    <p:sldId id="417" r:id="rId5"/>
    <p:sldId id="421" r:id="rId6"/>
    <p:sldId id="439" r:id="rId7"/>
    <p:sldId id="447" r:id="rId8"/>
    <p:sldId id="449" r:id="rId9"/>
    <p:sldId id="448" r:id="rId10"/>
    <p:sldId id="45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17"/>
            <p14:sldId id="421"/>
            <p14:sldId id="439"/>
            <p14:sldId id="447"/>
            <p14:sldId id="449"/>
            <p14:sldId id="448"/>
            <p14:sldId id="450"/>
          </p14:sldIdLst>
        </p14:section>
        <p14:section name="CREDITS &amp; COPYRIGHTS" id="{A11DE2D7-8506-4D4C-9DA4-C8ABD28C713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846B6-E99C-44D7-8A6F-14EB01E0FCF5}" v="13" dt="2022-09-10T23:42:1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6357" autoAdjust="0"/>
  </p:normalViewPr>
  <p:slideViewPr>
    <p:cSldViewPr snapToGrid="0">
      <p:cViewPr>
        <p:scale>
          <a:sx n="84" d="100"/>
          <a:sy n="8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3D9846B6-E99C-44D7-8A6F-14EB01E0FCF5}"/>
    <pc:docChg chg="undo redo custSel addSld delSld modSld sldOrd modMainMaster modSection">
      <pc:chgData name="Diekrons MCL" userId="b6f93fc8970d2d55" providerId="LiveId" clId="{3D9846B6-E99C-44D7-8A6F-14EB01E0FCF5}" dt="2022-09-11T00:16:57.272" v="2209" actId="2711"/>
      <pc:docMkLst>
        <pc:docMk/>
      </pc:docMkLst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28385465" sldId="383"/>
        </pc:sldMkLst>
      </pc:sldChg>
      <pc:sldChg chg="del">
        <pc:chgData name="Diekrons MCL" userId="b6f93fc8970d2d55" providerId="LiveId" clId="{3D9846B6-E99C-44D7-8A6F-14EB01E0FCF5}" dt="2022-09-10T22:23:57.774" v="1" actId="47"/>
        <pc:sldMkLst>
          <pc:docMk/>
          <pc:sldMk cId="621188133" sldId="416"/>
        </pc:sldMkLst>
      </pc:sldChg>
      <pc:sldChg chg="addSp delSp modSp mod">
        <pc:chgData name="Diekrons MCL" userId="b6f93fc8970d2d55" providerId="LiveId" clId="{3D9846B6-E99C-44D7-8A6F-14EB01E0FCF5}" dt="2022-09-10T22:33:03.548" v="74" actId="1076"/>
        <pc:sldMkLst>
          <pc:docMk/>
          <pc:sldMk cId="3112548620" sldId="417"/>
        </pc:sldMkLst>
        <pc:spChg chg="mod">
          <ac:chgData name="Diekrons MCL" userId="b6f93fc8970d2d55" providerId="LiveId" clId="{3D9846B6-E99C-44D7-8A6F-14EB01E0FCF5}" dt="2022-09-10T22:32:28.223" v="52" actId="1076"/>
          <ac:spMkLst>
            <pc:docMk/>
            <pc:sldMk cId="3112548620" sldId="417"/>
            <ac:spMk id="4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33:03.548" v="74" actId="1076"/>
          <ac:spMkLst>
            <pc:docMk/>
            <pc:sldMk cId="3112548620" sldId="417"/>
            <ac:spMk id="5" creationId="{00000000-0000-0000-0000-000000000000}"/>
          </ac:spMkLst>
        </pc:spChg>
        <pc:spChg chg="add del mod ord">
          <ac:chgData name="Diekrons MCL" userId="b6f93fc8970d2d55" providerId="LiveId" clId="{3D9846B6-E99C-44D7-8A6F-14EB01E0FCF5}" dt="2022-09-10T22:32:02.826" v="49" actId="478"/>
          <ac:spMkLst>
            <pc:docMk/>
            <pc:sldMk cId="3112548620" sldId="417"/>
            <ac:spMk id="14" creationId="{307573B9-0C93-B879-5951-84C7FCA0B275}"/>
          </ac:spMkLst>
        </pc:spChg>
        <pc:spChg chg="add mod">
          <ac:chgData name="Diekrons MCL" userId="b6f93fc8970d2d55" providerId="LiveId" clId="{3D9846B6-E99C-44D7-8A6F-14EB01E0FCF5}" dt="2022-09-10T22:28:32.935" v="39" actId="164"/>
          <ac:spMkLst>
            <pc:docMk/>
            <pc:sldMk cId="3112548620" sldId="417"/>
            <ac:spMk id="15" creationId="{6E0461BB-F2C7-46E3-0536-CF46E023BE5E}"/>
          </ac:spMkLst>
        </pc:spChg>
        <pc:spChg chg="del">
          <ac:chgData name="Diekrons MCL" userId="b6f93fc8970d2d55" providerId="LiveId" clId="{3D9846B6-E99C-44D7-8A6F-14EB01E0FCF5}" dt="2022-09-10T22:31:26.986" v="42" actId="478"/>
          <ac:spMkLst>
            <pc:docMk/>
            <pc:sldMk cId="3112548620" sldId="417"/>
            <ac:spMk id="16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31:42" v="47" actId="207"/>
          <ac:spMkLst>
            <pc:docMk/>
            <pc:sldMk cId="3112548620" sldId="417"/>
            <ac:spMk id="17" creationId="{00000000-0000-0000-0000-000000000000}"/>
          </ac:spMkLst>
        </pc:spChg>
        <pc:grpChg chg="del">
          <ac:chgData name="Diekrons MCL" userId="b6f93fc8970d2d55" providerId="LiveId" clId="{3D9846B6-E99C-44D7-8A6F-14EB01E0FCF5}" dt="2022-09-10T22:24:01.262" v="2" actId="478"/>
          <ac:grpSpMkLst>
            <pc:docMk/>
            <pc:sldMk cId="3112548620" sldId="417"/>
            <ac:grpSpMk id="6" creationId="{FD3832B4-623A-43BD-BAC8-4A330A1E4D45}"/>
          </ac:grpSpMkLst>
        </pc:grpChg>
        <pc:grpChg chg="add mod">
          <ac:chgData name="Diekrons MCL" userId="b6f93fc8970d2d55" providerId="LiveId" clId="{3D9846B6-E99C-44D7-8A6F-14EB01E0FCF5}" dt="2022-09-10T22:32:15.292" v="51" actId="1076"/>
          <ac:grpSpMkLst>
            <pc:docMk/>
            <pc:sldMk cId="3112548620" sldId="417"/>
            <ac:grpSpMk id="19" creationId="{95E30CF6-FEA1-C323-1D5C-ACF4E3A92994}"/>
          </ac:grpSpMkLst>
        </pc:grpChg>
        <pc:picChg chg="add mod">
          <ac:chgData name="Diekrons MCL" userId="b6f93fc8970d2d55" providerId="LiveId" clId="{3D9846B6-E99C-44D7-8A6F-14EB01E0FCF5}" dt="2022-09-10T22:28:59.771" v="40" actId="1076"/>
          <ac:picMkLst>
            <pc:docMk/>
            <pc:sldMk cId="3112548620" sldId="417"/>
            <ac:picMk id="3" creationId="{F688C300-7177-00CC-DE2D-FFE7B2808368}"/>
          </ac:picMkLst>
        </pc:picChg>
        <pc:picChg chg="add del mod">
          <ac:chgData name="Diekrons MCL" userId="b6f93fc8970d2d55" providerId="LiveId" clId="{3D9846B6-E99C-44D7-8A6F-14EB01E0FCF5}" dt="2022-09-10T22:32:05.513" v="50" actId="478"/>
          <ac:picMkLst>
            <pc:docMk/>
            <pc:sldMk cId="3112548620" sldId="417"/>
            <ac:picMk id="13" creationId="{5D88663D-CB6B-DEBF-D847-C19121B1C8F1}"/>
          </ac:picMkLst>
        </pc:picChg>
        <pc:picChg chg="add mod">
          <ac:chgData name="Diekrons MCL" userId="b6f93fc8970d2d55" providerId="LiveId" clId="{3D9846B6-E99C-44D7-8A6F-14EB01E0FCF5}" dt="2022-09-10T22:28:32.935" v="39" actId="164"/>
          <ac:picMkLst>
            <pc:docMk/>
            <pc:sldMk cId="3112548620" sldId="417"/>
            <ac:picMk id="18" creationId="{E9C15D1C-6EAF-9B1B-EF5D-4B4F399D9CE1}"/>
          </ac:picMkLst>
        </pc:picChg>
      </pc:sldChg>
      <pc:sldChg chg="del">
        <pc:chgData name="Diekrons MCL" userId="b6f93fc8970d2d55" providerId="LiveId" clId="{3D9846B6-E99C-44D7-8A6F-14EB01E0FCF5}" dt="2022-09-10T22:39:59.368" v="75" actId="47"/>
        <pc:sldMkLst>
          <pc:docMk/>
          <pc:sldMk cId="3238888410" sldId="418"/>
        </pc:sldMkLst>
      </pc:sldChg>
      <pc:sldChg chg="del">
        <pc:chgData name="Diekrons MCL" userId="b6f93fc8970d2d55" providerId="LiveId" clId="{3D9846B6-E99C-44D7-8A6F-14EB01E0FCF5}" dt="2022-09-10T22:40:00.587" v="76" actId="47"/>
        <pc:sldMkLst>
          <pc:docMk/>
          <pc:sldMk cId="3489099857" sldId="419"/>
        </pc:sldMkLst>
      </pc:sldChg>
      <pc:sldChg chg="del">
        <pc:chgData name="Diekrons MCL" userId="b6f93fc8970d2d55" providerId="LiveId" clId="{3D9846B6-E99C-44D7-8A6F-14EB01E0FCF5}" dt="2022-09-10T22:40:01.778" v="77" actId="47"/>
        <pc:sldMkLst>
          <pc:docMk/>
          <pc:sldMk cId="1772240089" sldId="420"/>
        </pc:sldMkLst>
      </pc:sldChg>
      <pc:sldChg chg="addSp delSp modSp mod">
        <pc:chgData name="Diekrons MCL" userId="b6f93fc8970d2d55" providerId="LiveId" clId="{3D9846B6-E99C-44D7-8A6F-14EB01E0FCF5}" dt="2022-09-11T00:14:47.214" v="2199" actId="2711"/>
        <pc:sldMkLst>
          <pc:docMk/>
          <pc:sldMk cId="3087294907" sldId="421"/>
        </pc:sldMkLst>
        <pc:spChg chg="mod">
          <ac:chgData name="Diekrons MCL" userId="b6f93fc8970d2d55" providerId="LiveId" clId="{3D9846B6-E99C-44D7-8A6F-14EB01E0FCF5}" dt="2022-09-10T22:41:02.180" v="82"/>
          <ac:spMkLst>
            <pc:docMk/>
            <pc:sldMk cId="3087294907" sldId="421"/>
            <ac:spMk id="5" creationId="{881B333A-EF79-39B4-D6D7-C0C76FA0341D}"/>
          </ac:spMkLst>
        </pc:spChg>
        <pc:spChg chg="mod">
          <ac:chgData name="Diekrons MCL" userId="b6f93fc8970d2d55" providerId="LiveId" clId="{3D9846B6-E99C-44D7-8A6F-14EB01E0FCF5}" dt="2022-09-11T00:14:47.214" v="2199" actId="2711"/>
          <ac:spMkLst>
            <pc:docMk/>
            <pc:sldMk cId="3087294907" sldId="421"/>
            <ac:spMk id="18" creationId="{00000000-0000-0000-0000-000000000000}"/>
          </ac:spMkLst>
        </pc:spChg>
        <pc:spChg chg="del">
          <ac:chgData name="Diekrons MCL" userId="b6f93fc8970d2d55" providerId="LiveId" clId="{3D9846B6-E99C-44D7-8A6F-14EB01E0FCF5}" dt="2022-09-10T22:40:30.301" v="78" actId="478"/>
          <ac:spMkLst>
            <pc:docMk/>
            <pc:sldMk cId="3087294907" sldId="421"/>
            <ac:spMk id="62" creationId="{00000000-0000-0000-0000-000000000000}"/>
          </ac:spMkLst>
        </pc:spChg>
        <pc:spChg chg="del">
          <ac:chgData name="Diekrons MCL" userId="b6f93fc8970d2d55" providerId="LiveId" clId="{3D9846B6-E99C-44D7-8A6F-14EB01E0FCF5}" dt="2022-09-10T22:40:34.282" v="79" actId="478"/>
          <ac:spMkLst>
            <pc:docMk/>
            <pc:sldMk cId="3087294907" sldId="421"/>
            <ac:spMk id="63" creationId="{00000000-0000-0000-0000-000000000000}"/>
          </ac:spMkLst>
        </pc:spChg>
        <pc:spChg chg="mod">
          <ac:chgData name="Diekrons MCL" userId="b6f93fc8970d2d55" providerId="LiveId" clId="{3D9846B6-E99C-44D7-8A6F-14EB01E0FCF5}" dt="2022-09-10T22:51:12.126" v="462" actId="207"/>
          <ac:spMkLst>
            <pc:docMk/>
            <pc:sldMk cId="3087294907" sldId="421"/>
            <ac:spMk id="77" creationId="{3C46BE58-D13A-4D8D-8FE7-B130EE82D021}"/>
          </ac:spMkLst>
        </pc:spChg>
        <pc:spChg chg="mod">
          <ac:chgData name="Diekrons MCL" userId="b6f93fc8970d2d55" providerId="LiveId" clId="{3D9846B6-E99C-44D7-8A6F-14EB01E0FCF5}" dt="2022-09-10T22:45:35.626" v="271" actId="255"/>
          <ac:spMkLst>
            <pc:docMk/>
            <pc:sldMk cId="3087294907" sldId="421"/>
            <ac:spMk id="127" creationId="{E0578806-54D9-4D37-B865-BA2600D47AAD}"/>
          </ac:spMkLst>
        </pc:spChg>
        <pc:spChg chg="mod">
          <ac:chgData name="Diekrons MCL" userId="b6f93fc8970d2d55" providerId="LiveId" clId="{3D9846B6-E99C-44D7-8A6F-14EB01E0FCF5}" dt="2022-09-10T22:44:12.777" v="224" actId="114"/>
          <ac:spMkLst>
            <pc:docMk/>
            <pc:sldMk cId="3087294907" sldId="421"/>
            <ac:spMk id="128" creationId="{031D490B-EC99-4F1B-BDD6-5D787AD924DC}"/>
          </ac:spMkLst>
        </pc:spChg>
        <pc:spChg chg="mod">
          <ac:chgData name="Diekrons MCL" userId="b6f93fc8970d2d55" providerId="LiveId" clId="{3D9846B6-E99C-44D7-8A6F-14EB01E0FCF5}" dt="2022-09-10T22:45:47.120" v="273" actId="14100"/>
          <ac:spMkLst>
            <pc:docMk/>
            <pc:sldMk cId="3087294907" sldId="421"/>
            <ac:spMk id="130" creationId="{CC622461-4704-41D9-A52C-03B8AD9FE67F}"/>
          </ac:spMkLst>
        </pc:spChg>
        <pc:spChg chg="mod">
          <ac:chgData name="Diekrons MCL" userId="b6f93fc8970d2d55" providerId="LiveId" clId="{3D9846B6-E99C-44D7-8A6F-14EB01E0FCF5}" dt="2022-09-10T22:47:34.244" v="349" actId="20577"/>
          <ac:spMkLst>
            <pc:docMk/>
            <pc:sldMk cId="3087294907" sldId="421"/>
            <ac:spMk id="131" creationId="{3F4DF03A-CD5E-4BAD-A8CE-640DF4266467}"/>
          </ac:spMkLst>
        </pc:spChg>
        <pc:spChg chg="mod">
          <ac:chgData name="Diekrons MCL" userId="b6f93fc8970d2d55" providerId="LiveId" clId="{3D9846B6-E99C-44D7-8A6F-14EB01E0FCF5}" dt="2022-09-10T22:49:03.595" v="414" actId="6549"/>
          <ac:spMkLst>
            <pc:docMk/>
            <pc:sldMk cId="3087294907" sldId="421"/>
            <ac:spMk id="133" creationId="{4B4E1CB5-770B-4761-9F0D-AE9E9D7DAAE6}"/>
          </ac:spMkLst>
        </pc:spChg>
        <pc:spChg chg="mod">
          <ac:chgData name="Diekrons MCL" userId="b6f93fc8970d2d55" providerId="LiveId" clId="{3D9846B6-E99C-44D7-8A6F-14EB01E0FCF5}" dt="2022-09-10T22:50:15.608" v="460" actId="14100"/>
          <ac:spMkLst>
            <pc:docMk/>
            <pc:sldMk cId="3087294907" sldId="421"/>
            <ac:spMk id="134" creationId="{FF583A1C-915E-465F-8FF0-92ACF48B5F57}"/>
          </ac:spMkLst>
        </pc:spChg>
        <pc:spChg chg="mod">
          <ac:chgData name="Diekrons MCL" userId="b6f93fc8970d2d55" providerId="LiveId" clId="{3D9846B6-E99C-44D7-8A6F-14EB01E0FCF5}" dt="2022-09-10T22:55:23.911" v="676" actId="20577"/>
          <ac:spMkLst>
            <pc:docMk/>
            <pc:sldMk cId="3087294907" sldId="421"/>
            <ac:spMk id="139" creationId="{E3EFBD3E-E2CF-446C-97E6-590353E4829B}"/>
          </ac:spMkLst>
        </pc:spChg>
        <pc:spChg chg="mod">
          <ac:chgData name="Diekrons MCL" userId="b6f93fc8970d2d55" providerId="LiveId" clId="{3D9846B6-E99C-44D7-8A6F-14EB01E0FCF5}" dt="2022-09-10T22:55:49.985" v="707" actId="20577"/>
          <ac:spMkLst>
            <pc:docMk/>
            <pc:sldMk cId="3087294907" sldId="421"/>
            <ac:spMk id="140" creationId="{E1B604D6-865A-48F4-99B7-0D0FFF34EFB0}"/>
          </ac:spMkLst>
        </pc:spChg>
        <pc:spChg chg="mod">
          <ac:chgData name="Diekrons MCL" userId="b6f93fc8970d2d55" providerId="LiveId" clId="{3D9846B6-E99C-44D7-8A6F-14EB01E0FCF5}" dt="2022-09-10T22:54:06.745" v="588" actId="1076"/>
          <ac:spMkLst>
            <pc:docMk/>
            <pc:sldMk cId="3087294907" sldId="421"/>
            <ac:spMk id="141" creationId="{12C40FFA-3EF7-4EFD-B587-051D8788C633}"/>
          </ac:spMkLst>
        </pc:spChg>
        <pc:spChg chg="mod">
          <ac:chgData name="Diekrons MCL" userId="b6f93fc8970d2d55" providerId="LiveId" clId="{3D9846B6-E99C-44D7-8A6F-14EB01E0FCF5}" dt="2022-09-10T22:55:00.181" v="654" actId="20577"/>
          <ac:spMkLst>
            <pc:docMk/>
            <pc:sldMk cId="3087294907" sldId="421"/>
            <ac:spMk id="142" creationId="{711FBD85-B0B7-46C2-B3A8-3FE7D63EF4D1}"/>
          </ac:spMkLst>
        </pc:spChg>
        <pc:spChg chg="mod">
          <ac:chgData name="Diekrons MCL" userId="b6f93fc8970d2d55" providerId="LiveId" clId="{3D9846B6-E99C-44D7-8A6F-14EB01E0FCF5}" dt="2022-09-10T22:53:00.871" v="528" actId="108"/>
          <ac:spMkLst>
            <pc:docMk/>
            <pc:sldMk cId="3087294907" sldId="421"/>
            <ac:spMk id="143" creationId="{BF66E086-42AB-4B5C-8F92-D1313B24C01C}"/>
          </ac:spMkLst>
        </pc:spChg>
        <pc:spChg chg="mod">
          <ac:chgData name="Diekrons MCL" userId="b6f93fc8970d2d55" providerId="LiveId" clId="{3D9846B6-E99C-44D7-8A6F-14EB01E0FCF5}" dt="2022-09-10T22:52:28.842" v="520" actId="108"/>
          <ac:spMkLst>
            <pc:docMk/>
            <pc:sldMk cId="3087294907" sldId="421"/>
            <ac:spMk id="144" creationId="{C771227A-93EF-4E4E-A1D1-681C6628266E}"/>
          </ac:spMkLst>
        </pc:spChg>
        <pc:grpChg chg="add mod">
          <ac:chgData name="Diekrons MCL" userId="b6f93fc8970d2d55" providerId="LiveId" clId="{3D9846B6-E99C-44D7-8A6F-14EB01E0FCF5}" dt="2022-09-10T22:41:11.448" v="84" actId="1076"/>
          <ac:grpSpMkLst>
            <pc:docMk/>
            <pc:sldMk cId="3087294907" sldId="421"/>
            <ac:grpSpMk id="4" creationId="{14672588-CCED-F89E-0E42-053A645A188D}"/>
          </ac:grpSpMkLst>
        </pc:grpChg>
        <pc:grpChg chg="mod">
          <ac:chgData name="Diekrons MCL" userId="b6f93fc8970d2d55" providerId="LiveId" clId="{3D9846B6-E99C-44D7-8A6F-14EB01E0FCF5}" dt="2022-09-10T22:47:29.041" v="348" actId="1076"/>
          <ac:grpSpMkLst>
            <pc:docMk/>
            <pc:sldMk cId="3087294907" sldId="421"/>
            <ac:grpSpMk id="129" creationId="{28788AF5-5782-4C91-8F0E-F1CFFFA261EB}"/>
          </ac:grpSpMkLst>
        </pc:grpChg>
        <pc:grpChg chg="mod">
          <ac:chgData name="Diekrons MCL" userId="b6f93fc8970d2d55" providerId="LiveId" clId="{3D9846B6-E99C-44D7-8A6F-14EB01E0FCF5}" dt="2022-09-10T22:52:25.084" v="519" actId="1076"/>
          <ac:grpSpMkLst>
            <pc:docMk/>
            <pc:sldMk cId="3087294907" sldId="421"/>
            <ac:grpSpMk id="136" creationId="{382F3BB7-7983-436E-A14E-6FF378813428}"/>
          </ac:grpSpMkLst>
        </pc:grpChg>
        <pc:picChg chg="add mod">
          <ac:chgData name="Diekrons MCL" userId="b6f93fc8970d2d55" providerId="LiveId" clId="{3D9846B6-E99C-44D7-8A6F-14EB01E0FCF5}" dt="2022-09-10T22:40:51.469" v="81" actId="1076"/>
          <ac:picMkLst>
            <pc:docMk/>
            <pc:sldMk cId="3087294907" sldId="421"/>
            <ac:picMk id="3" creationId="{C3C3FD2D-6527-4816-D2B1-A7A911CDDB35}"/>
          </ac:picMkLst>
        </pc:picChg>
        <pc:picChg chg="mod">
          <ac:chgData name="Diekrons MCL" userId="b6f93fc8970d2d55" providerId="LiveId" clId="{3D9846B6-E99C-44D7-8A6F-14EB01E0FCF5}" dt="2022-09-10T22:41:02.180" v="82"/>
          <ac:picMkLst>
            <pc:docMk/>
            <pc:sldMk cId="3087294907" sldId="421"/>
            <ac:picMk id="6" creationId="{E0F92FB8-397C-0CA5-ADF3-85E16D815176}"/>
          </ac:picMkLst>
        </pc:picChg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835137803" sldId="42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30717400" sldId="42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871917761" sldId="42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416852565" sldId="425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6653082" sldId="426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03223566" sldId="427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973990512" sldId="428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96884590" sldId="429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731704272" sldId="430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490875648" sldId="431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817006325" sldId="43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919997669" sldId="43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451773993" sldId="43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372207084" sldId="435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2565528691" sldId="436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962650231" sldId="437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699887160" sldId="438"/>
        </pc:sldMkLst>
      </pc:sldChg>
      <pc:sldChg chg="addSp delSp modSp mod ord">
        <pc:chgData name="Diekrons MCL" userId="b6f93fc8970d2d55" providerId="LiveId" clId="{3D9846B6-E99C-44D7-8A6F-14EB01E0FCF5}" dt="2022-09-11T00:15:18.641" v="2203" actId="2711"/>
        <pc:sldMkLst>
          <pc:docMk/>
          <pc:sldMk cId="1061168701" sldId="439"/>
        </pc:sldMkLst>
        <pc:spChg chg="add mod">
          <ac:chgData name="Diekrons MCL" userId="b6f93fc8970d2d55" providerId="LiveId" clId="{3D9846B6-E99C-44D7-8A6F-14EB01E0FCF5}" dt="2022-09-11T00:15:18.641" v="2203" actId="2711"/>
          <ac:spMkLst>
            <pc:docMk/>
            <pc:sldMk cId="1061168701" sldId="439"/>
            <ac:spMk id="3" creationId="{D45D7618-A4A4-C50D-2212-372BCE2B220F}"/>
          </ac:spMkLst>
        </pc:spChg>
        <pc:spChg chg="del">
          <ac:chgData name="Diekrons MCL" userId="b6f93fc8970d2d55" providerId="LiveId" clId="{3D9846B6-E99C-44D7-8A6F-14EB01E0FCF5}" dt="2022-09-10T23:16:29.068" v="977" actId="478"/>
          <ac:spMkLst>
            <pc:docMk/>
            <pc:sldMk cId="1061168701" sldId="439"/>
            <ac:spMk id="4" creationId="{00000000-0000-0000-0000-000000000000}"/>
          </ac:spMkLst>
        </pc:spChg>
        <pc:spChg chg="del">
          <ac:chgData name="Diekrons MCL" userId="b6f93fc8970d2d55" providerId="LiveId" clId="{3D9846B6-E99C-44D7-8A6F-14EB01E0FCF5}" dt="2022-09-10T23:16:23.511" v="976" actId="478"/>
          <ac:spMkLst>
            <pc:docMk/>
            <pc:sldMk cId="1061168701" sldId="439"/>
            <ac:spMk id="5" creationId="{00000000-0000-0000-0000-000000000000}"/>
          </ac:spMkLst>
        </pc:spChg>
        <pc:spChg chg="mod">
          <ac:chgData name="Diekrons MCL" userId="b6f93fc8970d2d55" providerId="LiveId" clId="{3D9846B6-E99C-44D7-8A6F-14EB01E0FCF5}" dt="2022-09-11T00:15:03.669" v="2202" actId="2711"/>
          <ac:spMkLst>
            <pc:docMk/>
            <pc:sldMk cId="1061168701" sldId="439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16:11.858" v="974" actId="1076"/>
          <ac:spMkLst>
            <pc:docMk/>
            <pc:sldMk cId="1061168701" sldId="439"/>
            <ac:spMk id="9" creationId="{00000000-0000-0000-0000-000000000000}"/>
          </ac:spMkLst>
        </pc:spChg>
        <pc:spChg chg="add mod">
          <ac:chgData name="Diekrons MCL" userId="b6f93fc8970d2d55" providerId="LiveId" clId="{3D9846B6-E99C-44D7-8A6F-14EB01E0FCF5}" dt="2022-09-10T23:15:58.482" v="972" actId="1076"/>
          <ac:spMkLst>
            <pc:docMk/>
            <pc:sldMk cId="1061168701" sldId="439"/>
            <ac:spMk id="10" creationId="{C6767365-1400-3461-E737-E2CD1D1EB44A}"/>
          </ac:spMkLst>
        </pc:spChg>
        <pc:spChg chg="mod">
          <ac:chgData name="Diekrons MCL" userId="b6f93fc8970d2d55" providerId="LiveId" clId="{3D9846B6-E99C-44D7-8A6F-14EB01E0FCF5}" dt="2022-09-10T23:17:25.263" v="981"/>
          <ac:spMkLst>
            <pc:docMk/>
            <pc:sldMk cId="1061168701" sldId="439"/>
            <ac:spMk id="13" creationId="{EB749FCF-E3BB-B018-0D52-FD2BD3F63D36}"/>
          </ac:spMkLst>
        </pc:spChg>
        <pc:grpChg chg="add mod">
          <ac:chgData name="Diekrons MCL" userId="b6f93fc8970d2d55" providerId="LiveId" clId="{3D9846B6-E99C-44D7-8A6F-14EB01E0FCF5}" dt="2022-09-10T23:17:25.263" v="981"/>
          <ac:grpSpMkLst>
            <pc:docMk/>
            <pc:sldMk cId="1061168701" sldId="439"/>
            <ac:grpSpMk id="12" creationId="{3FA58470-5019-A9C9-3F8F-B93476AA790F}"/>
          </ac:grpSpMkLst>
        </pc:grpChg>
        <pc:grpChg chg="del">
          <ac:chgData name="Diekrons MCL" userId="b6f93fc8970d2d55" providerId="LiveId" clId="{3D9846B6-E99C-44D7-8A6F-14EB01E0FCF5}" dt="2022-09-10T23:16:19.489" v="975" actId="478"/>
          <ac:grpSpMkLst>
            <pc:docMk/>
            <pc:sldMk cId="1061168701" sldId="439"/>
            <ac:grpSpMk id="16" creationId="{7B0E9B39-05D7-40E2-B282-FAEA238C1E83}"/>
          </ac:grpSpMkLst>
        </pc:grpChg>
        <pc:graphicFrameChg chg="mod modGraphic">
          <ac:chgData name="Diekrons MCL" userId="b6f93fc8970d2d55" providerId="LiveId" clId="{3D9846B6-E99C-44D7-8A6F-14EB01E0FCF5}" dt="2022-09-10T23:09:02.983" v="839" actId="207"/>
          <ac:graphicFrameMkLst>
            <pc:docMk/>
            <pc:sldMk cId="1061168701" sldId="439"/>
            <ac:graphicFrameMk id="8" creationId="{00000000-0000-0000-0000-000000000000}"/>
          </ac:graphicFrameMkLst>
        </pc:graphicFrameChg>
        <pc:picChg chg="add mod">
          <ac:chgData name="Diekrons MCL" userId="b6f93fc8970d2d55" providerId="LiveId" clId="{3D9846B6-E99C-44D7-8A6F-14EB01E0FCF5}" dt="2022-09-10T23:17:25.263" v="981"/>
          <ac:picMkLst>
            <pc:docMk/>
            <pc:sldMk cId="1061168701" sldId="439"/>
            <ac:picMk id="11" creationId="{D4740D52-4227-5DDD-F466-83F08B4D150D}"/>
          </ac:picMkLst>
        </pc:picChg>
        <pc:picChg chg="mod">
          <ac:chgData name="Diekrons MCL" userId="b6f93fc8970d2d55" providerId="LiveId" clId="{3D9846B6-E99C-44D7-8A6F-14EB01E0FCF5}" dt="2022-09-10T23:17:25.263" v="981"/>
          <ac:picMkLst>
            <pc:docMk/>
            <pc:sldMk cId="1061168701" sldId="439"/>
            <ac:picMk id="14" creationId="{860E7306-2B01-6081-3D0D-3D1A369FE709}"/>
          </ac:picMkLst>
        </pc:picChg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3225825161" sldId="440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659932113" sldId="441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4032480692" sldId="442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304668366" sldId="443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772996713" sldId="444"/>
        </pc:sldMkLst>
      </pc:sldChg>
      <pc:sldChg chg="del">
        <pc:chgData name="Diekrons MCL" userId="b6f93fc8970d2d55" providerId="LiveId" clId="{3D9846B6-E99C-44D7-8A6F-14EB01E0FCF5}" dt="2022-09-11T00:14:28.724" v="2198" actId="47"/>
        <pc:sldMkLst>
          <pc:docMk/>
          <pc:sldMk cId="142520546" sldId="446"/>
        </pc:sldMkLst>
      </pc:sldChg>
      <pc:sldChg chg="addSp delSp modSp add mod">
        <pc:chgData name="Diekrons MCL" userId="b6f93fc8970d2d55" providerId="LiveId" clId="{3D9846B6-E99C-44D7-8A6F-14EB01E0FCF5}" dt="2022-09-11T00:15:44.178" v="2204" actId="2711"/>
        <pc:sldMkLst>
          <pc:docMk/>
          <pc:sldMk cId="1035048056" sldId="447"/>
        </pc:sldMkLst>
        <pc:spChg chg="del">
          <ac:chgData name="Diekrons MCL" userId="b6f93fc8970d2d55" providerId="LiveId" clId="{3D9846B6-E99C-44D7-8A6F-14EB01E0FCF5}" dt="2022-09-10T23:18:42.539" v="1011" actId="478"/>
          <ac:spMkLst>
            <pc:docMk/>
            <pc:sldMk cId="1035048056" sldId="447"/>
            <ac:spMk id="3" creationId="{D45D7618-A4A4-C50D-2212-372BCE2B220F}"/>
          </ac:spMkLst>
        </pc:spChg>
        <pc:spChg chg="add del mod">
          <ac:chgData name="Diekrons MCL" userId="b6f93fc8970d2d55" providerId="LiveId" clId="{3D9846B6-E99C-44D7-8A6F-14EB01E0FCF5}" dt="2022-09-10T23:18:50.149" v="1013" actId="478"/>
          <ac:spMkLst>
            <pc:docMk/>
            <pc:sldMk cId="1035048056" sldId="447"/>
            <ac:spMk id="4" creationId="{9F63A0A2-C9A8-8FE3-4E74-C7B34D5DDEBA}"/>
          </ac:spMkLst>
        </pc:spChg>
        <pc:spChg chg="mod">
          <ac:chgData name="Diekrons MCL" userId="b6f93fc8970d2d55" providerId="LiveId" clId="{3D9846B6-E99C-44D7-8A6F-14EB01E0FCF5}" dt="2022-09-11T00:15:44.178" v="2204" actId="2711"/>
          <ac:spMkLst>
            <pc:docMk/>
            <pc:sldMk cId="1035048056" sldId="447"/>
            <ac:spMk id="7" creationId="{00000000-0000-0000-0000-000000000000}"/>
          </ac:spMkLst>
        </pc:spChg>
        <pc:spChg chg="del">
          <ac:chgData name="Diekrons MCL" userId="b6f93fc8970d2d55" providerId="LiveId" clId="{3D9846B6-E99C-44D7-8A6F-14EB01E0FCF5}" dt="2022-09-10T23:18:46.538" v="1012" actId="478"/>
          <ac:spMkLst>
            <pc:docMk/>
            <pc:sldMk cId="1035048056" sldId="447"/>
            <ac:spMk id="9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20:38.208" v="1056" actId="20577"/>
          <ac:spMkLst>
            <pc:docMk/>
            <pc:sldMk cId="1035048056" sldId="447"/>
            <ac:spMk id="10" creationId="{C6767365-1400-3461-E737-E2CD1D1EB44A}"/>
          </ac:spMkLst>
        </pc:spChg>
        <pc:spChg chg="add mod">
          <ac:chgData name="Diekrons MCL" userId="b6f93fc8970d2d55" providerId="LiveId" clId="{3D9846B6-E99C-44D7-8A6F-14EB01E0FCF5}" dt="2022-09-10T23:26:56.895" v="1301" actId="1076"/>
          <ac:spMkLst>
            <pc:docMk/>
            <pc:sldMk cId="1035048056" sldId="447"/>
            <ac:spMk id="15" creationId="{9EDB93F3-5FD8-FD37-4991-2B5299366DA9}"/>
          </ac:spMkLst>
        </pc:spChg>
        <pc:spChg chg="add mod">
          <ac:chgData name="Diekrons MCL" userId="b6f93fc8970d2d55" providerId="LiveId" clId="{3D9846B6-E99C-44D7-8A6F-14EB01E0FCF5}" dt="2022-09-10T23:31:45.425" v="1453" actId="207"/>
          <ac:spMkLst>
            <pc:docMk/>
            <pc:sldMk cId="1035048056" sldId="447"/>
            <ac:spMk id="17" creationId="{5C5700C0-A2D2-3EAB-A93D-12A8FA47A7DE}"/>
          </ac:spMkLst>
        </pc:spChg>
        <pc:spChg chg="add mod">
          <ac:chgData name="Diekrons MCL" userId="b6f93fc8970d2d55" providerId="LiveId" clId="{3D9846B6-E99C-44D7-8A6F-14EB01E0FCF5}" dt="2022-09-10T23:29:40.647" v="1446" actId="5793"/>
          <ac:spMkLst>
            <pc:docMk/>
            <pc:sldMk cId="1035048056" sldId="447"/>
            <ac:spMk id="18" creationId="{04B31E47-591A-40F6-AA52-DAB82046A5C9}"/>
          </ac:spMkLst>
        </pc:spChg>
        <pc:graphicFrameChg chg="del">
          <ac:chgData name="Diekrons MCL" userId="b6f93fc8970d2d55" providerId="LiveId" clId="{3D9846B6-E99C-44D7-8A6F-14EB01E0FCF5}" dt="2022-09-10T23:20:05.195" v="1014" actId="478"/>
          <ac:graphicFrameMkLst>
            <pc:docMk/>
            <pc:sldMk cId="1035048056" sldId="447"/>
            <ac:graphicFrameMk id="8" creationId="{00000000-0000-0000-0000-000000000000}"/>
          </ac:graphicFrameMkLst>
        </pc:graphicFrameChg>
        <pc:picChg chg="add mod">
          <ac:chgData name="Diekrons MCL" userId="b6f93fc8970d2d55" providerId="LiveId" clId="{3D9846B6-E99C-44D7-8A6F-14EB01E0FCF5}" dt="2022-09-10T23:31:08.107" v="1451" actId="1076"/>
          <ac:picMkLst>
            <pc:docMk/>
            <pc:sldMk cId="1035048056" sldId="447"/>
            <ac:picMk id="20" creationId="{37F2B2D4-CED2-2251-42A6-C796C792EA69}"/>
          </ac:picMkLst>
        </pc:picChg>
      </pc:sldChg>
      <pc:sldChg chg="addSp delSp modSp add mod">
        <pc:chgData name="Diekrons MCL" userId="b6f93fc8970d2d55" providerId="LiveId" clId="{3D9846B6-E99C-44D7-8A6F-14EB01E0FCF5}" dt="2022-09-11T00:16:38.104" v="2208" actId="2711"/>
        <pc:sldMkLst>
          <pc:docMk/>
          <pc:sldMk cId="3408084735" sldId="448"/>
        </pc:sldMkLst>
        <pc:spChg chg="add del mod">
          <ac:chgData name="Diekrons MCL" userId="b6f93fc8970d2d55" providerId="LiveId" clId="{3D9846B6-E99C-44D7-8A6F-14EB01E0FCF5}" dt="2022-09-10T23:32:38.975" v="1455" actId="478"/>
          <ac:spMkLst>
            <pc:docMk/>
            <pc:sldMk cId="3408084735" sldId="448"/>
            <ac:spMk id="3" creationId="{5C4B4381-2423-1AEA-882A-85CC4BC09783}"/>
          </ac:spMkLst>
        </pc:spChg>
        <pc:spChg chg="mod">
          <ac:chgData name="Diekrons MCL" userId="b6f93fc8970d2d55" providerId="LiveId" clId="{3D9846B6-E99C-44D7-8A6F-14EB01E0FCF5}" dt="2022-09-11T00:16:38.104" v="2208" actId="2711"/>
          <ac:spMkLst>
            <pc:docMk/>
            <pc:sldMk cId="3408084735" sldId="448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0T23:36:40.479" v="1592" actId="122"/>
          <ac:spMkLst>
            <pc:docMk/>
            <pc:sldMk cId="3408084735" sldId="448"/>
            <ac:spMk id="10" creationId="{C6767365-1400-3461-E737-E2CD1D1EB44A}"/>
          </ac:spMkLst>
        </pc:spChg>
        <pc:spChg chg="del">
          <ac:chgData name="Diekrons MCL" userId="b6f93fc8970d2d55" providerId="LiveId" clId="{3D9846B6-E99C-44D7-8A6F-14EB01E0FCF5}" dt="2022-09-10T23:32:35.960" v="1454" actId="478"/>
          <ac:spMkLst>
            <pc:docMk/>
            <pc:sldMk cId="3408084735" sldId="448"/>
            <ac:spMk id="15" creationId="{9EDB93F3-5FD8-FD37-4991-2B5299366DA9}"/>
          </ac:spMkLst>
        </pc:spChg>
        <pc:spChg chg="del">
          <ac:chgData name="Diekrons MCL" userId="b6f93fc8970d2d55" providerId="LiveId" clId="{3D9846B6-E99C-44D7-8A6F-14EB01E0FCF5}" dt="2022-09-10T23:32:42.508" v="1456" actId="478"/>
          <ac:spMkLst>
            <pc:docMk/>
            <pc:sldMk cId="3408084735" sldId="448"/>
            <ac:spMk id="17" creationId="{5C5700C0-A2D2-3EAB-A93D-12A8FA47A7DE}"/>
          </ac:spMkLst>
        </pc:spChg>
        <pc:spChg chg="del">
          <ac:chgData name="Diekrons MCL" userId="b6f93fc8970d2d55" providerId="LiveId" clId="{3D9846B6-E99C-44D7-8A6F-14EB01E0FCF5}" dt="2022-09-10T23:32:48.077" v="1457" actId="478"/>
          <ac:spMkLst>
            <pc:docMk/>
            <pc:sldMk cId="3408084735" sldId="448"/>
            <ac:spMk id="18" creationId="{04B31E47-591A-40F6-AA52-DAB82046A5C9}"/>
          </ac:spMkLst>
        </pc:spChg>
        <pc:spChg chg="add mod">
          <ac:chgData name="Diekrons MCL" userId="b6f93fc8970d2d55" providerId="LiveId" clId="{3D9846B6-E99C-44D7-8A6F-14EB01E0FCF5}" dt="2022-09-10T23:36:37.388" v="1591" actId="122"/>
          <ac:spMkLst>
            <pc:docMk/>
            <pc:sldMk cId="3408084735" sldId="448"/>
            <ac:spMk id="19" creationId="{25580991-A340-DB86-684C-6DDAC8A42AFF}"/>
          </ac:spMkLst>
        </pc:spChg>
        <pc:spChg chg="add del mod">
          <ac:chgData name="Diekrons MCL" userId="b6f93fc8970d2d55" providerId="LiveId" clId="{3D9846B6-E99C-44D7-8A6F-14EB01E0FCF5}" dt="2022-09-11T00:01:09.077" v="1841" actId="478"/>
          <ac:spMkLst>
            <pc:docMk/>
            <pc:sldMk cId="3408084735" sldId="448"/>
            <ac:spMk id="25" creationId="{129787F9-FD21-96DC-C1B2-634AE8DA5738}"/>
          </ac:spMkLst>
        </pc:spChg>
        <pc:spChg chg="add del mod">
          <ac:chgData name="Diekrons MCL" userId="b6f93fc8970d2d55" providerId="LiveId" clId="{3D9846B6-E99C-44D7-8A6F-14EB01E0FCF5}" dt="2022-09-11T00:01:13.480" v="1842" actId="478"/>
          <ac:spMkLst>
            <pc:docMk/>
            <pc:sldMk cId="3408084735" sldId="448"/>
            <ac:spMk id="27" creationId="{EFB4AA9F-E005-7E82-790D-8208E90A892D}"/>
          </ac:spMkLst>
        </pc:spChg>
        <pc:spChg chg="add del mod">
          <ac:chgData name="Diekrons MCL" userId="b6f93fc8970d2d55" providerId="LiveId" clId="{3D9846B6-E99C-44D7-8A6F-14EB01E0FCF5}" dt="2022-09-11T00:10:13.877" v="2032" actId="478"/>
          <ac:spMkLst>
            <pc:docMk/>
            <pc:sldMk cId="3408084735" sldId="448"/>
            <ac:spMk id="29" creationId="{0A54EF9B-865C-E3A5-A4B9-BB4F63065F53}"/>
          </ac:spMkLst>
        </pc:spChg>
        <pc:spChg chg="add del mod">
          <ac:chgData name="Diekrons MCL" userId="b6f93fc8970d2d55" providerId="LiveId" clId="{3D9846B6-E99C-44D7-8A6F-14EB01E0FCF5}" dt="2022-09-11T00:01:21.243" v="1844" actId="478"/>
          <ac:spMkLst>
            <pc:docMk/>
            <pc:sldMk cId="3408084735" sldId="448"/>
            <ac:spMk id="33" creationId="{EC2F63DE-166E-C19D-2155-FB85437E14D0}"/>
          </ac:spMkLst>
        </pc:spChg>
        <pc:spChg chg="add mod">
          <ac:chgData name="Diekrons MCL" userId="b6f93fc8970d2d55" providerId="LiveId" clId="{3D9846B6-E99C-44D7-8A6F-14EB01E0FCF5}" dt="2022-09-11T00:10:21.658" v="2034" actId="1076"/>
          <ac:spMkLst>
            <pc:docMk/>
            <pc:sldMk cId="3408084735" sldId="448"/>
            <ac:spMk id="39" creationId="{1BC327FA-1A43-8DA6-68D4-511C7834800C}"/>
          </ac:spMkLst>
        </pc:spChg>
        <pc:picChg chg="add mod">
          <ac:chgData name="Diekrons MCL" userId="b6f93fc8970d2d55" providerId="LiveId" clId="{3D9846B6-E99C-44D7-8A6F-14EB01E0FCF5}" dt="2022-09-10T23:34:46.696" v="1531" actId="1076"/>
          <ac:picMkLst>
            <pc:docMk/>
            <pc:sldMk cId="3408084735" sldId="448"/>
            <ac:picMk id="5" creationId="{27ECF9C3-9E32-7955-0585-45F56FCA0AF1}"/>
          </ac:picMkLst>
        </pc:picChg>
        <pc:picChg chg="add mod">
          <ac:chgData name="Diekrons MCL" userId="b6f93fc8970d2d55" providerId="LiveId" clId="{3D9846B6-E99C-44D7-8A6F-14EB01E0FCF5}" dt="2022-09-10T23:35:54.993" v="1557" actId="1076"/>
          <ac:picMkLst>
            <pc:docMk/>
            <pc:sldMk cId="3408084735" sldId="448"/>
            <ac:picMk id="9" creationId="{771A583F-DB23-34C0-C0A4-5364FD1AE53B}"/>
          </ac:picMkLst>
        </pc:picChg>
        <pc:picChg chg="del">
          <ac:chgData name="Diekrons MCL" userId="b6f93fc8970d2d55" providerId="LiveId" clId="{3D9846B6-E99C-44D7-8A6F-14EB01E0FCF5}" dt="2022-09-10T23:32:50.629" v="1458" actId="478"/>
          <ac:picMkLst>
            <pc:docMk/>
            <pc:sldMk cId="3408084735" sldId="448"/>
            <ac:picMk id="20" creationId="{37F2B2D4-CED2-2251-42A6-C796C792EA69}"/>
          </ac:picMkLst>
        </pc:picChg>
        <pc:picChg chg="add del mod">
          <ac:chgData name="Diekrons MCL" userId="b6f93fc8970d2d55" providerId="LiveId" clId="{3D9846B6-E99C-44D7-8A6F-14EB01E0FCF5}" dt="2022-09-10T23:41:11.904" v="1597" actId="478"/>
          <ac:picMkLst>
            <pc:docMk/>
            <pc:sldMk cId="3408084735" sldId="448"/>
            <ac:picMk id="22" creationId="{E2FE14F7-3C38-0DCC-CAC7-C0F5782AFFA6}"/>
          </ac:picMkLst>
        </pc:picChg>
        <pc:picChg chg="add del mod modCrop">
          <ac:chgData name="Diekrons MCL" userId="b6f93fc8970d2d55" providerId="LiveId" clId="{3D9846B6-E99C-44D7-8A6F-14EB01E0FCF5}" dt="2022-09-11T00:01:05.463" v="1840" actId="478"/>
          <ac:picMkLst>
            <pc:docMk/>
            <pc:sldMk cId="3408084735" sldId="448"/>
            <ac:picMk id="24" creationId="{6D39C951-80FF-EF6C-BAC6-B5AA6D46B315}"/>
          </ac:picMkLst>
        </pc:picChg>
        <pc:picChg chg="add del mod">
          <ac:chgData name="Diekrons MCL" userId="b6f93fc8970d2d55" providerId="LiveId" clId="{3D9846B6-E99C-44D7-8A6F-14EB01E0FCF5}" dt="2022-09-10T23:46:31.855" v="1676" actId="478"/>
          <ac:picMkLst>
            <pc:docMk/>
            <pc:sldMk cId="3408084735" sldId="448"/>
            <ac:picMk id="31" creationId="{BDBEC3EA-879C-1F26-D80D-C8FA39070352}"/>
          </ac:picMkLst>
        </pc:picChg>
        <pc:picChg chg="add del mod">
          <ac:chgData name="Diekrons MCL" userId="b6f93fc8970d2d55" providerId="LiveId" clId="{3D9846B6-E99C-44D7-8A6F-14EB01E0FCF5}" dt="2022-09-11T00:04:57.305" v="1968" actId="478"/>
          <ac:picMkLst>
            <pc:docMk/>
            <pc:sldMk cId="3408084735" sldId="448"/>
            <ac:picMk id="35" creationId="{74EF6004-E835-F0BD-0ABC-BA53C90206A4}"/>
          </ac:picMkLst>
        </pc:picChg>
        <pc:picChg chg="add del mod">
          <ac:chgData name="Diekrons MCL" userId="b6f93fc8970d2d55" providerId="LiveId" clId="{3D9846B6-E99C-44D7-8A6F-14EB01E0FCF5}" dt="2022-09-11T00:10:13.877" v="2032" actId="478"/>
          <ac:picMkLst>
            <pc:docMk/>
            <pc:sldMk cId="3408084735" sldId="448"/>
            <ac:picMk id="37" creationId="{93890A01-DAAF-0025-A195-825C53AB6CBD}"/>
          </ac:picMkLst>
        </pc:picChg>
        <pc:picChg chg="add mod">
          <ac:chgData name="Diekrons MCL" userId="b6f93fc8970d2d55" providerId="LiveId" clId="{3D9846B6-E99C-44D7-8A6F-14EB01E0FCF5}" dt="2022-09-11T00:10:21.658" v="2034" actId="1076"/>
          <ac:picMkLst>
            <pc:docMk/>
            <pc:sldMk cId="3408084735" sldId="448"/>
            <ac:picMk id="41" creationId="{FA2AB56E-C7F1-058B-2B16-7E16787AC546}"/>
          </ac:picMkLst>
        </pc:picChg>
      </pc:sldChg>
      <pc:sldChg chg="addSp delSp modSp add mod ord">
        <pc:chgData name="Diekrons MCL" userId="b6f93fc8970d2d55" providerId="LiveId" clId="{3D9846B6-E99C-44D7-8A6F-14EB01E0FCF5}" dt="2022-09-11T00:16:16.433" v="2207" actId="1076"/>
        <pc:sldMkLst>
          <pc:docMk/>
          <pc:sldMk cId="2843908439" sldId="449"/>
        </pc:sldMkLst>
        <pc:spChg chg="mod">
          <ac:chgData name="Diekrons MCL" userId="b6f93fc8970d2d55" providerId="LiveId" clId="{3D9846B6-E99C-44D7-8A6F-14EB01E0FCF5}" dt="2022-09-11T00:16:08.496" v="2205" actId="2711"/>
          <ac:spMkLst>
            <pc:docMk/>
            <pc:sldMk cId="2843908439" sldId="449"/>
            <ac:spMk id="7" creationId="{00000000-0000-0000-0000-000000000000}"/>
          </ac:spMkLst>
        </pc:spChg>
        <pc:spChg chg="mod">
          <ac:chgData name="Diekrons MCL" userId="b6f93fc8970d2d55" providerId="LiveId" clId="{3D9846B6-E99C-44D7-8A6F-14EB01E0FCF5}" dt="2022-09-11T00:00:06.599" v="1839" actId="20577"/>
          <ac:spMkLst>
            <pc:docMk/>
            <pc:sldMk cId="2843908439" sldId="449"/>
            <ac:spMk id="10" creationId="{C6767365-1400-3461-E737-E2CD1D1EB44A}"/>
          </ac:spMkLst>
        </pc:spChg>
        <pc:spChg chg="mod">
          <ac:chgData name="Diekrons MCL" userId="b6f93fc8970d2d55" providerId="LiveId" clId="{3D9846B6-E99C-44D7-8A6F-14EB01E0FCF5}" dt="2022-09-11T00:00:01.225" v="1833" actId="20577"/>
          <ac:spMkLst>
            <pc:docMk/>
            <pc:sldMk cId="2843908439" sldId="449"/>
            <ac:spMk id="19" creationId="{25580991-A340-DB86-684C-6DDAC8A42AFF}"/>
          </ac:spMkLst>
        </pc:spChg>
        <pc:picChg chg="add del mod">
          <ac:chgData name="Diekrons MCL" userId="b6f93fc8970d2d55" providerId="LiveId" clId="{3D9846B6-E99C-44D7-8A6F-14EB01E0FCF5}" dt="2022-09-10T23:57:45.855" v="1798" actId="478"/>
          <ac:picMkLst>
            <pc:docMk/>
            <pc:sldMk cId="2843908439" sldId="449"/>
            <ac:picMk id="3" creationId="{1D7AC1D4-9AD0-D4CB-62FD-06880B033F33}"/>
          </ac:picMkLst>
        </pc:picChg>
        <pc:picChg chg="del">
          <ac:chgData name="Diekrons MCL" userId="b6f93fc8970d2d55" providerId="LiveId" clId="{3D9846B6-E99C-44D7-8A6F-14EB01E0FCF5}" dt="2022-09-10T23:52:08.205" v="1731" actId="478"/>
          <ac:picMkLst>
            <pc:docMk/>
            <pc:sldMk cId="2843908439" sldId="449"/>
            <ac:picMk id="5" creationId="{27ECF9C3-9E32-7955-0585-45F56FCA0AF1}"/>
          </ac:picMkLst>
        </pc:picChg>
        <pc:picChg chg="add mod">
          <ac:chgData name="Diekrons MCL" userId="b6f93fc8970d2d55" providerId="LiveId" clId="{3D9846B6-E99C-44D7-8A6F-14EB01E0FCF5}" dt="2022-09-11T00:16:16.433" v="2207" actId="1076"/>
          <ac:picMkLst>
            <pc:docMk/>
            <pc:sldMk cId="2843908439" sldId="449"/>
            <ac:picMk id="8" creationId="{3A5ECC16-60E4-3CDA-9B63-438B1112B17F}"/>
          </ac:picMkLst>
        </pc:picChg>
        <pc:picChg chg="del">
          <ac:chgData name="Diekrons MCL" userId="b6f93fc8970d2d55" providerId="LiveId" clId="{3D9846B6-E99C-44D7-8A6F-14EB01E0FCF5}" dt="2022-09-10T23:52:10.184" v="1732" actId="478"/>
          <ac:picMkLst>
            <pc:docMk/>
            <pc:sldMk cId="2843908439" sldId="449"/>
            <ac:picMk id="9" creationId="{771A583F-DB23-34C0-C0A4-5364FD1AE53B}"/>
          </ac:picMkLst>
        </pc:picChg>
        <pc:picChg chg="add mod">
          <ac:chgData name="Diekrons MCL" userId="b6f93fc8970d2d55" providerId="LiveId" clId="{3D9846B6-E99C-44D7-8A6F-14EB01E0FCF5}" dt="2022-09-10T23:59:36.297" v="1811" actId="14100"/>
          <ac:picMkLst>
            <pc:docMk/>
            <pc:sldMk cId="2843908439" sldId="449"/>
            <ac:picMk id="16" creationId="{D5430E9E-874A-5DE2-A13A-2EE4D4069306}"/>
          </ac:picMkLst>
        </pc:picChg>
      </pc:sldChg>
      <pc:sldChg chg="addSp delSp modSp add mod">
        <pc:chgData name="Diekrons MCL" userId="b6f93fc8970d2d55" providerId="LiveId" clId="{3D9846B6-E99C-44D7-8A6F-14EB01E0FCF5}" dt="2022-09-11T00:16:57.272" v="2209" actId="2711"/>
        <pc:sldMkLst>
          <pc:docMk/>
          <pc:sldMk cId="1438842662" sldId="450"/>
        </pc:sldMkLst>
        <pc:spChg chg="mod">
          <ac:chgData name="Diekrons MCL" userId="b6f93fc8970d2d55" providerId="LiveId" clId="{3D9846B6-E99C-44D7-8A6F-14EB01E0FCF5}" dt="2022-09-11T00:16:57.272" v="2209" actId="2711"/>
          <ac:spMkLst>
            <pc:docMk/>
            <pc:sldMk cId="1438842662" sldId="450"/>
            <ac:spMk id="7" creationId="{00000000-0000-0000-0000-000000000000}"/>
          </ac:spMkLst>
        </pc:spChg>
        <pc:spChg chg="add mod">
          <ac:chgData name="Diekrons MCL" userId="b6f93fc8970d2d55" providerId="LiveId" clId="{3D9846B6-E99C-44D7-8A6F-14EB01E0FCF5}" dt="2022-09-11T00:11:45.070" v="2048" actId="120"/>
          <ac:spMkLst>
            <pc:docMk/>
            <pc:sldMk cId="1438842662" sldId="450"/>
            <ac:spMk id="8" creationId="{9D8CA09A-93E4-EAC9-5607-276AA7A25052}"/>
          </ac:spMkLst>
        </pc:spChg>
        <pc:spChg chg="del mod">
          <ac:chgData name="Diekrons MCL" userId="b6f93fc8970d2d55" providerId="LiveId" clId="{3D9846B6-E99C-44D7-8A6F-14EB01E0FCF5}" dt="2022-09-11T00:10:29.086" v="2035" actId="478"/>
          <ac:spMkLst>
            <pc:docMk/>
            <pc:sldMk cId="1438842662" sldId="450"/>
            <ac:spMk id="10" creationId="{C6767365-1400-3461-E737-E2CD1D1EB44A}"/>
          </ac:spMkLst>
        </pc:spChg>
        <pc:spChg chg="add mod">
          <ac:chgData name="Diekrons MCL" userId="b6f93fc8970d2d55" providerId="LiveId" clId="{3D9846B6-E99C-44D7-8A6F-14EB01E0FCF5}" dt="2022-09-11T00:10:38.121" v="2036" actId="1076"/>
          <ac:spMkLst>
            <pc:docMk/>
            <pc:sldMk cId="1438842662" sldId="450"/>
            <ac:spMk id="16" creationId="{F7E2494D-021F-10BE-C31A-19DCFCB4EF5B}"/>
          </ac:spMkLst>
        </pc:spChg>
        <pc:spChg chg="del">
          <ac:chgData name="Diekrons MCL" userId="b6f93fc8970d2d55" providerId="LiveId" clId="{3D9846B6-E99C-44D7-8A6F-14EB01E0FCF5}" dt="2022-09-11T00:09:19.306" v="2026" actId="478"/>
          <ac:spMkLst>
            <pc:docMk/>
            <pc:sldMk cId="1438842662" sldId="450"/>
            <ac:spMk id="19" creationId="{25580991-A340-DB86-684C-6DDAC8A42AFF}"/>
          </ac:spMkLst>
        </pc:spChg>
        <pc:spChg chg="add mod">
          <ac:chgData name="Diekrons MCL" userId="b6f93fc8970d2d55" providerId="LiveId" clId="{3D9846B6-E99C-44D7-8A6F-14EB01E0FCF5}" dt="2022-09-11T00:14:17.117" v="2197" actId="20577"/>
          <ac:spMkLst>
            <pc:docMk/>
            <pc:sldMk cId="1438842662" sldId="450"/>
            <ac:spMk id="21" creationId="{C41C1B62-EB42-2150-44DC-E90B3B7DDAB2}"/>
          </ac:spMkLst>
        </pc:spChg>
        <pc:spChg chg="del">
          <ac:chgData name="Diekrons MCL" userId="b6f93fc8970d2d55" providerId="LiveId" clId="{3D9846B6-E99C-44D7-8A6F-14EB01E0FCF5}" dt="2022-09-11T00:11:53.517" v="2049" actId="478"/>
          <ac:spMkLst>
            <pc:docMk/>
            <pc:sldMk cId="1438842662" sldId="450"/>
            <ac:spMk id="29" creationId="{0A54EF9B-865C-E3A5-A4B9-BB4F63065F53}"/>
          </ac:spMkLst>
        </pc:spChg>
        <pc:picChg chg="add del mod">
          <ac:chgData name="Diekrons MCL" userId="b6f93fc8970d2d55" providerId="LiveId" clId="{3D9846B6-E99C-44D7-8A6F-14EB01E0FCF5}" dt="2022-09-11T00:10:29.086" v="2035" actId="478"/>
          <ac:picMkLst>
            <pc:docMk/>
            <pc:sldMk cId="1438842662" sldId="450"/>
            <ac:picMk id="3" creationId="{81130044-06D8-FB2A-FE0A-47AC0C42391D}"/>
          </ac:picMkLst>
        </pc:picChg>
        <pc:picChg chg="del">
          <ac:chgData name="Diekrons MCL" userId="b6f93fc8970d2d55" providerId="LiveId" clId="{3D9846B6-E99C-44D7-8A6F-14EB01E0FCF5}" dt="2022-09-11T00:06:59.079" v="1976" actId="478"/>
          <ac:picMkLst>
            <pc:docMk/>
            <pc:sldMk cId="1438842662" sldId="450"/>
            <ac:picMk id="5" creationId="{27ECF9C3-9E32-7955-0585-45F56FCA0AF1}"/>
          </ac:picMkLst>
        </pc:picChg>
        <pc:picChg chg="del">
          <ac:chgData name="Diekrons MCL" userId="b6f93fc8970d2d55" providerId="LiveId" clId="{3D9846B6-E99C-44D7-8A6F-14EB01E0FCF5}" dt="2022-09-11T00:09:15.823" v="2025" actId="478"/>
          <ac:picMkLst>
            <pc:docMk/>
            <pc:sldMk cId="1438842662" sldId="450"/>
            <ac:picMk id="9" creationId="{771A583F-DB23-34C0-C0A4-5364FD1AE53B}"/>
          </ac:picMkLst>
        </pc:picChg>
        <pc:picChg chg="add mod">
          <ac:chgData name="Diekrons MCL" userId="b6f93fc8970d2d55" providerId="LiveId" clId="{3D9846B6-E99C-44D7-8A6F-14EB01E0FCF5}" dt="2022-09-11T00:10:38.121" v="2036" actId="1076"/>
          <ac:picMkLst>
            <pc:docMk/>
            <pc:sldMk cId="1438842662" sldId="450"/>
            <ac:picMk id="18" creationId="{FEB44E97-6C47-932C-A0A7-81F70D85BA87}"/>
          </ac:picMkLst>
        </pc:picChg>
        <pc:picChg chg="del">
          <ac:chgData name="Diekrons MCL" userId="b6f93fc8970d2d55" providerId="LiveId" clId="{3D9846B6-E99C-44D7-8A6F-14EB01E0FCF5}" dt="2022-09-11T00:06:24.388" v="1975" actId="478"/>
          <ac:picMkLst>
            <pc:docMk/>
            <pc:sldMk cId="1438842662" sldId="450"/>
            <ac:picMk id="37" creationId="{93890A01-DAAF-0025-A195-825C53AB6CBD}"/>
          </ac:picMkLst>
        </pc:picChg>
      </pc:sldChg>
      <pc:sldMasterChg chg="delSldLayout">
        <pc:chgData name="Diekrons MCL" userId="b6f93fc8970d2d55" providerId="LiveId" clId="{3D9846B6-E99C-44D7-8A6F-14EB01E0FCF5}" dt="2022-09-11T00:14:28.724" v="2198" actId="47"/>
        <pc:sldMasterMkLst>
          <pc:docMk/>
          <pc:sldMasterMk cId="1354259394" sldId="2147483792"/>
        </pc:sldMasterMkLst>
        <pc:sldLayoutChg chg="del">
          <pc:chgData name="Diekrons MCL" userId="b6f93fc8970d2d55" providerId="LiveId" clId="{3D9846B6-E99C-44D7-8A6F-14EB01E0FCF5}" dt="2022-09-11T00:14:28.724" v="2198" actId="47"/>
          <pc:sldLayoutMkLst>
            <pc:docMk/>
            <pc:sldMasterMk cId="1354259394" sldId="2147483792"/>
            <pc:sldLayoutMk cId="1088196471" sldId="2147483799"/>
          </pc:sldLayoutMkLst>
        </pc:sldLayoutChg>
      </pc:sldMasterChg>
      <pc:sldMasterChg chg="modSldLayout">
        <pc:chgData name="Diekrons MCL" userId="b6f93fc8970d2d55" providerId="LiveId" clId="{3D9846B6-E99C-44D7-8A6F-14EB01E0FCF5}" dt="2022-09-10T22:23:50.144" v="0" actId="478"/>
        <pc:sldMasterMkLst>
          <pc:docMk/>
          <pc:sldMasterMk cId="637690194" sldId="2147483837"/>
        </pc:sldMasterMkLst>
        <pc:sldLayoutChg chg="delSp">
          <pc:chgData name="Diekrons MCL" userId="b6f93fc8970d2d55" providerId="LiveId" clId="{3D9846B6-E99C-44D7-8A6F-14EB01E0FCF5}" dt="2022-09-10T22:23:50.144" v="0" actId="478"/>
          <pc:sldLayoutMkLst>
            <pc:docMk/>
            <pc:sldMasterMk cId="637690194" sldId="2147483837"/>
            <pc:sldLayoutMk cId="3070444730" sldId="2147483840"/>
          </pc:sldLayoutMkLst>
          <pc:grpChg chg="del">
            <ac:chgData name="Diekrons MCL" userId="b6f93fc8970d2d55" providerId="LiveId" clId="{3D9846B6-E99C-44D7-8A6F-14EB01E0FCF5}" dt="2022-09-10T22:23:50.144" v="0" actId="478"/>
            <ac:grpSpMkLst>
              <pc:docMk/>
              <pc:sldMasterMk cId="637690194" sldId="2147483837"/>
              <pc:sldLayoutMk cId="3070444730" sldId="2147483840"/>
              <ac:grpSpMk id="36" creationId="{F5DC5692-0414-450D-8849-EE61DFAB33C3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7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4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42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11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0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26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7603371" y="3429001"/>
            <a:ext cx="1194027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2798281" y="4343342"/>
            <a:ext cx="5182934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899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13838" y="591665"/>
            <a:ext cx="578262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42" y="1709739"/>
            <a:ext cx="270427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42" y="4589464"/>
            <a:ext cx="270427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7270593" y="3897602"/>
            <a:ext cx="1625866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9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3113839" y="152401"/>
            <a:ext cx="1624361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</p:spTree>
    <p:extLst>
      <p:ext uri="{BB962C8B-B14F-4D97-AF65-F5344CB8AC3E}">
        <p14:creationId xmlns:p14="http://schemas.microsoft.com/office/powerpoint/2010/main" val="24988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0360" y="646602"/>
            <a:ext cx="5423281" cy="395646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7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685766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7407" y="5565922"/>
            <a:ext cx="4929188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4188" y="4381100"/>
            <a:ext cx="3095625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3600" b="1">
                <a:solidFill>
                  <a:schemeClr val="accent3"/>
                </a:solidFill>
              </a:defRPr>
            </a:lvl2pPr>
            <a:lvl3pPr marL="685800" indent="0" algn="ctr">
              <a:buNone/>
              <a:defRPr sz="3300" b="1">
                <a:solidFill>
                  <a:schemeClr val="accent3"/>
                </a:solidFill>
              </a:defRPr>
            </a:lvl3pPr>
            <a:lvl4pPr marL="1028700" indent="0" algn="ctr">
              <a:buNone/>
              <a:defRPr sz="3000" b="1">
                <a:solidFill>
                  <a:schemeClr val="accent3"/>
                </a:solidFill>
              </a:defRPr>
            </a:lvl4pPr>
            <a:lvl5pPr marL="1371600" indent="0" algn="ctr">
              <a:buNone/>
              <a:defRPr sz="3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360210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9144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26" y="5207651"/>
            <a:ext cx="8532948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36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68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5304942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5301909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8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7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D73E0-1FCA-4583-BD01-B69717654D26}"/>
              </a:ext>
            </a:extLst>
          </p:cNvPr>
          <p:cNvGrpSpPr/>
          <p:nvPr userDrawn="1"/>
        </p:nvGrpSpPr>
        <p:grpSpPr>
          <a:xfrm>
            <a:off x="313973" y="318086"/>
            <a:ext cx="3169460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24834CA9-59EE-4D7D-88A0-F96CC86424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1">
              <a:extLst>
                <a:ext uri="{FF2B5EF4-FFF2-40B4-BE49-F238E27FC236}">
                  <a16:creationId xmlns:a16="http://schemas.microsoft.com/office/drawing/2014/main" id="{B5081F65-7585-4EE4-8EF5-E0693172FEA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5AED991C-583B-4303-9862-18A7CFD24A0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469A1EE0-AE63-4614-A836-7E1EF183B0C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5">
              <a:extLst>
                <a:ext uri="{FF2B5EF4-FFF2-40B4-BE49-F238E27FC236}">
                  <a16:creationId xmlns:a16="http://schemas.microsoft.com/office/drawing/2014/main" id="{F37DB8D9-AA47-4A86-A3A4-799C3459E3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2144474A-579C-45D8-98DA-1FA07135DE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A36894E-F2EB-4A80-9007-5FAB1011FFF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02662E51-6229-4927-B597-DC56C6A81CE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91D8F0-4905-44BA-BD30-6E625289ABA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099FF799-F1B7-4F8D-BAE2-64080633843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A56461-9E7B-477F-B1D1-097F14FB9C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78E340-A66B-4891-8154-36417EF5030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D9CF0C-9A4E-4AA4-B0FC-7E67C20AF0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AB8303F2-082B-40F0-A38C-8E03F5CE0ED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EAC51A-EC39-48F1-9748-B84427BA12C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3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6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3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0704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575555" y="453425"/>
            <a:ext cx="8038626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280842"/>
            <a:ext cx="566354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1309938"/>
            <a:ext cx="233126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529818" y="1559308"/>
            <a:ext cx="2842304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7555234" y="2848313"/>
            <a:ext cx="566354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848312"/>
            <a:ext cx="233126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384692"/>
            <a:ext cx="2844938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508744" y="1973755"/>
            <a:ext cx="8126513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143000" y="2037347"/>
            <a:ext cx="6858000" cy="2387600"/>
          </a:xfrm>
        </p:spPr>
        <p:txBody>
          <a:bodyPr anchor="ctr">
            <a:normAutofit/>
          </a:bodyPr>
          <a:lstStyle>
            <a:lvl1pPr algn="ctr">
              <a:defRPr sz="49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143000" y="4451218"/>
            <a:ext cx="6183306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6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3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1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9772" y="5683560"/>
            <a:ext cx="5720786" cy="5406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895743" y="311675"/>
            <a:ext cx="7344815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2775" y="1648327"/>
            <a:ext cx="6750749" cy="2852737"/>
          </a:xfrm>
        </p:spPr>
        <p:txBody>
          <a:bodyPr lIns="182880" rIns="182880" anchor="ctr"/>
          <a:lstStyle>
            <a:lvl1pPr algn="ctr">
              <a:defRPr sz="45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486039" y="881158"/>
            <a:ext cx="834155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117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0542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378" y="6356351"/>
            <a:ext cx="540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23984" y="1436896"/>
            <a:ext cx="7777015" cy="2387600"/>
          </a:xfrm>
        </p:spPr>
        <p:txBody>
          <a:bodyPr>
            <a:normAutofit/>
          </a:bodyPr>
          <a:lstStyle/>
          <a:p>
            <a:pPr>
              <a:tabLst>
                <a:tab pos="6638925" algn="l"/>
              </a:tabLst>
            </a:pPr>
            <a:r>
              <a:rPr lang="en-US" sz="4000" b="1" i="0" dirty="0">
                <a:solidFill>
                  <a:srgbClr val="123C10"/>
                </a:solidFill>
                <a:effectLst/>
                <a:latin typeface="Nunito" pitchFamily="2" charset="0"/>
              </a:rPr>
              <a:t>Exploratory Data Analysis (Mandatory Task)</a:t>
            </a:r>
            <a:b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US" sz="1600" b="0" i="0" dirty="0"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9171" y="3855129"/>
            <a:ext cx="7674784" cy="85317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1"/>
                </a:solidFill>
                <a:latin typeface="Nunito" pitchFamily="2" charset="0"/>
              </a:rPr>
              <a:t>TASK SUMMARY</a:t>
            </a:r>
            <a:endParaRPr lang="en-US" sz="1800" b="0" i="0" u="sng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Nunito" pitchFamily="2" charset="0"/>
              </a:rPr>
              <a:t>Segment the dataset and draw unique insights, including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visualisation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unito" pitchFamily="2" charset="0"/>
              </a:rPr>
              <a:t> of the transaction volume and assessing the effect of any outliers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8C300-7177-00CC-DE2D-FFE7B280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97" y="110174"/>
            <a:ext cx="1790950" cy="6287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5E30CF6-FEA1-C323-1D5C-ACF4E3A92994}"/>
              </a:ext>
            </a:extLst>
          </p:cNvPr>
          <p:cNvGrpSpPr/>
          <p:nvPr/>
        </p:nvGrpSpPr>
        <p:grpSpPr>
          <a:xfrm>
            <a:off x="3390663" y="1375454"/>
            <a:ext cx="2163891" cy="800999"/>
            <a:chOff x="3095329" y="1896765"/>
            <a:chExt cx="2163891" cy="800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0461BB-F2C7-46E3-0536-CF46E023BE5E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9C15D1C-6EAF-9B1B-EF5D-4B4F399D9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28650" y="240786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The RoadMap....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3569287" y="29853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014107" y="2316783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049150" y="2373159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799840" y="2190818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799840" y="1983810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1983810"/>
            <a:ext cx="107134" cy="892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3569287" y="411262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014107" y="344403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049150" y="350041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799840" y="331806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799840" y="311106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3111061"/>
            <a:ext cx="107134" cy="892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3569287" y="52398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014107" y="457128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049150" y="462766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799840" y="444531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799840" y="423831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74" y="4238311"/>
            <a:ext cx="107134" cy="892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7737405" y="29853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5182225" y="2316783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5217268" y="2373159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4967957" y="2190818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4967958" y="1983810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1983810"/>
            <a:ext cx="107134" cy="892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7737405" y="411262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5182225" y="344403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5217268" y="350041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4967957" y="331806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4967958" y="311106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3111061"/>
            <a:ext cx="107134" cy="892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7737405" y="5239872"/>
            <a:ext cx="456569" cy="209650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5182225" y="4571284"/>
            <a:ext cx="3161936" cy="84388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5217268" y="4627660"/>
            <a:ext cx="671837" cy="787508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4967957" y="4445319"/>
            <a:ext cx="921147" cy="838598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205740" bIns="34290" numCol="1" anchor="ctr" anchorCtr="0" compatLnSpc="1">
            <a:prstTxWarp prst="textNoShape">
              <a:avLst/>
            </a:prstTxWarp>
          </a:bodyPr>
          <a:lstStyle/>
          <a:p>
            <a:pPr algn="r" defTabSz="685766"/>
            <a:r>
              <a:rPr lang="en-US" sz="3000" b="1">
                <a:solidFill>
                  <a:prstClr val="white"/>
                </a:solidFill>
                <a:latin typeface="Calibri" panose="020F0502020204030204"/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4967958" y="4238311"/>
            <a:ext cx="214267" cy="1045606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91" y="4238311"/>
            <a:ext cx="107134" cy="892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1789291" y="2316784"/>
            <a:ext cx="2471787" cy="611120"/>
            <a:chOff x="2385722" y="1946044"/>
            <a:chExt cx="3295715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3295715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Import all Python Libraries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Import dataset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1696676" y="3457394"/>
            <a:ext cx="2421794" cy="588037"/>
            <a:chOff x="2385722" y="1946044"/>
            <a:chExt cx="3229058" cy="78404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3229058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srgbClr val="95CA15">
                      <a:lumMod val="50000"/>
                    </a:srgbClr>
                  </a:solidFill>
                  <a:latin typeface="Nunito" pitchFamily="2" charset="0"/>
                </a:rPr>
                <a:t>Explore general information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2"/>
              <a:ext cx="3182335" cy="24622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200" i="1" dirty="0">
                  <a:solidFill>
                    <a:prstClr val="white"/>
                  </a:solidFill>
                  <a:latin typeface="Nunito" pitchFamily="2" charset="0"/>
                </a:rPr>
                <a:t>Datatypes, #rows, #column etc. 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1789291" y="4571284"/>
            <a:ext cx="2493885" cy="588037"/>
            <a:chOff x="2385722" y="1946044"/>
            <a:chExt cx="3325179" cy="7840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3325179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srgbClr val="951983">
                      <a:lumMod val="50000"/>
                    </a:srgbClr>
                  </a:solidFill>
                  <a:latin typeface="Nunito" pitchFamily="2" charset="0"/>
                </a:rPr>
                <a:t>Confirm data structure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2"/>
              <a:ext cx="3105571" cy="24622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200" i="1" dirty="0">
                  <a:solidFill>
                    <a:prstClr val="white"/>
                  </a:solidFill>
                  <a:latin typeface="Nunito" pitchFamily="2" charset="0"/>
                </a:rPr>
                <a:t>Time-series, x-sectional data ?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5913464" y="2298885"/>
            <a:ext cx="2301464" cy="637903"/>
            <a:chOff x="2299190" y="1910333"/>
            <a:chExt cx="3068618" cy="85053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299190" y="1910333"/>
              <a:ext cx="2982086" cy="553997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Descriptive</a:t>
              </a:r>
              <a:r>
                <a:rPr lang="en-US" b="1" dirty="0">
                  <a:solidFill>
                    <a:srgbClr val="EE2377">
                      <a:lumMod val="5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Statistics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Mean, counts, inferences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5765892" y="3464587"/>
            <a:ext cx="2801605" cy="590567"/>
            <a:chOff x="2041121" y="1973448"/>
            <a:chExt cx="3735472" cy="78742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041121" y="1973448"/>
              <a:ext cx="3735472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Data cleanup &amp; Transformation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Missing data, outliers, index 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6024343" y="4571285"/>
            <a:ext cx="2236565" cy="611120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451405"/>
            </a:xfrm>
            <a:prstGeom prst="rect">
              <a:avLst/>
            </a:prstGeom>
            <a:noFill/>
          </p:spPr>
          <p:txBody>
            <a:bodyPr wrap="square" tIns="137160" bIns="0" rtlCol="0">
              <a:spAutoFit/>
            </a:bodyPr>
            <a:lstStyle/>
            <a:p>
              <a:pPr defTabSz="685766"/>
              <a:r>
                <a:rPr lang="en-US" sz="1300" b="1" dirty="0">
                  <a:solidFill>
                    <a:prstClr val="white"/>
                  </a:solidFill>
                  <a:latin typeface="Nunito" pitchFamily="2" charset="0"/>
                </a:rPr>
                <a:t>Interesting Insights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i="1" dirty="0">
                  <a:solidFill>
                    <a:prstClr val="white"/>
                  </a:solidFill>
                  <a:latin typeface="Calibri" panose="020F0502020204030204"/>
                </a:rPr>
                <a:t>Tables, plots of interest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C3FD2D-6527-4816-D2B1-A7A911CD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672588-CCED-F89E-0E42-053A645A188D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1B333A-EF79-39B4-D6D7-C0C76FA0341D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E0F92FB8-397C-0CA5-ADF3-85E16D81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General information on dataset….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2571815"/>
              </p:ext>
            </p:extLst>
          </p:nvPr>
        </p:nvGraphicFramePr>
        <p:xfrm>
          <a:off x="628649" y="1592164"/>
          <a:ext cx="3653697" cy="120215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17899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890972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1544826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</a:tblGrid>
              <a:tr h="80444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</a:rPr>
                        <a:t>Rows</a:t>
                      </a:r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</a:rPr>
                        <a:t>columns</a:t>
                      </a:r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Nunito" pitchFamily="2" charset="0"/>
                          <a:ea typeface="Roboto" panose="02000000000000000000" pitchFamily="2" charset="0"/>
                        </a:rPr>
                        <a:t>Null Values in Dataset</a:t>
                      </a:r>
                    </a:p>
                  </a:txBody>
                  <a:tcPr marL="40224" marR="40224" marT="34290" marB="34290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397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12,043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23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" pitchFamily="2" charset="0"/>
                        </a:rPr>
                        <a:t>Yes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Nunito" pitchFamily="2" charset="0"/>
                        <a:ea typeface="Roboto" panose="02000000000000000000" pitchFamily="2" charset="0"/>
                      </a:endParaRPr>
                    </a:p>
                  </a:txBody>
                  <a:tcPr marL="40224" marR="40224" marT="34290" marB="34290" anchor="ctr">
                    <a:solidFill>
                      <a:srgbClr val="123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>
          <a:xfrm>
            <a:off x="4736963" y="1592164"/>
            <a:ext cx="3886200" cy="39561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Nunito" pitchFamily="2" charset="0"/>
              </a:rPr>
              <a:t>‘balance’, ‘age’ and ‘amount’ columns are the only true numerical values in the datasets.</a:t>
            </a:r>
          </a:p>
          <a:p>
            <a:r>
              <a:rPr lang="en-US" sz="1800" dirty="0">
                <a:latin typeface="Nunito" pitchFamily="2" charset="0"/>
              </a:rPr>
              <a:t>‘</a:t>
            </a:r>
            <a:r>
              <a:rPr lang="en-US" sz="1800" dirty="0" err="1">
                <a:latin typeface="Nunito" pitchFamily="2" charset="0"/>
              </a:rPr>
              <a:t>card_present_flag</a:t>
            </a:r>
            <a:r>
              <a:rPr lang="en-US" sz="1800" dirty="0">
                <a:latin typeface="Nunito" pitchFamily="2" charset="0"/>
              </a:rPr>
              <a:t>’ column even though is of the float64 datatype it is actually used as binary categorical data to represent a yes(1) or no (0) as to whether a card was present on the transaction.</a:t>
            </a:r>
          </a:p>
          <a:p>
            <a:r>
              <a:rPr lang="en-US" sz="1800" dirty="0">
                <a:latin typeface="Nunito" pitchFamily="2" charset="0"/>
              </a:rPr>
              <a:t>The datatypes are strings (object), numbers (float64 &amp; int64) and date and time (datetime64).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D7618-A4A4-C50D-2212-372BCE2B220F}"/>
              </a:ext>
            </a:extLst>
          </p:cNvPr>
          <p:cNvSpPr txBox="1"/>
          <p:nvPr/>
        </p:nvSpPr>
        <p:spPr>
          <a:xfrm>
            <a:off x="520837" y="3634262"/>
            <a:ext cx="41646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'status', '</a:t>
            </a:r>
            <a:r>
              <a:rPr lang="en-US" dirty="0" err="1">
                <a:latin typeface="Nunito" pitchFamily="2" charset="0"/>
              </a:rPr>
              <a:t>card_present_flag</a:t>
            </a:r>
            <a:r>
              <a:rPr lang="en-US" dirty="0">
                <a:latin typeface="Nunito" pitchFamily="2" charset="0"/>
              </a:rPr>
              <a:t>’, </a:t>
            </a:r>
            <a:r>
              <a:rPr lang="en-US" dirty="0" err="1">
                <a:latin typeface="Nunito" pitchFamily="2" charset="0"/>
              </a:rPr>
              <a:t>bpay_biller_code</a:t>
            </a:r>
            <a:r>
              <a:rPr lang="en-US" dirty="0">
                <a:latin typeface="Nunito" pitchFamily="2" charset="0"/>
              </a:rPr>
              <a:t>', 'account</a:t>
            </a:r>
            <a:r>
              <a:rPr lang="en-GB" dirty="0">
                <a:latin typeface="Nunito" pitchFamily="2" charset="0"/>
              </a:rPr>
              <a:t>'currency', '</a:t>
            </a:r>
            <a:r>
              <a:rPr lang="en-GB" dirty="0" err="1">
                <a:latin typeface="Nunito" pitchFamily="2" charset="0"/>
              </a:rPr>
              <a:t>long_lat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txn_description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merchant_id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merchant_code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first_name</a:t>
            </a:r>
            <a:r>
              <a:rPr lang="en-GB" dirty="0">
                <a:latin typeface="Nunito" pitchFamily="2" charset="0"/>
              </a:rPr>
              <a:t>', 'balance', 'date', 'gender', 'age’, '</a:t>
            </a:r>
            <a:r>
              <a:rPr lang="en-GB" dirty="0" err="1">
                <a:latin typeface="Nunito" pitchFamily="2" charset="0"/>
              </a:rPr>
              <a:t>merchant_suburb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merchant_state</a:t>
            </a:r>
            <a:r>
              <a:rPr lang="en-GB" dirty="0">
                <a:latin typeface="Nunito" pitchFamily="2" charset="0"/>
              </a:rPr>
              <a:t>', 'extraction', 'amount', '</a:t>
            </a:r>
            <a:r>
              <a:rPr lang="en-GB" dirty="0" err="1">
                <a:latin typeface="Nunito" pitchFamily="2" charset="0"/>
              </a:rPr>
              <a:t>transaction_id</a:t>
            </a:r>
            <a:r>
              <a:rPr lang="en-GB" dirty="0">
                <a:latin typeface="Nunito" pitchFamily="2" charset="0"/>
              </a:rPr>
              <a:t>', 'country', '</a:t>
            </a:r>
            <a:r>
              <a:rPr lang="en-GB" dirty="0" err="1">
                <a:latin typeface="Nunito" pitchFamily="2" charset="0"/>
              </a:rPr>
              <a:t>customer_id</a:t>
            </a:r>
            <a:r>
              <a:rPr lang="en-GB" dirty="0">
                <a:latin typeface="Nunito" pitchFamily="2" charset="0"/>
              </a:rPr>
              <a:t>', '</a:t>
            </a:r>
            <a:r>
              <a:rPr lang="en-GB" dirty="0" err="1">
                <a:latin typeface="Nunito" pitchFamily="2" charset="0"/>
              </a:rPr>
              <a:t>merchant_long_lat</a:t>
            </a:r>
            <a:r>
              <a:rPr lang="en-GB" dirty="0">
                <a:latin typeface="Nunito" pitchFamily="2" charset="0"/>
              </a:rPr>
              <a:t>’, 'movement'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628649" y="3118046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Column Names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1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708162" y="1283323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Missing Values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EDB93F3-5FD8-FD37-4991-2B529936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336" y="1913834"/>
            <a:ext cx="38862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Nunito" pitchFamily="2" charset="0"/>
              </a:rPr>
              <a:t>Columns mostly related to the merchant information</a:t>
            </a:r>
          </a:p>
          <a:p>
            <a:pPr lvl="1"/>
            <a:r>
              <a:rPr lang="en-US" sz="1200" dirty="0" err="1">
                <a:latin typeface="Nunito" pitchFamily="2" charset="0"/>
              </a:rPr>
              <a:t>card_present_flag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bpay_biller_code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merchant_id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merchant_code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merchant_suburb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merchant_state</a:t>
            </a:r>
            <a:endParaRPr lang="en-US" sz="1200" dirty="0">
              <a:latin typeface="Nunito" pitchFamily="2" charset="0"/>
            </a:endParaRPr>
          </a:p>
          <a:p>
            <a:pPr lvl="1"/>
            <a:r>
              <a:rPr lang="en-US" sz="1200" dirty="0" err="1">
                <a:latin typeface="Nunito" pitchFamily="2" charset="0"/>
              </a:rPr>
              <a:t>merchant_long_lat</a:t>
            </a:r>
            <a:endParaRPr lang="en-US" sz="1200" dirty="0">
              <a:latin typeface="Nunito" pitchFamily="2" charset="0"/>
            </a:endParaRPr>
          </a:p>
          <a:p>
            <a:r>
              <a:rPr lang="en-US" sz="1800" dirty="0">
                <a:latin typeface="Nunito" pitchFamily="2" charset="0"/>
              </a:rPr>
              <a:t>The </a:t>
            </a:r>
            <a:r>
              <a:rPr lang="en-US" sz="1800" dirty="0" err="1">
                <a:latin typeface="Nunito" pitchFamily="2" charset="0"/>
              </a:rPr>
              <a:t>merchant_code</a:t>
            </a:r>
            <a:r>
              <a:rPr lang="en-US" sz="1800" dirty="0">
                <a:latin typeface="Nunito" pitchFamily="2" charset="0"/>
              </a:rPr>
              <a:t> and </a:t>
            </a:r>
            <a:r>
              <a:rPr lang="en-US" sz="1800" dirty="0" err="1">
                <a:latin typeface="Nunito" pitchFamily="2" charset="0"/>
              </a:rPr>
              <a:t>bpay_biller_code</a:t>
            </a:r>
            <a:r>
              <a:rPr lang="en-US" sz="1800" dirty="0">
                <a:latin typeface="Nunito" pitchFamily="2" charset="0"/>
              </a:rPr>
              <a:t> have an almost equal amount of missing values of ~11159 which is ~93% of the entire data instances of 12,043.</a:t>
            </a:r>
            <a:endParaRPr lang="en-GB" sz="18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700C0-A2D2-3EAB-A93D-12A8FA47A7DE}"/>
              </a:ext>
            </a:extLst>
          </p:cNvPr>
          <p:cNvSpPr txBox="1"/>
          <p:nvPr/>
        </p:nvSpPr>
        <p:spPr>
          <a:xfrm>
            <a:off x="5813089" y="1300552"/>
            <a:ext cx="1891274" cy="369332"/>
          </a:xfrm>
          <a:prstGeom prst="rect">
            <a:avLst/>
          </a:prstGeom>
          <a:solidFill>
            <a:srgbClr val="123C1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Outliers</a:t>
            </a:r>
            <a:endParaRPr lang="en-GB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04B31E47-591A-40F6-AA52-DAB82046A5C9}"/>
              </a:ext>
            </a:extLst>
          </p:cNvPr>
          <p:cNvSpPr txBox="1">
            <a:spLocks/>
          </p:cNvSpPr>
          <p:nvPr/>
        </p:nvSpPr>
        <p:spPr>
          <a:xfrm>
            <a:off x="5079723" y="1874078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unito" pitchFamily="2" charset="0"/>
              </a:rPr>
              <a:t>There are outliers in the dataset which have values very far from the data population especially for the ‘balance’ and ‘amount’. </a:t>
            </a:r>
          </a:p>
          <a:p>
            <a:pPr marL="342900" lvl="1" indent="0">
              <a:buNone/>
            </a:pPr>
            <a:r>
              <a:rPr lang="en-US" sz="1800" dirty="0">
                <a:latin typeface="Nunito" pitchFamily="2" charset="0"/>
              </a:rPr>
              <a:t>.</a:t>
            </a:r>
            <a:endParaRPr lang="en-GB" sz="1800" dirty="0">
              <a:latin typeface="Nunito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F2B2D4-CED2-2251-42A6-C796C792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681" y="3362562"/>
            <a:ext cx="3191929" cy="21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5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580810" y="3513340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Top 10 customers by total count of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580991-A340-DB86-684C-6DDAC8A42AFF}"/>
              </a:ext>
            </a:extLst>
          </p:cNvPr>
          <p:cNvSpPr txBox="1"/>
          <p:nvPr/>
        </p:nvSpPr>
        <p:spPr>
          <a:xfrm>
            <a:off x="4867889" y="3488334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Top 10 customers by total value of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24" name="Picture 23" descr="Diagram, text&#10;&#10;Description automatically generated">
            <a:extLst>
              <a:ext uri="{FF2B5EF4-FFF2-40B4-BE49-F238E27FC236}">
                <a16:creationId xmlns:a16="http://schemas.microsoft.com/office/drawing/2014/main" id="{6D39C951-80FF-EF6C-BAC6-B5AA6D46B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4" r="35907" b="13278"/>
          <a:stretch/>
        </p:blipFill>
        <p:spPr>
          <a:xfrm>
            <a:off x="1828014" y="3886148"/>
            <a:ext cx="971195" cy="19112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9787F9-FD21-96DC-C1B2-634AE8DA5738}"/>
              </a:ext>
            </a:extLst>
          </p:cNvPr>
          <p:cNvSpPr txBox="1"/>
          <p:nvPr/>
        </p:nvSpPr>
        <p:spPr>
          <a:xfrm>
            <a:off x="1022311" y="4452730"/>
            <a:ext cx="8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23C10"/>
                </a:solidFill>
                <a:latin typeface="Nunito" pitchFamily="2" charset="0"/>
              </a:rPr>
              <a:t>39</a:t>
            </a:r>
            <a:endParaRPr lang="en-GB" sz="36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4AA9F-E005-7E82-790D-8208E90A892D}"/>
              </a:ext>
            </a:extLst>
          </p:cNvPr>
          <p:cNvSpPr txBox="1"/>
          <p:nvPr/>
        </p:nvSpPr>
        <p:spPr>
          <a:xfrm>
            <a:off x="2844485" y="4452730"/>
            <a:ext cx="8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23C10"/>
                </a:solidFill>
                <a:latin typeface="Nunito" pitchFamily="2" charset="0"/>
              </a:rPr>
              <a:t>41</a:t>
            </a:r>
            <a:endParaRPr lang="en-GB" sz="36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4EF9B-865C-E3A5-A4B9-BB4F63065F53}"/>
              </a:ext>
            </a:extLst>
          </p:cNvPr>
          <p:cNvSpPr txBox="1"/>
          <p:nvPr/>
        </p:nvSpPr>
        <p:spPr>
          <a:xfrm>
            <a:off x="628650" y="5752967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Number of customers with transactions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F63DE-166E-C19D-2155-FB85437E14D0}"/>
              </a:ext>
            </a:extLst>
          </p:cNvPr>
          <p:cNvSpPr txBox="1"/>
          <p:nvPr/>
        </p:nvSpPr>
        <p:spPr>
          <a:xfrm>
            <a:off x="4782697" y="4436853"/>
            <a:ext cx="4700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Nunito" pitchFamily="2" charset="0"/>
              </a:rPr>
              <a:t>Average age of customers: </a:t>
            </a:r>
            <a:r>
              <a:rPr lang="en-GB" sz="2000" b="1" dirty="0">
                <a:latin typeface="Nunito" pitchFamily="2" charset="0"/>
              </a:rPr>
              <a:t>31</a:t>
            </a:r>
            <a:r>
              <a:rPr lang="en-GB" dirty="0">
                <a:latin typeface="Nunito" pitchFamily="2" charset="0"/>
              </a:rPr>
              <a:t> </a:t>
            </a:r>
          </a:p>
          <a:p>
            <a:r>
              <a:rPr lang="en-GB" dirty="0">
                <a:latin typeface="Nunito" pitchFamily="2" charset="0"/>
              </a:rPr>
              <a:t>Average transaction amount is: </a:t>
            </a:r>
            <a:r>
              <a:rPr lang="en-GB" sz="2000" b="1" dirty="0">
                <a:latin typeface="Nunito" pitchFamily="2" charset="0"/>
              </a:rPr>
              <a:t>187.93</a:t>
            </a:r>
            <a:r>
              <a:rPr lang="en-GB" dirty="0">
                <a:latin typeface="Nunito" pitchFamily="2" charset="0"/>
              </a:rPr>
              <a:t> </a:t>
            </a:r>
          </a:p>
          <a:p>
            <a:r>
              <a:rPr lang="en-GB" dirty="0">
                <a:latin typeface="Nunito" pitchFamily="2" charset="0"/>
              </a:rPr>
              <a:t>Average balance:  </a:t>
            </a:r>
            <a:r>
              <a:rPr lang="en-GB" sz="2000" b="1" dirty="0">
                <a:latin typeface="Nunito" pitchFamily="2" charset="0"/>
              </a:rPr>
              <a:t>AUD 14704.20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ECC16-60E4-3CDA-9B63-438B1112B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" y="1078584"/>
            <a:ext cx="4464090" cy="2276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430E9E-874A-5DE2-A13A-2EE4D4069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887" y="1114587"/>
            <a:ext cx="4365485" cy="22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6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67365-1400-3461-E737-E2CD1D1EB44A}"/>
              </a:ext>
            </a:extLst>
          </p:cNvPr>
          <p:cNvSpPr txBox="1"/>
          <p:nvPr/>
        </p:nvSpPr>
        <p:spPr>
          <a:xfrm>
            <a:off x="580810" y="3513340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The total value of transactions by location (</a:t>
            </a:r>
            <a:r>
              <a:rPr lang="en-US" sz="900" b="1" dirty="0" err="1">
                <a:solidFill>
                  <a:srgbClr val="123C10"/>
                </a:solidFill>
                <a:latin typeface="Nunito" pitchFamily="2" charset="0"/>
              </a:rPr>
              <a:t>merchant_suburb</a:t>
            </a:r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)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ECF9C3-9E32-7955-0585-45F56FCA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90" y="1241539"/>
            <a:ext cx="4049510" cy="227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583F-DB23-34C0-C0A4-5364FD1AE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160" y="1241539"/>
            <a:ext cx="4229908" cy="2246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580991-A340-DB86-684C-6DDAC8A42AFF}"/>
              </a:ext>
            </a:extLst>
          </p:cNvPr>
          <p:cNvSpPr txBox="1"/>
          <p:nvPr/>
        </p:nvSpPr>
        <p:spPr>
          <a:xfrm>
            <a:off x="4867889" y="3488334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The total value of transactions by location (long and </a:t>
            </a:r>
            <a:r>
              <a:rPr lang="en-US" sz="900" b="1" dirty="0" err="1">
                <a:solidFill>
                  <a:srgbClr val="123C10"/>
                </a:solidFill>
                <a:latin typeface="Nunito" pitchFamily="2" charset="0"/>
              </a:rPr>
              <a:t>lat</a:t>
            </a:r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)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C327FA-1A43-8DA6-68D4-511C7834800C}"/>
              </a:ext>
            </a:extLst>
          </p:cNvPr>
          <p:cNvSpPr txBox="1"/>
          <p:nvPr/>
        </p:nvSpPr>
        <p:spPr>
          <a:xfrm>
            <a:off x="2900025" y="6352538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Average Transaction Amount per Week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A2AB56E-C7F1-058B-2B16-7E16787AC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1191" y="3823721"/>
            <a:ext cx="4691226" cy="25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40785"/>
            <a:ext cx="7886700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23C10"/>
                </a:solidFill>
                <a:latin typeface="Nunito" pitchFamily="2" charset="0"/>
              </a:rPr>
              <a:t>Insights….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CD08052-46D4-4451-BCD3-D01F8058DAE8}" type="slidenum">
              <a:rPr lang="en-US">
                <a:solidFill>
                  <a:prstClr val="white"/>
                </a:solidFill>
                <a:latin typeface="Calibri" panose="020F0502020204030204"/>
              </a:rPr>
              <a:pPr defTabSz="685800">
                <a:defRPr/>
              </a:pPr>
              <a:t>7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40D52-4227-5DDD-F466-83F08B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50" y="6170204"/>
            <a:ext cx="1790950" cy="6287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58470-5019-A9C9-3F8F-B93476AA790F}"/>
              </a:ext>
            </a:extLst>
          </p:cNvPr>
          <p:cNvGrpSpPr/>
          <p:nvPr/>
        </p:nvGrpSpPr>
        <p:grpSpPr>
          <a:xfrm>
            <a:off x="431643" y="6170204"/>
            <a:ext cx="1448274" cy="480310"/>
            <a:chOff x="3095329" y="1896765"/>
            <a:chExt cx="2163891" cy="800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49FCF-E3BB-B018-0D52-FD2BD3F63D36}"/>
                </a:ext>
              </a:extLst>
            </p:cNvPr>
            <p:cNvSpPr/>
            <p:nvPr/>
          </p:nvSpPr>
          <p:spPr>
            <a:xfrm>
              <a:off x="3095329" y="1896765"/>
              <a:ext cx="2163891" cy="800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860E7306-2B01-6081-3D0D-3D1A369F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87" y="1988841"/>
              <a:ext cx="1900885" cy="59694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8CA09A-93E4-EAC9-5607-276AA7A25052}"/>
              </a:ext>
            </a:extLst>
          </p:cNvPr>
          <p:cNvSpPr txBox="1"/>
          <p:nvPr/>
        </p:nvSpPr>
        <p:spPr>
          <a:xfrm>
            <a:off x="5893418" y="1100928"/>
            <a:ext cx="320514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Nunito" pitchFamily="2" charset="0"/>
              </a:rPr>
              <a:t>The daily pattern of transactions seems to be similar across the three months. </a:t>
            </a:r>
          </a:p>
          <a:p>
            <a:r>
              <a:rPr lang="en-GB" sz="1700" dirty="0">
                <a:latin typeface="Nunito" pitchFamily="2" charset="0"/>
              </a:rPr>
              <a:t>This would be due to monthly recurring transactions. </a:t>
            </a:r>
          </a:p>
          <a:p>
            <a:r>
              <a:rPr lang="en-GB" sz="1700" dirty="0">
                <a:latin typeface="Nunito" pitchFamily="2" charset="0"/>
              </a:rPr>
              <a:t>The highest transaction amounts also occur at similar times in each month (3 points at the top of the plot)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2494D-021F-10BE-C31A-19DCFCB4EF5B}"/>
              </a:ext>
            </a:extLst>
          </p:cNvPr>
          <p:cNvSpPr txBox="1"/>
          <p:nvPr/>
        </p:nvSpPr>
        <p:spPr>
          <a:xfrm>
            <a:off x="993463" y="3691158"/>
            <a:ext cx="35562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123C10"/>
                </a:solidFill>
                <a:latin typeface="Nunito" pitchFamily="2" charset="0"/>
              </a:rPr>
              <a:t>Transaction Amount Trend</a:t>
            </a:r>
            <a:endParaRPr lang="en-GB" sz="900" b="1" dirty="0">
              <a:solidFill>
                <a:srgbClr val="123C10"/>
              </a:solidFill>
              <a:latin typeface="Nunito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B44E97-6C47-932C-A0A7-81F70D85B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0" y="1184575"/>
            <a:ext cx="5452279" cy="2520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1C1B62-EB42-2150-44DC-E90B3B7DDAB2}"/>
              </a:ext>
            </a:extLst>
          </p:cNvPr>
          <p:cNvSpPr txBox="1"/>
          <p:nvPr/>
        </p:nvSpPr>
        <p:spPr>
          <a:xfrm>
            <a:off x="1228332" y="4874412"/>
            <a:ext cx="668733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Nunito" pitchFamily="2" charset="0"/>
              </a:rPr>
              <a:t>Please see attached </a:t>
            </a:r>
            <a:r>
              <a:rPr lang="en-GB" sz="1100" dirty="0" err="1">
                <a:latin typeface="Nunito" pitchFamily="2" charset="0"/>
              </a:rPr>
              <a:t>Jupyter</a:t>
            </a:r>
            <a:r>
              <a:rPr lang="en-GB" sz="1100" dirty="0">
                <a:latin typeface="Nunito" pitchFamily="2" charset="0"/>
              </a:rPr>
              <a:t> notebook for additional insights. </a:t>
            </a:r>
          </a:p>
          <a:p>
            <a:pPr algn="ctr"/>
            <a:endParaRPr lang="en-GB" sz="1100" dirty="0">
              <a:latin typeface="Nunito" pitchFamily="2" charset="0"/>
            </a:endParaRPr>
          </a:p>
          <a:p>
            <a:pPr algn="ctr"/>
            <a:endParaRPr lang="en-GB" sz="1100" dirty="0">
              <a:latin typeface="Nunito" pitchFamily="2" charset="0"/>
            </a:endParaRPr>
          </a:p>
          <a:p>
            <a:pPr algn="ctr"/>
            <a:r>
              <a:rPr lang="en-GB" sz="1100" b="1" dirty="0">
                <a:latin typeface="Nunito" pitchFamily="2" charset="0"/>
              </a:rPr>
              <a:t>Soyinka ‘Sho’ Sowoolu </a:t>
            </a:r>
            <a:r>
              <a:rPr lang="en-GB" sz="1100" b="1" dirty="0" err="1">
                <a:latin typeface="Nunito" pitchFamily="2" charset="0"/>
              </a:rPr>
              <a:t>PMP</a:t>
            </a:r>
            <a:endParaRPr lang="en-GB" sz="1100" b="1" dirty="0">
              <a:latin typeface="Nunito" pitchFamily="2" charset="0"/>
            </a:endParaRPr>
          </a:p>
          <a:p>
            <a:pPr algn="ctr"/>
            <a:r>
              <a:rPr lang="en-GB" sz="1100" b="1" dirty="0">
                <a:latin typeface="Nunito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38842662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2892</TotalTime>
  <Words>597</Words>
  <Application>Microsoft Office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Open Sans</vt:lpstr>
      <vt:lpstr>ORIGAMI - SHOWEET</vt:lpstr>
      <vt:lpstr>Showeet theme</vt:lpstr>
      <vt:lpstr>1_Blank</vt:lpstr>
      <vt:lpstr>1_Showeet theme</vt:lpstr>
      <vt:lpstr>Exploratory Data Analysis (Mandatory Task) </vt:lpstr>
      <vt:lpstr>The RoadMap....</vt:lpstr>
      <vt:lpstr>General information on dataset….</vt:lpstr>
      <vt:lpstr>Insights….</vt:lpstr>
      <vt:lpstr>Insights….</vt:lpstr>
      <vt:lpstr>Insights….</vt:lpstr>
      <vt:lpstr>Insights….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Sho</cp:lastModifiedBy>
  <cp:revision>2</cp:revision>
  <dcterms:created xsi:type="dcterms:W3CDTF">2017-05-11T15:11:29Z</dcterms:created>
  <dcterms:modified xsi:type="dcterms:W3CDTF">2022-09-11T00:17:06Z</dcterms:modified>
  <cp:category>Templates</cp:category>
</cp:coreProperties>
</file>