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96" r:id="rId3"/>
    <p:sldId id="302" r:id="rId4"/>
    <p:sldId id="297" r:id="rId5"/>
    <p:sldId id="307" r:id="rId6"/>
    <p:sldId id="299" r:id="rId7"/>
    <p:sldId id="301" r:id="rId8"/>
    <p:sldId id="300" r:id="rId9"/>
    <p:sldId id="303" r:id="rId10"/>
    <p:sldId id="304" r:id="rId11"/>
    <p:sldId id="305" r:id="rId12"/>
    <p:sldId id="3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EAD4"/>
    <a:srgbClr val="6DACA9"/>
    <a:srgbClr val="81A0FA"/>
    <a:srgbClr val="3679B1"/>
    <a:srgbClr val="366F9E"/>
    <a:srgbClr val="F79421"/>
    <a:srgbClr val="BF9000"/>
    <a:srgbClr val="A5A5A5"/>
    <a:srgbClr val="FFD343"/>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8A9F7-98E7-4D8C-B194-55382515BDB2}" v="1" dt="2022-12-04T10:33:56.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48" autoAdjust="0"/>
    <p:restoredTop sz="93775" autoAdjust="0"/>
  </p:normalViewPr>
  <p:slideViewPr>
    <p:cSldViewPr snapToGrid="0">
      <p:cViewPr varScale="1">
        <p:scale>
          <a:sx n="82" d="100"/>
          <a:sy n="82" d="100"/>
        </p:scale>
        <p:origin x="60"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krons MCL" userId="b6f93fc8970d2d55" providerId="LiveId" clId="{0E78A9F7-98E7-4D8C-B194-55382515BDB2}"/>
    <pc:docChg chg="modSld">
      <pc:chgData name="Diekrons MCL" userId="b6f93fc8970d2d55" providerId="LiveId" clId="{0E78A9F7-98E7-4D8C-B194-55382515BDB2}" dt="2022-12-04T10:34:09.982" v="2" actId="1076"/>
      <pc:docMkLst>
        <pc:docMk/>
      </pc:docMkLst>
      <pc:sldChg chg="addSp modSp mod">
        <pc:chgData name="Diekrons MCL" userId="b6f93fc8970d2d55" providerId="LiveId" clId="{0E78A9F7-98E7-4D8C-B194-55382515BDB2}" dt="2022-12-04T10:34:09.982" v="2" actId="1076"/>
        <pc:sldMkLst>
          <pc:docMk/>
          <pc:sldMk cId="1265348469" sldId="305"/>
        </pc:sldMkLst>
        <pc:spChg chg="add mod">
          <ac:chgData name="Diekrons MCL" userId="b6f93fc8970d2d55" providerId="LiveId" clId="{0E78A9F7-98E7-4D8C-B194-55382515BDB2}" dt="2022-12-04T10:33:58.154" v="1" actId="1076"/>
          <ac:spMkLst>
            <pc:docMk/>
            <pc:sldMk cId="1265348469" sldId="305"/>
            <ac:spMk id="4" creationId="{6F7D9B6B-51C9-96B5-F7D4-D4F78F772A68}"/>
          </ac:spMkLst>
        </pc:spChg>
        <pc:graphicFrameChg chg="add mod">
          <ac:chgData name="Diekrons MCL" userId="b6f93fc8970d2d55" providerId="LiveId" clId="{0E78A9F7-98E7-4D8C-B194-55382515BDB2}" dt="2022-12-04T10:34:09.982" v="2" actId="1076"/>
          <ac:graphicFrameMkLst>
            <pc:docMk/>
            <pc:sldMk cId="1265348469" sldId="305"/>
            <ac:graphicFrameMk id="3" creationId="{AC478294-52BA-60B1-AD68-157E05568CB7}"/>
          </ac:graphicFrameMkLst>
        </pc:graphicFrameChg>
      </pc:sldChg>
    </pc:docChg>
  </pc:docChgLst>
  <pc:docChgLst>
    <pc:chgData name="Diekrons MCL" userId="b6f93fc8970d2d55" providerId="LiveId" clId="{8FAF6327-67C5-4EB3-A683-5667C82DF11D}"/>
    <pc:docChg chg="custSel addSld modSld">
      <pc:chgData name="Diekrons MCL" userId="b6f93fc8970d2d55" providerId="LiveId" clId="{8FAF6327-67C5-4EB3-A683-5667C82DF11D}" dt="2022-11-13T19:18:48.167" v="469" actId="1076"/>
      <pc:docMkLst>
        <pc:docMk/>
      </pc:docMkLst>
      <pc:sldChg chg="modSp mod">
        <pc:chgData name="Diekrons MCL" userId="b6f93fc8970d2d55" providerId="LiveId" clId="{8FAF6327-67C5-4EB3-A683-5667C82DF11D}" dt="2022-11-13T17:23:00.726" v="34" actId="113"/>
        <pc:sldMkLst>
          <pc:docMk/>
          <pc:sldMk cId="4278311888" sldId="299"/>
        </pc:sldMkLst>
        <pc:spChg chg="mod">
          <ac:chgData name="Diekrons MCL" userId="b6f93fc8970d2d55" providerId="LiveId" clId="{8FAF6327-67C5-4EB3-A683-5667C82DF11D}" dt="2022-11-13T17:23:00.726" v="34" actId="113"/>
          <ac:spMkLst>
            <pc:docMk/>
            <pc:sldMk cId="4278311888" sldId="299"/>
            <ac:spMk id="40" creationId="{CDEC019F-11AA-5072-31A2-B4A3E257BB97}"/>
          </ac:spMkLst>
        </pc:spChg>
      </pc:sldChg>
      <pc:sldChg chg="modSp mod">
        <pc:chgData name="Diekrons MCL" userId="b6f93fc8970d2d55" providerId="LiveId" clId="{8FAF6327-67C5-4EB3-A683-5667C82DF11D}" dt="2022-11-13T18:15:17.398" v="277" actId="20577"/>
        <pc:sldMkLst>
          <pc:docMk/>
          <pc:sldMk cId="3342799289" sldId="300"/>
        </pc:sldMkLst>
        <pc:spChg chg="mod">
          <ac:chgData name="Diekrons MCL" userId="b6f93fc8970d2d55" providerId="LiveId" clId="{8FAF6327-67C5-4EB3-A683-5667C82DF11D}" dt="2022-11-13T18:15:17.398" v="277" actId="20577"/>
          <ac:spMkLst>
            <pc:docMk/>
            <pc:sldMk cId="3342799289" sldId="300"/>
            <ac:spMk id="35" creationId="{1BA61ED7-8101-F0F2-9FD0-0A62971443DD}"/>
          </ac:spMkLst>
        </pc:spChg>
        <pc:picChg chg="mod">
          <ac:chgData name="Diekrons MCL" userId="b6f93fc8970d2d55" providerId="LiveId" clId="{8FAF6327-67C5-4EB3-A683-5667C82DF11D}" dt="2022-11-13T17:03:31.106" v="0" actId="1076"/>
          <ac:picMkLst>
            <pc:docMk/>
            <pc:sldMk cId="3342799289" sldId="300"/>
            <ac:picMk id="71" creationId="{BD64D298-2DB2-F54B-8E6F-E7B278726E8E}"/>
          </ac:picMkLst>
        </pc:picChg>
      </pc:sldChg>
      <pc:sldChg chg="modSp mod">
        <pc:chgData name="Diekrons MCL" userId="b6f93fc8970d2d55" providerId="LiveId" clId="{8FAF6327-67C5-4EB3-A683-5667C82DF11D}" dt="2022-11-13T18:16:23.095" v="301" actId="20577"/>
        <pc:sldMkLst>
          <pc:docMk/>
          <pc:sldMk cId="660761085" sldId="302"/>
        </pc:sldMkLst>
        <pc:spChg chg="mod">
          <ac:chgData name="Diekrons MCL" userId="b6f93fc8970d2d55" providerId="LiveId" clId="{8FAF6327-67C5-4EB3-A683-5667C82DF11D}" dt="2022-11-13T18:16:23.095" v="301" actId="20577"/>
          <ac:spMkLst>
            <pc:docMk/>
            <pc:sldMk cId="660761085" sldId="302"/>
            <ac:spMk id="50" creationId="{AFDB9393-14A1-5277-F2F8-4D2C32D4FC36}"/>
          </ac:spMkLst>
        </pc:spChg>
      </pc:sldChg>
      <pc:sldChg chg="addSp delSp modSp mod">
        <pc:chgData name="Diekrons MCL" userId="b6f93fc8970d2d55" providerId="LiveId" clId="{8FAF6327-67C5-4EB3-A683-5667C82DF11D}" dt="2022-11-13T18:13:55.664" v="226" actId="20577"/>
        <pc:sldMkLst>
          <pc:docMk/>
          <pc:sldMk cId="1265348469" sldId="305"/>
        </pc:sldMkLst>
        <pc:spChg chg="add del">
          <ac:chgData name="Diekrons MCL" userId="b6f93fc8970d2d55" providerId="LiveId" clId="{8FAF6327-67C5-4EB3-A683-5667C82DF11D}" dt="2022-11-13T18:04:20.013" v="87" actId="478"/>
          <ac:spMkLst>
            <pc:docMk/>
            <pc:sldMk cId="1265348469" sldId="305"/>
            <ac:spMk id="3" creationId="{E87F8C87-0E39-C07F-F8C9-74EB691796B9}"/>
          </ac:spMkLst>
        </pc:spChg>
        <pc:spChg chg="add del mod">
          <ac:chgData name="Diekrons MCL" userId="b6f93fc8970d2d55" providerId="LiveId" clId="{8FAF6327-67C5-4EB3-A683-5667C82DF11D}" dt="2022-11-13T18:06:50.502" v="109" actId="478"/>
          <ac:spMkLst>
            <pc:docMk/>
            <pc:sldMk cId="1265348469" sldId="305"/>
            <ac:spMk id="23" creationId="{32346EC9-977B-B97F-3875-3443E41BEF22}"/>
          </ac:spMkLst>
        </pc:spChg>
        <pc:spChg chg="add mod">
          <ac:chgData name="Diekrons MCL" userId="b6f93fc8970d2d55" providerId="LiveId" clId="{8FAF6327-67C5-4EB3-A683-5667C82DF11D}" dt="2022-11-13T18:12:27.569" v="212" actId="207"/>
          <ac:spMkLst>
            <pc:docMk/>
            <pc:sldMk cId="1265348469" sldId="305"/>
            <ac:spMk id="27" creationId="{CF107746-1E5B-B175-4954-9D6E516E96FB}"/>
          </ac:spMkLst>
        </pc:spChg>
        <pc:spChg chg="add mod">
          <ac:chgData name="Diekrons MCL" userId="b6f93fc8970d2d55" providerId="LiveId" clId="{8FAF6327-67C5-4EB3-A683-5667C82DF11D}" dt="2022-11-13T18:12:31.983" v="213" actId="207"/>
          <ac:spMkLst>
            <pc:docMk/>
            <pc:sldMk cId="1265348469" sldId="305"/>
            <ac:spMk id="28" creationId="{C7049EF7-6284-74F3-C562-6B2447BFDD5A}"/>
          </ac:spMkLst>
        </pc:spChg>
        <pc:spChg chg="mod">
          <ac:chgData name="Diekrons MCL" userId="b6f93fc8970d2d55" providerId="LiveId" clId="{8FAF6327-67C5-4EB3-A683-5667C82DF11D}" dt="2022-11-13T18:13:55.664" v="226" actId="20577"/>
          <ac:spMkLst>
            <pc:docMk/>
            <pc:sldMk cId="1265348469" sldId="305"/>
            <ac:spMk id="165" creationId="{0C491A52-CE69-1A2F-E816-4AD8E36C7010}"/>
          </ac:spMkLst>
        </pc:spChg>
        <pc:cxnChg chg="add del mod">
          <ac:chgData name="Diekrons MCL" userId="b6f93fc8970d2d55" providerId="LiveId" clId="{8FAF6327-67C5-4EB3-A683-5667C82DF11D}" dt="2022-11-13T18:05:00.630" v="93" actId="478"/>
          <ac:cxnSpMkLst>
            <pc:docMk/>
            <pc:sldMk cId="1265348469" sldId="305"/>
            <ac:cxnSpMk id="5" creationId="{58B3E04B-1678-4754-FC46-31FBD516658A}"/>
          </ac:cxnSpMkLst>
        </pc:cxnChg>
        <pc:cxnChg chg="add del mod">
          <ac:chgData name="Diekrons MCL" userId="b6f93fc8970d2d55" providerId="LiveId" clId="{8FAF6327-67C5-4EB3-A683-5667C82DF11D}" dt="2022-11-13T18:06:09.785" v="105" actId="478"/>
          <ac:cxnSpMkLst>
            <pc:docMk/>
            <pc:sldMk cId="1265348469" sldId="305"/>
            <ac:cxnSpMk id="12" creationId="{5BF57E32-4E2B-41E1-08B0-4EE0602432FD}"/>
          </ac:cxnSpMkLst>
        </pc:cxnChg>
        <pc:cxnChg chg="add del mod">
          <ac:chgData name="Diekrons MCL" userId="b6f93fc8970d2d55" providerId="LiveId" clId="{8FAF6327-67C5-4EB3-A683-5667C82DF11D}" dt="2022-11-13T18:08:17.849" v="112" actId="478"/>
          <ac:cxnSpMkLst>
            <pc:docMk/>
            <pc:sldMk cId="1265348469" sldId="305"/>
            <ac:cxnSpMk id="25" creationId="{548DC980-E8DF-2B47-9493-C9DD2EC9FD22}"/>
          </ac:cxnSpMkLst>
        </pc:cxnChg>
      </pc:sldChg>
      <pc:sldChg chg="addSp delSp modSp add mod">
        <pc:chgData name="Diekrons MCL" userId="b6f93fc8970d2d55" providerId="LiveId" clId="{8FAF6327-67C5-4EB3-A683-5667C82DF11D}" dt="2022-11-13T19:18:48.167" v="469" actId="1076"/>
        <pc:sldMkLst>
          <pc:docMk/>
          <pc:sldMk cId="3024323737" sldId="307"/>
        </pc:sldMkLst>
        <pc:picChg chg="del">
          <ac:chgData name="Diekrons MCL" userId="b6f93fc8970d2d55" providerId="LiveId" clId="{8FAF6327-67C5-4EB3-A683-5667C82DF11D}" dt="2022-11-13T19:05:53.975" v="303" actId="478"/>
          <ac:picMkLst>
            <pc:docMk/>
            <pc:sldMk cId="3024323737" sldId="307"/>
            <ac:picMk id="3" creationId="{845B091C-655B-55C6-B238-31BC1337638E}"/>
          </ac:picMkLst>
        </pc:picChg>
        <pc:picChg chg="add del mod">
          <ac:chgData name="Diekrons MCL" userId="b6f93fc8970d2d55" providerId="LiveId" clId="{8FAF6327-67C5-4EB3-A683-5667C82DF11D}" dt="2022-11-13T19:07:44.283" v="312" actId="478"/>
          <ac:picMkLst>
            <pc:docMk/>
            <pc:sldMk cId="3024323737" sldId="307"/>
            <ac:picMk id="4" creationId="{794C7152-B10C-E2B9-A8DE-9177DCE6BE1F}"/>
          </ac:picMkLst>
        </pc:picChg>
        <pc:picChg chg="add mod">
          <ac:chgData name="Diekrons MCL" userId="b6f93fc8970d2d55" providerId="LiveId" clId="{8FAF6327-67C5-4EB3-A683-5667C82DF11D}" dt="2022-11-13T19:13:16.995" v="453" actId="1076"/>
          <ac:picMkLst>
            <pc:docMk/>
            <pc:sldMk cId="3024323737" sldId="307"/>
            <ac:picMk id="8" creationId="{6A1CA064-6B51-69E8-237C-C47FD3AF8735}"/>
          </ac:picMkLst>
        </pc:picChg>
        <pc:picChg chg="mod ord">
          <ac:chgData name="Diekrons MCL" userId="b6f93fc8970d2d55" providerId="LiveId" clId="{8FAF6327-67C5-4EB3-A683-5667C82DF11D}" dt="2022-11-13T19:13:12.653" v="451" actId="1076"/>
          <ac:picMkLst>
            <pc:docMk/>
            <pc:sldMk cId="3024323737" sldId="307"/>
            <ac:picMk id="9" creationId="{27E668E1-0415-9384-1A0E-9FDF33B92B95}"/>
          </ac:picMkLst>
        </pc:picChg>
        <pc:picChg chg="add del mod">
          <ac:chgData name="Diekrons MCL" userId="b6f93fc8970d2d55" providerId="LiveId" clId="{8FAF6327-67C5-4EB3-A683-5667C82DF11D}" dt="2022-11-13T19:16:05.638" v="461" actId="478"/>
          <ac:picMkLst>
            <pc:docMk/>
            <pc:sldMk cId="3024323737" sldId="307"/>
            <ac:picMk id="11" creationId="{E1648B63-ED79-E0D2-882E-4B7415890DB1}"/>
          </ac:picMkLst>
        </pc:picChg>
        <pc:picChg chg="add mod">
          <ac:chgData name="Diekrons MCL" userId="b6f93fc8970d2d55" providerId="LiveId" clId="{8FAF6327-67C5-4EB3-A683-5667C82DF11D}" dt="2022-11-13T19:18:48.167" v="469" actId="1076"/>
          <ac:picMkLst>
            <pc:docMk/>
            <pc:sldMk cId="3024323737" sldId="307"/>
            <ac:picMk id="13" creationId="{52A55AE8-4D7F-A03D-374F-C1D6F125F9B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026A49-BA5C-4981-BD1D-39870FDDEB83}" type="doc">
      <dgm:prSet loTypeId="urn:microsoft.com/office/officeart/2009/3/layout/StepUpProcess" loCatId="process" qsTypeId="urn:microsoft.com/office/officeart/2005/8/quickstyle/simple1" qsCatId="simple" csTypeId="urn:microsoft.com/office/officeart/2005/8/colors/colorful4" csCatId="colorful" phldr="1"/>
      <dgm:spPr/>
      <dgm:t>
        <a:bodyPr/>
        <a:lstStyle/>
        <a:p>
          <a:endParaRPr lang="en-US"/>
        </a:p>
      </dgm:t>
    </dgm:pt>
    <dgm:pt modelId="{56881577-7503-4D2F-8920-ACF0FB69E5CA}">
      <dgm:prSet phldrT="[Text]"/>
      <dgm:spPr/>
      <dgm:t>
        <a:bodyPr/>
        <a:lstStyle/>
        <a:p>
          <a:r>
            <a:rPr lang="id-ID" dirty="0"/>
            <a:t>  </a:t>
          </a:r>
          <a:endParaRPr lang="en-US" dirty="0"/>
        </a:p>
      </dgm:t>
    </dgm:pt>
    <dgm:pt modelId="{5BAC1A5B-583E-4DF0-9B92-954E0F6EB547}" type="parTrans" cxnId="{BB05AB36-1FDD-4AD7-81A7-AD784C40E406}">
      <dgm:prSet/>
      <dgm:spPr/>
      <dgm:t>
        <a:bodyPr/>
        <a:lstStyle/>
        <a:p>
          <a:endParaRPr lang="en-US"/>
        </a:p>
      </dgm:t>
    </dgm:pt>
    <dgm:pt modelId="{487CBAE4-098C-4762-BD76-23AD913DD33C}" type="sibTrans" cxnId="{BB05AB36-1FDD-4AD7-81A7-AD784C40E406}">
      <dgm:prSet/>
      <dgm:spPr/>
      <dgm:t>
        <a:bodyPr/>
        <a:lstStyle/>
        <a:p>
          <a:endParaRPr lang="en-US"/>
        </a:p>
      </dgm:t>
    </dgm:pt>
    <dgm:pt modelId="{3B730FC4-8352-46CD-B5D2-1C40B79A3576}">
      <dgm:prSet phldrT="[Text]"/>
      <dgm:spPr/>
      <dgm:t>
        <a:bodyPr/>
        <a:lstStyle/>
        <a:p>
          <a:r>
            <a:rPr lang="id-ID" dirty="0"/>
            <a:t>   </a:t>
          </a:r>
          <a:endParaRPr lang="en-US" dirty="0"/>
        </a:p>
      </dgm:t>
    </dgm:pt>
    <dgm:pt modelId="{30CA79AA-6624-4E83-8681-20938461D5C6}" type="parTrans" cxnId="{3D17F286-4608-479A-89C7-82D164566EF0}">
      <dgm:prSet/>
      <dgm:spPr/>
      <dgm:t>
        <a:bodyPr/>
        <a:lstStyle/>
        <a:p>
          <a:endParaRPr lang="en-US"/>
        </a:p>
      </dgm:t>
    </dgm:pt>
    <dgm:pt modelId="{2BF5C4C5-0736-4151-84CA-31BC16A4A95D}" type="sibTrans" cxnId="{3D17F286-4608-479A-89C7-82D164566EF0}">
      <dgm:prSet/>
      <dgm:spPr/>
      <dgm:t>
        <a:bodyPr/>
        <a:lstStyle/>
        <a:p>
          <a:endParaRPr lang="en-US"/>
        </a:p>
      </dgm:t>
    </dgm:pt>
    <dgm:pt modelId="{4C019383-E468-4614-B4E6-CAC9478F5E4E}">
      <dgm:prSet phldrT="[Text]"/>
      <dgm:spPr/>
      <dgm:t>
        <a:bodyPr/>
        <a:lstStyle/>
        <a:p>
          <a:r>
            <a:rPr lang="id-ID" dirty="0"/>
            <a:t>   </a:t>
          </a:r>
          <a:endParaRPr lang="en-US" dirty="0"/>
        </a:p>
      </dgm:t>
    </dgm:pt>
    <dgm:pt modelId="{3F8523B4-528D-439C-B9A7-2C05786B5F82}" type="parTrans" cxnId="{3E7975A8-55B9-4F57-8A3E-2D4AAF91B379}">
      <dgm:prSet/>
      <dgm:spPr/>
      <dgm:t>
        <a:bodyPr/>
        <a:lstStyle/>
        <a:p>
          <a:endParaRPr lang="en-US"/>
        </a:p>
      </dgm:t>
    </dgm:pt>
    <dgm:pt modelId="{3BDF136D-0A7D-45F9-B6C8-D60DF91B88FD}" type="sibTrans" cxnId="{3E7975A8-55B9-4F57-8A3E-2D4AAF91B379}">
      <dgm:prSet/>
      <dgm:spPr/>
      <dgm:t>
        <a:bodyPr/>
        <a:lstStyle/>
        <a:p>
          <a:endParaRPr lang="en-US"/>
        </a:p>
      </dgm:t>
    </dgm:pt>
    <dgm:pt modelId="{993658C8-9588-426C-B4CE-65266EF23510}">
      <dgm:prSet/>
      <dgm:spPr/>
      <dgm:t>
        <a:bodyPr/>
        <a:lstStyle/>
        <a:p>
          <a:endParaRPr lang="en-US"/>
        </a:p>
      </dgm:t>
    </dgm:pt>
    <dgm:pt modelId="{415324C9-AE71-49F7-9271-F2BBEA5FF5B7}" type="parTrans" cxnId="{DEE6BCAE-6758-4FA1-B203-4CD715A5ED0E}">
      <dgm:prSet/>
      <dgm:spPr/>
      <dgm:t>
        <a:bodyPr/>
        <a:lstStyle/>
        <a:p>
          <a:endParaRPr lang="en-US"/>
        </a:p>
      </dgm:t>
    </dgm:pt>
    <dgm:pt modelId="{E302BCFD-668C-4472-B42C-B687283ED0A6}" type="sibTrans" cxnId="{DEE6BCAE-6758-4FA1-B203-4CD715A5ED0E}">
      <dgm:prSet/>
      <dgm:spPr/>
      <dgm:t>
        <a:bodyPr/>
        <a:lstStyle/>
        <a:p>
          <a:endParaRPr lang="en-US"/>
        </a:p>
      </dgm:t>
    </dgm:pt>
    <dgm:pt modelId="{C9A9E75C-1DC8-4576-8FDC-7163102AF4F4}">
      <dgm:prSet/>
      <dgm:spPr/>
      <dgm:t>
        <a:bodyPr/>
        <a:lstStyle/>
        <a:p>
          <a:endParaRPr lang="en-US"/>
        </a:p>
      </dgm:t>
    </dgm:pt>
    <dgm:pt modelId="{BACC5A88-7F3B-42A1-B8BD-CFAA3C6E0DEE}" type="parTrans" cxnId="{2155590B-6A7C-4F50-8F12-BC6779CD085E}">
      <dgm:prSet/>
      <dgm:spPr/>
      <dgm:t>
        <a:bodyPr/>
        <a:lstStyle/>
        <a:p>
          <a:endParaRPr lang="en-US"/>
        </a:p>
      </dgm:t>
    </dgm:pt>
    <dgm:pt modelId="{4291E891-B9FE-4AFA-AA38-AF195A320EC6}" type="sibTrans" cxnId="{2155590B-6A7C-4F50-8F12-BC6779CD085E}">
      <dgm:prSet/>
      <dgm:spPr/>
      <dgm:t>
        <a:bodyPr/>
        <a:lstStyle/>
        <a:p>
          <a:endParaRPr lang="en-US"/>
        </a:p>
      </dgm:t>
    </dgm:pt>
    <dgm:pt modelId="{AB2DF3B0-E3A3-4357-8817-ED9F66697A23}" type="pres">
      <dgm:prSet presAssocID="{D6026A49-BA5C-4981-BD1D-39870FDDEB83}" presName="rootnode" presStyleCnt="0">
        <dgm:presLayoutVars>
          <dgm:chMax/>
          <dgm:chPref/>
          <dgm:dir/>
          <dgm:animLvl val="lvl"/>
        </dgm:presLayoutVars>
      </dgm:prSet>
      <dgm:spPr/>
    </dgm:pt>
    <dgm:pt modelId="{8A6EAF33-4F65-4E2D-8B30-42092B7881A2}" type="pres">
      <dgm:prSet presAssocID="{56881577-7503-4D2F-8920-ACF0FB69E5CA}" presName="composite" presStyleCnt="0"/>
      <dgm:spPr/>
    </dgm:pt>
    <dgm:pt modelId="{1DCBC25E-F709-4C0E-A894-F5A09AF0C4A5}" type="pres">
      <dgm:prSet presAssocID="{56881577-7503-4D2F-8920-ACF0FB69E5CA}" presName="LShape" presStyleLbl="alignNode1" presStyleIdx="0" presStyleCnt="9"/>
      <dgm:spPr>
        <a:ln>
          <a:noFill/>
        </a:ln>
      </dgm:spPr>
    </dgm:pt>
    <dgm:pt modelId="{0F52A4EF-BA38-4260-A7F0-3DF5D39F4E26}" type="pres">
      <dgm:prSet presAssocID="{56881577-7503-4D2F-8920-ACF0FB69E5CA}" presName="ParentText" presStyleLbl="revTx" presStyleIdx="0" presStyleCnt="5">
        <dgm:presLayoutVars>
          <dgm:chMax val="0"/>
          <dgm:chPref val="0"/>
          <dgm:bulletEnabled val="1"/>
        </dgm:presLayoutVars>
      </dgm:prSet>
      <dgm:spPr/>
    </dgm:pt>
    <dgm:pt modelId="{C0B67B37-705E-467A-895C-496AD8A489E1}" type="pres">
      <dgm:prSet presAssocID="{56881577-7503-4D2F-8920-ACF0FB69E5CA}" presName="Triangle" presStyleLbl="alignNode1" presStyleIdx="1" presStyleCnt="9"/>
      <dgm:spPr>
        <a:solidFill>
          <a:schemeClr val="accent4"/>
        </a:solidFill>
        <a:ln>
          <a:noFill/>
        </a:ln>
      </dgm:spPr>
    </dgm:pt>
    <dgm:pt modelId="{B610AD6C-F0E3-43C6-A13E-0E8E76342DAD}" type="pres">
      <dgm:prSet presAssocID="{487CBAE4-098C-4762-BD76-23AD913DD33C}" presName="sibTrans" presStyleCnt="0"/>
      <dgm:spPr/>
    </dgm:pt>
    <dgm:pt modelId="{8BD2CF54-D587-4527-9134-E6D2E87B6428}" type="pres">
      <dgm:prSet presAssocID="{487CBAE4-098C-4762-BD76-23AD913DD33C}" presName="space" presStyleCnt="0"/>
      <dgm:spPr/>
    </dgm:pt>
    <dgm:pt modelId="{7C20E543-08F1-490A-8495-A857AD92309B}" type="pres">
      <dgm:prSet presAssocID="{3B730FC4-8352-46CD-B5D2-1C40B79A3576}" presName="composite" presStyleCnt="0"/>
      <dgm:spPr/>
    </dgm:pt>
    <dgm:pt modelId="{AC724C18-418D-4142-A6B7-C3E0CFBA31E5}" type="pres">
      <dgm:prSet presAssocID="{3B730FC4-8352-46CD-B5D2-1C40B79A3576}" presName="LShape" presStyleLbl="alignNode1" presStyleIdx="2" presStyleCnt="9"/>
      <dgm:spPr>
        <a:solidFill>
          <a:schemeClr val="accent1"/>
        </a:solidFill>
        <a:ln>
          <a:noFill/>
        </a:ln>
      </dgm:spPr>
    </dgm:pt>
    <dgm:pt modelId="{E19CCC93-57F1-4EE4-B151-6BFED38D8224}" type="pres">
      <dgm:prSet presAssocID="{3B730FC4-8352-46CD-B5D2-1C40B79A3576}" presName="ParentText" presStyleLbl="revTx" presStyleIdx="1" presStyleCnt="5">
        <dgm:presLayoutVars>
          <dgm:chMax val="0"/>
          <dgm:chPref val="0"/>
          <dgm:bulletEnabled val="1"/>
        </dgm:presLayoutVars>
      </dgm:prSet>
      <dgm:spPr/>
    </dgm:pt>
    <dgm:pt modelId="{5549388A-49D4-4CD8-913C-B03B387D7969}" type="pres">
      <dgm:prSet presAssocID="{3B730FC4-8352-46CD-B5D2-1C40B79A3576}" presName="Triangle" presStyleLbl="alignNode1" presStyleIdx="3" presStyleCnt="9"/>
      <dgm:spPr>
        <a:solidFill>
          <a:schemeClr val="accent1"/>
        </a:solidFill>
        <a:ln>
          <a:noFill/>
        </a:ln>
      </dgm:spPr>
    </dgm:pt>
    <dgm:pt modelId="{2F73776B-6099-4B36-BD92-DC92351F9C42}" type="pres">
      <dgm:prSet presAssocID="{2BF5C4C5-0736-4151-84CA-31BC16A4A95D}" presName="sibTrans" presStyleCnt="0"/>
      <dgm:spPr/>
    </dgm:pt>
    <dgm:pt modelId="{E53BB09C-40B6-42CC-A317-EFAEEB557D5B}" type="pres">
      <dgm:prSet presAssocID="{2BF5C4C5-0736-4151-84CA-31BC16A4A95D}" presName="space" presStyleCnt="0"/>
      <dgm:spPr/>
    </dgm:pt>
    <dgm:pt modelId="{95469540-8295-4C52-BB79-55537FFF259F}" type="pres">
      <dgm:prSet presAssocID="{4C019383-E468-4614-B4E6-CAC9478F5E4E}" presName="composite" presStyleCnt="0"/>
      <dgm:spPr/>
    </dgm:pt>
    <dgm:pt modelId="{C366BD79-E5FC-4CE9-9E05-47CC886B946A}" type="pres">
      <dgm:prSet presAssocID="{4C019383-E468-4614-B4E6-CAC9478F5E4E}" presName="LShape" presStyleLbl="alignNode1" presStyleIdx="4" presStyleCnt="9"/>
      <dgm:spPr>
        <a:solidFill>
          <a:schemeClr val="accent2"/>
        </a:solidFill>
        <a:ln>
          <a:noFill/>
        </a:ln>
      </dgm:spPr>
    </dgm:pt>
    <dgm:pt modelId="{F79288F5-7C85-4FA9-8457-08E7BA624748}" type="pres">
      <dgm:prSet presAssocID="{4C019383-E468-4614-B4E6-CAC9478F5E4E}" presName="ParentText" presStyleLbl="revTx" presStyleIdx="2" presStyleCnt="5">
        <dgm:presLayoutVars>
          <dgm:chMax val="0"/>
          <dgm:chPref val="0"/>
          <dgm:bulletEnabled val="1"/>
        </dgm:presLayoutVars>
      </dgm:prSet>
      <dgm:spPr/>
    </dgm:pt>
    <dgm:pt modelId="{437593CF-DAC6-4CC1-9158-AE83493ACCC4}" type="pres">
      <dgm:prSet presAssocID="{4C019383-E468-4614-B4E6-CAC9478F5E4E}" presName="Triangle" presStyleLbl="alignNode1" presStyleIdx="5" presStyleCnt="9"/>
      <dgm:spPr>
        <a:solidFill>
          <a:schemeClr val="accent2"/>
        </a:solidFill>
        <a:ln>
          <a:noFill/>
        </a:ln>
      </dgm:spPr>
    </dgm:pt>
    <dgm:pt modelId="{7557E382-A4B2-47F1-858E-AACB1B7EEEE5}" type="pres">
      <dgm:prSet presAssocID="{3BDF136D-0A7D-45F9-B6C8-D60DF91B88FD}" presName="sibTrans" presStyleCnt="0"/>
      <dgm:spPr/>
    </dgm:pt>
    <dgm:pt modelId="{1A2256FE-580A-4B1D-B23F-A2DF6344364D}" type="pres">
      <dgm:prSet presAssocID="{3BDF136D-0A7D-45F9-B6C8-D60DF91B88FD}" presName="space" presStyleCnt="0"/>
      <dgm:spPr/>
    </dgm:pt>
    <dgm:pt modelId="{4426A444-EF15-4646-8332-3EBABB9B0E2C}" type="pres">
      <dgm:prSet presAssocID="{993658C8-9588-426C-B4CE-65266EF23510}" presName="composite" presStyleCnt="0"/>
      <dgm:spPr/>
    </dgm:pt>
    <dgm:pt modelId="{AC1B9834-B70F-4686-92B5-36FADF7C375C}" type="pres">
      <dgm:prSet presAssocID="{993658C8-9588-426C-B4CE-65266EF23510}" presName="LShape" presStyleLbl="alignNode1" presStyleIdx="6" presStyleCnt="9"/>
      <dgm:spPr>
        <a:solidFill>
          <a:schemeClr val="accent6"/>
        </a:solidFill>
        <a:ln>
          <a:noFill/>
        </a:ln>
      </dgm:spPr>
    </dgm:pt>
    <dgm:pt modelId="{71C2C4CB-EE14-4110-8B24-AB7AAE526F4B}" type="pres">
      <dgm:prSet presAssocID="{993658C8-9588-426C-B4CE-65266EF23510}" presName="ParentText" presStyleLbl="revTx" presStyleIdx="3" presStyleCnt="5">
        <dgm:presLayoutVars>
          <dgm:chMax val="0"/>
          <dgm:chPref val="0"/>
          <dgm:bulletEnabled val="1"/>
        </dgm:presLayoutVars>
      </dgm:prSet>
      <dgm:spPr/>
    </dgm:pt>
    <dgm:pt modelId="{599B2129-CC37-446B-B859-5759DE440142}" type="pres">
      <dgm:prSet presAssocID="{993658C8-9588-426C-B4CE-65266EF23510}" presName="Triangle" presStyleLbl="alignNode1" presStyleIdx="7" presStyleCnt="9"/>
      <dgm:spPr>
        <a:solidFill>
          <a:schemeClr val="accent6"/>
        </a:solidFill>
        <a:ln>
          <a:noFill/>
        </a:ln>
      </dgm:spPr>
    </dgm:pt>
    <dgm:pt modelId="{45694F28-6F92-42DD-AFCF-B8EF5CB49441}" type="pres">
      <dgm:prSet presAssocID="{E302BCFD-668C-4472-B42C-B687283ED0A6}" presName="sibTrans" presStyleCnt="0"/>
      <dgm:spPr/>
    </dgm:pt>
    <dgm:pt modelId="{EBF2733C-6AE1-43E6-BA3A-024D8B752037}" type="pres">
      <dgm:prSet presAssocID="{E302BCFD-668C-4472-B42C-B687283ED0A6}" presName="space" presStyleCnt="0"/>
      <dgm:spPr/>
    </dgm:pt>
    <dgm:pt modelId="{65C26044-DF17-4836-B00C-1EC8620C9678}" type="pres">
      <dgm:prSet presAssocID="{C9A9E75C-1DC8-4576-8FDC-7163102AF4F4}" presName="composite" presStyleCnt="0"/>
      <dgm:spPr/>
    </dgm:pt>
    <dgm:pt modelId="{53115951-465E-4C30-83FD-37C0A2F1E27F}" type="pres">
      <dgm:prSet presAssocID="{C9A9E75C-1DC8-4576-8FDC-7163102AF4F4}" presName="LShape" presStyleLbl="alignNode1" presStyleIdx="8" presStyleCnt="9"/>
      <dgm:spPr>
        <a:solidFill>
          <a:schemeClr val="accent3"/>
        </a:solidFill>
        <a:ln>
          <a:noFill/>
        </a:ln>
      </dgm:spPr>
    </dgm:pt>
    <dgm:pt modelId="{010FA9E4-3C4A-42B0-8771-7C9F7CC36C4F}" type="pres">
      <dgm:prSet presAssocID="{C9A9E75C-1DC8-4576-8FDC-7163102AF4F4}" presName="ParentText" presStyleLbl="revTx" presStyleIdx="4" presStyleCnt="5">
        <dgm:presLayoutVars>
          <dgm:chMax val="0"/>
          <dgm:chPref val="0"/>
          <dgm:bulletEnabled val="1"/>
        </dgm:presLayoutVars>
      </dgm:prSet>
      <dgm:spPr/>
    </dgm:pt>
  </dgm:ptLst>
  <dgm:cxnLst>
    <dgm:cxn modelId="{2155590B-6A7C-4F50-8F12-BC6779CD085E}" srcId="{D6026A49-BA5C-4981-BD1D-39870FDDEB83}" destId="{C9A9E75C-1DC8-4576-8FDC-7163102AF4F4}" srcOrd="4" destOrd="0" parTransId="{BACC5A88-7F3B-42A1-B8BD-CFAA3C6E0DEE}" sibTransId="{4291E891-B9FE-4AFA-AA38-AF195A320EC6}"/>
    <dgm:cxn modelId="{02A7E50C-A425-47EE-BCB5-9AA7B6BC1EEB}" type="presOf" srcId="{C9A9E75C-1DC8-4576-8FDC-7163102AF4F4}" destId="{010FA9E4-3C4A-42B0-8771-7C9F7CC36C4F}" srcOrd="0" destOrd="0" presId="urn:microsoft.com/office/officeart/2009/3/layout/StepUpProcess"/>
    <dgm:cxn modelId="{BB05AB36-1FDD-4AD7-81A7-AD784C40E406}" srcId="{D6026A49-BA5C-4981-BD1D-39870FDDEB83}" destId="{56881577-7503-4D2F-8920-ACF0FB69E5CA}" srcOrd="0" destOrd="0" parTransId="{5BAC1A5B-583E-4DF0-9B92-954E0F6EB547}" sibTransId="{487CBAE4-098C-4762-BD76-23AD913DD33C}"/>
    <dgm:cxn modelId="{269E7164-7F2B-4CFB-898A-29C9309D1CCF}" type="presOf" srcId="{993658C8-9588-426C-B4CE-65266EF23510}" destId="{71C2C4CB-EE14-4110-8B24-AB7AAE526F4B}" srcOrd="0" destOrd="0" presId="urn:microsoft.com/office/officeart/2009/3/layout/StepUpProcess"/>
    <dgm:cxn modelId="{B88FC345-7172-4948-ADFF-336951896AAA}" type="presOf" srcId="{3B730FC4-8352-46CD-B5D2-1C40B79A3576}" destId="{E19CCC93-57F1-4EE4-B151-6BFED38D8224}" srcOrd="0" destOrd="0" presId="urn:microsoft.com/office/officeart/2009/3/layout/StepUpProcess"/>
    <dgm:cxn modelId="{F099694C-501A-4295-A4AD-982C5A790870}" type="presOf" srcId="{D6026A49-BA5C-4981-BD1D-39870FDDEB83}" destId="{AB2DF3B0-E3A3-4357-8817-ED9F66697A23}" srcOrd="0" destOrd="0" presId="urn:microsoft.com/office/officeart/2009/3/layout/StepUpProcess"/>
    <dgm:cxn modelId="{4482F575-5DFD-4218-B0FF-CD3143A614BE}" type="presOf" srcId="{4C019383-E468-4614-B4E6-CAC9478F5E4E}" destId="{F79288F5-7C85-4FA9-8457-08E7BA624748}" srcOrd="0" destOrd="0" presId="urn:microsoft.com/office/officeart/2009/3/layout/StepUpProcess"/>
    <dgm:cxn modelId="{3D17F286-4608-479A-89C7-82D164566EF0}" srcId="{D6026A49-BA5C-4981-BD1D-39870FDDEB83}" destId="{3B730FC4-8352-46CD-B5D2-1C40B79A3576}" srcOrd="1" destOrd="0" parTransId="{30CA79AA-6624-4E83-8681-20938461D5C6}" sibTransId="{2BF5C4C5-0736-4151-84CA-31BC16A4A95D}"/>
    <dgm:cxn modelId="{3E7975A8-55B9-4F57-8A3E-2D4AAF91B379}" srcId="{D6026A49-BA5C-4981-BD1D-39870FDDEB83}" destId="{4C019383-E468-4614-B4E6-CAC9478F5E4E}" srcOrd="2" destOrd="0" parTransId="{3F8523B4-528D-439C-B9A7-2C05786B5F82}" sibTransId="{3BDF136D-0A7D-45F9-B6C8-D60DF91B88FD}"/>
    <dgm:cxn modelId="{DEE6BCAE-6758-4FA1-B203-4CD715A5ED0E}" srcId="{D6026A49-BA5C-4981-BD1D-39870FDDEB83}" destId="{993658C8-9588-426C-B4CE-65266EF23510}" srcOrd="3" destOrd="0" parTransId="{415324C9-AE71-49F7-9271-F2BBEA5FF5B7}" sibTransId="{E302BCFD-668C-4472-B42C-B687283ED0A6}"/>
    <dgm:cxn modelId="{C9581DF8-E535-4BBF-9351-B8468868A1AD}" type="presOf" srcId="{56881577-7503-4D2F-8920-ACF0FB69E5CA}" destId="{0F52A4EF-BA38-4260-A7F0-3DF5D39F4E26}" srcOrd="0" destOrd="0" presId="urn:microsoft.com/office/officeart/2009/3/layout/StepUpProcess"/>
    <dgm:cxn modelId="{5A1A4F32-98FE-432B-AE07-246FB91BAEF5}" type="presParOf" srcId="{AB2DF3B0-E3A3-4357-8817-ED9F66697A23}" destId="{8A6EAF33-4F65-4E2D-8B30-42092B7881A2}" srcOrd="0" destOrd="0" presId="urn:microsoft.com/office/officeart/2009/3/layout/StepUpProcess"/>
    <dgm:cxn modelId="{536D1B0C-6863-405D-B3A4-8F25F002BEDD}" type="presParOf" srcId="{8A6EAF33-4F65-4E2D-8B30-42092B7881A2}" destId="{1DCBC25E-F709-4C0E-A894-F5A09AF0C4A5}" srcOrd="0" destOrd="0" presId="urn:microsoft.com/office/officeart/2009/3/layout/StepUpProcess"/>
    <dgm:cxn modelId="{F66D23EA-1748-4ECA-AD8D-60AF7ACC1369}" type="presParOf" srcId="{8A6EAF33-4F65-4E2D-8B30-42092B7881A2}" destId="{0F52A4EF-BA38-4260-A7F0-3DF5D39F4E26}" srcOrd="1" destOrd="0" presId="urn:microsoft.com/office/officeart/2009/3/layout/StepUpProcess"/>
    <dgm:cxn modelId="{1FDCFA84-5AE9-4FD2-8F57-9BF732A903CD}" type="presParOf" srcId="{8A6EAF33-4F65-4E2D-8B30-42092B7881A2}" destId="{C0B67B37-705E-467A-895C-496AD8A489E1}" srcOrd="2" destOrd="0" presId="urn:microsoft.com/office/officeart/2009/3/layout/StepUpProcess"/>
    <dgm:cxn modelId="{40D91774-5212-49C8-9378-30DB8AFC720C}" type="presParOf" srcId="{AB2DF3B0-E3A3-4357-8817-ED9F66697A23}" destId="{B610AD6C-F0E3-43C6-A13E-0E8E76342DAD}" srcOrd="1" destOrd="0" presId="urn:microsoft.com/office/officeart/2009/3/layout/StepUpProcess"/>
    <dgm:cxn modelId="{FEE07F8B-4731-4619-8A9D-1E9A7AFEF3FC}" type="presParOf" srcId="{B610AD6C-F0E3-43C6-A13E-0E8E76342DAD}" destId="{8BD2CF54-D587-4527-9134-E6D2E87B6428}" srcOrd="0" destOrd="0" presId="urn:microsoft.com/office/officeart/2009/3/layout/StepUpProcess"/>
    <dgm:cxn modelId="{453A4D4E-E088-47A4-AADE-BB552F64C491}" type="presParOf" srcId="{AB2DF3B0-E3A3-4357-8817-ED9F66697A23}" destId="{7C20E543-08F1-490A-8495-A857AD92309B}" srcOrd="2" destOrd="0" presId="urn:microsoft.com/office/officeart/2009/3/layout/StepUpProcess"/>
    <dgm:cxn modelId="{74C889CC-2F63-45A6-954F-E9080A5348AB}" type="presParOf" srcId="{7C20E543-08F1-490A-8495-A857AD92309B}" destId="{AC724C18-418D-4142-A6B7-C3E0CFBA31E5}" srcOrd="0" destOrd="0" presId="urn:microsoft.com/office/officeart/2009/3/layout/StepUpProcess"/>
    <dgm:cxn modelId="{300E4B85-AC12-427D-AC95-B7E0EAB11F0C}" type="presParOf" srcId="{7C20E543-08F1-490A-8495-A857AD92309B}" destId="{E19CCC93-57F1-4EE4-B151-6BFED38D8224}" srcOrd="1" destOrd="0" presId="urn:microsoft.com/office/officeart/2009/3/layout/StepUpProcess"/>
    <dgm:cxn modelId="{711E7002-8500-473C-A29D-B5414CF84436}" type="presParOf" srcId="{7C20E543-08F1-490A-8495-A857AD92309B}" destId="{5549388A-49D4-4CD8-913C-B03B387D7969}" srcOrd="2" destOrd="0" presId="urn:microsoft.com/office/officeart/2009/3/layout/StepUpProcess"/>
    <dgm:cxn modelId="{B4BA5842-8C75-480A-A4F2-0A88FCFA0A75}" type="presParOf" srcId="{AB2DF3B0-E3A3-4357-8817-ED9F66697A23}" destId="{2F73776B-6099-4B36-BD92-DC92351F9C42}" srcOrd="3" destOrd="0" presId="urn:microsoft.com/office/officeart/2009/3/layout/StepUpProcess"/>
    <dgm:cxn modelId="{519DA4D2-61CA-495A-995B-D1BAEB2621E1}" type="presParOf" srcId="{2F73776B-6099-4B36-BD92-DC92351F9C42}" destId="{E53BB09C-40B6-42CC-A317-EFAEEB557D5B}" srcOrd="0" destOrd="0" presId="urn:microsoft.com/office/officeart/2009/3/layout/StepUpProcess"/>
    <dgm:cxn modelId="{4862B74B-84B9-4A5F-AE11-87A080D7CD64}" type="presParOf" srcId="{AB2DF3B0-E3A3-4357-8817-ED9F66697A23}" destId="{95469540-8295-4C52-BB79-55537FFF259F}" srcOrd="4" destOrd="0" presId="urn:microsoft.com/office/officeart/2009/3/layout/StepUpProcess"/>
    <dgm:cxn modelId="{78BFA4D6-AEAA-4A78-B15B-B5C778553848}" type="presParOf" srcId="{95469540-8295-4C52-BB79-55537FFF259F}" destId="{C366BD79-E5FC-4CE9-9E05-47CC886B946A}" srcOrd="0" destOrd="0" presId="urn:microsoft.com/office/officeart/2009/3/layout/StepUpProcess"/>
    <dgm:cxn modelId="{C7F5532F-B95D-4B9D-A43E-B4B5CE6C2DB1}" type="presParOf" srcId="{95469540-8295-4C52-BB79-55537FFF259F}" destId="{F79288F5-7C85-4FA9-8457-08E7BA624748}" srcOrd="1" destOrd="0" presId="urn:microsoft.com/office/officeart/2009/3/layout/StepUpProcess"/>
    <dgm:cxn modelId="{70E620E0-C27B-4E57-8034-487BD2BEBA2B}" type="presParOf" srcId="{95469540-8295-4C52-BB79-55537FFF259F}" destId="{437593CF-DAC6-4CC1-9158-AE83493ACCC4}" srcOrd="2" destOrd="0" presId="urn:microsoft.com/office/officeart/2009/3/layout/StepUpProcess"/>
    <dgm:cxn modelId="{D374344A-B386-43BD-8C18-9D4E8A031E4B}" type="presParOf" srcId="{AB2DF3B0-E3A3-4357-8817-ED9F66697A23}" destId="{7557E382-A4B2-47F1-858E-AACB1B7EEEE5}" srcOrd="5" destOrd="0" presId="urn:microsoft.com/office/officeart/2009/3/layout/StepUpProcess"/>
    <dgm:cxn modelId="{C548D632-CB01-4FC9-9ACE-E873E85F432B}" type="presParOf" srcId="{7557E382-A4B2-47F1-858E-AACB1B7EEEE5}" destId="{1A2256FE-580A-4B1D-B23F-A2DF6344364D}" srcOrd="0" destOrd="0" presId="urn:microsoft.com/office/officeart/2009/3/layout/StepUpProcess"/>
    <dgm:cxn modelId="{70C48127-76C6-46F1-9801-044818639797}" type="presParOf" srcId="{AB2DF3B0-E3A3-4357-8817-ED9F66697A23}" destId="{4426A444-EF15-4646-8332-3EBABB9B0E2C}" srcOrd="6" destOrd="0" presId="urn:microsoft.com/office/officeart/2009/3/layout/StepUpProcess"/>
    <dgm:cxn modelId="{947AB8CB-34BE-4605-926B-FDB48E97366A}" type="presParOf" srcId="{4426A444-EF15-4646-8332-3EBABB9B0E2C}" destId="{AC1B9834-B70F-4686-92B5-36FADF7C375C}" srcOrd="0" destOrd="0" presId="urn:microsoft.com/office/officeart/2009/3/layout/StepUpProcess"/>
    <dgm:cxn modelId="{7B0A6D33-9C67-4564-9A75-9295D46769AC}" type="presParOf" srcId="{4426A444-EF15-4646-8332-3EBABB9B0E2C}" destId="{71C2C4CB-EE14-4110-8B24-AB7AAE526F4B}" srcOrd="1" destOrd="0" presId="urn:microsoft.com/office/officeart/2009/3/layout/StepUpProcess"/>
    <dgm:cxn modelId="{F062966C-AB72-4756-9A3E-08F9FF31F7AD}" type="presParOf" srcId="{4426A444-EF15-4646-8332-3EBABB9B0E2C}" destId="{599B2129-CC37-446B-B859-5759DE440142}" srcOrd="2" destOrd="0" presId="urn:microsoft.com/office/officeart/2009/3/layout/StepUpProcess"/>
    <dgm:cxn modelId="{C45CC564-A37C-41C5-967B-69C7DEE5E1EE}" type="presParOf" srcId="{AB2DF3B0-E3A3-4357-8817-ED9F66697A23}" destId="{45694F28-6F92-42DD-AFCF-B8EF5CB49441}" srcOrd="7" destOrd="0" presId="urn:microsoft.com/office/officeart/2009/3/layout/StepUpProcess"/>
    <dgm:cxn modelId="{3F191F19-62DC-46BF-A624-DF1756CA13BD}" type="presParOf" srcId="{45694F28-6F92-42DD-AFCF-B8EF5CB49441}" destId="{EBF2733C-6AE1-43E6-BA3A-024D8B752037}" srcOrd="0" destOrd="0" presId="urn:microsoft.com/office/officeart/2009/3/layout/StepUpProcess"/>
    <dgm:cxn modelId="{4539A025-4D52-416F-8ACA-1EF300CC8BA1}" type="presParOf" srcId="{AB2DF3B0-E3A3-4357-8817-ED9F66697A23}" destId="{65C26044-DF17-4836-B00C-1EC8620C9678}" srcOrd="8" destOrd="0" presId="urn:microsoft.com/office/officeart/2009/3/layout/StepUpProcess"/>
    <dgm:cxn modelId="{50AB5179-5EEA-46D6-A3ED-F26D5DD8BF4C}" type="presParOf" srcId="{65C26044-DF17-4836-B00C-1EC8620C9678}" destId="{53115951-465E-4C30-83FD-37C0A2F1E27F}" srcOrd="0" destOrd="0" presId="urn:microsoft.com/office/officeart/2009/3/layout/StepUpProcess"/>
    <dgm:cxn modelId="{44A6B2A4-BD1D-4023-A40C-129783B8F8ED}" type="presParOf" srcId="{65C26044-DF17-4836-B00C-1EC8620C9678}" destId="{010FA9E4-3C4A-42B0-8771-7C9F7CC36C4F}"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026A49-BA5C-4981-BD1D-39870FDDEB83}" type="doc">
      <dgm:prSet loTypeId="urn:microsoft.com/office/officeart/2009/3/layout/StepUpProcess" loCatId="process" qsTypeId="urn:microsoft.com/office/officeart/2005/8/quickstyle/simple1" qsCatId="simple" csTypeId="urn:microsoft.com/office/officeart/2005/8/colors/colorful4" csCatId="colorful" phldr="1"/>
      <dgm:spPr/>
      <dgm:t>
        <a:bodyPr/>
        <a:lstStyle/>
        <a:p>
          <a:endParaRPr lang="en-US"/>
        </a:p>
      </dgm:t>
    </dgm:pt>
    <dgm:pt modelId="{56881577-7503-4D2F-8920-ACF0FB69E5CA}">
      <dgm:prSet phldrT="[Text]"/>
      <dgm:spPr/>
      <dgm:t>
        <a:bodyPr/>
        <a:lstStyle/>
        <a:p>
          <a:r>
            <a:rPr lang="id-ID" dirty="0"/>
            <a:t>  </a:t>
          </a:r>
          <a:endParaRPr lang="en-US" dirty="0"/>
        </a:p>
      </dgm:t>
    </dgm:pt>
    <dgm:pt modelId="{5BAC1A5B-583E-4DF0-9B92-954E0F6EB547}" type="parTrans" cxnId="{BB05AB36-1FDD-4AD7-81A7-AD784C40E406}">
      <dgm:prSet/>
      <dgm:spPr/>
      <dgm:t>
        <a:bodyPr/>
        <a:lstStyle/>
        <a:p>
          <a:endParaRPr lang="en-US"/>
        </a:p>
      </dgm:t>
    </dgm:pt>
    <dgm:pt modelId="{487CBAE4-098C-4762-BD76-23AD913DD33C}" type="sibTrans" cxnId="{BB05AB36-1FDD-4AD7-81A7-AD784C40E406}">
      <dgm:prSet/>
      <dgm:spPr/>
      <dgm:t>
        <a:bodyPr/>
        <a:lstStyle/>
        <a:p>
          <a:endParaRPr lang="en-US"/>
        </a:p>
      </dgm:t>
    </dgm:pt>
    <dgm:pt modelId="{3B730FC4-8352-46CD-B5D2-1C40B79A3576}">
      <dgm:prSet phldrT="[Text]"/>
      <dgm:spPr/>
      <dgm:t>
        <a:bodyPr/>
        <a:lstStyle/>
        <a:p>
          <a:r>
            <a:rPr lang="id-ID" dirty="0"/>
            <a:t>   </a:t>
          </a:r>
          <a:endParaRPr lang="en-US" dirty="0"/>
        </a:p>
      </dgm:t>
    </dgm:pt>
    <dgm:pt modelId="{30CA79AA-6624-4E83-8681-20938461D5C6}" type="parTrans" cxnId="{3D17F286-4608-479A-89C7-82D164566EF0}">
      <dgm:prSet/>
      <dgm:spPr/>
      <dgm:t>
        <a:bodyPr/>
        <a:lstStyle/>
        <a:p>
          <a:endParaRPr lang="en-US"/>
        </a:p>
      </dgm:t>
    </dgm:pt>
    <dgm:pt modelId="{2BF5C4C5-0736-4151-84CA-31BC16A4A95D}" type="sibTrans" cxnId="{3D17F286-4608-479A-89C7-82D164566EF0}">
      <dgm:prSet/>
      <dgm:spPr/>
      <dgm:t>
        <a:bodyPr/>
        <a:lstStyle/>
        <a:p>
          <a:endParaRPr lang="en-US"/>
        </a:p>
      </dgm:t>
    </dgm:pt>
    <dgm:pt modelId="{4C019383-E468-4614-B4E6-CAC9478F5E4E}">
      <dgm:prSet phldrT="[Text]"/>
      <dgm:spPr/>
      <dgm:t>
        <a:bodyPr/>
        <a:lstStyle/>
        <a:p>
          <a:r>
            <a:rPr lang="id-ID" dirty="0"/>
            <a:t>   </a:t>
          </a:r>
          <a:endParaRPr lang="en-US" dirty="0"/>
        </a:p>
      </dgm:t>
    </dgm:pt>
    <dgm:pt modelId="{3F8523B4-528D-439C-B9A7-2C05786B5F82}" type="parTrans" cxnId="{3E7975A8-55B9-4F57-8A3E-2D4AAF91B379}">
      <dgm:prSet/>
      <dgm:spPr/>
      <dgm:t>
        <a:bodyPr/>
        <a:lstStyle/>
        <a:p>
          <a:endParaRPr lang="en-US"/>
        </a:p>
      </dgm:t>
    </dgm:pt>
    <dgm:pt modelId="{3BDF136D-0A7D-45F9-B6C8-D60DF91B88FD}" type="sibTrans" cxnId="{3E7975A8-55B9-4F57-8A3E-2D4AAF91B379}">
      <dgm:prSet/>
      <dgm:spPr/>
      <dgm:t>
        <a:bodyPr/>
        <a:lstStyle/>
        <a:p>
          <a:endParaRPr lang="en-US"/>
        </a:p>
      </dgm:t>
    </dgm:pt>
    <dgm:pt modelId="{993658C8-9588-426C-B4CE-65266EF23510}">
      <dgm:prSet/>
      <dgm:spPr/>
      <dgm:t>
        <a:bodyPr/>
        <a:lstStyle/>
        <a:p>
          <a:endParaRPr lang="en-US"/>
        </a:p>
      </dgm:t>
    </dgm:pt>
    <dgm:pt modelId="{415324C9-AE71-49F7-9271-F2BBEA5FF5B7}" type="parTrans" cxnId="{DEE6BCAE-6758-4FA1-B203-4CD715A5ED0E}">
      <dgm:prSet/>
      <dgm:spPr/>
      <dgm:t>
        <a:bodyPr/>
        <a:lstStyle/>
        <a:p>
          <a:endParaRPr lang="en-US"/>
        </a:p>
      </dgm:t>
    </dgm:pt>
    <dgm:pt modelId="{E302BCFD-668C-4472-B42C-B687283ED0A6}" type="sibTrans" cxnId="{DEE6BCAE-6758-4FA1-B203-4CD715A5ED0E}">
      <dgm:prSet/>
      <dgm:spPr/>
      <dgm:t>
        <a:bodyPr/>
        <a:lstStyle/>
        <a:p>
          <a:endParaRPr lang="en-US"/>
        </a:p>
      </dgm:t>
    </dgm:pt>
    <dgm:pt modelId="{C9A9E75C-1DC8-4576-8FDC-7163102AF4F4}">
      <dgm:prSet/>
      <dgm:spPr/>
      <dgm:t>
        <a:bodyPr/>
        <a:lstStyle/>
        <a:p>
          <a:endParaRPr lang="en-US"/>
        </a:p>
      </dgm:t>
    </dgm:pt>
    <dgm:pt modelId="{BACC5A88-7F3B-42A1-B8BD-CFAA3C6E0DEE}" type="parTrans" cxnId="{2155590B-6A7C-4F50-8F12-BC6779CD085E}">
      <dgm:prSet/>
      <dgm:spPr/>
      <dgm:t>
        <a:bodyPr/>
        <a:lstStyle/>
        <a:p>
          <a:endParaRPr lang="en-US"/>
        </a:p>
      </dgm:t>
    </dgm:pt>
    <dgm:pt modelId="{4291E891-B9FE-4AFA-AA38-AF195A320EC6}" type="sibTrans" cxnId="{2155590B-6A7C-4F50-8F12-BC6779CD085E}">
      <dgm:prSet/>
      <dgm:spPr/>
      <dgm:t>
        <a:bodyPr/>
        <a:lstStyle/>
        <a:p>
          <a:endParaRPr lang="en-US"/>
        </a:p>
      </dgm:t>
    </dgm:pt>
    <dgm:pt modelId="{AB2DF3B0-E3A3-4357-8817-ED9F66697A23}" type="pres">
      <dgm:prSet presAssocID="{D6026A49-BA5C-4981-BD1D-39870FDDEB83}" presName="rootnode" presStyleCnt="0">
        <dgm:presLayoutVars>
          <dgm:chMax/>
          <dgm:chPref/>
          <dgm:dir/>
          <dgm:animLvl val="lvl"/>
        </dgm:presLayoutVars>
      </dgm:prSet>
      <dgm:spPr/>
    </dgm:pt>
    <dgm:pt modelId="{8A6EAF33-4F65-4E2D-8B30-42092B7881A2}" type="pres">
      <dgm:prSet presAssocID="{56881577-7503-4D2F-8920-ACF0FB69E5CA}" presName="composite" presStyleCnt="0"/>
      <dgm:spPr/>
    </dgm:pt>
    <dgm:pt modelId="{1DCBC25E-F709-4C0E-A894-F5A09AF0C4A5}" type="pres">
      <dgm:prSet presAssocID="{56881577-7503-4D2F-8920-ACF0FB69E5CA}" presName="LShape" presStyleLbl="alignNode1" presStyleIdx="0" presStyleCnt="9"/>
      <dgm:spPr>
        <a:ln>
          <a:noFill/>
        </a:ln>
      </dgm:spPr>
    </dgm:pt>
    <dgm:pt modelId="{0F52A4EF-BA38-4260-A7F0-3DF5D39F4E26}" type="pres">
      <dgm:prSet presAssocID="{56881577-7503-4D2F-8920-ACF0FB69E5CA}" presName="ParentText" presStyleLbl="revTx" presStyleIdx="0" presStyleCnt="5">
        <dgm:presLayoutVars>
          <dgm:chMax val="0"/>
          <dgm:chPref val="0"/>
          <dgm:bulletEnabled val="1"/>
        </dgm:presLayoutVars>
      </dgm:prSet>
      <dgm:spPr/>
    </dgm:pt>
    <dgm:pt modelId="{C0B67B37-705E-467A-895C-496AD8A489E1}" type="pres">
      <dgm:prSet presAssocID="{56881577-7503-4D2F-8920-ACF0FB69E5CA}" presName="Triangle" presStyleLbl="alignNode1" presStyleIdx="1" presStyleCnt="9"/>
      <dgm:spPr>
        <a:solidFill>
          <a:schemeClr val="accent4"/>
        </a:solidFill>
        <a:ln>
          <a:noFill/>
        </a:ln>
      </dgm:spPr>
    </dgm:pt>
    <dgm:pt modelId="{B610AD6C-F0E3-43C6-A13E-0E8E76342DAD}" type="pres">
      <dgm:prSet presAssocID="{487CBAE4-098C-4762-BD76-23AD913DD33C}" presName="sibTrans" presStyleCnt="0"/>
      <dgm:spPr/>
    </dgm:pt>
    <dgm:pt modelId="{8BD2CF54-D587-4527-9134-E6D2E87B6428}" type="pres">
      <dgm:prSet presAssocID="{487CBAE4-098C-4762-BD76-23AD913DD33C}" presName="space" presStyleCnt="0"/>
      <dgm:spPr/>
    </dgm:pt>
    <dgm:pt modelId="{7C20E543-08F1-490A-8495-A857AD92309B}" type="pres">
      <dgm:prSet presAssocID="{3B730FC4-8352-46CD-B5D2-1C40B79A3576}" presName="composite" presStyleCnt="0"/>
      <dgm:spPr/>
    </dgm:pt>
    <dgm:pt modelId="{AC724C18-418D-4142-A6B7-C3E0CFBA31E5}" type="pres">
      <dgm:prSet presAssocID="{3B730FC4-8352-46CD-B5D2-1C40B79A3576}" presName="LShape" presStyleLbl="alignNode1" presStyleIdx="2" presStyleCnt="9"/>
      <dgm:spPr>
        <a:solidFill>
          <a:schemeClr val="accent1"/>
        </a:solidFill>
        <a:ln>
          <a:noFill/>
        </a:ln>
      </dgm:spPr>
    </dgm:pt>
    <dgm:pt modelId="{E19CCC93-57F1-4EE4-B151-6BFED38D8224}" type="pres">
      <dgm:prSet presAssocID="{3B730FC4-8352-46CD-B5D2-1C40B79A3576}" presName="ParentText" presStyleLbl="revTx" presStyleIdx="1" presStyleCnt="5">
        <dgm:presLayoutVars>
          <dgm:chMax val="0"/>
          <dgm:chPref val="0"/>
          <dgm:bulletEnabled val="1"/>
        </dgm:presLayoutVars>
      </dgm:prSet>
      <dgm:spPr/>
    </dgm:pt>
    <dgm:pt modelId="{5549388A-49D4-4CD8-913C-B03B387D7969}" type="pres">
      <dgm:prSet presAssocID="{3B730FC4-8352-46CD-B5D2-1C40B79A3576}" presName="Triangle" presStyleLbl="alignNode1" presStyleIdx="3" presStyleCnt="9"/>
      <dgm:spPr>
        <a:solidFill>
          <a:schemeClr val="accent1"/>
        </a:solidFill>
        <a:ln>
          <a:noFill/>
        </a:ln>
      </dgm:spPr>
    </dgm:pt>
    <dgm:pt modelId="{2F73776B-6099-4B36-BD92-DC92351F9C42}" type="pres">
      <dgm:prSet presAssocID="{2BF5C4C5-0736-4151-84CA-31BC16A4A95D}" presName="sibTrans" presStyleCnt="0"/>
      <dgm:spPr/>
    </dgm:pt>
    <dgm:pt modelId="{E53BB09C-40B6-42CC-A317-EFAEEB557D5B}" type="pres">
      <dgm:prSet presAssocID="{2BF5C4C5-0736-4151-84CA-31BC16A4A95D}" presName="space" presStyleCnt="0"/>
      <dgm:spPr/>
    </dgm:pt>
    <dgm:pt modelId="{95469540-8295-4C52-BB79-55537FFF259F}" type="pres">
      <dgm:prSet presAssocID="{4C019383-E468-4614-B4E6-CAC9478F5E4E}" presName="composite" presStyleCnt="0"/>
      <dgm:spPr/>
    </dgm:pt>
    <dgm:pt modelId="{C366BD79-E5FC-4CE9-9E05-47CC886B946A}" type="pres">
      <dgm:prSet presAssocID="{4C019383-E468-4614-B4E6-CAC9478F5E4E}" presName="LShape" presStyleLbl="alignNode1" presStyleIdx="4" presStyleCnt="9"/>
      <dgm:spPr>
        <a:solidFill>
          <a:schemeClr val="accent2"/>
        </a:solidFill>
        <a:ln>
          <a:noFill/>
        </a:ln>
      </dgm:spPr>
    </dgm:pt>
    <dgm:pt modelId="{F79288F5-7C85-4FA9-8457-08E7BA624748}" type="pres">
      <dgm:prSet presAssocID="{4C019383-E468-4614-B4E6-CAC9478F5E4E}" presName="ParentText" presStyleLbl="revTx" presStyleIdx="2" presStyleCnt="5">
        <dgm:presLayoutVars>
          <dgm:chMax val="0"/>
          <dgm:chPref val="0"/>
          <dgm:bulletEnabled val="1"/>
        </dgm:presLayoutVars>
      </dgm:prSet>
      <dgm:spPr/>
    </dgm:pt>
    <dgm:pt modelId="{437593CF-DAC6-4CC1-9158-AE83493ACCC4}" type="pres">
      <dgm:prSet presAssocID="{4C019383-E468-4614-B4E6-CAC9478F5E4E}" presName="Triangle" presStyleLbl="alignNode1" presStyleIdx="5" presStyleCnt="9"/>
      <dgm:spPr>
        <a:solidFill>
          <a:schemeClr val="accent2"/>
        </a:solidFill>
        <a:ln>
          <a:noFill/>
        </a:ln>
      </dgm:spPr>
    </dgm:pt>
    <dgm:pt modelId="{7557E382-A4B2-47F1-858E-AACB1B7EEEE5}" type="pres">
      <dgm:prSet presAssocID="{3BDF136D-0A7D-45F9-B6C8-D60DF91B88FD}" presName="sibTrans" presStyleCnt="0"/>
      <dgm:spPr/>
    </dgm:pt>
    <dgm:pt modelId="{1A2256FE-580A-4B1D-B23F-A2DF6344364D}" type="pres">
      <dgm:prSet presAssocID="{3BDF136D-0A7D-45F9-B6C8-D60DF91B88FD}" presName="space" presStyleCnt="0"/>
      <dgm:spPr/>
    </dgm:pt>
    <dgm:pt modelId="{4426A444-EF15-4646-8332-3EBABB9B0E2C}" type="pres">
      <dgm:prSet presAssocID="{993658C8-9588-426C-B4CE-65266EF23510}" presName="composite" presStyleCnt="0"/>
      <dgm:spPr/>
    </dgm:pt>
    <dgm:pt modelId="{AC1B9834-B70F-4686-92B5-36FADF7C375C}" type="pres">
      <dgm:prSet presAssocID="{993658C8-9588-426C-B4CE-65266EF23510}" presName="LShape" presStyleLbl="alignNode1" presStyleIdx="6" presStyleCnt="9"/>
      <dgm:spPr>
        <a:solidFill>
          <a:schemeClr val="accent6"/>
        </a:solidFill>
        <a:ln>
          <a:noFill/>
        </a:ln>
      </dgm:spPr>
    </dgm:pt>
    <dgm:pt modelId="{71C2C4CB-EE14-4110-8B24-AB7AAE526F4B}" type="pres">
      <dgm:prSet presAssocID="{993658C8-9588-426C-B4CE-65266EF23510}" presName="ParentText" presStyleLbl="revTx" presStyleIdx="3" presStyleCnt="5">
        <dgm:presLayoutVars>
          <dgm:chMax val="0"/>
          <dgm:chPref val="0"/>
          <dgm:bulletEnabled val="1"/>
        </dgm:presLayoutVars>
      </dgm:prSet>
      <dgm:spPr/>
    </dgm:pt>
    <dgm:pt modelId="{599B2129-CC37-446B-B859-5759DE440142}" type="pres">
      <dgm:prSet presAssocID="{993658C8-9588-426C-B4CE-65266EF23510}" presName="Triangle" presStyleLbl="alignNode1" presStyleIdx="7" presStyleCnt="9"/>
      <dgm:spPr>
        <a:solidFill>
          <a:schemeClr val="accent6"/>
        </a:solidFill>
        <a:ln>
          <a:noFill/>
        </a:ln>
      </dgm:spPr>
    </dgm:pt>
    <dgm:pt modelId="{45694F28-6F92-42DD-AFCF-B8EF5CB49441}" type="pres">
      <dgm:prSet presAssocID="{E302BCFD-668C-4472-B42C-B687283ED0A6}" presName="sibTrans" presStyleCnt="0"/>
      <dgm:spPr/>
    </dgm:pt>
    <dgm:pt modelId="{EBF2733C-6AE1-43E6-BA3A-024D8B752037}" type="pres">
      <dgm:prSet presAssocID="{E302BCFD-668C-4472-B42C-B687283ED0A6}" presName="space" presStyleCnt="0"/>
      <dgm:spPr/>
    </dgm:pt>
    <dgm:pt modelId="{65C26044-DF17-4836-B00C-1EC8620C9678}" type="pres">
      <dgm:prSet presAssocID="{C9A9E75C-1DC8-4576-8FDC-7163102AF4F4}" presName="composite" presStyleCnt="0"/>
      <dgm:spPr/>
    </dgm:pt>
    <dgm:pt modelId="{53115951-465E-4C30-83FD-37C0A2F1E27F}" type="pres">
      <dgm:prSet presAssocID="{C9A9E75C-1DC8-4576-8FDC-7163102AF4F4}" presName="LShape" presStyleLbl="alignNode1" presStyleIdx="8" presStyleCnt="9"/>
      <dgm:spPr>
        <a:solidFill>
          <a:schemeClr val="accent3"/>
        </a:solidFill>
        <a:ln>
          <a:noFill/>
        </a:ln>
      </dgm:spPr>
    </dgm:pt>
    <dgm:pt modelId="{010FA9E4-3C4A-42B0-8771-7C9F7CC36C4F}" type="pres">
      <dgm:prSet presAssocID="{C9A9E75C-1DC8-4576-8FDC-7163102AF4F4}" presName="ParentText" presStyleLbl="revTx" presStyleIdx="4" presStyleCnt="5">
        <dgm:presLayoutVars>
          <dgm:chMax val="0"/>
          <dgm:chPref val="0"/>
          <dgm:bulletEnabled val="1"/>
        </dgm:presLayoutVars>
      </dgm:prSet>
      <dgm:spPr/>
    </dgm:pt>
  </dgm:ptLst>
  <dgm:cxnLst>
    <dgm:cxn modelId="{2155590B-6A7C-4F50-8F12-BC6779CD085E}" srcId="{D6026A49-BA5C-4981-BD1D-39870FDDEB83}" destId="{C9A9E75C-1DC8-4576-8FDC-7163102AF4F4}" srcOrd="4" destOrd="0" parTransId="{BACC5A88-7F3B-42A1-B8BD-CFAA3C6E0DEE}" sibTransId="{4291E891-B9FE-4AFA-AA38-AF195A320EC6}"/>
    <dgm:cxn modelId="{02A7E50C-A425-47EE-BCB5-9AA7B6BC1EEB}" type="presOf" srcId="{C9A9E75C-1DC8-4576-8FDC-7163102AF4F4}" destId="{010FA9E4-3C4A-42B0-8771-7C9F7CC36C4F}" srcOrd="0" destOrd="0" presId="urn:microsoft.com/office/officeart/2009/3/layout/StepUpProcess"/>
    <dgm:cxn modelId="{BB05AB36-1FDD-4AD7-81A7-AD784C40E406}" srcId="{D6026A49-BA5C-4981-BD1D-39870FDDEB83}" destId="{56881577-7503-4D2F-8920-ACF0FB69E5CA}" srcOrd="0" destOrd="0" parTransId="{5BAC1A5B-583E-4DF0-9B92-954E0F6EB547}" sibTransId="{487CBAE4-098C-4762-BD76-23AD913DD33C}"/>
    <dgm:cxn modelId="{269E7164-7F2B-4CFB-898A-29C9309D1CCF}" type="presOf" srcId="{993658C8-9588-426C-B4CE-65266EF23510}" destId="{71C2C4CB-EE14-4110-8B24-AB7AAE526F4B}" srcOrd="0" destOrd="0" presId="urn:microsoft.com/office/officeart/2009/3/layout/StepUpProcess"/>
    <dgm:cxn modelId="{B88FC345-7172-4948-ADFF-336951896AAA}" type="presOf" srcId="{3B730FC4-8352-46CD-B5D2-1C40B79A3576}" destId="{E19CCC93-57F1-4EE4-B151-6BFED38D8224}" srcOrd="0" destOrd="0" presId="urn:microsoft.com/office/officeart/2009/3/layout/StepUpProcess"/>
    <dgm:cxn modelId="{F099694C-501A-4295-A4AD-982C5A790870}" type="presOf" srcId="{D6026A49-BA5C-4981-BD1D-39870FDDEB83}" destId="{AB2DF3B0-E3A3-4357-8817-ED9F66697A23}" srcOrd="0" destOrd="0" presId="urn:microsoft.com/office/officeart/2009/3/layout/StepUpProcess"/>
    <dgm:cxn modelId="{4482F575-5DFD-4218-B0FF-CD3143A614BE}" type="presOf" srcId="{4C019383-E468-4614-B4E6-CAC9478F5E4E}" destId="{F79288F5-7C85-4FA9-8457-08E7BA624748}" srcOrd="0" destOrd="0" presId="urn:microsoft.com/office/officeart/2009/3/layout/StepUpProcess"/>
    <dgm:cxn modelId="{3D17F286-4608-479A-89C7-82D164566EF0}" srcId="{D6026A49-BA5C-4981-BD1D-39870FDDEB83}" destId="{3B730FC4-8352-46CD-B5D2-1C40B79A3576}" srcOrd="1" destOrd="0" parTransId="{30CA79AA-6624-4E83-8681-20938461D5C6}" sibTransId="{2BF5C4C5-0736-4151-84CA-31BC16A4A95D}"/>
    <dgm:cxn modelId="{3E7975A8-55B9-4F57-8A3E-2D4AAF91B379}" srcId="{D6026A49-BA5C-4981-BD1D-39870FDDEB83}" destId="{4C019383-E468-4614-B4E6-CAC9478F5E4E}" srcOrd="2" destOrd="0" parTransId="{3F8523B4-528D-439C-B9A7-2C05786B5F82}" sibTransId="{3BDF136D-0A7D-45F9-B6C8-D60DF91B88FD}"/>
    <dgm:cxn modelId="{DEE6BCAE-6758-4FA1-B203-4CD715A5ED0E}" srcId="{D6026A49-BA5C-4981-BD1D-39870FDDEB83}" destId="{993658C8-9588-426C-B4CE-65266EF23510}" srcOrd="3" destOrd="0" parTransId="{415324C9-AE71-49F7-9271-F2BBEA5FF5B7}" sibTransId="{E302BCFD-668C-4472-B42C-B687283ED0A6}"/>
    <dgm:cxn modelId="{C9581DF8-E535-4BBF-9351-B8468868A1AD}" type="presOf" srcId="{56881577-7503-4D2F-8920-ACF0FB69E5CA}" destId="{0F52A4EF-BA38-4260-A7F0-3DF5D39F4E26}" srcOrd="0" destOrd="0" presId="urn:microsoft.com/office/officeart/2009/3/layout/StepUpProcess"/>
    <dgm:cxn modelId="{5A1A4F32-98FE-432B-AE07-246FB91BAEF5}" type="presParOf" srcId="{AB2DF3B0-E3A3-4357-8817-ED9F66697A23}" destId="{8A6EAF33-4F65-4E2D-8B30-42092B7881A2}" srcOrd="0" destOrd="0" presId="urn:microsoft.com/office/officeart/2009/3/layout/StepUpProcess"/>
    <dgm:cxn modelId="{536D1B0C-6863-405D-B3A4-8F25F002BEDD}" type="presParOf" srcId="{8A6EAF33-4F65-4E2D-8B30-42092B7881A2}" destId="{1DCBC25E-F709-4C0E-A894-F5A09AF0C4A5}" srcOrd="0" destOrd="0" presId="urn:microsoft.com/office/officeart/2009/3/layout/StepUpProcess"/>
    <dgm:cxn modelId="{F66D23EA-1748-4ECA-AD8D-60AF7ACC1369}" type="presParOf" srcId="{8A6EAF33-4F65-4E2D-8B30-42092B7881A2}" destId="{0F52A4EF-BA38-4260-A7F0-3DF5D39F4E26}" srcOrd="1" destOrd="0" presId="urn:microsoft.com/office/officeart/2009/3/layout/StepUpProcess"/>
    <dgm:cxn modelId="{1FDCFA84-5AE9-4FD2-8F57-9BF732A903CD}" type="presParOf" srcId="{8A6EAF33-4F65-4E2D-8B30-42092B7881A2}" destId="{C0B67B37-705E-467A-895C-496AD8A489E1}" srcOrd="2" destOrd="0" presId="urn:microsoft.com/office/officeart/2009/3/layout/StepUpProcess"/>
    <dgm:cxn modelId="{40D91774-5212-49C8-9378-30DB8AFC720C}" type="presParOf" srcId="{AB2DF3B0-E3A3-4357-8817-ED9F66697A23}" destId="{B610AD6C-F0E3-43C6-A13E-0E8E76342DAD}" srcOrd="1" destOrd="0" presId="urn:microsoft.com/office/officeart/2009/3/layout/StepUpProcess"/>
    <dgm:cxn modelId="{FEE07F8B-4731-4619-8A9D-1E9A7AFEF3FC}" type="presParOf" srcId="{B610AD6C-F0E3-43C6-A13E-0E8E76342DAD}" destId="{8BD2CF54-D587-4527-9134-E6D2E87B6428}" srcOrd="0" destOrd="0" presId="urn:microsoft.com/office/officeart/2009/3/layout/StepUpProcess"/>
    <dgm:cxn modelId="{453A4D4E-E088-47A4-AADE-BB552F64C491}" type="presParOf" srcId="{AB2DF3B0-E3A3-4357-8817-ED9F66697A23}" destId="{7C20E543-08F1-490A-8495-A857AD92309B}" srcOrd="2" destOrd="0" presId="urn:microsoft.com/office/officeart/2009/3/layout/StepUpProcess"/>
    <dgm:cxn modelId="{74C889CC-2F63-45A6-954F-E9080A5348AB}" type="presParOf" srcId="{7C20E543-08F1-490A-8495-A857AD92309B}" destId="{AC724C18-418D-4142-A6B7-C3E0CFBA31E5}" srcOrd="0" destOrd="0" presId="urn:microsoft.com/office/officeart/2009/3/layout/StepUpProcess"/>
    <dgm:cxn modelId="{300E4B85-AC12-427D-AC95-B7E0EAB11F0C}" type="presParOf" srcId="{7C20E543-08F1-490A-8495-A857AD92309B}" destId="{E19CCC93-57F1-4EE4-B151-6BFED38D8224}" srcOrd="1" destOrd="0" presId="urn:microsoft.com/office/officeart/2009/3/layout/StepUpProcess"/>
    <dgm:cxn modelId="{711E7002-8500-473C-A29D-B5414CF84436}" type="presParOf" srcId="{7C20E543-08F1-490A-8495-A857AD92309B}" destId="{5549388A-49D4-4CD8-913C-B03B387D7969}" srcOrd="2" destOrd="0" presId="urn:microsoft.com/office/officeart/2009/3/layout/StepUpProcess"/>
    <dgm:cxn modelId="{B4BA5842-8C75-480A-A4F2-0A88FCFA0A75}" type="presParOf" srcId="{AB2DF3B0-E3A3-4357-8817-ED9F66697A23}" destId="{2F73776B-6099-4B36-BD92-DC92351F9C42}" srcOrd="3" destOrd="0" presId="urn:microsoft.com/office/officeart/2009/3/layout/StepUpProcess"/>
    <dgm:cxn modelId="{519DA4D2-61CA-495A-995B-D1BAEB2621E1}" type="presParOf" srcId="{2F73776B-6099-4B36-BD92-DC92351F9C42}" destId="{E53BB09C-40B6-42CC-A317-EFAEEB557D5B}" srcOrd="0" destOrd="0" presId="urn:microsoft.com/office/officeart/2009/3/layout/StepUpProcess"/>
    <dgm:cxn modelId="{4862B74B-84B9-4A5F-AE11-87A080D7CD64}" type="presParOf" srcId="{AB2DF3B0-E3A3-4357-8817-ED9F66697A23}" destId="{95469540-8295-4C52-BB79-55537FFF259F}" srcOrd="4" destOrd="0" presId="urn:microsoft.com/office/officeart/2009/3/layout/StepUpProcess"/>
    <dgm:cxn modelId="{78BFA4D6-AEAA-4A78-B15B-B5C778553848}" type="presParOf" srcId="{95469540-8295-4C52-BB79-55537FFF259F}" destId="{C366BD79-E5FC-4CE9-9E05-47CC886B946A}" srcOrd="0" destOrd="0" presId="urn:microsoft.com/office/officeart/2009/3/layout/StepUpProcess"/>
    <dgm:cxn modelId="{C7F5532F-B95D-4B9D-A43E-B4B5CE6C2DB1}" type="presParOf" srcId="{95469540-8295-4C52-BB79-55537FFF259F}" destId="{F79288F5-7C85-4FA9-8457-08E7BA624748}" srcOrd="1" destOrd="0" presId="urn:microsoft.com/office/officeart/2009/3/layout/StepUpProcess"/>
    <dgm:cxn modelId="{70E620E0-C27B-4E57-8034-487BD2BEBA2B}" type="presParOf" srcId="{95469540-8295-4C52-BB79-55537FFF259F}" destId="{437593CF-DAC6-4CC1-9158-AE83493ACCC4}" srcOrd="2" destOrd="0" presId="urn:microsoft.com/office/officeart/2009/3/layout/StepUpProcess"/>
    <dgm:cxn modelId="{D374344A-B386-43BD-8C18-9D4E8A031E4B}" type="presParOf" srcId="{AB2DF3B0-E3A3-4357-8817-ED9F66697A23}" destId="{7557E382-A4B2-47F1-858E-AACB1B7EEEE5}" srcOrd="5" destOrd="0" presId="urn:microsoft.com/office/officeart/2009/3/layout/StepUpProcess"/>
    <dgm:cxn modelId="{C548D632-CB01-4FC9-9ACE-E873E85F432B}" type="presParOf" srcId="{7557E382-A4B2-47F1-858E-AACB1B7EEEE5}" destId="{1A2256FE-580A-4B1D-B23F-A2DF6344364D}" srcOrd="0" destOrd="0" presId="urn:microsoft.com/office/officeart/2009/3/layout/StepUpProcess"/>
    <dgm:cxn modelId="{70C48127-76C6-46F1-9801-044818639797}" type="presParOf" srcId="{AB2DF3B0-E3A3-4357-8817-ED9F66697A23}" destId="{4426A444-EF15-4646-8332-3EBABB9B0E2C}" srcOrd="6" destOrd="0" presId="urn:microsoft.com/office/officeart/2009/3/layout/StepUpProcess"/>
    <dgm:cxn modelId="{947AB8CB-34BE-4605-926B-FDB48E97366A}" type="presParOf" srcId="{4426A444-EF15-4646-8332-3EBABB9B0E2C}" destId="{AC1B9834-B70F-4686-92B5-36FADF7C375C}" srcOrd="0" destOrd="0" presId="urn:microsoft.com/office/officeart/2009/3/layout/StepUpProcess"/>
    <dgm:cxn modelId="{7B0A6D33-9C67-4564-9A75-9295D46769AC}" type="presParOf" srcId="{4426A444-EF15-4646-8332-3EBABB9B0E2C}" destId="{71C2C4CB-EE14-4110-8B24-AB7AAE526F4B}" srcOrd="1" destOrd="0" presId="urn:microsoft.com/office/officeart/2009/3/layout/StepUpProcess"/>
    <dgm:cxn modelId="{F062966C-AB72-4756-9A3E-08F9FF31F7AD}" type="presParOf" srcId="{4426A444-EF15-4646-8332-3EBABB9B0E2C}" destId="{599B2129-CC37-446B-B859-5759DE440142}" srcOrd="2" destOrd="0" presId="urn:microsoft.com/office/officeart/2009/3/layout/StepUpProcess"/>
    <dgm:cxn modelId="{C45CC564-A37C-41C5-967B-69C7DEE5E1EE}" type="presParOf" srcId="{AB2DF3B0-E3A3-4357-8817-ED9F66697A23}" destId="{45694F28-6F92-42DD-AFCF-B8EF5CB49441}" srcOrd="7" destOrd="0" presId="urn:microsoft.com/office/officeart/2009/3/layout/StepUpProcess"/>
    <dgm:cxn modelId="{3F191F19-62DC-46BF-A624-DF1756CA13BD}" type="presParOf" srcId="{45694F28-6F92-42DD-AFCF-B8EF5CB49441}" destId="{EBF2733C-6AE1-43E6-BA3A-024D8B752037}" srcOrd="0" destOrd="0" presId="urn:microsoft.com/office/officeart/2009/3/layout/StepUpProcess"/>
    <dgm:cxn modelId="{4539A025-4D52-416F-8ACA-1EF300CC8BA1}" type="presParOf" srcId="{AB2DF3B0-E3A3-4357-8817-ED9F66697A23}" destId="{65C26044-DF17-4836-B00C-1EC8620C9678}" srcOrd="8" destOrd="0" presId="urn:microsoft.com/office/officeart/2009/3/layout/StepUpProcess"/>
    <dgm:cxn modelId="{50AB5179-5EEA-46D6-A3ED-F26D5DD8BF4C}" type="presParOf" srcId="{65C26044-DF17-4836-B00C-1EC8620C9678}" destId="{53115951-465E-4C30-83FD-37C0A2F1E27F}" srcOrd="0" destOrd="0" presId="urn:microsoft.com/office/officeart/2009/3/layout/StepUpProcess"/>
    <dgm:cxn modelId="{44A6B2A4-BD1D-4023-A40C-129783B8F8ED}" type="presParOf" srcId="{65C26044-DF17-4836-B00C-1EC8620C9678}" destId="{010FA9E4-3C4A-42B0-8771-7C9F7CC36C4F}" srcOrd="1" destOrd="0" presId="urn:microsoft.com/office/officeart/2009/3/layout/StepUpProcess"/>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BC25E-F709-4C0E-A894-F5A09AF0C4A5}">
      <dsp:nvSpPr>
        <dsp:cNvPr id="0" name=""/>
        <dsp:cNvSpPr/>
      </dsp:nvSpPr>
      <dsp:spPr>
        <a:xfrm rot="5400000">
          <a:off x="275953" y="2349400"/>
          <a:ext cx="818831" cy="1362517"/>
        </a:xfrm>
        <a:prstGeom prst="corner">
          <a:avLst>
            <a:gd name="adj1" fmla="val 16120"/>
            <a:gd name="adj2" fmla="val 16110"/>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52A4EF-BA38-4260-A7F0-3DF5D39F4E26}">
      <dsp:nvSpPr>
        <dsp:cNvPr id="0" name=""/>
        <dsp:cNvSpPr/>
      </dsp:nvSpPr>
      <dsp:spPr>
        <a:xfrm>
          <a:off x="139270" y="2756499"/>
          <a:ext cx="1230088" cy="10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id-ID" sz="4900" kern="1200" dirty="0"/>
            <a:t>  </a:t>
          </a:r>
          <a:endParaRPr lang="en-US" sz="4900" kern="1200" dirty="0"/>
        </a:p>
      </dsp:txBody>
      <dsp:txXfrm>
        <a:off x="139270" y="2756499"/>
        <a:ext cx="1230088" cy="1078244"/>
      </dsp:txXfrm>
    </dsp:sp>
    <dsp:sp modelId="{C0B67B37-705E-467A-895C-496AD8A489E1}">
      <dsp:nvSpPr>
        <dsp:cNvPr id="0" name=""/>
        <dsp:cNvSpPr/>
      </dsp:nvSpPr>
      <dsp:spPr>
        <a:xfrm>
          <a:off x="1137266" y="2249090"/>
          <a:ext cx="232092" cy="232092"/>
        </a:xfrm>
        <a:prstGeom prst="triangle">
          <a:avLst>
            <a:gd name="adj" fmla="val 100000"/>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724C18-418D-4142-A6B7-C3E0CFBA31E5}">
      <dsp:nvSpPr>
        <dsp:cNvPr id="0" name=""/>
        <dsp:cNvSpPr/>
      </dsp:nvSpPr>
      <dsp:spPr>
        <a:xfrm rot="5400000">
          <a:off x="1781822" y="1976771"/>
          <a:ext cx="818831" cy="1362517"/>
        </a:xfrm>
        <a:prstGeom prst="corner">
          <a:avLst>
            <a:gd name="adj1" fmla="val 16120"/>
            <a:gd name="adj2" fmla="val 16110"/>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9CCC93-57F1-4EE4-B151-6BFED38D8224}">
      <dsp:nvSpPr>
        <dsp:cNvPr id="0" name=""/>
        <dsp:cNvSpPr/>
      </dsp:nvSpPr>
      <dsp:spPr>
        <a:xfrm>
          <a:off x="1645138" y="2383870"/>
          <a:ext cx="1230088" cy="10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id-ID" sz="4900" kern="1200" dirty="0"/>
            <a:t>   </a:t>
          </a:r>
          <a:endParaRPr lang="en-US" sz="4900" kern="1200" dirty="0"/>
        </a:p>
      </dsp:txBody>
      <dsp:txXfrm>
        <a:off x="1645138" y="2383870"/>
        <a:ext cx="1230088" cy="1078244"/>
      </dsp:txXfrm>
    </dsp:sp>
    <dsp:sp modelId="{5549388A-49D4-4CD8-913C-B03B387D7969}">
      <dsp:nvSpPr>
        <dsp:cNvPr id="0" name=""/>
        <dsp:cNvSpPr/>
      </dsp:nvSpPr>
      <dsp:spPr>
        <a:xfrm>
          <a:off x="2643135" y="1876461"/>
          <a:ext cx="232092" cy="232092"/>
        </a:xfrm>
        <a:prstGeom prst="triangle">
          <a:avLst>
            <a:gd name="adj" fmla="val 100000"/>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66BD79-E5FC-4CE9-9E05-47CC886B946A}">
      <dsp:nvSpPr>
        <dsp:cNvPr id="0" name=""/>
        <dsp:cNvSpPr/>
      </dsp:nvSpPr>
      <dsp:spPr>
        <a:xfrm rot="5400000">
          <a:off x="3287690" y="1604143"/>
          <a:ext cx="818831" cy="1362517"/>
        </a:xfrm>
        <a:prstGeom prst="corner">
          <a:avLst>
            <a:gd name="adj1" fmla="val 16120"/>
            <a:gd name="adj2" fmla="val 16110"/>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9288F5-7C85-4FA9-8457-08E7BA624748}">
      <dsp:nvSpPr>
        <dsp:cNvPr id="0" name=""/>
        <dsp:cNvSpPr/>
      </dsp:nvSpPr>
      <dsp:spPr>
        <a:xfrm>
          <a:off x="3151007" y="2011242"/>
          <a:ext cx="1230088" cy="10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id-ID" sz="4900" kern="1200" dirty="0"/>
            <a:t>   </a:t>
          </a:r>
          <a:endParaRPr lang="en-US" sz="4900" kern="1200" dirty="0"/>
        </a:p>
      </dsp:txBody>
      <dsp:txXfrm>
        <a:off x="3151007" y="2011242"/>
        <a:ext cx="1230088" cy="1078244"/>
      </dsp:txXfrm>
    </dsp:sp>
    <dsp:sp modelId="{437593CF-DAC6-4CC1-9158-AE83493ACCC4}">
      <dsp:nvSpPr>
        <dsp:cNvPr id="0" name=""/>
        <dsp:cNvSpPr/>
      </dsp:nvSpPr>
      <dsp:spPr>
        <a:xfrm>
          <a:off x="4149003" y="1503833"/>
          <a:ext cx="232092" cy="232092"/>
        </a:xfrm>
        <a:prstGeom prst="triangle">
          <a:avLst>
            <a:gd name="adj" fmla="val 100000"/>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1B9834-B70F-4686-92B5-36FADF7C375C}">
      <dsp:nvSpPr>
        <dsp:cNvPr id="0" name=""/>
        <dsp:cNvSpPr/>
      </dsp:nvSpPr>
      <dsp:spPr>
        <a:xfrm rot="5400000">
          <a:off x="4793559" y="1231514"/>
          <a:ext cx="818831" cy="1362517"/>
        </a:xfrm>
        <a:prstGeom prst="corner">
          <a:avLst>
            <a:gd name="adj1" fmla="val 16120"/>
            <a:gd name="adj2" fmla="val 16110"/>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C2C4CB-EE14-4110-8B24-AB7AAE526F4B}">
      <dsp:nvSpPr>
        <dsp:cNvPr id="0" name=""/>
        <dsp:cNvSpPr/>
      </dsp:nvSpPr>
      <dsp:spPr>
        <a:xfrm>
          <a:off x="4656876" y="1638613"/>
          <a:ext cx="1230088" cy="10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endParaRPr lang="en-US" sz="4900" kern="1200"/>
        </a:p>
      </dsp:txBody>
      <dsp:txXfrm>
        <a:off x="4656876" y="1638613"/>
        <a:ext cx="1230088" cy="1078244"/>
      </dsp:txXfrm>
    </dsp:sp>
    <dsp:sp modelId="{599B2129-CC37-446B-B859-5759DE440142}">
      <dsp:nvSpPr>
        <dsp:cNvPr id="0" name=""/>
        <dsp:cNvSpPr/>
      </dsp:nvSpPr>
      <dsp:spPr>
        <a:xfrm>
          <a:off x="5654872" y="1131204"/>
          <a:ext cx="232092" cy="232092"/>
        </a:xfrm>
        <a:prstGeom prst="triangle">
          <a:avLst>
            <a:gd name="adj" fmla="val 100000"/>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115951-465E-4C30-83FD-37C0A2F1E27F}">
      <dsp:nvSpPr>
        <dsp:cNvPr id="0" name=""/>
        <dsp:cNvSpPr/>
      </dsp:nvSpPr>
      <dsp:spPr>
        <a:xfrm rot="5400000">
          <a:off x="6299428" y="858885"/>
          <a:ext cx="818831" cy="1362517"/>
        </a:xfrm>
        <a:prstGeom prst="corner">
          <a:avLst>
            <a:gd name="adj1" fmla="val 16120"/>
            <a:gd name="adj2" fmla="val 16110"/>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0FA9E4-3C4A-42B0-8771-7C9F7CC36C4F}">
      <dsp:nvSpPr>
        <dsp:cNvPr id="0" name=""/>
        <dsp:cNvSpPr/>
      </dsp:nvSpPr>
      <dsp:spPr>
        <a:xfrm>
          <a:off x="6162744" y="1265984"/>
          <a:ext cx="1230088" cy="10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endParaRPr lang="en-US" sz="4900" kern="1200"/>
        </a:p>
      </dsp:txBody>
      <dsp:txXfrm>
        <a:off x="6162744" y="1265984"/>
        <a:ext cx="1230088" cy="10782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BC25E-F709-4C0E-A894-F5A09AF0C4A5}">
      <dsp:nvSpPr>
        <dsp:cNvPr id="0" name=""/>
        <dsp:cNvSpPr/>
      </dsp:nvSpPr>
      <dsp:spPr>
        <a:xfrm rot="5400000">
          <a:off x="275953" y="2349400"/>
          <a:ext cx="818831" cy="1362517"/>
        </a:xfrm>
        <a:prstGeom prst="corner">
          <a:avLst>
            <a:gd name="adj1" fmla="val 16120"/>
            <a:gd name="adj2" fmla="val 16110"/>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52A4EF-BA38-4260-A7F0-3DF5D39F4E26}">
      <dsp:nvSpPr>
        <dsp:cNvPr id="0" name=""/>
        <dsp:cNvSpPr/>
      </dsp:nvSpPr>
      <dsp:spPr>
        <a:xfrm>
          <a:off x="139270" y="2756499"/>
          <a:ext cx="1230088" cy="10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id-ID" sz="4900" kern="1200" dirty="0"/>
            <a:t>  </a:t>
          </a:r>
          <a:endParaRPr lang="en-US" sz="4900" kern="1200" dirty="0"/>
        </a:p>
      </dsp:txBody>
      <dsp:txXfrm>
        <a:off x="139270" y="2756499"/>
        <a:ext cx="1230088" cy="1078244"/>
      </dsp:txXfrm>
    </dsp:sp>
    <dsp:sp modelId="{C0B67B37-705E-467A-895C-496AD8A489E1}">
      <dsp:nvSpPr>
        <dsp:cNvPr id="0" name=""/>
        <dsp:cNvSpPr/>
      </dsp:nvSpPr>
      <dsp:spPr>
        <a:xfrm>
          <a:off x="1137266" y="2249090"/>
          <a:ext cx="232092" cy="232092"/>
        </a:xfrm>
        <a:prstGeom prst="triangle">
          <a:avLst>
            <a:gd name="adj" fmla="val 100000"/>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724C18-418D-4142-A6B7-C3E0CFBA31E5}">
      <dsp:nvSpPr>
        <dsp:cNvPr id="0" name=""/>
        <dsp:cNvSpPr/>
      </dsp:nvSpPr>
      <dsp:spPr>
        <a:xfrm rot="5400000">
          <a:off x="1781822" y="1976771"/>
          <a:ext cx="818831" cy="1362517"/>
        </a:xfrm>
        <a:prstGeom prst="corner">
          <a:avLst>
            <a:gd name="adj1" fmla="val 16120"/>
            <a:gd name="adj2" fmla="val 16110"/>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9CCC93-57F1-4EE4-B151-6BFED38D8224}">
      <dsp:nvSpPr>
        <dsp:cNvPr id="0" name=""/>
        <dsp:cNvSpPr/>
      </dsp:nvSpPr>
      <dsp:spPr>
        <a:xfrm>
          <a:off x="1645138" y="2383870"/>
          <a:ext cx="1230088" cy="10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id-ID" sz="4900" kern="1200" dirty="0"/>
            <a:t>   </a:t>
          </a:r>
          <a:endParaRPr lang="en-US" sz="4900" kern="1200" dirty="0"/>
        </a:p>
      </dsp:txBody>
      <dsp:txXfrm>
        <a:off x="1645138" y="2383870"/>
        <a:ext cx="1230088" cy="1078244"/>
      </dsp:txXfrm>
    </dsp:sp>
    <dsp:sp modelId="{5549388A-49D4-4CD8-913C-B03B387D7969}">
      <dsp:nvSpPr>
        <dsp:cNvPr id="0" name=""/>
        <dsp:cNvSpPr/>
      </dsp:nvSpPr>
      <dsp:spPr>
        <a:xfrm>
          <a:off x="2643135" y="1876461"/>
          <a:ext cx="232092" cy="232092"/>
        </a:xfrm>
        <a:prstGeom prst="triangle">
          <a:avLst>
            <a:gd name="adj" fmla="val 100000"/>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66BD79-E5FC-4CE9-9E05-47CC886B946A}">
      <dsp:nvSpPr>
        <dsp:cNvPr id="0" name=""/>
        <dsp:cNvSpPr/>
      </dsp:nvSpPr>
      <dsp:spPr>
        <a:xfrm rot="5400000">
          <a:off x="3287690" y="1604143"/>
          <a:ext cx="818831" cy="1362517"/>
        </a:xfrm>
        <a:prstGeom prst="corner">
          <a:avLst>
            <a:gd name="adj1" fmla="val 16120"/>
            <a:gd name="adj2" fmla="val 16110"/>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9288F5-7C85-4FA9-8457-08E7BA624748}">
      <dsp:nvSpPr>
        <dsp:cNvPr id="0" name=""/>
        <dsp:cNvSpPr/>
      </dsp:nvSpPr>
      <dsp:spPr>
        <a:xfrm>
          <a:off x="3151007" y="2011242"/>
          <a:ext cx="1230088" cy="10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id-ID" sz="4900" kern="1200" dirty="0"/>
            <a:t>   </a:t>
          </a:r>
          <a:endParaRPr lang="en-US" sz="4900" kern="1200" dirty="0"/>
        </a:p>
      </dsp:txBody>
      <dsp:txXfrm>
        <a:off x="3151007" y="2011242"/>
        <a:ext cx="1230088" cy="1078244"/>
      </dsp:txXfrm>
    </dsp:sp>
    <dsp:sp modelId="{437593CF-DAC6-4CC1-9158-AE83493ACCC4}">
      <dsp:nvSpPr>
        <dsp:cNvPr id="0" name=""/>
        <dsp:cNvSpPr/>
      </dsp:nvSpPr>
      <dsp:spPr>
        <a:xfrm>
          <a:off x="4149003" y="1503833"/>
          <a:ext cx="232092" cy="232092"/>
        </a:xfrm>
        <a:prstGeom prst="triangle">
          <a:avLst>
            <a:gd name="adj" fmla="val 100000"/>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1B9834-B70F-4686-92B5-36FADF7C375C}">
      <dsp:nvSpPr>
        <dsp:cNvPr id="0" name=""/>
        <dsp:cNvSpPr/>
      </dsp:nvSpPr>
      <dsp:spPr>
        <a:xfrm rot="5400000">
          <a:off x="4793559" y="1231514"/>
          <a:ext cx="818831" cy="1362517"/>
        </a:xfrm>
        <a:prstGeom prst="corner">
          <a:avLst>
            <a:gd name="adj1" fmla="val 16120"/>
            <a:gd name="adj2" fmla="val 16110"/>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C2C4CB-EE14-4110-8B24-AB7AAE526F4B}">
      <dsp:nvSpPr>
        <dsp:cNvPr id="0" name=""/>
        <dsp:cNvSpPr/>
      </dsp:nvSpPr>
      <dsp:spPr>
        <a:xfrm>
          <a:off x="4656876" y="1638613"/>
          <a:ext cx="1230088" cy="10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endParaRPr lang="en-US" sz="4900" kern="1200"/>
        </a:p>
      </dsp:txBody>
      <dsp:txXfrm>
        <a:off x="4656876" y="1638613"/>
        <a:ext cx="1230088" cy="1078244"/>
      </dsp:txXfrm>
    </dsp:sp>
    <dsp:sp modelId="{599B2129-CC37-446B-B859-5759DE440142}">
      <dsp:nvSpPr>
        <dsp:cNvPr id="0" name=""/>
        <dsp:cNvSpPr/>
      </dsp:nvSpPr>
      <dsp:spPr>
        <a:xfrm>
          <a:off x="5654872" y="1131204"/>
          <a:ext cx="232092" cy="232092"/>
        </a:xfrm>
        <a:prstGeom prst="triangle">
          <a:avLst>
            <a:gd name="adj" fmla="val 100000"/>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115951-465E-4C30-83FD-37C0A2F1E27F}">
      <dsp:nvSpPr>
        <dsp:cNvPr id="0" name=""/>
        <dsp:cNvSpPr/>
      </dsp:nvSpPr>
      <dsp:spPr>
        <a:xfrm rot="5400000">
          <a:off x="6299428" y="858885"/>
          <a:ext cx="818831" cy="1362517"/>
        </a:xfrm>
        <a:prstGeom prst="corner">
          <a:avLst>
            <a:gd name="adj1" fmla="val 16120"/>
            <a:gd name="adj2" fmla="val 16110"/>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0FA9E4-3C4A-42B0-8771-7C9F7CC36C4F}">
      <dsp:nvSpPr>
        <dsp:cNvPr id="0" name=""/>
        <dsp:cNvSpPr/>
      </dsp:nvSpPr>
      <dsp:spPr>
        <a:xfrm>
          <a:off x="6162744" y="1265984"/>
          <a:ext cx="1230088" cy="10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endParaRPr lang="en-US" sz="4900" kern="1200"/>
        </a:p>
      </dsp:txBody>
      <dsp:txXfrm>
        <a:off x="6162744" y="1265984"/>
        <a:ext cx="1230088" cy="1078244"/>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19B40-BCF5-45ED-ABBF-5F019E3E9CC3}" type="datetimeFigureOut">
              <a:rPr lang="en-GB" smtClean="0"/>
              <a:t>04/12/2022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4EA95-366F-47E9-AC8C-F0EB67EFD54B}" type="slidenum">
              <a:rPr lang="en-GB" smtClean="0"/>
              <a:t>‹#›</a:t>
            </a:fld>
            <a:endParaRPr lang="en-GB"/>
          </a:p>
        </p:txBody>
      </p:sp>
    </p:spTree>
    <p:extLst>
      <p:ext uri="{BB962C8B-B14F-4D97-AF65-F5344CB8AC3E}">
        <p14:creationId xmlns:p14="http://schemas.microsoft.com/office/powerpoint/2010/main" val="2812077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214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532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676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18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663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C4EA95-366F-47E9-AC8C-F0EB67EFD54B}" type="slidenum">
              <a:rPr lang="en-GB" smtClean="0"/>
              <a:t>11</a:t>
            </a:fld>
            <a:endParaRPr lang="en-GB"/>
          </a:p>
        </p:txBody>
      </p:sp>
    </p:spTree>
    <p:extLst>
      <p:ext uri="{BB962C8B-B14F-4D97-AF65-F5344CB8AC3E}">
        <p14:creationId xmlns:p14="http://schemas.microsoft.com/office/powerpoint/2010/main" val="374132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18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AF04-7628-C2EB-0F85-AFB26832D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AA6E19-023E-05E2-E293-B71BE66D6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4884B5-EB63-89DA-BC7E-F87987BAD264}"/>
              </a:ext>
            </a:extLst>
          </p:cNvPr>
          <p:cNvSpPr>
            <a:spLocks noGrp="1"/>
          </p:cNvSpPr>
          <p:nvPr>
            <p:ph type="dt" sz="half" idx="10"/>
          </p:nvPr>
        </p:nvSpPr>
        <p:spPr/>
        <p:txBody>
          <a:bodyPr/>
          <a:lstStyle/>
          <a:p>
            <a:fld id="{6B2EBA92-F86A-4015-AF2D-16B00B66EE5C}" type="datetimeFigureOut">
              <a:rPr lang="en-GB" smtClean="0"/>
              <a:t>04/12/2022</a:t>
            </a:fld>
            <a:endParaRPr lang="en-GB"/>
          </a:p>
        </p:txBody>
      </p:sp>
      <p:sp>
        <p:nvSpPr>
          <p:cNvPr id="5" name="Footer Placeholder 4">
            <a:extLst>
              <a:ext uri="{FF2B5EF4-FFF2-40B4-BE49-F238E27FC236}">
                <a16:creationId xmlns:a16="http://schemas.microsoft.com/office/drawing/2014/main" id="{96087313-9B99-D0C6-59C9-FEE2584F34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7383C-BB8D-5F29-C1A1-67E3FE4662AF}"/>
              </a:ext>
            </a:extLst>
          </p:cNvPr>
          <p:cNvSpPr>
            <a:spLocks noGrp="1"/>
          </p:cNvSpPr>
          <p:nvPr>
            <p:ph type="sldNum" sz="quarter" idx="12"/>
          </p:nvPr>
        </p:nvSpPr>
        <p:spPr/>
        <p:txBody>
          <a:bodyPr/>
          <a:lstStyle/>
          <a:p>
            <a:fld id="{7C6ACE85-9B51-4B73-A202-DE0B48CC7CB2}" type="slidenum">
              <a:rPr lang="en-GB" smtClean="0"/>
              <a:t>‹#›</a:t>
            </a:fld>
            <a:endParaRPr lang="en-GB"/>
          </a:p>
        </p:txBody>
      </p:sp>
    </p:spTree>
    <p:extLst>
      <p:ext uri="{BB962C8B-B14F-4D97-AF65-F5344CB8AC3E}">
        <p14:creationId xmlns:p14="http://schemas.microsoft.com/office/powerpoint/2010/main" val="141077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3AA6-1D4A-CC8D-97F8-1362211E8A9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500D74B-5054-995B-6914-55F149355E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7A345-EDC3-66D9-87E7-2A7BF0B058E6}"/>
              </a:ext>
            </a:extLst>
          </p:cNvPr>
          <p:cNvSpPr>
            <a:spLocks noGrp="1"/>
          </p:cNvSpPr>
          <p:nvPr>
            <p:ph type="dt" sz="half" idx="10"/>
          </p:nvPr>
        </p:nvSpPr>
        <p:spPr/>
        <p:txBody>
          <a:bodyPr/>
          <a:lstStyle/>
          <a:p>
            <a:fld id="{6B2EBA92-F86A-4015-AF2D-16B00B66EE5C}" type="datetimeFigureOut">
              <a:rPr lang="en-GB" smtClean="0"/>
              <a:t>04/12/2022</a:t>
            </a:fld>
            <a:endParaRPr lang="en-GB"/>
          </a:p>
        </p:txBody>
      </p:sp>
      <p:sp>
        <p:nvSpPr>
          <p:cNvPr id="5" name="Footer Placeholder 4">
            <a:extLst>
              <a:ext uri="{FF2B5EF4-FFF2-40B4-BE49-F238E27FC236}">
                <a16:creationId xmlns:a16="http://schemas.microsoft.com/office/drawing/2014/main" id="{FCDEEF39-E96D-EE08-5BB5-41B2F93191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974E23-DE04-12A1-ABB1-A92202CC9BBF}"/>
              </a:ext>
            </a:extLst>
          </p:cNvPr>
          <p:cNvSpPr>
            <a:spLocks noGrp="1"/>
          </p:cNvSpPr>
          <p:nvPr>
            <p:ph type="sldNum" sz="quarter" idx="12"/>
          </p:nvPr>
        </p:nvSpPr>
        <p:spPr/>
        <p:txBody>
          <a:bodyPr/>
          <a:lstStyle/>
          <a:p>
            <a:fld id="{7C6ACE85-9B51-4B73-A202-DE0B48CC7CB2}" type="slidenum">
              <a:rPr lang="en-GB" smtClean="0"/>
              <a:t>‹#›</a:t>
            </a:fld>
            <a:endParaRPr lang="en-GB"/>
          </a:p>
        </p:txBody>
      </p:sp>
    </p:spTree>
    <p:extLst>
      <p:ext uri="{BB962C8B-B14F-4D97-AF65-F5344CB8AC3E}">
        <p14:creationId xmlns:p14="http://schemas.microsoft.com/office/powerpoint/2010/main" val="1091653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2CD6A3-F3F9-30C5-1728-7594126A15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07515F-47AD-8D8F-E64A-0556CBBC2D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EF1081-0D25-E11D-FE04-7734B047FD4B}"/>
              </a:ext>
            </a:extLst>
          </p:cNvPr>
          <p:cNvSpPr>
            <a:spLocks noGrp="1"/>
          </p:cNvSpPr>
          <p:nvPr>
            <p:ph type="dt" sz="half" idx="10"/>
          </p:nvPr>
        </p:nvSpPr>
        <p:spPr/>
        <p:txBody>
          <a:bodyPr/>
          <a:lstStyle/>
          <a:p>
            <a:fld id="{6B2EBA92-F86A-4015-AF2D-16B00B66EE5C}" type="datetimeFigureOut">
              <a:rPr lang="en-GB" smtClean="0"/>
              <a:t>04/12/2022</a:t>
            </a:fld>
            <a:endParaRPr lang="en-GB"/>
          </a:p>
        </p:txBody>
      </p:sp>
      <p:sp>
        <p:nvSpPr>
          <p:cNvPr id="5" name="Footer Placeholder 4">
            <a:extLst>
              <a:ext uri="{FF2B5EF4-FFF2-40B4-BE49-F238E27FC236}">
                <a16:creationId xmlns:a16="http://schemas.microsoft.com/office/drawing/2014/main" id="{E3A24238-3DB9-E106-01DC-5374023242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BA0A69-24D8-0109-F17A-D24E51829B56}"/>
              </a:ext>
            </a:extLst>
          </p:cNvPr>
          <p:cNvSpPr>
            <a:spLocks noGrp="1"/>
          </p:cNvSpPr>
          <p:nvPr>
            <p:ph type="sldNum" sz="quarter" idx="12"/>
          </p:nvPr>
        </p:nvSpPr>
        <p:spPr/>
        <p:txBody>
          <a:bodyPr/>
          <a:lstStyle/>
          <a:p>
            <a:fld id="{7C6ACE85-9B51-4B73-A202-DE0B48CC7CB2}" type="slidenum">
              <a:rPr lang="en-GB" smtClean="0"/>
              <a:t>‹#›</a:t>
            </a:fld>
            <a:endParaRPr lang="en-GB"/>
          </a:p>
        </p:txBody>
      </p:sp>
    </p:spTree>
    <p:extLst>
      <p:ext uri="{BB962C8B-B14F-4D97-AF65-F5344CB8AC3E}">
        <p14:creationId xmlns:p14="http://schemas.microsoft.com/office/powerpoint/2010/main" val="295520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50" name="Google Shape;50;p3"/>
          <p:cNvSpPr/>
          <p:nvPr/>
        </p:nvSpPr>
        <p:spPr>
          <a:xfrm rot="5400000">
            <a:off x="1068907" y="2506607"/>
            <a:ext cx="1469008" cy="1651024"/>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flip="none" rotWithShape="1">
            <a:gsLst>
              <a:gs pos="70000">
                <a:srgbClr val="B29EF4"/>
              </a:gs>
              <a:gs pos="22000">
                <a:srgbClr val="8B6DEE"/>
              </a:gs>
            </a:gsLst>
            <a:lin ang="2700000" scaled="1"/>
            <a:tileRect/>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dirty="0">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3657600" y="2314333"/>
            <a:ext cx="75184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solidFill>
                  <a:srgbClr val="8B6DEE"/>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dirty="0"/>
          </a:p>
        </p:txBody>
      </p:sp>
      <p:sp>
        <p:nvSpPr>
          <p:cNvPr id="52" name="Google Shape;52;p3"/>
          <p:cNvSpPr txBox="1">
            <a:spLocks noGrp="1"/>
          </p:cNvSpPr>
          <p:nvPr>
            <p:ph type="subTitle" idx="1"/>
          </p:nvPr>
        </p:nvSpPr>
        <p:spPr>
          <a:xfrm>
            <a:off x="3657600" y="3761339"/>
            <a:ext cx="7594800" cy="10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53" name="Google Shape;53;p3"/>
          <p:cNvSpPr/>
          <p:nvPr/>
        </p:nvSpPr>
        <p:spPr>
          <a:xfrm rot="10800000" flipH="1">
            <a:off x="106152" y="3699127"/>
            <a:ext cx="1093200" cy="946800"/>
          </a:xfrm>
          <a:prstGeom prst="hexagon">
            <a:avLst>
              <a:gd name="adj" fmla="val 28678"/>
              <a:gd name="vf" fmla="val 115470"/>
            </a:avLst>
          </a:prstGeom>
          <a:noFill/>
          <a:ln w="9525" cap="flat" cmpd="sng">
            <a:solidFill>
              <a:srgbClr val="7451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3"/>
          <p:cNvSpPr/>
          <p:nvPr/>
        </p:nvSpPr>
        <p:spPr>
          <a:xfrm rot="10800000" flipH="1">
            <a:off x="1276198" y="4193716"/>
            <a:ext cx="571600" cy="494800"/>
          </a:xfrm>
          <a:prstGeom prst="hexagon">
            <a:avLst>
              <a:gd name="adj" fmla="val 28678"/>
              <a:gd name="vf" fmla="val 115470"/>
            </a:avLst>
          </a:prstGeom>
          <a:solidFill>
            <a:srgbClr val="3D448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3"/>
          <p:cNvSpPr/>
          <p:nvPr/>
        </p:nvSpPr>
        <p:spPr>
          <a:xfrm rot="10800000" flipH="1">
            <a:off x="1084649" y="1491654"/>
            <a:ext cx="1093200" cy="946800"/>
          </a:xfrm>
          <a:prstGeom prst="hexagon">
            <a:avLst>
              <a:gd name="adj" fmla="val 28678"/>
              <a:gd name="vf" fmla="val 115470"/>
            </a:avLst>
          </a:prstGeom>
          <a:noFill/>
          <a:ln w="76200" cap="flat" cmpd="sng">
            <a:solidFill>
              <a:srgbClr val="3D448B"/>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 name="Google Shape;57;p3"/>
          <p:cNvGrpSpPr/>
          <p:nvPr/>
        </p:nvGrpSpPr>
        <p:grpSpPr>
          <a:xfrm>
            <a:off x="1397129" y="1748612"/>
            <a:ext cx="468272" cy="432881"/>
            <a:chOff x="5975075" y="2327500"/>
            <a:chExt cx="420100" cy="388350"/>
          </a:xfrm>
          <a:solidFill>
            <a:srgbClr val="3D448B"/>
          </a:solidFill>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3"/>
          <p:cNvSpPr/>
          <p:nvPr/>
        </p:nvSpPr>
        <p:spPr>
          <a:xfrm>
            <a:off x="542043" y="398073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7451EB"/>
          </a:solidFill>
          <a:ln>
            <a:solidFill>
              <a:srgbClr val="7451EB"/>
            </a:solid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0" name="Google Shape;70;p3"/>
          <p:cNvGrpSpPr/>
          <p:nvPr/>
        </p:nvGrpSpPr>
        <p:grpSpPr>
          <a:xfrm>
            <a:off x="2066935" y="4412548"/>
            <a:ext cx="457176" cy="466757"/>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 name="Google Shape;75;p3"/>
          <p:cNvSpPr/>
          <p:nvPr/>
        </p:nvSpPr>
        <p:spPr>
          <a:xfrm rot="10800000" flipH="1">
            <a:off x="913566" y="4808150"/>
            <a:ext cx="1093200" cy="946800"/>
          </a:xfrm>
          <a:prstGeom prst="hexagon">
            <a:avLst>
              <a:gd name="adj" fmla="val 28678"/>
              <a:gd name="vf" fmla="val 115470"/>
            </a:avLst>
          </a:prstGeom>
          <a:noFill/>
          <a:ln w="9525" cap="flat" cmpd="sng">
            <a:solidFill>
              <a:srgbClr val="3D448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1294785" y="5116194"/>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3D448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 name="Google Shape;80;p3"/>
          <p:cNvGrpSpPr/>
          <p:nvPr/>
        </p:nvGrpSpPr>
        <p:grpSpPr>
          <a:xfrm>
            <a:off x="218935" y="2277849"/>
            <a:ext cx="833125" cy="799168"/>
            <a:chOff x="5241175" y="4959100"/>
            <a:chExt cx="539775" cy="517775"/>
          </a:xfrm>
          <a:solidFill>
            <a:srgbClr val="3D448B"/>
          </a:solidFill>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663091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reserve="1">
  <p:cSld name="1_Subtitle">
    <p:spTree>
      <p:nvGrpSpPr>
        <p:cNvPr id="1" name="Shape 48"/>
        <p:cNvGrpSpPr/>
        <p:nvPr/>
      </p:nvGrpSpPr>
      <p:grpSpPr>
        <a:xfrm>
          <a:off x="0" y="0"/>
          <a:ext cx="0" cy="0"/>
          <a:chOff x="0" y="0"/>
          <a:chExt cx="0" cy="0"/>
        </a:xfrm>
      </p:grpSpPr>
      <p:sp>
        <p:nvSpPr>
          <p:cNvPr id="51" name="Google Shape;51;p3"/>
          <p:cNvSpPr txBox="1">
            <a:spLocks noGrp="1"/>
          </p:cNvSpPr>
          <p:nvPr>
            <p:ph type="ctrTitle"/>
          </p:nvPr>
        </p:nvSpPr>
        <p:spPr>
          <a:xfrm>
            <a:off x="3657600" y="2314333"/>
            <a:ext cx="75184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solidFill>
                  <a:srgbClr val="8B6DEE"/>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dirty="0"/>
          </a:p>
        </p:txBody>
      </p:sp>
      <p:sp>
        <p:nvSpPr>
          <p:cNvPr id="52" name="Google Shape;52;p3"/>
          <p:cNvSpPr txBox="1">
            <a:spLocks noGrp="1"/>
          </p:cNvSpPr>
          <p:nvPr>
            <p:ph type="subTitle" idx="1"/>
          </p:nvPr>
        </p:nvSpPr>
        <p:spPr>
          <a:xfrm>
            <a:off x="3657600" y="3761339"/>
            <a:ext cx="7594800" cy="10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53" name="Google Shape;53;p3"/>
          <p:cNvSpPr/>
          <p:nvPr/>
        </p:nvSpPr>
        <p:spPr>
          <a:xfrm rot="10800000" flipH="1">
            <a:off x="567043" y="5468007"/>
            <a:ext cx="1093200" cy="946800"/>
          </a:xfrm>
          <a:prstGeom prst="hexagon">
            <a:avLst>
              <a:gd name="adj" fmla="val 28678"/>
              <a:gd name="vf" fmla="val 115470"/>
            </a:avLst>
          </a:prstGeom>
          <a:noFill/>
          <a:ln w="9525" cap="flat" cmpd="sng">
            <a:solidFill>
              <a:srgbClr val="7451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3"/>
          <p:cNvSpPr/>
          <p:nvPr/>
        </p:nvSpPr>
        <p:spPr>
          <a:xfrm rot="10800000" flipH="1">
            <a:off x="1036624" y="922546"/>
            <a:ext cx="571600" cy="494800"/>
          </a:xfrm>
          <a:prstGeom prst="hexagon">
            <a:avLst>
              <a:gd name="adj" fmla="val 28678"/>
              <a:gd name="vf" fmla="val 115470"/>
            </a:avLst>
          </a:prstGeom>
          <a:solidFill>
            <a:srgbClr val="3D448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 name="Google Shape;70;p3">
            <a:extLst>
              <a:ext uri="{FF2B5EF4-FFF2-40B4-BE49-F238E27FC236}">
                <a16:creationId xmlns:a16="http://schemas.microsoft.com/office/drawing/2014/main" id="{DAE2DEB8-D6B1-1408-F2C1-0DCF9CA27425}"/>
              </a:ext>
            </a:extLst>
          </p:cNvPr>
          <p:cNvGrpSpPr/>
          <p:nvPr userDrawn="1"/>
        </p:nvGrpSpPr>
        <p:grpSpPr>
          <a:xfrm>
            <a:off x="5433894" y="200582"/>
            <a:ext cx="457176" cy="466757"/>
            <a:chOff x="3951850" y="2985350"/>
            <a:chExt cx="407950" cy="416500"/>
          </a:xfrm>
        </p:grpSpPr>
        <p:sp>
          <p:nvSpPr>
            <p:cNvPr id="3" name="Google Shape;71;p3">
              <a:extLst>
                <a:ext uri="{FF2B5EF4-FFF2-40B4-BE49-F238E27FC236}">
                  <a16:creationId xmlns:a16="http://schemas.microsoft.com/office/drawing/2014/main" id="{4FEB581E-DAB5-A7BC-7F83-8A8974F3A0C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 name="Google Shape;72;p3">
              <a:extLst>
                <a:ext uri="{FF2B5EF4-FFF2-40B4-BE49-F238E27FC236}">
                  <a16:creationId xmlns:a16="http://schemas.microsoft.com/office/drawing/2014/main" id="{B2D0AF4C-D8E7-0BBF-1A1C-473898C60279}"/>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 name="Google Shape;73;p3">
              <a:extLst>
                <a:ext uri="{FF2B5EF4-FFF2-40B4-BE49-F238E27FC236}">
                  <a16:creationId xmlns:a16="http://schemas.microsoft.com/office/drawing/2014/main" id="{63CD6705-DB7D-2626-7E67-0DA98E95591A}"/>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 name="Google Shape;74;p3">
              <a:extLst>
                <a:ext uri="{FF2B5EF4-FFF2-40B4-BE49-F238E27FC236}">
                  <a16:creationId xmlns:a16="http://schemas.microsoft.com/office/drawing/2014/main" id="{5089F42F-67A1-E34D-6144-A596B7F932EB}"/>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4116926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reserve="1">
  <p:cSld name="1_Subtitle">
    <p:spTree>
      <p:nvGrpSpPr>
        <p:cNvPr id="1" name="Shape 48"/>
        <p:cNvGrpSpPr/>
        <p:nvPr/>
      </p:nvGrpSpPr>
      <p:grpSpPr>
        <a:xfrm>
          <a:off x="0" y="0"/>
          <a:ext cx="0" cy="0"/>
          <a:chOff x="0" y="0"/>
          <a:chExt cx="0" cy="0"/>
        </a:xfrm>
      </p:grpSpPr>
      <p:sp>
        <p:nvSpPr>
          <p:cNvPr id="51" name="Google Shape;51;p3"/>
          <p:cNvSpPr txBox="1">
            <a:spLocks noGrp="1"/>
          </p:cNvSpPr>
          <p:nvPr>
            <p:ph type="ctrTitle"/>
          </p:nvPr>
        </p:nvSpPr>
        <p:spPr>
          <a:xfrm>
            <a:off x="3657600" y="2314333"/>
            <a:ext cx="75184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solidFill>
                  <a:srgbClr val="8B6DEE"/>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dirty="0"/>
          </a:p>
        </p:txBody>
      </p:sp>
      <p:sp>
        <p:nvSpPr>
          <p:cNvPr id="52" name="Google Shape;52;p3"/>
          <p:cNvSpPr txBox="1">
            <a:spLocks noGrp="1"/>
          </p:cNvSpPr>
          <p:nvPr>
            <p:ph type="subTitle" idx="1"/>
          </p:nvPr>
        </p:nvSpPr>
        <p:spPr>
          <a:xfrm>
            <a:off x="3657600" y="3761339"/>
            <a:ext cx="7594800" cy="10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75" name="Google Shape;75;p3"/>
          <p:cNvSpPr/>
          <p:nvPr/>
        </p:nvSpPr>
        <p:spPr>
          <a:xfrm rot="10800000" flipH="1">
            <a:off x="631703" y="3232087"/>
            <a:ext cx="1093200" cy="946800"/>
          </a:xfrm>
          <a:prstGeom prst="hexagon">
            <a:avLst>
              <a:gd name="adj" fmla="val 28678"/>
              <a:gd name="vf" fmla="val 115470"/>
            </a:avLst>
          </a:prstGeom>
          <a:noFill/>
          <a:ln w="9525" cap="flat" cmpd="sng">
            <a:solidFill>
              <a:srgbClr val="3D448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1012922" y="3540131"/>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3D448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 name="Google Shape;80;p3"/>
          <p:cNvGrpSpPr/>
          <p:nvPr/>
        </p:nvGrpSpPr>
        <p:grpSpPr>
          <a:xfrm>
            <a:off x="4788797" y="568159"/>
            <a:ext cx="833125" cy="799168"/>
            <a:chOff x="5241175" y="4959100"/>
            <a:chExt cx="539775" cy="517775"/>
          </a:xfrm>
          <a:solidFill>
            <a:srgbClr val="3D448B"/>
          </a:solidFill>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662504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title" preserve="1">
  <p:cSld name="1_Subtitle">
    <p:spTree>
      <p:nvGrpSpPr>
        <p:cNvPr id="1" name="Shape 48"/>
        <p:cNvGrpSpPr/>
        <p:nvPr/>
      </p:nvGrpSpPr>
      <p:grpSpPr>
        <a:xfrm>
          <a:off x="0" y="0"/>
          <a:ext cx="0" cy="0"/>
          <a:chOff x="0" y="0"/>
          <a:chExt cx="0" cy="0"/>
        </a:xfrm>
      </p:grpSpPr>
      <p:sp>
        <p:nvSpPr>
          <p:cNvPr id="51" name="Google Shape;51;p3"/>
          <p:cNvSpPr txBox="1">
            <a:spLocks noGrp="1"/>
          </p:cNvSpPr>
          <p:nvPr>
            <p:ph type="ctrTitle"/>
          </p:nvPr>
        </p:nvSpPr>
        <p:spPr>
          <a:xfrm>
            <a:off x="3657600" y="2314333"/>
            <a:ext cx="75184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solidFill>
                  <a:srgbClr val="8B6DEE"/>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dirty="0"/>
          </a:p>
        </p:txBody>
      </p:sp>
      <p:sp>
        <p:nvSpPr>
          <p:cNvPr id="52" name="Google Shape;52;p3"/>
          <p:cNvSpPr txBox="1">
            <a:spLocks noGrp="1"/>
          </p:cNvSpPr>
          <p:nvPr>
            <p:ph type="subTitle" idx="1"/>
          </p:nvPr>
        </p:nvSpPr>
        <p:spPr>
          <a:xfrm>
            <a:off x="3657600" y="3761339"/>
            <a:ext cx="7594800" cy="10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53" name="Google Shape;53;p3"/>
          <p:cNvSpPr/>
          <p:nvPr/>
        </p:nvSpPr>
        <p:spPr>
          <a:xfrm rot="10800000" flipH="1">
            <a:off x="975568" y="848846"/>
            <a:ext cx="1093200" cy="946800"/>
          </a:xfrm>
          <a:prstGeom prst="hexagon">
            <a:avLst>
              <a:gd name="adj" fmla="val 28678"/>
              <a:gd name="vf" fmla="val 115470"/>
            </a:avLst>
          </a:prstGeom>
          <a:noFill/>
          <a:ln w="9525" cap="flat" cmpd="sng">
            <a:solidFill>
              <a:srgbClr val="7451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3"/>
          <p:cNvSpPr/>
          <p:nvPr/>
        </p:nvSpPr>
        <p:spPr>
          <a:xfrm rot="10800000" flipH="1">
            <a:off x="7789386" y="5622129"/>
            <a:ext cx="1093200" cy="946800"/>
          </a:xfrm>
          <a:prstGeom prst="hexagon">
            <a:avLst>
              <a:gd name="adj" fmla="val 28678"/>
              <a:gd name="vf" fmla="val 115470"/>
            </a:avLst>
          </a:prstGeom>
          <a:noFill/>
          <a:ln w="76200" cap="flat" cmpd="sng">
            <a:solidFill>
              <a:srgbClr val="3D448B"/>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 name="Google Shape;57;p3"/>
          <p:cNvGrpSpPr/>
          <p:nvPr/>
        </p:nvGrpSpPr>
        <p:grpSpPr>
          <a:xfrm>
            <a:off x="8101866" y="5879087"/>
            <a:ext cx="468272" cy="432881"/>
            <a:chOff x="5975075" y="2327500"/>
            <a:chExt cx="420100" cy="388350"/>
          </a:xfrm>
          <a:solidFill>
            <a:srgbClr val="3D448B"/>
          </a:solidFill>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3"/>
          <p:cNvSpPr/>
          <p:nvPr/>
        </p:nvSpPr>
        <p:spPr>
          <a:xfrm>
            <a:off x="1411459" y="1130449"/>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7451EB"/>
          </a:solidFill>
          <a:ln>
            <a:solidFill>
              <a:srgbClr val="7451EB"/>
            </a:solid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7135949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29"/>
        <p:cNvGrpSpPr/>
        <p:nvPr/>
      </p:nvGrpSpPr>
      <p:grpSpPr>
        <a:xfrm>
          <a:off x="0" y="0"/>
          <a:ext cx="0" cy="0"/>
          <a:chOff x="0" y="0"/>
          <a:chExt cx="0" cy="0"/>
        </a:xfrm>
      </p:grpSpPr>
      <p:sp>
        <p:nvSpPr>
          <p:cNvPr id="130" name="Google Shape;130;p5"/>
          <p:cNvSpPr/>
          <p:nvPr/>
        </p:nvSpPr>
        <p:spPr>
          <a:xfrm rot="10800000" flipH="1">
            <a:off x="10218233" y="4913077"/>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7E5EEC"/>
              </a:gs>
              <a:gs pos="100000">
                <a:srgbClr val="BBA9F5"/>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714979" y="232973"/>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7E5EEC"/>
              </a:gs>
              <a:gs pos="100000">
                <a:srgbClr val="BBA9F5"/>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solidFill>
                  <a:srgbClr val="8B6DEE"/>
                </a:solidFill>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dirty="0"/>
          </a:p>
        </p:txBody>
      </p:sp>
      <p:sp>
        <p:nvSpPr>
          <p:cNvPr id="133" name="Google Shape;133;p5"/>
          <p:cNvSpPr txBox="1">
            <a:spLocks noGrp="1"/>
          </p:cNvSpPr>
          <p:nvPr>
            <p:ph type="body" idx="1"/>
          </p:nvPr>
        </p:nvSpPr>
        <p:spPr>
          <a:xfrm>
            <a:off x="2310267" y="3006833"/>
            <a:ext cx="6592400" cy="22132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Font typeface="Muli"/>
              <a:buChar char="◇"/>
              <a:defRPr>
                <a:latin typeface="Muli"/>
                <a:ea typeface="Muli"/>
                <a:cs typeface="Muli"/>
                <a:sym typeface="Muli"/>
              </a:defRPr>
            </a:lvl1pPr>
            <a:lvl2pPr marL="1219170" lvl="1" indent="-423323">
              <a:spcBef>
                <a:spcPts val="0"/>
              </a:spcBef>
              <a:spcAft>
                <a:spcPts val="0"/>
              </a:spcAft>
              <a:buSzPts val="1400"/>
              <a:buFont typeface="Muli"/>
              <a:buChar char="￭"/>
              <a:defRPr>
                <a:latin typeface="Muli"/>
                <a:ea typeface="Muli"/>
                <a:cs typeface="Muli"/>
                <a:sym typeface="Muli"/>
              </a:defRPr>
            </a:lvl2pPr>
            <a:lvl3pPr marL="1828754" lvl="2" indent="-423323">
              <a:spcBef>
                <a:spcPts val="0"/>
              </a:spcBef>
              <a:spcAft>
                <a:spcPts val="0"/>
              </a:spcAft>
              <a:buSzPts val="1400"/>
              <a:buFont typeface="Muli"/>
              <a:buChar char="￮"/>
              <a:defRPr>
                <a:latin typeface="Muli"/>
                <a:ea typeface="Muli"/>
                <a:cs typeface="Muli"/>
                <a:sym typeface="Muli"/>
              </a:defRPr>
            </a:lvl3pPr>
            <a:lvl4pPr marL="2438339" lvl="3" indent="-423323">
              <a:spcBef>
                <a:spcPts val="0"/>
              </a:spcBef>
              <a:spcAft>
                <a:spcPts val="0"/>
              </a:spcAft>
              <a:buSzPts val="1400"/>
              <a:buFont typeface="Muli"/>
              <a:buChar char="●"/>
              <a:defRPr>
                <a:latin typeface="Muli"/>
                <a:ea typeface="Muli"/>
                <a:cs typeface="Muli"/>
                <a:sym typeface="Muli"/>
              </a:defRPr>
            </a:lvl4pPr>
            <a:lvl5pPr marL="3047924" lvl="4" indent="-423323">
              <a:spcBef>
                <a:spcPts val="0"/>
              </a:spcBef>
              <a:spcAft>
                <a:spcPts val="0"/>
              </a:spcAft>
              <a:buSzPts val="1400"/>
              <a:buFont typeface="Muli"/>
              <a:buChar char="○"/>
              <a:defRPr>
                <a:latin typeface="Muli"/>
                <a:ea typeface="Muli"/>
                <a:cs typeface="Muli"/>
                <a:sym typeface="Muli"/>
              </a:defRPr>
            </a:lvl5pPr>
            <a:lvl6pPr marL="3657509" lvl="5" indent="-423323">
              <a:spcBef>
                <a:spcPts val="0"/>
              </a:spcBef>
              <a:spcAft>
                <a:spcPts val="0"/>
              </a:spcAft>
              <a:buSzPts val="1400"/>
              <a:buFont typeface="Muli"/>
              <a:buChar char="■"/>
              <a:defRPr>
                <a:latin typeface="Muli"/>
                <a:ea typeface="Muli"/>
                <a:cs typeface="Muli"/>
                <a:sym typeface="Muli"/>
              </a:defRPr>
            </a:lvl6pPr>
            <a:lvl7pPr marL="4267093" lvl="6" indent="-423323">
              <a:spcBef>
                <a:spcPts val="0"/>
              </a:spcBef>
              <a:spcAft>
                <a:spcPts val="0"/>
              </a:spcAft>
              <a:buSzPts val="1400"/>
              <a:buFont typeface="Muli"/>
              <a:buChar char="●"/>
              <a:defRPr>
                <a:latin typeface="Muli"/>
                <a:ea typeface="Muli"/>
                <a:cs typeface="Muli"/>
                <a:sym typeface="Muli"/>
              </a:defRPr>
            </a:lvl7pPr>
            <a:lvl8pPr marL="4876678" lvl="7" indent="-423323">
              <a:spcBef>
                <a:spcPts val="0"/>
              </a:spcBef>
              <a:spcAft>
                <a:spcPts val="0"/>
              </a:spcAft>
              <a:buSzPts val="1400"/>
              <a:buFont typeface="Muli"/>
              <a:buChar char="○"/>
              <a:defRPr>
                <a:latin typeface="Muli"/>
                <a:ea typeface="Muli"/>
                <a:cs typeface="Muli"/>
                <a:sym typeface="Muli"/>
              </a:defRPr>
            </a:lvl8pPr>
            <a:lvl9pPr marL="5486263" lvl="8" indent="-423323">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65101" y="1411967"/>
            <a:ext cx="1093200" cy="946800"/>
          </a:xfrm>
          <a:prstGeom prst="hexagon">
            <a:avLst>
              <a:gd name="adj" fmla="val 28678"/>
              <a:gd name="vf" fmla="val 115470"/>
            </a:avLst>
          </a:prstGeom>
          <a:noFill/>
          <a:ln w="9525" cap="flat" cmpd="sng">
            <a:solidFill>
              <a:srgbClr val="7E5EE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5"/>
          <p:cNvSpPr/>
          <p:nvPr/>
        </p:nvSpPr>
        <p:spPr>
          <a:xfrm rot="10800000" flipH="1">
            <a:off x="850900" y="1920133"/>
            <a:ext cx="571600" cy="494800"/>
          </a:xfrm>
          <a:prstGeom prst="hexagon">
            <a:avLst>
              <a:gd name="adj" fmla="val 28678"/>
              <a:gd name="vf" fmla="val 115470"/>
            </a:avLst>
          </a:prstGeom>
          <a:solidFill>
            <a:srgbClr val="3D448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5"/>
          <p:cNvSpPr/>
          <p:nvPr/>
        </p:nvSpPr>
        <p:spPr>
          <a:xfrm rot="10800000" flipH="1">
            <a:off x="1993899" y="-210038"/>
            <a:ext cx="1093200" cy="946800"/>
          </a:xfrm>
          <a:prstGeom prst="hexagon">
            <a:avLst>
              <a:gd name="adj" fmla="val 28678"/>
              <a:gd name="vf" fmla="val 115470"/>
            </a:avLst>
          </a:prstGeom>
          <a:noFill/>
          <a:ln w="76200" cap="flat" cmpd="sng">
            <a:solidFill>
              <a:srgbClr val="3D448B"/>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5"/>
          <p:cNvSpPr/>
          <p:nvPr/>
        </p:nvSpPr>
        <p:spPr>
          <a:xfrm rot="10800000" flipH="1">
            <a:off x="437067" y="118567"/>
            <a:ext cx="478400" cy="414000"/>
          </a:xfrm>
          <a:prstGeom prst="hexagon">
            <a:avLst>
              <a:gd name="adj" fmla="val 28678"/>
              <a:gd name="vf" fmla="val 115470"/>
            </a:avLst>
          </a:prstGeom>
          <a:solidFill>
            <a:srgbClr val="7451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5"/>
          <p:cNvSpPr/>
          <p:nvPr/>
        </p:nvSpPr>
        <p:spPr>
          <a:xfrm rot="10800000" flipH="1">
            <a:off x="11315699" y="5641033"/>
            <a:ext cx="1093200" cy="946800"/>
          </a:xfrm>
          <a:prstGeom prst="hexagon">
            <a:avLst>
              <a:gd name="adj" fmla="val 28678"/>
              <a:gd name="vf" fmla="val 115470"/>
            </a:avLst>
          </a:prstGeom>
          <a:noFill/>
          <a:ln w="9525" cap="flat" cmpd="sng">
            <a:solidFill>
              <a:srgbClr val="8B6DE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5"/>
          <p:cNvSpPr/>
          <p:nvPr/>
        </p:nvSpPr>
        <p:spPr>
          <a:xfrm rot="10800000" flipH="1">
            <a:off x="10833099" y="6154267"/>
            <a:ext cx="571600" cy="494800"/>
          </a:xfrm>
          <a:prstGeom prst="hexagon">
            <a:avLst>
              <a:gd name="adj" fmla="val 28678"/>
              <a:gd name="vf" fmla="val 115470"/>
            </a:avLst>
          </a:prstGeom>
          <a:solidFill>
            <a:srgbClr val="8B6D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2" name="Google Shape;142;p5"/>
          <p:cNvGrpSpPr/>
          <p:nvPr/>
        </p:nvGrpSpPr>
        <p:grpSpPr>
          <a:xfrm>
            <a:off x="2306379" y="81425"/>
            <a:ext cx="468272" cy="432881"/>
            <a:chOff x="5975075" y="2327500"/>
            <a:chExt cx="420100" cy="388350"/>
          </a:xfrm>
          <a:solidFill>
            <a:srgbClr val="3D448B"/>
          </a:solidFill>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5" name="Google Shape;145;p5"/>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7451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5"/>
          <p:cNvSpPr/>
          <p:nvPr/>
        </p:nvSpPr>
        <p:spPr>
          <a:xfrm>
            <a:off x="11696917" y="5942105"/>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3D448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7" name="Google Shape;147;p5"/>
          <p:cNvGrpSpPr/>
          <p:nvPr/>
        </p:nvGrpSpPr>
        <p:grpSpPr>
          <a:xfrm>
            <a:off x="9805423" y="4568953"/>
            <a:ext cx="607499" cy="582739"/>
            <a:chOff x="5241175" y="4959100"/>
            <a:chExt cx="539775" cy="517775"/>
          </a:xfrm>
          <a:solidFill>
            <a:srgbClr val="3D448B"/>
          </a:solidFill>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5"/>
          <p:cNvGrpSpPr/>
          <p:nvPr/>
        </p:nvGrpSpPr>
        <p:grpSpPr>
          <a:xfrm>
            <a:off x="1205701" y="686924"/>
            <a:ext cx="510611" cy="80948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5"/>
          <p:cNvGrpSpPr/>
          <p:nvPr/>
        </p:nvGrpSpPr>
        <p:grpSpPr>
          <a:xfrm>
            <a:off x="447679" y="2454042"/>
            <a:ext cx="457176" cy="466757"/>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3D448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3D448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3D448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3D448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9" name="Google Shape;169;p5"/>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solidFill>
                  <a:srgbClr val="8B6DEE"/>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87971403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30E2-39B8-B21E-F194-5452BB1377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C6A4E6-19C0-AC99-BCAF-B89DAB0EB6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DB2EA0-5A50-AD4C-59CA-DDDF9E623299}"/>
              </a:ext>
            </a:extLst>
          </p:cNvPr>
          <p:cNvSpPr>
            <a:spLocks noGrp="1"/>
          </p:cNvSpPr>
          <p:nvPr>
            <p:ph type="dt" sz="half" idx="10"/>
          </p:nvPr>
        </p:nvSpPr>
        <p:spPr/>
        <p:txBody>
          <a:bodyPr/>
          <a:lstStyle/>
          <a:p>
            <a:fld id="{6B2EBA92-F86A-4015-AF2D-16B00B66EE5C}" type="datetimeFigureOut">
              <a:rPr lang="en-GB" smtClean="0"/>
              <a:t>04/12/2022</a:t>
            </a:fld>
            <a:endParaRPr lang="en-GB"/>
          </a:p>
        </p:txBody>
      </p:sp>
      <p:sp>
        <p:nvSpPr>
          <p:cNvPr id="5" name="Footer Placeholder 4">
            <a:extLst>
              <a:ext uri="{FF2B5EF4-FFF2-40B4-BE49-F238E27FC236}">
                <a16:creationId xmlns:a16="http://schemas.microsoft.com/office/drawing/2014/main" id="{7644BBA5-F551-BB8F-A707-05A2C50FB2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E851FB-C5EE-2DFB-D432-74FD8F7863CC}"/>
              </a:ext>
            </a:extLst>
          </p:cNvPr>
          <p:cNvSpPr>
            <a:spLocks noGrp="1"/>
          </p:cNvSpPr>
          <p:nvPr>
            <p:ph type="sldNum" sz="quarter" idx="12"/>
          </p:nvPr>
        </p:nvSpPr>
        <p:spPr/>
        <p:txBody>
          <a:bodyPr/>
          <a:lstStyle/>
          <a:p>
            <a:fld id="{7C6ACE85-9B51-4B73-A202-DE0B48CC7CB2}" type="slidenum">
              <a:rPr lang="en-GB" smtClean="0"/>
              <a:t>‹#›</a:t>
            </a:fld>
            <a:endParaRPr lang="en-GB"/>
          </a:p>
        </p:txBody>
      </p:sp>
    </p:spTree>
    <p:extLst>
      <p:ext uri="{BB962C8B-B14F-4D97-AF65-F5344CB8AC3E}">
        <p14:creationId xmlns:p14="http://schemas.microsoft.com/office/powerpoint/2010/main" val="373142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46E2-BA2B-C47E-CDCD-4A2F4832CD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CC2AA42-EE97-1083-1D4D-D9139F361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A54A25-33F0-C11D-AA0A-3B88246DEC3A}"/>
              </a:ext>
            </a:extLst>
          </p:cNvPr>
          <p:cNvSpPr>
            <a:spLocks noGrp="1"/>
          </p:cNvSpPr>
          <p:nvPr>
            <p:ph type="dt" sz="half" idx="10"/>
          </p:nvPr>
        </p:nvSpPr>
        <p:spPr/>
        <p:txBody>
          <a:bodyPr/>
          <a:lstStyle/>
          <a:p>
            <a:fld id="{6B2EBA92-F86A-4015-AF2D-16B00B66EE5C}" type="datetimeFigureOut">
              <a:rPr lang="en-GB" smtClean="0"/>
              <a:t>04/12/2022</a:t>
            </a:fld>
            <a:endParaRPr lang="en-GB"/>
          </a:p>
        </p:txBody>
      </p:sp>
      <p:sp>
        <p:nvSpPr>
          <p:cNvPr id="5" name="Footer Placeholder 4">
            <a:extLst>
              <a:ext uri="{FF2B5EF4-FFF2-40B4-BE49-F238E27FC236}">
                <a16:creationId xmlns:a16="http://schemas.microsoft.com/office/drawing/2014/main" id="{87447A54-BB7D-CBB9-51D3-D9E1931BB8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6A154A-A657-A36B-CBA2-EAD3AFBC522B}"/>
              </a:ext>
            </a:extLst>
          </p:cNvPr>
          <p:cNvSpPr>
            <a:spLocks noGrp="1"/>
          </p:cNvSpPr>
          <p:nvPr>
            <p:ph type="sldNum" sz="quarter" idx="12"/>
          </p:nvPr>
        </p:nvSpPr>
        <p:spPr/>
        <p:txBody>
          <a:bodyPr/>
          <a:lstStyle/>
          <a:p>
            <a:fld id="{7C6ACE85-9B51-4B73-A202-DE0B48CC7CB2}" type="slidenum">
              <a:rPr lang="en-GB" smtClean="0"/>
              <a:t>‹#›</a:t>
            </a:fld>
            <a:endParaRPr lang="en-GB"/>
          </a:p>
        </p:txBody>
      </p:sp>
    </p:spTree>
    <p:extLst>
      <p:ext uri="{BB962C8B-B14F-4D97-AF65-F5344CB8AC3E}">
        <p14:creationId xmlns:p14="http://schemas.microsoft.com/office/powerpoint/2010/main" val="2901118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CAA6-8BBD-00AD-8107-193B70CEE7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4F9C1C-BB67-2C88-99E3-FC22BD881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E01DB3-6048-B01F-695C-9C85C32BF1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F805FF6-E03E-6AF4-81DD-642E0EE30A50}"/>
              </a:ext>
            </a:extLst>
          </p:cNvPr>
          <p:cNvSpPr>
            <a:spLocks noGrp="1"/>
          </p:cNvSpPr>
          <p:nvPr>
            <p:ph type="dt" sz="half" idx="10"/>
          </p:nvPr>
        </p:nvSpPr>
        <p:spPr/>
        <p:txBody>
          <a:bodyPr/>
          <a:lstStyle/>
          <a:p>
            <a:fld id="{6B2EBA92-F86A-4015-AF2D-16B00B66EE5C}" type="datetimeFigureOut">
              <a:rPr lang="en-GB" smtClean="0"/>
              <a:t>04/12/2022</a:t>
            </a:fld>
            <a:endParaRPr lang="en-GB"/>
          </a:p>
        </p:txBody>
      </p:sp>
      <p:sp>
        <p:nvSpPr>
          <p:cNvPr id="6" name="Footer Placeholder 5">
            <a:extLst>
              <a:ext uri="{FF2B5EF4-FFF2-40B4-BE49-F238E27FC236}">
                <a16:creationId xmlns:a16="http://schemas.microsoft.com/office/drawing/2014/main" id="{F000C881-2CD4-8CBF-8B9A-33925811E8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02BA71-1327-11BE-3701-39A6FB6F0555}"/>
              </a:ext>
            </a:extLst>
          </p:cNvPr>
          <p:cNvSpPr>
            <a:spLocks noGrp="1"/>
          </p:cNvSpPr>
          <p:nvPr>
            <p:ph type="sldNum" sz="quarter" idx="12"/>
          </p:nvPr>
        </p:nvSpPr>
        <p:spPr/>
        <p:txBody>
          <a:bodyPr/>
          <a:lstStyle/>
          <a:p>
            <a:fld id="{7C6ACE85-9B51-4B73-A202-DE0B48CC7CB2}" type="slidenum">
              <a:rPr lang="en-GB" smtClean="0"/>
              <a:t>‹#›</a:t>
            </a:fld>
            <a:endParaRPr lang="en-GB"/>
          </a:p>
        </p:txBody>
      </p:sp>
    </p:spTree>
    <p:extLst>
      <p:ext uri="{BB962C8B-B14F-4D97-AF65-F5344CB8AC3E}">
        <p14:creationId xmlns:p14="http://schemas.microsoft.com/office/powerpoint/2010/main" val="1579276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7A27-169A-8E86-8817-86057648A75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0D6B13-A0DD-83AF-74C1-FBC7DDC88B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40A398-3332-CEFF-D10A-A2CD702EF2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C35E750-F173-02E7-0771-CEC02472E2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D87AED-A9F6-A90C-6783-43E9F3E2F2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4B0AE65-9E49-758A-7DCC-D9C2EB925B08}"/>
              </a:ext>
            </a:extLst>
          </p:cNvPr>
          <p:cNvSpPr>
            <a:spLocks noGrp="1"/>
          </p:cNvSpPr>
          <p:nvPr>
            <p:ph type="dt" sz="half" idx="10"/>
          </p:nvPr>
        </p:nvSpPr>
        <p:spPr/>
        <p:txBody>
          <a:bodyPr/>
          <a:lstStyle/>
          <a:p>
            <a:fld id="{6B2EBA92-F86A-4015-AF2D-16B00B66EE5C}" type="datetimeFigureOut">
              <a:rPr lang="en-GB" smtClean="0"/>
              <a:t>04/12/2022</a:t>
            </a:fld>
            <a:endParaRPr lang="en-GB"/>
          </a:p>
        </p:txBody>
      </p:sp>
      <p:sp>
        <p:nvSpPr>
          <p:cNvPr id="8" name="Footer Placeholder 7">
            <a:extLst>
              <a:ext uri="{FF2B5EF4-FFF2-40B4-BE49-F238E27FC236}">
                <a16:creationId xmlns:a16="http://schemas.microsoft.com/office/drawing/2014/main" id="{A1861374-CE45-7E31-D821-D69D070E8B0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7C51C1A-553A-74F3-7C41-4FD6589FB2AC}"/>
              </a:ext>
            </a:extLst>
          </p:cNvPr>
          <p:cNvSpPr>
            <a:spLocks noGrp="1"/>
          </p:cNvSpPr>
          <p:nvPr>
            <p:ph type="sldNum" sz="quarter" idx="12"/>
          </p:nvPr>
        </p:nvSpPr>
        <p:spPr/>
        <p:txBody>
          <a:bodyPr/>
          <a:lstStyle/>
          <a:p>
            <a:fld id="{7C6ACE85-9B51-4B73-A202-DE0B48CC7CB2}" type="slidenum">
              <a:rPr lang="en-GB" smtClean="0"/>
              <a:t>‹#›</a:t>
            </a:fld>
            <a:endParaRPr lang="en-GB"/>
          </a:p>
        </p:txBody>
      </p:sp>
    </p:spTree>
    <p:extLst>
      <p:ext uri="{BB962C8B-B14F-4D97-AF65-F5344CB8AC3E}">
        <p14:creationId xmlns:p14="http://schemas.microsoft.com/office/powerpoint/2010/main" val="164509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F389-B811-B65A-F9CE-AF5D678FBB3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84F7ABA-D211-58B6-33A8-34CBB37E72E5}"/>
              </a:ext>
            </a:extLst>
          </p:cNvPr>
          <p:cNvSpPr>
            <a:spLocks noGrp="1"/>
          </p:cNvSpPr>
          <p:nvPr>
            <p:ph type="dt" sz="half" idx="10"/>
          </p:nvPr>
        </p:nvSpPr>
        <p:spPr/>
        <p:txBody>
          <a:bodyPr/>
          <a:lstStyle/>
          <a:p>
            <a:fld id="{6B2EBA92-F86A-4015-AF2D-16B00B66EE5C}" type="datetimeFigureOut">
              <a:rPr lang="en-GB" smtClean="0"/>
              <a:t>04/12/2022</a:t>
            </a:fld>
            <a:endParaRPr lang="en-GB"/>
          </a:p>
        </p:txBody>
      </p:sp>
      <p:sp>
        <p:nvSpPr>
          <p:cNvPr id="4" name="Footer Placeholder 3">
            <a:extLst>
              <a:ext uri="{FF2B5EF4-FFF2-40B4-BE49-F238E27FC236}">
                <a16:creationId xmlns:a16="http://schemas.microsoft.com/office/drawing/2014/main" id="{FD6AD4BE-2EE2-2597-7DD2-6F27000FFB5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C6DF447-351E-188E-ED95-9EABCAF152D3}"/>
              </a:ext>
            </a:extLst>
          </p:cNvPr>
          <p:cNvSpPr>
            <a:spLocks noGrp="1"/>
          </p:cNvSpPr>
          <p:nvPr>
            <p:ph type="sldNum" sz="quarter" idx="12"/>
          </p:nvPr>
        </p:nvSpPr>
        <p:spPr/>
        <p:txBody>
          <a:bodyPr/>
          <a:lstStyle/>
          <a:p>
            <a:fld id="{7C6ACE85-9B51-4B73-A202-DE0B48CC7CB2}" type="slidenum">
              <a:rPr lang="en-GB" smtClean="0"/>
              <a:t>‹#›</a:t>
            </a:fld>
            <a:endParaRPr lang="en-GB"/>
          </a:p>
        </p:txBody>
      </p:sp>
    </p:spTree>
    <p:extLst>
      <p:ext uri="{BB962C8B-B14F-4D97-AF65-F5344CB8AC3E}">
        <p14:creationId xmlns:p14="http://schemas.microsoft.com/office/powerpoint/2010/main" val="741974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3E420-21CA-024E-57A9-8CAA07B806E1}"/>
              </a:ext>
            </a:extLst>
          </p:cNvPr>
          <p:cNvSpPr>
            <a:spLocks noGrp="1"/>
          </p:cNvSpPr>
          <p:nvPr>
            <p:ph type="dt" sz="half" idx="10"/>
          </p:nvPr>
        </p:nvSpPr>
        <p:spPr/>
        <p:txBody>
          <a:bodyPr/>
          <a:lstStyle/>
          <a:p>
            <a:fld id="{6B2EBA92-F86A-4015-AF2D-16B00B66EE5C}" type="datetimeFigureOut">
              <a:rPr lang="en-GB" smtClean="0"/>
              <a:t>04/12/2022</a:t>
            </a:fld>
            <a:endParaRPr lang="en-GB"/>
          </a:p>
        </p:txBody>
      </p:sp>
      <p:sp>
        <p:nvSpPr>
          <p:cNvPr id="3" name="Footer Placeholder 2">
            <a:extLst>
              <a:ext uri="{FF2B5EF4-FFF2-40B4-BE49-F238E27FC236}">
                <a16:creationId xmlns:a16="http://schemas.microsoft.com/office/drawing/2014/main" id="{4D3C647B-6E7C-3E79-B114-09D1E049497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0722D79-46B0-0269-82F7-34A6A2F26645}"/>
              </a:ext>
            </a:extLst>
          </p:cNvPr>
          <p:cNvSpPr>
            <a:spLocks noGrp="1"/>
          </p:cNvSpPr>
          <p:nvPr>
            <p:ph type="sldNum" sz="quarter" idx="12"/>
          </p:nvPr>
        </p:nvSpPr>
        <p:spPr/>
        <p:txBody>
          <a:bodyPr/>
          <a:lstStyle/>
          <a:p>
            <a:fld id="{7C6ACE85-9B51-4B73-A202-DE0B48CC7CB2}" type="slidenum">
              <a:rPr lang="en-GB" smtClean="0"/>
              <a:t>‹#›</a:t>
            </a:fld>
            <a:endParaRPr lang="en-GB"/>
          </a:p>
        </p:txBody>
      </p:sp>
    </p:spTree>
    <p:extLst>
      <p:ext uri="{BB962C8B-B14F-4D97-AF65-F5344CB8AC3E}">
        <p14:creationId xmlns:p14="http://schemas.microsoft.com/office/powerpoint/2010/main" val="378201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6A86-97DC-40D8-FE2A-626A9C031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95313C2-7756-9F0A-98CA-B21B6E0B3C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7989B4B-6BA6-91DA-BDAE-5F4F78516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41C4B-4F89-573C-5658-7718F4CEB78E}"/>
              </a:ext>
            </a:extLst>
          </p:cNvPr>
          <p:cNvSpPr>
            <a:spLocks noGrp="1"/>
          </p:cNvSpPr>
          <p:nvPr>
            <p:ph type="dt" sz="half" idx="10"/>
          </p:nvPr>
        </p:nvSpPr>
        <p:spPr/>
        <p:txBody>
          <a:bodyPr/>
          <a:lstStyle/>
          <a:p>
            <a:fld id="{6B2EBA92-F86A-4015-AF2D-16B00B66EE5C}" type="datetimeFigureOut">
              <a:rPr lang="en-GB" smtClean="0"/>
              <a:t>04/12/2022</a:t>
            </a:fld>
            <a:endParaRPr lang="en-GB"/>
          </a:p>
        </p:txBody>
      </p:sp>
      <p:sp>
        <p:nvSpPr>
          <p:cNvPr id="6" name="Footer Placeholder 5">
            <a:extLst>
              <a:ext uri="{FF2B5EF4-FFF2-40B4-BE49-F238E27FC236}">
                <a16:creationId xmlns:a16="http://schemas.microsoft.com/office/drawing/2014/main" id="{7DBA9507-DB64-C739-EEC5-4110A915F2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5FE245-D516-2CD6-C0D6-31F4B40E7F5F}"/>
              </a:ext>
            </a:extLst>
          </p:cNvPr>
          <p:cNvSpPr>
            <a:spLocks noGrp="1"/>
          </p:cNvSpPr>
          <p:nvPr>
            <p:ph type="sldNum" sz="quarter" idx="12"/>
          </p:nvPr>
        </p:nvSpPr>
        <p:spPr/>
        <p:txBody>
          <a:bodyPr/>
          <a:lstStyle/>
          <a:p>
            <a:fld id="{7C6ACE85-9B51-4B73-A202-DE0B48CC7CB2}" type="slidenum">
              <a:rPr lang="en-GB" smtClean="0"/>
              <a:t>‹#›</a:t>
            </a:fld>
            <a:endParaRPr lang="en-GB"/>
          </a:p>
        </p:txBody>
      </p:sp>
    </p:spTree>
    <p:extLst>
      <p:ext uri="{BB962C8B-B14F-4D97-AF65-F5344CB8AC3E}">
        <p14:creationId xmlns:p14="http://schemas.microsoft.com/office/powerpoint/2010/main" val="368637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FD40-D0AF-F364-350B-BF3B2C163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701D001-383C-52E8-1B93-B1B6FD705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BEDD0D2-5FCA-9B24-DFB7-3325919D2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1B453-20F2-89A8-F672-C2A047ED900F}"/>
              </a:ext>
            </a:extLst>
          </p:cNvPr>
          <p:cNvSpPr>
            <a:spLocks noGrp="1"/>
          </p:cNvSpPr>
          <p:nvPr>
            <p:ph type="dt" sz="half" idx="10"/>
          </p:nvPr>
        </p:nvSpPr>
        <p:spPr/>
        <p:txBody>
          <a:bodyPr/>
          <a:lstStyle/>
          <a:p>
            <a:fld id="{6B2EBA92-F86A-4015-AF2D-16B00B66EE5C}" type="datetimeFigureOut">
              <a:rPr lang="en-GB" smtClean="0"/>
              <a:t>04/12/2022</a:t>
            </a:fld>
            <a:endParaRPr lang="en-GB"/>
          </a:p>
        </p:txBody>
      </p:sp>
      <p:sp>
        <p:nvSpPr>
          <p:cNvPr id="6" name="Footer Placeholder 5">
            <a:extLst>
              <a:ext uri="{FF2B5EF4-FFF2-40B4-BE49-F238E27FC236}">
                <a16:creationId xmlns:a16="http://schemas.microsoft.com/office/drawing/2014/main" id="{6848CE59-3CAB-D043-0060-1C2493A708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68F69C-3256-A810-5D29-27D9750822A9}"/>
              </a:ext>
            </a:extLst>
          </p:cNvPr>
          <p:cNvSpPr>
            <a:spLocks noGrp="1"/>
          </p:cNvSpPr>
          <p:nvPr>
            <p:ph type="sldNum" sz="quarter" idx="12"/>
          </p:nvPr>
        </p:nvSpPr>
        <p:spPr/>
        <p:txBody>
          <a:bodyPr/>
          <a:lstStyle/>
          <a:p>
            <a:fld id="{7C6ACE85-9B51-4B73-A202-DE0B48CC7CB2}" type="slidenum">
              <a:rPr lang="en-GB" smtClean="0"/>
              <a:t>‹#›</a:t>
            </a:fld>
            <a:endParaRPr lang="en-GB"/>
          </a:p>
        </p:txBody>
      </p:sp>
    </p:spTree>
    <p:extLst>
      <p:ext uri="{BB962C8B-B14F-4D97-AF65-F5344CB8AC3E}">
        <p14:creationId xmlns:p14="http://schemas.microsoft.com/office/powerpoint/2010/main" val="32474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558D05-C17E-25A8-42C2-E3447B28E1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F1E3DD-0A8B-FFBD-2957-8B09A2A584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7148E8-9826-A5EE-2990-26E369A9E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EBA92-F86A-4015-AF2D-16B00B66EE5C}" type="datetimeFigureOut">
              <a:rPr lang="en-GB" smtClean="0"/>
              <a:t>04/12/2022</a:t>
            </a:fld>
            <a:endParaRPr lang="en-GB"/>
          </a:p>
        </p:txBody>
      </p:sp>
      <p:sp>
        <p:nvSpPr>
          <p:cNvPr id="5" name="Footer Placeholder 4">
            <a:extLst>
              <a:ext uri="{FF2B5EF4-FFF2-40B4-BE49-F238E27FC236}">
                <a16:creationId xmlns:a16="http://schemas.microsoft.com/office/drawing/2014/main" id="{F1A6BB53-7B25-E120-82A5-BAB16791B5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0F366D9-37D0-4003-1FD1-98819DE6B4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ACE85-9B51-4B73-A202-DE0B48CC7CB2}" type="slidenum">
              <a:rPr lang="en-GB" smtClean="0"/>
              <a:t>‹#›</a:t>
            </a:fld>
            <a:endParaRPr lang="en-GB"/>
          </a:p>
        </p:txBody>
      </p:sp>
    </p:spTree>
    <p:extLst>
      <p:ext uri="{BB962C8B-B14F-4D97-AF65-F5344CB8AC3E}">
        <p14:creationId xmlns:p14="http://schemas.microsoft.com/office/powerpoint/2010/main" val="711275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4" r:id="rId13"/>
    <p:sldLayoutId id="2147483663" r:id="rId14"/>
    <p:sldLayoutId id="2147483662" r:id="rId15"/>
    <p:sldLayoutId id="214748366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Colors" Target="../diagrams/colors1.xml"/><Relationship Id="rId12"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1.xml"/><Relationship Id="rId11" Type="http://schemas.openxmlformats.org/officeDocument/2006/relationships/diagramLayout" Target="../diagrams/layout2.xml"/><Relationship Id="rId5" Type="http://schemas.openxmlformats.org/officeDocument/2006/relationships/diagramLayout" Target="../diagrams/layout1.xml"/><Relationship Id="rId10" Type="http://schemas.openxmlformats.org/officeDocument/2006/relationships/diagramData" Target="../diagrams/data2.xml"/><Relationship Id="rId4" Type="http://schemas.openxmlformats.org/officeDocument/2006/relationships/diagramData" Target="../diagrams/data1.xml"/><Relationship Id="rId9" Type="http://schemas.openxmlformats.org/officeDocument/2006/relationships/image" Target="../media/image2.png"/><Relationship Id="rId14" Type="http://schemas.microsoft.com/office/2007/relationships/diagramDrawing" Target="../diagrams/drawing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26.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svg"/><Relationship Id="rId12"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21.png"/><Relationship Id="rId11" Type="http://schemas.openxmlformats.org/officeDocument/2006/relationships/image" Target="../media/image2.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3167158" y="2158858"/>
            <a:ext cx="6592400" cy="860400"/>
          </a:xfrm>
          <a:prstGeom prst="rect">
            <a:avLst/>
          </a:prstGeom>
        </p:spPr>
        <p:txBody>
          <a:bodyPr spcFirstLastPara="1" vert="horz" wrap="square" lIns="121900" tIns="121900" rIns="121900" bIns="121900" rtlCol="0" anchor="b" anchorCtr="0">
            <a:noAutofit/>
          </a:bodyPr>
          <a:lstStyle/>
          <a:p>
            <a:r>
              <a:rPr lang="en" b="1" dirty="0">
                <a:solidFill>
                  <a:srgbClr val="1A3777"/>
                </a:solidFill>
                <a:latin typeface="Nunito" pitchFamily="2" charset="0"/>
              </a:rPr>
              <a:t>Data Analysis Tools</a:t>
            </a:r>
            <a:endParaRPr b="1" dirty="0">
              <a:solidFill>
                <a:srgbClr val="1A3777"/>
              </a:solidFill>
              <a:latin typeface="Nunito" pitchFamily="2" charset="0"/>
            </a:endParaRPr>
          </a:p>
        </p:txBody>
      </p:sp>
      <p:sp>
        <p:nvSpPr>
          <p:cNvPr id="373" name="Google Shape;373;p16"/>
          <p:cNvSpPr txBox="1">
            <a:spLocks noGrp="1"/>
          </p:cNvSpPr>
          <p:nvPr>
            <p:ph type="body" idx="1"/>
          </p:nvPr>
        </p:nvSpPr>
        <p:spPr>
          <a:xfrm>
            <a:off x="3489210" y="3094001"/>
            <a:ext cx="4383831" cy="2213200"/>
          </a:xfrm>
          <a:prstGeom prst="rect">
            <a:avLst/>
          </a:prstGeom>
        </p:spPr>
        <p:txBody>
          <a:bodyPr spcFirstLastPara="1" vert="horz" wrap="square" lIns="121900" tIns="121900" rIns="121900" bIns="121900" rtlCol="0" anchor="t" anchorCtr="0">
            <a:noAutofit/>
          </a:bodyPr>
          <a:lstStyle/>
          <a:p>
            <a:r>
              <a:rPr lang="en-US" dirty="0">
                <a:latin typeface="Nunito" pitchFamily="2" charset="0"/>
              </a:rPr>
              <a:t>Tableau</a:t>
            </a:r>
            <a:endParaRPr dirty="0">
              <a:latin typeface="Nunito" pitchFamily="2" charset="0"/>
            </a:endParaRPr>
          </a:p>
          <a:p>
            <a:pPr>
              <a:spcBef>
                <a:spcPts val="0"/>
              </a:spcBef>
            </a:pPr>
            <a:r>
              <a:rPr lang="en-US" dirty="0">
                <a:latin typeface="Nunito" pitchFamily="2" charset="0"/>
              </a:rPr>
              <a:t>Database &amp; SQL</a:t>
            </a:r>
            <a:endParaRPr dirty="0">
              <a:latin typeface="Nunito" pitchFamily="2" charset="0"/>
            </a:endParaRPr>
          </a:p>
          <a:p>
            <a:pPr>
              <a:spcBef>
                <a:spcPts val="0"/>
              </a:spcBef>
            </a:pPr>
            <a:r>
              <a:rPr lang="en" dirty="0">
                <a:latin typeface="Nunito" pitchFamily="2" charset="0"/>
              </a:rPr>
              <a:t>Python</a:t>
            </a:r>
          </a:p>
          <a:p>
            <a:pPr marL="0" indent="0">
              <a:buNone/>
            </a:pPr>
            <a:endParaRPr dirty="0"/>
          </a:p>
        </p:txBody>
      </p:sp>
      <p:sp>
        <p:nvSpPr>
          <p:cNvPr id="374" name="Google Shape;374;p16"/>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pPr algn="l"/>
            <a:fld id="{00000000-1234-1234-1234-123412341234}" type="slidenum">
              <a:rPr lang="en"/>
              <a:pPr algn="l"/>
              <a:t>1</a:t>
            </a:fld>
            <a:endParaRPr/>
          </a:p>
        </p:txBody>
      </p:sp>
      <p:pic>
        <p:nvPicPr>
          <p:cNvPr id="3" name="Picture 2">
            <a:extLst>
              <a:ext uri="{FF2B5EF4-FFF2-40B4-BE49-F238E27FC236}">
                <a16:creationId xmlns:a16="http://schemas.microsoft.com/office/drawing/2014/main" id="{1A7D3BD7-0F4B-9316-22A2-F1BFF6034CB1}"/>
              </a:ext>
            </a:extLst>
          </p:cNvPr>
          <p:cNvPicPr>
            <a:picLocks noChangeAspect="1"/>
          </p:cNvPicPr>
          <p:nvPr/>
        </p:nvPicPr>
        <p:blipFill>
          <a:blip r:embed="rId3"/>
          <a:stretch>
            <a:fillRect/>
          </a:stretch>
        </p:blipFill>
        <p:spPr>
          <a:xfrm>
            <a:off x="9046192" y="194797"/>
            <a:ext cx="3145808" cy="772227"/>
          </a:xfrm>
          <a:prstGeom prst="rect">
            <a:avLst/>
          </a:prstGeom>
        </p:spPr>
      </p:pic>
      <p:pic>
        <p:nvPicPr>
          <p:cNvPr id="4" name="Picture 3" descr="Logo&#10;&#10;Description automatically generated">
            <a:extLst>
              <a:ext uri="{FF2B5EF4-FFF2-40B4-BE49-F238E27FC236}">
                <a16:creationId xmlns:a16="http://schemas.microsoft.com/office/drawing/2014/main" id="{466D4C37-2CDB-6AF8-6147-AD033AAAD912}"/>
              </a:ext>
            </a:extLst>
          </p:cNvPr>
          <p:cNvPicPr>
            <a:picLocks noChangeAspect="1"/>
          </p:cNvPicPr>
          <p:nvPr/>
        </p:nvPicPr>
        <p:blipFill rotWithShape="1">
          <a:blip r:embed="rId4">
            <a:extLst>
              <a:ext uri="{28A0092B-C50C-407E-A947-70E740481C1C}">
                <a14:useLocalDpi xmlns:a14="http://schemas.microsoft.com/office/drawing/2010/main" val="0"/>
              </a:ext>
            </a:extLst>
          </a:blip>
          <a:srcRect l="31966" r="35705"/>
          <a:stretch/>
        </p:blipFill>
        <p:spPr>
          <a:xfrm>
            <a:off x="-100124" y="5307201"/>
            <a:ext cx="2001276" cy="15506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A5F3DA-A695-48FD-5E37-24C007BAF1BF}"/>
              </a:ext>
            </a:extLst>
          </p:cNvPr>
          <p:cNvPicPr>
            <a:picLocks noChangeAspect="1"/>
          </p:cNvPicPr>
          <p:nvPr/>
        </p:nvPicPr>
        <p:blipFill>
          <a:blip r:embed="rId2"/>
          <a:stretch>
            <a:fillRect/>
          </a:stretch>
        </p:blipFill>
        <p:spPr>
          <a:xfrm>
            <a:off x="9040392" y="264011"/>
            <a:ext cx="3145808" cy="772227"/>
          </a:xfrm>
          <a:prstGeom prst="rect">
            <a:avLst/>
          </a:prstGeom>
        </p:spPr>
      </p:pic>
      <p:sp>
        <p:nvSpPr>
          <p:cNvPr id="57" name="Parallelogram 56">
            <a:extLst>
              <a:ext uri="{FF2B5EF4-FFF2-40B4-BE49-F238E27FC236}">
                <a16:creationId xmlns:a16="http://schemas.microsoft.com/office/drawing/2014/main" id="{2BA46FA5-0565-7368-D198-7FEDCF79C59A}"/>
              </a:ext>
            </a:extLst>
          </p:cNvPr>
          <p:cNvSpPr/>
          <p:nvPr/>
        </p:nvSpPr>
        <p:spPr>
          <a:xfrm flipH="1">
            <a:off x="3007562" y="3064158"/>
            <a:ext cx="804203" cy="231798"/>
          </a:xfrm>
          <a:prstGeom prst="parallelogram">
            <a:avLst>
              <a:gd name="adj" fmla="val 69944"/>
            </a:avLst>
          </a:prstGeom>
          <a:solidFill>
            <a:srgbClr val="0095CD">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Nunito" pitchFamily="2" charset="0"/>
            </a:endParaRPr>
          </a:p>
        </p:txBody>
      </p:sp>
      <p:sp>
        <p:nvSpPr>
          <p:cNvPr id="58" name="Rectangle 57">
            <a:extLst>
              <a:ext uri="{FF2B5EF4-FFF2-40B4-BE49-F238E27FC236}">
                <a16:creationId xmlns:a16="http://schemas.microsoft.com/office/drawing/2014/main" id="{07C408B6-2518-12B0-A6BC-FC6953D70770}"/>
              </a:ext>
            </a:extLst>
          </p:cNvPr>
          <p:cNvSpPr/>
          <p:nvPr/>
        </p:nvSpPr>
        <p:spPr>
          <a:xfrm>
            <a:off x="1628763" y="3291517"/>
            <a:ext cx="2183785" cy="569683"/>
          </a:xfrm>
          <a:prstGeom prst="rect">
            <a:avLst/>
          </a:prstGeom>
          <a:solidFill>
            <a:srgbClr val="0095CD"/>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Nunito" pitchFamily="2" charset="0"/>
              </a:rPr>
              <a:t>01</a:t>
            </a:r>
          </a:p>
        </p:txBody>
      </p:sp>
      <p:sp>
        <p:nvSpPr>
          <p:cNvPr id="59" name="Parallelogram 58">
            <a:extLst>
              <a:ext uri="{FF2B5EF4-FFF2-40B4-BE49-F238E27FC236}">
                <a16:creationId xmlns:a16="http://schemas.microsoft.com/office/drawing/2014/main" id="{71CE6133-B9FB-C2EA-FAE7-DA6CA48CC863}"/>
              </a:ext>
            </a:extLst>
          </p:cNvPr>
          <p:cNvSpPr/>
          <p:nvPr/>
        </p:nvSpPr>
        <p:spPr>
          <a:xfrm flipH="1">
            <a:off x="4386357" y="2266912"/>
            <a:ext cx="804203" cy="231798"/>
          </a:xfrm>
          <a:prstGeom prst="parallelogram">
            <a:avLst>
              <a:gd name="adj" fmla="val 69944"/>
            </a:avLst>
          </a:prstGeom>
          <a:solidFill>
            <a:srgbClr val="324D5E">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Nunito" pitchFamily="2" charset="0"/>
            </a:endParaRPr>
          </a:p>
        </p:txBody>
      </p:sp>
      <p:sp>
        <p:nvSpPr>
          <p:cNvPr id="60" name="Rectangle 59">
            <a:extLst>
              <a:ext uri="{FF2B5EF4-FFF2-40B4-BE49-F238E27FC236}">
                <a16:creationId xmlns:a16="http://schemas.microsoft.com/office/drawing/2014/main" id="{7A107DF9-7E1D-EBC6-9B35-1B2BB16AB63A}"/>
              </a:ext>
            </a:extLst>
          </p:cNvPr>
          <p:cNvSpPr/>
          <p:nvPr/>
        </p:nvSpPr>
        <p:spPr>
          <a:xfrm>
            <a:off x="3007562" y="2494271"/>
            <a:ext cx="2183785" cy="569683"/>
          </a:xfrm>
          <a:prstGeom prst="rect">
            <a:avLst/>
          </a:prstGeom>
          <a:solidFill>
            <a:srgbClr val="324D5E"/>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Nunito" pitchFamily="2" charset="0"/>
              </a:rPr>
              <a:t>02</a:t>
            </a:r>
          </a:p>
        </p:txBody>
      </p:sp>
      <p:sp>
        <p:nvSpPr>
          <p:cNvPr id="61" name="Rectangle 60">
            <a:extLst>
              <a:ext uri="{FF2B5EF4-FFF2-40B4-BE49-F238E27FC236}">
                <a16:creationId xmlns:a16="http://schemas.microsoft.com/office/drawing/2014/main" id="{EEAA9BB0-0CD9-E4A9-91BC-47704E1900CC}"/>
              </a:ext>
            </a:extLst>
          </p:cNvPr>
          <p:cNvSpPr/>
          <p:nvPr/>
        </p:nvSpPr>
        <p:spPr>
          <a:xfrm>
            <a:off x="4386357" y="1697229"/>
            <a:ext cx="2844291" cy="569683"/>
          </a:xfrm>
          <a:prstGeom prst="rect">
            <a:avLst/>
          </a:prstGeom>
          <a:solidFill>
            <a:srgbClr val="F17C3F"/>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Nunito" pitchFamily="2" charset="0"/>
              </a:rPr>
              <a:t>03</a:t>
            </a:r>
          </a:p>
        </p:txBody>
      </p:sp>
      <p:sp>
        <p:nvSpPr>
          <p:cNvPr id="62" name="Parallelogram 61">
            <a:extLst>
              <a:ext uri="{FF2B5EF4-FFF2-40B4-BE49-F238E27FC236}">
                <a16:creationId xmlns:a16="http://schemas.microsoft.com/office/drawing/2014/main" id="{5C878F76-35CB-4DB1-6C7A-2A19F25A33B8}"/>
              </a:ext>
            </a:extLst>
          </p:cNvPr>
          <p:cNvSpPr/>
          <p:nvPr/>
        </p:nvSpPr>
        <p:spPr>
          <a:xfrm>
            <a:off x="6426446" y="2266912"/>
            <a:ext cx="804203" cy="231798"/>
          </a:xfrm>
          <a:prstGeom prst="parallelogram">
            <a:avLst>
              <a:gd name="adj" fmla="val 69944"/>
            </a:avLst>
          </a:prstGeom>
          <a:solidFill>
            <a:srgbClr val="7BB21B">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Nunito" pitchFamily="2" charset="0"/>
            </a:endParaRPr>
          </a:p>
        </p:txBody>
      </p:sp>
      <p:sp>
        <p:nvSpPr>
          <p:cNvPr id="63" name="Rectangle 62">
            <a:extLst>
              <a:ext uri="{FF2B5EF4-FFF2-40B4-BE49-F238E27FC236}">
                <a16:creationId xmlns:a16="http://schemas.microsoft.com/office/drawing/2014/main" id="{3913BE73-7070-7FC8-6C31-362FD37FDFAC}"/>
              </a:ext>
            </a:extLst>
          </p:cNvPr>
          <p:cNvSpPr/>
          <p:nvPr/>
        </p:nvSpPr>
        <p:spPr>
          <a:xfrm>
            <a:off x="6426446" y="2494271"/>
            <a:ext cx="2183785" cy="569683"/>
          </a:xfrm>
          <a:prstGeom prst="rect">
            <a:avLst/>
          </a:prstGeom>
          <a:solidFill>
            <a:srgbClr val="7BB21B"/>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Nunito" pitchFamily="2" charset="0"/>
              </a:rPr>
              <a:t>04</a:t>
            </a:r>
          </a:p>
        </p:txBody>
      </p:sp>
      <p:sp>
        <p:nvSpPr>
          <p:cNvPr id="64" name="Parallelogram 63">
            <a:extLst>
              <a:ext uri="{FF2B5EF4-FFF2-40B4-BE49-F238E27FC236}">
                <a16:creationId xmlns:a16="http://schemas.microsoft.com/office/drawing/2014/main" id="{4D612A48-B585-963A-0944-B385DC382739}"/>
              </a:ext>
            </a:extLst>
          </p:cNvPr>
          <p:cNvSpPr/>
          <p:nvPr/>
        </p:nvSpPr>
        <p:spPr>
          <a:xfrm>
            <a:off x="7800330" y="3064158"/>
            <a:ext cx="809899" cy="231798"/>
          </a:xfrm>
          <a:prstGeom prst="parallelogram">
            <a:avLst>
              <a:gd name="adj" fmla="val 69944"/>
            </a:avLst>
          </a:prstGeom>
          <a:solidFill>
            <a:srgbClr val="814E7E">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Nunito" pitchFamily="2" charset="0"/>
            </a:endParaRPr>
          </a:p>
        </p:txBody>
      </p:sp>
      <p:sp>
        <p:nvSpPr>
          <p:cNvPr id="65" name="Rectangle 64">
            <a:extLst>
              <a:ext uri="{FF2B5EF4-FFF2-40B4-BE49-F238E27FC236}">
                <a16:creationId xmlns:a16="http://schemas.microsoft.com/office/drawing/2014/main" id="{6ED657D1-C0F8-7295-10D5-50CF7539BC3E}"/>
              </a:ext>
            </a:extLst>
          </p:cNvPr>
          <p:cNvSpPr/>
          <p:nvPr/>
        </p:nvSpPr>
        <p:spPr>
          <a:xfrm>
            <a:off x="7800332" y="3291517"/>
            <a:ext cx="2183785" cy="569683"/>
          </a:xfrm>
          <a:prstGeom prst="rect">
            <a:avLst/>
          </a:prstGeom>
          <a:solidFill>
            <a:srgbClr val="814E7E"/>
          </a:solid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Nunito" pitchFamily="2" charset="0"/>
              </a:rPr>
              <a:t>05</a:t>
            </a:r>
          </a:p>
        </p:txBody>
      </p:sp>
      <p:sp>
        <p:nvSpPr>
          <p:cNvPr id="66" name="TextBox 65">
            <a:extLst>
              <a:ext uri="{FF2B5EF4-FFF2-40B4-BE49-F238E27FC236}">
                <a16:creationId xmlns:a16="http://schemas.microsoft.com/office/drawing/2014/main" id="{EF195375-C7C8-6F18-3590-1029F282446C}"/>
              </a:ext>
            </a:extLst>
          </p:cNvPr>
          <p:cNvSpPr txBox="1"/>
          <p:nvPr/>
        </p:nvSpPr>
        <p:spPr>
          <a:xfrm>
            <a:off x="2116886" y="3420958"/>
            <a:ext cx="169216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Nunito" pitchFamily="2" charset="0"/>
              </a:rPr>
              <a:t>Data Creation</a:t>
            </a:r>
          </a:p>
        </p:txBody>
      </p:sp>
      <p:sp>
        <p:nvSpPr>
          <p:cNvPr id="67" name="TextBox 66">
            <a:extLst>
              <a:ext uri="{FF2B5EF4-FFF2-40B4-BE49-F238E27FC236}">
                <a16:creationId xmlns:a16="http://schemas.microsoft.com/office/drawing/2014/main" id="{C10AD523-6076-A5AD-59B8-FB3701A0304E}"/>
              </a:ext>
            </a:extLst>
          </p:cNvPr>
          <p:cNvSpPr txBox="1"/>
          <p:nvPr/>
        </p:nvSpPr>
        <p:spPr>
          <a:xfrm>
            <a:off x="3498391" y="2623916"/>
            <a:ext cx="169216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Nunito" pitchFamily="2" charset="0"/>
              </a:rPr>
              <a:t>Data Storage</a:t>
            </a:r>
          </a:p>
        </p:txBody>
      </p:sp>
      <p:sp>
        <p:nvSpPr>
          <p:cNvPr id="68" name="TextBox 67">
            <a:extLst>
              <a:ext uri="{FF2B5EF4-FFF2-40B4-BE49-F238E27FC236}">
                <a16:creationId xmlns:a16="http://schemas.microsoft.com/office/drawing/2014/main" id="{CD28E42D-EE56-6969-16A2-35F24425DC70}"/>
              </a:ext>
            </a:extLst>
          </p:cNvPr>
          <p:cNvSpPr txBox="1"/>
          <p:nvPr/>
        </p:nvSpPr>
        <p:spPr>
          <a:xfrm>
            <a:off x="4960930" y="1824451"/>
            <a:ext cx="226971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Nunito" pitchFamily="2" charset="0"/>
              </a:rPr>
              <a:t>Data Usage</a:t>
            </a:r>
          </a:p>
        </p:txBody>
      </p:sp>
      <p:sp>
        <p:nvSpPr>
          <p:cNvPr id="69" name="TextBox 68">
            <a:extLst>
              <a:ext uri="{FF2B5EF4-FFF2-40B4-BE49-F238E27FC236}">
                <a16:creationId xmlns:a16="http://schemas.microsoft.com/office/drawing/2014/main" id="{60801AA0-B54A-3667-9FFB-DDBD7C02EBA8}"/>
              </a:ext>
            </a:extLst>
          </p:cNvPr>
          <p:cNvSpPr txBox="1"/>
          <p:nvPr/>
        </p:nvSpPr>
        <p:spPr>
          <a:xfrm>
            <a:off x="6918062" y="2621493"/>
            <a:ext cx="1692167"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Nunito" pitchFamily="2" charset="0"/>
              </a:rPr>
              <a:t>Data Archiving</a:t>
            </a:r>
          </a:p>
        </p:txBody>
      </p:sp>
      <p:sp>
        <p:nvSpPr>
          <p:cNvPr id="70" name="TextBox 69">
            <a:extLst>
              <a:ext uri="{FF2B5EF4-FFF2-40B4-BE49-F238E27FC236}">
                <a16:creationId xmlns:a16="http://schemas.microsoft.com/office/drawing/2014/main" id="{F21B1EE8-75C5-C93B-73BA-CFDEDA194381}"/>
              </a:ext>
            </a:extLst>
          </p:cNvPr>
          <p:cNvSpPr txBox="1"/>
          <p:nvPr/>
        </p:nvSpPr>
        <p:spPr>
          <a:xfrm>
            <a:off x="8291948" y="3418535"/>
            <a:ext cx="1816805"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Nunito" pitchFamily="2" charset="0"/>
              </a:rPr>
              <a:t>Data Destruction</a:t>
            </a:r>
          </a:p>
        </p:txBody>
      </p:sp>
      <p:grpSp>
        <p:nvGrpSpPr>
          <p:cNvPr id="71" name="Group 70">
            <a:extLst>
              <a:ext uri="{FF2B5EF4-FFF2-40B4-BE49-F238E27FC236}">
                <a16:creationId xmlns:a16="http://schemas.microsoft.com/office/drawing/2014/main" id="{23698CC4-C966-61F6-3804-CC68C6659E91}"/>
              </a:ext>
            </a:extLst>
          </p:cNvPr>
          <p:cNvGrpSpPr/>
          <p:nvPr/>
        </p:nvGrpSpPr>
        <p:grpSpPr>
          <a:xfrm>
            <a:off x="1537487" y="3941921"/>
            <a:ext cx="2183785" cy="1408679"/>
            <a:chOff x="1094503" y="4666565"/>
            <a:chExt cx="2558518" cy="1650402"/>
          </a:xfrm>
        </p:grpSpPr>
        <p:cxnSp>
          <p:nvCxnSpPr>
            <p:cNvPr id="72" name="Straight Connector 71">
              <a:extLst>
                <a:ext uri="{FF2B5EF4-FFF2-40B4-BE49-F238E27FC236}">
                  <a16:creationId xmlns:a16="http://schemas.microsoft.com/office/drawing/2014/main" id="{5704FDE7-56D9-7658-4F47-911C55D4D833}"/>
                </a:ext>
              </a:extLst>
            </p:cNvPr>
            <p:cNvCxnSpPr>
              <a:stCxn id="74" idx="0"/>
            </p:cNvCxnSpPr>
            <p:nvPr/>
          </p:nvCxnSpPr>
          <p:spPr>
            <a:xfrm flipV="1">
              <a:off x="2480700" y="4666565"/>
              <a:ext cx="0" cy="352465"/>
            </a:xfrm>
            <a:prstGeom prst="line">
              <a:avLst/>
            </a:prstGeom>
            <a:noFill/>
            <a:ln w="6350" cap="flat" cmpd="sng" algn="ctr">
              <a:solidFill>
                <a:sysClr val="window" lastClr="FFFFFF">
                  <a:lumMod val="75000"/>
                </a:sysClr>
              </a:solidFill>
              <a:prstDash val="sysDash"/>
              <a:miter lim="800000"/>
              <a:tailEnd type="oval"/>
            </a:ln>
            <a:effectLst/>
          </p:spPr>
        </p:cxnSp>
        <p:grpSp>
          <p:nvGrpSpPr>
            <p:cNvPr id="73" name="Group 72">
              <a:extLst>
                <a:ext uri="{FF2B5EF4-FFF2-40B4-BE49-F238E27FC236}">
                  <a16:creationId xmlns:a16="http://schemas.microsoft.com/office/drawing/2014/main" id="{E9756DAF-1773-D599-634E-26F7D468EC11}"/>
                </a:ext>
              </a:extLst>
            </p:cNvPr>
            <p:cNvGrpSpPr/>
            <p:nvPr/>
          </p:nvGrpSpPr>
          <p:grpSpPr>
            <a:xfrm>
              <a:off x="1094503" y="5019031"/>
              <a:ext cx="2558518" cy="1297936"/>
              <a:chOff x="342688" y="3013675"/>
              <a:chExt cx="2558518" cy="1297936"/>
            </a:xfrm>
          </p:grpSpPr>
          <p:sp>
            <p:nvSpPr>
              <p:cNvPr id="74" name="Rectangle 1436">
                <a:extLst>
                  <a:ext uri="{FF2B5EF4-FFF2-40B4-BE49-F238E27FC236}">
                    <a16:creationId xmlns:a16="http://schemas.microsoft.com/office/drawing/2014/main" id="{001497AF-8871-299A-0154-32C9F61E4378}"/>
                  </a:ext>
                </a:extLst>
              </p:cNvPr>
              <p:cNvSpPr>
                <a:spLocks noChangeArrowheads="1"/>
              </p:cNvSpPr>
              <p:nvPr/>
            </p:nvSpPr>
            <p:spPr bwMode="auto">
              <a:xfrm>
                <a:off x="838200" y="3013675"/>
                <a:ext cx="1781369" cy="297487"/>
              </a:xfrm>
              <a:prstGeom prst="rect">
                <a:avLst/>
              </a:prstGeom>
            </p:spPr>
            <p:txBody>
              <a:bodyPr vert="horz" wrap="squar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 typeface="Arial" pitchFamily="34" charset="0"/>
                  <a:buNone/>
                  <a:tabLst/>
                  <a:defRPr/>
                </a:pPr>
                <a:r>
                  <a:rPr kumimoji="0" lang="en-US" sz="1200" b="1" i="0" u="none" strike="noStrike" kern="0" cap="none" spc="0" normalizeH="0" baseline="0" noProof="0" dirty="0">
                    <a:ln>
                      <a:noFill/>
                    </a:ln>
                    <a:solidFill>
                      <a:srgbClr val="273339"/>
                    </a:solidFill>
                    <a:effectLst/>
                    <a:uLnTx/>
                    <a:uFillTx/>
                    <a:latin typeface="Nunito" pitchFamily="2" charset="0"/>
                  </a:rPr>
                  <a:t>Creation /Capture</a:t>
                </a:r>
              </a:p>
            </p:txBody>
          </p:sp>
          <p:sp>
            <p:nvSpPr>
              <p:cNvPr id="75" name="Content Placeholder 2">
                <a:extLst>
                  <a:ext uri="{FF2B5EF4-FFF2-40B4-BE49-F238E27FC236}">
                    <a16:creationId xmlns:a16="http://schemas.microsoft.com/office/drawing/2014/main" id="{6300FA2A-2971-B086-1953-D485F6050B03}"/>
                  </a:ext>
                </a:extLst>
              </p:cNvPr>
              <p:cNvSpPr txBox="1">
                <a:spLocks/>
              </p:cNvSpPr>
              <p:nvPr/>
            </p:nvSpPr>
            <p:spPr>
              <a:xfrm>
                <a:off x="342688" y="3329004"/>
                <a:ext cx="2558518" cy="982607"/>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effectLst/>
                    <a:uLnTx/>
                    <a:uFillTx/>
                    <a:latin typeface="Nunito" pitchFamily="2" charset="0"/>
                  </a:rPr>
                  <a:t>Data is </a:t>
                </a:r>
                <a:r>
                  <a:rPr lang="en-US" sz="1000" dirty="0">
                    <a:latin typeface="Nunito" pitchFamily="2" charset="0"/>
                  </a:rPr>
                  <a:t>acquired, created</a:t>
                </a:r>
                <a:r>
                  <a:rPr kumimoji="0" lang="en-US" sz="1000" b="0" i="0" u="none" strike="noStrike" kern="1200" cap="none" spc="0" normalizeH="0" baseline="0" noProof="0" dirty="0">
                    <a:ln>
                      <a:noFill/>
                    </a:ln>
                    <a:effectLst/>
                    <a:uLnTx/>
                    <a:uFillTx/>
                    <a:latin typeface="Nunito" pitchFamily="2" charset="0"/>
                  </a:rPr>
                  <a:t> o</a:t>
                </a:r>
                <a:r>
                  <a:rPr lang="en-US" sz="1000" dirty="0">
                    <a:latin typeface="Nunito" pitchFamily="2" charset="0"/>
                  </a:rPr>
                  <a:t>r captured. Acquiring already existing data or manual entry of data recorded or capture of data generated by devices.</a:t>
                </a:r>
                <a:endParaRPr kumimoji="0" lang="en-US" sz="1000" b="0" i="0" u="none" strike="noStrike" kern="1200" cap="none" spc="0" normalizeH="0" baseline="0" noProof="0" dirty="0">
                  <a:ln>
                    <a:noFill/>
                  </a:ln>
                  <a:effectLst/>
                  <a:uLnTx/>
                  <a:uFillTx/>
                  <a:latin typeface="Nunito" pitchFamily="2" charset="0"/>
                </a:endParaRPr>
              </a:p>
            </p:txBody>
          </p:sp>
        </p:grpSp>
      </p:grpSp>
      <p:grpSp>
        <p:nvGrpSpPr>
          <p:cNvPr id="76" name="Group 75">
            <a:extLst>
              <a:ext uri="{FF2B5EF4-FFF2-40B4-BE49-F238E27FC236}">
                <a16:creationId xmlns:a16="http://schemas.microsoft.com/office/drawing/2014/main" id="{64EFD77A-231D-0CE9-93F8-ECD11A7D788D}"/>
              </a:ext>
            </a:extLst>
          </p:cNvPr>
          <p:cNvGrpSpPr/>
          <p:nvPr/>
        </p:nvGrpSpPr>
        <p:grpSpPr>
          <a:xfrm>
            <a:off x="4017612" y="3133545"/>
            <a:ext cx="1725505" cy="1562565"/>
            <a:chOff x="1590014" y="4666565"/>
            <a:chExt cx="2021598" cy="1830696"/>
          </a:xfrm>
        </p:grpSpPr>
        <p:cxnSp>
          <p:nvCxnSpPr>
            <p:cNvPr id="77" name="Straight Connector 76">
              <a:extLst>
                <a:ext uri="{FF2B5EF4-FFF2-40B4-BE49-F238E27FC236}">
                  <a16:creationId xmlns:a16="http://schemas.microsoft.com/office/drawing/2014/main" id="{6774557E-CE23-B5FA-0FA9-110EF941FF68}"/>
                </a:ext>
              </a:extLst>
            </p:cNvPr>
            <p:cNvCxnSpPr>
              <a:stCxn id="79" idx="0"/>
            </p:cNvCxnSpPr>
            <p:nvPr/>
          </p:nvCxnSpPr>
          <p:spPr>
            <a:xfrm flipV="1">
              <a:off x="2480700" y="4666565"/>
              <a:ext cx="0" cy="352466"/>
            </a:xfrm>
            <a:prstGeom prst="line">
              <a:avLst/>
            </a:prstGeom>
            <a:noFill/>
            <a:ln w="6350" cap="flat" cmpd="sng" algn="ctr">
              <a:solidFill>
                <a:sysClr val="window" lastClr="FFFFFF">
                  <a:lumMod val="75000"/>
                </a:sysClr>
              </a:solidFill>
              <a:prstDash val="sysDash"/>
              <a:miter lim="800000"/>
              <a:tailEnd type="oval"/>
            </a:ln>
            <a:effectLst/>
          </p:spPr>
        </p:cxnSp>
        <p:grpSp>
          <p:nvGrpSpPr>
            <p:cNvPr id="78" name="Group 77">
              <a:extLst>
                <a:ext uri="{FF2B5EF4-FFF2-40B4-BE49-F238E27FC236}">
                  <a16:creationId xmlns:a16="http://schemas.microsoft.com/office/drawing/2014/main" id="{28C433F9-BD29-B613-855A-74C01FCD94F3}"/>
                </a:ext>
              </a:extLst>
            </p:cNvPr>
            <p:cNvGrpSpPr/>
            <p:nvPr/>
          </p:nvGrpSpPr>
          <p:grpSpPr>
            <a:xfrm>
              <a:off x="1590014" y="5019031"/>
              <a:ext cx="2021598" cy="1478230"/>
              <a:chOff x="838199" y="3013675"/>
              <a:chExt cx="2021598" cy="1478230"/>
            </a:xfrm>
          </p:grpSpPr>
          <p:sp>
            <p:nvSpPr>
              <p:cNvPr id="79" name="Rectangle 1436">
                <a:extLst>
                  <a:ext uri="{FF2B5EF4-FFF2-40B4-BE49-F238E27FC236}">
                    <a16:creationId xmlns:a16="http://schemas.microsoft.com/office/drawing/2014/main" id="{2A0617A6-D715-79C4-5407-27DAC3D2FC57}"/>
                  </a:ext>
                </a:extLst>
              </p:cNvPr>
              <p:cNvSpPr>
                <a:spLocks noChangeArrowheads="1"/>
              </p:cNvSpPr>
              <p:nvPr/>
            </p:nvSpPr>
            <p:spPr bwMode="auto">
              <a:xfrm>
                <a:off x="838200" y="3013675"/>
                <a:ext cx="1781369" cy="297487"/>
              </a:xfrm>
              <a:prstGeom prst="rect">
                <a:avLst/>
              </a:prstGeom>
            </p:spPr>
            <p:txBody>
              <a:bodyPr vert="horz" wrap="squar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 typeface="Arial" pitchFamily="34" charset="0"/>
                  <a:buNone/>
                  <a:tabLst/>
                  <a:defRPr/>
                </a:pPr>
                <a:r>
                  <a:rPr kumimoji="0" lang="en-US" sz="1200" b="1" i="0" u="none" strike="noStrike" kern="0" cap="none" spc="0" normalizeH="0" baseline="0" noProof="0" dirty="0">
                    <a:ln>
                      <a:noFill/>
                    </a:ln>
                    <a:solidFill>
                      <a:srgbClr val="273339"/>
                    </a:solidFill>
                    <a:effectLst/>
                    <a:uLnTx/>
                    <a:uFillTx/>
                    <a:latin typeface="Nunito" pitchFamily="2" charset="0"/>
                  </a:rPr>
                  <a:t>Storage</a:t>
                </a:r>
              </a:p>
            </p:txBody>
          </p:sp>
          <p:sp>
            <p:nvSpPr>
              <p:cNvPr id="80" name="Content Placeholder 2">
                <a:extLst>
                  <a:ext uri="{FF2B5EF4-FFF2-40B4-BE49-F238E27FC236}">
                    <a16:creationId xmlns:a16="http://schemas.microsoft.com/office/drawing/2014/main" id="{B07E6C69-1A4C-BEB3-DFDA-685BFEB2D86F}"/>
                  </a:ext>
                </a:extLst>
              </p:cNvPr>
              <p:cNvSpPr txBox="1">
                <a:spLocks/>
              </p:cNvSpPr>
              <p:nvPr/>
            </p:nvSpPr>
            <p:spPr>
              <a:xfrm>
                <a:off x="838199" y="3329003"/>
                <a:ext cx="2021598" cy="1162902"/>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effectLst/>
                    <a:uLnTx/>
                    <a:uFillTx/>
                    <a:latin typeface="Nunito" pitchFamily="2" charset="0"/>
                  </a:rPr>
                  <a:t>Once data has been created within the </a:t>
                </a:r>
                <a:r>
                  <a:rPr kumimoji="0" lang="en-US" sz="1000" b="0" i="0" u="none" strike="noStrike" kern="1200" cap="none" spc="0" normalizeH="0" baseline="0" noProof="0" dirty="0" err="1">
                    <a:ln>
                      <a:noFill/>
                    </a:ln>
                    <a:effectLst/>
                    <a:uLnTx/>
                    <a:uFillTx/>
                    <a:latin typeface="Nunito" pitchFamily="2" charset="0"/>
                  </a:rPr>
                  <a:t>organisation</a:t>
                </a:r>
                <a:r>
                  <a:rPr kumimoji="0" lang="en-US" sz="1000" b="0" i="0" u="none" strike="noStrike" kern="1200" cap="none" spc="0" normalizeH="0" baseline="0" noProof="0" dirty="0">
                    <a:ln>
                      <a:noFill/>
                    </a:ln>
                    <a:effectLst/>
                    <a:uLnTx/>
                    <a:uFillTx/>
                    <a:latin typeface="Nunito" pitchFamily="2" charset="0"/>
                  </a:rPr>
                  <a:t>, it needs to be stored and protected, with the appropriate level of security applied</a:t>
                </a:r>
              </a:p>
            </p:txBody>
          </p:sp>
        </p:grpSp>
      </p:grpSp>
      <p:grpSp>
        <p:nvGrpSpPr>
          <p:cNvPr id="81" name="Group 80">
            <a:extLst>
              <a:ext uri="{FF2B5EF4-FFF2-40B4-BE49-F238E27FC236}">
                <a16:creationId xmlns:a16="http://schemas.microsoft.com/office/drawing/2014/main" id="{47DE8404-5360-11AE-F73E-F552E1BF57F2}"/>
              </a:ext>
            </a:extLst>
          </p:cNvPr>
          <p:cNvGrpSpPr/>
          <p:nvPr/>
        </p:nvGrpSpPr>
        <p:grpSpPr>
          <a:xfrm>
            <a:off x="6074803" y="3173647"/>
            <a:ext cx="1809450" cy="1870342"/>
            <a:chOff x="1590015" y="4666565"/>
            <a:chExt cx="2119948" cy="2191286"/>
          </a:xfrm>
        </p:grpSpPr>
        <p:cxnSp>
          <p:nvCxnSpPr>
            <p:cNvPr id="82" name="Straight Connector 81">
              <a:extLst>
                <a:ext uri="{FF2B5EF4-FFF2-40B4-BE49-F238E27FC236}">
                  <a16:creationId xmlns:a16="http://schemas.microsoft.com/office/drawing/2014/main" id="{5A373B6B-661E-23BF-93E5-88540182EA66}"/>
                </a:ext>
              </a:extLst>
            </p:cNvPr>
            <p:cNvCxnSpPr>
              <a:stCxn id="84" idx="0"/>
            </p:cNvCxnSpPr>
            <p:nvPr/>
          </p:nvCxnSpPr>
          <p:spPr>
            <a:xfrm flipV="1">
              <a:off x="2480700" y="4666565"/>
              <a:ext cx="0" cy="352466"/>
            </a:xfrm>
            <a:prstGeom prst="line">
              <a:avLst/>
            </a:prstGeom>
            <a:noFill/>
            <a:ln w="6350" cap="flat" cmpd="sng" algn="ctr">
              <a:solidFill>
                <a:sysClr val="window" lastClr="FFFFFF">
                  <a:lumMod val="75000"/>
                </a:sysClr>
              </a:solidFill>
              <a:prstDash val="sysDash"/>
              <a:miter lim="800000"/>
              <a:tailEnd type="oval"/>
            </a:ln>
            <a:effectLst/>
          </p:spPr>
        </p:cxnSp>
        <p:grpSp>
          <p:nvGrpSpPr>
            <p:cNvPr id="83" name="Group 82">
              <a:extLst>
                <a:ext uri="{FF2B5EF4-FFF2-40B4-BE49-F238E27FC236}">
                  <a16:creationId xmlns:a16="http://schemas.microsoft.com/office/drawing/2014/main" id="{B4E69D24-33B9-C9D1-F501-4A8433967BE2}"/>
                </a:ext>
              </a:extLst>
            </p:cNvPr>
            <p:cNvGrpSpPr/>
            <p:nvPr/>
          </p:nvGrpSpPr>
          <p:grpSpPr>
            <a:xfrm>
              <a:off x="1590015" y="5019031"/>
              <a:ext cx="2119948" cy="1838820"/>
              <a:chOff x="838200" y="3013675"/>
              <a:chExt cx="2119948" cy="1838820"/>
            </a:xfrm>
          </p:grpSpPr>
          <p:sp>
            <p:nvSpPr>
              <p:cNvPr id="84" name="Rectangle 1436">
                <a:extLst>
                  <a:ext uri="{FF2B5EF4-FFF2-40B4-BE49-F238E27FC236}">
                    <a16:creationId xmlns:a16="http://schemas.microsoft.com/office/drawing/2014/main" id="{E1F3776D-AB2C-8845-F108-81D10BB85A34}"/>
                  </a:ext>
                </a:extLst>
              </p:cNvPr>
              <p:cNvSpPr>
                <a:spLocks noChangeArrowheads="1"/>
              </p:cNvSpPr>
              <p:nvPr/>
            </p:nvSpPr>
            <p:spPr bwMode="auto">
              <a:xfrm>
                <a:off x="838200" y="3013675"/>
                <a:ext cx="1781369" cy="297487"/>
              </a:xfrm>
              <a:prstGeom prst="rect">
                <a:avLst/>
              </a:prstGeom>
            </p:spPr>
            <p:txBody>
              <a:bodyPr vert="horz" wrap="squar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 typeface="Arial" pitchFamily="34" charset="0"/>
                  <a:buNone/>
                  <a:tabLst/>
                  <a:defRPr/>
                </a:pPr>
                <a:r>
                  <a:rPr kumimoji="0" lang="en-US" sz="1200" b="1" i="0" u="none" strike="noStrike" kern="0" cap="none" spc="0" normalizeH="0" baseline="0" noProof="0" dirty="0">
                    <a:ln>
                      <a:noFill/>
                    </a:ln>
                    <a:solidFill>
                      <a:srgbClr val="273339"/>
                    </a:solidFill>
                    <a:effectLst/>
                    <a:uLnTx/>
                    <a:uFillTx/>
                    <a:latin typeface="Nunito" pitchFamily="2" charset="0"/>
                  </a:rPr>
                  <a:t>Archival</a:t>
                </a:r>
              </a:p>
            </p:txBody>
          </p:sp>
          <p:sp>
            <p:nvSpPr>
              <p:cNvPr id="85" name="Content Placeholder 2">
                <a:extLst>
                  <a:ext uri="{FF2B5EF4-FFF2-40B4-BE49-F238E27FC236}">
                    <a16:creationId xmlns:a16="http://schemas.microsoft.com/office/drawing/2014/main" id="{A392232B-9398-BA98-83E3-F4A2A23EB6B5}"/>
                  </a:ext>
                </a:extLst>
              </p:cNvPr>
              <p:cNvSpPr txBox="1">
                <a:spLocks/>
              </p:cNvSpPr>
              <p:nvPr/>
            </p:nvSpPr>
            <p:spPr>
              <a:xfrm>
                <a:off x="838200" y="3329003"/>
                <a:ext cx="2119948" cy="1523492"/>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00" b="0" i="0" dirty="0">
                    <a:effectLst/>
                    <a:latin typeface="Nunito" pitchFamily="2" charset="0"/>
                  </a:rPr>
                  <a:t>Data Archival is the copying of data to an environment where it is stored in case it is needed again in an active production environment and the removal of this data from all active production environment</a:t>
                </a:r>
                <a:endParaRPr kumimoji="0" lang="en-US" sz="900" b="0" i="0" u="none" strike="noStrike" kern="1200" cap="none" spc="0" normalizeH="0" baseline="0" noProof="0" dirty="0">
                  <a:ln>
                    <a:noFill/>
                  </a:ln>
                  <a:effectLst/>
                  <a:uLnTx/>
                  <a:uFillTx/>
                  <a:latin typeface="Nunito" pitchFamily="2" charset="0"/>
                </a:endParaRPr>
              </a:p>
            </p:txBody>
          </p:sp>
        </p:grpSp>
      </p:grpSp>
      <p:grpSp>
        <p:nvGrpSpPr>
          <p:cNvPr id="86" name="Group 85">
            <a:extLst>
              <a:ext uri="{FF2B5EF4-FFF2-40B4-BE49-F238E27FC236}">
                <a16:creationId xmlns:a16="http://schemas.microsoft.com/office/drawing/2014/main" id="{D4885B06-C25C-B2D0-AF27-B4A147CC035B}"/>
              </a:ext>
            </a:extLst>
          </p:cNvPr>
          <p:cNvGrpSpPr/>
          <p:nvPr/>
        </p:nvGrpSpPr>
        <p:grpSpPr>
          <a:xfrm>
            <a:off x="8131990" y="3941918"/>
            <a:ext cx="1816805" cy="1408677"/>
            <a:chOff x="1590014" y="4666565"/>
            <a:chExt cx="2128565" cy="1650401"/>
          </a:xfrm>
        </p:grpSpPr>
        <p:cxnSp>
          <p:nvCxnSpPr>
            <p:cNvPr id="87" name="Straight Connector 86">
              <a:extLst>
                <a:ext uri="{FF2B5EF4-FFF2-40B4-BE49-F238E27FC236}">
                  <a16:creationId xmlns:a16="http://schemas.microsoft.com/office/drawing/2014/main" id="{C848B90D-E348-1A2E-2AA1-A355A27FDFA7}"/>
                </a:ext>
              </a:extLst>
            </p:cNvPr>
            <p:cNvCxnSpPr>
              <a:stCxn id="89" idx="0"/>
            </p:cNvCxnSpPr>
            <p:nvPr/>
          </p:nvCxnSpPr>
          <p:spPr>
            <a:xfrm flipV="1">
              <a:off x="2480700" y="4666565"/>
              <a:ext cx="0" cy="352466"/>
            </a:xfrm>
            <a:prstGeom prst="line">
              <a:avLst/>
            </a:prstGeom>
            <a:noFill/>
            <a:ln w="6350" cap="flat" cmpd="sng" algn="ctr">
              <a:solidFill>
                <a:sysClr val="window" lastClr="FFFFFF">
                  <a:lumMod val="75000"/>
                </a:sysClr>
              </a:solidFill>
              <a:prstDash val="sysDash"/>
              <a:miter lim="800000"/>
              <a:tailEnd type="oval"/>
            </a:ln>
            <a:effectLst/>
          </p:spPr>
        </p:cxnSp>
        <p:grpSp>
          <p:nvGrpSpPr>
            <p:cNvPr id="88" name="Group 87">
              <a:extLst>
                <a:ext uri="{FF2B5EF4-FFF2-40B4-BE49-F238E27FC236}">
                  <a16:creationId xmlns:a16="http://schemas.microsoft.com/office/drawing/2014/main" id="{D74B03DE-4AAD-D3C4-6B71-3CE84EF8615A}"/>
                </a:ext>
              </a:extLst>
            </p:cNvPr>
            <p:cNvGrpSpPr/>
            <p:nvPr/>
          </p:nvGrpSpPr>
          <p:grpSpPr>
            <a:xfrm>
              <a:off x="1590014" y="5019031"/>
              <a:ext cx="2128565" cy="1297935"/>
              <a:chOff x="838199" y="3013675"/>
              <a:chExt cx="2128565" cy="1297935"/>
            </a:xfrm>
          </p:grpSpPr>
          <p:sp>
            <p:nvSpPr>
              <p:cNvPr id="89" name="Rectangle 1436">
                <a:extLst>
                  <a:ext uri="{FF2B5EF4-FFF2-40B4-BE49-F238E27FC236}">
                    <a16:creationId xmlns:a16="http://schemas.microsoft.com/office/drawing/2014/main" id="{34F78109-2300-07D7-E0A5-17FAD41E45F9}"/>
                  </a:ext>
                </a:extLst>
              </p:cNvPr>
              <p:cNvSpPr>
                <a:spLocks noChangeArrowheads="1"/>
              </p:cNvSpPr>
              <p:nvPr/>
            </p:nvSpPr>
            <p:spPr bwMode="auto">
              <a:xfrm>
                <a:off x="838200" y="3013675"/>
                <a:ext cx="1781369" cy="297487"/>
              </a:xfrm>
              <a:prstGeom prst="rect">
                <a:avLst/>
              </a:prstGeom>
            </p:spPr>
            <p:txBody>
              <a:bodyPr vert="horz" wrap="squar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 typeface="Arial" pitchFamily="34" charset="0"/>
                  <a:buNone/>
                  <a:tabLst/>
                  <a:defRPr/>
                </a:pPr>
                <a:r>
                  <a:rPr kumimoji="0" lang="en-US" sz="1200" b="1" i="0" u="none" strike="noStrike" kern="0" cap="none" spc="0" normalizeH="0" baseline="0" noProof="0" dirty="0">
                    <a:ln>
                      <a:noFill/>
                    </a:ln>
                    <a:solidFill>
                      <a:srgbClr val="273339"/>
                    </a:solidFill>
                    <a:effectLst/>
                    <a:uLnTx/>
                    <a:uFillTx/>
                    <a:latin typeface="Nunito" pitchFamily="2" charset="0"/>
                  </a:rPr>
                  <a:t>Destruction</a:t>
                </a:r>
              </a:p>
            </p:txBody>
          </p:sp>
          <p:sp>
            <p:nvSpPr>
              <p:cNvPr id="90" name="Content Placeholder 2">
                <a:extLst>
                  <a:ext uri="{FF2B5EF4-FFF2-40B4-BE49-F238E27FC236}">
                    <a16:creationId xmlns:a16="http://schemas.microsoft.com/office/drawing/2014/main" id="{E04D8815-12F6-0D9C-10A0-F5A9E272FD5C}"/>
                  </a:ext>
                </a:extLst>
              </p:cNvPr>
              <p:cNvSpPr txBox="1">
                <a:spLocks/>
              </p:cNvSpPr>
              <p:nvPr/>
            </p:nvSpPr>
            <p:spPr>
              <a:xfrm>
                <a:off x="838199" y="3329003"/>
                <a:ext cx="2128565" cy="982607"/>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effectLst/>
                    <a:uLnTx/>
                    <a:uFillTx/>
                    <a:latin typeface="Nunito" pitchFamily="2" charset="0"/>
                  </a:rPr>
                  <a:t>Data cannot be kept forever due to storage costs. Data is usually destroyed after a set retention period or at the request of the data owner.</a:t>
                </a:r>
              </a:p>
            </p:txBody>
          </p:sp>
        </p:grpSp>
      </p:grpSp>
      <p:grpSp>
        <p:nvGrpSpPr>
          <p:cNvPr id="91" name="Group 90">
            <a:extLst>
              <a:ext uri="{FF2B5EF4-FFF2-40B4-BE49-F238E27FC236}">
                <a16:creationId xmlns:a16="http://schemas.microsoft.com/office/drawing/2014/main" id="{93E25BC4-878F-14FC-FA27-B2B00A8A7251}"/>
              </a:ext>
            </a:extLst>
          </p:cNvPr>
          <p:cNvGrpSpPr/>
          <p:nvPr/>
        </p:nvGrpSpPr>
        <p:grpSpPr>
          <a:xfrm>
            <a:off x="4386357" y="641249"/>
            <a:ext cx="2844290" cy="1061969"/>
            <a:chOff x="5163207" y="1033324"/>
            <a:chExt cx="1781369" cy="1244201"/>
          </a:xfrm>
        </p:grpSpPr>
        <p:sp>
          <p:nvSpPr>
            <p:cNvPr id="92" name="Rectangle 1436">
              <a:extLst>
                <a:ext uri="{FF2B5EF4-FFF2-40B4-BE49-F238E27FC236}">
                  <a16:creationId xmlns:a16="http://schemas.microsoft.com/office/drawing/2014/main" id="{72A8DE0B-D7F8-C448-B3A7-4F890FF6F5E1}"/>
                </a:ext>
              </a:extLst>
            </p:cNvPr>
            <p:cNvSpPr>
              <a:spLocks noChangeArrowheads="1"/>
            </p:cNvSpPr>
            <p:nvPr/>
          </p:nvSpPr>
          <p:spPr bwMode="auto">
            <a:xfrm>
              <a:off x="5163207" y="1033324"/>
              <a:ext cx="1781369" cy="297487"/>
            </a:xfrm>
            <a:prstGeom prst="rect">
              <a:avLst/>
            </a:prstGeom>
          </p:spPr>
          <p:txBody>
            <a:bodyPr vert="horz" wrap="squar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 typeface="Arial" pitchFamily="34" charset="0"/>
                <a:buNone/>
                <a:tabLst/>
                <a:defRPr/>
              </a:pPr>
              <a:r>
                <a:rPr lang="en-US" sz="1200" b="1" kern="0" dirty="0">
                  <a:solidFill>
                    <a:srgbClr val="273339"/>
                  </a:solidFill>
                  <a:latin typeface="Nunito" pitchFamily="2" charset="0"/>
                </a:rPr>
                <a:t>Usage</a:t>
              </a:r>
              <a:endParaRPr kumimoji="0" lang="en-US" sz="1200" b="1" i="0" u="none" strike="noStrike" kern="0" cap="none" spc="0" normalizeH="0" baseline="0" noProof="0" dirty="0">
                <a:ln>
                  <a:noFill/>
                </a:ln>
                <a:solidFill>
                  <a:srgbClr val="273339"/>
                </a:solidFill>
                <a:effectLst/>
                <a:uLnTx/>
                <a:uFillTx/>
                <a:latin typeface="Nunito" pitchFamily="2" charset="0"/>
              </a:endParaRPr>
            </a:p>
          </p:txBody>
        </p:sp>
        <p:sp>
          <p:nvSpPr>
            <p:cNvPr id="93" name="Content Placeholder 2">
              <a:extLst>
                <a:ext uri="{FF2B5EF4-FFF2-40B4-BE49-F238E27FC236}">
                  <a16:creationId xmlns:a16="http://schemas.microsoft.com/office/drawing/2014/main" id="{F9F31E5A-93B6-A9C9-19BA-5C67ABD88BFC}"/>
                </a:ext>
              </a:extLst>
            </p:cNvPr>
            <p:cNvSpPr txBox="1">
              <a:spLocks/>
            </p:cNvSpPr>
            <p:nvPr/>
          </p:nvSpPr>
          <p:spPr>
            <a:xfrm>
              <a:off x="5163207" y="1294916"/>
              <a:ext cx="1781369" cy="982609"/>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effectLst/>
                  <a:uLnTx/>
                  <a:uFillTx/>
                  <a:latin typeface="Nunito" pitchFamily="2" charset="0"/>
                </a:rPr>
                <a:t>During the usage phase of the data lifecycle, data is used to support activities in the </a:t>
              </a:r>
              <a:r>
                <a:rPr kumimoji="0" lang="en-US" sz="1000" b="0" i="0" u="none" strike="noStrike" kern="1200" cap="none" spc="0" normalizeH="0" baseline="0" noProof="0" dirty="0" err="1">
                  <a:ln>
                    <a:noFill/>
                  </a:ln>
                  <a:effectLst/>
                  <a:uLnTx/>
                  <a:uFillTx/>
                  <a:latin typeface="Nunito" pitchFamily="2" charset="0"/>
                </a:rPr>
                <a:t>organisation</a:t>
              </a:r>
              <a:r>
                <a:rPr kumimoji="0" lang="en-US" sz="1000" b="0" i="0" u="none" strike="noStrike" kern="1200" cap="none" spc="0" normalizeH="0" baseline="0" noProof="0" dirty="0">
                  <a:ln>
                    <a:noFill/>
                  </a:ln>
                  <a:effectLst/>
                  <a:uLnTx/>
                  <a:uFillTx/>
                  <a:latin typeface="Nunito" pitchFamily="2" charset="0"/>
                </a:rPr>
                <a:t>. </a:t>
              </a:r>
            </a:p>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000" b="0" i="0" u="none" strike="noStrike" kern="1200" cap="none" spc="0" normalizeH="0" baseline="0" noProof="0" dirty="0">
                  <a:ln>
                    <a:noFill/>
                  </a:ln>
                  <a:effectLst/>
                  <a:uLnTx/>
                  <a:uFillTx/>
                  <a:latin typeface="Nunito" pitchFamily="2" charset="0"/>
                </a:rPr>
                <a:t>Data can be viewed, processed, modified and saved.</a:t>
              </a:r>
            </a:p>
          </p:txBody>
        </p:sp>
      </p:grpSp>
      <p:sp>
        <p:nvSpPr>
          <p:cNvPr id="94" name="Google Shape;372;p16">
            <a:extLst>
              <a:ext uri="{FF2B5EF4-FFF2-40B4-BE49-F238E27FC236}">
                <a16:creationId xmlns:a16="http://schemas.microsoft.com/office/drawing/2014/main" id="{7D374442-609B-C143-D679-AB31FF4216BC}"/>
              </a:ext>
            </a:extLst>
          </p:cNvPr>
          <p:cNvSpPr txBox="1">
            <a:spLocks/>
          </p:cNvSpPr>
          <p:nvPr/>
        </p:nvSpPr>
        <p:spPr>
          <a:xfrm>
            <a:off x="4203478" y="5207770"/>
            <a:ext cx="3742649" cy="86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3600"/>
              <a:buNone/>
              <a:defRPr sz="4800" kern="1200">
                <a:solidFill>
                  <a:srgbClr val="8B6DEE"/>
                </a:solidFill>
                <a:latin typeface="+mj-lt"/>
                <a:ea typeface="+mj-ea"/>
                <a:cs typeface="+mj-cs"/>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pPr algn="ctr"/>
            <a:r>
              <a:rPr lang="en-GB" sz="2400" b="1" dirty="0">
                <a:solidFill>
                  <a:srgbClr val="1A3777"/>
                </a:solidFill>
                <a:latin typeface="Nunito" pitchFamily="2" charset="0"/>
              </a:rPr>
              <a:t>Data </a:t>
            </a:r>
            <a:r>
              <a:rPr lang="en-GB" sz="2400" b="1" dirty="0">
                <a:solidFill>
                  <a:srgbClr val="81A0FA"/>
                </a:solidFill>
                <a:latin typeface="Nunito" pitchFamily="2" charset="0"/>
              </a:rPr>
              <a:t>Lifecycle</a:t>
            </a:r>
          </a:p>
        </p:txBody>
      </p:sp>
      <p:sp>
        <p:nvSpPr>
          <p:cNvPr id="95" name="Google Shape;374;p16">
            <a:extLst>
              <a:ext uri="{FF2B5EF4-FFF2-40B4-BE49-F238E27FC236}">
                <a16:creationId xmlns:a16="http://schemas.microsoft.com/office/drawing/2014/main" id="{C0B4AA5E-04DE-AD97-F140-89CF3A12F78F}"/>
              </a:ext>
            </a:extLst>
          </p:cNvPr>
          <p:cNvSpPr txBox="1">
            <a:spLocks/>
          </p:cNvSpPr>
          <p:nvPr/>
        </p:nvSpPr>
        <p:spPr>
          <a:xfrm>
            <a:off x="18076" y="6380700"/>
            <a:ext cx="731600" cy="477200"/>
          </a:xfrm>
          <a:prstGeom prst="rect">
            <a:avLst/>
          </a:prstGeom>
        </p:spPr>
        <p:txBody>
          <a:bodyPr spcFirstLastPara="1" vert="horz" wrap="square" lIns="121900" tIns="121900" rIns="121900" bIns="121900"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10</a:t>
            </a:fld>
            <a:endParaRPr lang="en"/>
          </a:p>
        </p:txBody>
      </p:sp>
      <p:pic>
        <p:nvPicPr>
          <p:cNvPr id="96" name="Picture 95" descr="Logo&#10;&#10;Description automatically generated">
            <a:extLst>
              <a:ext uri="{FF2B5EF4-FFF2-40B4-BE49-F238E27FC236}">
                <a16:creationId xmlns:a16="http://schemas.microsoft.com/office/drawing/2014/main" id="{E205A630-C012-B794-8258-004D95B1B69B}"/>
              </a:ext>
            </a:extLst>
          </p:cNvPr>
          <p:cNvPicPr>
            <a:picLocks noChangeAspect="1"/>
          </p:cNvPicPr>
          <p:nvPr/>
        </p:nvPicPr>
        <p:blipFill rotWithShape="1">
          <a:blip r:embed="rId3">
            <a:extLst>
              <a:ext uri="{28A0092B-C50C-407E-A947-70E740481C1C}">
                <a14:useLocalDpi xmlns:a14="http://schemas.microsoft.com/office/drawing/2010/main" val="0"/>
              </a:ext>
            </a:extLst>
          </a:blip>
          <a:srcRect l="31966" r="35705"/>
          <a:stretch/>
        </p:blipFill>
        <p:spPr>
          <a:xfrm>
            <a:off x="10110676" y="5445130"/>
            <a:ext cx="1699599" cy="1316943"/>
          </a:xfrm>
          <a:prstGeom prst="rect">
            <a:avLst/>
          </a:prstGeom>
        </p:spPr>
      </p:pic>
    </p:spTree>
    <p:extLst>
      <p:ext uri="{BB962C8B-B14F-4D97-AF65-F5344CB8AC3E}">
        <p14:creationId xmlns:p14="http://schemas.microsoft.com/office/powerpoint/2010/main" val="32463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84581D-9B12-BE27-A0E0-8C8A330AB2E8}"/>
              </a:ext>
            </a:extLst>
          </p:cNvPr>
          <p:cNvPicPr>
            <a:picLocks noChangeAspect="1"/>
          </p:cNvPicPr>
          <p:nvPr/>
        </p:nvPicPr>
        <p:blipFill>
          <a:blip r:embed="rId3"/>
          <a:stretch>
            <a:fillRect/>
          </a:stretch>
        </p:blipFill>
        <p:spPr>
          <a:xfrm>
            <a:off x="9046192" y="65478"/>
            <a:ext cx="3145808" cy="772227"/>
          </a:xfrm>
          <a:prstGeom prst="rect">
            <a:avLst/>
          </a:prstGeom>
        </p:spPr>
      </p:pic>
      <p:sp>
        <p:nvSpPr>
          <p:cNvPr id="2" name="Google Shape;374;p16">
            <a:extLst>
              <a:ext uri="{FF2B5EF4-FFF2-40B4-BE49-F238E27FC236}">
                <a16:creationId xmlns:a16="http://schemas.microsoft.com/office/drawing/2014/main" id="{07F160F5-1EB9-7075-93CF-995F96492AC1}"/>
              </a:ext>
            </a:extLst>
          </p:cNvPr>
          <p:cNvSpPr txBox="1">
            <a:spLocks/>
          </p:cNvSpPr>
          <p:nvPr/>
        </p:nvSpPr>
        <p:spPr>
          <a:xfrm>
            <a:off x="18076" y="6380700"/>
            <a:ext cx="731600" cy="477200"/>
          </a:xfrm>
          <a:prstGeom prst="rect">
            <a:avLst/>
          </a:prstGeom>
        </p:spPr>
        <p:txBody>
          <a:bodyPr spcFirstLastPara="1" vert="horz" wrap="square" lIns="121900" tIns="121900" rIns="121900" bIns="121900"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latin typeface="Cambria" panose="02040503050406030204" pitchFamily="18" charset="0"/>
                <a:ea typeface="Cambria" panose="02040503050406030204" pitchFamily="18" charset="0"/>
              </a:rPr>
              <a:pPr/>
              <a:t>11</a:t>
            </a:fld>
            <a:endParaRPr lang="en">
              <a:latin typeface="Cambria" panose="02040503050406030204" pitchFamily="18" charset="0"/>
              <a:ea typeface="Cambria" panose="02040503050406030204" pitchFamily="18" charset="0"/>
            </a:endParaRPr>
          </a:p>
        </p:txBody>
      </p:sp>
      <p:graphicFrame>
        <p:nvGraphicFramePr>
          <p:cNvPr id="149" name="Diagram 148">
            <a:extLst>
              <a:ext uri="{FF2B5EF4-FFF2-40B4-BE49-F238E27FC236}">
                <a16:creationId xmlns:a16="http://schemas.microsoft.com/office/drawing/2014/main" id="{51FE986B-2700-A98B-3ACC-B0A342DB8CCF}"/>
              </a:ext>
            </a:extLst>
          </p:cNvPr>
          <p:cNvGraphicFramePr/>
          <p:nvPr>
            <p:extLst>
              <p:ext uri="{D42A27DB-BD31-4B8C-83A1-F6EECF244321}">
                <p14:modId xmlns:p14="http://schemas.microsoft.com/office/powerpoint/2010/main" val="1627895205"/>
              </p:ext>
            </p:extLst>
          </p:nvPr>
        </p:nvGraphicFramePr>
        <p:xfrm>
          <a:off x="2270761" y="2167042"/>
          <a:ext cx="7396944" cy="49654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50" name="Straight Connector 149">
            <a:extLst>
              <a:ext uri="{FF2B5EF4-FFF2-40B4-BE49-F238E27FC236}">
                <a16:creationId xmlns:a16="http://schemas.microsoft.com/office/drawing/2014/main" id="{A52AC741-0A39-4DB2-23D3-4510F1E300FD}"/>
              </a:ext>
            </a:extLst>
          </p:cNvPr>
          <p:cNvCxnSpPr/>
          <p:nvPr/>
        </p:nvCxnSpPr>
        <p:spPr>
          <a:xfrm flipV="1">
            <a:off x="2926132" y="3911911"/>
            <a:ext cx="0" cy="767113"/>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8283C82A-7222-4FEF-8AE8-C12B52AC8686}"/>
              </a:ext>
            </a:extLst>
          </p:cNvPr>
          <p:cNvSpPr txBox="1"/>
          <p:nvPr/>
        </p:nvSpPr>
        <p:spPr>
          <a:xfrm>
            <a:off x="2391007" y="5103545"/>
            <a:ext cx="1095708" cy="338554"/>
          </a:xfrm>
          <a:prstGeom prst="rect">
            <a:avLst/>
          </a:prstGeom>
          <a:noFill/>
        </p:spPr>
        <p:txBody>
          <a:bodyPr wrap="square" rtlCol="0" anchor="ctr">
            <a:spAutoFit/>
          </a:bodyPr>
          <a:lstStyle/>
          <a:p>
            <a:r>
              <a:rPr lang="en-US" sz="1600" b="1" dirty="0">
                <a:latin typeface="Cambria" panose="02040503050406030204" pitchFamily="18" charset="0"/>
                <a:ea typeface="Cambria" panose="02040503050406030204" pitchFamily="18" charset="0"/>
              </a:rPr>
              <a:t>Phase 01</a:t>
            </a:r>
          </a:p>
        </p:txBody>
      </p:sp>
      <p:sp>
        <p:nvSpPr>
          <p:cNvPr id="152" name="TextBox 151">
            <a:extLst>
              <a:ext uri="{FF2B5EF4-FFF2-40B4-BE49-F238E27FC236}">
                <a16:creationId xmlns:a16="http://schemas.microsoft.com/office/drawing/2014/main" id="{595FD766-8409-9E8D-FA56-FC2CE1BC4AB6}"/>
              </a:ext>
            </a:extLst>
          </p:cNvPr>
          <p:cNvSpPr txBox="1"/>
          <p:nvPr/>
        </p:nvSpPr>
        <p:spPr>
          <a:xfrm>
            <a:off x="3914981" y="4726228"/>
            <a:ext cx="1035861" cy="338554"/>
          </a:xfrm>
          <a:prstGeom prst="rect">
            <a:avLst/>
          </a:prstGeom>
          <a:noFill/>
        </p:spPr>
        <p:txBody>
          <a:bodyPr wrap="none" rtlCol="0" anchor="ctr">
            <a:spAutoFit/>
          </a:bodyPr>
          <a:lstStyle/>
          <a:p>
            <a:r>
              <a:rPr lang="en-US" sz="1600" b="1" dirty="0">
                <a:latin typeface="Cambria" panose="02040503050406030204" pitchFamily="18" charset="0"/>
                <a:ea typeface="Cambria" panose="02040503050406030204" pitchFamily="18" charset="0"/>
              </a:rPr>
              <a:t>Phase 02</a:t>
            </a:r>
          </a:p>
        </p:txBody>
      </p:sp>
      <p:sp>
        <p:nvSpPr>
          <p:cNvPr id="153" name="TextBox 152">
            <a:extLst>
              <a:ext uri="{FF2B5EF4-FFF2-40B4-BE49-F238E27FC236}">
                <a16:creationId xmlns:a16="http://schemas.microsoft.com/office/drawing/2014/main" id="{05529F1D-8B52-E2A0-769E-C76CD2E98B7F}"/>
              </a:ext>
            </a:extLst>
          </p:cNvPr>
          <p:cNvSpPr txBox="1"/>
          <p:nvPr/>
        </p:nvSpPr>
        <p:spPr>
          <a:xfrm>
            <a:off x="5423716" y="4348910"/>
            <a:ext cx="1035861" cy="338554"/>
          </a:xfrm>
          <a:prstGeom prst="rect">
            <a:avLst/>
          </a:prstGeom>
          <a:noFill/>
        </p:spPr>
        <p:txBody>
          <a:bodyPr wrap="none" rtlCol="0" anchor="ctr">
            <a:spAutoFit/>
          </a:bodyPr>
          <a:lstStyle/>
          <a:p>
            <a:r>
              <a:rPr lang="en-US" sz="1600" b="1" dirty="0">
                <a:latin typeface="Cambria" panose="02040503050406030204" pitchFamily="18" charset="0"/>
                <a:ea typeface="Cambria" panose="02040503050406030204" pitchFamily="18" charset="0"/>
              </a:rPr>
              <a:t>Phase 03</a:t>
            </a:r>
          </a:p>
        </p:txBody>
      </p:sp>
      <p:sp>
        <p:nvSpPr>
          <p:cNvPr id="154" name="TextBox 153">
            <a:extLst>
              <a:ext uri="{FF2B5EF4-FFF2-40B4-BE49-F238E27FC236}">
                <a16:creationId xmlns:a16="http://schemas.microsoft.com/office/drawing/2014/main" id="{6D7460A5-B4A0-96F9-EA0D-A2252AA734D2}"/>
              </a:ext>
            </a:extLst>
          </p:cNvPr>
          <p:cNvSpPr txBox="1"/>
          <p:nvPr/>
        </p:nvSpPr>
        <p:spPr>
          <a:xfrm>
            <a:off x="6932451" y="3971591"/>
            <a:ext cx="1035861" cy="338554"/>
          </a:xfrm>
          <a:prstGeom prst="rect">
            <a:avLst/>
          </a:prstGeom>
          <a:noFill/>
        </p:spPr>
        <p:txBody>
          <a:bodyPr wrap="none" rtlCol="0" anchor="ctr">
            <a:spAutoFit/>
          </a:bodyPr>
          <a:lstStyle/>
          <a:p>
            <a:r>
              <a:rPr lang="en-US" sz="1600" b="1" dirty="0">
                <a:latin typeface="Cambria" panose="02040503050406030204" pitchFamily="18" charset="0"/>
                <a:ea typeface="Cambria" panose="02040503050406030204" pitchFamily="18" charset="0"/>
              </a:rPr>
              <a:t>Phase 04</a:t>
            </a:r>
          </a:p>
        </p:txBody>
      </p:sp>
      <p:sp>
        <p:nvSpPr>
          <p:cNvPr id="155" name="TextBox 154">
            <a:extLst>
              <a:ext uri="{FF2B5EF4-FFF2-40B4-BE49-F238E27FC236}">
                <a16:creationId xmlns:a16="http://schemas.microsoft.com/office/drawing/2014/main" id="{4429D828-0EFA-FDE4-37D1-FD947C17EB83}"/>
              </a:ext>
            </a:extLst>
          </p:cNvPr>
          <p:cNvSpPr txBox="1"/>
          <p:nvPr/>
        </p:nvSpPr>
        <p:spPr>
          <a:xfrm>
            <a:off x="8441183" y="3594272"/>
            <a:ext cx="1035861" cy="338554"/>
          </a:xfrm>
          <a:prstGeom prst="rect">
            <a:avLst/>
          </a:prstGeom>
          <a:noFill/>
        </p:spPr>
        <p:txBody>
          <a:bodyPr wrap="none" rtlCol="0" anchor="ctr">
            <a:spAutoFit/>
          </a:bodyPr>
          <a:lstStyle/>
          <a:p>
            <a:r>
              <a:rPr lang="en-US" sz="1600" b="1" dirty="0">
                <a:latin typeface="Cambria" panose="02040503050406030204" pitchFamily="18" charset="0"/>
                <a:ea typeface="Cambria" panose="02040503050406030204" pitchFamily="18" charset="0"/>
              </a:rPr>
              <a:t>Phase 05</a:t>
            </a:r>
          </a:p>
        </p:txBody>
      </p:sp>
      <p:cxnSp>
        <p:nvCxnSpPr>
          <p:cNvPr id="156" name="Straight Connector 155">
            <a:extLst>
              <a:ext uri="{FF2B5EF4-FFF2-40B4-BE49-F238E27FC236}">
                <a16:creationId xmlns:a16="http://schemas.microsoft.com/office/drawing/2014/main" id="{676A5E63-6177-C93A-E8F0-34AC5D5852D8}"/>
              </a:ext>
            </a:extLst>
          </p:cNvPr>
          <p:cNvCxnSpPr/>
          <p:nvPr/>
        </p:nvCxnSpPr>
        <p:spPr>
          <a:xfrm flipV="1">
            <a:off x="4434868" y="3584180"/>
            <a:ext cx="0" cy="767113"/>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B3D0BAA-7F21-D2D4-4E0E-0E3E7F133BD6}"/>
              </a:ext>
            </a:extLst>
          </p:cNvPr>
          <p:cNvCxnSpPr>
            <a:cxnSpLocks/>
          </p:cNvCxnSpPr>
          <p:nvPr/>
        </p:nvCxnSpPr>
        <p:spPr>
          <a:xfrm flipH="1" flipV="1">
            <a:off x="5941646" y="3584180"/>
            <a:ext cx="1956" cy="390897"/>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5BC6AB2E-C42D-1244-0DCE-9230270FA9D7}"/>
              </a:ext>
            </a:extLst>
          </p:cNvPr>
          <p:cNvCxnSpPr/>
          <p:nvPr/>
        </p:nvCxnSpPr>
        <p:spPr>
          <a:xfrm flipV="1">
            <a:off x="7452336" y="2824407"/>
            <a:ext cx="0" cy="767113"/>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CE7F360-453C-C288-17C0-C747F4AFDA6E}"/>
              </a:ext>
            </a:extLst>
          </p:cNvPr>
          <p:cNvCxnSpPr/>
          <p:nvPr/>
        </p:nvCxnSpPr>
        <p:spPr>
          <a:xfrm flipV="1">
            <a:off x="8961069" y="2440850"/>
            <a:ext cx="0" cy="767113"/>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161" name="Rectangle 1436">
            <a:extLst>
              <a:ext uri="{FF2B5EF4-FFF2-40B4-BE49-F238E27FC236}">
                <a16:creationId xmlns:a16="http://schemas.microsoft.com/office/drawing/2014/main" id="{236E9D61-658A-4CD7-5A24-4D8D712C1F94}"/>
              </a:ext>
            </a:extLst>
          </p:cNvPr>
          <p:cNvSpPr>
            <a:spLocks noChangeArrowheads="1"/>
          </p:cNvSpPr>
          <p:nvPr/>
        </p:nvSpPr>
        <p:spPr bwMode="auto">
          <a:xfrm>
            <a:off x="2109940" y="2867087"/>
            <a:ext cx="1632384" cy="253916"/>
          </a:xfrm>
          <a:prstGeom prst="rect">
            <a:avLst/>
          </a:prstGeom>
        </p:spPr>
        <p:txBody>
          <a:bodyPr vert="horz" wrap="square" lIns="68580" tIns="34290" rIns="68580" bIns="34290" rtlCol="0">
            <a:spAutoFit/>
          </a:bodyPr>
          <a:lstStyle/>
          <a:p>
            <a:pPr algn="ctr">
              <a:buFont typeface="Arial" pitchFamily="34" charset="0"/>
              <a:buNone/>
            </a:pPr>
            <a:r>
              <a:rPr lang="en-US" sz="1200" b="1" dirty="0">
                <a:solidFill>
                  <a:srgbClr val="273339"/>
                </a:solidFill>
                <a:latin typeface="Cambria" panose="02040503050406030204" pitchFamily="18" charset="0"/>
                <a:ea typeface="Cambria" panose="02040503050406030204" pitchFamily="18" charset="0"/>
              </a:rPr>
              <a:t>Data Creation</a:t>
            </a:r>
          </a:p>
        </p:txBody>
      </p:sp>
      <p:sp>
        <p:nvSpPr>
          <p:cNvPr id="162" name="Content Placeholder 2">
            <a:extLst>
              <a:ext uri="{FF2B5EF4-FFF2-40B4-BE49-F238E27FC236}">
                <a16:creationId xmlns:a16="http://schemas.microsoft.com/office/drawing/2014/main" id="{4F40C6B1-6D36-C88D-53FE-77E94FCB46C5}"/>
              </a:ext>
            </a:extLst>
          </p:cNvPr>
          <p:cNvSpPr txBox="1">
            <a:spLocks/>
          </p:cNvSpPr>
          <p:nvPr/>
        </p:nvSpPr>
        <p:spPr>
          <a:xfrm>
            <a:off x="2109940" y="3156044"/>
            <a:ext cx="1632385" cy="484748"/>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900" dirty="0">
                <a:latin typeface="Cambria" panose="02040503050406030204" pitchFamily="18" charset="0"/>
                <a:ea typeface="Cambria" panose="02040503050406030204" pitchFamily="18" charset="0"/>
              </a:rPr>
              <a:t>Electricity demand data was acquired for use for the analysis. </a:t>
            </a:r>
          </a:p>
        </p:txBody>
      </p:sp>
      <p:grpSp>
        <p:nvGrpSpPr>
          <p:cNvPr id="163" name="Group 162">
            <a:extLst>
              <a:ext uri="{FF2B5EF4-FFF2-40B4-BE49-F238E27FC236}">
                <a16:creationId xmlns:a16="http://schemas.microsoft.com/office/drawing/2014/main" id="{9FEA3D53-8E9E-1B2B-6881-3B24E843741F}"/>
              </a:ext>
            </a:extLst>
          </p:cNvPr>
          <p:cNvGrpSpPr/>
          <p:nvPr/>
        </p:nvGrpSpPr>
        <p:grpSpPr>
          <a:xfrm>
            <a:off x="3618674" y="2501830"/>
            <a:ext cx="1632385" cy="912205"/>
            <a:chOff x="838200" y="3013675"/>
            <a:chExt cx="1781370" cy="995458"/>
          </a:xfrm>
        </p:grpSpPr>
        <p:sp>
          <p:nvSpPr>
            <p:cNvPr id="164" name="Rectangle 1436">
              <a:extLst>
                <a:ext uri="{FF2B5EF4-FFF2-40B4-BE49-F238E27FC236}">
                  <a16:creationId xmlns:a16="http://schemas.microsoft.com/office/drawing/2014/main" id="{DF08E011-74F1-2145-5955-27F731D44B8A}"/>
                </a:ext>
              </a:extLst>
            </p:cNvPr>
            <p:cNvSpPr>
              <a:spLocks noChangeArrowheads="1"/>
            </p:cNvSpPr>
            <p:nvPr/>
          </p:nvSpPr>
          <p:spPr bwMode="auto">
            <a:xfrm>
              <a:off x="838200" y="3013675"/>
              <a:ext cx="1781369" cy="277090"/>
            </a:xfrm>
            <a:prstGeom prst="rect">
              <a:avLst/>
            </a:prstGeom>
          </p:spPr>
          <p:txBody>
            <a:bodyPr vert="horz" wrap="square" lIns="68580" tIns="34290" rIns="68580" bIns="34290" rtlCol="0">
              <a:spAutoFit/>
            </a:bodyPr>
            <a:lstStyle/>
            <a:p>
              <a:pPr algn="ctr">
                <a:buFont typeface="Arial" pitchFamily="34" charset="0"/>
                <a:buNone/>
              </a:pPr>
              <a:r>
                <a:rPr lang="en-US" sz="1200" b="1" dirty="0">
                  <a:solidFill>
                    <a:srgbClr val="273339"/>
                  </a:solidFill>
                  <a:latin typeface="Cambria" panose="02040503050406030204" pitchFamily="18" charset="0"/>
                  <a:ea typeface="Cambria" panose="02040503050406030204" pitchFamily="18" charset="0"/>
                </a:rPr>
                <a:t>Storage</a:t>
              </a:r>
            </a:p>
          </p:txBody>
        </p:sp>
        <p:sp>
          <p:nvSpPr>
            <p:cNvPr id="165" name="Content Placeholder 2">
              <a:extLst>
                <a:ext uri="{FF2B5EF4-FFF2-40B4-BE49-F238E27FC236}">
                  <a16:creationId xmlns:a16="http://schemas.microsoft.com/office/drawing/2014/main" id="{0C491A52-CE69-1A2F-E816-4AD8E36C7010}"/>
                </a:ext>
              </a:extLst>
            </p:cNvPr>
            <p:cNvSpPr txBox="1">
              <a:spLocks/>
            </p:cNvSpPr>
            <p:nvPr/>
          </p:nvSpPr>
          <p:spPr>
            <a:xfrm>
              <a:off x="838200" y="3329004"/>
              <a:ext cx="1781370" cy="680129"/>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900" dirty="0">
                  <a:latin typeface="Cambria" panose="02040503050406030204" pitchFamily="18" charset="0"/>
                  <a:ea typeface="Cambria" panose="02040503050406030204" pitchFamily="18" charset="0"/>
                </a:rPr>
                <a:t>The data stored in csv and  excel files in PC  and/ or cloud storage. We do not have the data in a Database yet</a:t>
              </a:r>
            </a:p>
          </p:txBody>
        </p:sp>
      </p:grpSp>
      <p:grpSp>
        <p:nvGrpSpPr>
          <p:cNvPr id="166" name="Group 165">
            <a:extLst>
              <a:ext uri="{FF2B5EF4-FFF2-40B4-BE49-F238E27FC236}">
                <a16:creationId xmlns:a16="http://schemas.microsoft.com/office/drawing/2014/main" id="{3035AFBC-03FF-FFE0-799C-7EB9FBC6DEBF}"/>
              </a:ext>
            </a:extLst>
          </p:cNvPr>
          <p:cNvGrpSpPr/>
          <p:nvPr/>
        </p:nvGrpSpPr>
        <p:grpSpPr>
          <a:xfrm>
            <a:off x="8144876" y="1409278"/>
            <a:ext cx="1632385" cy="635206"/>
            <a:chOff x="838200" y="3013675"/>
            <a:chExt cx="1781370" cy="693179"/>
          </a:xfrm>
        </p:grpSpPr>
        <p:sp>
          <p:nvSpPr>
            <p:cNvPr id="167" name="Rectangle 1436">
              <a:extLst>
                <a:ext uri="{FF2B5EF4-FFF2-40B4-BE49-F238E27FC236}">
                  <a16:creationId xmlns:a16="http://schemas.microsoft.com/office/drawing/2014/main" id="{F478EFB9-EEB2-FC3B-8D17-C7F5D58C8B99}"/>
                </a:ext>
              </a:extLst>
            </p:cNvPr>
            <p:cNvSpPr>
              <a:spLocks noChangeArrowheads="1"/>
            </p:cNvSpPr>
            <p:nvPr/>
          </p:nvSpPr>
          <p:spPr bwMode="auto">
            <a:xfrm>
              <a:off x="838200" y="3013675"/>
              <a:ext cx="1781369" cy="277090"/>
            </a:xfrm>
            <a:prstGeom prst="rect">
              <a:avLst/>
            </a:prstGeom>
          </p:spPr>
          <p:txBody>
            <a:bodyPr vert="horz" wrap="square" lIns="68580" tIns="34290" rIns="68580" bIns="34290" rtlCol="0">
              <a:spAutoFit/>
            </a:bodyPr>
            <a:lstStyle/>
            <a:p>
              <a:pPr algn="ctr">
                <a:buFont typeface="Arial" pitchFamily="34" charset="0"/>
                <a:buNone/>
              </a:pPr>
              <a:r>
                <a:rPr lang="en-US" sz="1200" b="1" dirty="0">
                  <a:solidFill>
                    <a:srgbClr val="273339"/>
                  </a:solidFill>
                  <a:latin typeface="Cambria" panose="02040503050406030204" pitchFamily="18" charset="0"/>
                  <a:ea typeface="Cambria" panose="02040503050406030204" pitchFamily="18" charset="0"/>
                </a:rPr>
                <a:t>Destruction</a:t>
              </a:r>
            </a:p>
          </p:txBody>
        </p:sp>
        <p:sp>
          <p:nvSpPr>
            <p:cNvPr id="168" name="Content Placeholder 2">
              <a:extLst>
                <a:ext uri="{FF2B5EF4-FFF2-40B4-BE49-F238E27FC236}">
                  <a16:creationId xmlns:a16="http://schemas.microsoft.com/office/drawing/2014/main" id="{501C93ED-ED0F-E99F-1B9E-63D1E5843D8D}"/>
                </a:ext>
              </a:extLst>
            </p:cNvPr>
            <p:cNvSpPr txBox="1">
              <a:spLocks/>
            </p:cNvSpPr>
            <p:nvPr/>
          </p:nvSpPr>
          <p:spPr>
            <a:xfrm>
              <a:off x="838200" y="3329004"/>
              <a:ext cx="1781370" cy="377850"/>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900" dirty="0">
                  <a:latin typeface="Cambria" panose="02040503050406030204" pitchFamily="18" charset="0"/>
                  <a:ea typeface="Cambria" panose="02040503050406030204" pitchFamily="18" charset="0"/>
                </a:rPr>
                <a:t>This stage was not analysed with the spreadsheet</a:t>
              </a:r>
            </a:p>
          </p:txBody>
        </p:sp>
      </p:grpSp>
      <p:grpSp>
        <p:nvGrpSpPr>
          <p:cNvPr id="169" name="Group 168">
            <a:extLst>
              <a:ext uri="{FF2B5EF4-FFF2-40B4-BE49-F238E27FC236}">
                <a16:creationId xmlns:a16="http://schemas.microsoft.com/office/drawing/2014/main" id="{9D265ADD-8666-91CA-F38E-D370B413C946}"/>
              </a:ext>
            </a:extLst>
          </p:cNvPr>
          <p:cNvGrpSpPr/>
          <p:nvPr/>
        </p:nvGrpSpPr>
        <p:grpSpPr>
          <a:xfrm>
            <a:off x="6636142" y="1771302"/>
            <a:ext cx="1632385" cy="698243"/>
            <a:chOff x="838200" y="3013675"/>
            <a:chExt cx="1781370" cy="625512"/>
          </a:xfrm>
        </p:grpSpPr>
        <p:sp>
          <p:nvSpPr>
            <p:cNvPr id="170" name="Rectangle 1436">
              <a:extLst>
                <a:ext uri="{FF2B5EF4-FFF2-40B4-BE49-F238E27FC236}">
                  <a16:creationId xmlns:a16="http://schemas.microsoft.com/office/drawing/2014/main" id="{EF8011DC-BACF-1A2B-A8BD-CF104DDCA17F}"/>
                </a:ext>
              </a:extLst>
            </p:cNvPr>
            <p:cNvSpPr>
              <a:spLocks noChangeArrowheads="1"/>
            </p:cNvSpPr>
            <p:nvPr/>
          </p:nvSpPr>
          <p:spPr bwMode="auto">
            <a:xfrm>
              <a:off x="838200" y="3013675"/>
              <a:ext cx="1781369" cy="227467"/>
            </a:xfrm>
            <a:prstGeom prst="rect">
              <a:avLst/>
            </a:prstGeom>
          </p:spPr>
          <p:txBody>
            <a:bodyPr vert="horz" wrap="square" lIns="68580" tIns="34290" rIns="68580" bIns="34290" rtlCol="0">
              <a:spAutoFit/>
            </a:bodyPr>
            <a:lstStyle/>
            <a:p>
              <a:pPr algn="ctr">
                <a:buFont typeface="Arial" pitchFamily="34" charset="0"/>
                <a:buNone/>
              </a:pPr>
              <a:r>
                <a:rPr lang="en-US" sz="1200" b="1" dirty="0">
                  <a:solidFill>
                    <a:srgbClr val="273339"/>
                  </a:solidFill>
                  <a:latin typeface="Cambria" panose="02040503050406030204" pitchFamily="18" charset="0"/>
                  <a:ea typeface="Cambria" panose="02040503050406030204" pitchFamily="18" charset="0"/>
                </a:rPr>
                <a:t>Archive</a:t>
              </a:r>
            </a:p>
          </p:txBody>
        </p:sp>
        <p:sp>
          <p:nvSpPr>
            <p:cNvPr id="171" name="Content Placeholder 2">
              <a:extLst>
                <a:ext uri="{FF2B5EF4-FFF2-40B4-BE49-F238E27FC236}">
                  <a16:creationId xmlns:a16="http://schemas.microsoft.com/office/drawing/2014/main" id="{7F145970-16FB-C9F4-F129-E1D8E069E27A}"/>
                </a:ext>
              </a:extLst>
            </p:cNvPr>
            <p:cNvSpPr txBox="1">
              <a:spLocks/>
            </p:cNvSpPr>
            <p:nvPr/>
          </p:nvSpPr>
          <p:spPr>
            <a:xfrm>
              <a:off x="838200" y="3329004"/>
              <a:ext cx="1781370" cy="31018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900" dirty="0">
                  <a:latin typeface="Cambria" panose="02040503050406030204" pitchFamily="18" charset="0"/>
                  <a:ea typeface="Cambria" panose="02040503050406030204" pitchFamily="18" charset="0"/>
                </a:rPr>
                <a:t>This stage was not analysed with the spreadsheet</a:t>
              </a:r>
            </a:p>
          </p:txBody>
        </p:sp>
      </p:grpSp>
      <p:grpSp>
        <p:nvGrpSpPr>
          <p:cNvPr id="172" name="Group 171">
            <a:extLst>
              <a:ext uri="{FF2B5EF4-FFF2-40B4-BE49-F238E27FC236}">
                <a16:creationId xmlns:a16="http://schemas.microsoft.com/office/drawing/2014/main" id="{6260849E-D2BF-2FCF-01A0-6C6CEB8E79C7}"/>
              </a:ext>
            </a:extLst>
          </p:cNvPr>
          <p:cNvGrpSpPr/>
          <p:nvPr/>
        </p:nvGrpSpPr>
        <p:grpSpPr>
          <a:xfrm>
            <a:off x="5127408" y="2136567"/>
            <a:ext cx="1632385" cy="1327703"/>
            <a:chOff x="838200" y="3013675"/>
            <a:chExt cx="1781370" cy="1448876"/>
          </a:xfrm>
        </p:grpSpPr>
        <p:sp>
          <p:nvSpPr>
            <p:cNvPr id="173" name="Rectangle 1436">
              <a:extLst>
                <a:ext uri="{FF2B5EF4-FFF2-40B4-BE49-F238E27FC236}">
                  <a16:creationId xmlns:a16="http://schemas.microsoft.com/office/drawing/2014/main" id="{BBE1DA76-3C6F-FDFF-6E26-DF111F58BAED}"/>
                </a:ext>
              </a:extLst>
            </p:cNvPr>
            <p:cNvSpPr>
              <a:spLocks noChangeArrowheads="1"/>
            </p:cNvSpPr>
            <p:nvPr/>
          </p:nvSpPr>
          <p:spPr bwMode="auto">
            <a:xfrm>
              <a:off x="838200" y="3013675"/>
              <a:ext cx="1781369" cy="277090"/>
            </a:xfrm>
            <a:prstGeom prst="rect">
              <a:avLst/>
            </a:prstGeom>
          </p:spPr>
          <p:txBody>
            <a:bodyPr vert="horz" wrap="square" lIns="68580" tIns="34290" rIns="68580" bIns="34290" rtlCol="0">
              <a:spAutoFit/>
            </a:bodyPr>
            <a:lstStyle/>
            <a:p>
              <a:pPr algn="ctr">
                <a:buFont typeface="Arial" pitchFamily="34" charset="0"/>
                <a:buNone/>
              </a:pPr>
              <a:r>
                <a:rPr lang="en-US" sz="1200" b="1" dirty="0">
                  <a:solidFill>
                    <a:srgbClr val="273339"/>
                  </a:solidFill>
                  <a:latin typeface="Cambria" panose="02040503050406030204" pitchFamily="18" charset="0"/>
                  <a:ea typeface="Cambria" panose="02040503050406030204" pitchFamily="18" charset="0"/>
                </a:rPr>
                <a:t>Usage</a:t>
              </a:r>
            </a:p>
          </p:txBody>
        </p:sp>
        <p:sp>
          <p:nvSpPr>
            <p:cNvPr id="174" name="Content Placeholder 2">
              <a:extLst>
                <a:ext uri="{FF2B5EF4-FFF2-40B4-BE49-F238E27FC236}">
                  <a16:creationId xmlns:a16="http://schemas.microsoft.com/office/drawing/2014/main" id="{02C0A484-5F4E-7122-16E9-400A98DFAF42}"/>
                </a:ext>
              </a:extLst>
            </p:cNvPr>
            <p:cNvSpPr txBox="1">
              <a:spLocks/>
            </p:cNvSpPr>
            <p:nvPr/>
          </p:nvSpPr>
          <p:spPr>
            <a:xfrm>
              <a:off x="838200" y="3329004"/>
              <a:ext cx="1781370" cy="1133547"/>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900" dirty="0">
                  <a:latin typeface="Cambria" panose="02040503050406030204" pitchFamily="18" charset="0"/>
                  <a:ea typeface="Cambria" panose="02040503050406030204" pitchFamily="18" charset="0"/>
                </a:rPr>
                <a:t>The spreadsheet was processed (combined, group &amp; aggregation, filter &amp; cleaning), visualized and analysed. Additional usage will be to use it to predict future energy demand </a:t>
              </a:r>
            </a:p>
          </p:txBody>
        </p:sp>
      </p:grpSp>
      <p:sp>
        <p:nvSpPr>
          <p:cNvPr id="180" name="Rectangle 1436">
            <a:extLst>
              <a:ext uri="{FF2B5EF4-FFF2-40B4-BE49-F238E27FC236}">
                <a16:creationId xmlns:a16="http://schemas.microsoft.com/office/drawing/2014/main" id="{A0BF0AC3-B0EB-54D6-5CCE-0C7FBC4F1E1B}"/>
              </a:ext>
            </a:extLst>
          </p:cNvPr>
          <p:cNvSpPr>
            <a:spLocks noChangeArrowheads="1"/>
          </p:cNvSpPr>
          <p:nvPr/>
        </p:nvSpPr>
        <p:spPr bwMode="auto">
          <a:xfrm>
            <a:off x="2938861" y="687991"/>
            <a:ext cx="5354106" cy="623248"/>
          </a:xfrm>
          <a:prstGeom prst="rect">
            <a:avLst/>
          </a:prstGeom>
        </p:spPr>
        <p:txBody>
          <a:bodyPr vert="horz" wrap="square" lIns="68580" tIns="34290" rIns="68580" bIns="34290" rtlCol="0">
            <a:spAutoFit/>
          </a:bodyPr>
          <a:lstStyle/>
          <a:p>
            <a:pPr algn="ctr">
              <a:buFont typeface="Arial" pitchFamily="34" charset="0"/>
              <a:buNone/>
            </a:pPr>
            <a:r>
              <a:rPr lang="en-US" b="1" dirty="0" err="1">
                <a:solidFill>
                  <a:srgbClr val="6DACA9"/>
                </a:solidFill>
                <a:latin typeface="Nunito" pitchFamily="2" charset="0"/>
              </a:rPr>
              <a:t>Aus</a:t>
            </a:r>
            <a:r>
              <a:rPr lang="en-US" b="1" dirty="0" err="1">
                <a:solidFill>
                  <a:srgbClr val="D2EAD4"/>
                </a:solidFill>
                <a:latin typeface="Nunito" pitchFamily="2" charset="0"/>
              </a:rPr>
              <a:t>Energy</a:t>
            </a:r>
            <a:endParaRPr lang="en-US" b="1" dirty="0">
              <a:solidFill>
                <a:srgbClr val="D2EAD4"/>
              </a:solidFill>
              <a:latin typeface="Nunito" pitchFamily="2" charset="0"/>
            </a:endParaRPr>
          </a:p>
          <a:p>
            <a:pPr algn="ctr">
              <a:buFont typeface="Arial" pitchFamily="34" charset="0"/>
              <a:buNone/>
            </a:pPr>
            <a:r>
              <a:rPr lang="en-US" b="1" dirty="0">
                <a:solidFill>
                  <a:srgbClr val="3679B1"/>
                </a:solidFill>
                <a:latin typeface="Nunito" pitchFamily="2" charset="0"/>
              </a:rPr>
              <a:t> </a:t>
            </a:r>
            <a:r>
              <a:rPr lang="en-US" b="1" dirty="0">
                <a:solidFill>
                  <a:schemeClr val="tx1">
                    <a:lumMod val="65000"/>
                    <a:lumOff val="35000"/>
                  </a:schemeClr>
                </a:solidFill>
                <a:latin typeface="Nunito" pitchFamily="2" charset="0"/>
              </a:rPr>
              <a:t>Electricity Demand Spreadsheet Data lifecycle</a:t>
            </a:r>
          </a:p>
        </p:txBody>
      </p:sp>
      <p:pic>
        <p:nvPicPr>
          <p:cNvPr id="183" name="Picture 182" descr="Logo&#10;&#10;Description automatically generated">
            <a:extLst>
              <a:ext uri="{FF2B5EF4-FFF2-40B4-BE49-F238E27FC236}">
                <a16:creationId xmlns:a16="http://schemas.microsoft.com/office/drawing/2014/main" id="{E2133241-76D9-F6EB-1A1B-9697397DB4F9}"/>
              </a:ext>
            </a:extLst>
          </p:cNvPr>
          <p:cNvPicPr>
            <a:picLocks noChangeAspect="1"/>
          </p:cNvPicPr>
          <p:nvPr/>
        </p:nvPicPr>
        <p:blipFill rotWithShape="1">
          <a:blip r:embed="rId9">
            <a:extLst>
              <a:ext uri="{28A0092B-C50C-407E-A947-70E740481C1C}">
                <a14:useLocalDpi xmlns:a14="http://schemas.microsoft.com/office/drawing/2010/main" val="0"/>
              </a:ext>
            </a:extLst>
          </a:blip>
          <a:srcRect l="31966" r="35705"/>
          <a:stretch/>
        </p:blipFill>
        <p:spPr>
          <a:xfrm>
            <a:off x="10101297" y="5371799"/>
            <a:ext cx="2048876" cy="1587582"/>
          </a:xfrm>
          <a:prstGeom prst="rect">
            <a:avLst/>
          </a:prstGeom>
        </p:spPr>
      </p:pic>
      <p:sp>
        <p:nvSpPr>
          <p:cNvPr id="27" name="Arrow: Curved Left 26">
            <a:extLst>
              <a:ext uri="{FF2B5EF4-FFF2-40B4-BE49-F238E27FC236}">
                <a16:creationId xmlns:a16="http://schemas.microsoft.com/office/drawing/2014/main" id="{CF107746-1E5B-B175-4954-9D6E516E96FB}"/>
              </a:ext>
            </a:extLst>
          </p:cNvPr>
          <p:cNvSpPr/>
          <p:nvPr/>
        </p:nvSpPr>
        <p:spPr>
          <a:xfrm rot="15600560">
            <a:off x="4891628" y="1694464"/>
            <a:ext cx="608598" cy="1485252"/>
          </a:xfrm>
          <a:prstGeom prst="curvedLeftArrow">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Arrow: Curved Left 27">
            <a:extLst>
              <a:ext uri="{FF2B5EF4-FFF2-40B4-BE49-F238E27FC236}">
                <a16:creationId xmlns:a16="http://schemas.microsoft.com/office/drawing/2014/main" id="{C7049EF7-6284-74F3-C562-6B2447BFDD5A}"/>
              </a:ext>
            </a:extLst>
          </p:cNvPr>
          <p:cNvSpPr/>
          <p:nvPr/>
        </p:nvSpPr>
        <p:spPr>
          <a:xfrm rot="4309879">
            <a:off x="5056145" y="2629702"/>
            <a:ext cx="580489" cy="1485252"/>
          </a:xfrm>
          <a:prstGeom prst="curvedLeftArrow">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3" name="Diagram 2">
            <a:extLst>
              <a:ext uri="{FF2B5EF4-FFF2-40B4-BE49-F238E27FC236}">
                <a16:creationId xmlns:a16="http://schemas.microsoft.com/office/drawing/2014/main" id="{AC478294-52BA-60B1-AD68-157E05568CB7}"/>
              </a:ext>
            </a:extLst>
          </p:cNvPr>
          <p:cNvGraphicFramePr/>
          <p:nvPr>
            <p:extLst>
              <p:ext uri="{D42A27DB-BD31-4B8C-83A1-F6EECF244321}">
                <p14:modId xmlns:p14="http://schemas.microsoft.com/office/powerpoint/2010/main" val="3449530365"/>
              </p:ext>
            </p:extLst>
          </p:nvPr>
        </p:nvGraphicFramePr>
        <p:xfrm>
          <a:off x="2660983" y="3721415"/>
          <a:ext cx="7396944" cy="4965473"/>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4" name="Arrow: Curved Left 3">
            <a:extLst>
              <a:ext uri="{FF2B5EF4-FFF2-40B4-BE49-F238E27FC236}">
                <a16:creationId xmlns:a16="http://schemas.microsoft.com/office/drawing/2014/main" id="{6F7D9B6B-51C9-96B5-F7D4-D4F78F772A68}"/>
              </a:ext>
            </a:extLst>
          </p:cNvPr>
          <p:cNvSpPr/>
          <p:nvPr/>
        </p:nvSpPr>
        <p:spPr>
          <a:xfrm rot="15600560">
            <a:off x="4891628" y="1659520"/>
            <a:ext cx="608598" cy="1485252"/>
          </a:xfrm>
          <a:prstGeom prst="curvedLeftArrow">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26534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4026696" y="2265538"/>
            <a:ext cx="6592400" cy="860400"/>
          </a:xfrm>
          <a:prstGeom prst="rect">
            <a:avLst/>
          </a:prstGeom>
        </p:spPr>
        <p:txBody>
          <a:bodyPr spcFirstLastPara="1" vert="horz" wrap="square" lIns="121900" tIns="121900" rIns="121900" bIns="121900" rtlCol="0" anchor="b" anchorCtr="0">
            <a:noAutofit/>
          </a:bodyPr>
          <a:lstStyle/>
          <a:p>
            <a:r>
              <a:rPr lang="en" b="1" dirty="0">
                <a:solidFill>
                  <a:srgbClr val="1A3777"/>
                </a:solidFill>
                <a:latin typeface="Nunito" pitchFamily="2" charset="0"/>
              </a:rPr>
              <a:t>Thank you</a:t>
            </a:r>
            <a:endParaRPr b="1" dirty="0">
              <a:solidFill>
                <a:srgbClr val="1A3777"/>
              </a:solidFill>
              <a:latin typeface="Nunito" pitchFamily="2" charset="0"/>
            </a:endParaRPr>
          </a:p>
        </p:txBody>
      </p:sp>
      <p:sp>
        <p:nvSpPr>
          <p:cNvPr id="374" name="Google Shape;374;p16"/>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pPr algn="l"/>
            <a:fld id="{00000000-1234-1234-1234-123412341234}" type="slidenum">
              <a:rPr lang="en"/>
              <a:pPr algn="l"/>
              <a:t>12</a:t>
            </a:fld>
            <a:endParaRPr/>
          </a:p>
        </p:txBody>
      </p:sp>
      <p:pic>
        <p:nvPicPr>
          <p:cNvPr id="3" name="Picture 2">
            <a:extLst>
              <a:ext uri="{FF2B5EF4-FFF2-40B4-BE49-F238E27FC236}">
                <a16:creationId xmlns:a16="http://schemas.microsoft.com/office/drawing/2014/main" id="{1A7D3BD7-0F4B-9316-22A2-F1BFF6034CB1}"/>
              </a:ext>
            </a:extLst>
          </p:cNvPr>
          <p:cNvPicPr>
            <a:picLocks noChangeAspect="1"/>
          </p:cNvPicPr>
          <p:nvPr/>
        </p:nvPicPr>
        <p:blipFill>
          <a:blip r:embed="rId3"/>
          <a:stretch>
            <a:fillRect/>
          </a:stretch>
        </p:blipFill>
        <p:spPr>
          <a:xfrm>
            <a:off x="9046192" y="194797"/>
            <a:ext cx="3145808" cy="772227"/>
          </a:xfrm>
          <a:prstGeom prst="rect">
            <a:avLst/>
          </a:prstGeom>
        </p:spPr>
      </p:pic>
      <p:pic>
        <p:nvPicPr>
          <p:cNvPr id="4" name="Picture 3" descr="Logo&#10;&#10;Description automatically generated">
            <a:extLst>
              <a:ext uri="{FF2B5EF4-FFF2-40B4-BE49-F238E27FC236}">
                <a16:creationId xmlns:a16="http://schemas.microsoft.com/office/drawing/2014/main" id="{466D4C37-2CDB-6AF8-6147-AD033AAAD912}"/>
              </a:ext>
            </a:extLst>
          </p:cNvPr>
          <p:cNvPicPr>
            <a:picLocks noChangeAspect="1"/>
          </p:cNvPicPr>
          <p:nvPr/>
        </p:nvPicPr>
        <p:blipFill rotWithShape="1">
          <a:blip r:embed="rId4">
            <a:extLst>
              <a:ext uri="{28A0092B-C50C-407E-A947-70E740481C1C}">
                <a14:useLocalDpi xmlns:a14="http://schemas.microsoft.com/office/drawing/2010/main" val="0"/>
              </a:ext>
            </a:extLst>
          </a:blip>
          <a:srcRect l="31966" r="35705"/>
          <a:stretch/>
        </p:blipFill>
        <p:spPr>
          <a:xfrm>
            <a:off x="-100124" y="5307201"/>
            <a:ext cx="2001276" cy="1550699"/>
          </a:xfrm>
          <a:prstGeom prst="rect">
            <a:avLst/>
          </a:prstGeom>
        </p:spPr>
      </p:pic>
      <p:pic>
        <p:nvPicPr>
          <p:cNvPr id="7" name="Picture 6" descr="Close-up of question mark on a hardwood floor against a wall">
            <a:extLst>
              <a:ext uri="{FF2B5EF4-FFF2-40B4-BE49-F238E27FC236}">
                <a16:creationId xmlns:a16="http://schemas.microsoft.com/office/drawing/2014/main" id="{D3FF4FBD-EB3D-BD59-BE30-08FAC01D4685}"/>
              </a:ext>
            </a:extLst>
          </p:cNvPr>
          <p:cNvPicPr>
            <a:picLocks noChangeAspect="1"/>
          </p:cNvPicPr>
          <p:nvPr/>
        </p:nvPicPr>
        <p:blipFill>
          <a:blip r:embed="rId5">
            <a:alphaModFix amt="35000"/>
            <a:extLst>
              <a:ext uri="{28A0092B-C50C-407E-A947-70E740481C1C}">
                <a14:useLocalDpi xmlns:a14="http://schemas.microsoft.com/office/drawing/2010/main" val="0"/>
              </a:ext>
            </a:extLst>
          </a:blip>
          <a:stretch>
            <a:fillRect/>
          </a:stretch>
        </p:blipFill>
        <p:spPr>
          <a:xfrm>
            <a:off x="0" y="3429000"/>
            <a:ext cx="12192000" cy="3429000"/>
          </a:xfrm>
          <a:prstGeom prst="rect">
            <a:avLst/>
          </a:prstGeom>
        </p:spPr>
      </p:pic>
    </p:spTree>
    <p:extLst>
      <p:ext uri="{BB962C8B-B14F-4D97-AF65-F5344CB8AC3E}">
        <p14:creationId xmlns:p14="http://schemas.microsoft.com/office/powerpoint/2010/main" val="397400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586302" y="2340634"/>
            <a:ext cx="2409885" cy="1986671"/>
          </a:xfrm>
          <a:prstGeom prst="rect">
            <a:avLst/>
          </a:prstGeom>
          <a:noFill/>
          <a:ln>
            <a:noFill/>
          </a:ln>
        </p:spPr>
        <p:txBody>
          <a:bodyPr spcFirstLastPara="1" wrap="square" lIns="121900" tIns="121900" rIns="121900" bIns="121900" anchor="ctr" anchorCtr="0">
            <a:noAutofit/>
          </a:bodyPr>
          <a:lstStyle/>
          <a:p>
            <a:pPr algn="ctr"/>
            <a:r>
              <a:rPr lang="en" sz="4800" b="1" dirty="0">
                <a:solidFill>
                  <a:schemeClr val="tx2">
                    <a:lumMod val="75000"/>
                  </a:schemeClr>
                </a:solidFill>
                <a:latin typeface="Nunito" pitchFamily="2" charset="0"/>
                <a:ea typeface="Nixie One"/>
                <a:cs typeface="Nixie One"/>
                <a:sym typeface="Nixie One"/>
              </a:rPr>
              <a:t>1</a:t>
            </a:r>
            <a:endParaRPr sz="4800" b="1" dirty="0">
              <a:solidFill>
                <a:schemeClr val="tx2">
                  <a:lumMod val="75000"/>
                </a:schemeClr>
              </a:solidFill>
              <a:latin typeface="Nunito" pitchFamily="2" charset="0"/>
            </a:endParaRPr>
          </a:p>
        </p:txBody>
      </p:sp>
      <p:pic>
        <p:nvPicPr>
          <p:cNvPr id="9" name="Picture 8">
            <a:extLst>
              <a:ext uri="{FF2B5EF4-FFF2-40B4-BE49-F238E27FC236}">
                <a16:creationId xmlns:a16="http://schemas.microsoft.com/office/drawing/2014/main" id="{27E668E1-0415-9384-1A0E-9FDF33B92B95}"/>
              </a:ext>
            </a:extLst>
          </p:cNvPr>
          <p:cNvPicPr>
            <a:picLocks noChangeAspect="1"/>
          </p:cNvPicPr>
          <p:nvPr/>
        </p:nvPicPr>
        <p:blipFill>
          <a:blip r:embed="rId3"/>
          <a:stretch>
            <a:fillRect/>
          </a:stretch>
        </p:blipFill>
        <p:spPr>
          <a:xfrm>
            <a:off x="8893792" y="136787"/>
            <a:ext cx="3145808" cy="772227"/>
          </a:xfrm>
          <a:prstGeom prst="rect">
            <a:avLst/>
          </a:prstGeom>
        </p:spPr>
      </p:pic>
      <p:pic>
        <p:nvPicPr>
          <p:cNvPr id="6" name="Picture 5" descr="Text&#10;&#10;Description automatically generated">
            <a:extLst>
              <a:ext uri="{FF2B5EF4-FFF2-40B4-BE49-F238E27FC236}">
                <a16:creationId xmlns:a16="http://schemas.microsoft.com/office/drawing/2014/main" id="{BEAF03C5-9AF4-5A09-0451-975D5D9359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648" y="1812614"/>
            <a:ext cx="5433411" cy="3042710"/>
          </a:xfrm>
          <a:prstGeom prst="rect">
            <a:avLst/>
          </a:prstGeom>
        </p:spPr>
      </p:pic>
      <p:sp>
        <p:nvSpPr>
          <p:cNvPr id="12" name="Google Shape;374;p16">
            <a:extLst>
              <a:ext uri="{FF2B5EF4-FFF2-40B4-BE49-F238E27FC236}">
                <a16:creationId xmlns:a16="http://schemas.microsoft.com/office/drawing/2014/main" id="{ED94392E-4DAA-DB1E-0CCE-11B46B734369}"/>
              </a:ext>
            </a:extLst>
          </p:cNvPr>
          <p:cNvSpPr txBox="1">
            <a:spLocks/>
          </p:cNvSpPr>
          <p:nvPr/>
        </p:nvSpPr>
        <p:spPr>
          <a:xfrm>
            <a:off x="18076" y="6380700"/>
            <a:ext cx="731600" cy="477200"/>
          </a:xfrm>
          <a:prstGeom prst="rect">
            <a:avLst/>
          </a:prstGeom>
        </p:spPr>
        <p:txBody>
          <a:bodyPr spcFirstLastPara="1" vert="horz" wrap="square" lIns="121900" tIns="121900" rIns="121900" bIns="121900"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2</a:t>
            </a:fld>
            <a:endParaRPr lang="en"/>
          </a:p>
        </p:txBody>
      </p:sp>
      <p:pic>
        <p:nvPicPr>
          <p:cNvPr id="13" name="Picture 12" descr="Logo&#10;&#10;Description automatically generated">
            <a:extLst>
              <a:ext uri="{FF2B5EF4-FFF2-40B4-BE49-F238E27FC236}">
                <a16:creationId xmlns:a16="http://schemas.microsoft.com/office/drawing/2014/main" id="{7C152BD8-FBA4-8858-EC81-1E23EE10AD26}"/>
              </a:ext>
            </a:extLst>
          </p:cNvPr>
          <p:cNvPicPr>
            <a:picLocks noChangeAspect="1"/>
          </p:cNvPicPr>
          <p:nvPr/>
        </p:nvPicPr>
        <p:blipFill rotWithShape="1">
          <a:blip r:embed="rId5">
            <a:extLst>
              <a:ext uri="{28A0092B-C50C-407E-A947-70E740481C1C}">
                <a14:useLocalDpi xmlns:a14="http://schemas.microsoft.com/office/drawing/2010/main" val="0"/>
              </a:ext>
            </a:extLst>
          </a:blip>
          <a:srcRect l="31966" r="35705"/>
          <a:stretch/>
        </p:blipFill>
        <p:spPr>
          <a:xfrm>
            <a:off x="9947588" y="5318760"/>
            <a:ext cx="1862688" cy="1443313"/>
          </a:xfrm>
          <a:prstGeom prst="rect">
            <a:avLst/>
          </a:prstGeom>
        </p:spPr>
      </p:pic>
    </p:spTree>
    <p:extLst>
      <p:ext uri="{BB962C8B-B14F-4D97-AF65-F5344CB8AC3E}">
        <p14:creationId xmlns:p14="http://schemas.microsoft.com/office/powerpoint/2010/main" val="414917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A5F3DA-A695-48FD-5E37-24C007BAF1BF}"/>
              </a:ext>
            </a:extLst>
          </p:cNvPr>
          <p:cNvPicPr>
            <a:picLocks noChangeAspect="1"/>
          </p:cNvPicPr>
          <p:nvPr/>
        </p:nvPicPr>
        <p:blipFill>
          <a:blip r:embed="rId2"/>
          <a:stretch>
            <a:fillRect/>
          </a:stretch>
        </p:blipFill>
        <p:spPr>
          <a:xfrm>
            <a:off x="8990935" y="68978"/>
            <a:ext cx="3145808" cy="772227"/>
          </a:xfrm>
          <a:prstGeom prst="rect">
            <a:avLst/>
          </a:prstGeom>
        </p:spPr>
      </p:pic>
      <p:sp>
        <p:nvSpPr>
          <p:cNvPr id="9" name="TextBox 8">
            <a:extLst>
              <a:ext uri="{FF2B5EF4-FFF2-40B4-BE49-F238E27FC236}">
                <a16:creationId xmlns:a16="http://schemas.microsoft.com/office/drawing/2014/main" id="{2214F6F2-7E48-76BA-18C9-2B6B5DEEDDA5}"/>
              </a:ext>
            </a:extLst>
          </p:cNvPr>
          <p:cNvSpPr txBox="1"/>
          <p:nvPr/>
        </p:nvSpPr>
        <p:spPr>
          <a:xfrm>
            <a:off x="2738035" y="924969"/>
            <a:ext cx="7637253" cy="369332"/>
          </a:xfrm>
          <a:prstGeom prst="rect">
            <a:avLst/>
          </a:prstGeom>
          <a:noFill/>
        </p:spPr>
        <p:txBody>
          <a:bodyPr wrap="square">
            <a:spAutoFit/>
          </a:bodyPr>
          <a:lstStyle/>
          <a:p>
            <a:pPr algn="l"/>
            <a:r>
              <a:rPr lang="en-US" b="0" i="1" dirty="0">
                <a:solidFill>
                  <a:srgbClr val="14213B"/>
                </a:solidFill>
                <a:effectLst/>
                <a:latin typeface="Benton Sans Book"/>
              </a:rPr>
              <a:t>Successful business forecasts, decisions and strategies are driven by data…</a:t>
            </a:r>
          </a:p>
        </p:txBody>
      </p:sp>
      <p:pic>
        <p:nvPicPr>
          <p:cNvPr id="17" name="Picture 16">
            <a:extLst>
              <a:ext uri="{FF2B5EF4-FFF2-40B4-BE49-F238E27FC236}">
                <a16:creationId xmlns:a16="http://schemas.microsoft.com/office/drawing/2014/main" id="{134B4732-FD92-27D5-DB96-58EB85A9298F}"/>
              </a:ext>
            </a:extLst>
          </p:cNvPr>
          <p:cNvPicPr>
            <a:picLocks noChangeAspect="1"/>
          </p:cNvPicPr>
          <p:nvPr/>
        </p:nvPicPr>
        <p:blipFill>
          <a:blip r:embed="rId3"/>
          <a:stretch>
            <a:fillRect/>
          </a:stretch>
        </p:blipFill>
        <p:spPr>
          <a:xfrm>
            <a:off x="1162836" y="2091946"/>
            <a:ext cx="1184726" cy="662756"/>
          </a:xfrm>
          <a:prstGeom prst="rect">
            <a:avLst/>
          </a:prstGeom>
        </p:spPr>
      </p:pic>
      <p:sp>
        <p:nvSpPr>
          <p:cNvPr id="18" name="TextBox 17">
            <a:extLst>
              <a:ext uri="{FF2B5EF4-FFF2-40B4-BE49-F238E27FC236}">
                <a16:creationId xmlns:a16="http://schemas.microsoft.com/office/drawing/2014/main" id="{ADAD07A8-FECD-CE69-A4AB-615F5AA429B5}"/>
              </a:ext>
            </a:extLst>
          </p:cNvPr>
          <p:cNvSpPr txBox="1"/>
          <p:nvPr/>
        </p:nvSpPr>
        <p:spPr>
          <a:xfrm>
            <a:off x="1035138" y="2616679"/>
            <a:ext cx="1909313" cy="369332"/>
          </a:xfrm>
          <a:prstGeom prst="rect">
            <a:avLst/>
          </a:prstGeom>
          <a:noFill/>
        </p:spPr>
        <p:txBody>
          <a:bodyPr wrap="square" rtlCol="0">
            <a:spAutoFit/>
          </a:bodyPr>
          <a:lstStyle/>
          <a:p>
            <a:r>
              <a:rPr lang="en-US" dirty="0">
                <a:solidFill>
                  <a:srgbClr val="034286"/>
                </a:solidFill>
                <a:latin typeface="Amasis MT Pro Black" panose="02040A04050005020304" pitchFamily="18" charset="0"/>
              </a:rPr>
              <a:t>PLATFORMS</a:t>
            </a:r>
            <a:endParaRPr lang="en-GB" dirty="0">
              <a:solidFill>
                <a:srgbClr val="034286"/>
              </a:solidFill>
              <a:latin typeface="Amasis MT Pro Black" panose="02040A04050005020304" pitchFamily="18" charset="0"/>
            </a:endParaRPr>
          </a:p>
        </p:txBody>
      </p:sp>
      <p:sp>
        <p:nvSpPr>
          <p:cNvPr id="20" name="TextBox 19">
            <a:extLst>
              <a:ext uri="{FF2B5EF4-FFF2-40B4-BE49-F238E27FC236}">
                <a16:creationId xmlns:a16="http://schemas.microsoft.com/office/drawing/2014/main" id="{85DFAD75-0DD4-9F4A-488F-EEEEC430D0B4}"/>
              </a:ext>
            </a:extLst>
          </p:cNvPr>
          <p:cNvSpPr txBox="1"/>
          <p:nvPr/>
        </p:nvSpPr>
        <p:spPr>
          <a:xfrm>
            <a:off x="379561" y="3069905"/>
            <a:ext cx="4716949" cy="2585323"/>
          </a:xfrm>
          <a:prstGeom prst="rect">
            <a:avLst/>
          </a:prstGeom>
          <a:noFill/>
        </p:spPr>
        <p:txBody>
          <a:bodyPr wrap="square">
            <a:spAutoFit/>
          </a:bodyPr>
          <a:lstStyle/>
          <a:p>
            <a:pPr marL="285750" indent="-285750" algn="l">
              <a:buFont typeface="Arial" panose="020B0604020202020204" pitchFamily="34" charset="0"/>
              <a:buChar char="•"/>
            </a:pPr>
            <a:r>
              <a:rPr lang="en-US" dirty="0">
                <a:solidFill>
                  <a:srgbClr val="14213B"/>
                </a:solidFill>
                <a:latin typeface="Nunito" pitchFamily="2" charset="0"/>
              </a:rPr>
              <a:t>Tableau File Types -.hyper, .</a:t>
            </a:r>
            <a:r>
              <a:rPr lang="en-US" dirty="0" err="1">
                <a:solidFill>
                  <a:srgbClr val="14213B"/>
                </a:solidFill>
                <a:latin typeface="Nunito" pitchFamily="2" charset="0"/>
              </a:rPr>
              <a:t>tds</a:t>
            </a:r>
            <a:r>
              <a:rPr lang="en-US" dirty="0">
                <a:solidFill>
                  <a:srgbClr val="14213B"/>
                </a:solidFill>
                <a:latin typeface="Nunito" pitchFamily="2" charset="0"/>
              </a:rPr>
              <a:t>, .</a:t>
            </a:r>
            <a:r>
              <a:rPr lang="en-US" dirty="0" err="1">
                <a:solidFill>
                  <a:srgbClr val="14213B"/>
                </a:solidFill>
                <a:latin typeface="Nunito" pitchFamily="2" charset="0"/>
              </a:rPr>
              <a:t>twb</a:t>
            </a:r>
            <a:r>
              <a:rPr lang="en-US" dirty="0">
                <a:solidFill>
                  <a:srgbClr val="14213B"/>
                </a:solidFill>
                <a:latin typeface="Nunito" pitchFamily="2" charset="0"/>
              </a:rPr>
              <a:t>, .</a:t>
            </a:r>
            <a:r>
              <a:rPr lang="en-US" dirty="0" err="1">
                <a:solidFill>
                  <a:srgbClr val="14213B"/>
                </a:solidFill>
                <a:latin typeface="Nunito" pitchFamily="2" charset="0"/>
              </a:rPr>
              <a:t>twbx</a:t>
            </a:r>
            <a:r>
              <a:rPr lang="en-US" dirty="0">
                <a:solidFill>
                  <a:srgbClr val="14213B"/>
                </a:solidFill>
                <a:latin typeface="Nunito" pitchFamily="2" charset="0"/>
              </a:rPr>
              <a:t> , .</a:t>
            </a:r>
            <a:r>
              <a:rPr lang="en-US" dirty="0" err="1">
                <a:solidFill>
                  <a:srgbClr val="14213B"/>
                </a:solidFill>
                <a:latin typeface="Nunito" pitchFamily="2" charset="0"/>
              </a:rPr>
              <a:t>tbm</a:t>
            </a:r>
            <a:r>
              <a:rPr lang="en-US" dirty="0">
                <a:solidFill>
                  <a:srgbClr val="14213B"/>
                </a:solidFill>
                <a:latin typeface="Nunito" pitchFamily="2" charset="0"/>
              </a:rPr>
              <a:t>, .</a:t>
            </a:r>
            <a:r>
              <a:rPr lang="en-US" dirty="0" err="1">
                <a:solidFill>
                  <a:srgbClr val="14213B"/>
                </a:solidFill>
                <a:latin typeface="Nunito" pitchFamily="2" charset="0"/>
              </a:rPr>
              <a:t>tde</a:t>
            </a:r>
            <a:r>
              <a:rPr lang="en-US" dirty="0">
                <a:solidFill>
                  <a:srgbClr val="14213B"/>
                </a:solidFill>
                <a:latin typeface="Nunito" pitchFamily="2" charset="0"/>
              </a:rPr>
              <a:t> </a:t>
            </a:r>
          </a:p>
          <a:p>
            <a:pPr marL="285750" indent="-285750" algn="l">
              <a:buFont typeface="Arial" panose="020B0604020202020204" pitchFamily="34" charset="0"/>
              <a:buChar char="•"/>
            </a:pPr>
            <a:r>
              <a:rPr lang="en-US" dirty="0">
                <a:solidFill>
                  <a:srgbClr val="14213B"/>
                </a:solidFill>
                <a:latin typeface="Nunito" pitchFamily="2" charset="0"/>
              </a:rPr>
              <a:t>Tableau Prep Builder</a:t>
            </a:r>
          </a:p>
          <a:p>
            <a:pPr marL="285750" indent="-285750" algn="l">
              <a:buFont typeface="Arial" panose="020B0604020202020204" pitchFamily="34" charset="0"/>
              <a:buChar char="•"/>
            </a:pPr>
            <a:r>
              <a:rPr lang="en-US" dirty="0">
                <a:solidFill>
                  <a:srgbClr val="14213B"/>
                </a:solidFill>
                <a:latin typeface="Nunito" pitchFamily="2" charset="0"/>
              </a:rPr>
              <a:t>Tableau Desktop | Public</a:t>
            </a:r>
          </a:p>
          <a:p>
            <a:pPr marL="285750" indent="-285750" algn="l">
              <a:buFont typeface="Arial" panose="020B0604020202020204" pitchFamily="34" charset="0"/>
              <a:buChar char="•"/>
            </a:pPr>
            <a:r>
              <a:rPr lang="en-US" dirty="0">
                <a:solidFill>
                  <a:srgbClr val="14213B"/>
                </a:solidFill>
                <a:latin typeface="Nunito" pitchFamily="2" charset="0"/>
              </a:rPr>
              <a:t>Tableau Server | Online</a:t>
            </a:r>
          </a:p>
          <a:p>
            <a:pPr marL="285750" indent="-285750" algn="l">
              <a:buFont typeface="Arial" panose="020B0604020202020204" pitchFamily="34" charset="0"/>
              <a:buChar char="•"/>
            </a:pPr>
            <a:r>
              <a:rPr lang="en-US" dirty="0">
                <a:solidFill>
                  <a:srgbClr val="14213B"/>
                </a:solidFill>
                <a:latin typeface="Nunito" pitchFamily="2" charset="0"/>
              </a:rPr>
              <a:t>Tableau Mobile</a:t>
            </a:r>
          </a:p>
          <a:p>
            <a:pPr marL="285750" indent="-285750">
              <a:buFont typeface="Arial" panose="020B0604020202020204" pitchFamily="34" charset="0"/>
              <a:buChar char="•"/>
            </a:pPr>
            <a:r>
              <a:rPr lang="en-US" dirty="0">
                <a:solidFill>
                  <a:srgbClr val="14213B"/>
                </a:solidFill>
                <a:latin typeface="Nunito" pitchFamily="2" charset="0"/>
              </a:rPr>
              <a:t>Tableau Reader</a:t>
            </a:r>
          </a:p>
          <a:p>
            <a:pPr marL="285750" indent="-285750">
              <a:buFont typeface="Arial" panose="020B0604020202020204" pitchFamily="34" charset="0"/>
              <a:buChar char="•"/>
            </a:pPr>
            <a:r>
              <a:rPr lang="en-US" dirty="0">
                <a:solidFill>
                  <a:srgbClr val="14213B"/>
                </a:solidFill>
                <a:latin typeface="Nunito" pitchFamily="2" charset="0"/>
              </a:rPr>
              <a:t>Tableau API (Web Data Connectors)</a:t>
            </a:r>
          </a:p>
          <a:p>
            <a:pPr marL="285750" indent="-285750" algn="l">
              <a:buFont typeface="Arial" panose="020B0604020202020204" pitchFamily="34" charset="0"/>
              <a:buChar char="•"/>
            </a:pPr>
            <a:endParaRPr lang="en-US" dirty="0">
              <a:solidFill>
                <a:srgbClr val="14213B"/>
              </a:solidFill>
              <a:latin typeface="Nunito" pitchFamily="2" charset="0"/>
            </a:endParaRPr>
          </a:p>
        </p:txBody>
      </p:sp>
      <p:grpSp>
        <p:nvGrpSpPr>
          <p:cNvPr id="44" name="Group 43">
            <a:extLst>
              <a:ext uri="{FF2B5EF4-FFF2-40B4-BE49-F238E27FC236}">
                <a16:creationId xmlns:a16="http://schemas.microsoft.com/office/drawing/2014/main" id="{528E20AB-657A-790C-963D-E6D899EB4C0C}"/>
              </a:ext>
            </a:extLst>
          </p:cNvPr>
          <p:cNvGrpSpPr/>
          <p:nvPr/>
        </p:nvGrpSpPr>
        <p:grpSpPr>
          <a:xfrm>
            <a:off x="5255467" y="1563621"/>
            <a:ext cx="4594085" cy="965891"/>
            <a:chOff x="488301" y="1957279"/>
            <a:chExt cx="3150655" cy="1064252"/>
          </a:xfrm>
        </p:grpSpPr>
        <p:sp>
          <p:nvSpPr>
            <p:cNvPr id="45" name="Rectangle 1436">
              <a:extLst>
                <a:ext uri="{FF2B5EF4-FFF2-40B4-BE49-F238E27FC236}">
                  <a16:creationId xmlns:a16="http://schemas.microsoft.com/office/drawing/2014/main" id="{56BFAFF4-3075-868A-07FD-713FE516F068}"/>
                </a:ext>
              </a:extLst>
            </p:cNvPr>
            <p:cNvSpPr>
              <a:spLocks noChangeArrowheads="1"/>
            </p:cNvSpPr>
            <p:nvPr/>
          </p:nvSpPr>
          <p:spPr bwMode="auto">
            <a:xfrm>
              <a:off x="706312" y="1957279"/>
              <a:ext cx="2690831" cy="502701"/>
            </a:xfrm>
            <a:prstGeom prst="rect">
              <a:avLst/>
            </a:prstGeom>
          </p:spPr>
          <p:txBody>
            <a:bodyPr vert="horz" lIns="68580" tIns="34290" rIns="68580" bIns="34290" rtlCol="0">
              <a:spAutoFit/>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r>
                <a:rPr kumimoji="0" lang="en-US" sz="2000" b="1" i="0" u="none" strike="noStrike" kern="0" cap="none" spc="0" normalizeH="0" baseline="0" noProof="0" dirty="0">
                  <a:ln>
                    <a:noFill/>
                  </a:ln>
                  <a:solidFill>
                    <a:srgbClr val="273339"/>
                  </a:solidFill>
                  <a:effectLst/>
                  <a:uLnTx/>
                  <a:uFillTx/>
                  <a:latin typeface="Nunito" pitchFamily="2" charset="0"/>
                </a:rPr>
                <a:t>History</a:t>
              </a:r>
            </a:p>
          </p:txBody>
        </p:sp>
        <p:sp>
          <p:nvSpPr>
            <p:cNvPr id="46" name="Content Placeholder 2">
              <a:extLst>
                <a:ext uri="{FF2B5EF4-FFF2-40B4-BE49-F238E27FC236}">
                  <a16:creationId xmlns:a16="http://schemas.microsoft.com/office/drawing/2014/main" id="{6D04CE74-BD9A-D935-E491-2F03C4DB92C6}"/>
                </a:ext>
              </a:extLst>
            </p:cNvPr>
            <p:cNvSpPr txBox="1">
              <a:spLocks/>
            </p:cNvSpPr>
            <p:nvPr/>
          </p:nvSpPr>
          <p:spPr>
            <a:xfrm>
              <a:off x="706312" y="2272608"/>
              <a:ext cx="2932644" cy="748923"/>
            </a:xfrm>
            <a:prstGeom prst="rect">
              <a:avLst/>
            </a:prstGeom>
          </p:spPr>
          <p:txBody>
            <a:bodyPr vert="horz"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b="0" i="0" dirty="0">
                  <a:solidFill>
                    <a:srgbClr val="14213B"/>
                  </a:solidFill>
                  <a:effectLst/>
                  <a:latin typeface="Nunito" pitchFamily="2" charset="0"/>
                </a:rPr>
                <a:t>Founded in 2003 while looking for a tool that allowed you to </a:t>
              </a:r>
              <a:r>
                <a:rPr lang="en-US" b="0" i="0" dirty="0" err="1">
                  <a:solidFill>
                    <a:srgbClr val="14213B"/>
                  </a:solidFill>
                  <a:effectLst/>
                  <a:latin typeface="Nunito" pitchFamily="2" charset="0"/>
                </a:rPr>
                <a:t>analyse</a:t>
              </a:r>
              <a:r>
                <a:rPr lang="en-US" b="0" i="0" dirty="0">
                  <a:solidFill>
                    <a:srgbClr val="14213B"/>
                  </a:solidFill>
                  <a:effectLst/>
                  <a:latin typeface="Nunito" pitchFamily="2" charset="0"/>
                </a:rPr>
                <a:t> data in a visual way</a:t>
              </a:r>
              <a:endParaRPr lang="en-GB" dirty="0">
                <a:latin typeface="Nunito" pitchFamily="2" charset="0"/>
              </a:endParaRPr>
            </a:p>
          </p:txBody>
        </p:sp>
        <p:sp>
          <p:nvSpPr>
            <p:cNvPr id="47" name="Rectangle 46">
              <a:extLst>
                <a:ext uri="{FF2B5EF4-FFF2-40B4-BE49-F238E27FC236}">
                  <a16:creationId xmlns:a16="http://schemas.microsoft.com/office/drawing/2014/main" id="{B261C334-FBBB-DFEA-0319-772997785936}"/>
                </a:ext>
              </a:extLst>
            </p:cNvPr>
            <p:cNvSpPr/>
            <p:nvPr/>
          </p:nvSpPr>
          <p:spPr>
            <a:xfrm>
              <a:off x="488301" y="1957279"/>
              <a:ext cx="109204" cy="1038974"/>
            </a:xfrm>
            <a:prstGeom prst="rect">
              <a:avLst/>
            </a:prstGeom>
            <a:solidFill>
              <a:srgbClr val="0095C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086302D5-4BF6-BCA0-AA0E-8927874B1E39}"/>
              </a:ext>
            </a:extLst>
          </p:cNvPr>
          <p:cNvGrpSpPr/>
          <p:nvPr/>
        </p:nvGrpSpPr>
        <p:grpSpPr>
          <a:xfrm>
            <a:off x="5251191" y="2801133"/>
            <a:ext cx="4859485" cy="1551103"/>
            <a:chOff x="488300" y="1957279"/>
            <a:chExt cx="3329571" cy="1846722"/>
          </a:xfrm>
        </p:grpSpPr>
        <p:sp>
          <p:nvSpPr>
            <p:cNvPr id="49" name="Rectangle 1436">
              <a:extLst>
                <a:ext uri="{FF2B5EF4-FFF2-40B4-BE49-F238E27FC236}">
                  <a16:creationId xmlns:a16="http://schemas.microsoft.com/office/drawing/2014/main" id="{9131DEEB-4EFF-0D74-938C-ACD2DD7B27BC}"/>
                </a:ext>
              </a:extLst>
            </p:cNvPr>
            <p:cNvSpPr>
              <a:spLocks noChangeArrowheads="1"/>
            </p:cNvSpPr>
            <p:nvPr/>
          </p:nvSpPr>
          <p:spPr bwMode="auto">
            <a:xfrm>
              <a:off x="706312" y="1957279"/>
              <a:ext cx="2690831" cy="502701"/>
            </a:xfrm>
            <a:prstGeom prst="rect">
              <a:avLst/>
            </a:prstGeom>
          </p:spPr>
          <p:txBody>
            <a:bodyPr vert="horz" lIns="68580" tIns="34290" rIns="68580" bIns="34290" rtlCol="0">
              <a:spAutoFit/>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r>
                <a:rPr kumimoji="0" lang="en-US" sz="2000" b="1" i="0" u="none" strike="noStrike" kern="0" cap="none" spc="0" normalizeH="0" baseline="0" noProof="0" dirty="0">
                  <a:ln>
                    <a:noFill/>
                  </a:ln>
                  <a:solidFill>
                    <a:srgbClr val="273339"/>
                  </a:solidFill>
                  <a:effectLst/>
                  <a:uLnTx/>
                  <a:uFillTx/>
                  <a:latin typeface="Nunito" pitchFamily="2" charset="0"/>
                </a:rPr>
                <a:t>What’s it for?</a:t>
              </a:r>
            </a:p>
          </p:txBody>
        </p:sp>
        <p:sp>
          <p:nvSpPr>
            <p:cNvPr id="50" name="Content Placeholder 2">
              <a:extLst>
                <a:ext uri="{FF2B5EF4-FFF2-40B4-BE49-F238E27FC236}">
                  <a16:creationId xmlns:a16="http://schemas.microsoft.com/office/drawing/2014/main" id="{AFDB9393-14A1-5277-F2F8-4D2C32D4FC36}"/>
                </a:ext>
              </a:extLst>
            </p:cNvPr>
            <p:cNvSpPr txBox="1">
              <a:spLocks/>
            </p:cNvSpPr>
            <p:nvPr/>
          </p:nvSpPr>
          <p:spPr>
            <a:xfrm>
              <a:off x="706312" y="2351088"/>
              <a:ext cx="3111559" cy="145291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defTabSz="889000">
                <a:lnSpc>
                  <a:spcPct val="90000"/>
                </a:lnSpc>
                <a:spcBef>
                  <a:spcPct val="0"/>
                </a:spcBef>
                <a:spcAft>
                  <a:spcPct val="35000"/>
                </a:spcAft>
                <a:buFont typeface="Arial" panose="020B0604020202020204" pitchFamily="34" charset="0"/>
                <a:buNone/>
              </a:pPr>
              <a:r>
                <a:rPr lang="en-US" b="0" i="0" kern="1200" dirty="0">
                  <a:solidFill>
                    <a:srgbClr val="14213B"/>
                  </a:solidFill>
                  <a:effectLst/>
                  <a:latin typeface="Nunito" pitchFamily="2" charset="0"/>
                  <a:ea typeface="+mn-ea"/>
                  <a:cs typeface="+mn-cs"/>
                </a:rPr>
                <a:t>Helps you see and understand data</a:t>
              </a:r>
            </a:p>
            <a:p>
              <a:pPr marL="0" lvl="0" indent="0" defTabSz="889000">
                <a:lnSpc>
                  <a:spcPct val="90000"/>
                </a:lnSpc>
                <a:spcBef>
                  <a:spcPct val="0"/>
                </a:spcBef>
                <a:spcAft>
                  <a:spcPct val="35000"/>
                </a:spcAft>
                <a:buFont typeface="Arial" panose="020B0604020202020204" pitchFamily="34" charset="0"/>
                <a:buNone/>
              </a:pPr>
              <a:r>
                <a:rPr lang="en-US" b="0" i="0" kern="1200" dirty="0">
                  <a:solidFill>
                    <a:srgbClr val="14213B"/>
                  </a:solidFill>
                  <a:effectLst/>
                  <a:latin typeface="Nunito" pitchFamily="2" charset="0"/>
                  <a:ea typeface="+mn-ea"/>
                  <a:cs typeface="+mn-cs"/>
                </a:rPr>
                <a:t>Providing innovation around the visual analysis</a:t>
              </a:r>
            </a:p>
            <a:p>
              <a:pPr marL="0" lvl="0" indent="0" defTabSz="889000">
                <a:lnSpc>
                  <a:spcPct val="90000"/>
                </a:lnSpc>
                <a:spcBef>
                  <a:spcPct val="0"/>
                </a:spcBef>
                <a:spcAft>
                  <a:spcPct val="35000"/>
                </a:spcAft>
                <a:buFont typeface="Arial" panose="020B0604020202020204" pitchFamily="34" charset="0"/>
                <a:buNone/>
              </a:pPr>
              <a:r>
                <a:rPr lang="en-US" b="0" i="0" kern="1200" dirty="0">
                  <a:solidFill>
                    <a:srgbClr val="14213B"/>
                  </a:solidFill>
                  <a:effectLst/>
                  <a:latin typeface="Nunito" pitchFamily="2" charset="0"/>
                  <a:ea typeface="+mn-ea"/>
                  <a:cs typeface="+mn-cs"/>
                </a:rPr>
                <a:t>End-user friendly</a:t>
              </a:r>
              <a:endParaRPr lang="en-GB" b="0" i="0" kern="1200" dirty="0">
                <a:solidFill>
                  <a:srgbClr val="14213B"/>
                </a:solidFill>
                <a:effectLst/>
                <a:latin typeface="Nunito" pitchFamily="2" charset="0"/>
                <a:ea typeface="+mn-ea"/>
                <a:cs typeface="+mn-cs"/>
              </a:endParaRPr>
            </a:p>
            <a:p>
              <a:pPr marL="0" lvl="0" indent="0" algn="ctr" defTabSz="889000">
                <a:lnSpc>
                  <a:spcPct val="90000"/>
                </a:lnSpc>
                <a:spcBef>
                  <a:spcPct val="0"/>
                </a:spcBef>
                <a:spcAft>
                  <a:spcPct val="35000"/>
                </a:spcAft>
                <a:buFont typeface="Arial" panose="020B0604020202020204" pitchFamily="34" charset="0"/>
                <a:buNone/>
              </a:pPr>
              <a:endParaRPr lang="en-US" b="0" i="0" kern="1200" dirty="0">
                <a:solidFill>
                  <a:srgbClr val="14213B"/>
                </a:solidFill>
                <a:effectLst/>
                <a:latin typeface="Nunito" pitchFamily="2" charset="0"/>
                <a:ea typeface="+mn-ea"/>
                <a:cs typeface="+mn-cs"/>
              </a:endParaRPr>
            </a:p>
          </p:txBody>
        </p:sp>
        <p:sp>
          <p:nvSpPr>
            <p:cNvPr id="51" name="Rectangle 50">
              <a:extLst>
                <a:ext uri="{FF2B5EF4-FFF2-40B4-BE49-F238E27FC236}">
                  <a16:creationId xmlns:a16="http://schemas.microsoft.com/office/drawing/2014/main" id="{68144A9E-F361-0762-3F61-78DA4CA00F26}"/>
                </a:ext>
              </a:extLst>
            </p:cNvPr>
            <p:cNvSpPr/>
            <p:nvPr/>
          </p:nvSpPr>
          <p:spPr>
            <a:xfrm>
              <a:off x="488300" y="1957279"/>
              <a:ext cx="112031" cy="1302263"/>
            </a:xfrm>
            <a:prstGeom prst="rect">
              <a:avLst/>
            </a:prstGeom>
            <a:solidFill>
              <a:srgbClr val="7BB21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93CC9FF4-30F5-72F0-EA83-5824E0D5E31A}"/>
              </a:ext>
            </a:extLst>
          </p:cNvPr>
          <p:cNvGrpSpPr/>
          <p:nvPr/>
        </p:nvGrpSpPr>
        <p:grpSpPr>
          <a:xfrm>
            <a:off x="5251193" y="4189496"/>
            <a:ext cx="4859483" cy="1093800"/>
            <a:chOff x="488301" y="1957279"/>
            <a:chExt cx="3329569" cy="1458399"/>
          </a:xfrm>
        </p:grpSpPr>
        <p:sp>
          <p:nvSpPr>
            <p:cNvPr id="53" name="Rectangle 1436">
              <a:extLst>
                <a:ext uri="{FF2B5EF4-FFF2-40B4-BE49-F238E27FC236}">
                  <a16:creationId xmlns:a16="http://schemas.microsoft.com/office/drawing/2014/main" id="{8FB367AA-3E86-C56B-C492-FB3B22F58ECE}"/>
                </a:ext>
              </a:extLst>
            </p:cNvPr>
            <p:cNvSpPr>
              <a:spLocks noChangeArrowheads="1"/>
            </p:cNvSpPr>
            <p:nvPr/>
          </p:nvSpPr>
          <p:spPr bwMode="auto">
            <a:xfrm>
              <a:off x="706312" y="1957279"/>
              <a:ext cx="2690831" cy="502701"/>
            </a:xfrm>
            <a:prstGeom prst="rect">
              <a:avLst/>
            </a:prstGeom>
          </p:spPr>
          <p:txBody>
            <a:bodyPr vert="horz" lIns="68580" tIns="34290" rIns="68580" bIns="34290" rtlCol="0">
              <a:spAutoFit/>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r>
                <a:rPr kumimoji="0" lang="en-US" sz="2000" b="1" i="0" u="none" strike="noStrike" kern="0" cap="none" spc="0" normalizeH="0" baseline="0" noProof="0" dirty="0">
                  <a:ln>
                    <a:noFill/>
                  </a:ln>
                  <a:solidFill>
                    <a:srgbClr val="273339"/>
                  </a:solidFill>
                  <a:effectLst/>
                  <a:uLnTx/>
                  <a:uFillTx/>
                  <a:latin typeface="Nunito" pitchFamily="2" charset="0"/>
                </a:rPr>
                <a:t>Who’s it for?</a:t>
              </a:r>
            </a:p>
          </p:txBody>
        </p:sp>
        <p:sp>
          <p:nvSpPr>
            <p:cNvPr id="54" name="Content Placeholder 2">
              <a:extLst>
                <a:ext uri="{FF2B5EF4-FFF2-40B4-BE49-F238E27FC236}">
                  <a16:creationId xmlns:a16="http://schemas.microsoft.com/office/drawing/2014/main" id="{A9DC6603-BE78-3CAA-67CE-CFD955CA3F44}"/>
                </a:ext>
              </a:extLst>
            </p:cNvPr>
            <p:cNvSpPr txBox="1">
              <a:spLocks/>
            </p:cNvSpPr>
            <p:nvPr/>
          </p:nvSpPr>
          <p:spPr>
            <a:xfrm>
              <a:off x="706312" y="2459980"/>
              <a:ext cx="3111558" cy="691472"/>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defTabSz="889000">
                <a:lnSpc>
                  <a:spcPct val="90000"/>
                </a:lnSpc>
                <a:spcBef>
                  <a:spcPct val="0"/>
                </a:spcBef>
                <a:spcAft>
                  <a:spcPct val="35000"/>
                </a:spcAft>
                <a:buFont typeface="Arial" panose="020B0604020202020204" pitchFamily="34" charset="0"/>
                <a:buNone/>
              </a:pPr>
              <a:r>
                <a:rPr lang="en-US" b="0" i="0" kern="1200" dirty="0">
                  <a:solidFill>
                    <a:srgbClr val="14213B"/>
                  </a:solidFill>
                  <a:effectLst/>
                  <a:latin typeface="Nunito" pitchFamily="2" charset="0"/>
                  <a:ea typeface="+mn-ea"/>
                  <a:cs typeface="+mn-cs"/>
                </a:rPr>
                <a:t>Used by data analysts, </a:t>
              </a:r>
              <a:r>
                <a:rPr lang="en-US" dirty="0">
                  <a:solidFill>
                    <a:srgbClr val="14213B"/>
                  </a:solidFill>
                  <a:latin typeface="Nunito" pitchFamily="2" charset="0"/>
                </a:rPr>
                <a:t>e</a:t>
              </a:r>
              <a:r>
                <a:rPr lang="en-US" b="0" i="0" kern="1200" dirty="0">
                  <a:solidFill>
                    <a:srgbClr val="14213B"/>
                  </a:solidFill>
                  <a:effectLst/>
                  <a:latin typeface="Nunito" pitchFamily="2" charset="0"/>
                  <a:ea typeface="+mn-ea"/>
                  <a:cs typeface="+mn-cs"/>
                </a:rPr>
                <a:t>xecutives, and anyone interested in data visualization &amp; analysis</a:t>
              </a:r>
              <a:endParaRPr lang="en-GB" b="0" i="0" kern="1200" dirty="0">
                <a:solidFill>
                  <a:srgbClr val="14213B"/>
                </a:solidFill>
                <a:effectLst/>
                <a:latin typeface="Nunito" pitchFamily="2" charset="0"/>
                <a:ea typeface="+mn-ea"/>
                <a:cs typeface="+mn-cs"/>
              </a:endParaRPr>
            </a:p>
          </p:txBody>
        </p:sp>
        <p:sp>
          <p:nvSpPr>
            <p:cNvPr id="55" name="Rectangle 54">
              <a:extLst>
                <a:ext uri="{FF2B5EF4-FFF2-40B4-BE49-F238E27FC236}">
                  <a16:creationId xmlns:a16="http://schemas.microsoft.com/office/drawing/2014/main" id="{9D2D0F7B-868B-197D-A9D7-E926BBA7E500}"/>
                </a:ext>
              </a:extLst>
            </p:cNvPr>
            <p:cNvSpPr/>
            <p:nvPr/>
          </p:nvSpPr>
          <p:spPr>
            <a:xfrm>
              <a:off x="488301" y="1957279"/>
              <a:ext cx="112029" cy="1458399"/>
            </a:xfrm>
            <a:prstGeom prst="rect">
              <a:avLst/>
            </a:prstGeom>
            <a:solidFill>
              <a:srgbClr val="27333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56" name="Google Shape;374;p16">
            <a:extLst>
              <a:ext uri="{FF2B5EF4-FFF2-40B4-BE49-F238E27FC236}">
                <a16:creationId xmlns:a16="http://schemas.microsoft.com/office/drawing/2014/main" id="{76B08C3F-8690-C68F-0F91-9BF22958B2BF}"/>
              </a:ext>
            </a:extLst>
          </p:cNvPr>
          <p:cNvSpPr txBox="1">
            <a:spLocks/>
          </p:cNvSpPr>
          <p:nvPr/>
        </p:nvSpPr>
        <p:spPr>
          <a:xfrm>
            <a:off x="18076" y="6380700"/>
            <a:ext cx="731600" cy="477200"/>
          </a:xfrm>
          <a:prstGeom prst="rect">
            <a:avLst/>
          </a:prstGeom>
        </p:spPr>
        <p:txBody>
          <a:bodyPr spcFirstLastPara="1" vert="horz" wrap="square" lIns="121900" tIns="121900" rIns="121900" bIns="121900"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3</a:t>
            </a:fld>
            <a:endParaRPr lang="en"/>
          </a:p>
        </p:txBody>
      </p:sp>
      <p:pic>
        <p:nvPicPr>
          <p:cNvPr id="57" name="Picture 56" descr="Logo&#10;&#10;Description automatically generated">
            <a:extLst>
              <a:ext uri="{FF2B5EF4-FFF2-40B4-BE49-F238E27FC236}">
                <a16:creationId xmlns:a16="http://schemas.microsoft.com/office/drawing/2014/main" id="{C3E64289-46CE-0B68-1AFC-004E30C77992}"/>
              </a:ext>
            </a:extLst>
          </p:cNvPr>
          <p:cNvPicPr>
            <a:picLocks noChangeAspect="1"/>
          </p:cNvPicPr>
          <p:nvPr/>
        </p:nvPicPr>
        <p:blipFill rotWithShape="1">
          <a:blip r:embed="rId4">
            <a:extLst>
              <a:ext uri="{28A0092B-C50C-407E-A947-70E740481C1C}">
                <a14:useLocalDpi xmlns:a14="http://schemas.microsoft.com/office/drawing/2010/main" val="0"/>
              </a:ext>
            </a:extLst>
          </a:blip>
          <a:srcRect l="31966" r="35705"/>
          <a:stretch/>
        </p:blipFill>
        <p:spPr>
          <a:xfrm>
            <a:off x="10110676" y="5445130"/>
            <a:ext cx="1699599" cy="1316943"/>
          </a:xfrm>
          <a:prstGeom prst="rect">
            <a:avLst/>
          </a:prstGeom>
        </p:spPr>
      </p:pic>
    </p:spTree>
    <p:extLst>
      <p:ext uri="{BB962C8B-B14F-4D97-AF65-F5344CB8AC3E}">
        <p14:creationId xmlns:p14="http://schemas.microsoft.com/office/powerpoint/2010/main" val="660761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586302" y="2340634"/>
            <a:ext cx="2409885" cy="1986671"/>
          </a:xfrm>
          <a:prstGeom prst="rect">
            <a:avLst/>
          </a:prstGeom>
          <a:noFill/>
          <a:ln>
            <a:noFill/>
          </a:ln>
        </p:spPr>
        <p:txBody>
          <a:bodyPr spcFirstLastPara="1" wrap="square" lIns="121900" tIns="121900" rIns="121900" bIns="121900" anchor="ctr" anchorCtr="0">
            <a:noAutofit/>
          </a:bodyPr>
          <a:lstStyle/>
          <a:p>
            <a:pPr algn="ctr"/>
            <a:r>
              <a:rPr lang="en" sz="4800" b="1" dirty="0">
                <a:solidFill>
                  <a:schemeClr val="tx2">
                    <a:lumMod val="75000"/>
                  </a:schemeClr>
                </a:solidFill>
                <a:latin typeface="Nunito" pitchFamily="2" charset="0"/>
                <a:sym typeface="Nixie One"/>
              </a:rPr>
              <a:t>2</a:t>
            </a:r>
            <a:endParaRPr sz="4800" b="1" dirty="0">
              <a:solidFill>
                <a:schemeClr val="tx2">
                  <a:lumMod val="75000"/>
                </a:schemeClr>
              </a:solidFill>
              <a:latin typeface="Nunito" pitchFamily="2" charset="0"/>
            </a:endParaRPr>
          </a:p>
        </p:txBody>
      </p:sp>
      <p:pic>
        <p:nvPicPr>
          <p:cNvPr id="9" name="Picture 8">
            <a:extLst>
              <a:ext uri="{FF2B5EF4-FFF2-40B4-BE49-F238E27FC236}">
                <a16:creationId xmlns:a16="http://schemas.microsoft.com/office/drawing/2014/main" id="{27E668E1-0415-9384-1A0E-9FDF33B92B95}"/>
              </a:ext>
            </a:extLst>
          </p:cNvPr>
          <p:cNvPicPr>
            <a:picLocks noChangeAspect="1"/>
          </p:cNvPicPr>
          <p:nvPr/>
        </p:nvPicPr>
        <p:blipFill>
          <a:blip r:embed="rId3"/>
          <a:stretch>
            <a:fillRect/>
          </a:stretch>
        </p:blipFill>
        <p:spPr>
          <a:xfrm>
            <a:off x="9046192" y="136787"/>
            <a:ext cx="3145808" cy="772227"/>
          </a:xfrm>
          <a:prstGeom prst="rect">
            <a:avLst/>
          </a:prstGeom>
        </p:spPr>
      </p:pic>
      <p:pic>
        <p:nvPicPr>
          <p:cNvPr id="3" name="Picture 2" descr="Logo&#10;&#10;Description automatically generated with medium confidence">
            <a:extLst>
              <a:ext uri="{FF2B5EF4-FFF2-40B4-BE49-F238E27FC236}">
                <a16:creationId xmlns:a16="http://schemas.microsoft.com/office/drawing/2014/main" id="{845B091C-655B-55C6-B238-31BC1337638E}"/>
              </a:ext>
            </a:extLst>
          </p:cNvPr>
          <p:cNvPicPr>
            <a:picLocks noChangeAspect="1"/>
          </p:cNvPicPr>
          <p:nvPr/>
        </p:nvPicPr>
        <p:blipFill rotWithShape="1">
          <a:blip r:embed="rId4">
            <a:biLevel thresh="75000"/>
            <a:extLst>
              <a:ext uri="{28A0092B-C50C-407E-A947-70E740481C1C}">
                <a14:useLocalDpi xmlns:a14="http://schemas.microsoft.com/office/drawing/2010/main" val="0"/>
              </a:ext>
            </a:extLst>
          </a:blip>
          <a:srcRect t="24709" b="28599"/>
          <a:stretch/>
        </p:blipFill>
        <p:spPr>
          <a:xfrm>
            <a:off x="4489599" y="2714585"/>
            <a:ext cx="2653073" cy="1238768"/>
          </a:xfrm>
          <a:prstGeom prst="rect">
            <a:avLst/>
          </a:prstGeom>
        </p:spPr>
      </p:pic>
      <p:sp>
        <p:nvSpPr>
          <p:cNvPr id="5" name="Google Shape;374;p16">
            <a:extLst>
              <a:ext uri="{FF2B5EF4-FFF2-40B4-BE49-F238E27FC236}">
                <a16:creationId xmlns:a16="http://schemas.microsoft.com/office/drawing/2014/main" id="{9F40E8CD-95C2-DA6C-B1CC-C91E720A6E85}"/>
              </a:ext>
            </a:extLst>
          </p:cNvPr>
          <p:cNvSpPr txBox="1">
            <a:spLocks/>
          </p:cNvSpPr>
          <p:nvPr/>
        </p:nvSpPr>
        <p:spPr>
          <a:xfrm>
            <a:off x="18076" y="6380700"/>
            <a:ext cx="731600" cy="477200"/>
          </a:xfrm>
          <a:prstGeom prst="rect">
            <a:avLst/>
          </a:prstGeom>
        </p:spPr>
        <p:txBody>
          <a:bodyPr spcFirstLastPara="1" vert="horz" wrap="square" lIns="121900" tIns="121900" rIns="121900" bIns="121900"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4</a:t>
            </a:fld>
            <a:endParaRPr lang="en"/>
          </a:p>
        </p:txBody>
      </p:sp>
      <p:pic>
        <p:nvPicPr>
          <p:cNvPr id="7" name="Picture 6" descr="Logo&#10;&#10;Description automatically generated">
            <a:extLst>
              <a:ext uri="{FF2B5EF4-FFF2-40B4-BE49-F238E27FC236}">
                <a16:creationId xmlns:a16="http://schemas.microsoft.com/office/drawing/2014/main" id="{E99B7422-A6FF-1485-D4EF-EDDB6EB17A74}"/>
              </a:ext>
            </a:extLst>
          </p:cNvPr>
          <p:cNvPicPr>
            <a:picLocks noChangeAspect="1"/>
          </p:cNvPicPr>
          <p:nvPr/>
        </p:nvPicPr>
        <p:blipFill rotWithShape="1">
          <a:blip r:embed="rId5">
            <a:extLst>
              <a:ext uri="{28A0092B-C50C-407E-A947-70E740481C1C}">
                <a14:useLocalDpi xmlns:a14="http://schemas.microsoft.com/office/drawing/2010/main" val="0"/>
              </a:ext>
            </a:extLst>
          </a:blip>
          <a:srcRect l="31966" r="35705"/>
          <a:stretch/>
        </p:blipFill>
        <p:spPr>
          <a:xfrm>
            <a:off x="10110676" y="5445130"/>
            <a:ext cx="1699599" cy="1316943"/>
          </a:xfrm>
          <a:prstGeom prst="rect">
            <a:avLst/>
          </a:prstGeom>
        </p:spPr>
      </p:pic>
    </p:spTree>
    <p:extLst>
      <p:ext uri="{BB962C8B-B14F-4D97-AF65-F5344CB8AC3E}">
        <p14:creationId xmlns:p14="http://schemas.microsoft.com/office/powerpoint/2010/main" val="29893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586302" y="2340634"/>
            <a:ext cx="2409885" cy="1986671"/>
          </a:xfrm>
          <a:prstGeom prst="rect">
            <a:avLst/>
          </a:prstGeom>
          <a:noFill/>
          <a:ln>
            <a:noFill/>
          </a:ln>
        </p:spPr>
        <p:txBody>
          <a:bodyPr spcFirstLastPara="1" wrap="square" lIns="121900" tIns="121900" rIns="121900" bIns="121900" anchor="ctr" anchorCtr="0">
            <a:noAutofit/>
          </a:bodyPr>
          <a:lstStyle/>
          <a:p>
            <a:pPr algn="ctr"/>
            <a:r>
              <a:rPr lang="en" sz="4800" b="1" dirty="0">
                <a:solidFill>
                  <a:schemeClr val="tx2">
                    <a:lumMod val="75000"/>
                  </a:schemeClr>
                </a:solidFill>
                <a:latin typeface="Nunito" pitchFamily="2" charset="0"/>
                <a:sym typeface="Nixie One"/>
              </a:rPr>
              <a:t>2</a:t>
            </a:r>
            <a:endParaRPr sz="4800" b="1" dirty="0">
              <a:solidFill>
                <a:schemeClr val="tx2">
                  <a:lumMod val="75000"/>
                </a:schemeClr>
              </a:solidFill>
              <a:latin typeface="Nunito" pitchFamily="2" charset="0"/>
            </a:endParaRPr>
          </a:p>
        </p:txBody>
      </p:sp>
      <p:sp>
        <p:nvSpPr>
          <p:cNvPr id="5" name="Google Shape;374;p16">
            <a:extLst>
              <a:ext uri="{FF2B5EF4-FFF2-40B4-BE49-F238E27FC236}">
                <a16:creationId xmlns:a16="http://schemas.microsoft.com/office/drawing/2014/main" id="{9F40E8CD-95C2-DA6C-B1CC-C91E720A6E85}"/>
              </a:ext>
            </a:extLst>
          </p:cNvPr>
          <p:cNvSpPr txBox="1">
            <a:spLocks/>
          </p:cNvSpPr>
          <p:nvPr/>
        </p:nvSpPr>
        <p:spPr>
          <a:xfrm>
            <a:off x="18076" y="6380700"/>
            <a:ext cx="731600" cy="477200"/>
          </a:xfrm>
          <a:prstGeom prst="rect">
            <a:avLst/>
          </a:prstGeom>
        </p:spPr>
        <p:txBody>
          <a:bodyPr spcFirstLastPara="1" vert="horz" wrap="square" lIns="121900" tIns="121900" rIns="121900" bIns="121900"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5</a:t>
            </a:fld>
            <a:endParaRPr lang="en"/>
          </a:p>
        </p:txBody>
      </p:sp>
      <p:pic>
        <p:nvPicPr>
          <p:cNvPr id="7" name="Picture 6" descr="Logo&#10;&#10;Description automatically generated">
            <a:extLst>
              <a:ext uri="{FF2B5EF4-FFF2-40B4-BE49-F238E27FC236}">
                <a16:creationId xmlns:a16="http://schemas.microsoft.com/office/drawing/2014/main" id="{E99B7422-A6FF-1485-D4EF-EDDB6EB17A74}"/>
              </a:ext>
            </a:extLst>
          </p:cNvPr>
          <p:cNvPicPr>
            <a:picLocks noChangeAspect="1"/>
          </p:cNvPicPr>
          <p:nvPr/>
        </p:nvPicPr>
        <p:blipFill rotWithShape="1">
          <a:blip r:embed="rId3">
            <a:extLst>
              <a:ext uri="{28A0092B-C50C-407E-A947-70E740481C1C}">
                <a14:useLocalDpi xmlns:a14="http://schemas.microsoft.com/office/drawing/2010/main" val="0"/>
              </a:ext>
            </a:extLst>
          </a:blip>
          <a:srcRect l="31966" r="35705"/>
          <a:stretch/>
        </p:blipFill>
        <p:spPr>
          <a:xfrm>
            <a:off x="10110676" y="5445130"/>
            <a:ext cx="1699599" cy="1316943"/>
          </a:xfrm>
          <a:prstGeom prst="rect">
            <a:avLst/>
          </a:prstGeom>
        </p:spPr>
      </p:pic>
      <p:pic>
        <p:nvPicPr>
          <p:cNvPr id="8" name="Picture 7" descr="A person sitting at a desk with a computer and a camera&#10;&#10;Description automatically generated with low confidence">
            <a:extLst>
              <a:ext uri="{FF2B5EF4-FFF2-40B4-BE49-F238E27FC236}">
                <a16:creationId xmlns:a16="http://schemas.microsoft.com/office/drawing/2014/main" id="{6A1CA064-6B51-69E8-237C-C47FD3AF8735}"/>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0" y="-100"/>
            <a:ext cx="12287250" cy="6858000"/>
          </a:xfrm>
          <a:prstGeom prst="rect">
            <a:avLst/>
          </a:prstGeom>
          <a:solidFill>
            <a:schemeClr val="bg1">
              <a:alpha val="77000"/>
            </a:schemeClr>
          </a:solidFill>
        </p:spPr>
      </p:pic>
      <p:pic>
        <p:nvPicPr>
          <p:cNvPr id="9" name="Picture 8">
            <a:extLst>
              <a:ext uri="{FF2B5EF4-FFF2-40B4-BE49-F238E27FC236}">
                <a16:creationId xmlns:a16="http://schemas.microsoft.com/office/drawing/2014/main" id="{27E668E1-0415-9384-1A0E-9FDF33B92B95}"/>
              </a:ext>
            </a:extLst>
          </p:cNvPr>
          <p:cNvPicPr>
            <a:picLocks noChangeAspect="1"/>
          </p:cNvPicPr>
          <p:nvPr/>
        </p:nvPicPr>
        <p:blipFill>
          <a:blip r:embed="rId5"/>
          <a:stretch>
            <a:fillRect/>
          </a:stretch>
        </p:blipFill>
        <p:spPr>
          <a:xfrm>
            <a:off x="8969992" y="158218"/>
            <a:ext cx="3145808" cy="772227"/>
          </a:xfrm>
          <a:prstGeom prst="rect">
            <a:avLst/>
          </a:prstGeom>
        </p:spPr>
      </p:pic>
      <p:pic>
        <p:nvPicPr>
          <p:cNvPr id="13" name="Picture 12" descr="A picture containing text, sign, clipart, first-aid kit&#10;&#10;Description automatically generated">
            <a:extLst>
              <a:ext uri="{FF2B5EF4-FFF2-40B4-BE49-F238E27FC236}">
                <a16:creationId xmlns:a16="http://schemas.microsoft.com/office/drawing/2014/main" id="{52A55AE8-4D7F-A03D-374F-C1D6F125F9B3}"/>
              </a:ext>
            </a:extLst>
          </p:cNvPr>
          <p:cNvPicPr>
            <a:picLocks noChangeAspect="1"/>
          </p:cNvPicPr>
          <p:nvPr/>
        </p:nvPicPr>
        <p:blipFill>
          <a:blip r:embed="rId6">
            <a:alphaModFix amt="50000"/>
            <a:extLst>
              <a:ext uri="{28A0092B-C50C-407E-A947-70E740481C1C}">
                <a14:useLocalDpi xmlns:a14="http://schemas.microsoft.com/office/drawing/2010/main" val="0"/>
              </a:ext>
            </a:extLst>
          </a:blip>
          <a:stretch>
            <a:fillRect/>
          </a:stretch>
        </p:blipFill>
        <p:spPr>
          <a:xfrm>
            <a:off x="6488729" y="930445"/>
            <a:ext cx="2043266" cy="1905000"/>
          </a:xfrm>
          <a:prstGeom prst="rect">
            <a:avLst/>
          </a:prstGeom>
        </p:spPr>
      </p:pic>
    </p:spTree>
    <p:extLst>
      <p:ext uri="{BB962C8B-B14F-4D97-AF65-F5344CB8AC3E}">
        <p14:creationId xmlns:p14="http://schemas.microsoft.com/office/powerpoint/2010/main" val="302432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120D53F-395B-0626-9992-C17838EFF31E}"/>
              </a:ext>
            </a:extLst>
          </p:cNvPr>
          <p:cNvPicPr>
            <a:picLocks noChangeAspect="1"/>
          </p:cNvPicPr>
          <p:nvPr/>
        </p:nvPicPr>
        <p:blipFill>
          <a:blip r:embed="rId2"/>
          <a:stretch>
            <a:fillRect/>
          </a:stretch>
        </p:blipFill>
        <p:spPr>
          <a:xfrm>
            <a:off x="8990691" y="188243"/>
            <a:ext cx="3207748" cy="772227"/>
          </a:xfrm>
          <a:prstGeom prst="rect">
            <a:avLst/>
          </a:prstGeom>
        </p:spPr>
      </p:pic>
      <p:grpSp>
        <p:nvGrpSpPr>
          <p:cNvPr id="8" name="Group 7">
            <a:extLst>
              <a:ext uri="{FF2B5EF4-FFF2-40B4-BE49-F238E27FC236}">
                <a16:creationId xmlns:a16="http://schemas.microsoft.com/office/drawing/2014/main" id="{6A7D37F0-2198-A2BD-9FA2-BA0F1F2602B8}"/>
              </a:ext>
            </a:extLst>
          </p:cNvPr>
          <p:cNvGrpSpPr/>
          <p:nvPr/>
        </p:nvGrpSpPr>
        <p:grpSpPr>
          <a:xfrm>
            <a:off x="4885987" y="2095307"/>
            <a:ext cx="2681243" cy="2681243"/>
            <a:chOff x="4308506" y="1641506"/>
            <a:chExt cx="3574990" cy="3574990"/>
          </a:xfrm>
        </p:grpSpPr>
        <p:sp>
          <p:nvSpPr>
            <p:cNvPr id="9" name="Freeform 10">
              <a:extLst>
                <a:ext uri="{FF2B5EF4-FFF2-40B4-BE49-F238E27FC236}">
                  <a16:creationId xmlns:a16="http://schemas.microsoft.com/office/drawing/2014/main" id="{F4B394D6-471C-16F0-998C-99BB88BA943E}"/>
                </a:ext>
              </a:extLst>
            </p:cNvPr>
            <p:cNvSpPr/>
            <p:nvPr/>
          </p:nvSpPr>
          <p:spPr>
            <a:xfrm>
              <a:off x="6273800" y="1641506"/>
              <a:ext cx="960390" cy="636372"/>
            </a:xfrm>
            <a:custGeom>
              <a:avLst/>
              <a:gdLst>
                <a:gd name="connsiteX0" fmla="*/ 0 w 960390"/>
                <a:gd name="connsiteY0" fmla="*/ 0 h 636372"/>
                <a:gd name="connsiteX1" fmla="*/ 5880 w 960390"/>
                <a:gd name="connsiteY1" fmla="*/ 297 h 636372"/>
                <a:gd name="connsiteX2" fmla="*/ 826626 w 960390"/>
                <a:gd name="connsiteY2" fmla="*/ 297831 h 636372"/>
                <a:gd name="connsiteX3" fmla="*/ 960390 w 960390"/>
                <a:gd name="connsiteY3" fmla="*/ 397858 h 636372"/>
                <a:gd name="connsiteX4" fmla="*/ 721876 w 960390"/>
                <a:gd name="connsiteY4" fmla="*/ 636372 h 636372"/>
                <a:gd name="connsiteX5" fmla="*/ 639763 w 960390"/>
                <a:gd name="connsiteY5" fmla="*/ 574969 h 636372"/>
                <a:gd name="connsiteX6" fmla="*/ 116897 w 960390"/>
                <a:gd name="connsiteY6" fmla="*/ 354946 h 636372"/>
                <a:gd name="connsiteX7" fmla="*/ 0 w 960390"/>
                <a:gd name="connsiteY7" fmla="*/ 337105 h 636372"/>
                <a:gd name="connsiteX8" fmla="*/ 0 w 960390"/>
                <a:gd name="connsiteY8" fmla="*/ 0 h 63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390" h="636372">
                  <a:moveTo>
                    <a:pt x="0" y="0"/>
                  </a:moveTo>
                  <a:lnTo>
                    <a:pt x="5880" y="297"/>
                  </a:lnTo>
                  <a:cubicBezTo>
                    <a:pt x="307841" y="30963"/>
                    <a:pt x="587694" y="136412"/>
                    <a:pt x="826626" y="297831"/>
                  </a:cubicBezTo>
                  <a:lnTo>
                    <a:pt x="960390" y="397858"/>
                  </a:lnTo>
                  <a:lnTo>
                    <a:pt x="721876" y="636372"/>
                  </a:lnTo>
                  <a:lnTo>
                    <a:pt x="639763" y="574969"/>
                  </a:lnTo>
                  <a:cubicBezTo>
                    <a:pt x="484178" y="469857"/>
                    <a:pt x="307276" y="393903"/>
                    <a:pt x="116897" y="354946"/>
                  </a:cubicBezTo>
                  <a:lnTo>
                    <a:pt x="0" y="337105"/>
                  </a:lnTo>
                  <a:lnTo>
                    <a:pt x="0" y="0"/>
                  </a:lnTo>
                  <a:close/>
                </a:path>
              </a:pathLst>
            </a:custGeom>
            <a:solidFill>
              <a:srgbClr val="0095C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273339"/>
                </a:solidFill>
                <a:effectLst/>
                <a:uLnTx/>
                <a:uFillTx/>
                <a:latin typeface="Calibri" panose="020F0502020204030204"/>
                <a:ea typeface="+mn-ea"/>
                <a:cs typeface="+mn-cs"/>
              </a:endParaRPr>
            </a:p>
          </p:txBody>
        </p:sp>
        <p:sp>
          <p:nvSpPr>
            <p:cNvPr id="10" name="Freeform 11">
              <a:extLst>
                <a:ext uri="{FF2B5EF4-FFF2-40B4-BE49-F238E27FC236}">
                  <a16:creationId xmlns:a16="http://schemas.microsoft.com/office/drawing/2014/main" id="{5123AD8A-715A-E7D5-BFC5-18A91DF33A48}"/>
                </a:ext>
              </a:extLst>
            </p:cNvPr>
            <p:cNvSpPr/>
            <p:nvPr/>
          </p:nvSpPr>
          <p:spPr>
            <a:xfrm>
              <a:off x="4957811" y="1641506"/>
              <a:ext cx="960389" cy="636372"/>
            </a:xfrm>
            <a:custGeom>
              <a:avLst/>
              <a:gdLst>
                <a:gd name="connsiteX0" fmla="*/ 960389 w 960389"/>
                <a:gd name="connsiteY0" fmla="*/ 0 h 636372"/>
                <a:gd name="connsiteX1" fmla="*/ 960389 w 960389"/>
                <a:gd name="connsiteY1" fmla="*/ 337105 h 636372"/>
                <a:gd name="connsiteX2" fmla="*/ 843494 w 960389"/>
                <a:gd name="connsiteY2" fmla="*/ 354946 h 636372"/>
                <a:gd name="connsiteX3" fmla="*/ 320628 w 960389"/>
                <a:gd name="connsiteY3" fmla="*/ 574969 h 636372"/>
                <a:gd name="connsiteX4" fmla="*/ 238514 w 960389"/>
                <a:gd name="connsiteY4" fmla="*/ 636372 h 636372"/>
                <a:gd name="connsiteX5" fmla="*/ 0 w 960389"/>
                <a:gd name="connsiteY5" fmla="*/ 397858 h 636372"/>
                <a:gd name="connsiteX6" fmla="*/ 133765 w 960389"/>
                <a:gd name="connsiteY6" fmla="*/ 297831 h 636372"/>
                <a:gd name="connsiteX7" fmla="*/ 954511 w 960389"/>
                <a:gd name="connsiteY7" fmla="*/ 297 h 636372"/>
                <a:gd name="connsiteX8" fmla="*/ 960389 w 960389"/>
                <a:gd name="connsiteY8" fmla="*/ 0 h 63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389" h="636372">
                  <a:moveTo>
                    <a:pt x="960389" y="0"/>
                  </a:moveTo>
                  <a:lnTo>
                    <a:pt x="960389" y="337105"/>
                  </a:lnTo>
                  <a:lnTo>
                    <a:pt x="843494" y="354946"/>
                  </a:lnTo>
                  <a:cubicBezTo>
                    <a:pt x="653116" y="393903"/>
                    <a:pt x="476214" y="469857"/>
                    <a:pt x="320628" y="574969"/>
                  </a:cubicBezTo>
                  <a:lnTo>
                    <a:pt x="238514" y="636372"/>
                  </a:lnTo>
                  <a:lnTo>
                    <a:pt x="0" y="397858"/>
                  </a:lnTo>
                  <a:lnTo>
                    <a:pt x="133765" y="297831"/>
                  </a:lnTo>
                  <a:cubicBezTo>
                    <a:pt x="372697" y="136412"/>
                    <a:pt x="652550" y="30963"/>
                    <a:pt x="954511" y="297"/>
                  </a:cubicBezTo>
                  <a:lnTo>
                    <a:pt x="960389" y="0"/>
                  </a:lnTo>
                  <a:close/>
                </a:path>
              </a:pathLst>
            </a:custGeom>
            <a:solidFill>
              <a:srgbClr val="0095C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273339"/>
                </a:solidFill>
                <a:effectLst/>
                <a:uLnTx/>
                <a:uFillTx/>
                <a:latin typeface="Calibri" panose="020F0502020204030204"/>
                <a:ea typeface="+mn-ea"/>
                <a:cs typeface="+mn-cs"/>
              </a:endParaRPr>
            </a:p>
          </p:txBody>
        </p:sp>
        <p:sp>
          <p:nvSpPr>
            <p:cNvPr id="11" name="Freeform 12">
              <a:extLst>
                <a:ext uri="{FF2B5EF4-FFF2-40B4-BE49-F238E27FC236}">
                  <a16:creationId xmlns:a16="http://schemas.microsoft.com/office/drawing/2014/main" id="{A532B090-FDC2-AAFF-3F14-C1E2EF651D85}"/>
                </a:ext>
              </a:extLst>
            </p:cNvPr>
            <p:cNvSpPr/>
            <p:nvPr/>
          </p:nvSpPr>
          <p:spPr>
            <a:xfrm>
              <a:off x="7247124" y="2290811"/>
              <a:ext cx="636372" cy="960390"/>
            </a:xfrm>
            <a:custGeom>
              <a:avLst/>
              <a:gdLst>
                <a:gd name="connsiteX0" fmla="*/ 238514 w 636372"/>
                <a:gd name="connsiteY0" fmla="*/ 0 h 960390"/>
                <a:gd name="connsiteX1" fmla="*/ 338541 w 636372"/>
                <a:gd name="connsiteY1" fmla="*/ 133765 h 960390"/>
                <a:gd name="connsiteX2" fmla="*/ 636075 w 636372"/>
                <a:gd name="connsiteY2" fmla="*/ 954511 h 960390"/>
                <a:gd name="connsiteX3" fmla="*/ 636372 w 636372"/>
                <a:gd name="connsiteY3" fmla="*/ 960390 h 960390"/>
                <a:gd name="connsiteX4" fmla="*/ 299267 w 636372"/>
                <a:gd name="connsiteY4" fmla="*/ 960390 h 960390"/>
                <a:gd name="connsiteX5" fmla="*/ 281426 w 636372"/>
                <a:gd name="connsiteY5" fmla="*/ 843494 h 960390"/>
                <a:gd name="connsiteX6" fmla="*/ 61403 w 636372"/>
                <a:gd name="connsiteY6" fmla="*/ 320628 h 960390"/>
                <a:gd name="connsiteX7" fmla="*/ 0 w 636372"/>
                <a:gd name="connsiteY7" fmla="*/ 238514 h 960390"/>
                <a:gd name="connsiteX8" fmla="*/ 238514 w 636372"/>
                <a:gd name="connsiteY8" fmla="*/ 0 h 96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372" h="960390">
                  <a:moveTo>
                    <a:pt x="238514" y="0"/>
                  </a:moveTo>
                  <a:lnTo>
                    <a:pt x="338541" y="133765"/>
                  </a:lnTo>
                  <a:cubicBezTo>
                    <a:pt x="499961" y="372697"/>
                    <a:pt x="605409" y="652550"/>
                    <a:pt x="636075" y="954511"/>
                  </a:cubicBezTo>
                  <a:lnTo>
                    <a:pt x="636372" y="960390"/>
                  </a:lnTo>
                  <a:lnTo>
                    <a:pt x="299267" y="960390"/>
                  </a:lnTo>
                  <a:lnTo>
                    <a:pt x="281426" y="843494"/>
                  </a:lnTo>
                  <a:cubicBezTo>
                    <a:pt x="242469" y="653116"/>
                    <a:pt x="166515" y="476214"/>
                    <a:pt x="61403" y="320628"/>
                  </a:cubicBezTo>
                  <a:lnTo>
                    <a:pt x="0" y="238514"/>
                  </a:lnTo>
                  <a:lnTo>
                    <a:pt x="238514" y="0"/>
                  </a:lnTo>
                  <a:close/>
                </a:path>
              </a:pathLst>
            </a:custGeom>
            <a:solidFill>
              <a:srgbClr val="0095C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273339"/>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74705E7B-A740-D23F-DD71-5D4AE8A36692}"/>
                </a:ext>
              </a:extLst>
            </p:cNvPr>
            <p:cNvSpPr/>
            <p:nvPr/>
          </p:nvSpPr>
          <p:spPr>
            <a:xfrm>
              <a:off x="4308506" y="2290812"/>
              <a:ext cx="636372" cy="960389"/>
            </a:xfrm>
            <a:custGeom>
              <a:avLst/>
              <a:gdLst>
                <a:gd name="connsiteX0" fmla="*/ 397858 w 636372"/>
                <a:gd name="connsiteY0" fmla="*/ 0 h 960389"/>
                <a:gd name="connsiteX1" fmla="*/ 636372 w 636372"/>
                <a:gd name="connsiteY1" fmla="*/ 238514 h 960389"/>
                <a:gd name="connsiteX2" fmla="*/ 574969 w 636372"/>
                <a:gd name="connsiteY2" fmla="*/ 320627 h 960389"/>
                <a:gd name="connsiteX3" fmla="*/ 354946 w 636372"/>
                <a:gd name="connsiteY3" fmla="*/ 843493 h 960389"/>
                <a:gd name="connsiteX4" fmla="*/ 337105 w 636372"/>
                <a:gd name="connsiteY4" fmla="*/ 960389 h 960389"/>
                <a:gd name="connsiteX5" fmla="*/ 0 w 636372"/>
                <a:gd name="connsiteY5" fmla="*/ 960389 h 960389"/>
                <a:gd name="connsiteX6" fmla="*/ 297 w 636372"/>
                <a:gd name="connsiteY6" fmla="*/ 954510 h 960389"/>
                <a:gd name="connsiteX7" fmla="*/ 297831 w 636372"/>
                <a:gd name="connsiteY7" fmla="*/ 133764 h 960389"/>
                <a:gd name="connsiteX8" fmla="*/ 397858 w 636372"/>
                <a:gd name="connsiteY8" fmla="*/ 0 h 96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372" h="960389">
                  <a:moveTo>
                    <a:pt x="397858" y="0"/>
                  </a:moveTo>
                  <a:lnTo>
                    <a:pt x="636372" y="238514"/>
                  </a:lnTo>
                  <a:lnTo>
                    <a:pt x="574969" y="320627"/>
                  </a:lnTo>
                  <a:cubicBezTo>
                    <a:pt x="469858" y="476213"/>
                    <a:pt x="393903" y="653115"/>
                    <a:pt x="354946" y="843493"/>
                  </a:cubicBezTo>
                  <a:lnTo>
                    <a:pt x="337105" y="960389"/>
                  </a:lnTo>
                  <a:lnTo>
                    <a:pt x="0" y="960389"/>
                  </a:lnTo>
                  <a:lnTo>
                    <a:pt x="297" y="954510"/>
                  </a:lnTo>
                  <a:cubicBezTo>
                    <a:pt x="30963" y="652549"/>
                    <a:pt x="136412" y="372696"/>
                    <a:pt x="297831" y="133764"/>
                  </a:cubicBezTo>
                  <a:lnTo>
                    <a:pt x="397858" y="0"/>
                  </a:lnTo>
                  <a:close/>
                </a:path>
              </a:pathLst>
            </a:custGeom>
            <a:solidFill>
              <a:srgbClr val="0095C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273339"/>
                </a:solidFill>
                <a:effectLst/>
                <a:uLnTx/>
                <a:uFillTx/>
                <a:latin typeface="Calibri" panose="020F0502020204030204"/>
                <a:ea typeface="+mn-ea"/>
                <a:cs typeface="+mn-cs"/>
              </a:endParaRPr>
            </a:p>
          </p:txBody>
        </p:sp>
        <p:sp>
          <p:nvSpPr>
            <p:cNvPr id="13" name="Freeform 14">
              <a:extLst>
                <a:ext uri="{FF2B5EF4-FFF2-40B4-BE49-F238E27FC236}">
                  <a16:creationId xmlns:a16="http://schemas.microsoft.com/office/drawing/2014/main" id="{9DBCE7C7-F4D2-9853-0A30-B1C299A0AF59}"/>
                </a:ext>
              </a:extLst>
            </p:cNvPr>
            <p:cNvSpPr/>
            <p:nvPr/>
          </p:nvSpPr>
          <p:spPr>
            <a:xfrm>
              <a:off x="4308506" y="3606801"/>
              <a:ext cx="636372" cy="960389"/>
            </a:xfrm>
            <a:custGeom>
              <a:avLst/>
              <a:gdLst>
                <a:gd name="connsiteX0" fmla="*/ 0 w 636372"/>
                <a:gd name="connsiteY0" fmla="*/ 0 h 960389"/>
                <a:gd name="connsiteX1" fmla="*/ 337105 w 636372"/>
                <a:gd name="connsiteY1" fmla="*/ 0 h 960389"/>
                <a:gd name="connsiteX2" fmla="*/ 354946 w 636372"/>
                <a:gd name="connsiteY2" fmla="*/ 116896 h 960389"/>
                <a:gd name="connsiteX3" fmla="*/ 574969 w 636372"/>
                <a:gd name="connsiteY3" fmla="*/ 639762 h 960389"/>
                <a:gd name="connsiteX4" fmla="*/ 636372 w 636372"/>
                <a:gd name="connsiteY4" fmla="*/ 721875 h 960389"/>
                <a:gd name="connsiteX5" fmla="*/ 397858 w 636372"/>
                <a:gd name="connsiteY5" fmla="*/ 960389 h 960389"/>
                <a:gd name="connsiteX6" fmla="*/ 297831 w 636372"/>
                <a:gd name="connsiteY6" fmla="*/ 826625 h 960389"/>
                <a:gd name="connsiteX7" fmla="*/ 297 w 636372"/>
                <a:gd name="connsiteY7" fmla="*/ 5879 h 960389"/>
                <a:gd name="connsiteX8" fmla="*/ 0 w 636372"/>
                <a:gd name="connsiteY8" fmla="*/ 0 h 96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372" h="960389">
                  <a:moveTo>
                    <a:pt x="0" y="0"/>
                  </a:moveTo>
                  <a:lnTo>
                    <a:pt x="337105" y="0"/>
                  </a:lnTo>
                  <a:lnTo>
                    <a:pt x="354946" y="116896"/>
                  </a:lnTo>
                  <a:cubicBezTo>
                    <a:pt x="393903" y="307275"/>
                    <a:pt x="469858" y="484177"/>
                    <a:pt x="574969" y="639762"/>
                  </a:cubicBezTo>
                  <a:lnTo>
                    <a:pt x="636372" y="721875"/>
                  </a:lnTo>
                  <a:lnTo>
                    <a:pt x="397858" y="960389"/>
                  </a:lnTo>
                  <a:lnTo>
                    <a:pt x="297831" y="826625"/>
                  </a:lnTo>
                  <a:cubicBezTo>
                    <a:pt x="136412" y="587693"/>
                    <a:pt x="30963" y="307840"/>
                    <a:pt x="297" y="5879"/>
                  </a:cubicBezTo>
                  <a:lnTo>
                    <a:pt x="0" y="0"/>
                  </a:lnTo>
                  <a:close/>
                </a:path>
              </a:pathLst>
            </a:custGeom>
            <a:solidFill>
              <a:srgbClr val="0095C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273339"/>
                </a:solidFill>
                <a:effectLst/>
                <a:uLnTx/>
                <a:uFillTx/>
                <a:latin typeface="Calibri" panose="020F0502020204030204"/>
                <a:ea typeface="+mn-ea"/>
                <a:cs typeface="+mn-cs"/>
              </a:endParaRPr>
            </a:p>
          </p:txBody>
        </p:sp>
        <p:sp>
          <p:nvSpPr>
            <p:cNvPr id="14" name="Freeform 15">
              <a:extLst>
                <a:ext uri="{FF2B5EF4-FFF2-40B4-BE49-F238E27FC236}">
                  <a16:creationId xmlns:a16="http://schemas.microsoft.com/office/drawing/2014/main" id="{67A87B6A-8421-E35E-B686-3B774ECB706A}"/>
                </a:ext>
              </a:extLst>
            </p:cNvPr>
            <p:cNvSpPr/>
            <p:nvPr/>
          </p:nvSpPr>
          <p:spPr>
            <a:xfrm>
              <a:off x="7247124" y="3606801"/>
              <a:ext cx="636372" cy="960390"/>
            </a:xfrm>
            <a:custGeom>
              <a:avLst/>
              <a:gdLst>
                <a:gd name="connsiteX0" fmla="*/ 299267 w 636372"/>
                <a:gd name="connsiteY0" fmla="*/ 0 h 960390"/>
                <a:gd name="connsiteX1" fmla="*/ 636372 w 636372"/>
                <a:gd name="connsiteY1" fmla="*/ 0 h 960390"/>
                <a:gd name="connsiteX2" fmla="*/ 636075 w 636372"/>
                <a:gd name="connsiteY2" fmla="*/ 5879 h 960390"/>
                <a:gd name="connsiteX3" fmla="*/ 338541 w 636372"/>
                <a:gd name="connsiteY3" fmla="*/ 826625 h 960390"/>
                <a:gd name="connsiteX4" fmla="*/ 238514 w 636372"/>
                <a:gd name="connsiteY4" fmla="*/ 960390 h 960390"/>
                <a:gd name="connsiteX5" fmla="*/ 0 w 636372"/>
                <a:gd name="connsiteY5" fmla="*/ 721876 h 960390"/>
                <a:gd name="connsiteX6" fmla="*/ 61403 w 636372"/>
                <a:gd name="connsiteY6" fmla="*/ 639762 h 960390"/>
                <a:gd name="connsiteX7" fmla="*/ 281426 w 636372"/>
                <a:gd name="connsiteY7" fmla="*/ 116896 h 960390"/>
                <a:gd name="connsiteX8" fmla="*/ 299267 w 636372"/>
                <a:gd name="connsiteY8" fmla="*/ 0 h 96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372" h="960390">
                  <a:moveTo>
                    <a:pt x="299267" y="0"/>
                  </a:moveTo>
                  <a:lnTo>
                    <a:pt x="636372" y="0"/>
                  </a:lnTo>
                  <a:lnTo>
                    <a:pt x="636075" y="5879"/>
                  </a:lnTo>
                  <a:cubicBezTo>
                    <a:pt x="605409" y="307840"/>
                    <a:pt x="499961" y="587693"/>
                    <a:pt x="338541" y="826625"/>
                  </a:cubicBezTo>
                  <a:lnTo>
                    <a:pt x="238514" y="960390"/>
                  </a:lnTo>
                  <a:lnTo>
                    <a:pt x="0" y="721876"/>
                  </a:lnTo>
                  <a:lnTo>
                    <a:pt x="61403" y="639762"/>
                  </a:lnTo>
                  <a:cubicBezTo>
                    <a:pt x="166515" y="484177"/>
                    <a:pt x="242469" y="307275"/>
                    <a:pt x="281426" y="116896"/>
                  </a:cubicBezTo>
                  <a:lnTo>
                    <a:pt x="299267" y="0"/>
                  </a:lnTo>
                  <a:close/>
                </a:path>
              </a:pathLst>
            </a:custGeom>
            <a:solidFill>
              <a:srgbClr val="0095C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273339"/>
                </a:solidFill>
                <a:effectLst/>
                <a:uLnTx/>
                <a:uFillTx/>
                <a:latin typeface="Calibri" panose="020F0502020204030204"/>
                <a:ea typeface="+mn-ea"/>
                <a:cs typeface="+mn-cs"/>
              </a:endParaRPr>
            </a:p>
          </p:txBody>
        </p:sp>
        <p:sp>
          <p:nvSpPr>
            <p:cNvPr id="15" name="Freeform 16">
              <a:extLst>
                <a:ext uri="{FF2B5EF4-FFF2-40B4-BE49-F238E27FC236}">
                  <a16:creationId xmlns:a16="http://schemas.microsoft.com/office/drawing/2014/main" id="{787BBB41-C24A-CB1C-2261-68C12BFCB58C}"/>
                </a:ext>
              </a:extLst>
            </p:cNvPr>
            <p:cNvSpPr/>
            <p:nvPr/>
          </p:nvSpPr>
          <p:spPr>
            <a:xfrm>
              <a:off x="4957811" y="4580124"/>
              <a:ext cx="960389" cy="636372"/>
            </a:xfrm>
            <a:custGeom>
              <a:avLst/>
              <a:gdLst>
                <a:gd name="connsiteX0" fmla="*/ 238514 w 960389"/>
                <a:gd name="connsiteY0" fmla="*/ 0 h 636372"/>
                <a:gd name="connsiteX1" fmla="*/ 320628 w 960389"/>
                <a:gd name="connsiteY1" fmla="*/ 61403 h 636372"/>
                <a:gd name="connsiteX2" fmla="*/ 843494 w 960389"/>
                <a:gd name="connsiteY2" fmla="*/ 281426 h 636372"/>
                <a:gd name="connsiteX3" fmla="*/ 960389 w 960389"/>
                <a:gd name="connsiteY3" fmla="*/ 299267 h 636372"/>
                <a:gd name="connsiteX4" fmla="*/ 960389 w 960389"/>
                <a:gd name="connsiteY4" fmla="*/ 636372 h 636372"/>
                <a:gd name="connsiteX5" fmla="*/ 954511 w 960389"/>
                <a:gd name="connsiteY5" fmla="*/ 636075 h 636372"/>
                <a:gd name="connsiteX6" fmla="*/ 133765 w 960389"/>
                <a:gd name="connsiteY6" fmla="*/ 338541 h 636372"/>
                <a:gd name="connsiteX7" fmla="*/ 0 w 960389"/>
                <a:gd name="connsiteY7" fmla="*/ 238514 h 636372"/>
                <a:gd name="connsiteX8" fmla="*/ 238514 w 960389"/>
                <a:gd name="connsiteY8" fmla="*/ 0 h 63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389" h="636372">
                  <a:moveTo>
                    <a:pt x="238514" y="0"/>
                  </a:moveTo>
                  <a:lnTo>
                    <a:pt x="320628" y="61403"/>
                  </a:lnTo>
                  <a:cubicBezTo>
                    <a:pt x="476214" y="166515"/>
                    <a:pt x="653116" y="242469"/>
                    <a:pt x="843494" y="281426"/>
                  </a:cubicBezTo>
                  <a:lnTo>
                    <a:pt x="960389" y="299267"/>
                  </a:lnTo>
                  <a:lnTo>
                    <a:pt x="960389" y="636372"/>
                  </a:lnTo>
                  <a:lnTo>
                    <a:pt x="954511" y="636075"/>
                  </a:lnTo>
                  <a:cubicBezTo>
                    <a:pt x="652550" y="605409"/>
                    <a:pt x="372697" y="499961"/>
                    <a:pt x="133765" y="338541"/>
                  </a:cubicBezTo>
                  <a:lnTo>
                    <a:pt x="0" y="238514"/>
                  </a:lnTo>
                  <a:lnTo>
                    <a:pt x="238514" y="0"/>
                  </a:lnTo>
                  <a:close/>
                </a:path>
              </a:pathLst>
            </a:custGeom>
            <a:solidFill>
              <a:srgbClr val="0095C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273339"/>
                </a:solidFill>
                <a:effectLst/>
                <a:uLnTx/>
                <a:uFillTx/>
                <a:latin typeface="Calibri" panose="020F0502020204030204"/>
                <a:ea typeface="+mn-ea"/>
                <a:cs typeface="+mn-cs"/>
              </a:endParaRPr>
            </a:p>
          </p:txBody>
        </p:sp>
        <p:sp>
          <p:nvSpPr>
            <p:cNvPr id="16" name="Freeform 17">
              <a:extLst>
                <a:ext uri="{FF2B5EF4-FFF2-40B4-BE49-F238E27FC236}">
                  <a16:creationId xmlns:a16="http://schemas.microsoft.com/office/drawing/2014/main" id="{B471B089-F54A-F781-47CA-7AA235CF7858}"/>
                </a:ext>
              </a:extLst>
            </p:cNvPr>
            <p:cNvSpPr/>
            <p:nvPr/>
          </p:nvSpPr>
          <p:spPr>
            <a:xfrm>
              <a:off x="6273800" y="4580124"/>
              <a:ext cx="960390" cy="636372"/>
            </a:xfrm>
            <a:custGeom>
              <a:avLst/>
              <a:gdLst>
                <a:gd name="connsiteX0" fmla="*/ 721876 w 960390"/>
                <a:gd name="connsiteY0" fmla="*/ 0 h 636372"/>
                <a:gd name="connsiteX1" fmla="*/ 960390 w 960390"/>
                <a:gd name="connsiteY1" fmla="*/ 238514 h 636372"/>
                <a:gd name="connsiteX2" fmla="*/ 826626 w 960390"/>
                <a:gd name="connsiteY2" fmla="*/ 338541 h 636372"/>
                <a:gd name="connsiteX3" fmla="*/ 5880 w 960390"/>
                <a:gd name="connsiteY3" fmla="*/ 636075 h 636372"/>
                <a:gd name="connsiteX4" fmla="*/ 0 w 960390"/>
                <a:gd name="connsiteY4" fmla="*/ 636372 h 636372"/>
                <a:gd name="connsiteX5" fmla="*/ 0 w 960390"/>
                <a:gd name="connsiteY5" fmla="*/ 299267 h 636372"/>
                <a:gd name="connsiteX6" fmla="*/ 116897 w 960390"/>
                <a:gd name="connsiteY6" fmla="*/ 281426 h 636372"/>
                <a:gd name="connsiteX7" fmla="*/ 639763 w 960390"/>
                <a:gd name="connsiteY7" fmla="*/ 61403 h 636372"/>
                <a:gd name="connsiteX8" fmla="*/ 721876 w 960390"/>
                <a:gd name="connsiteY8" fmla="*/ 0 h 63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390" h="636372">
                  <a:moveTo>
                    <a:pt x="721876" y="0"/>
                  </a:moveTo>
                  <a:lnTo>
                    <a:pt x="960390" y="238514"/>
                  </a:lnTo>
                  <a:lnTo>
                    <a:pt x="826626" y="338541"/>
                  </a:lnTo>
                  <a:cubicBezTo>
                    <a:pt x="587694" y="499961"/>
                    <a:pt x="307841" y="605409"/>
                    <a:pt x="5880" y="636075"/>
                  </a:cubicBezTo>
                  <a:lnTo>
                    <a:pt x="0" y="636372"/>
                  </a:lnTo>
                  <a:lnTo>
                    <a:pt x="0" y="299267"/>
                  </a:lnTo>
                  <a:lnTo>
                    <a:pt x="116897" y="281426"/>
                  </a:lnTo>
                  <a:cubicBezTo>
                    <a:pt x="307276" y="242469"/>
                    <a:pt x="484178" y="166515"/>
                    <a:pt x="639763" y="61403"/>
                  </a:cubicBezTo>
                  <a:lnTo>
                    <a:pt x="721876" y="0"/>
                  </a:lnTo>
                  <a:close/>
                </a:path>
              </a:pathLst>
            </a:custGeom>
            <a:solidFill>
              <a:srgbClr val="0095C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273339"/>
                </a:solidFill>
                <a:effectLst/>
                <a:uLnTx/>
                <a:uFillTx/>
                <a:latin typeface="Calibri" panose="020F0502020204030204"/>
                <a:ea typeface="+mn-ea"/>
                <a:cs typeface="+mn-cs"/>
              </a:endParaRPr>
            </a:p>
          </p:txBody>
        </p:sp>
      </p:grpSp>
      <p:sp>
        <p:nvSpPr>
          <p:cNvPr id="17" name="Freeform 19">
            <a:extLst>
              <a:ext uri="{FF2B5EF4-FFF2-40B4-BE49-F238E27FC236}">
                <a16:creationId xmlns:a16="http://schemas.microsoft.com/office/drawing/2014/main" id="{4E6A391D-8F2D-6EB0-79D9-C7E9F9686360}"/>
              </a:ext>
            </a:extLst>
          </p:cNvPr>
          <p:cNvSpPr/>
          <p:nvPr/>
        </p:nvSpPr>
        <p:spPr>
          <a:xfrm>
            <a:off x="6359958" y="2095309"/>
            <a:ext cx="1207272" cy="1207271"/>
          </a:xfrm>
          <a:custGeom>
            <a:avLst/>
            <a:gdLst>
              <a:gd name="connsiteX0" fmla="*/ 0 w 1609696"/>
              <a:gd name="connsiteY0" fmla="*/ 0 h 1609695"/>
              <a:gd name="connsiteX1" fmla="*/ 5880 w 1609696"/>
              <a:gd name="connsiteY1" fmla="*/ 297 h 1609695"/>
              <a:gd name="connsiteX2" fmla="*/ 1609399 w 1609696"/>
              <a:gd name="connsiteY2" fmla="*/ 1603816 h 1609695"/>
              <a:gd name="connsiteX3" fmla="*/ 1609696 w 1609696"/>
              <a:gd name="connsiteY3" fmla="*/ 1609695 h 1609695"/>
              <a:gd name="connsiteX4" fmla="*/ 1272591 w 1609696"/>
              <a:gd name="connsiteY4" fmla="*/ 1609695 h 1609695"/>
              <a:gd name="connsiteX5" fmla="*/ 1254750 w 1609696"/>
              <a:gd name="connsiteY5" fmla="*/ 1492799 h 1609695"/>
              <a:gd name="connsiteX6" fmla="*/ 116897 w 1609696"/>
              <a:gd name="connsiteY6" fmla="*/ 354946 h 1609695"/>
              <a:gd name="connsiteX7" fmla="*/ 0 w 1609696"/>
              <a:gd name="connsiteY7" fmla="*/ 337105 h 1609695"/>
              <a:gd name="connsiteX8" fmla="*/ 0 w 1609696"/>
              <a:gd name="connsiteY8" fmla="*/ 0 h 1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696" h="1609695">
                <a:moveTo>
                  <a:pt x="0" y="0"/>
                </a:moveTo>
                <a:lnTo>
                  <a:pt x="5880" y="297"/>
                </a:lnTo>
                <a:cubicBezTo>
                  <a:pt x="851371" y="86161"/>
                  <a:pt x="1523535" y="758326"/>
                  <a:pt x="1609399" y="1603816"/>
                </a:cubicBezTo>
                <a:lnTo>
                  <a:pt x="1609696" y="1609695"/>
                </a:lnTo>
                <a:lnTo>
                  <a:pt x="1272591" y="1609695"/>
                </a:lnTo>
                <a:lnTo>
                  <a:pt x="1254750" y="1492799"/>
                </a:lnTo>
                <a:cubicBezTo>
                  <a:pt x="1137879" y="921663"/>
                  <a:pt x="688033" y="471817"/>
                  <a:pt x="116897" y="354946"/>
                </a:cubicBezTo>
                <a:lnTo>
                  <a:pt x="0" y="337105"/>
                </a:lnTo>
                <a:lnTo>
                  <a:pt x="0" y="0"/>
                </a:lnTo>
                <a:close/>
              </a:path>
            </a:pathLst>
          </a:custGeom>
          <a:solidFill>
            <a:srgbClr val="273339"/>
          </a:solidFill>
          <a:ln w="12700" cap="flat" cmpd="sng" algn="ctr">
            <a:solidFill>
              <a:schemeClr val="bg1">
                <a:lumMod val="9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273339"/>
              </a:solidFill>
              <a:effectLst/>
              <a:uLnTx/>
              <a:uFillTx/>
              <a:latin typeface="Calibri" panose="020F0502020204030204"/>
              <a:ea typeface="+mn-ea"/>
              <a:cs typeface="+mn-cs"/>
            </a:endParaRPr>
          </a:p>
        </p:txBody>
      </p:sp>
      <p:sp>
        <p:nvSpPr>
          <p:cNvPr id="18" name="Freeform 20">
            <a:extLst>
              <a:ext uri="{FF2B5EF4-FFF2-40B4-BE49-F238E27FC236}">
                <a16:creationId xmlns:a16="http://schemas.microsoft.com/office/drawing/2014/main" id="{024784CA-D56C-8076-0911-0A67F7CAF755}"/>
              </a:ext>
            </a:extLst>
          </p:cNvPr>
          <p:cNvSpPr/>
          <p:nvPr/>
        </p:nvSpPr>
        <p:spPr>
          <a:xfrm>
            <a:off x="4885987" y="2095309"/>
            <a:ext cx="1207271" cy="1207271"/>
          </a:xfrm>
          <a:custGeom>
            <a:avLst/>
            <a:gdLst>
              <a:gd name="connsiteX0" fmla="*/ 1609694 w 1609694"/>
              <a:gd name="connsiteY0" fmla="*/ 0 h 1609695"/>
              <a:gd name="connsiteX1" fmla="*/ 1609694 w 1609694"/>
              <a:gd name="connsiteY1" fmla="*/ 337105 h 1609695"/>
              <a:gd name="connsiteX2" fmla="*/ 1492799 w 1609694"/>
              <a:gd name="connsiteY2" fmla="*/ 354946 h 1609695"/>
              <a:gd name="connsiteX3" fmla="*/ 354946 w 1609694"/>
              <a:gd name="connsiteY3" fmla="*/ 1492799 h 1609695"/>
              <a:gd name="connsiteX4" fmla="*/ 337105 w 1609694"/>
              <a:gd name="connsiteY4" fmla="*/ 1609695 h 1609695"/>
              <a:gd name="connsiteX5" fmla="*/ 0 w 1609694"/>
              <a:gd name="connsiteY5" fmla="*/ 1609695 h 1609695"/>
              <a:gd name="connsiteX6" fmla="*/ 297 w 1609694"/>
              <a:gd name="connsiteY6" fmla="*/ 1603816 h 1609695"/>
              <a:gd name="connsiteX7" fmla="*/ 1603816 w 1609694"/>
              <a:gd name="connsiteY7" fmla="*/ 297 h 1609695"/>
              <a:gd name="connsiteX8" fmla="*/ 1609694 w 1609694"/>
              <a:gd name="connsiteY8" fmla="*/ 0 h 1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694" h="1609695">
                <a:moveTo>
                  <a:pt x="1609694" y="0"/>
                </a:moveTo>
                <a:lnTo>
                  <a:pt x="1609694" y="337105"/>
                </a:lnTo>
                <a:lnTo>
                  <a:pt x="1492799" y="354946"/>
                </a:lnTo>
                <a:cubicBezTo>
                  <a:pt x="921663" y="471817"/>
                  <a:pt x="471818" y="921663"/>
                  <a:pt x="354946" y="1492799"/>
                </a:cubicBezTo>
                <a:lnTo>
                  <a:pt x="337105" y="1609695"/>
                </a:lnTo>
                <a:lnTo>
                  <a:pt x="0" y="1609695"/>
                </a:lnTo>
                <a:lnTo>
                  <a:pt x="297" y="1603816"/>
                </a:lnTo>
                <a:cubicBezTo>
                  <a:pt x="86161" y="758326"/>
                  <a:pt x="758326" y="86161"/>
                  <a:pt x="1603816" y="297"/>
                </a:cubicBezTo>
                <a:lnTo>
                  <a:pt x="1609694" y="0"/>
                </a:lnTo>
                <a:close/>
              </a:path>
            </a:pathLst>
          </a:custGeom>
          <a:solidFill>
            <a:srgbClr val="7BB21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273339"/>
              </a:solidFill>
              <a:effectLst/>
              <a:uLnTx/>
              <a:uFillTx/>
              <a:latin typeface="Calibri" panose="020F0502020204030204"/>
              <a:ea typeface="+mn-ea"/>
              <a:cs typeface="+mn-cs"/>
            </a:endParaRPr>
          </a:p>
        </p:txBody>
      </p:sp>
      <p:sp>
        <p:nvSpPr>
          <p:cNvPr id="19" name="Freeform 21">
            <a:extLst>
              <a:ext uri="{FF2B5EF4-FFF2-40B4-BE49-F238E27FC236}">
                <a16:creationId xmlns:a16="http://schemas.microsoft.com/office/drawing/2014/main" id="{EB44B4DE-1E41-CAFA-AF5D-AB41A1E0E7A1}"/>
              </a:ext>
            </a:extLst>
          </p:cNvPr>
          <p:cNvSpPr/>
          <p:nvPr/>
        </p:nvSpPr>
        <p:spPr>
          <a:xfrm>
            <a:off x="4885987" y="3569280"/>
            <a:ext cx="1207271" cy="1207271"/>
          </a:xfrm>
          <a:custGeom>
            <a:avLst/>
            <a:gdLst>
              <a:gd name="connsiteX0" fmla="*/ 0 w 1609694"/>
              <a:gd name="connsiteY0" fmla="*/ 0 h 1609695"/>
              <a:gd name="connsiteX1" fmla="*/ 337105 w 1609694"/>
              <a:gd name="connsiteY1" fmla="*/ 0 h 1609695"/>
              <a:gd name="connsiteX2" fmla="*/ 354946 w 1609694"/>
              <a:gd name="connsiteY2" fmla="*/ 116896 h 1609695"/>
              <a:gd name="connsiteX3" fmla="*/ 1492799 w 1609694"/>
              <a:gd name="connsiteY3" fmla="*/ 1254749 h 1609695"/>
              <a:gd name="connsiteX4" fmla="*/ 1609694 w 1609694"/>
              <a:gd name="connsiteY4" fmla="*/ 1272590 h 1609695"/>
              <a:gd name="connsiteX5" fmla="*/ 1609694 w 1609694"/>
              <a:gd name="connsiteY5" fmla="*/ 1609695 h 1609695"/>
              <a:gd name="connsiteX6" fmla="*/ 1603816 w 1609694"/>
              <a:gd name="connsiteY6" fmla="*/ 1609398 h 1609695"/>
              <a:gd name="connsiteX7" fmla="*/ 297 w 1609694"/>
              <a:gd name="connsiteY7" fmla="*/ 5879 h 1609695"/>
              <a:gd name="connsiteX8" fmla="*/ 0 w 1609694"/>
              <a:gd name="connsiteY8" fmla="*/ 0 h 1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694" h="1609695">
                <a:moveTo>
                  <a:pt x="0" y="0"/>
                </a:moveTo>
                <a:lnTo>
                  <a:pt x="337105" y="0"/>
                </a:lnTo>
                <a:lnTo>
                  <a:pt x="354946" y="116896"/>
                </a:lnTo>
                <a:cubicBezTo>
                  <a:pt x="471818" y="688032"/>
                  <a:pt x="921663" y="1137878"/>
                  <a:pt x="1492799" y="1254749"/>
                </a:cubicBezTo>
                <a:lnTo>
                  <a:pt x="1609694" y="1272590"/>
                </a:lnTo>
                <a:lnTo>
                  <a:pt x="1609694" y="1609695"/>
                </a:lnTo>
                <a:lnTo>
                  <a:pt x="1603816" y="1609398"/>
                </a:lnTo>
                <a:cubicBezTo>
                  <a:pt x="758326" y="1523534"/>
                  <a:pt x="86161" y="851370"/>
                  <a:pt x="297" y="5879"/>
                </a:cubicBezTo>
                <a:lnTo>
                  <a:pt x="0" y="0"/>
                </a:lnTo>
                <a:close/>
              </a:path>
            </a:pathLst>
          </a:custGeom>
          <a:solidFill>
            <a:srgbClr val="F17C3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273339"/>
              </a:solidFill>
              <a:effectLst/>
              <a:uLnTx/>
              <a:uFillTx/>
              <a:latin typeface="Calibri" panose="020F0502020204030204"/>
              <a:ea typeface="+mn-ea"/>
              <a:cs typeface="+mn-cs"/>
            </a:endParaRPr>
          </a:p>
        </p:txBody>
      </p:sp>
      <p:sp>
        <p:nvSpPr>
          <p:cNvPr id="20" name="Freeform 22">
            <a:extLst>
              <a:ext uri="{FF2B5EF4-FFF2-40B4-BE49-F238E27FC236}">
                <a16:creationId xmlns:a16="http://schemas.microsoft.com/office/drawing/2014/main" id="{6E8F33F7-F66B-AF34-9EB4-75A0262ED41D}"/>
              </a:ext>
            </a:extLst>
          </p:cNvPr>
          <p:cNvSpPr/>
          <p:nvPr/>
        </p:nvSpPr>
        <p:spPr>
          <a:xfrm>
            <a:off x="6359958" y="3569280"/>
            <a:ext cx="1207272" cy="1207271"/>
          </a:xfrm>
          <a:custGeom>
            <a:avLst/>
            <a:gdLst>
              <a:gd name="connsiteX0" fmla="*/ 1272591 w 1609696"/>
              <a:gd name="connsiteY0" fmla="*/ 0 h 1609695"/>
              <a:gd name="connsiteX1" fmla="*/ 1609696 w 1609696"/>
              <a:gd name="connsiteY1" fmla="*/ 0 h 1609695"/>
              <a:gd name="connsiteX2" fmla="*/ 1609399 w 1609696"/>
              <a:gd name="connsiteY2" fmla="*/ 5879 h 1609695"/>
              <a:gd name="connsiteX3" fmla="*/ 5880 w 1609696"/>
              <a:gd name="connsiteY3" fmla="*/ 1609398 h 1609695"/>
              <a:gd name="connsiteX4" fmla="*/ 0 w 1609696"/>
              <a:gd name="connsiteY4" fmla="*/ 1609695 h 1609695"/>
              <a:gd name="connsiteX5" fmla="*/ 0 w 1609696"/>
              <a:gd name="connsiteY5" fmla="*/ 1272590 h 1609695"/>
              <a:gd name="connsiteX6" fmla="*/ 116897 w 1609696"/>
              <a:gd name="connsiteY6" fmla="*/ 1254749 h 1609695"/>
              <a:gd name="connsiteX7" fmla="*/ 1254750 w 1609696"/>
              <a:gd name="connsiteY7" fmla="*/ 116896 h 1609695"/>
              <a:gd name="connsiteX8" fmla="*/ 1272591 w 1609696"/>
              <a:gd name="connsiteY8" fmla="*/ 0 h 1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696" h="1609695">
                <a:moveTo>
                  <a:pt x="1272591" y="0"/>
                </a:moveTo>
                <a:lnTo>
                  <a:pt x="1609696" y="0"/>
                </a:lnTo>
                <a:lnTo>
                  <a:pt x="1609399" y="5879"/>
                </a:lnTo>
                <a:cubicBezTo>
                  <a:pt x="1523535" y="851370"/>
                  <a:pt x="851371" y="1523534"/>
                  <a:pt x="5880" y="1609398"/>
                </a:cubicBezTo>
                <a:lnTo>
                  <a:pt x="0" y="1609695"/>
                </a:lnTo>
                <a:lnTo>
                  <a:pt x="0" y="1272590"/>
                </a:lnTo>
                <a:lnTo>
                  <a:pt x="116897" y="1254749"/>
                </a:lnTo>
                <a:cubicBezTo>
                  <a:pt x="688033" y="1137878"/>
                  <a:pt x="1137879" y="688032"/>
                  <a:pt x="1254750" y="116896"/>
                </a:cubicBezTo>
                <a:lnTo>
                  <a:pt x="1272591" y="0"/>
                </a:lnTo>
                <a:close/>
              </a:path>
            </a:pathLst>
          </a:custGeom>
          <a:solidFill>
            <a:srgbClr val="0095C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273339"/>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28CC7F0D-A26C-3FC4-391F-03BF8BA70442}"/>
              </a:ext>
            </a:extLst>
          </p:cNvPr>
          <p:cNvCxnSpPr>
            <a:cxnSpLocks/>
          </p:cNvCxnSpPr>
          <p:nvPr/>
        </p:nvCxnSpPr>
        <p:spPr>
          <a:xfrm flipH="1" flipV="1">
            <a:off x="6071988" y="1701174"/>
            <a:ext cx="0" cy="537515"/>
          </a:xfrm>
          <a:prstGeom prst="line">
            <a:avLst/>
          </a:prstGeom>
          <a:noFill/>
          <a:ln w="19050" cap="flat" cmpd="sng" algn="ctr">
            <a:solidFill>
              <a:srgbClr val="7BB21B"/>
            </a:solidFill>
            <a:prstDash val="solid"/>
            <a:miter lim="800000"/>
          </a:ln>
          <a:effectLst/>
        </p:spPr>
      </p:cxnSp>
      <p:cxnSp>
        <p:nvCxnSpPr>
          <p:cNvPr id="23" name="Straight Connector 22">
            <a:extLst>
              <a:ext uri="{FF2B5EF4-FFF2-40B4-BE49-F238E27FC236}">
                <a16:creationId xmlns:a16="http://schemas.microsoft.com/office/drawing/2014/main" id="{B6CE3B62-B388-892E-B156-D95ED3D0418F}"/>
              </a:ext>
            </a:extLst>
          </p:cNvPr>
          <p:cNvCxnSpPr/>
          <p:nvPr/>
        </p:nvCxnSpPr>
        <p:spPr>
          <a:xfrm flipH="1">
            <a:off x="4135604" y="1701174"/>
            <a:ext cx="1921190" cy="0"/>
          </a:xfrm>
          <a:prstGeom prst="line">
            <a:avLst/>
          </a:prstGeom>
          <a:noFill/>
          <a:ln w="19050" cap="flat" cmpd="sng" algn="ctr">
            <a:solidFill>
              <a:srgbClr val="7BB21B"/>
            </a:solidFill>
            <a:prstDash val="solid"/>
            <a:miter lim="800000"/>
          </a:ln>
          <a:effectLst/>
        </p:spPr>
      </p:cxnSp>
      <p:cxnSp>
        <p:nvCxnSpPr>
          <p:cNvPr id="24" name="Straight Connector 23">
            <a:extLst>
              <a:ext uri="{FF2B5EF4-FFF2-40B4-BE49-F238E27FC236}">
                <a16:creationId xmlns:a16="http://schemas.microsoft.com/office/drawing/2014/main" id="{EAF6F6EC-27A8-49D4-BD3F-72CE3B6F6F62}"/>
              </a:ext>
            </a:extLst>
          </p:cNvPr>
          <p:cNvCxnSpPr>
            <a:stCxn id="11" idx="4"/>
          </p:cNvCxnSpPr>
          <p:nvPr/>
        </p:nvCxnSpPr>
        <p:spPr>
          <a:xfrm>
            <a:off x="7314401" y="3302578"/>
            <a:ext cx="1064858" cy="0"/>
          </a:xfrm>
          <a:prstGeom prst="line">
            <a:avLst/>
          </a:prstGeom>
          <a:noFill/>
          <a:ln w="19050" cap="flat" cmpd="sng" algn="ctr">
            <a:solidFill>
              <a:srgbClr val="40515A"/>
            </a:solidFill>
            <a:prstDash val="solid"/>
            <a:miter lim="800000"/>
          </a:ln>
          <a:effectLst/>
        </p:spPr>
      </p:cxnSp>
      <p:cxnSp>
        <p:nvCxnSpPr>
          <p:cNvPr id="25" name="Straight Connector 24">
            <a:extLst>
              <a:ext uri="{FF2B5EF4-FFF2-40B4-BE49-F238E27FC236}">
                <a16:creationId xmlns:a16="http://schemas.microsoft.com/office/drawing/2014/main" id="{378C5A15-C90A-1235-1238-B59357745DC3}"/>
              </a:ext>
            </a:extLst>
          </p:cNvPr>
          <p:cNvCxnSpPr/>
          <p:nvPr/>
        </p:nvCxnSpPr>
        <p:spPr>
          <a:xfrm>
            <a:off x="4073958" y="3569278"/>
            <a:ext cx="1062990" cy="0"/>
          </a:xfrm>
          <a:prstGeom prst="line">
            <a:avLst/>
          </a:prstGeom>
          <a:noFill/>
          <a:ln w="19050" cap="flat" cmpd="sng" algn="ctr">
            <a:solidFill>
              <a:srgbClr val="F17C3F"/>
            </a:solidFill>
            <a:prstDash val="solid"/>
            <a:miter lim="800000"/>
          </a:ln>
          <a:effectLst/>
        </p:spPr>
      </p:cxnSp>
      <p:cxnSp>
        <p:nvCxnSpPr>
          <p:cNvPr id="27" name="Straight Connector 26">
            <a:extLst>
              <a:ext uri="{FF2B5EF4-FFF2-40B4-BE49-F238E27FC236}">
                <a16:creationId xmlns:a16="http://schemas.microsoft.com/office/drawing/2014/main" id="{8377A96B-7413-5382-6D16-83DC58A599FD}"/>
              </a:ext>
            </a:extLst>
          </p:cNvPr>
          <p:cNvCxnSpPr>
            <a:cxnSpLocks/>
          </p:cNvCxnSpPr>
          <p:nvPr/>
        </p:nvCxnSpPr>
        <p:spPr>
          <a:xfrm>
            <a:off x="6369985" y="4664436"/>
            <a:ext cx="2" cy="583903"/>
          </a:xfrm>
          <a:prstGeom prst="line">
            <a:avLst/>
          </a:prstGeom>
          <a:noFill/>
          <a:ln w="19050" cap="flat" cmpd="sng" algn="ctr">
            <a:solidFill>
              <a:srgbClr val="0095CD"/>
            </a:solidFill>
            <a:prstDash val="solid"/>
            <a:miter lim="800000"/>
          </a:ln>
          <a:effectLst/>
        </p:spPr>
      </p:cxnSp>
      <p:cxnSp>
        <p:nvCxnSpPr>
          <p:cNvPr id="28" name="Straight Connector 27">
            <a:extLst>
              <a:ext uri="{FF2B5EF4-FFF2-40B4-BE49-F238E27FC236}">
                <a16:creationId xmlns:a16="http://schemas.microsoft.com/office/drawing/2014/main" id="{1F7CE130-5F7A-1915-5396-C67F1927F34A}"/>
              </a:ext>
            </a:extLst>
          </p:cNvPr>
          <p:cNvCxnSpPr/>
          <p:nvPr/>
        </p:nvCxnSpPr>
        <p:spPr>
          <a:xfrm flipV="1">
            <a:off x="6369985" y="5248339"/>
            <a:ext cx="2019301" cy="0"/>
          </a:xfrm>
          <a:prstGeom prst="line">
            <a:avLst/>
          </a:prstGeom>
          <a:noFill/>
          <a:ln w="19050" cap="flat" cmpd="sng" algn="ctr">
            <a:solidFill>
              <a:srgbClr val="0095CD"/>
            </a:solidFill>
            <a:prstDash val="solid"/>
            <a:miter lim="800000"/>
          </a:ln>
          <a:effectLst/>
        </p:spPr>
      </p:cxnSp>
      <p:sp>
        <p:nvSpPr>
          <p:cNvPr id="29" name="Rectangle 1436">
            <a:extLst>
              <a:ext uri="{FF2B5EF4-FFF2-40B4-BE49-F238E27FC236}">
                <a16:creationId xmlns:a16="http://schemas.microsoft.com/office/drawing/2014/main" id="{2B5425EA-F390-8F17-79EC-86686CE46767}"/>
              </a:ext>
            </a:extLst>
          </p:cNvPr>
          <p:cNvSpPr>
            <a:spLocks noChangeArrowheads="1"/>
          </p:cNvSpPr>
          <p:nvPr/>
        </p:nvSpPr>
        <p:spPr bwMode="auto">
          <a:xfrm>
            <a:off x="8330841" y="1623772"/>
            <a:ext cx="2018123" cy="315471"/>
          </a:xfrm>
          <a:prstGeom prst="rect">
            <a:avLst/>
          </a:prstGeom>
        </p:spPr>
        <p:txBody>
          <a:bodyPr vert="horz" lIns="68580" tIns="34290" rIns="68580" bIns="34290" rtlCol="0">
            <a:spAutoFit/>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r>
              <a:rPr kumimoji="0" lang="en-US" sz="1600" b="1" i="0" u="none" strike="noStrike" kern="0" cap="none" spc="0" normalizeH="0" baseline="0" noProof="0" dirty="0">
                <a:ln>
                  <a:noFill/>
                </a:ln>
                <a:effectLst/>
                <a:uLnTx/>
                <a:uFillTx/>
                <a:latin typeface="Nunito" pitchFamily="2" charset="0"/>
              </a:rPr>
              <a:t>What is it?</a:t>
            </a:r>
          </a:p>
        </p:txBody>
      </p:sp>
      <p:sp>
        <p:nvSpPr>
          <p:cNvPr id="31" name="Content Placeholder 2">
            <a:extLst>
              <a:ext uri="{FF2B5EF4-FFF2-40B4-BE49-F238E27FC236}">
                <a16:creationId xmlns:a16="http://schemas.microsoft.com/office/drawing/2014/main" id="{F0E453D7-0E5A-DAE3-FBDA-97F2CC43BE37}"/>
              </a:ext>
            </a:extLst>
          </p:cNvPr>
          <p:cNvSpPr txBox="1">
            <a:spLocks/>
          </p:cNvSpPr>
          <p:nvPr/>
        </p:nvSpPr>
        <p:spPr>
          <a:xfrm>
            <a:off x="8337758" y="1883852"/>
            <a:ext cx="3593026" cy="1251112"/>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n-US" sz="1200" b="0" i="0" dirty="0">
                <a:solidFill>
                  <a:srgbClr val="000000"/>
                </a:solidFill>
                <a:effectLst/>
                <a:latin typeface="Nunito" pitchFamily="2" charset="0"/>
              </a:rPr>
              <a:t>SQL stands for Structured Query Language.</a:t>
            </a:r>
          </a:p>
          <a:p>
            <a:pPr marL="0" indent="0" algn="l">
              <a:buNone/>
            </a:pPr>
            <a:r>
              <a:rPr lang="en-US" sz="1200" b="0" i="0" dirty="0">
                <a:solidFill>
                  <a:srgbClr val="000000"/>
                </a:solidFill>
                <a:effectLst/>
                <a:latin typeface="Nunito" pitchFamily="2" charset="0"/>
              </a:rPr>
              <a:t>Let you store, retrieve and manipulate databases</a:t>
            </a:r>
          </a:p>
          <a:p>
            <a:pPr marL="0" indent="0" algn="l">
              <a:buNone/>
            </a:pPr>
            <a:r>
              <a:rPr lang="en-US" sz="1200" dirty="0">
                <a:solidFill>
                  <a:srgbClr val="000000"/>
                </a:solidFill>
                <a:latin typeface="Nunito" pitchFamily="2" charset="0"/>
              </a:rPr>
              <a:t>Became a</a:t>
            </a:r>
            <a:r>
              <a:rPr lang="en-US" sz="1200" b="0" i="0" dirty="0">
                <a:solidFill>
                  <a:srgbClr val="000000"/>
                </a:solidFill>
                <a:effectLst/>
                <a:latin typeface="Nunito" pitchFamily="2" charset="0"/>
              </a:rPr>
              <a:t> standard of the American National Standards Institute (ANSI) in 1986, and of the International Organization for Standardization (ISO) in 1987</a:t>
            </a:r>
          </a:p>
        </p:txBody>
      </p:sp>
      <p:sp>
        <p:nvSpPr>
          <p:cNvPr id="32" name="Rectangle 1436">
            <a:extLst>
              <a:ext uri="{FF2B5EF4-FFF2-40B4-BE49-F238E27FC236}">
                <a16:creationId xmlns:a16="http://schemas.microsoft.com/office/drawing/2014/main" id="{97527D94-2536-65A6-6730-A82E795F3D90}"/>
              </a:ext>
            </a:extLst>
          </p:cNvPr>
          <p:cNvSpPr>
            <a:spLocks noChangeArrowheads="1"/>
          </p:cNvSpPr>
          <p:nvPr/>
        </p:nvSpPr>
        <p:spPr bwMode="auto">
          <a:xfrm>
            <a:off x="8382559" y="3745872"/>
            <a:ext cx="2018123" cy="315471"/>
          </a:xfrm>
          <a:prstGeom prst="rect">
            <a:avLst/>
          </a:prstGeom>
        </p:spPr>
        <p:txBody>
          <a:bodyPr vert="horz" lIns="68580" tIns="34290" rIns="68580" bIns="34290" rtlCol="0">
            <a:spAutoFit/>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r>
              <a:rPr kumimoji="0" lang="en-US" sz="1600" b="1" i="0" u="none" strike="noStrike" kern="0" cap="none" spc="0" normalizeH="0" baseline="0" noProof="0" dirty="0">
                <a:ln>
                  <a:noFill/>
                </a:ln>
                <a:effectLst/>
                <a:uLnTx/>
                <a:uFillTx/>
                <a:latin typeface="Nunito" pitchFamily="2" charset="0"/>
              </a:rPr>
              <a:t>Who’s it for?</a:t>
            </a:r>
          </a:p>
        </p:txBody>
      </p:sp>
      <p:sp>
        <p:nvSpPr>
          <p:cNvPr id="34" name="Content Placeholder 2">
            <a:extLst>
              <a:ext uri="{FF2B5EF4-FFF2-40B4-BE49-F238E27FC236}">
                <a16:creationId xmlns:a16="http://schemas.microsoft.com/office/drawing/2014/main" id="{731431C7-76E4-44A7-2543-7286BF55B90A}"/>
              </a:ext>
            </a:extLst>
          </p:cNvPr>
          <p:cNvSpPr txBox="1">
            <a:spLocks/>
          </p:cNvSpPr>
          <p:nvPr/>
        </p:nvSpPr>
        <p:spPr>
          <a:xfrm>
            <a:off x="8411993" y="4030348"/>
            <a:ext cx="3444556" cy="1069524"/>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600"/>
              </a:spcBef>
              <a:spcAft>
                <a:spcPts val="0"/>
              </a:spcAft>
              <a:buClrTx/>
              <a:buSzTx/>
              <a:buFont typeface="Arial" pitchFamily="34" charset="0"/>
              <a:buNone/>
              <a:tabLst/>
              <a:defRPr/>
            </a:pPr>
            <a:r>
              <a:rPr lang="en-US" sz="1200" dirty="0">
                <a:solidFill>
                  <a:srgbClr val="1B2733"/>
                </a:solidFill>
                <a:latin typeface="Nunito" pitchFamily="2" charset="0"/>
              </a:rPr>
              <a:t>I</a:t>
            </a:r>
            <a:r>
              <a:rPr lang="en-US" sz="1200" b="0" i="0" dirty="0">
                <a:solidFill>
                  <a:srgbClr val="1B2733"/>
                </a:solidFill>
                <a:effectLst/>
                <a:latin typeface="Nunito" pitchFamily="2" charset="0"/>
              </a:rPr>
              <a:t>t is used by businesses, programmers, and analysts to make better business decisions</a:t>
            </a:r>
          </a:p>
          <a:p>
            <a:pPr marL="0" marR="0" lvl="0" indent="0"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200" u="none" strike="noStrike" kern="1200" cap="none" spc="0" normalizeH="0" baseline="0" noProof="0" dirty="0">
                <a:ln>
                  <a:noFill/>
                </a:ln>
                <a:solidFill>
                  <a:srgbClr val="1B2733"/>
                </a:solidFill>
                <a:uLnTx/>
                <a:uFillTx/>
                <a:latin typeface="Nunito" pitchFamily="2" charset="0"/>
              </a:rPr>
              <a:t>By </a:t>
            </a:r>
            <a:r>
              <a:rPr lang="en-US" sz="1200" dirty="0">
                <a:solidFill>
                  <a:srgbClr val="1B2733"/>
                </a:solidFill>
                <a:latin typeface="Nunito" pitchFamily="2" charset="0"/>
              </a:rPr>
              <a:t>data engineers, data scientists, data analysts, web developers, marketers, accountants etc.</a:t>
            </a:r>
            <a:endParaRPr kumimoji="0" lang="en-US" sz="1200" b="0" i="0" u="none" strike="noStrike" kern="1200" cap="none" spc="0" normalizeH="0" baseline="0" noProof="0" dirty="0">
              <a:ln>
                <a:noFill/>
              </a:ln>
              <a:solidFill>
                <a:srgbClr val="8C9CA6"/>
              </a:solidFill>
              <a:effectLst/>
              <a:uLnTx/>
              <a:uFillTx/>
              <a:latin typeface="Nunito" pitchFamily="2" charset="0"/>
            </a:endParaRPr>
          </a:p>
        </p:txBody>
      </p:sp>
      <p:sp>
        <p:nvSpPr>
          <p:cNvPr id="35" name="Rectangle 1436">
            <a:extLst>
              <a:ext uri="{FF2B5EF4-FFF2-40B4-BE49-F238E27FC236}">
                <a16:creationId xmlns:a16="http://schemas.microsoft.com/office/drawing/2014/main" id="{696ECEC2-3B48-0E1E-927D-D656825A0720}"/>
              </a:ext>
            </a:extLst>
          </p:cNvPr>
          <p:cNvSpPr>
            <a:spLocks noChangeArrowheads="1"/>
          </p:cNvSpPr>
          <p:nvPr/>
        </p:nvSpPr>
        <p:spPr bwMode="auto">
          <a:xfrm>
            <a:off x="2016472" y="3758264"/>
            <a:ext cx="2018123" cy="315471"/>
          </a:xfrm>
          <a:prstGeom prst="rect">
            <a:avLst/>
          </a:prstGeom>
        </p:spPr>
        <p:txBody>
          <a:bodyPr vert="horz" lIns="68580" tIns="34290" rIns="68580" bIns="34290" rtlCol="0">
            <a:spAutoFit/>
          </a:bodyPr>
          <a:lstStyle/>
          <a:p>
            <a:pPr marL="0" marR="0" lvl="0" indent="0" algn="r" defTabSz="914400" eaLnBrk="1" fontAlgn="auto" latinLnBrk="0" hangingPunct="1">
              <a:lnSpc>
                <a:spcPct val="100000"/>
              </a:lnSpc>
              <a:spcBef>
                <a:spcPts val="0"/>
              </a:spcBef>
              <a:spcAft>
                <a:spcPts val="0"/>
              </a:spcAft>
              <a:buClrTx/>
              <a:buSzTx/>
              <a:buFont typeface="Arial" pitchFamily="34" charset="0"/>
              <a:buNone/>
              <a:tabLst/>
              <a:defRPr/>
            </a:pPr>
            <a:r>
              <a:rPr kumimoji="0" lang="en-US" sz="1600" b="1" i="0" u="none" strike="noStrike" kern="0" cap="none" spc="0" normalizeH="0" baseline="0" noProof="0" dirty="0">
                <a:ln>
                  <a:noFill/>
                </a:ln>
                <a:effectLst/>
                <a:uLnTx/>
                <a:uFillTx/>
                <a:latin typeface="Nunito" pitchFamily="2" charset="0"/>
              </a:rPr>
              <a:t>What can it do? </a:t>
            </a:r>
          </a:p>
        </p:txBody>
      </p:sp>
      <p:sp>
        <p:nvSpPr>
          <p:cNvPr id="37" name="Content Placeholder 2">
            <a:extLst>
              <a:ext uri="{FF2B5EF4-FFF2-40B4-BE49-F238E27FC236}">
                <a16:creationId xmlns:a16="http://schemas.microsoft.com/office/drawing/2014/main" id="{1C9A69A1-EBFB-9DF4-6FBF-E2DA7429C638}"/>
              </a:ext>
            </a:extLst>
          </p:cNvPr>
          <p:cNvSpPr txBox="1">
            <a:spLocks/>
          </p:cNvSpPr>
          <p:nvPr/>
        </p:nvSpPr>
        <p:spPr>
          <a:xfrm>
            <a:off x="558800" y="3967479"/>
            <a:ext cx="3511220" cy="2248308"/>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200" i="0" dirty="0">
                <a:solidFill>
                  <a:srgbClr val="000000"/>
                </a:solidFill>
                <a:effectLst/>
                <a:latin typeface="Nunito" pitchFamily="2" charset="0"/>
              </a:rPr>
              <a:t>Execute</a:t>
            </a:r>
            <a:r>
              <a:rPr lang="en-US" sz="1200" b="0" i="0" dirty="0">
                <a:solidFill>
                  <a:srgbClr val="000000"/>
                </a:solidFill>
                <a:effectLst/>
                <a:latin typeface="Nunito" pitchFamily="2" charset="0"/>
              </a:rPr>
              <a:t> </a:t>
            </a:r>
            <a:r>
              <a:rPr lang="en-US" sz="1200" i="0" dirty="0">
                <a:solidFill>
                  <a:srgbClr val="000000"/>
                </a:solidFill>
                <a:effectLst/>
                <a:latin typeface="Nunito" pitchFamily="2" charset="0"/>
              </a:rPr>
              <a:t>queries</a:t>
            </a:r>
            <a:r>
              <a:rPr lang="en-US" sz="1200" b="0" i="0" dirty="0">
                <a:solidFill>
                  <a:srgbClr val="000000"/>
                </a:solidFill>
                <a:effectLst/>
                <a:latin typeface="Nunito" pitchFamily="2" charset="0"/>
              </a:rPr>
              <a:t> against a database</a:t>
            </a:r>
          </a:p>
          <a:p>
            <a:pPr marL="0" indent="0" algn="r">
              <a:buNone/>
            </a:pPr>
            <a:r>
              <a:rPr lang="en-US" sz="1200" dirty="0">
                <a:solidFill>
                  <a:srgbClr val="000000"/>
                </a:solidFill>
                <a:latin typeface="Nunito" pitchFamily="2" charset="0"/>
              </a:rPr>
              <a:t>R</a:t>
            </a:r>
            <a:r>
              <a:rPr lang="en-US" sz="1200" i="0" dirty="0">
                <a:solidFill>
                  <a:srgbClr val="000000"/>
                </a:solidFill>
                <a:effectLst/>
                <a:latin typeface="Nunito" pitchFamily="2" charset="0"/>
              </a:rPr>
              <a:t>etrieve</a:t>
            </a:r>
            <a:r>
              <a:rPr lang="en-US" sz="1200" b="0" i="0" dirty="0">
                <a:solidFill>
                  <a:srgbClr val="000000"/>
                </a:solidFill>
                <a:effectLst/>
                <a:latin typeface="Nunito" pitchFamily="2" charset="0"/>
              </a:rPr>
              <a:t> data from a database</a:t>
            </a:r>
          </a:p>
          <a:p>
            <a:pPr marL="0" indent="0" algn="r">
              <a:buNone/>
            </a:pPr>
            <a:r>
              <a:rPr lang="en-US" sz="1200" i="0" dirty="0">
                <a:solidFill>
                  <a:srgbClr val="000000"/>
                </a:solidFill>
                <a:effectLst/>
                <a:latin typeface="Nunito" pitchFamily="2" charset="0"/>
              </a:rPr>
              <a:t>Insert records </a:t>
            </a:r>
            <a:r>
              <a:rPr lang="en-US" sz="1200" b="0" i="0" dirty="0">
                <a:solidFill>
                  <a:srgbClr val="000000"/>
                </a:solidFill>
                <a:effectLst/>
                <a:latin typeface="Nunito" pitchFamily="2" charset="0"/>
              </a:rPr>
              <a:t>in a database</a:t>
            </a:r>
          </a:p>
          <a:p>
            <a:pPr marL="0" indent="0" algn="r">
              <a:buNone/>
            </a:pPr>
            <a:r>
              <a:rPr lang="en-US" sz="1200" i="0" dirty="0">
                <a:solidFill>
                  <a:srgbClr val="000000"/>
                </a:solidFill>
                <a:effectLst/>
                <a:latin typeface="Nunito" pitchFamily="2" charset="0"/>
              </a:rPr>
              <a:t>Update</a:t>
            </a:r>
            <a:r>
              <a:rPr lang="en-US" sz="1200" b="0" i="0" dirty="0">
                <a:solidFill>
                  <a:srgbClr val="000000"/>
                </a:solidFill>
                <a:effectLst/>
                <a:latin typeface="Nunito" pitchFamily="2" charset="0"/>
              </a:rPr>
              <a:t> records in a database</a:t>
            </a:r>
          </a:p>
          <a:p>
            <a:pPr marL="0" indent="0" algn="r">
              <a:buNone/>
            </a:pPr>
            <a:r>
              <a:rPr lang="en-US" sz="1200" i="0" dirty="0">
                <a:solidFill>
                  <a:srgbClr val="000000"/>
                </a:solidFill>
                <a:effectLst/>
                <a:latin typeface="Nunito" pitchFamily="2" charset="0"/>
              </a:rPr>
              <a:t>Delete</a:t>
            </a:r>
            <a:r>
              <a:rPr lang="en-US" sz="1200" b="0" i="0" dirty="0">
                <a:solidFill>
                  <a:srgbClr val="000000"/>
                </a:solidFill>
                <a:effectLst/>
                <a:latin typeface="Nunito" pitchFamily="2" charset="0"/>
              </a:rPr>
              <a:t> records from a database</a:t>
            </a:r>
          </a:p>
          <a:p>
            <a:pPr marL="0" indent="0" algn="r">
              <a:buNone/>
            </a:pPr>
            <a:r>
              <a:rPr lang="en-US" sz="1200" b="0" i="0" dirty="0">
                <a:solidFill>
                  <a:srgbClr val="000000"/>
                </a:solidFill>
                <a:effectLst/>
                <a:latin typeface="Nunito" pitchFamily="2" charset="0"/>
              </a:rPr>
              <a:t>Create new databases</a:t>
            </a:r>
          </a:p>
          <a:p>
            <a:pPr marL="0" indent="0" algn="r">
              <a:buNone/>
            </a:pPr>
            <a:r>
              <a:rPr lang="en-US" sz="1200" b="0" i="0" dirty="0">
                <a:solidFill>
                  <a:srgbClr val="000000"/>
                </a:solidFill>
                <a:effectLst/>
                <a:latin typeface="Nunito" pitchFamily="2" charset="0"/>
              </a:rPr>
              <a:t>Create new tables in a database</a:t>
            </a:r>
          </a:p>
          <a:p>
            <a:pPr marL="0" indent="0" algn="r">
              <a:buNone/>
            </a:pPr>
            <a:r>
              <a:rPr lang="en-US" sz="1200" dirty="0">
                <a:solidFill>
                  <a:srgbClr val="000000"/>
                </a:solidFill>
                <a:latin typeface="Nunito" pitchFamily="2" charset="0"/>
              </a:rPr>
              <a:t>C</a:t>
            </a:r>
            <a:r>
              <a:rPr lang="en-US" sz="1200" b="0" i="0" dirty="0">
                <a:solidFill>
                  <a:srgbClr val="000000"/>
                </a:solidFill>
                <a:effectLst/>
                <a:latin typeface="Nunito" pitchFamily="2" charset="0"/>
              </a:rPr>
              <a:t>reate stored procedures in a database</a:t>
            </a:r>
          </a:p>
          <a:p>
            <a:pPr marL="0" indent="0" algn="r">
              <a:buNone/>
            </a:pPr>
            <a:r>
              <a:rPr lang="en-US" sz="1200" dirty="0">
                <a:solidFill>
                  <a:srgbClr val="000000"/>
                </a:solidFill>
                <a:latin typeface="Nunito" pitchFamily="2" charset="0"/>
              </a:rPr>
              <a:t>C</a:t>
            </a:r>
            <a:r>
              <a:rPr lang="en-US" sz="1200" b="0" i="0" dirty="0">
                <a:solidFill>
                  <a:srgbClr val="000000"/>
                </a:solidFill>
                <a:effectLst/>
                <a:latin typeface="Nunito" pitchFamily="2" charset="0"/>
              </a:rPr>
              <a:t>reate views in a database</a:t>
            </a:r>
          </a:p>
          <a:p>
            <a:pPr marL="0" indent="0" algn="r">
              <a:buNone/>
            </a:pPr>
            <a:r>
              <a:rPr lang="en-US" sz="1200" b="0" i="0" dirty="0">
                <a:solidFill>
                  <a:srgbClr val="000000"/>
                </a:solidFill>
                <a:effectLst/>
                <a:latin typeface="Nunito" pitchFamily="2" charset="0"/>
              </a:rPr>
              <a:t>Set permissions on tables, procedures, and views</a:t>
            </a:r>
          </a:p>
        </p:txBody>
      </p:sp>
      <p:sp>
        <p:nvSpPr>
          <p:cNvPr id="38" name="Rectangle 1436">
            <a:extLst>
              <a:ext uri="{FF2B5EF4-FFF2-40B4-BE49-F238E27FC236}">
                <a16:creationId xmlns:a16="http://schemas.microsoft.com/office/drawing/2014/main" id="{43D60936-25FA-1EC4-B467-8322230D663B}"/>
              </a:ext>
            </a:extLst>
          </p:cNvPr>
          <p:cNvSpPr>
            <a:spLocks noChangeArrowheads="1"/>
          </p:cNvSpPr>
          <p:nvPr/>
        </p:nvSpPr>
        <p:spPr bwMode="auto">
          <a:xfrm>
            <a:off x="1403135" y="2002191"/>
            <a:ext cx="2630532" cy="315471"/>
          </a:xfrm>
          <a:prstGeom prst="rect">
            <a:avLst/>
          </a:prstGeom>
        </p:spPr>
        <p:txBody>
          <a:bodyPr vert="horz" wrap="square" lIns="68580" tIns="34290" rIns="68580" bIns="34290" rtlCol="0">
            <a:spAutoFit/>
          </a:bodyPr>
          <a:lstStyle/>
          <a:p>
            <a:pPr marL="0" marR="0" lvl="0" indent="0" algn="r" defTabSz="914400" eaLnBrk="1" fontAlgn="auto" latinLnBrk="0" hangingPunct="1">
              <a:lnSpc>
                <a:spcPct val="100000"/>
              </a:lnSpc>
              <a:spcBef>
                <a:spcPts val="0"/>
              </a:spcBef>
              <a:spcAft>
                <a:spcPts val="0"/>
              </a:spcAft>
              <a:buClrTx/>
              <a:buSzTx/>
              <a:buFont typeface="Arial" pitchFamily="34" charset="0"/>
              <a:buNone/>
              <a:tabLst/>
              <a:defRPr/>
            </a:pPr>
            <a:r>
              <a:rPr kumimoji="0" lang="en-US" sz="1600" b="1" i="0" u="none" strike="noStrike" kern="0" cap="none" spc="0" normalizeH="0" baseline="0" noProof="0" dirty="0">
                <a:ln>
                  <a:noFill/>
                </a:ln>
                <a:effectLst/>
                <a:uLnTx/>
                <a:uFillTx/>
                <a:latin typeface="Nunito" pitchFamily="2" charset="0"/>
              </a:rPr>
              <a:t>Relational Database</a:t>
            </a:r>
          </a:p>
        </p:txBody>
      </p:sp>
      <p:sp>
        <p:nvSpPr>
          <p:cNvPr id="40" name="Content Placeholder 2">
            <a:extLst>
              <a:ext uri="{FF2B5EF4-FFF2-40B4-BE49-F238E27FC236}">
                <a16:creationId xmlns:a16="http://schemas.microsoft.com/office/drawing/2014/main" id="{CDEC019F-11AA-5072-31A2-B4A3E257BB97}"/>
              </a:ext>
            </a:extLst>
          </p:cNvPr>
          <p:cNvSpPr txBox="1">
            <a:spLocks/>
          </p:cNvSpPr>
          <p:nvPr/>
        </p:nvSpPr>
        <p:spPr>
          <a:xfrm>
            <a:off x="261216" y="2274610"/>
            <a:ext cx="3756458" cy="992579"/>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 typeface="Arial" pitchFamily="34" charset="0"/>
              <a:buNone/>
              <a:tabLst/>
              <a:defRPr/>
            </a:pPr>
            <a:r>
              <a:rPr lang="en-US" sz="1200" b="0" i="0" dirty="0">
                <a:solidFill>
                  <a:srgbClr val="05192D"/>
                </a:solidFill>
                <a:effectLst/>
                <a:latin typeface="Nunito" pitchFamily="2" charset="0"/>
              </a:rPr>
              <a:t>Models real-life by storing them on tables. </a:t>
            </a:r>
          </a:p>
          <a:p>
            <a:pPr marL="0" marR="0" lvl="0" indent="0" algn="r" defTabSz="914400" rtl="0" eaLnBrk="1" fontAlgn="auto" latinLnBrk="0" hangingPunct="1">
              <a:lnSpc>
                <a:spcPct val="100000"/>
              </a:lnSpc>
              <a:spcBef>
                <a:spcPts val="0"/>
              </a:spcBef>
              <a:spcAft>
                <a:spcPts val="0"/>
              </a:spcAft>
              <a:buClrTx/>
              <a:buSzTx/>
              <a:buFont typeface="Arial" pitchFamily="34" charset="0"/>
              <a:buNone/>
              <a:tabLst/>
              <a:defRPr/>
            </a:pPr>
            <a:r>
              <a:rPr lang="en-US" sz="1200" b="0" i="0" dirty="0">
                <a:solidFill>
                  <a:srgbClr val="05192D"/>
                </a:solidFill>
                <a:effectLst/>
                <a:latin typeface="Nunito" pitchFamily="2" charset="0"/>
              </a:rPr>
              <a:t>Only </a:t>
            </a:r>
            <a:r>
              <a:rPr lang="en-US" sz="1200" b="1" i="0" dirty="0">
                <a:solidFill>
                  <a:srgbClr val="05192D"/>
                </a:solidFill>
                <a:effectLst/>
                <a:latin typeface="Nunito" pitchFamily="2" charset="0"/>
              </a:rPr>
              <a:t>one version </a:t>
            </a:r>
            <a:r>
              <a:rPr lang="en-US" sz="1200" b="0" i="0" dirty="0">
                <a:solidFill>
                  <a:srgbClr val="05192D"/>
                </a:solidFill>
                <a:effectLst/>
                <a:latin typeface="Nunito" pitchFamily="2" charset="0"/>
              </a:rPr>
              <a:t>of the record</a:t>
            </a:r>
          </a:p>
          <a:p>
            <a:pPr marL="0" marR="0" lvl="0" indent="0" algn="r" defTabSz="914400" rtl="0" eaLnBrk="1" fontAlgn="auto" latinLnBrk="0" hangingPunct="1">
              <a:lnSpc>
                <a:spcPct val="100000"/>
              </a:lnSpc>
              <a:spcBef>
                <a:spcPts val="0"/>
              </a:spcBef>
              <a:spcAft>
                <a:spcPts val="0"/>
              </a:spcAft>
              <a:buClrTx/>
              <a:buSzTx/>
              <a:buFont typeface="Arial" pitchFamily="34" charset="0"/>
              <a:buNone/>
              <a:tabLst/>
              <a:defRPr/>
            </a:pPr>
            <a:r>
              <a:rPr lang="en-US" sz="1200" b="0" i="0" dirty="0">
                <a:solidFill>
                  <a:srgbClr val="05192D"/>
                </a:solidFill>
                <a:effectLst/>
                <a:latin typeface="Nunito" pitchFamily="2" charset="0"/>
              </a:rPr>
              <a:t>Each table contains data from a single entity type</a:t>
            </a:r>
          </a:p>
          <a:p>
            <a:pPr marL="0" marR="0" lvl="0" indent="0" algn="r" defTabSz="914400" rtl="0" eaLnBrk="1" fontAlgn="auto" latinLnBrk="0" hangingPunct="1">
              <a:lnSpc>
                <a:spcPct val="100000"/>
              </a:lnSpc>
              <a:spcBef>
                <a:spcPts val="0"/>
              </a:spcBef>
              <a:spcAft>
                <a:spcPts val="0"/>
              </a:spcAft>
              <a:buClrTx/>
              <a:buSzTx/>
              <a:buFont typeface="Arial" pitchFamily="34" charset="0"/>
              <a:buNone/>
              <a:tabLst/>
              <a:defRPr/>
            </a:pPr>
            <a:r>
              <a:rPr lang="en-US" sz="1200" dirty="0">
                <a:solidFill>
                  <a:srgbClr val="05192D"/>
                </a:solidFill>
                <a:latin typeface="Nunito" pitchFamily="2" charset="0"/>
              </a:rPr>
              <a:t>Relational d</a:t>
            </a:r>
            <a:r>
              <a:rPr lang="en-US" sz="1200" b="0" i="0" dirty="0">
                <a:solidFill>
                  <a:srgbClr val="05192D"/>
                </a:solidFill>
                <a:effectLst/>
                <a:latin typeface="Nunito" pitchFamily="2" charset="0"/>
              </a:rPr>
              <a:t>atabase models the relationship between entities</a:t>
            </a:r>
            <a:endParaRPr kumimoji="0" lang="en-US" sz="1200" b="0" i="0" u="none" strike="noStrike" kern="1200" cap="none" spc="0" normalizeH="0" baseline="0" noProof="0" dirty="0">
              <a:ln>
                <a:noFill/>
              </a:ln>
              <a:solidFill>
                <a:srgbClr val="8C9CA6"/>
              </a:solidFill>
              <a:effectLst/>
              <a:uLnTx/>
              <a:uFillTx/>
              <a:latin typeface="Nunito" pitchFamily="2" charset="0"/>
            </a:endParaRPr>
          </a:p>
        </p:txBody>
      </p:sp>
      <p:sp>
        <p:nvSpPr>
          <p:cNvPr id="41" name="Rectangle 1436">
            <a:extLst>
              <a:ext uri="{FF2B5EF4-FFF2-40B4-BE49-F238E27FC236}">
                <a16:creationId xmlns:a16="http://schemas.microsoft.com/office/drawing/2014/main" id="{21756ED8-80EC-C96B-8E88-2294F9D850A9}"/>
              </a:ext>
            </a:extLst>
          </p:cNvPr>
          <p:cNvSpPr>
            <a:spLocks noChangeArrowheads="1"/>
          </p:cNvSpPr>
          <p:nvPr/>
        </p:nvSpPr>
        <p:spPr bwMode="auto">
          <a:xfrm>
            <a:off x="5229494" y="3686633"/>
            <a:ext cx="2018123" cy="561692"/>
          </a:xfrm>
          <a:prstGeom prst="rect">
            <a:avLst/>
          </a:prstGeom>
        </p:spPr>
        <p:txBody>
          <a:bodyPr vert="horz"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 typeface="Arial" pitchFamily="34" charset="0"/>
              <a:buNone/>
              <a:tabLst/>
              <a:defRPr/>
            </a:pPr>
            <a:r>
              <a:rPr kumimoji="0" lang="en-US" sz="1600" b="1" i="0" u="none" strike="noStrike" kern="0" cap="none" spc="0" normalizeH="0" baseline="0" noProof="0" dirty="0">
                <a:ln>
                  <a:noFill/>
                </a:ln>
                <a:solidFill>
                  <a:srgbClr val="273339"/>
                </a:solidFill>
                <a:effectLst/>
                <a:uLnTx/>
                <a:uFillTx/>
                <a:latin typeface="Nunito" pitchFamily="2" charset="0"/>
              </a:rPr>
              <a:t>Structured Query Language</a:t>
            </a:r>
          </a:p>
        </p:txBody>
      </p:sp>
      <p:pic>
        <p:nvPicPr>
          <p:cNvPr id="43" name="Picture 42">
            <a:extLst>
              <a:ext uri="{FF2B5EF4-FFF2-40B4-BE49-F238E27FC236}">
                <a16:creationId xmlns:a16="http://schemas.microsoft.com/office/drawing/2014/main" id="{6C04DA93-7445-0156-3D5F-F7DA00EB9C26}"/>
              </a:ext>
            </a:extLst>
          </p:cNvPr>
          <p:cNvPicPr>
            <a:picLocks noChangeAspect="1"/>
          </p:cNvPicPr>
          <p:nvPr/>
        </p:nvPicPr>
        <p:blipFill>
          <a:blip r:embed="rId3"/>
          <a:stretch>
            <a:fillRect/>
          </a:stretch>
        </p:blipFill>
        <p:spPr>
          <a:xfrm>
            <a:off x="5355361" y="2910868"/>
            <a:ext cx="1674358" cy="783416"/>
          </a:xfrm>
          <a:prstGeom prst="rect">
            <a:avLst/>
          </a:prstGeom>
        </p:spPr>
      </p:pic>
      <p:pic>
        <p:nvPicPr>
          <p:cNvPr id="45" name="Graphic 44" descr="Processor with solid fill">
            <a:extLst>
              <a:ext uri="{FF2B5EF4-FFF2-40B4-BE49-F238E27FC236}">
                <a16:creationId xmlns:a16="http://schemas.microsoft.com/office/drawing/2014/main" id="{FEFF8D0E-D8C9-7D76-3025-52BE17513A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51955" y="3302576"/>
            <a:ext cx="530916" cy="530916"/>
          </a:xfrm>
          <a:prstGeom prst="rect">
            <a:avLst/>
          </a:prstGeom>
        </p:spPr>
      </p:pic>
      <p:pic>
        <p:nvPicPr>
          <p:cNvPr id="47" name="Graphic 46" descr="Hourglass 90% with solid fill">
            <a:extLst>
              <a:ext uri="{FF2B5EF4-FFF2-40B4-BE49-F238E27FC236}">
                <a16:creationId xmlns:a16="http://schemas.microsoft.com/office/drawing/2014/main" id="{A38E99DA-323B-5CEC-3B8F-92AC0EEC01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1041" y="1496250"/>
            <a:ext cx="432743" cy="432743"/>
          </a:xfrm>
          <a:prstGeom prst="rect">
            <a:avLst/>
          </a:prstGeom>
        </p:spPr>
      </p:pic>
      <p:pic>
        <p:nvPicPr>
          <p:cNvPr id="49" name="Graphic 48" descr="Help with solid fill">
            <a:extLst>
              <a:ext uri="{FF2B5EF4-FFF2-40B4-BE49-F238E27FC236}">
                <a16:creationId xmlns:a16="http://schemas.microsoft.com/office/drawing/2014/main" id="{08B7785B-FBAF-A257-77EC-13BA4C2112D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66297" y="3063982"/>
            <a:ext cx="432743" cy="432743"/>
          </a:xfrm>
          <a:prstGeom prst="rect">
            <a:avLst/>
          </a:prstGeom>
        </p:spPr>
      </p:pic>
      <p:pic>
        <p:nvPicPr>
          <p:cNvPr id="51" name="Graphic 50" descr="Research with solid fill">
            <a:extLst>
              <a:ext uri="{FF2B5EF4-FFF2-40B4-BE49-F238E27FC236}">
                <a16:creationId xmlns:a16="http://schemas.microsoft.com/office/drawing/2014/main" id="{E2E05A8C-F11E-47D8-179F-D8C7B68CBD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43565" y="5024776"/>
            <a:ext cx="447126" cy="447126"/>
          </a:xfrm>
          <a:prstGeom prst="rect">
            <a:avLst/>
          </a:prstGeom>
        </p:spPr>
      </p:pic>
      <p:sp>
        <p:nvSpPr>
          <p:cNvPr id="52" name="Google Shape;374;p16">
            <a:extLst>
              <a:ext uri="{FF2B5EF4-FFF2-40B4-BE49-F238E27FC236}">
                <a16:creationId xmlns:a16="http://schemas.microsoft.com/office/drawing/2014/main" id="{D47893A5-2A85-7CAC-2120-7626015D3A39}"/>
              </a:ext>
            </a:extLst>
          </p:cNvPr>
          <p:cNvSpPr txBox="1">
            <a:spLocks/>
          </p:cNvSpPr>
          <p:nvPr/>
        </p:nvSpPr>
        <p:spPr>
          <a:xfrm>
            <a:off x="18076" y="6380700"/>
            <a:ext cx="731600" cy="477200"/>
          </a:xfrm>
          <a:prstGeom prst="rect">
            <a:avLst/>
          </a:prstGeom>
        </p:spPr>
        <p:txBody>
          <a:bodyPr spcFirstLastPara="1" vert="horz" wrap="square" lIns="121900" tIns="121900" rIns="121900" bIns="121900"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6</a:t>
            </a:fld>
            <a:endParaRPr lang="en"/>
          </a:p>
        </p:txBody>
      </p:sp>
      <p:pic>
        <p:nvPicPr>
          <p:cNvPr id="53" name="Picture 52" descr="Logo&#10;&#10;Description automatically generated">
            <a:extLst>
              <a:ext uri="{FF2B5EF4-FFF2-40B4-BE49-F238E27FC236}">
                <a16:creationId xmlns:a16="http://schemas.microsoft.com/office/drawing/2014/main" id="{EFBE7BE4-89FA-350B-AC0A-B8102F5BCF93}"/>
              </a:ext>
            </a:extLst>
          </p:cNvPr>
          <p:cNvPicPr>
            <a:picLocks noChangeAspect="1"/>
          </p:cNvPicPr>
          <p:nvPr/>
        </p:nvPicPr>
        <p:blipFill rotWithShape="1">
          <a:blip r:embed="rId12">
            <a:extLst>
              <a:ext uri="{28A0092B-C50C-407E-A947-70E740481C1C}">
                <a14:useLocalDpi xmlns:a14="http://schemas.microsoft.com/office/drawing/2010/main" val="0"/>
              </a:ext>
            </a:extLst>
          </a:blip>
          <a:srcRect l="31966" r="35705"/>
          <a:stretch/>
        </p:blipFill>
        <p:spPr>
          <a:xfrm>
            <a:off x="10134271" y="5471902"/>
            <a:ext cx="1699599" cy="1316943"/>
          </a:xfrm>
          <a:prstGeom prst="rect">
            <a:avLst/>
          </a:prstGeom>
        </p:spPr>
      </p:pic>
    </p:spTree>
    <p:extLst>
      <p:ext uri="{BB962C8B-B14F-4D97-AF65-F5344CB8AC3E}">
        <p14:creationId xmlns:p14="http://schemas.microsoft.com/office/powerpoint/2010/main" val="427831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586302" y="2340634"/>
            <a:ext cx="2409885" cy="1986671"/>
          </a:xfrm>
          <a:prstGeom prst="rect">
            <a:avLst/>
          </a:prstGeom>
          <a:noFill/>
          <a:ln>
            <a:noFill/>
          </a:ln>
        </p:spPr>
        <p:txBody>
          <a:bodyPr spcFirstLastPara="1" wrap="square" lIns="121900" tIns="121900" rIns="121900" bIns="121900" anchor="ctr" anchorCtr="0">
            <a:noAutofit/>
          </a:bodyPr>
          <a:lstStyle/>
          <a:p>
            <a:pPr algn="ctr"/>
            <a:r>
              <a:rPr lang="en" sz="4800" b="1" dirty="0">
                <a:solidFill>
                  <a:schemeClr val="tx2">
                    <a:lumMod val="75000"/>
                  </a:schemeClr>
                </a:solidFill>
                <a:latin typeface="Nunito" pitchFamily="2" charset="0"/>
                <a:sym typeface="Nixie One"/>
              </a:rPr>
              <a:t>3</a:t>
            </a:r>
            <a:endParaRPr sz="4800" b="1" dirty="0">
              <a:solidFill>
                <a:schemeClr val="tx2">
                  <a:lumMod val="75000"/>
                </a:schemeClr>
              </a:solidFill>
              <a:latin typeface="Nunito" pitchFamily="2" charset="0"/>
            </a:endParaRPr>
          </a:p>
        </p:txBody>
      </p:sp>
      <p:pic>
        <p:nvPicPr>
          <p:cNvPr id="9" name="Picture 8">
            <a:extLst>
              <a:ext uri="{FF2B5EF4-FFF2-40B4-BE49-F238E27FC236}">
                <a16:creationId xmlns:a16="http://schemas.microsoft.com/office/drawing/2014/main" id="{27E668E1-0415-9384-1A0E-9FDF33B92B95}"/>
              </a:ext>
            </a:extLst>
          </p:cNvPr>
          <p:cNvPicPr>
            <a:picLocks noChangeAspect="1"/>
          </p:cNvPicPr>
          <p:nvPr/>
        </p:nvPicPr>
        <p:blipFill>
          <a:blip r:embed="rId3"/>
          <a:stretch>
            <a:fillRect/>
          </a:stretch>
        </p:blipFill>
        <p:spPr>
          <a:xfrm>
            <a:off x="9046192" y="106680"/>
            <a:ext cx="3145808" cy="772227"/>
          </a:xfrm>
          <a:prstGeom prst="rect">
            <a:avLst/>
          </a:prstGeom>
        </p:spPr>
      </p:pic>
      <p:pic>
        <p:nvPicPr>
          <p:cNvPr id="5" name="Picture 4" descr="Logo&#10;&#10;Description automatically generated">
            <a:extLst>
              <a:ext uri="{FF2B5EF4-FFF2-40B4-BE49-F238E27FC236}">
                <a16:creationId xmlns:a16="http://schemas.microsoft.com/office/drawing/2014/main" id="{D6E05DB4-7BAB-43AD-F224-42BE2D554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2505" y="2340635"/>
            <a:ext cx="5498615" cy="1847080"/>
          </a:xfrm>
          <a:prstGeom prst="rect">
            <a:avLst/>
          </a:prstGeom>
        </p:spPr>
      </p:pic>
      <p:sp>
        <p:nvSpPr>
          <p:cNvPr id="8" name="Google Shape;374;p16">
            <a:extLst>
              <a:ext uri="{FF2B5EF4-FFF2-40B4-BE49-F238E27FC236}">
                <a16:creationId xmlns:a16="http://schemas.microsoft.com/office/drawing/2014/main" id="{A7B89C8B-7013-0326-3CEE-7A5622BC1878}"/>
              </a:ext>
            </a:extLst>
          </p:cNvPr>
          <p:cNvSpPr txBox="1">
            <a:spLocks/>
          </p:cNvSpPr>
          <p:nvPr/>
        </p:nvSpPr>
        <p:spPr>
          <a:xfrm>
            <a:off x="18076" y="6380700"/>
            <a:ext cx="731600" cy="477200"/>
          </a:xfrm>
          <a:prstGeom prst="rect">
            <a:avLst/>
          </a:prstGeom>
        </p:spPr>
        <p:txBody>
          <a:bodyPr spcFirstLastPara="1" vert="horz" wrap="square" lIns="121900" tIns="121900" rIns="121900" bIns="121900"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7</a:t>
            </a:fld>
            <a:endParaRPr lang="en"/>
          </a:p>
        </p:txBody>
      </p:sp>
      <p:pic>
        <p:nvPicPr>
          <p:cNvPr id="10" name="Picture 9" descr="Logo&#10;&#10;Description automatically generated">
            <a:extLst>
              <a:ext uri="{FF2B5EF4-FFF2-40B4-BE49-F238E27FC236}">
                <a16:creationId xmlns:a16="http://schemas.microsoft.com/office/drawing/2014/main" id="{D5813022-1050-AC6D-D7D0-02492FFF21E2}"/>
              </a:ext>
            </a:extLst>
          </p:cNvPr>
          <p:cNvPicPr>
            <a:picLocks noChangeAspect="1"/>
          </p:cNvPicPr>
          <p:nvPr/>
        </p:nvPicPr>
        <p:blipFill rotWithShape="1">
          <a:blip r:embed="rId5">
            <a:extLst>
              <a:ext uri="{28A0092B-C50C-407E-A947-70E740481C1C}">
                <a14:useLocalDpi xmlns:a14="http://schemas.microsoft.com/office/drawing/2010/main" val="0"/>
              </a:ext>
            </a:extLst>
          </a:blip>
          <a:srcRect l="31966" r="35705"/>
          <a:stretch/>
        </p:blipFill>
        <p:spPr>
          <a:xfrm>
            <a:off x="10110676" y="5445130"/>
            <a:ext cx="1699599" cy="1316943"/>
          </a:xfrm>
          <a:prstGeom prst="rect">
            <a:avLst/>
          </a:prstGeom>
        </p:spPr>
      </p:pic>
    </p:spTree>
    <p:extLst>
      <p:ext uri="{BB962C8B-B14F-4D97-AF65-F5344CB8AC3E}">
        <p14:creationId xmlns:p14="http://schemas.microsoft.com/office/powerpoint/2010/main" val="363988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84581D-9B12-BE27-A0E0-8C8A330AB2E8}"/>
              </a:ext>
            </a:extLst>
          </p:cNvPr>
          <p:cNvPicPr>
            <a:picLocks noChangeAspect="1"/>
          </p:cNvPicPr>
          <p:nvPr/>
        </p:nvPicPr>
        <p:blipFill>
          <a:blip r:embed="rId2"/>
          <a:stretch>
            <a:fillRect/>
          </a:stretch>
        </p:blipFill>
        <p:spPr>
          <a:xfrm>
            <a:off x="9057060" y="30269"/>
            <a:ext cx="3145808" cy="772227"/>
          </a:xfrm>
          <a:prstGeom prst="rect">
            <a:avLst/>
          </a:prstGeom>
        </p:spPr>
      </p:pic>
      <p:grpSp>
        <p:nvGrpSpPr>
          <p:cNvPr id="29" name="Group 28">
            <a:extLst>
              <a:ext uri="{FF2B5EF4-FFF2-40B4-BE49-F238E27FC236}">
                <a16:creationId xmlns:a16="http://schemas.microsoft.com/office/drawing/2014/main" id="{7DB4D57F-AFEF-2F92-F3BE-24ED87A65772}"/>
              </a:ext>
            </a:extLst>
          </p:cNvPr>
          <p:cNvGrpSpPr/>
          <p:nvPr/>
        </p:nvGrpSpPr>
        <p:grpSpPr>
          <a:xfrm>
            <a:off x="7424300" y="957449"/>
            <a:ext cx="2765625" cy="3963323"/>
            <a:chOff x="-10047" y="1577726"/>
            <a:chExt cx="3555412" cy="3000319"/>
          </a:xfrm>
        </p:grpSpPr>
        <p:grpSp>
          <p:nvGrpSpPr>
            <p:cNvPr id="30" name="Group 29">
              <a:extLst>
                <a:ext uri="{FF2B5EF4-FFF2-40B4-BE49-F238E27FC236}">
                  <a16:creationId xmlns:a16="http://schemas.microsoft.com/office/drawing/2014/main" id="{DEC1A3D8-E3E6-56B8-9865-CD29CF9A0BDC}"/>
                </a:ext>
              </a:extLst>
            </p:cNvPr>
            <p:cNvGrpSpPr/>
            <p:nvPr/>
          </p:nvGrpSpPr>
          <p:grpSpPr>
            <a:xfrm>
              <a:off x="251593" y="1918965"/>
              <a:ext cx="3251404" cy="894640"/>
              <a:chOff x="251593" y="2305821"/>
              <a:chExt cx="3251404" cy="894640"/>
            </a:xfrm>
          </p:grpSpPr>
          <p:sp>
            <p:nvSpPr>
              <p:cNvPr id="39" name="Rectangle 1436">
                <a:extLst>
                  <a:ext uri="{FF2B5EF4-FFF2-40B4-BE49-F238E27FC236}">
                    <a16:creationId xmlns:a16="http://schemas.microsoft.com/office/drawing/2014/main" id="{4592D411-236F-4FB8-F82C-3C4C4310A4D3}"/>
                  </a:ext>
                </a:extLst>
              </p:cNvPr>
              <p:cNvSpPr>
                <a:spLocks noChangeArrowheads="1"/>
              </p:cNvSpPr>
              <p:nvPr/>
            </p:nvSpPr>
            <p:spPr bwMode="auto">
              <a:xfrm>
                <a:off x="743569" y="2880084"/>
                <a:ext cx="2690831" cy="320377"/>
              </a:xfrm>
              <a:prstGeom prst="rect">
                <a:avLst/>
              </a:prstGeom>
            </p:spPr>
            <p:txBody>
              <a:bodyPr vert="horz" lIns="68580" tIns="34290" rIns="68580" bIns="34290" rtlCol="0">
                <a:spAutoFit/>
              </a:bodyPr>
              <a:lstStyle/>
              <a:p>
                <a:pPr algn="r">
                  <a:buFont typeface="Arial" pitchFamily="34" charset="0"/>
                  <a:buNone/>
                </a:pPr>
                <a:r>
                  <a:rPr lang="en-US" sz="2000" b="1" dirty="0">
                    <a:solidFill>
                      <a:srgbClr val="F79421"/>
                    </a:solidFill>
                    <a:latin typeface="Nunito" pitchFamily="2" charset="0"/>
                  </a:rPr>
                  <a:t>What is it? </a:t>
                </a:r>
              </a:p>
            </p:txBody>
          </p:sp>
          <p:sp>
            <p:nvSpPr>
              <p:cNvPr id="41" name="Content Placeholder 2">
                <a:extLst>
                  <a:ext uri="{FF2B5EF4-FFF2-40B4-BE49-F238E27FC236}">
                    <a16:creationId xmlns:a16="http://schemas.microsoft.com/office/drawing/2014/main" id="{86E7EFAB-F74C-9747-050C-9025B75F4907}"/>
                  </a:ext>
                </a:extLst>
              </p:cNvPr>
              <p:cNvSpPr txBox="1">
                <a:spLocks/>
              </p:cNvSpPr>
              <p:nvPr/>
            </p:nvSpPr>
            <p:spPr>
              <a:xfrm>
                <a:off x="251593" y="2305821"/>
                <a:ext cx="3251404" cy="639567"/>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buNone/>
                </a:pPr>
                <a:r>
                  <a:rPr lang="en-GB" sz="1200" dirty="0">
                    <a:latin typeface="Nunito" pitchFamily="2" charset="0"/>
                  </a:rPr>
                  <a:t>Python is an interpreted, high-level, general-purpose programming Language</a:t>
                </a:r>
              </a:p>
              <a:p>
                <a:pPr marL="0" lvl="0" indent="0" algn="r">
                  <a:buNone/>
                </a:pPr>
                <a:endParaRPr lang="en-GB" sz="1200" dirty="0">
                  <a:latin typeface="Nunito" pitchFamily="2" charset="0"/>
                </a:endParaRPr>
              </a:p>
            </p:txBody>
          </p:sp>
        </p:grpSp>
        <p:grpSp>
          <p:nvGrpSpPr>
            <p:cNvPr id="31" name="Group 30">
              <a:extLst>
                <a:ext uri="{FF2B5EF4-FFF2-40B4-BE49-F238E27FC236}">
                  <a16:creationId xmlns:a16="http://schemas.microsoft.com/office/drawing/2014/main" id="{97E4068B-F555-D70E-E899-07BCECCF6B57}"/>
                </a:ext>
              </a:extLst>
            </p:cNvPr>
            <p:cNvGrpSpPr/>
            <p:nvPr/>
          </p:nvGrpSpPr>
          <p:grpSpPr>
            <a:xfrm>
              <a:off x="-10047" y="1577726"/>
              <a:ext cx="3526356" cy="1697616"/>
              <a:chOff x="-10047" y="435272"/>
              <a:chExt cx="3526356" cy="1697616"/>
            </a:xfrm>
          </p:grpSpPr>
          <p:sp>
            <p:nvSpPr>
              <p:cNvPr id="36" name="Rectangle 1436">
                <a:extLst>
                  <a:ext uri="{FF2B5EF4-FFF2-40B4-BE49-F238E27FC236}">
                    <a16:creationId xmlns:a16="http://schemas.microsoft.com/office/drawing/2014/main" id="{F9873370-4252-0C67-0912-335AE5126513}"/>
                  </a:ext>
                </a:extLst>
              </p:cNvPr>
              <p:cNvSpPr>
                <a:spLocks noChangeArrowheads="1"/>
              </p:cNvSpPr>
              <p:nvPr/>
            </p:nvSpPr>
            <p:spPr bwMode="auto">
              <a:xfrm>
                <a:off x="652509" y="435272"/>
                <a:ext cx="2690831" cy="320377"/>
              </a:xfrm>
              <a:prstGeom prst="rect">
                <a:avLst/>
              </a:prstGeom>
            </p:spPr>
            <p:txBody>
              <a:bodyPr vert="horz" lIns="68580" tIns="34290" rIns="68580" bIns="34290" rtlCol="0">
                <a:spAutoFit/>
              </a:bodyPr>
              <a:lstStyle/>
              <a:p>
                <a:pPr algn="r">
                  <a:buFont typeface="Arial" pitchFamily="34" charset="0"/>
                  <a:buNone/>
                </a:pPr>
                <a:r>
                  <a:rPr lang="en-US" sz="2000" b="1" dirty="0">
                    <a:solidFill>
                      <a:srgbClr val="A5A5A5"/>
                    </a:solidFill>
                    <a:latin typeface="Nunito" pitchFamily="2" charset="0"/>
                  </a:rPr>
                  <a:t>History</a:t>
                </a:r>
              </a:p>
            </p:txBody>
          </p:sp>
          <p:sp>
            <p:nvSpPr>
              <p:cNvPr id="38" name="Content Placeholder 2">
                <a:extLst>
                  <a:ext uri="{FF2B5EF4-FFF2-40B4-BE49-F238E27FC236}">
                    <a16:creationId xmlns:a16="http://schemas.microsoft.com/office/drawing/2014/main" id="{CBA3045C-63A4-5660-6545-BD2B2CAE5CD8}"/>
                  </a:ext>
                </a:extLst>
              </p:cNvPr>
              <p:cNvSpPr txBox="1">
                <a:spLocks/>
              </p:cNvSpPr>
              <p:nvPr/>
            </p:nvSpPr>
            <p:spPr>
              <a:xfrm>
                <a:off x="-10047" y="1661076"/>
                <a:ext cx="3526356" cy="471812"/>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0"/>
                  </a:spcBef>
                  <a:buNone/>
                </a:pPr>
                <a:r>
                  <a:rPr lang="en-GB" sz="1200" dirty="0">
                    <a:latin typeface="Nunito" pitchFamily="2" charset="0"/>
                  </a:rPr>
                  <a:t>Created by Guido van Rossum, conceived in the late 80s and first released in 1991</a:t>
                </a:r>
                <a:endParaRPr lang="en-US" sz="1200" dirty="0">
                  <a:latin typeface="Nunito" pitchFamily="2" charset="0"/>
                </a:endParaRPr>
              </a:p>
            </p:txBody>
          </p:sp>
        </p:grpSp>
        <p:grpSp>
          <p:nvGrpSpPr>
            <p:cNvPr id="32" name="Group 31">
              <a:extLst>
                <a:ext uri="{FF2B5EF4-FFF2-40B4-BE49-F238E27FC236}">
                  <a16:creationId xmlns:a16="http://schemas.microsoft.com/office/drawing/2014/main" id="{2CBCE161-C853-4407-7729-A76D4A8DFC93}"/>
                </a:ext>
              </a:extLst>
            </p:cNvPr>
            <p:cNvGrpSpPr/>
            <p:nvPr/>
          </p:nvGrpSpPr>
          <p:grpSpPr>
            <a:xfrm>
              <a:off x="58170" y="3394128"/>
              <a:ext cx="3487195" cy="1183917"/>
              <a:chOff x="58170" y="722363"/>
              <a:chExt cx="3487195" cy="1183917"/>
            </a:xfrm>
          </p:grpSpPr>
          <p:sp>
            <p:nvSpPr>
              <p:cNvPr id="33" name="Rectangle 1436">
                <a:extLst>
                  <a:ext uri="{FF2B5EF4-FFF2-40B4-BE49-F238E27FC236}">
                    <a16:creationId xmlns:a16="http://schemas.microsoft.com/office/drawing/2014/main" id="{EE06A161-1F56-4EA8-B4EA-B86137C4F521}"/>
                  </a:ext>
                </a:extLst>
              </p:cNvPr>
              <p:cNvSpPr>
                <a:spLocks noChangeArrowheads="1"/>
              </p:cNvSpPr>
              <p:nvPr/>
            </p:nvSpPr>
            <p:spPr bwMode="auto">
              <a:xfrm>
                <a:off x="100534" y="722363"/>
                <a:ext cx="3444831" cy="332016"/>
              </a:xfrm>
              <a:prstGeom prst="rect">
                <a:avLst/>
              </a:prstGeom>
            </p:spPr>
            <p:txBody>
              <a:bodyPr vert="horz" wrap="square" lIns="68580" tIns="34290" rIns="68580" bIns="34290" rtlCol="0">
                <a:spAutoFit/>
              </a:bodyPr>
              <a:lstStyle/>
              <a:p>
                <a:pPr algn="r">
                  <a:buFont typeface="Arial" pitchFamily="34" charset="0"/>
                  <a:buNone/>
                </a:pPr>
                <a:r>
                  <a:rPr lang="en-US" sz="1200" dirty="0">
                    <a:latin typeface="Nunito" pitchFamily="2" charset="0"/>
                  </a:rPr>
                  <a:t>Uses an elegant syntax, making the programs you write easier to read</a:t>
                </a:r>
              </a:p>
            </p:txBody>
          </p:sp>
          <p:sp>
            <p:nvSpPr>
              <p:cNvPr id="35" name="Content Placeholder 2">
                <a:extLst>
                  <a:ext uri="{FF2B5EF4-FFF2-40B4-BE49-F238E27FC236}">
                    <a16:creationId xmlns:a16="http://schemas.microsoft.com/office/drawing/2014/main" id="{1BA61ED7-8101-F0F2-9FD0-0A62971443DD}"/>
                  </a:ext>
                </a:extLst>
              </p:cNvPr>
              <p:cNvSpPr txBox="1">
                <a:spLocks/>
              </p:cNvSpPr>
              <p:nvPr/>
            </p:nvSpPr>
            <p:spPr>
              <a:xfrm>
                <a:off x="58170" y="1238754"/>
                <a:ext cx="3444826" cy="667526"/>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buNone/>
                </a:pPr>
                <a:r>
                  <a:rPr lang="en-GB" sz="1200" dirty="0">
                    <a:latin typeface="Nunito" pitchFamily="2" charset="0"/>
                  </a:rPr>
                  <a:t>Open Source</a:t>
                </a:r>
              </a:p>
              <a:p>
                <a:pPr marL="0" lvl="0" indent="0" algn="r">
                  <a:buNone/>
                </a:pPr>
                <a:r>
                  <a:rPr lang="en-GB" sz="1200" dirty="0">
                    <a:latin typeface="Nunito" pitchFamily="2" charset="0"/>
                  </a:rPr>
                  <a:t>Several libraries available for data analysis and data science</a:t>
                </a:r>
              </a:p>
              <a:p>
                <a:pPr marL="0" lvl="0" indent="0" algn="r">
                  <a:buNone/>
                </a:pPr>
                <a:r>
                  <a:rPr lang="en-GB" sz="1200" dirty="0">
                    <a:latin typeface="Nunito" pitchFamily="2" charset="0"/>
                  </a:rPr>
                  <a:t>Promotes Automation-Plug &amp; Play!</a:t>
                </a:r>
              </a:p>
            </p:txBody>
          </p:sp>
        </p:grpSp>
      </p:grpSp>
      <p:grpSp>
        <p:nvGrpSpPr>
          <p:cNvPr id="48" name="Group 47">
            <a:extLst>
              <a:ext uri="{FF2B5EF4-FFF2-40B4-BE49-F238E27FC236}">
                <a16:creationId xmlns:a16="http://schemas.microsoft.com/office/drawing/2014/main" id="{2D1CE34B-2E20-7D7C-1CDD-1EB55590719C}"/>
              </a:ext>
            </a:extLst>
          </p:cNvPr>
          <p:cNvGrpSpPr/>
          <p:nvPr/>
        </p:nvGrpSpPr>
        <p:grpSpPr>
          <a:xfrm>
            <a:off x="1721119" y="953991"/>
            <a:ext cx="3463421" cy="1023231"/>
            <a:chOff x="39350" y="2370378"/>
            <a:chExt cx="4452480" cy="1195431"/>
          </a:xfrm>
        </p:grpSpPr>
        <p:sp>
          <p:nvSpPr>
            <p:cNvPr id="57" name="Rectangle 1436">
              <a:extLst>
                <a:ext uri="{FF2B5EF4-FFF2-40B4-BE49-F238E27FC236}">
                  <a16:creationId xmlns:a16="http://schemas.microsoft.com/office/drawing/2014/main" id="{911F20C8-417C-42D1-663F-3699CA9DFC84}"/>
                </a:ext>
              </a:extLst>
            </p:cNvPr>
            <p:cNvSpPr>
              <a:spLocks noChangeArrowheads="1"/>
            </p:cNvSpPr>
            <p:nvPr/>
          </p:nvSpPr>
          <p:spPr bwMode="auto">
            <a:xfrm>
              <a:off x="39350" y="2370378"/>
              <a:ext cx="4452480" cy="440476"/>
            </a:xfrm>
            <a:prstGeom prst="rect">
              <a:avLst/>
            </a:prstGeom>
          </p:spPr>
          <p:txBody>
            <a:bodyPr vert="horz" wrap="square" lIns="68580" tIns="34290" rIns="68580" bIns="34290" rtlCol="0">
              <a:spAutoFit/>
            </a:bodyPr>
            <a:lstStyle/>
            <a:p>
              <a:pPr>
                <a:buFont typeface="Arial" pitchFamily="34" charset="0"/>
                <a:buNone/>
              </a:pPr>
              <a:r>
                <a:rPr lang="en-US" sz="2000" b="1" dirty="0">
                  <a:solidFill>
                    <a:srgbClr val="0070C0"/>
                  </a:solidFill>
                  <a:latin typeface="Nunito" pitchFamily="2" charset="0"/>
                </a:rPr>
                <a:t>Common Python Libraries</a:t>
              </a:r>
            </a:p>
          </p:txBody>
        </p:sp>
        <p:sp>
          <p:nvSpPr>
            <p:cNvPr id="59" name="Content Placeholder 2">
              <a:extLst>
                <a:ext uri="{FF2B5EF4-FFF2-40B4-BE49-F238E27FC236}">
                  <a16:creationId xmlns:a16="http://schemas.microsoft.com/office/drawing/2014/main" id="{3C2B73CB-74B8-23FF-CA15-13276A2D6FD2}"/>
                </a:ext>
              </a:extLst>
            </p:cNvPr>
            <p:cNvSpPr txBox="1">
              <a:spLocks/>
            </p:cNvSpPr>
            <p:nvPr/>
          </p:nvSpPr>
          <p:spPr>
            <a:xfrm>
              <a:off x="39350" y="2796025"/>
              <a:ext cx="3682505" cy="769784"/>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lnSpc>
                  <a:spcPct val="107000"/>
                </a:lnSpc>
                <a:spcAft>
                  <a:spcPts val="0"/>
                </a:spcAft>
                <a:buNone/>
              </a:pPr>
              <a:r>
                <a:rPr lang="en-GB" sz="1200" dirty="0">
                  <a:latin typeface="Nunito" pitchFamily="2" charset="0"/>
                  <a:ea typeface="Calibri" panose="020F0502020204030204" pitchFamily="34" charset="0"/>
                  <a:cs typeface="Times New Roman" panose="02020603050405020304" pitchFamily="18" charset="0"/>
                </a:rPr>
                <a:t>Pandas, </a:t>
              </a:r>
              <a:r>
                <a:rPr lang="en-GB" sz="1200" dirty="0" err="1">
                  <a:latin typeface="Nunito" pitchFamily="2" charset="0"/>
                  <a:ea typeface="Calibri" panose="020F0502020204030204" pitchFamily="34" charset="0"/>
                  <a:cs typeface="Times New Roman" panose="02020603050405020304" pitchFamily="18" charset="0"/>
                </a:rPr>
                <a:t>Numpy</a:t>
              </a:r>
              <a:r>
                <a:rPr lang="en-GB" sz="1200" dirty="0">
                  <a:latin typeface="Nunito" pitchFamily="2" charset="0"/>
                  <a:ea typeface="Calibri" panose="020F0502020204030204" pitchFamily="34" charset="0"/>
                  <a:cs typeface="Times New Roman" panose="02020603050405020304" pitchFamily="18" charset="0"/>
                </a:rPr>
                <a:t>, </a:t>
              </a:r>
              <a:r>
                <a:rPr lang="en-GB" sz="1200" dirty="0" err="1">
                  <a:latin typeface="Nunito" pitchFamily="2" charset="0"/>
                  <a:ea typeface="Calibri" panose="020F0502020204030204" pitchFamily="34" charset="0"/>
                  <a:cs typeface="Times New Roman" panose="02020603050405020304" pitchFamily="18" charset="0"/>
                </a:rPr>
                <a:t>Scipy</a:t>
              </a:r>
              <a:r>
                <a:rPr lang="en-GB" sz="1200" dirty="0">
                  <a:latin typeface="Nunito" pitchFamily="2" charset="0"/>
                  <a:ea typeface="Calibri" panose="020F0502020204030204" pitchFamily="34" charset="0"/>
                  <a:cs typeface="Times New Roman" panose="02020603050405020304" pitchFamily="18" charset="0"/>
                </a:rPr>
                <a:t>, Request, </a:t>
              </a:r>
              <a:r>
                <a:rPr lang="en-GB" sz="1200" dirty="0" err="1">
                  <a:latin typeface="Nunito" pitchFamily="2" charset="0"/>
                  <a:ea typeface="Calibri" panose="020F0502020204030204" pitchFamily="34" charset="0"/>
                  <a:cs typeface="Times New Roman" panose="02020603050405020304" pitchFamily="18" charset="0"/>
                </a:rPr>
                <a:t>SciKit</a:t>
              </a:r>
              <a:r>
                <a:rPr lang="en-GB" sz="1200" dirty="0">
                  <a:latin typeface="Nunito" pitchFamily="2" charset="0"/>
                  <a:ea typeface="Calibri" panose="020F0502020204030204" pitchFamily="34" charset="0"/>
                  <a:cs typeface="Times New Roman" panose="02020603050405020304" pitchFamily="18" charset="0"/>
                </a:rPr>
                <a:t>-Learn, Matplotlib, Seaborn, </a:t>
              </a:r>
              <a:r>
                <a:rPr lang="en-GB" sz="1200" dirty="0" err="1">
                  <a:latin typeface="Nunito" pitchFamily="2" charset="0"/>
                  <a:ea typeface="Calibri" panose="020F0502020204030204" pitchFamily="34" charset="0"/>
                  <a:cs typeface="Times New Roman" panose="02020603050405020304" pitchFamily="18" charset="0"/>
                </a:rPr>
                <a:t>Plotly</a:t>
              </a:r>
              <a:r>
                <a:rPr lang="en-GB" sz="1200" dirty="0">
                  <a:latin typeface="Nunito" pitchFamily="2" charset="0"/>
                  <a:ea typeface="Calibri" panose="020F0502020204030204" pitchFamily="34" charset="0"/>
                  <a:cs typeface="Times New Roman" panose="02020603050405020304" pitchFamily="18" charset="0"/>
                </a:rPr>
                <a:t>, Selenium, </a:t>
              </a:r>
              <a:r>
                <a:rPr lang="en-GB" sz="1200" dirty="0" err="1">
                  <a:latin typeface="Nunito" pitchFamily="2" charset="0"/>
                  <a:ea typeface="Calibri" panose="020F0502020204030204" pitchFamily="34" charset="0"/>
                  <a:cs typeface="Times New Roman" panose="02020603050405020304" pitchFamily="18" charset="0"/>
                </a:rPr>
                <a:t>BeautifulSoup</a:t>
              </a:r>
              <a:r>
                <a:rPr lang="en-GB" sz="1200" dirty="0">
                  <a:latin typeface="Nunito" pitchFamily="2" charset="0"/>
                  <a:ea typeface="Calibri" panose="020F0502020204030204" pitchFamily="34" charset="0"/>
                  <a:cs typeface="Times New Roman" panose="02020603050405020304" pitchFamily="18" charset="0"/>
                </a:rPr>
                <a:t>, Bokeh etc</a:t>
              </a:r>
            </a:p>
          </p:txBody>
        </p:sp>
      </p:grpSp>
      <p:sp>
        <p:nvSpPr>
          <p:cNvPr id="63" name="Rectangle 1436">
            <a:extLst>
              <a:ext uri="{FF2B5EF4-FFF2-40B4-BE49-F238E27FC236}">
                <a16:creationId xmlns:a16="http://schemas.microsoft.com/office/drawing/2014/main" id="{C28138EF-887A-325B-7223-8AE3C4AACB27}"/>
              </a:ext>
            </a:extLst>
          </p:cNvPr>
          <p:cNvSpPr>
            <a:spLocks noChangeArrowheads="1"/>
          </p:cNvSpPr>
          <p:nvPr/>
        </p:nvSpPr>
        <p:spPr bwMode="auto">
          <a:xfrm>
            <a:off x="4389537" y="4887253"/>
            <a:ext cx="3132249" cy="377026"/>
          </a:xfrm>
          <a:prstGeom prst="rect">
            <a:avLst/>
          </a:prstGeom>
        </p:spPr>
        <p:txBody>
          <a:bodyPr vert="horz" wrap="square" lIns="68580" tIns="34290" rIns="68580" bIns="34290" rtlCol="0">
            <a:spAutoFit/>
          </a:bodyPr>
          <a:lstStyle/>
          <a:p>
            <a:pPr algn="ctr">
              <a:buFont typeface="Arial" pitchFamily="34" charset="0"/>
              <a:buNone/>
            </a:pPr>
            <a:r>
              <a:rPr lang="en-US" sz="2000" b="1" dirty="0">
                <a:solidFill>
                  <a:srgbClr val="3679B1"/>
                </a:solidFill>
                <a:latin typeface="Nunito" pitchFamily="2" charset="0"/>
              </a:rPr>
              <a:t>Real World Applications</a:t>
            </a:r>
          </a:p>
        </p:txBody>
      </p:sp>
      <p:sp>
        <p:nvSpPr>
          <p:cNvPr id="64" name="Content Placeholder 2">
            <a:extLst>
              <a:ext uri="{FF2B5EF4-FFF2-40B4-BE49-F238E27FC236}">
                <a16:creationId xmlns:a16="http://schemas.microsoft.com/office/drawing/2014/main" id="{B10AB873-FB63-87C2-C801-25115C300AB2}"/>
              </a:ext>
            </a:extLst>
          </p:cNvPr>
          <p:cNvSpPr txBox="1">
            <a:spLocks/>
          </p:cNvSpPr>
          <p:nvPr/>
        </p:nvSpPr>
        <p:spPr>
          <a:xfrm>
            <a:off x="2910840" y="5283881"/>
            <a:ext cx="6030091" cy="1300356"/>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pPr>
            <a:r>
              <a:rPr lang="en-GB" sz="1400" b="1" dirty="0">
                <a:latin typeface="Nunito" pitchFamily="2" charset="0"/>
              </a:rPr>
              <a:t>Web Development </a:t>
            </a:r>
            <a:r>
              <a:rPr lang="en-GB" sz="2000" dirty="0">
                <a:solidFill>
                  <a:srgbClr val="FFC000"/>
                </a:solidFill>
                <a:latin typeface="Nunito" pitchFamily="2" charset="0"/>
              </a:rPr>
              <a:t>|</a:t>
            </a:r>
            <a:r>
              <a:rPr lang="en-GB" sz="1400" dirty="0">
                <a:latin typeface="Nunito" pitchFamily="2" charset="0"/>
              </a:rPr>
              <a:t> </a:t>
            </a:r>
            <a:r>
              <a:rPr lang="en-GB" sz="1400" b="1" dirty="0">
                <a:latin typeface="Nunito" pitchFamily="2" charset="0"/>
              </a:rPr>
              <a:t>Data Science</a:t>
            </a:r>
            <a:r>
              <a:rPr lang="en-GB" sz="2000" b="1" dirty="0">
                <a:latin typeface="Nunito" pitchFamily="2" charset="0"/>
              </a:rPr>
              <a:t> </a:t>
            </a:r>
            <a:r>
              <a:rPr lang="en-GB" sz="2000" b="1" dirty="0">
                <a:solidFill>
                  <a:srgbClr val="A5A5A5"/>
                </a:solidFill>
                <a:latin typeface="Nunito" pitchFamily="2" charset="0"/>
              </a:rPr>
              <a:t>|</a:t>
            </a:r>
            <a:r>
              <a:rPr lang="en-GB" sz="2000" b="1" dirty="0">
                <a:latin typeface="Nunito" pitchFamily="2" charset="0"/>
              </a:rPr>
              <a:t> </a:t>
            </a:r>
            <a:r>
              <a:rPr lang="en-GB" sz="1400" b="1" dirty="0">
                <a:latin typeface="Nunito" pitchFamily="2" charset="0"/>
              </a:rPr>
              <a:t>Artificial Intelligence &amp; Machine Learning </a:t>
            </a:r>
            <a:r>
              <a:rPr lang="en-GB" sz="2000" b="1" dirty="0">
                <a:solidFill>
                  <a:srgbClr val="C55A11"/>
                </a:solidFill>
                <a:latin typeface="Nunito" pitchFamily="2" charset="0"/>
              </a:rPr>
              <a:t>|</a:t>
            </a:r>
            <a:r>
              <a:rPr lang="en-GB" sz="1400" b="1" dirty="0">
                <a:latin typeface="Nunito" pitchFamily="2" charset="0"/>
              </a:rPr>
              <a:t> Enterprise Application</a:t>
            </a:r>
            <a:r>
              <a:rPr lang="en-GB" sz="2000" b="1" dirty="0">
                <a:latin typeface="Nunito" pitchFamily="2" charset="0"/>
              </a:rPr>
              <a:t> </a:t>
            </a:r>
            <a:r>
              <a:rPr lang="en-GB" sz="2000" b="1" dirty="0">
                <a:solidFill>
                  <a:srgbClr val="366F9E"/>
                </a:solidFill>
                <a:latin typeface="Nunito" pitchFamily="2" charset="0"/>
              </a:rPr>
              <a:t>|</a:t>
            </a:r>
            <a:r>
              <a:rPr lang="en-GB" sz="2000" b="1" dirty="0">
                <a:latin typeface="Nunito" pitchFamily="2" charset="0"/>
              </a:rPr>
              <a:t> </a:t>
            </a:r>
            <a:r>
              <a:rPr lang="en-GB" sz="1400" b="1" dirty="0">
                <a:latin typeface="Nunito" pitchFamily="2" charset="0"/>
              </a:rPr>
              <a:t>Education Sector </a:t>
            </a:r>
            <a:r>
              <a:rPr lang="en-GB" sz="2000" b="1" dirty="0">
                <a:solidFill>
                  <a:srgbClr val="FFD343"/>
                </a:solidFill>
                <a:latin typeface="Nunito" pitchFamily="2" charset="0"/>
              </a:rPr>
              <a:t>|</a:t>
            </a:r>
            <a:r>
              <a:rPr lang="en-GB" sz="2000" b="1" dirty="0">
                <a:latin typeface="Nunito" pitchFamily="2" charset="0"/>
              </a:rPr>
              <a:t> </a:t>
            </a:r>
            <a:r>
              <a:rPr lang="en-GB" sz="1400" b="1" dirty="0">
                <a:latin typeface="Nunito" pitchFamily="2" charset="0"/>
              </a:rPr>
              <a:t>Web Scraping Applications</a:t>
            </a:r>
            <a:r>
              <a:rPr lang="en-GB" sz="2000" b="1" dirty="0">
                <a:solidFill>
                  <a:srgbClr val="A5A5A5"/>
                </a:solidFill>
                <a:latin typeface="Nunito" pitchFamily="2" charset="0"/>
              </a:rPr>
              <a:t> | </a:t>
            </a:r>
            <a:r>
              <a:rPr lang="en-GB" sz="1400" b="1" dirty="0">
                <a:latin typeface="Nunito" pitchFamily="2" charset="0"/>
              </a:rPr>
              <a:t>Game Development</a:t>
            </a:r>
            <a:r>
              <a:rPr lang="en-GB" sz="2000" b="1" dirty="0">
                <a:latin typeface="Nunito" pitchFamily="2" charset="0"/>
              </a:rPr>
              <a:t> </a:t>
            </a:r>
            <a:r>
              <a:rPr lang="en-GB" sz="2000" b="1" dirty="0">
                <a:solidFill>
                  <a:srgbClr val="BF9000"/>
                </a:solidFill>
                <a:latin typeface="Nunito" pitchFamily="2" charset="0"/>
              </a:rPr>
              <a:t>|</a:t>
            </a:r>
            <a:r>
              <a:rPr lang="en-GB" sz="2000" b="1" dirty="0">
                <a:latin typeface="Nunito" pitchFamily="2" charset="0"/>
              </a:rPr>
              <a:t> </a:t>
            </a:r>
            <a:r>
              <a:rPr lang="en-GB" sz="1400" b="1" dirty="0">
                <a:latin typeface="Nunito" pitchFamily="2" charset="0"/>
              </a:rPr>
              <a:t>Software Development</a:t>
            </a:r>
            <a:r>
              <a:rPr lang="en-GB" sz="2000" b="1" dirty="0">
                <a:latin typeface="Nunito" pitchFamily="2" charset="0"/>
              </a:rPr>
              <a:t> </a:t>
            </a:r>
            <a:r>
              <a:rPr lang="en-GB" sz="2000" b="1" dirty="0">
                <a:solidFill>
                  <a:srgbClr val="F79421"/>
                </a:solidFill>
                <a:latin typeface="Nunito" pitchFamily="2" charset="0"/>
              </a:rPr>
              <a:t>|</a:t>
            </a:r>
            <a:r>
              <a:rPr lang="en-GB" sz="2000" b="1" dirty="0">
                <a:latin typeface="Nunito" pitchFamily="2" charset="0"/>
              </a:rPr>
              <a:t> </a:t>
            </a:r>
            <a:r>
              <a:rPr lang="en-GB" sz="1400" b="1" dirty="0">
                <a:latin typeface="Nunito" pitchFamily="2" charset="0"/>
              </a:rPr>
              <a:t>Desktop GUI</a:t>
            </a:r>
            <a:r>
              <a:rPr lang="en-GB" sz="2000" b="1" dirty="0">
                <a:latin typeface="Nunito" pitchFamily="2" charset="0"/>
              </a:rPr>
              <a:t> </a:t>
            </a:r>
            <a:r>
              <a:rPr lang="en-GB" sz="2000" b="1" dirty="0">
                <a:solidFill>
                  <a:srgbClr val="366F9E"/>
                </a:solidFill>
                <a:latin typeface="Nunito" pitchFamily="2" charset="0"/>
              </a:rPr>
              <a:t>|</a:t>
            </a:r>
            <a:r>
              <a:rPr lang="en-GB" sz="2000" b="1" dirty="0">
                <a:latin typeface="Nunito" pitchFamily="2" charset="0"/>
              </a:rPr>
              <a:t> </a:t>
            </a:r>
            <a:r>
              <a:rPr lang="en-GB" sz="1400" b="1" dirty="0">
                <a:latin typeface="Nunito" pitchFamily="2" charset="0"/>
              </a:rPr>
              <a:t>Operating Systems</a:t>
            </a:r>
          </a:p>
        </p:txBody>
      </p:sp>
      <p:grpSp>
        <p:nvGrpSpPr>
          <p:cNvPr id="82" name="Group 81">
            <a:extLst>
              <a:ext uri="{FF2B5EF4-FFF2-40B4-BE49-F238E27FC236}">
                <a16:creationId xmlns:a16="http://schemas.microsoft.com/office/drawing/2014/main" id="{523AEEF2-4D59-D9FB-B124-6BCF53CEA0F1}"/>
              </a:ext>
            </a:extLst>
          </p:cNvPr>
          <p:cNvGrpSpPr/>
          <p:nvPr/>
        </p:nvGrpSpPr>
        <p:grpSpPr>
          <a:xfrm>
            <a:off x="5302973" y="489433"/>
            <a:ext cx="1883046" cy="3074814"/>
            <a:chOff x="5302973" y="489433"/>
            <a:chExt cx="1883046" cy="3074814"/>
          </a:xfrm>
        </p:grpSpPr>
        <p:sp>
          <p:nvSpPr>
            <p:cNvPr id="12" name="Freeform 7">
              <a:extLst>
                <a:ext uri="{FF2B5EF4-FFF2-40B4-BE49-F238E27FC236}">
                  <a16:creationId xmlns:a16="http://schemas.microsoft.com/office/drawing/2014/main" id="{BC6CD17D-35BB-9EBC-4293-14AB1F122E33}"/>
                </a:ext>
              </a:extLst>
            </p:cNvPr>
            <p:cNvSpPr>
              <a:spLocks/>
            </p:cNvSpPr>
            <p:nvPr/>
          </p:nvSpPr>
          <p:spPr bwMode="auto">
            <a:xfrm>
              <a:off x="5835657" y="3475299"/>
              <a:ext cx="805741" cy="88948"/>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17" name="Freeform 12">
              <a:extLst>
                <a:ext uri="{FF2B5EF4-FFF2-40B4-BE49-F238E27FC236}">
                  <a16:creationId xmlns:a16="http://schemas.microsoft.com/office/drawing/2014/main" id="{E0FAA7AA-6667-2E7C-C003-687BB75ABF17}"/>
                </a:ext>
              </a:extLst>
            </p:cNvPr>
            <p:cNvSpPr>
              <a:spLocks/>
            </p:cNvSpPr>
            <p:nvPr/>
          </p:nvSpPr>
          <p:spPr bwMode="auto">
            <a:xfrm>
              <a:off x="5943089" y="489433"/>
              <a:ext cx="1242930" cy="919130"/>
            </a:xfrm>
            <a:custGeom>
              <a:avLst/>
              <a:gdLst>
                <a:gd name="T0" fmla="*/ 0 w 1666"/>
                <a:gd name="T1" fmla="*/ 0 h 1054"/>
                <a:gd name="T2" fmla="*/ 1666 w 1666"/>
                <a:gd name="T3" fmla="*/ 1054 h 1054"/>
                <a:gd name="T4" fmla="*/ 1348 w 1666"/>
                <a:gd name="T5" fmla="*/ 370 h 1054"/>
                <a:gd name="T6" fmla="*/ 622 w 1666"/>
                <a:gd name="T7" fmla="*/ 0 h 1054"/>
                <a:gd name="T8" fmla="*/ 0 w 1666"/>
                <a:gd name="T9" fmla="*/ 0 h 1054"/>
              </a:gdLst>
              <a:ahLst/>
              <a:cxnLst>
                <a:cxn ang="0">
                  <a:pos x="T0" y="T1"/>
                </a:cxn>
                <a:cxn ang="0">
                  <a:pos x="T2" y="T3"/>
                </a:cxn>
                <a:cxn ang="0">
                  <a:pos x="T4" y="T5"/>
                </a:cxn>
                <a:cxn ang="0">
                  <a:pos x="T6" y="T7"/>
                </a:cxn>
                <a:cxn ang="0">
                  <a:pos x="T8" y="T9"/>
                </a:cxn>
              </a:cxnLst>
              <a:rect l="0" t="0" r="r" b="b"/>
              <a:pathLst>
                <a:path w="1666" h="1054">
                  <a:moveTo>
                    <a:pt x="0" y="0"/>
                  </a:moveTo>
                  <a:lnTo>
                    <a:pt x="1666" y="1054"/>
                  </a:lnTo>
                  <a:lnTo>
                    <a:pt x="1348" y="370"/>
                  </a:lnTo>
                  <a:lnTo>
                    <a:pt x="622" y="0"/>
                  </a:lnTo>
                  <a:lnTo>
                    <a:pt x="0"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18" name="Freeform 13">
              <a:extLst>
                <a:ext uri="{FF2B5EF4-FFF2-40B4-BE49-F238E27FC236}">
                  <a16:creationId xmlns:a16="http://schemas.microsoft.com/office/drawing/2014/main" id="{C65F1E0A-C939-1095-6ECA-F5945961FA8C}"/>
                </a:ext>
              </a:extLst>
            </p:cNvPr>
            <p:cNvSpPr>
              <a:spLocks/>
            </p:cNvSpPr>
            <p:nvPr/>
          </p:nvSpPr>
          <p:spPr bwMode="auto">
            <a:xfrm>
              <a:off x="5943089" y="489433"/>
              <a:ext cx="1242930" cy="919130"/>
            </a:xfrm>
            <a:custGeom>
              <a:avLst/>
              <a:gdLst>
                <a:gd name="T0" fmla="*/ 0 w 1666"/>
                <a:gd name="T1" fmla="*/ 0 h 1054"/>
                <a:gd name="T2" fmla="*/ 1666 w 1666"/>
                <a:gd name="T3" fmla="*/ 1054 h 1054"/>
                <a:gd name="T4" fmla="*/ 1348 w 1666"/>
                <a:gd name="T5" fmla="*/ 370 h 1054"/>
                <a:gd name="T6" fmla="*/ 622 w 1666"/>
                <a:gd name="T7" fmla="*/ 0 h 1054"/>
              </a:gdLst>
              <a:ahLst/>
              <a:cxnLst>
                <a:cxn ang="0">
                  <a:pos x="T0" y="T1"/>
                </a:cxn>
                <a:cxn ang="0">
                  <a:pos x="T2" y="T3"/>
                </a:cxn>
                <a:cxn ang="0">
                  <a:pos x="T4" y="T5"/>
                </a:cxn>
                <a:cxn ang="0">
                  <a:pos x="T6" y="T7"/>
                </a:cxn>
              </a:cxnLst>
              <a:rect l="0" t="0" r="r" b="b"/>
              <a:pathLst>
                <a:path w="1666" h="1054">
                  <a:moveTo>
                    <a:pt x="0" y="0"/>
                  </a:moveTo>
                  <a:lnTo>
                    <a:pt x="1666" y="1054"/>
                  </a:lnTo>
                  <a:lnTo>
                    <a:pt x="1348" y="370"/>
                  </a:lnTo>
                  <a:lnTo>
                    <a:pt x="6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19" name="Freeform 14">
              <a:extLst>
                <a:ext uri="{FF2B5EF4-FFF2-40B4-BE49-F238E27FC236}">
                  <a16:creationId xmlns:a16="http://schemas.microsoft.com/office/drawing/2014/main" id="{B2344AAE-9FCA-599D-7D05-BF6BECE4D673}"/>
                </a:ext>
              </a:extLst>
            </p:cNvPr>
            <p:cNvSpPr>
              <a:spLocks/>
            </p:cNvSpPr>
            <p:nvPr/>
          </p:nvSpPr>
          <p:spPr bwMode="auto">
            <a:xfrm>
              <a:off x="5302973" y="1239388"/>
              <a:ext cx="1883046" cy="648798"/>
            </a:xfrm>
            <a:custGeom>
              <a:avLst/>
              <a:gdLst>
                <a:gd name="T0" fmla="*/ 0 w 2524"/>
                <a:gd name="T1" fmla="*/ 0 h 744"/>
                <a:gd name="T2" fmla="*/ 2524 w 2524"/>
                <a:gd name="T3" fmla="*/ 318 h 744"/>
                <a:gd name="T4" fmla="*/ 2498 w 2524"/>
                <a:gd name="T5" fmla="*/ 662 h 744"/>
                <a:gd name="T6" fmla="*/ 0 w 2524"/>
                <a:gd name="T7" fmla="*/ 744 h 744"/>
                <a:gd name="T8" fmla="*/ 0 w 2524"/>
                <a:gd name="T9" fmla="*/ 0 h 744"/>
              </a:gdLst>
              <a:ahLst/>
              <a:cxnLst>
                <a:cxn ang="0">
                  <a:pos x="T0" y="T1"/>
                </a:cxn>
                <a:cxn ang="0">
                  <a:pos x="T2" y="T3"/>
                </a:cxn>
                <a:cxn ang="0">
                  <a:pos x="T4" y="T5"/>
                </a:cxn>
                <a:cxn ang="0">
                  <a:pos x="T6" y="T7"/>
                </a:cxn>
                <a:cxn ang="0">
                  <a:pos x="T8" y="T9"/>
                </a:cxn>
              </a:cxnLst>
              <a:rect l="0" t="0" r="r" b="b"/>
              <a:pathLst>
                <a:path w="2524" h="744">
                  <a:moveTo>
                    <a:pt x="0" y="0"/>
                  </a:moveTo>
                  <a:lnTo>
                    <a:pt x="2524" y="318"/>
                  </a:lnTo>
                  <a:lnTo>
                    <a:pt x="2498" y="662"/>
                  </a:lnTo>
                  <a:lnTo>
                    <a:pt x="0" y="744"/>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20" name="Freeform 15">
              <a:extLst>
                <a:ext uri="{FF2B5EF4-FFF2-40B4-BE49-F238E27FC236}">
                  <a16:creationId xmlns:a16="http://schemas.microsoft.com/office/drawing/2014/main" id="{CF344214-79C5-8BDE-BA26-F9716D989DD3}"/>
                </a:ext>
              </a:extLst>
            </p:cNvPr>
            <p:cNvSpPr>
              <a:spLocks/>
            </p:cNvSpPr>
            <p:nvPr/>
          </p:nvSpPr>
          <p:spPr bwMode="auto">
            <a:xfrm>
              <a:off x="5447708" y="812088"/>
              <a:ext cx="1738311" cy="1599322"/>
            </a:xfrm>
            <a:custGeom>
              <a:avLst/>
              <a:gdLst>
                <a:gd name="T0" fmla="*/ 2012 w 2330"/>
                <a:gd name="T1" fmla="*/ 0 h 1834"/>
                <a:gd name="T2" fmla="*/ 0 w 2330"/>
                <a:gd name="T3" fmla="*/ 1674 h 1834"/>
                <a:gd name="T4" fmla="*/ 88 w 2330"/>
                <a:gd name="T5" fmla="*/ 1834 h 1834"/>
                <a:gd name="T6" fmla="*/ 2330 w 2330"/>
                <a:gd name="T7" fmla="*/ 684 h 1834"/>
                <a:gd name="T8" fmla="*/ 2012 w 2330"/>
                <a:gd name="T9" fmla="*/ 0 h 1834"/>
              </a:gdLst>
              <a:ahLst/>
              <a:cxnLst>
                <a:cxn ang="0">
                  <a:pos x="T0" y="T1"/>
                </a:cxn>
                <a:cxn ang="0">
                  <a:pos x="T2" y="T3"/>
                </a:cxn>
                <a:cxn ang="0">
                  <a:pos x="T4" y="T5"/>
                </a:cxn>
                <a:cxn ang="0">
                  <a:pos x="T6" y="T7"/>
                </a:cxn>
                <a:cxn ang="0">
                  <a:pos x="T8" y="T9"/>
                </a:cxn>
              </a:cxnLst>
              <a:rect l="0" t="0" r="r" b="b"/>
              <a:pathLst>
                <a:path w="2330" h="1834">
                  <a:moveTo>
                    <a:pt x="2012" y="0"/>
                  </a:moveTo>
                  <a:lnTo>
                    <a:pt x="0" y="1674"/>
                  </a:lnTo>
                  <a:lnTo>
                    <a:pt x="88" y="1834"/>
                  </a:lnTo>
                  <a:lnTo>
                    <a:pt x="2330" y="684"/>
                  </a:lnTo>
                  <a:lnTo>
                    <a:pt x="2012"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21" name="Freeform 16">
              <a:extLst>
                <a:ext uri="{FF2B5EF4-FFF2-40B4-BE49-F238E27FC236}">
                  <a16:creationId xmlns:a16="http://schemas.microsoft.com/office/drawing/2014/main" id="{6CB74BDA-F8E4-FA17-EB32-027AACF5C438}"/>
                </a:ext>
              </a:extLst>
            </p:cNvPr>
            <p:cNvSpPr>
              <a:spLocks/>
            </p:cNvSpPr>
            <p:nvPr/>
          </p:nvSpPr>
          <p:spPr bwMode="auto">
            <a:xfrm>
              <a:off x="5447708" y="812088"/>
              <a:ext cx="1738311" cy="1599322"/>
            </a:xfrm>
            <a:custGeom>
              <a:avLst/>
              <a:gdLst>
                <a:gd name="T0" fmla="*/ 2012 w 2330"/>
                <a:gd name="T1" fmla="*/ 0 h 1834"/>
                <a:gd name="T2" fmla="*/ 0 w 2330"/>
                <a:gd name="T3" fmla="*/ 1674 h 1834"/>
                <a:gd name="T4" fmla="*/ 88 w 2330"/>
                <a:gd name="T5" fmla="*/ 1834 h 1834"/>
                <a:gd name="T6" fmla="*/ 2330 w 2330"/>
                <a:gd name="T7" fmla="*/ 684 h 1834"/>
              </a:gdLst>
              <a:ahLst/>
              <a:cxnLst>
                <a:cxn ang="0">
                  <a:pos x="T0" y="T1"/>
                </a:cxn>
                <a:cxn ang="0">
                  <a:pos x="T2" y="T3"/>
                </a:cxn>
                <a:cxn ang="0">
                  <a:pos x="T4" y="T5"/>
                </a:cxn>
                <a:cxn ang="0">
                  <a:pos x="T6" y="T7"/>
                </a:cxn>
              </a:cxnLst>
              <a:rect l="0" t="0" r="r" b="b"/>
              <a:pathLst>
                <a:path w="2330" h="1834">
                  <a:moveTo>
                    <a:pt x="2012" y="0"/>
                  </a:moveTo>
                  <a:lnTo>
                    <a:pt x="0" y="1674"/>
                  </a:lnTo>
                  <a:lnTo>
                    <a:pt x="88" y="1834"/>
                  </a:lnTo>
                  <a:lnTo>
                    <a:pt x="2330" y="6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22" name="Freeform 17">
              <a:extLst>
                <a:ext uri="{FF2B5EF4-FFF2-40B4-BE49-F238E27FC236}">
                  <a16:creationId xmlns:a16="http://schemas.microsoft.com/office/drawing/2014/main" id="{5642CC1F-B556-4C55-8D94-579284D433C1}"/>
                </a:ext>
              </a:extLst>
            </p:cNvPr>
            <p:cNvSpPr>
              <a:spLocks/>
            </p:cNvSpPr>
            <p:nvPr/>
          </p:nvSpPr>
          <p:spPr bwMode="auto">
            <a:xfrm>
              <a:off x="5447708" y="2271883"/>
              <a:ext cx="1399602" cy="654030"/>
            </a:xfrm>
            <a:custGeom>
              <a:avLst/>
              <a:gdLst>
                <a:gd name="T0" fmla="*/ 0 w 1876"/>
                <a:gd name="T1" fmla="*/ 0 h 750"/>
                <a:gd name="T2" fmla="*/ 1876 w 1876"/>
                <a:gd name="T3" fmla="*/ 400 h 750"/>
                <a:gd name="T4" fmla="*/ 1768 w 1876"/>
                <a:gd name="T5" fmla="*/ 750 h 750"/>
                <a:gd name="T6" fmla="*/ 88 w 1876"/>
                <a:gd name="T7" fmla="*/ 160 h 750"/>
                <a:gd name="T8" fmla="*/ 0 w 1876"/>
                <a:gd name="T9" fmla="*/ 0 h 750"/>
              </a:gdLst>
              <a:ahLst/>
              <a:cxnLst>
                <a:cxn ang="0">
                  <a:pos x="T0" y="T1"/>
                </a:cxn>
                <a:cxn ang="0">
                  <a:pos x="T2" y="T3"/>
                </a:cxn>
                <a:cxn ang="0">
                  <a:pos x="T4" y="T5"/>
                </a:cxn>
                <a:cxn ang="0">
                  <a:pos x="T6" y="T7"/>
                </a:cxn>
                <a:cxn ang="0">
                  <a:pos x="T8" y="T9"/>
                </a:cxn>
              </a:cxnLst>
              <a:rect l="0" t="0" r="r" b="b"/>
              <a:pathLst>
                <a:path w="1876" h="750">
                  <a:moveTo>
                    <a:pt x="0" y="0"/>
                  </a:moveTo>
                  <a:lnTo>
                    <a:pt x="1876" y="400"/>
                  </a:lnTo>
                  <a:lnTo>
                    <a:pt x="1768" y="750"/>
                  </a:lnTo>
                  <a:lnTo>
                    <a:pt x="88" y="160"/>
                  </a:lnTo>
                  <a:lnTo>
                    <a:pt x="0"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23" name="Freeform 18">
              <a:extLst>
                <a:ext uri="{FF2B5EF4-FFF2-40B4-BE49-F238E27FC236}">
                  <a16:creationId xmlns:a16="http://schemas.microsoft.com/office/drawing/2014/main" id="{96D8A8D5-B485-CADA-E3B0-35C8C9E3E48C}"/>
                </a:ext>
              </a:extLst>
            </p:cNvPr>
            <p:cNvSpPr>
              <a:spLocks/>
            </p:cNvSpPr>
            <p:nvPr/>
          </p:nvSpPr>
          <p:spPr bwMode="auto">
            <a:xfrm>
              <a:off x="5640190" y="1516696"/>
              <a:ext cx="1545829" cy="1316781"/>
            </a:xfrm>
            <a:custGeom>
              <a:avLst/>
              <a:gdLst>
                <a:gd name="T0" fmla="*/ 2072 w 2072"/>
                <a:gd name="T1" fmla="*/ 0 h 1510"/>
                <a:gd name="T2" fmla="*/ 0 w 2072"/>
                <a:gd name="T3" fmla="*/ 1336 h 1510"/>
                <a:gd name="T4" fmla="*/ 48 w 2072"/>
                <a:gd name="T5" fmla="*/ 1510 h 1510"/>
                <a:gd name="T6" fmla="*/ 2046 w 2072"/>
                <a:gd name="T7" fmla="*/ 344 h 1510"/>
                <a:gd name="T8" fmla="*/ 2072 w 2072"/>
                <a:gd name="T9" fmla="*/ 0 h 1510"/>
              </a:gdLst>
              <a:ahLst/>
              <a:cxnLst>
                <a:cxn ang="0">
                  <a:pos x="T0" y="T1"/>
                </a:cxn>
                <a:cxn ang="0">
                  <a:pos x="T2" y="T3"/>
                </a:cxn>
                <a:cxn ang="0">
                  <a:pos x="T4" y="T5"/>
                </a:cxn>
                <a:cxn ang="0">
                  <a:pos x="T6" y="T7"/>
                </a:cxn>
                <a:cxn ang="0">
                  <a:pos x="T8" y="T9"/>
                </a:cxn>
              </a:cxnLst>
              <a:rect l="0" t="0" r="r" b="b"/>
              <a:pathLst>
                <a:path w="2072" h="1510">
                  <a:moveTo>
                    <a:pt x="2072" y="0"/>
                  </a:moveTo>
                  <a:lnTo>
                    <a:pt x="0" y="1336"/>
                  </a:lnTo>
                  <a:lnTo>
                    <a:pt x="48" y="1510"/>
                  </a:lnTo>
                  <a:lnTo>
                    <a:pt x="2046" y="344"/>
                  </a:lnTo>
                  <a:lnTo>
                    <a:pt x="2072" y="0"/>
                  </a:lnTo>
                  <a:close/>
                </a:path>
              </a:pathLst>
            </a:custGeom>
            <a:solidFill>
              <a:srgbClr val="F79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24" name="Freeform 19">
              <a:extLst>
                <a:ext uri="{FF2B5EF4-FFF2-40B4-BE49-F238E27FC236}">
                  <a16:creationId xmlns:a16="http://schemas.microsoft.com/office/drawing/2014/main" id="{46615919-08D1-B4E3-EB25-B38CA33F94C1}"/>
                </a:ext>
              </a:extLst>
            </p:cNvPr>
            <p:cNvSpPr>
              <a:spLocks/>
            </p:cNvSpPr>
            <p:nvPr/>
          </p:nvSpPr>
          <p:spPr bwMode="auto">
            <a:xfrm>
              <a:off x="5640190" y="1516696"/>
              <a:ext cx="1545829" cy="1316781"/>
            </a:xfrm>
            <a:custGeom>
              <a:avLst/>
              <a:gdLst>
                <a:gd name="T0" fmla="*/ 2072 w 2072"/>
                <a:gd name="T1" fmla="*/ 0 h 1510"/>
                <a:gd name="T2" fmla="*/ 0 w 2072"/>
                <a:gd name="T3" fmla="*/ 1336 h 1510"/>
                <a:gd name="T4" fmla="*/ 48 w 2072"/>
                <a:gd name="T5" fmla="*/ 1510 h 1510"/>
                <a:gd name="T6" fmla="*/ 2046 w 2072"/>
                <a:gd name="T7" fmla="*/ 344 h 1510"/>
              </a:gdLst>
              <a:ahLst/>
              <a:cxnLst>
                <a:cxn ang="0">
                  <a:pos x="T0" y="T1"/>
                </a:cxn>
                <a:cxn ang="0">
                  <a:pos x="T2" y="T3"/>
                </a:cxn>
                <a:cxn ang="0">
                  <a:pos x="T4" y="T5"/>
                </a:cxn>
                <a:cxn ang="0">
                  <a:pos x="T6" y="T7"/>
                </a:cxn>
              </a:cxnLst>
              <a:rect l="0" t="0" r="r" b="b"/>
              <a:pathLst>
                <a:path w="2072" h="1510">
                  <a:moveTo>
                    <a:pt x="2072" y="0"/>
                  </a:moveTo>
                  <a:lnTo>
                    <a:pt x="0" y="1336"/>
                  </a:lnTo>
                  <a:lnTo>
                    <a:pt x="48" y="1510"/>
                  </a:lnTo>
                  <a:lnTo>
                    <a:pt x="2046" y="3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25" name="Freeform 20">
              <a:extLst>
                <a:ext uri="{FF2B5EF4-FFF2-40B4-BE49-F238E27FC236}">
                  <a16:creationId xmlns:a16="http://schemas.microsoft.com/office/drawing/2014/main" id="{6FB87495-C9E6-589C-A120-974343FEE8FF}"/>
                </a:ext>
              </a:extLst>
            </p:cNvPr>
            <p:cNvSpPr>
              <a:spLocks/>
            </p:cNvSpPr>
            <p:nvPr/>
          </p:nvSpPr>
          <p:spPr bwMode="auto">
            <a:xfrm>
              <a:off x="5640190" y="2681742"/>
              <a:ext cx="1057908" cy="577291"/>
            </a:xfrm>
            <a:custGeom>
              <a:avLst/>
              <a:gdLst>
                <a:gd name="T0" fmla="*/ 0 w 1418"/>
                <a:gd name="T1" fmla="*/ 0 h 662"/>
                <a:gd name="T2" fmla="*/ 1418 w 1418"/>
                <a:gd name="T3" fmla="*/ 562 h 662"/>
                <a:gd name="T4" fmla="*/ 1342 w 1418"/>
                <a:gd name="T5" fmla="*/ 662 h 662"/>
                <a:gd name="T6" fmla="*/ 48 w 1418"/>
                <a:gd name="T7" fmla="*/ 174 h 662"/>
                <a:gd name="T8" fmla="*/ 0 w 1418"/>
                <a:gd name="T9" fmla="*/ 0 h 662"/>
              </a:gdLst>
              <a:ahLst/>
              <a:cxnLst>
                <a:cxn ang="0">
                  <a:pos x="T0" y="T1"/>
                </a:cxn>
                <a:cxn ang="0">
                  <a:pos x="T2" y="T3"/>
                </a:cxn>
                <a:cxn ang="0">
                  <a:pos x="T4" y="T5"/>
                </a:cxn>
                <a:cxn ang="0">
                  <a:pos x="T6" y="T7"/>
                </a:cxn>
                <a:cxn ang="0">
                  <a:pos x="T8" y="T9"/>
                </a:cxn>
              </a:cxnLst>
              <a:rect l="0" t="0" r="r" b="b"/>
              <a:pathLst>
                <a:path w="1418" h="662">
                  <a:moveTo>
                    <a:pt x="0" y="0"/>
                  </a:moveTo>
                  <a:lnTo>
                    <a:pt x="1418" y="562"/>
                  </a:lnTo>
                  <a:lnTo>
                    <a:pt x="1342" y="662"/>
                  </a:lnTo>
                  <a:lnTo>
                    <a:pt x="48" y="174"/>
                  </a:lnTo>
                  <a:lnTo>
                    <a:pt x="0" y="0"/>
                  </a:lnTo>
                  <a:close/>
                </a:path>
              </a:pathLst>
            </a:custGeom>
            <a:solidFill>
              <a:srgbClr val="D375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26" name="Freeform 21">
              <a:extLst>
                <a:ext uri="{FF2B5EF4-FFF2-40B4-BE49-F238E27FC236}">
                  <a16:creationId xmlns:a16="http://schemas.microsoft.com/office/drawing/2014/main" id="{C628E3B5-45EB-3642-52B1-33E3EE42CBA8}"/>
                </a:ext>
              </a:extLst>
            </p:cNvPr>
            <p:cNvSpPr>
              <a:spLocks/>
            </p:cNvSpPr>
            <p:nvPr/>
          </p:nvSpPr>
          <p:spPr bwMode="auto">
            <a:xfrm>
              <a:off x="5302973" y="489433"/>
              <a:ext cx="1104163" cy="1398753"/>
            </a:xfrm>
            <a:custGeom>
              <a:avLst/>
              <a:gdLst>
                <a:gd name="T0" fmla="*/ 858 w 1480"/>
                <a:gd name="T1" fmla="*/ 0 h 1604"/>
                <a:gd name="T2" fmla="*/ 0 w 1480"/>
                <a:gd name="T3" fmla="*/ 860 h 1604"/>
                <a:gd name="T4" fmla="*/ 0 w 1480"/>
                <a:gd name="T5" fmla="*/ 1604 h 1604"/>
                <a:gd name="T6" fmla="*/ 1480 w 1480"/>
                <a:gd name="T7" fmla="*/ 0 h 1604"/>
                <a:gd name="T8" fmla="*/ 858 w 1480"/>
                <a:gd name="T9" fmla="*/ 0 h 1604"/>
              </a:gdLst>
              <a:ahLst/>
              <a:cxnLst>
                <a:cxn ang="0">
                  <a:pos x="T0" y="T1"/>
                </a:cxn>
                <a:cxn ang="0">
                  <a:pos x="T2" y="T3"/>
                </a:cxn>
                <a:cxn ang="0">
                  <a:pos x="T4" y="T5"/>
                </a:cxn>
                <a:cxn ang="0">
                  <a:pos x="T6" y="T7"/>
                </a:cxn>
                <a:cxn ang="0">
                  <a:pos x="T8" y="T9"/>
                </a:cxn>
              </a:cxnLst>
              <a:rect l="0" t="0" r="r" b="b"/>
              <a:pathLst>
                <a:path w="1480" h="1604">
                  <a:moveTo>
                    <a:pt x="858" y="0"/>
                  </a:moveTo>
                  <a:lnTo>
                    <a:pt x="0" y="860"/>
                  </a:lnTo>
                  <a:lnTo>
                    <a:pt x="0" y="1604"/>
                  </a:lnTo>
                  <a:lnTo>
                    <a:pt x="1480" y="0"/>
                  </a:lnTo>
                  <a:lnTo>
                    <a:pt x="858"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27" name="Freeform 22">
              <a:extLst>
                <a:ext uri="{FF2B5EF4-FFF2-40B4-BE49-F238E27FC236}">
                  <a16:creationId xmlns:a16="http://schemas.microsoft.com/office/drawing/2014/main" id="{11D1B548-A521-0D2E-F487-FB7E0AF7F7E2}"/>
                </a:ext>
              </a:extLst>
            </p:cNvPr>
            <p:cNvSpPr>
              <a:spLocks/>
            </p:cNvSpPr>
            <p:nvPr/>
          </p:nvSpPr>
          <p:spPr bwMode="auto">
            <a:xfrm>
              <a:off x="5780449" y="2620699"/>
              <a:ext cx="1066860" cy="638333"/>
            </a:xfrm>
            <a:custGeom>
              <a:avLst/>
              <a:gdLst>
                <a:gd name="T0" fmla="*/ 90 w 1430"/>
                <a:gd name="T1" fmla="*/ 732 h 732"/>
                <a:gd name="T2" fmla="*/ 1322 w 1430"/>
                <a:gd name="T3" fmla="*/ 350 h 732"/>
                <a:gd name="T4" fmla="*/ 1430 w 1430"/>
                <a:gd name="T5" fmla="*/ 0 h 732"/>
                <a:gd name="T6" fmla="*/ 0 w 1430"/>
                <a:gd name="T7" fmla="*/ 646 h 732"/>
                <a:gd name="T8" fmla="*/ 90 w 1430"/>
                <a:gd name="T9" fmla="*/ 732 h 732"/>
              </a:gdLst>
              <a:ahLst/>
              <a:cxnLst>
                <a:cxn ang="0">
                  <a:pos x="T0" y="T1"/>
                </a:cxn>
                <a:cxn ang="0">
                  <a:pos x="T2" y="T3"/>
                </a:cxn>
                <a:cxn ang="0">
                  <a:pos x="T4" y="T5"/>
                </a:cxn>
                <a:cxn ang="0">
                  <a:pos x="T6" y="T7"/>
                </a:cxn>
                <a:cxn ang="0">
                  <a:pos x="T8" y="T9"/>
                </a:cxn>
              </a:cxnLst>
              <a:rect l="0" t="0" r="r" b="b"/>
              <a:pathLst>
                <a:path w="1430" h="732">
                  <a:moveTo>
                    <a:pt x="90" y="732"/>
                  </a:moveTo>
                  <a:lnTo>
                    <a:pt x="1322" y="350"/>
                  </a:lnTo>
                  <a:lnTo>
                    <a:pt x="1430" y="0"/>
                  </a:lnTo>
                  <a:lnTo>
                    <a:pt x="0" y="646"/>
                  </a:lnTo>
                  <a:lnTo>
                    <a:pt x="90" y="73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28" name="Freeform 23">
              <a:extLst>
                <a:ext uri="{FF2B5EF4-FFF2-40B4-BE49-F238E27FC236}">
                  <a16:creationId xmlns:a16="http://schemas.microsoft.com/office/drawing/2014/main" id="{8320FF59-91A0-0485-C348-E5141021BCAD}"/>
                </a:ext>
              </a:extLst>
            </p:cNvPr>
            <p:cNvSpPr>
              <a:spLocks/>
            </p:cNvSpPr>
            <p:nvPr/>
          </p:nvSpPr>
          <p:spPr bwMode="auto">
            <a:xfrm>
              <a:off x="5780449" y="3171829"/>
              <a:ext cx="917649" cy="87204"/>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grpSp>
      <p:pic>
        <p:nvPicPr>
          <p:cNvPr id="66" name="Picture 65">
            <a:extLst>
              <a:ext uri="{FF2B5EF4-FFF2-40B4-BE49-F238E27FC236}">
                <a16:creationId xmlns:a16="http://schemas.microsoft.com/office/drawing/2014/main" id="{37216182-BBB1-2A24-C824-1E7484130785}"/>
              </a:ext>
            </a:extLst>
          </p:cNvPr>
          <p:cNvPicPr>
            <a:picLocks noChangeAspect="1"/>
          </p:cNvPicPr>
          <p:nvPr/>
        </p:nvPicPr>
        <p:blipFill>
          <a:blip r:embed="rId3"/>
          <a:stretch>
            <a:fillRect/>
          </a:stretch>
        </p:blipFill>
        <p:spPr>
          <a:xfrm>
            <a:off x="5706951" y="2917783"/>
            <a:ext cx="1146147" cy="1286367"/>
          </a:xfrm>
          <a:prstGeom prst="rect">
            <a:avLst/>
          </a:prstGeom>
        </p:spPr>
      </p:pic>
      <p:pic>
        <p:nvPicPr>
          <p:cNvPr id="69" name="Picture 68" descr="Logo&#10;&#10;Description automatically generated">
            <a:extLst>
              <a:ext uri="{FF2B5EF4-FFF2-40B4-BE49-F238E27FC236}">
                <a16:creationId xmlns:a16="http://schemas.microsoft.com/office/drawing/2014/main" id="{35572179-2F2C-D0EF-91E3-0B34B2AA03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3606" y="4466207"/>
            <a:ext cx="1498446" cy="465935"/>
          </a:xfrm>
          <a:prstGeom prst="rect">
            <a:avLst/>
          </a:prstGeom>
        </p:spPr>
      </p:pic>
      <p:pic>
        <p:nvPicPr>
          <p:cNvPr id="71" name="Picture 70" descr="Text&#10;&#10;Description automatically generated">
            <a:extLst>
              <a:ext uri="{FF2B5EF4-FFF2-40B4-BE49-F238E27FC236}">
                <a16:creationId xmlns:a16="http://schemas.microsoft.com/office/drawing/2014/main" id="{BD64D298-2DB2-F54B-8E6F-E7B278726E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360" y="3794078"/>
            <a:ext cx="1771429" cy="759184"/>
          </a:xfrm>
          <a:prstGeom prst="rect">
            <a:avLst/>
          </a:prstGeom>
        </p:spPr>
      </p:pic>
      <p:pic>
        <p:nvPicPr>
          <p:cNvPr id="73" name="Picture 72" descr="Text, logo&#10;&#10;Description automatically generated">
            <a:extLst>
              <a:ext uri="{FF2B5EF4-FFF2-40B4-BE49-F238E27FC236}">
                <a16:creationId xmlns:a16="http://schemas.microsoft.com/office/drawing/2014/main" id="{224C3B9B-D825-9706-B118-60B3548E8D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4811" y="2411025"/>
            <a:ext cx="1485900" cy="714375"/>
          </a:xfrm>
          <a:prstGeom prst="rect">
            <a:avLst/>
          </a:prstGeom>
        </p:spPr>
      </p:pic>
      <p:pic>
        <p:nvPicPr>
          <p:cNvPr id="75" name="Picture 74" descr="A picture containing text&#10;&#10;Description automatically generated">
            <a:extLst>
              <a:ext uri="{FF2B5EF4-FFF2-40B4-BE49-F238E27FC236}">
                <a16:creationId xmlns:a16="http://schemas.microsoft.com/office/drawing/2014/main" id="{842ECE02-D963-9F93-68B5-4C469272E0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8712" y="1888271"/>
            <a:ext cx="1022270" cy="724351"/>
          </a:xfrm>
          <a:prstGeom prst="rect">
            <a:avLst/>
          </a:prstGeom>
        </p:spPr>
      </p:pic>
      <p:pic>
        <p:nvPicPr>
          <p:cNvPr id="77" name="Picture 76" descr="A picture containing logo&#10;&#10;Description automatically generated">
            <a:extLst>
              <a:ext uri="{FF2B5EF4-FFF2-40B4-BE49-F238E27FC236}">
                <a16:creationId xmlns:a16="http://schemas.microsoft.com/office/drawing/2014/main" id="{4FD410BB-5C52-5DDB-631A-9582405CBB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67267" y="3390911"/>
            <a:ext cx="1022270" cy="551224"/>
          </a:xfrm>
          <a:prstGeom prst="rect">
            <a:avLst/>
          </a:prstGeom>
        </p:spPr>
      </p:pic>
      <p:pic>
        <p:nvPicPr>
          <p:cNvPr id="79" name="Picture 78" descr="Logo&#10;&#10;Description automatically generated">
            <a:extLst>
              <a:ext uri="{FF2B5EF4-FFF2-40B4-BE49-F238E27FC236}">
                <a16:creationId xmlns:a16="http://schemas.microsoft.com/office/drawing/2014/main" id="{52E45AEE-5110-097E-4121-6FC52908F42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6005" y="2976099"/>
            <a:ext cx="2157606" cy="517073"/>
          </a:xfrm>
          <a:prstGeom prst="rect">
            <a:avLst/>
          </a:prstGeom>
        </p:spPr>
      </p:pic>
      <p:pic>
        <p:nvPicPr>
          <p:cNvPr id="81" name="Picture 80" descr="Logo&#10;&#10;Description automatically generated">
            <a:extLst>
              <a:ext uri="{FF2B5EF4-FFF2-40B4-BE49-F238E27FC236}">
                <a16:creationId xmlns:a16="http://schemas.microsoft.com/office/drawing/2014/main" id="{6477B0CE-B0F3-8DB6-9211-86408E694B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26773" y="4887253"/>
            <a:ext cx="1146147" cy="804014"/>
          </a:xfrm>
          <a:prstGeom prst="rect">
            <a:avLst/>
          </a:prstGeom>
        </p:spPr>
      </p:pic>
      <p:grpSp>
        <p:nvGrpSpPr>
          <p:cNvPr id="98" name="Group 97">
            <a:extLst>
              <a:ext uri="{FF2B5EF4-FFF2-40B4-BE49-F238E27FC236}">
                <a16:creationId xmlns:a16="http://schemas.microsoft.com/office/drawing/2014/main" id="{87026D18-A030-39D2-B5E9-6B07CB016936}"/>
              </a:ext>
            </a:extLst>
          </p:cNvPr>
          <p:cNvGrpSpPr/>
          <p:nvPr/>
        </p:nvGrpSpPr>
        <p:grpSpPr>
          <a:xfrm>
            <a:off x="5302973" y="458953"/>
            <a:ext cx="1883046" cy="3714717"/>
            <a:chOff x="5302973" y="458953"/>
            <a:chExt cx="1883046" cy="3714717"/>
          </a:xfrm>
        </p:grpSpPr>
        <p:grpSp>
          <p:nvGrpSpPr>
            <p:cNvPr id="83" name="Group 82">
              <a:extLst>
                <a:ext uri="{FF2B5EF4-FFF2-40B4-BE49-F238E27FC236}">
                  <a16:creationId xmlns:a16="http://schemas.microsoft.com/office/drawing/2014/main" id="{5E023133-8552-32E1-65F0-B38157860B5A}"/>
                </a:ext>
              </a:extLst>
            </p:cNvPr>
            <p:cNvGrpSpPr/>
            <p:nvPr/>
          </p:nvGrpSpPr>
          <p:grpSpPr>
            <a:xfrm>
              <a:off x="5302973" y="458953"/>
              <a:ext cx="1883046" cy="3074814"/>
              <a:chOff x="5302973" y="489433"/>
              <a:chExt cx="1883046" cy="3074814"/>
            </a:xfrm>
          </p:grpSpPr>
          <p:sp>
            <p:nvSpPr>
              <p:cNvPr id="84" name="Freeform 7">
                <a:extLst>
                  <a:ext uri="{FF2B5EF4-FFF2-40B4-BE49-F238E27FC236}">
                    <a16:creationId xmlns:a16="http://schemas.microsoft.com/office/drawing/2014/main" id="{51EDF834-6DA5-9E7C-8F2E-0CF1FD00DFB4}"/>
                  </a:ext>
                </a:extLst>
              </p:cNvPr>
              <p:cNvSpPr>
                <a:spLocks/>
              </p:cNvSpPr>
              <p:nvPr/>
            </p:nvSpPr>
            <p:spPr bwMode="auto">
              <a:xfrm>
                <a:off x="5835657" y="3475299"/>
                <a:ext cx="805741" cy="88948"/>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85" name="Freeform 12">
                <a:extLst>
                  <a:ext uri="{FF2B5EF4-FFF2-40B4-BE49-F238E27FC236}">
                    <a16:creationId xmlns:a16="http://schemas.microsoft.com/office/drawing/2014/main" id="{3B2F6592-3842-F1B3-C000-69147012AF24}"/>
                  </a:ext>
                </a:extLst>
              </p:cNvPr>
              <p:cNvSpPr>
                <a:spLocks/>
              </p:cNvSpPr>
              <p:nvPr/>
            </p:nvSpPr>
            <p:spPr bwMode="auto">
              <a:xfrm>
                <a:off x="5943089" y="489433"/>
                <a:ext cx="1242930" cy="919130"/>
              </a:xfrm>
              <a:custGeom>
                <a:avLst/>
                <a:gdLst>
                  <a:gd name="T0" fmla="*/ 0 w 1666"/>
                  <a:gd name="T1" fmla="*/ 0 h 1054"/>
                  <a:gd name="T2" fmla="*/ 1666 w 1666"/>
                  <a:gd name="T3" fmla="*/ 1054 h 1054"/>
                  <a:gd name="T4" fmla="*/ 1348 w 1666"/>
                  <a:gd name="T5" fmla="*/ 370 h 1054"/>
                  <a:gd name="T6" fmla="*/ 622 w 1666"/>
                  <a:gd name="T7" fmla="*/ 0 h 1054"/>
                  <a:gd name="T8" fmla="*/ 0 w 1666"/>
                  <a:gd name="T9" fmla="*/ 0 h 1054"/>
                </a:gdLst>
                <a:ahLst/>
                <a:cxnLst>
                  <a:cxn ang="0">
                    <a:pos x="T0" y="T1"/>
                  </a:cxn>
                  <a:cxn ang="0">
                    <a:pos x="T2" y="T3"/>
                  </a:cxn>
                  <a:cxn ang="0">
                    <a:pos x="T4" y="T5"/>
                  </a:cxn>
                  <a:cxn ang="0">
                    <a:pos x="T6" y="T7"/>
                  </a:cxn>
                  <a:cxn ang="0">
                    <a:pos x="T8" y="T9"/>
                  </a:cxn>
                </a:cxnLst>
                <a:rect l="0" t="0" r="r" b="b"/>
                <a:pathLst>
                  <a:path w="1666" h="1054">
                    <a:moveTo>
                      <a:pt x="0" y="0"/>
                    </a:moveTo>
                    <a:lnTo>
                      <a:pt x="1666" y="1054"/>
                    </a:lnTo>
                    <a:lnTo>
                      <a:pt x="1348" y="370"/>
                    </a:lnTo>
                    <a:lnTo>
                      <a:pt x="622" y="0"/>
                    </a:lnTo>
                    <a:lnTo>
                      <a:pt x="0"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86" name="Freeform 13">
                <a:extLst>
                  <a:ext uri="{FF2B5EF4-FFF2-40B4-BE49-F238E27FC236}">
                    <a16:creationId xmlns:a16="http://schemas.microsoft.com/office/drawing/2014/main" id="{D5554E5E-B815-2700-8313-0956D611DCF1}"/>
                  </a:ext>
                </a:extLst>
              </p:cNvPr>
              <p:cNvSpPr>
                <a:spLocks/>
              </p:cNvSpPr>
              <p:nvPr/>
            </p:nvSpPr>
            <p:spPr bwMode="auto">
              <a:xfrm>
                <a:off x="5943089" y="489433"/>
                <a:ext cx="1242930" cy="919130"/>
              </a:xfrm>
              <a:custGeom>
                <a:avLst/>
                <a:gdLst>
                  <a:gd name="T0" fmla="*/ 0 w 1666"/>
                  <a:gd name="T1" fmla="*/ 0 h 1054"/>
                  <a:gd name="T2" fmla="*/ 1666 w 1666"/>
                  <a:gd name="T3" fmla="*/ 1054 h 1054"/>
                  <a:gd name="T4" fmla="*/ 1348 w 1666"/>
                  <a:gd name="T5" fmla="*/ 370 h 1054"/>
                  <a:gd name="T6" fmla="*/ 622 w 1666"/>
                  <a:gd name="T7" fmla="*/ 0 h 1054"/>
                </a:gdLst>
                <a:ahLst/>
                <a:cxnLst>
                  <a:cxn ang="0">
                    <a:pos x="T0" y="T1"/>
                  </a:cxn>
                  <a:cxn ang="0">
                    <a:pos x="T2" y="T3"/>
                  </a:cxn>
                  <a:cxn ang="0">
                    <a:pos x="T4" y="T5"/>
                  </a:cxn>
                  <a:cxn ang="0">
                    <a:pos x="T6" y="T7"/>
                  </a:cxn>
                </a:cxnLst>
                <a:rect l="0" t="0" r="r" b="b"/>
                <a:pathLst>
                  <a:path w="1666" h="1054">
                    <a:moveTo>
                      <a:pt x="0" y="0"/>
                    </a:moveTo>
                    <a:lnTo>
                      <a:pt x="1666" y="1054"/>
                    </a:lnTo>
                    <a:lnTo>
                      <a:pt x="1348" y="370"/>
                    </a:lnTo>
                    <a:lnTo>
                      <a:pt x="6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87" name="Freeform 14">
                <a:extLst>
                  <a:ext uri="{FF2B5EF4-FFF2-40B4-BE49-F238E27FC236}">
                    <a16:creationId xmlns:a16="http://schemas.microsoft.com/office/drawing/2014/main" id="{570EC259-0B45-363B-0778-0BB6D099DF74}"/>
                  </a:ext>
                </a:extLst>
              </p:cNvPr>
              <p:cNvSpPr>
                <a:spLocks/>
              </p:cNvSpPr>
              <p:nvPr/>
            </p:nvSpPr>
            <p:spPr bwMode="auto">
              <a:xfrm>
                <a:off x="5302973" y="1239388"/>
                <a:ext cx="1883046" cy="648798"/>
              </a:xfrm>
              <a:custGeom>
                <a:avLst/>
                <a:gdLst>
                  <a:gd name="T0" fmla="*/ 0 w 2524"/>
                  <a:gd name="T1" fmla="*/ 0 h 744"/>
                  <a:gd name="T2" fmla="*/ 2524 w 2524"/>
                  <a:gd name="T3" fmla="*/ 318 h 744"/>
                  <a:gd name="T4" fmla="*/ 2498 w 2524"/>
                  <a:gd name="T5" fmla="*/ 662 h 744"/>
                  <a:gd name="T6" fmla="*/ 0 w 2524"/>
                  <a:gd name="T7" fmla="*/ 744 h 744"/>
                  <a:gd name="T8" fmla="*/ 0 w 2524"/>
                  <a:gd name="T9" fmla="*/ 0 h 744"/>
                </a:gdLst>
                <a:ahLst/>
                <a:cxnLst>
                  <a:cxn ang="0">
                    <a:pos x="T0" y="T1"/>
                  </a:cxn>
                  <a:cxn ang="0">
                    <a:pos x="T2" y="T3"/>
                  </a:cxn>
                  <a:cxn ang="0">
                    <a:pos x="T4" y="T5"/>
                  </a:cxn>
                  <a:cxn ang="0">
                    <a:pos x="T6" y="T7"/>
                  </a:cxn>
                  <a:cxn ang="0">
                    <a:pos x="T8" y="T9"/>
                  </a:cxn>
                </a:cxnLst>
                <a:rect l="0" t="0" r="r" b="b"/>
                <a:pathLst>
                  <a:path w="2524" h="744">
                    <a:moveTo>
                      <a:pt x="0" y="0"/>
                    </a:moveTo>
                    <a:lnTo>
                      <a:pt x="2524" y="318"/>
                    </a:lnTo>
                    <a:lnTo>
                      <a:pt x="2498" y="662"/>
                    </a:lnTo>
                    <a:lnTo>
                      <a:pt x="0" y="744"/>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88" name="Freeform 15">
                <a:extLst>
                  <a:ext uri="{FF2B5EF4-FFF2-40B4-BE49-F238E27FC236}">
                    <a16:creationId xmlns:a16="http://schemas.microsoft.com/office/drawing/2014/main" id="{55E5E365-3651-5C7D-E0C7-6ACFF093327A}"/>
                  </a:ext>
                </a:extLst>
              </p:cNvPr>
              <p:cNvSpPr>
                <a:spLocks/>
              </p:cNvSpPr>
              <p:nvPr/>
            </p:nvSpPr>
            <p:spPr bwMode="auto">
              <a:xfrm>
                <a:off x="5447708" y="812088"/>
                <a:ext cx="1738311" cy="1599322"/>
              </a:xfrm>
              <a:custGeom>
                <a:avLst/>
                <a:gdLst>
                  <a:gd name="T0" fmla="*/ 2012 w 2330"/>
                  <a:gd name="T1" fmla="*/ 0 h 1834"/>
                  <a:gd name="T2" fmla="*/ 0 w 2330"/>
                  <a:gd name="T3" fmla="*/ 1674 h 1834"/>
                  <a:gd name="T4" fmla="*/ 88 w 2330"/>
                  <a:gd name="T5" fmla="*/ 1834 h 1834"/>
                  <a:gd name="T6" fmla="*/ 2330 w 2330"/>
                  <a:gd name="T7" fmla="*/ 684 h 1834"/>
                  <a:gd name="T8" fmla="*/ 2012 w 2330"/>
                  <a:gd name="T9" fmla="*/ 0 h 1834"/>
                </a:gdLst>
                <a:ahLst/>
                <a:cxnLst>
                  <a:cxn ang="0">
                    <a:pos x="T0" y="T1"/>
                  </a:cxn>
                  <a:cxn ang="0">
                    <a:pos x="T2" y="T3"/>
                  </a:cxn>
                  <a:cxn ang="0">
                    <a:pos x="T4" y="T5"/>
                  </a:cxn>
                  <a:cxn ang="0">
                    <a:pos x="T6" y="T7"/>
                  </a:cxn>
                  <a:cxn ang="0">
                    <a:pos x="T8" y="T9"/>
                  </a:cxn>
                </a:cxnLst>
                <a:rect l="0" t="0" r="r" b="b"/>
                <a:pathLst>
                  <a:path w="2330" h="1834">
                    <a:moveTo>
                      <a:pt x="2012" y="0"/>
                    </a:moveTo>
                    <a:lnTo>
                      <a:pt x="0" y="1674"/>
                    </a:lnTo>
                    <a:lnTo>
                      <a:pt x="88" y="1834"/>
                    </a:lnTo>
                    <a:lnTo>
                      <a:pt x="2330" y="684"/>
                    </a:lnTo>
                    <a:lnTo>
                      <a:pt x="2012"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89" name="Freeform 16">
                <a:extLst>
                  <a:ext uri="{FF2B5EF4-FFF2-40B4-BE49-F238E27FC236}">
                    <a16:creationId xmlns:a16="http://schemas.microsoft.com/office/drawing/2014/main" id="{836C5256-30C0-E5B1-100F-244684614802}"/>
                  </a:ext>
                </a:extLst>
              </p:cNvPr>
              <p:cNvSpPr>
                <a:spLocks/>
              </p:cNvSpPr>
              <p:nvPr/>
            </p:nvSpPr>
            <p:spPr bwMode="auto">
              <a:xfrm>
                <a:off x="5447708" y="812088"/>
                <a:ext cx="1738311" cy="1599322"/>
              </a:xfrm>
              <a:custGeom>
                <a:avLst/>
                <a:gdLst>
                  <a:gd name="T0" fmla="*/ 2012 w 2330"/>
                  <a:gd name="T1" fmla="*/ 0 h 1834"/>
                  <a:gd name="T2" fmla="*/ 0 w 2330"/>
                  <a:gd name="T3" fmla="*/ 1674 h 1834"/>
                  <a:gd name="T4" fmla="*/ 88 w 2330"/>
                  <a:gd name="T5" fmla="*/ 1834 h 1834"/>
                  <a:gd name="T6" fmla="*/ 2330 w 2330"/>
                  <a:gd name="T7" fmla="*/ 684 h 1834"/>
                </a:gdLst>
                <a:ahLst/>
                <a:cxnLst>
                  <a:cxn ang="0">
                    <a:pos x="T0" y="T1"/>
                  </a:cxn>
                  <a:cxn ang="0">
                    <a:pos x="T2" y="T3"/>
                  </a:cxn>
                  <a:cxn ang="0">
                    <a:pos x="T4" y="T5"/>
                  </a:cxn>
                  <a:cxn ang="0">
                    <a:pos x="T6" y="T7"/>
                  </a:cxn>
                </a:cxnLst>
                <a:rect l="0" t="0" r="r" b="b"/>
                <a:pathLst>
                  <a:path w="2330" h="1834">
                    <a:moveTo>
                      <a:pt x="2012" y="0"/>
                    </a:moveTo>
                    <a:lnTo>
                      <a:pt x="0" y="1674"/>
                    </a:lnTo>
                    <a:lnTo>
                      <a:pt x="88" y="1834"/>
                    </a:lnTo>
                    <a:lnTo>
                      <a:pt x="2330" y="6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90" name="Freeform 17">
                <a:extLst>
                  <a:ext uri="{FF2B5EF4-FFF2-40B4-BE49-F238E27FC236}">
                    <a16:creationId xmlns:a16="http://schemas.microsoft.com/office/drawing/2014/main" id="{C3C36996-A8BC-408F-EFAE-AF5B9F78393D}"/>
                  </a:ext>
                </a:extLst>
              </p:cNvPr>
              <p:cNvSpPr>
                <a:spLocks/>
              </p:cNvSpPr>
              <p:nvPr/>
            </p:nvSpPr>
            <p:spPr bwMode="auto">
              <a:xfrm>
                <a:off x="5447708" y="2271883"/>
                <a:ext cx="1399602" cy="654030"/>
              </a:xfrm>
              <a:custGeom>
                <a:avLst/>
                <a:gdLst>
                  <a:gd name="T0" fmla="*/ 0 w 1876"/>
                  <a:gd name="T1" fmla="*/ 0 h 750"/>
                  <a:gd name="T2" fmla="*/ 1876 w 1876"/>
                  <a:gd name="T3" fmla="*/ 400 h 750"/>
                  <a:gd name="T4" fmla="*/ 1768 w 1876"/>
                  <a:gd name="T5" fmla="*/ 750 h 750"/>
                  <a:gd name="T6" fmla="*/ 88 w 1876"/>
                  <a:gd name="T7" fmla="*/ 160 h 750"/>
                  <a:gd name="T8" fmla="*/ 0 w 1876"/>
                  <a:gd name="T9" fmla="*/ 0 h 750"/>
                </a:gdLst>
                <a:ahLst/>
                <a:cxnLst>
                  <a:cxn ang="0">
                    <a:pos x="T0" y="T1"/>
                  </a:cxn>
                  <a:cxn ang="0">
                    <a:pos x="T2" y="T3"/>
                  </a:cxn>
                  <a:cxn ang="0">
                    <a:pos x="T4" y="T5"/>
                  </a:cxn>
                  <a:cxn ang="0">
                    <a:pos x="T6" y="T7"/>
                  </a:cxn>
                  <a:cxn ang="0">
                    <a:pos x="T8" y="T9"/>
                  </a:cxn>
                </a:cxnLst>
                <a:rect l="0" t="0" r="r" b="b"/>
                <a:pathLst>
                  <a:path w="1876" h="750">
                    <a:moveTo>
                      <a:pt x="0" y="0"/>
                    </a:moveTo>
                    <a:lnTo>
                      <a:pt x="1876" y="400"/>
                    </a:lnTo>
                    <a:lnTo>
                      <a:pt x="1768" y="750"/>
                    </a:lnTo>
                    <a:lnTo>
                      <a:pt x="88" y="160"/>
                    </a:lnTo>
                    <a:lnTo>
                      <a:pt x="0"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91" name="Freeform 18">
                <a:extLst>
                  <a:ext uri="{FF2B5EF4-FFF2-40B4-BE49-F238E27FC236}">
                    <a16:creationId xmlns:a16="http://schemas.microsoft.com/office/drawing/2014/main" id="{926B4F73-CF99-E38D-5F70-0D76C312FF39}"/>
                  </a:ext>
                </a:extLst>
              </p:cNvPr>
              <p:cNvSpPr>
                <a:spLocks/>
              </p:cNvSpPr>
              <p:nvPr/>
            </p:nvSpPr>
            <p:spPr bwMode="auto">
              <a:xfrm>
                <a:off x="5640190" y="1516696"/>
                <a:ext cx="1545829" cy="1316781"/>
              </a:xfrm>
              <a:custGeom>
                <a:avLst/>
                <a:gdLst>
                  <a:gd name="T0" fmla="*/ 2072 w 2072"/>
                  <a:gd name="T1" fmla="*/ 0 h 1510"/>
                  <a:gd name="T2" fmla="*/ 0 w 2072"/>
                  <a:gd name="T3" fmla="*/ 1336 h 1510"/>
                  <a:gd name="T4" fmla="*/ 48 w 2072"/>
                  <a:gd name="T5" fmla="*/ 1510 h 1510"/>
                  <a:gd name="T6" fmla="*/ 2046 w 2072"/>
                  <a:gd name="T7" fmla="*/ 344 h 1510"/>
                  <a:gd name="T8" fmla="*/ 2072 w 2072"/>
                  <a:gd name="T9" fmla="*/ 0 h 1510"/>
                </a:gdLst>
                <a:ahLst/>
                <a:cxnLst>
                  <a:cxn ang="0">
                    <a:pos x="T0" y="T1"/>
                  </a:cxn>
                  <a:cxn ang="0">
                    <a:pos x="T2" y="T3"/>
                  </a:cxn>
                  <a:cxn ang="0">
                    <a:pos x="T4" y="T5"/>
                  </a:cxn>
                  <a:cxn ang="0">
                    <a:pos x="T6" y="T7"/>
                  </a:cxn>
                  <a:cxn ang="0">
                    <a:pos x="T8" y="T9"/>
                  </a:cxn>
                </a:cxnLst>
                <a:rect l="0" t="0" r="r" b="b"/>
                <a:pathLst>
                  <a:path w="2072" h="1510">
                    <a:moveTo>
                      <a:pt x="2072" y="0"/>
                    </a:moveTo>
                    <a:lnTo>
                      <a:pt x="0" y="1336"/>
                    </a:lnTo>
                    <a:lnTo>
                      <a:pt x="48" y="1510"/>
                    </a:lnTo>
                    <a:lnTo>
                      <a:pt x="2046" y="344"/>
                    </a:lnTo>
                    <a:lnTo>
                      <a:pt x="2072" y="0"/>
                    </a:lnTo>
                    <a:close/>
                  </a:path>
                </a:pathLst>
              </a:custGeom>
              <a:solidFill>
                <a:srgbClr val="F79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92" name="Freeform 19">
                <a:extLst>
                  <a:ext uri="{FF2B5EF4-FFF2-40B4-BE49-F238E27FC236}">
                    <a16:creationId xmlns:a16="http://schemas.microsoft.com/office/drawing/2014/main" id="{549FB1BD-6823-42DA-31DD-A13C10A98F05}"/>
                  </a:ext>
                </a:extLst>
              </p:cNvPr>
              <p:cNvSpPr>
                <a:spLocks/>
              </p:cNvSpPr>
              <p:nvPr/>
            </p:nvSpPr>
            <p:spPr bwMode="auto">
              <a:xfrm>
                <a:off x="5640190" y="1516696"/>
                <a:ext cx="1545829" cy="1316781"/>
              </a:xfrm>
              <a:custGeom>
                <a:avLst/>
                <a:gdLst>
                  <a:gd name="T0" fmla="*/ 2072 w 2072"/>
                  <a:gd name="T1" fmla="*/ 0 h 1510"/>
                  <a:gd name="T2" fmla="*/ 0 w 2072"/>
                  <a:gd name="T3" fmla="*/ 1336 h 1510"/>
                  <a:gd name="T4" fmla="*/ 48 w 2072"/>
                  <a:gd name="T5" fmla="*/ 1510 h 1510"/>
                  <a:gd name="T6" fmla="*/ 2046 w 2072"/>
                  <a:gd name="T7" fmla="*/ 344 h 1510"/>
                </a:gdLst>
                <a:ahLst/>
                <a:cxnLst>
                  <a:cxn ang="0">
                    <a:pos x="T0" y="T1"/>
                  </a:cxn>
                  <a:cxn ang="0">
                    <a:pos x="T2" y="T3"/>
                  </a:cxn>
                  <a:cxn ang="0">
                    <a:pos x="T4" y="T5"/>
                  </a:cxn>
                  <a:cxn ang="0">
                    <a:pos x="T6" y="T7"/>
                  </a:cxn>
                </a:cxnLst>
                <a:rect l="0" t="0" r="r" b="b"/>
                <a:pathLst>
                  <a:path w="2072" h="1510">
                    <a:moveTo>
                      <a:pt x="2072" y="0"/>
                    </a:moveTo>
                    <a:lnTo>
                      <a:pt x="0" y="1336"/>
                    </a:lnTo>
                    <a:lnTo>
                      <a:pt x="48" y="1510"/>
                    </a:lnTo>
                    <a:lnTo>
                      <a:pt x="2046" y="3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93" name="Freeform 20">
                <a:extLst>
                  <a:ext uri="{FF2B5EF4-FFF2-40B4-BE49-F238E27FC236}">
                    <a16:creationId xmlns:a16="http://schemas.microsoft.com/office/drawing/2014/main" id="{874CF163-96F3-C9AE-E364-5A92B8A6EB55}"/>
                  </a:ext>
                </a:extLst>
              </p:cNvPr>
              <p:cNvSpPr>
                <a:spLocks/>
              </p:cNvSpPr>
              <p:nvPr/>
            </p:nvSpPr>
            <p:spPr bwMode="auto">
              <a:xfrm>
                <a:off x="5640190" y="2681742"/>
                <a:ext cx="1057908" cy="577291"/>
              </a:xfrm>
              <a:custGeom>
                <a:avLst/>
                <a:gdLst>
                  <a:gd name="T0" fmla="*/ 0 w 1418"/>
                  <a:gd name="T1" fmla="*/ 0 h 662"/>
                  <a:gd name="T2" fmla="*/ 1418 w 1418"/>
                  <a:gd name="T3" fmla="*/ 562 h 662"/>
                  <a:gd name="T4" fmla="*/ 1342 w 1418"/>
                  <a:gd name="T5" fmla="*/ 662 h 662"/>
                  <a:gd name="T6" fmla="*/ 48 w 1418"/>
                  <a:gd name="T7" fmla="*/ 174 h 662"/>
                  <a:gd name="T8" fmla="*/ 0 w 1418"/>
                  <a:gd name="T9" fmla="*/ 0 h 662"/>
                </a:gdLst>
                <a:ahLst/>
                <a:cxnLst>
                  <a:cxn ang="0">
                    <a:pos x="T0" y="T1"/>
                  </a:cxn>
                  <a:cxn ang="0">
                    <a:pos x="T2" y="T3"/>
                  </a:cxn>
                  <a:cxn ang="0">
                    <a:pos x="T4" y="T5"/>
                  </a:cxn>
                  <a:cxn ang="0">
                    <a:pos x="T6" y="T7"/>
                  </a:cxn>
                  <a:cxn ang="0">
                    <a:pos x="T8" y="T9"/>
                  </a:cxn>
                </a:cxnLst>
                <a:rect l="0" t="0" r="r" b="b"/>
                <a:pathLst>
                  <a:path w="1418" h="662">
                    <a:moveTo>
                      <a:pt x="0" y="0"/>
                    </a:moveTo>
                    <a:lnTo>
                      <a:pt x="1418" y="562"/>
                    </a:lnTo>
                    <a:lnTo>
                      <a:pt x="1342" y="662"/>
                    </a:lnTo>
                    <a:lnTo>
                      <a:pt x="48" y="174"/>
                    </a:lnTo>
                    <a:lnTo>
                      <a:pt x="0" y="0"/>
                    </a:lnTo>
                    <a:close/>
                  </a:path>
                </a:pathLst>
              </a:custGeom>
              <a:solidFill>
                <a:srgbClr val="D375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94" name="Freeform 21">
                <a:extLst>
                  <a:ext uri="{FF2B5EF4-FFF2-40B4-BE49-F238E27FC236}">
                    <a16:creationId xmlns:a16="http://schemas.microsoft.com/office/drawing/2014/main" id="{A94647C1-F7D7-A3A3-AE49-50020EBDE71D}"/>
                  </a:ext>
                </a:extLst>
              </p:cNvPr>
              <p:cNvSpPr>
                <a:spLocks/>
              </p:cNvSpPr>
              <p:nvPr/>
            </p:nvSpPr>
            <p:spPr bwMode="auto">
              <a:xfrm>
                <a:off x="5302973" y="489433"/>
                <a:ext cx="1104163" cy="1398753"/>
              </a:xfrm>
              <a:custGeom>
                <a:avLst/>
                <a:gdLst>
                  <a:gd name="T0" fmla="*/ 858 w 1480"/>
                  <a:gd name="T1" fmla="*/ 0 h 1604"/>
                  <a:gd name="T2" fmla="*/ 0 w 1480"/>
                  <a:gd name="T3" fmla="*/ 860 h 1604"/>
                  <a:gd name="T4" fmla="*/ 0 w 1480"/>
                  <a:gd name="T5" fmla="*/ 1604 h 1604"/>
                  <a:gd name="T6" fmla="*/ 1480 w 1480"/>
                  <a:gd name="T7" fmla="*/ 0 h 1604"/>
                  <a:gd name="T8" fmla="*/ 858 w 1480"/>
                  <a:gd name="T9" fmla="*/ 0 h 1604"/>
                </a:gdLst>
                <a:ahLst/>
                <a:cxnLst>
                  <a:cxn ang="0">
                    <a:pos x="T0" y="T1"/>
                  </a:cxn>
                  <a:cxn ang="0">
                    <a:pos x="T2" y="T3"/>
                  </a:cxn>
                  <a:cxn ang="0">
                    <a:pos x="T4" y="T5"/>
                  </a:cxn>
                  <a:cxn ang="0">
                    <a:pos x="T6" y="T7"/>
                  </a:cxn>
                  <a:cxn ang="0">
                    <a:pos x="T8" y="T9"/>
                  </a:cxn>
                </a:cxnLst>
                <a:rect l="0" t="0" r="r" b="b"/>
                <a:pathLst>
                  <a:path w="1480" h="1604">
                    <a:moveTo>
                      <a:pt x="858" y="0"/>
                    </a:moveTo>
                    <a:lnTo>
                      <a:pt x="0" y="860"/>
                    </a:lnTo>
                    <a:lnTo>
                      <a:pt x="0" y="1604"/>
                    </a:lnTo>
                    <a:lnTo>
                      <a:pt x="1480" y="0"/>
                    </a:lnTo>
                    <a:lnTo>
                      <a:pt x="858"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95" name="Freeform 22">
                <a:extLst>
                  <a:ext uri="{FF2B5EF4-FFF2-40B4-BE49-F238E27FC236}">
                    <a16:creationId xmlns:a16="http://schemas.microsoft.com/office/drawing/2014/main" id="{BF327C0B-61A9-F974-0BF5-8D7AE48B6C35}"/>
                  </a:ext>
                </a:extLst>
              </p:cNvPr>
              <p:cNvSpPr>
                <a:spLocks/>
              </p:cNvSpPr>
              <p:nvPr/>
            </p:nvSpPr>
            <p:spPr bwMode="auto">
              <a:xfrm>
                <a:off x="5780449" y="2620699"/>
                <a:ext cx="1066860" cy="638333"/>
              </a:xfrm>
              <a:custGeom>
                <a:avLst/>
                <a:gdLst>
                  <a:gd name="T0" fmla="*/ 90 w 1430"/>
                  <a:gd name="T1" fmla="*/ 732 h 732"/>
                  <a:gd name="T2" fmla="*/ 1322 w 1430"/>
                  <a:gd name="T3" fmla="*/ 350 h 732"/>
                  <a:gd name="T4" fmla="*/ 1430 w 1430"/>
                  <a:gd name="T5" fmla="*/ 0 h 732"/>
                  <a:gd name="T6" fmla="*/ 0 w 1430"/>
                  <a:gd name="T7" fmla="*/ 646 h 732"/>
                  <a:gd name="T8" fmla="*/ 90 w 1430"/>
                  <a:gd name="T9" fmla="*/ 732 h 732"/>
                </a:gdLst>
                <a:ahLst/>
                <a:cxnLst>
                  <a:cxn ang="0">
                    <a:pos x="T0" y="T1"/>
                  </a:cxn>
                  <a:cxn ang="0">
                    <a:pos x="T2" y="T3"/>
                  </a:cxn>
                  <a:cxn ang="0">
                    <a:pos x="T4" y="T5"/>
                  </a:cxn>
                  <a:cxn ang="0">
                    <a:pos x="T6" y="T7"/>
                  </a:cxn>
                  <a:cxn ang="0">
                    <a:pos x="T8" y="T9"/>
                  </a:cxn>
                </a:cxnLst>
                <a:rect l="0" t="0" r="r" b="b"/>
                <a:pathLst>
                  <a:path w="1430" h="732">
                    <a:moveTo>
                      <a:pt x="90" y="732"/>
                    </a:moveTo>
                    <a:lnTo>
                      <a:pt x="1322" y="350"/>
                    </a:lnTo>
                    <a:lnTo>
                      <a:pt x="1430" y="0"/>
                    </a:lnTo>
                    <a:lnTo>
                      <a:pt x="0" y="646"/>
                    </a:lnTo>
                    <a:lnTo>
                      <a:pt x="90" y="73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sp>
            <p:nvSpPr>
              <p:cNvPr id="96" name="Freeform 23">
                <a:extLst>
                  <a:ext uri="{FF2B5EF4-FFF2-40B4-BE49-F238E27FC236}">
                    <a16:creationId xmlns:a16="http://schemas.microsoft.com/office/drawing/2014/main" id="{9DB7E8C8-B90C-BAB0-8BFE-689E286AC18F}"/>
                  </a:ext>
                </a:extLst>
              </p:cNvPr>
              <p:cNvSpPr>
                <a:spLocks/>
              </p:cNvSpPr>
              <p:nvPr/>
            </p:nvSpPr>
            <p:spPr bwMode="auto">
              <a:xfrm>
                <a:off x="5780449" y="3171829"/>
                <a:ext cx="917649" cy="87204"/>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AU" sz="1350"/>
              </a:p>
            </p:txBody>
          </p:sp>
        </p:grpSp>
        <p:pic>
          <p:nvPicPr>
            <p:cNvPr id="97" name="Picture 96">
              <a:extLst>
                <a:ext uri="{FF2B5EF4-FFF2-40B4-BE49-F238E27FC236}">
                  <a16:creationId xmlns:a16="http://schemas.microsoft.com/office/drawing/2014/main" id="{0DA4F4DC-F86C-3D74-824C-FE5DF2DFEC36}"/>
                </a:ext>
              </a:extLst>
            </p:cNvPr>
            <p:cNvPicPr>
              <a:picLocks noChangeAspect="1"/>
            </p:cNvPicPr>
            <p:nvPr/>
          </p:nvPicPr>
          <p:blipFill>
            <a:blip r:embed="rId3"/>
            <a:stretch>
              <a:fillRect/>
            </a:stretch>
          </p:blipFill>
          <p:spPr>
            <a:xfrm>
              <a:off x="5706951" y="2887303"/>
              <a:ext cx="1146147" cy="1286367"/>
            </a:xfrm>
            <a:prstGeom prst="rect">
              <a:avLst/>
            </a:prstGeom>
          </p:spPr>
        </p:pic>
      </p:grpSp>
      <p:sp>
        <p:nvSpPr>
          <p:cNvPr id="99" name="Google Shape;374;p16">
            <a:extLst>
              <a:ext uri="{FF2B5EF4-FFF2-40B4-BE49-F238E27FC236}">
                <a16:creationId xmlns:a16="http://schemas.microsoft.com/office/drawing/2014/main" id="{9998D1A5-CAA1-5B69-CB0A-2A56D5505826}"/>
              </a:ext>
            </a:extLst>
          </p:cNvPr>
          <p:cNvSpPr txBox="1">
            <a:spLocks/>
          </p:cNvSpPr>
          <p:nvPr/>
        </p:nvSpPr>
        <p:spPr>
          <a:xfrm>
            <a:off x="18076" y="6380700"/>
            <a:ext cx="731600" cy="477200"/>
          </a:xfrm>
          <a:prstGeom prst="rect">
            <a:avLst/>
          </a:prstGeom>
        </p:spPr>
        <p:txBody>
          <a:bodyPr spcFirstLastPara="1" vert="horz" wrap="square" lIns="121900" tIns="121900" rIns="121900" bIns="121900"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8</a:t>
            </a:fld>
            <a:endParaRPr lang="en"/>
          </a:p>
        </p:txBody>
      </p:sp>
      <p:pic>
        <p:nvPicPr>
          <p:cNvPr id="100" name="Picture 99" descr="Logo&#10;&#10;Description automatically generated">
            <a:extLst>
              <a:ext uri="{FF2B5EF4-FFF2-40B4-BE49-F238E27FC236}">
                <a16:creationId xmlns:a16="http://schemas.microsoft.com/office/drawing/2014/main" id="{8BE66382-DA54-BFA1-C8A5-5C12D8523114}"/>
              </a:ext>
            </a:extLst>
          </p:cNvPr>
          <p:cNvPicPr>
            <a:picLocks noChangeAspect="1"/>
          </p:cNvPicPr>
          <p:nvPr/>
        </p:nvPicPr>
        <p:blipFill rotWithShape="1">
          <a:blip r:embed="rId11">
            <a:extLst>
              <a:ext uri="{28A0092B-C50C-407E-A947-70E740481C1C}">
                <a14:useLocalDpi xmlns:a14="http://schemas.microsoft.com/office/drawing/2010/main" val="0"/>
              </a:ext>
            </a:extLst>
          </a:blip>
          <a:srcRect l="31966" r="35705"/>
          <a:stretch/>
        </p:blipFill>
        <p:spPr>
          <a:xfrm>
            <a:off x="10110676" y="5445130"/>
            <a:ext cx="1699599" cy="1316943"/>
          </a:xfrm>
          <a:prstGeom prst="rect">
            <a:avLst/>
          </a:prstGeom>
        </p:spPr>
      </p:pic>
    </p:spTree>
    <p:extLst>
      <p:ext uri="{BB962C8B-B14F-4D97-AF65-F5344CB8AC3E}">
        <p14:creationId xmlns:p14="http://schemas.microsoft.com/office/powerpoint/2010/main" val="334279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511838" y="2998800"/>
            <a:ext cx="6592400" cy="860400"/>
          </a:xfrm>
          <a:prstGeom prst="rect">
            <a:avLst/>
          </a:prstGeom>
        </p:spPr>
        <p:txBody>
          <a:bodyPr spcFirstLastPara="1" vert="horz" wrap="square" lIns="121900" tIns="121900" rIns="121900" bIns="121900" rtlCol="0" anchor="b" anchorCtr="0">
            <a:noAutofit/>
          </a:bodyPr>
          <a:lstStyle/>
          <a:p>
            <a:pPr algn="ctr"/>
            <a:r>
              <a:rPr lang="en" b="1" dirty="0">
                <a:solidFill>
                  <a:srgbClr val="1A3777"/>
                </a:solidFill>
                <a:latin typeface="Nunito" pitchFamily="2" charset="0"/>
              </a:rPr>
              <a:t>Data Lifecycle</a:t>
            </a:r>
            <a:endParaRPr b="1" dirty="0">
              <a:solidFill>
                <a:srgbClr val="1A3777"/>
              </a:solidFill>
              <a:latin typeface="Nunito" pitchFamily="2" charset="0"/>
            </a:endParaRPr>
          </a:p>
        </p:txBody>
      </p:sp>
      <p:pic>
        <p:nvPicPr>
          <p:cNvPr id="3" name="Picture 2">
            <a:extLst>
              <a:ext uri="{FF2B5EF4-FFF2-40B4-BE49-F238E27FC236}">
                <a16:creationId xmlns:a16="http://schemas.microsoft.com/office/drawing/2014/main" id="{1A7D3BD7-0F4B-9316-22A2-F1BFF6034CB1}"/>
              </a:ext>
            </a:extLst>
          </p:cNvPr>
          <p:cNvPicPr>
            <a:picLocks noChangeAspect="1"/>
          </p:cNvPicPr>
          <p:nvPr/>
        </p:nvPicPr>
        <p:blipFill>
          <a:blip r:embed="rId3"/>
          <a:stretch>
            <a:fillRect/>
          </a:stretch>
        </p:blipFill>
        <p:spPr>
          <a:xfrm>
            <a:off x="8871248" y="286237"/>
            <a:ext cx="3145808" cy="772227"/>
          </a:xfrm>
          <a:prstGeom prst="rect">
            <a:avLst/>
          </a:prstGeom>
        </p:spPr>
      </p:pic>
      <p:sp>
        <p:nvSpPr>
          <p:cNvPr id="7" name="Google Shape;374;p16">
            <a:extLst>
              <a:ext uri="{FF2B5EF4-FFF2-40B4-BE49-F238E27FC236}">
                <a16:creationId xmlns:a16="http://schemas.microsoft.com/office/drawing/2014/main" id="{3DB1C6FB-0C27-1CA1-D1C1-E0480E190F02}"/>
              </a:ext>
            </a:extLst>
          </p:cNvPr>
          <p:cNvSpPr txBox="1">
            <a:spLocks noGrp="1"/>
          </p:cNvSpPr>
          <p:nvPr>
            <p:ph type="sldNum" idx="12"/>
          </p:nvPr>
        </p:nvSpPr>
        <p:spPr>
          <a:xfrm>
            <a:off x="18076" y="6380700"/>
            <a:ext cx="731600" cy="477200"/>
          </a:xfrm>
          <a:prstGeom prst="rect">
            <a:avLst/>
          </a:prstGeom>
        </p:spPr>
        <p:txBody>
          <a:bodyPr spcFirstLastPara="1" vert="horz" wrap="square" lIns="121900" tIns="121900" rIns="121900" bIns="121900" rtlCol="0" anchor="t" anchorCtr="0">
            <a:noAutofit/>
          </a:bodyPr>
          <a:lstStyle/>
          <a:p>
            <a:pPr algn="l"/>
            <a:fld id="{00000000-1234-1234-1234-123412341234}" type="slidenum">
              <a:rPr lang="en"/>
              <a:pPr algn="l"/>
              <a:t>9</a:t>
            </a:fld>
            <a:endParaRPr/>
          </a:p>
        </p:txBody>
      </p:sp>
      <p:pic>
        <p:nvPicPr>
          <p:cNvPr id="8" name="Picture 7" descr="Logo&#10;&#10;Description automatically generated">
            <a:extLst>
              <a:ext uri="{FF2B5EF4-FFF2-40B4-BE49-F238E27FC236}">
                <a16:creationId xmlns:a16="http://schemas.microsoft.com/office/drawing/2014/main" id="{EE283FA9-57DE-8E02-A5EE-E9B4E886FA95}"/>
              </a:ext>
            </a:extLst>
          </p:cNvPr>
          <p:cNvPicPr>
            <a:picLocks noChangeAspect="1"/>
          </p:cNvPicPr>
          <p:nvPr/>
        </p:nvPicPr>
        <p:blipFill rotWithShape="1">
          <a:blip r:embed="rId4">
            <a:extLst>
              <a:ext uri="{28A0092B-C50C-407E-A947-70E740481C1C}">
                <a14:useLocalDpi xmlns:a14="http://schemas.microsoft.com/office/drawing/2010/main" val="0"/>
              </a:ext>
            </a:extLst>
          </a:blip>
          <a:srcRect l="31966" r="35705"/>
          <a:stretch/>
        </p:blipFill>
        <p:spPr>
          <a:xfrm>
            <a:off x="204676" y="5302357"/>
            <a:ext cx="1699599" cy="1316943"/>
          </a:xfrm>
          <a:prstGeom prst="rect">
            <a:avLst/>
          </a:prstGeom>
        </p:spPr>
      </p:pic>
    </p:spTree>
    <p:extLst>
      <p:ext uri="{BB962C8B-B14F-4D97-AF65-F5344CB8AC3E}">
        <p14:creationId xmlns:p14="http://schemas.microsoft.com/office/powerpoint/2010/main" val="2319161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3157</TotalTime>
  <Words>719</Words>
  <Application>Microsoft Office PowerPoint</Application>
  <PresentationFormat>Widescreen</PresentationFormat>
  <Paragraphs>121</Paragraphs>
  <Slides>12</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Amasis MT Pro Black</vt:lpstr>
      <vt:lpstr>Arial</vt:lpstr>
      <vt:lpstr>Benton Sans Book</vt:lpstr>
      <vt:lpstr>Calibri</vt:lpstr>
      <vt:lpstr>Calibri Light</vt:lpstr>
      <vt:lpstr>Cambria</vt:lpstr>
      <vt:lpstr>Helvetica Neue</vt:lpstr>
      <vt:lpstr>Muli</vt:lpstr>
      <vt:lpstr>Nunito</vt:lpstr>
      <vt:lpstr>Office Theme</vt:lpstr>
      <vt:lpstr>Data Analysis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Lifecycle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Tools</dc:title>
  <dc:creator>Sho</dc:creator>
  <cp:lastModifiedBy>Sho</cp:lastModifiedBy>
  <cp:revision>1</cp:revision>
  <dcterms:created xsi:type="dcterms:W3CDTF">2022-11-07T22:23:02Z</dcterms:created>
  <dcterms:modified xsi:type="dcterms:W3CDTF">2022-12-04T10:34:17Z</dcterms:modified>
</cp:coreProperties>
</file>