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16" r:id="rId2"/>
    <p:sldId id="450" r:id="rId3"/>
    <p:sldId id="444" r:id="rId4"/>
    <p:sldId id="445" r:id="rId5"/>
    <p:sldId id="320" r:id="rId6"/>
    <p:sldId id="446" r:id="rId7"/>
    <p:sldId id="447" r:id="rId8"/>
    <p:sldId id="321" r:id="rId9"/>
    <p:sldId id="449" r:id="rId10"/>
    <p:sldId id="4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01"/>
    <a:srgbClr val="009C4E"/>
    <a:srgbClr val="7BB21B"/>
    <a:srgbClr val="F17C3F"/>
    <a:srgbClr val="009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4" d="100"/>
          <a:sy n="64" d="100"/>
        </p:scale>
        <p:origin x="1518" y="58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945CE-EEA0-48AC-98BB-0C056D5C10B9}" type="datetimeFigureOut">
              <a:rPr lang="en-GB" smtClean="0"/>
              <a:t>18/12/2022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0BB-451C-4F38-B29B-633615883BA2}" type="slidenum">
              <a:rPr lang="en-GB" smtClean="0"/>
              <a:t>‹#›</a:t>
            </a:fld>
            <a:endParaRPr lang="en-GB"/>
          </a:p>
        </p:txBody>
      </p:sp>
    </p:spTree>
    <p:extLst>
      <p:ext uri="{BB962C8B-B14F-4D97-AF65-F5344CB8AC3E}">
        <p14:creationId xmlns:p14="http://schemas.microsoft.com/office/powerpoint/2010/main" val="211265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42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029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28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1464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370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07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63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34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838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83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2136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x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2298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180067"/>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3" y="1822982"/>
            <a:ext cx="796671" cy="594360"/>
          </a:xfrm>
          <a:prstGeom prst="ellipse">
            <a:avLst/>
          </a:prstGeom>
          <a:solidFill>
            <a:schemeClr val="accent3"/>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3" y="4180067"/>
            <a:ext cx="796671" cy="594360"/>
          </a:xfrm>
          <a:prstGeom prst="ellipse">
            <a:avLst/>
          </a:prstGeom>
          <a:solidFill>
            <a:schemeClr val="accent4"/>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21"/>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5" y="182298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5" y="4180067"/>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1959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x2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1866203"/>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223288"/>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21"/>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1866203"/>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6"/>
            <a:ext cx="429768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223288"/>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67454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x2 icons and intro">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3" y="2683072"/>
            <a:ext cx="796671" cy="594360"/>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3" y="4589851"/>
            <a:ext cx="796671" cy="594360"/>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81" y="2683072"/>
            <a:ext cx="796671" cy="594360"/>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81" y="4589851"/>
            <a:ext cx="796671" cy="594360"/>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2" y="1425678"/>
            <a:ext cx="10373059" cy="773698"/>
          </a:xfrm>
          <a:solidFill>
            <a:schemeClr val="tx1">
              <a:lumMod val="10000"/>
              <a:lumOff val="90000"/>
            </a:schemeClr>
          </a:solidFill>
        </p:spPr>
        <p:txBody>
          <a:bodyPr anchor="ctr">
            <a:normAutofit/>
          </a:bodyPr>
          <a:lstStyle>
            <a:lvl1pPr marL="0" indent="0" algn="ctr">
              <a:buNone/>
              <a:defRPr sz="15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7209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 y="-9731"/>
            <a:ext cx="94360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2"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7"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45732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Rectangle 9"/>
          <p:cNvSpPr/>
          <p:nvPr userDrawn="1"/>
        </p:nvSpPr>
        <p:spPr>
          <a:xfrm>
            <a:off x="3" y="-9731"/>
            <a:ext cx="3299671"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189520" y="440134"/>
            <a:ext cx="2920641" cy="1465591"/>
          </a:xfrm>
        </p:spPr>
        <p:txBody>
          <a:bodyPr anchor="b">
            <a:noAutofit/>
          </a:bodyPr>
          <a:lstStyle>
            <a:lvl1pPr>
              <a:defRPr sz="24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80" y="6356354"/>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4"/>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6" y="6356354"/>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20" y="1958589"/>
            <a:ext cx="2920641" cy="638175"/>
          </a:xfrm>
        </p:spPr>
        <p:txBody>
          <a:bodyPr vert="horz" lIns="91440" tIns="45720" rIns="91440" bIns="45720" rtlCol="0">
            <a:normAutofit/>
          </a:bodyPr>
          <a:lstStyle>
            <a:lvl1pPr marL="171450" indent="-171450">
              <a:buNone/>
              <a:defRPr lang="en-US" sz="12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086546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99208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pictures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3019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23019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35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35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1"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81"/>
            <a:ext cx="2596896" cy="1089529"/>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77683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pictures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62" y="19013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2" y="3959458"/>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9" y="1901339"/>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9" y="3959456"/>
            <a:ext cx="4684076" cy="590931"/>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31311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pictures and des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698836"/>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699011"/>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62" y="398104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2" y="3980873"/>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79341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402"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82" y="1698835"/>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82" y="4027218"/>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3890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3" y="-1"/>
            <a:ext cx="12191999"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5"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3"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3" y="6357040"/>
            <a:ext cx="12191999"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 name="Date Placeholder 3"/>
          <p:cNvSpPr>
            <a:spLocks noGrp="1"/>
          </p:cNvSpPr>
          <p:nvPr>
            <p:ph type="dt" sz="half" idx="10"/>
          </p:nvPr>
        </p:nvSpPr>
        <p:spPr>
          <a:xfrm>
            <a:off x="838200" y="6424272"/>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72"/>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72"/>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74215"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422643"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1524000" y="85064"/>
            <a:ext cx="9144000" cy="1561058"/>
          </a:xfrm>
        </p:spPr>
        <p:txBody>
          <a:bodyPr anchor="b"/>
          <a:lstStyle>
            <a:lvl1pPr algn="r">
              <a:defRPr sz="45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7"/>
            <a:ext cx="9144000" cy="1174065"/>
          </a:xfrm>
        </p:spPr>
        <p:txBody>
          <a:bodyPr/>
          <a:lstStyle>
            <a:lvl1pPr marL="0" indent="0" algn="r">
              <a:buNone/>
              <a:defRPr sz="1800">
                <a:solidFill>
                  <a:srgbClr val="57697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6043067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62" y="1860861"/>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2" y="1861036"/>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62" y="3818672"/>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21252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1308853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3" y="5676694"/>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2" y="4652862"/>
            <a:ext cx="10373059"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1060286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90"/>
            <a:ext cx="4572000" cy="2852737"/>
          </a:xfrm>
          <a:solidFill>
            <a:schemeClr val="bg1">
              <a:alpha val="30000"/>
            </a:schemeClr>
          </a:solidFill>
        </p:spPr>
        <p:txBody>
          <a:bodyPr lIns="274320" tIns="91440" rIns="274320" bIns="182880" anchor="ctr"/>
          <a:lstStyle>
            <a:lvl1pPr algn="ctr">
              <a:defRPr sz="45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9"/>
            <a:ext cx="4572000" cy="942975"/>
          </a:xfrm>
          <a:solidFill>
            <a:schemeClr val="bg1">
              <a:alpha val="50000"/>
            </a:schemeClr>
          </a:solidFill>
        </p:spPr>
        <p:txBody>
          <a:bodyPr lIns="274320" tIns="91440" rIns="274320" bIns="182880" anchor="ctr"/>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20729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321410"/>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30" y="2321410"/>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80" y="2321409"/>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3" y="2321408"/>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441066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488448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85526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 pictures hexa">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3" y="2321410"/>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71" y="3394462"/>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80676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 pictures oval">
    <p:spTree>
      <p:nvGrpSpPr>
        <p:cNvPr id="1" name=""/>
        <p:cNvGrpSpPr/>
        <p:nvPr/>
      </p:nvGrpSpPr>
      <p:grpSpPr>
        <a:xfrm>
          <a:off x="0" y="0"/>
          <a:ext cx="0" cy="0"/>
          <a:chOff x="0" y="0"/>
          <a:chExt cx="0" cy="0"/>
        </a:xfrm>
      </p:grpSpPr>
      <p:sp>
        <p:nvSpPr>
          <p:cNvPr id="28" name="Oval 27"/>
          <p:cNvSpPr/>
          <p:nvPr userDrawn="1"/>
        </p:nvSpPr>
        <p:spPr>
          <a:xfrm>
            <a:off x="5912777"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p:cNvSpPr/>
          <p:nvPr userDrawn="1"/>
        </p:nvSpPr>
        <p:spPr>
          <a:xfrm>
            <a:off x="3320067"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p:cNvSpPr/>
          <p:nvPr userDrawn="1"/>
        </p:nvSpPr>
        <p:spPr>
          <a:xfrm>
            <a:off x="8511805" y="3322489"/>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userDrawn="1"/>
        </p:nvSpPr>
        <p:spPr>
          <a:xfrm>
            <a:off x="721039" y="2257292"/>
            <a:ext cx="2780903"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3" y="2321410"/>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91" y="3391322"/>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9" y="2321410"/>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9" y="3391322"/>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7" y="285061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7" y="5468385"/>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57370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x2 pictures circ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9" name="Text Placeholder 29"/>
          <p:cNvSpPr>
            <a:spLocks noGrp="1"/>
          </p:cNvSpPr>
          <p:nvPr>
            <p:ph type="body" sz="quarter" idx="22" hasCustomPrompt="1"/>
          </p:nvPr>
        </p:nvSpPr>
        <p:spPr>
          <a:xfrm>
            <a:off x="5925165"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5" name="Text Placeholder 29"/>
          <p:cNvSpPr>
            <a:spLocks noGrp="1"/>
          </p:cNvSpPr>
          <p:nvPr>
            <p:ph type="body" sz="quarter" idx="30" hasCustomPrompt="1"/>
          </p:nvPr>
        </p:nvSpPr>
        <p:spPr>
          <a:xfrm>
            <a:off x="5925165"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3" name="Oval 42"/>
          <p:cNvSpPr/>
          <p:nvPr userDrawn="1"/>
        </p:nvSpPr>
        <p:spPr>
          <a:xfrm>
            <a:off x="754040"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Picture Placeholder 10"/>
          <p:cNvSpPr>
            <a:spLocks noGrp="1" noChangeAspect="1"/>
          </p:cNvSpPr>
          <p:nvPr>
            <p:ph type="pic" sz="quarter" idx="33"/>
          </p:nvPr>
        </p:nvSpPr>
        <p:spPr>
          <a:xfrm>
            <a:off x="833315" y="1879287"/>
            <a:ext cx="2279459" cy="1716406"/>
          </a:xfrm>
          <a:prstGeom prst="ellipse">
            <a:avLst/>
          </a:prstGeom>
          <a:solidFill>
            <a:srgbClr val="0095CD">
              <a:alpha val="30000"/>
            </a:srgbClr>
          </a:solidFill>
          <a:ln w="57150">
            <a:noFill/>
          </a:ln>
        </p:spPr>
        <p:txBody>
          <a:bodyPr/>
          <a:lstStyle/>
          <a:p>
            <a:endParaRPr lang="en-US"/>
          </a:p>
        </p:txBody>
      </p:sp>
      <p:sp>
        <p:nvSpPr>
          <p:cNvPr id="45" name="Oval 44"/>
          <p:cNvSpPr/>
          <p:nvPr userDrawn="1"/>
        </p:nvSpPr>
        <p:spPr>
          <a:xfrm>
            <a:off x="3339603"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Oval 45"/>
          <p:cNvSpPr/>
          <p:nvPr userDrawn="1"/>
        </p:nvSpPr>
        <p:spPr>
          <a:xfrm>
            <a:off x="6004609"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Oval 46"/>
          <p:cNvSpPr/>
          <p:nvPr userDrawn="1"/>
        </p:nvSpPr>
        <p:spPr>
          <a:xfrm>
            <a:off x="8669617" y="1818945"/>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val 47"/>
          <p:cNvSpPr/>
          <p:nvPr userDrawn="1"/>
        </p:nvSpPr>
        <p:spPr>
          <a:xfrm>
            <a:off x="754040"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p:cNvSpPr/>
          <p:nvPr userDrawn="1"/>
        </p:nvSpPr>
        <p:spPr>
          <a:xfrm>
            <a:off x="3339603"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9"/>
          <p:cNvSpPr/>
          <p:nvPr userDrawn="1"/>
        </p:nvSpPr>
        <p:spPr>
          <a:xfrm>
            <a:off x="6004609"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Oval 53"/>
          <p:cNvSpPr/>
          <p:nvPr userDrawn="1"/>
        </p:nvSpPr>
        <p:spPr>
          <a:xfrm>
            <a:off x="8669617" y="4277302"/>
            <a:ext cx="2438008" cy="1837090"/>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Picture Placeholder 10"/>
          <p:cNvSpPr>
            <a:spLocks noGrp="1" noChangeAspect="1"/>
          </p:cNvSpPr>
          <p:nvPr>
            <p:ph type="pic" sz="quarter" idx="34"/>
          </p:nvPr>
        </p:nvSpPr>
        <p:spPr>
          <a:xfrm>
            <a:off x="3418877" y="1879287"/>
            <a:ext cx="2279459" cy="1716406"/>
          </a:xfrm>
          <a:prstGeom prst="ellipse">
            <a:avLst/>
          </a:prstGeom>
          <a:solidFill>
            <a:srgbClr val="0095CD">
              <a:alpha val="30000"/>
            </a:srgbClr>
          </a:solidFill>
          <a:ln w="57150">
            <a:noFill/>
          </a:ln>
        </p:spPr>
        <p:txBody>
          <a:bodyPr/>
          <a:lstStyle/>
          <a:p>
            <a:endParaRPr lang="en-US"/>
          </a:p>
        </p:txBody>
      </p:sp>
      <p:sp>
        <p:nvSpPr>
          <p:cNvPr id="56" name="Picture Placeholder 10"/>
          <p:cNvSpPr>
            <a:spLocks noGrp="1" noChangeAspect="1"/>
          </p:cNvSpPr>
          <p:nvPr>
            <p:ph type="pic" sz="quarter" idx="35"/>
          </p:nvPr>
        </p:nvSpPr>
        <p:spPr>
          <a:xfrm>
            <a:off x="6083884" y="1879287"/>
            <a:ext cx="2279459" cy="1716406"/>
          </a:xfrm>
          <a:prstGeom prst="ellipse">
            <a:avLst/>
          </a:prstGeom>
          <a:solidFill>
            <a:srgbClr val="0095CD">
              <a:alpha val="30000"/>
            </a:srgbClr>
          </a:solidFill>
          <a:ln w="57150">
            <a:noFill/>
          </a:ln>
        </p:spPr>
        <p:txBody>
          <a:bodyPr/>
          <a:lstStyle/>
          <a:p>
            <a:endParaRPr lang="en-US"/>
          </a:p>
        </p:txBody>
      </p:sp>
      <p:sp>
        <p:nvSpPr>
          <p:cNvPr id="63" name="Picture Placeholder 10"/>
          <p:cNvSpPr>
            <a:spLocks noGrp="1" noChangeAspect="1"/>
          </p:cNvSpPr>
          <p:nvPr>
            <p:ph type="pic" sz="quarter" idx="36"/>
          </p:nvPr>
        </p:nvSpPr>
        <p:spPr>
          <a:xfrm>
            <a:off x="8748892" y="1879287"/>
            <a:ext cx="2279459" cy="1716406"/>
          </a:xfrm>
          <a:prstGeom prst="ellipse">
            <a:avLst/>
          </a:prstGeom>
          <a:solidFill>
            <a:srgbClr val="0095CD">
              <a:alpha val="30000"/>
            </a:srgbClr>
          </a:solidFill>
          <a:ln w="57150">
            <a:noFill/>
          </a:ln>
        </p:spPr>
        <p:txBody>
          <a:bodyPr/>
          <a:lstStyle/>
          <a:p>
            <a:endParaRPr lang="en-US"/>
          </a:p>
        </p:txBody>
      </p:sp>
      <p:sp>
        <p:nvSpPr>
          <p:cNvPr id="64" name="Picture Placeholder 10"/>
          <p:cNvSpPr>
            <a:spLocks noGrp="1" noChangeAspect="1"/>
          </p:cNvSpPr>
          <p:nvPr>
            <p:ph type="pic" sz="quarter" idx="37"/>
          </p:nvPr>
        </p:nvSpPr>
        <p:spPr>
          <a:xfrm>
            <a:off x="8748892" y="4337644"/>
            <a:ext cx="2279459" cy="1716406"/>
          </a:xfrm>
          <a:prstGeom prst="ellipse">
            <a:avLst/>
          </a:prstGeom>
          <a:solidFill>
            <a:srgbClr val="0095CD">
              <a:alpha val="30000"/>
            </a:srgbClr>
          </a:solidFill>
          <a:ln w="57150">
            <a:noFill/>
          </a:ln>
        </p:spPr>
        <p:txBody>
          <a:bodyPr/>
          <a:lstStyle/>
          <a:p>
            <a:endParaRPr lang="en-US"/>
          </a:p>
        </p:txBody>
      </p:sp>
      <p:sp>
        <p:nvSpPr>
          <p:cNvPr id="65" name="Picture Placeholder 10"/>
          <p:cNvSpPr>
            <a:spLocks noGrp="1" noChangeAspect="1"/>
          </p:cNvSpPr>
          <p:nvPr>
            <p:ph type="pic" sz="quarter" idx="38"/>
          </p:nvPr>
        </p:nvSpPr>
        <p:spPr>
          <a:xfrm>
            <a:off x="6083884" y="4337644"/>
            <a:ext cx="2279459" cy="1716406"/>
          </a:xfrm>
          <a:prstGeom prst="ellipse">
            <a:avLst/>
          </a:prstGeom>
          <a:solidFill>
            <a:srgbClr val="0095CD">
              <a:alpha val="30000"/>
            </a:srgbClr>
          </a:solidFill>
          <a:ln w="57150">
            <a:noFill/>
          </a:ln>
        </p:spPr>
        <p:txBody>
          <a:bodyPr/>
          <a:lstStyle/>
          <a:p>
            <a:endParaRPr lang="en-US"/>
          </a:p>
        </p:txBody>
      </p:sp>
      <p:sp>
        <p:nvSpPr>
          <p:cNvPr id="66" name="Picture Placeholder 10"/>
          <p:cNvSpPr>
            <a:spLocks noGrp="1" noChangeAspect="1"/>
          </p:cNvSpPr>
          <p:nvPr>
            <p:ph type="pic" sz="quarter" idx="39"/>
          </p:nvPr>
        </p:nvSpPr>
        <p:spPr>
          <a:xfrm>
            <a:off x="3418877" y="4337644"/>
            <a:ext cx="2279459" cy="1716406"/>
          </a:xfrm>
          <a:prstGeom prst="ellipse">
            <a:avLst/>
          </a:prstGeom>
          <a:solidFill>
            <a:srgbClr val="0095CD">
              <a:alpha val="30000"/>
            </a:srgbClr>
          </a:solidFill>
          <a:ln w="57150">
            <a:noFill/>
          </a:ln>
        </p:spPr>
        <p:txBody>
          <a:bodyPr/>
          <a:lstStyle/>
          <a:p>
            <a:endParaRPr lang="en-US"/>
          </a:p>
        </p:txBody>
      </p:sp>
      <p:sp>
        <p:nvSpPr>
          <p:cNvPr id="79" name="Picture Placeholder 10"/>
          <p:cNvSpPr>
            <a:spLocks noGrp="1" noChangeAspect="1"/>
          </p:cNvSpPr>
          <p:nvPr>
            <p:ph type="pic" sz="quarter" idx="40"/>
          </p:nvPr>
        </p:nvSpPr>
        <p:spPr>
          <a:xfrm>
            <a:off x="833144" y="4337644"/>
            <a:ext cx="2279459" cy="1716406"/>
          </a:xfrm>
          <a:prstGeom prst="ellipse">
            <a:avLst/>
          </a:prstGeom>
          <a:solidFill>
            <a:srgbClr val="0095CD">
              <a:alpha val="30000"/>
            </a:srgbClr>
          </a:solidFill>
          <a:ln w="57150">
            <a:noFill/>
          </a:ln>
        </p:spPr>
        <p:txBody>
          <a:bodyPr/>
          <a:lstStyle/>
          <a:p>
            <a:endParaRPr lang="en-US"/>
          </a:p>
        </p:txBody>
      </p:sp>
    </p:spTree>
    <p:extLst>
      <p:ext uri="{BB962C8B-B14F-4D97-AF65-F5344CB8AC3E}">
        <p14:creationId xmlns:p14="http://schemas.microsoft.com/office/powerpoint/2010/main" val="2900187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 pictures timelin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9" y="1589813"/>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7"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5" name="Text Placeholder 29"/>
          <p:cNvSpPr>
            <a:spLocks noGrp="1"/>
          </p:cNvSpPr>
          <p:nvPr>
            <p:ph type="body" sz="quarter" idx="22" hasCustomPrompt="1"/>
          </p:nvPr>
        </p:nvSpPr>
        <p:spPr>
          <a:xfrm>
            <a:off x="579707"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81" y="3950476"/>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8" y="3950701"/>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sp>
        <p:nvSpPr>
          <p:cNvPr id="3" name="Pentagon 2"/>
          <p:cNvSpPr/>
          <p:nvPr userDrawn="1"/>
        </p:nvSpPr>
        <p:spPr>
          <a:xfrm>
            <a:off x="310895" y="3345754"/>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1" name="Chevron 30"/>
          <p:cNvSpPr/>
          <p:nvPr userDrawn="1"/>
        </p:nvSpPr>
        <p:spPr>
          <a:xfrm>
            <a:off x="3204252" y="3345754"/>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2" name="Chevron 31"/>
          <p:cNvSpPr/>
          <p:nvPr userDrawn="1"/>
        </p:nvSpPr>
        <p:spPr>
          <a:xfrm>
            <a:off x="6097609" y="3345754"/>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3" name="Chevron 32"/>
          <p:cNvSpPr/>
          <p:nvPr userDrawn="1"/>
        </p:nvSpPr>
        <p:spPr>
          <a:xfrm>
            <a:off x="8990967" y="3345754"/>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7" name="Picture Placeholder 10"/>
          <p:cNvSpPr>
            <a:spLocks noGrp="1" noChangeAspect="1"/>
          </p:cNvSpPr>
          <p:nvPr>
            <p:ph type="pic" sz="quarter" idx="26"/>
          </p:nvPr>
        </p:nvSpPr>
        <p:spPr>
          <a:xfrm>
            <a:off x="6455395" y="1589813"/>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7" y="3438467"/>
            <a:ext cx="2121408"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51622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30" y="1425684"/>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1425683"/>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3" y="1425682"/>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9240331"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1" y="3514939"/>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1" y="3912557"/>
            <a:ext cx="2596896"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1"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8"/>
            <a:ext cx="2596896"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0866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463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1425684"/>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8" y="3483802"/>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7" y="4416654"/>
            <a:ext cx="752129" cy="392415"/>
          </a:xfrm>
          <a:prstGeom prst="rect">
            <a:avLst/>
          </a:prstGeom>
          <a:noFill/>
        </p:spPr>
        <p:txBody>
          <a:bodyPr wrap="none" rtlCol="0">
            <a:spAutoFit/>
          </a:bodyPr>
          <a:lstStyle/>
          <a:p>
            <a:r>
              <a:rPr lang="en-US" sz="195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2" y="2868500"/>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5" y="1425682"/>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5" y="3483800"/>
            <a:ext cx="4684076"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5" y="4416652"/>
            <a:ext cx="752129" cy="392415"/>
          </a:xfrm>
          <a:prstGeom prst="rect">
            <a:avLst/>
          </a:prstGeom>
          <a:noFill/>
        </p:spPr>
        <p:txBody>
          <a:bodyPr wrap="none" rtlCol="0">
            <a:spAutoFit/>
          </a:bodyPr>
          <a:lstStyle/>
          <a:p>
            <a:r>
              <a:rPr lang="en-US" sz="1950"/>
              <a:t>Skills:</a:t>
            </a:r>
          </a:p>
        </p:txBody>
      </p:sp>
      <p:sp>
        <p:nvSpPr>
          <p:cNvPr id="104" name="Text Placeholder 29"/>
          <p:cNvSpPr>
            <a:spLocks noGrp="1"/>
          </p:cNvSpPr>
          <p:nvPr>
            <p:ph type="body" sz="quarter" idx="30" hasCustomPrompt="1"/>
          </p:nvPr>
        </p:nvSpPr>
        <p:spPr>
          <a:xfrm>
            <a:off x="8978663" y="1722195"/>
            <a:ext cx="2596896"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3" y="2313819"/>
            <a:ext cx="2596896"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51" y="2868498"/>
            <a:ext cx="2087181" cy="431800"/>
          </a:xfrm>
          <a:noFill/>
        </p:spPr>
        <p:txBody>
          <a:bodyPr anchor="ctr">
            <a:normAutofit/>
          </a:bodyPr>
          <a:lstStyle>
            <a:lvl1pPr marL="0" indent="0" algn="r">
              <a:buNone/>
              <a:defRPr sz="105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500851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8" y="223604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80" y="2236044"/>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t">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350">
                <a:solidFill>
                  <a:srgbClr val="8C9CA6"/>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t">
            <a:normAutofit/>
          </a:bodyPr>
          <a:lstStyle>
            <a:lvl1pPr marL="0" indent="0" algn="ctr">
              <a:buNone/>
              <a:defRPr sz="135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1" y="2680470"/>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4" y="1746846"/>
            <a:ext cx="665567" cy="1419619"/>
          </a:xfrm>
          <a:prstGeom prst="rect">
            <a:avLst/>
          </a:prstGeom>
          <a:noFill/>
        </p:spPr>
        <p:txBody>
          <a:bodyPr wrap="none" rtlCol="0">
            <a:spAutoFit/>
          </a:bodyPr>
          <a:lstStyle/>
          <a:p>
            <a:r>
              <a:rPr lang="en-US" sz="8625" b="1">
                <a:solidFill>
                  <a:srgbClr val="8C9CA6"/>
                </a:solidFill>
              </a:rPr>
              <a:t>“</a:t>
            </a:r>
          </a:p>
        </p:txBody>
      </p:sp>
      <p:sp>
        <p:nvSpPr>
          <p:cNvPr id="41" name="TextBox 40"/>
          <p:cNvSpPr txBox="1"/>
          <p:nvPr userDrawn="1"/>
        </p:nvSpPr>
        <p:spPr>
          <a:xfrm>
            <a:off x="8926211" y="1746846"/>
            <a:ext cx="665567" cy="1419619"/>
          </a:xfrm>
          <a:prstGeom prst="rect">
            <a:avLst/>
          </a:prstGeom>
          <a:noFill/>
        </p:spPr>
        <p:txBody>
          <a:bodyPr wrap="none" rtlCol="0">
            <a:spAutoFit/>
          </a:bodyPr>
          <a:lstStyle/>
          <a:p>
            <a:r>
              <a:rPr lang="en-US" sz="8625" b="1">
                <a:solidFill>
                  <a:srgbClr val="8C9CA6"/>
                </a:solidFill>
              </a:rPr>
              <a:t>“</a:t>
            </a:r>
          </a:p>
        </p:txBody>
      </p:sp>
      <p:sp>
        <p:nvSpPr>
          <p:cNvPr id="42" name="TextBox 41"/>
          <p:cNvSpPr txBox="1"/>
          <p:nvPr userDrawn="1"/>
        </p:nvSpPr>
        <p:spPr>
          <a:xfrm>
            <a:off x="11353803" y="4650411"/>
            <a:ext cx="665567" cy="1419619"/>
          </a:xfrm>
          <a:prstGeom prst="rect">
            <a:avLst/>
          </a:prstGeom>
          <a:noFill/>
        </p:spPr>
        <p:txBody>
          <a:bodyPr wrap="none" rtlCol="0">
            <a:spAutoFit/>
          </a:bodyPr>
          <a:lstStyle/>
          <a:p>
            <a:r>
              <a:rPr lang="en-US" sz="8625" b="1">
                <a:solidFill>
                  <a:srgbClr val="8C9CA6"/>
                </a:solidFill>
              </a:rPr>
              <a:t>”</a:t>
            </a:r>
          </a:p>
        </p:txBody>
      </p:sp>
      <p:sp>
        <p:nvSpPr>
          <p:cNvPr id="43" name="TextBox 42"/>
          <p:cNvSpPr txBox="1"/>
          <p:nvPr userDrawn="1"/>
        </p:nvSpPr>
        <p:spPr>
          <a:xfrm>
            <a:off x="5447577" y="4650411"/>
            <a:ext cx="665567" cy="1419619"/>
          </a:xfrm>
          <a:prstGeom prst="rect">
            <a:avLst/>
          </a:prstGeom>
          <a:noFill/>
        </p:spPr>
        <p:txBody>
          <a:bodyPr wrap="none" rtlCol="0">
            <a:spAutoFit/>
          </a:bodyPr>
          <a:lstStyle/>
          <a:p>
            <a:r>
              <a:rPr lang="en-US" sz="8625" b="1">
                <a:solidFill>
                  <a:srgbClr val="8C9CA6"/>
                </a:solidFill>
              </a:rPr>
              <a:t>”</a:t>
            </a:r>
          </a:p>
        </p:txBody>
      </p:sp>
      <p:sp>
        <p:nvSpPr>
          <p:cNvPr id="22" name="Text Placeholder 21"/>
          <p:cNvSpPr>
            <a:spLocks noGrp="1"/>
          </p:cNvSpPr>
          <p:nvPr>
            <p:ph type="body" sz="quarter" idx="31" hasCustomPrompt="1"/>
          </p:nvPr>
        </p:nvSpPr>
        <p:spPr>
          <a:xfrm>
            <a:off x="9235060" y="2368846"/>
            <a:ext cx="2596896" cy="1754326"/>
          </a:xfrm>
        </p:spPr>
        <p:txBody>
          <a:bodyPr vert="horz" lIns="91440" tIns="45720" rIns="91440" bIns="45720" rtlCol="0">
            <a:spAutoFit/>
          </a:bodyPr>
          <a:lstStyle>
            <a:lvl1pPr marL="0" indent="342900" algn="just">
              <a:buNone/>
              <a:defRPr lang="en-US" sz="15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808759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9" y="1425684"/>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9" y="3274117"/>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9" y="1425684"/>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9"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88914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 pictur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52"/>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24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1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2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55865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80" y="6356354"/>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4"/>
            <a:ext cx="41148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6" y="6356354"/>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1" y="418036"/>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Text Placeholder 29"/>
          <p:cNvSpPr>
            <a:spLocks noGrp="1"/>
          </p:cNvSpPr>
          <p:nvPr>
            <p:ph type="body" sz="quarter" idx="27" hasCustomPrompt="1"/>
          </p:nvPr>
        </p:nvSpPr>
        <p:spPr>
          <a:xfrm>
            <a:off x="449647" y="3934691"/>
            <a:ext cx="2596896" cy="1754326"/>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3" y="2758943"/>
            <a:ext cx="665567" cy="1419619"/>
          </a:xfrm>
          <a:prstGeom prst="rect">
            <a:avLst/>
          </a:prstGeom>
          <a:noFill/>
        </p:spPr>
        <p:txBody>
          <a:bodyPr wrap="none" rtlCol="0">
            <a:spAutoFit/>
          </a:bodyPr>
          <a:lstStyle/>
          <a:p>
            <a:r>
              <a:rPr lang="en-US" sz="8625" b="1">
                <a:solidFill>
                  <a:srgbClr val="8C9CA6"/>
                </a:solidFill>
              </a:rPr>
              <a:t>“</a:t>
            </a:r>
          </a:p>
        </p:txBody>
      </p:sp>
      <p:sp>
        <p:nvSpPr>
          <p:cNvPr id="27" name="Picture Placeholder 10"/>
          <p:cNvSpPr>
            <a:spLocks noGrp="1" noChangeAspect="1"/>
          </p:cNvSpPr>
          <p:nvPr>
            <p:ph type="pic" sz="quarter" idx="14"/>
          </p:nvPr>
        </p:nvSpPr>
        <p:spPr>
          <a:xfrm>
            <a:off x="3084291"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4" y="623273"/>
            <a:ext cx="5188204" cy="777905"/>
          </a:xfrm>
        </p:spPr>
        <p:txBody>
          <a:bodyPr anchor="ctr">
            <a:spAutoFit/>
          </a:bodyPr>
          <a:lstStyle>
            <a:lvl1pPr marL="0" indent="0" algn="l">
              <a:buNone/>
              <a:defRPr sz="495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4" y="1699086"/>
            <a:ext cx="5188204" cy="590931"/>
          </a:xfrm>
        </p:spPr>
        <p:txBody>
          <a:bodyPr anchor="t">
            <a:spAutoFit/>
          </a:bodyPr>
          <a:lstStyle>
            <a:lvl1pPr marL="0" indent="0" algn="l">
              <a:buNone/>
              <a:defRPr sz="36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7" y="5662508"/>
            <a:ext cx="665567" cy="1419619"/>
          </a:xfrm>
          <a:prstGeom prst="rect">
            <a:avLst/>
          </a:prstGeom>
          <a:noFill/>
        </p:spPr>
        <p:txBody>
          <a:bodyPr wrap="none" rtlCol="0">
            <a:spAutoFit/>
          </a:bodyPr>
          <a:lstStyle/>
          <a:p>
            <a:r>
              <a:rPr lang="en-US" sz="8625"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125337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rt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8" y="1701800"/>
            <a:ext cx="6837173" cy="4356100"/>
          </a:xfrm>
        </p:spPr>
        <p:txBody>
          <a:bodyPr/>
          <a:lstStyle/>
          <a:p>
            <a:endParaRPr lang="en-US"/>
          </a:p>
        </p:txBody>
      </p:sp>
      <p:sp>
        <p:nvSpPr>
          <p:cNvPr id="15" name="Text Placeholder 2"/>
          <p:cNvSpPr>
            <a:spLocks noGrp="1"/>
          </p:cNvSpPr>
          <p:nvPr>
            <p:ph type="body" idx="1"/>
          </p:nvPr>
        </p:nvSpPr>
        <p:spPr>
          <a:xfrm>
            <a:off x="482601" y="2257196"/>
            <a:ext cx="4026883" cy="2314804"/>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1" y="1743350"/>
            <a:ext cx="4026883" cy="341632"/>
          </a:xfrm>
        </p:spPr>
        <p:txBody>
          <a:bodyPr vert="horz" lIns="91440" tIns="45720" rIns="91440" bIns="45720" rtlCol="0" anchor="ctr">
            <a:spAutoFit/>
          </a:bodyPr>
          <a:lstStyle>
            <a:lvl1pPr marL="171450" indent="-171450">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68646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11226801" cy="3117518"/>
          </a:xfrm>
        </p:spPr>
        <p:txBody>
          <a:bodyPr/>
          <a:lstStyle/>
          <a:p>
            <a:endParaRPr lang="en-US"/>
          </a:p>
        </p:txBody>
      </p:sp>
      <p:sp>
        <p:nvSpPr>
          <p:cNvPr id="15" name="Text Placeholder 2"/>
          <p:cNvSpPr>
            <a:spLocks noGrp="1"/>
          </p:cNvSpPr>
          <p:nvPr>
            <p:ph type="body" idx="1"/>
          </p:nvPr>
        </p:nvSpPr>
        <p:spPr>
          <a:xfrm>
            <a:off x="482602" y="5221790"/>
            <a:ext cx="11226801" cy="981015"/>
          </a:xfrm>
        </p:spPr>
        <p:txBody>
          <a:bodyPr>
            <a:normAutofit/>
          </a:bodyPr>
          <a:lstStyle>
            <a:lvl1pPr marL="0" indent="0">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96088"/>
            <a:ext cx="11226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99285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hart 1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2041112"/>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601"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10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402" y="3831248"/>
            <a:ext cx="12700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772756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5130801" cy="3117518"/>
          </a:xfrm>
        </p:spPr>
        <p:txBody>
          <a:bodyPr/>
          <a:lstStyle/>
          <a:p>
            <a:endParaRPr lang="en-US"/>
          </a:p>
        </p:txBody>
      </p:sp>
      <p:sp>
        <p:nvSpPr>
          <p:cNvPr id="15" name="Text Placeholder 2"/>
          <p:cNvSpPr>
            <a:spLocks noGrp="1"/>
          </p:cNvSpPr>
          <p:nvPr>
            <p:ph type="body" idx="1"/>
          </p:nvPr>
        </p:nvSpPr>
        <p:spPr>
          <a:xfrm>
            <a:off x="482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602" y="1425678"/>
            <a:ext cx="5130801" cy="3117518"/>
          </a:xfrm>
        </p:spPr>
        <p:txBody>
          <a:bodyPr/>
          <a:lstStyle/>
          <a:p>
            <a:endParaRPr lang="en-US"/>
          </a:p>
        </p:txBody>
      </p:sp>
      <p:sp>
        <p:nvSpPr>
          <p:cNvPr id="18" name="Text Placeholder 2"/>
          <p:cNvSpPr>
            <a:spLocks noGrp="1"/>
          </p:cNvSpPr>
          <p:nvPr>
            <p:ph type="body" idx="17"/>
          </p:nvPr>
        </p:nvSpPr>
        <p:spPr>
          <a:xfrm>
            <a:off x="6578602" y="5221790"/>
            <a:ext cx="51308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96088"/>
            <a:ext cx="51308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50296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hart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25678"/>
            <a:ext cx="3556001" cy="3117518"/>
          </a:xfrm>
        </p:spPr>
        <p:txBody>
          <a:bodyPr/>
          <a:lstStyle/>
          <a:p>
            <a:endParaRPr lang="en-US"/>
          </a:p>
        </p:txBody>
      </p:sp>
      <p:sp>
        <p:nvSpPr>
          <p:cNvPr id="15" name="Text Placeholder 2"/>
          <p:cNvSpPr>
            <a:spLocks noGrp="1"/>
          </p:cNvSpPr>
          <p:nvPr>
            <p:ph type="body" idx="1"/>
          </p:nvPr>
        </p:nvSpPr>
        <p:spPr>
          <a:xfrm>
            <a:off x="4826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2" y="1425678"/>
            <a:ext cx="3556001" cy="3117518"/>
          </a:xfrm>
        </p:spPr>
        <p:txBody>
          <a:bodyPr/>
          <a:lstStyle/>
          <a:p>
            <a:endParaRPr lang="en-US"/>
          </a:p>
        </p:txBody>
      </p:sp>
      <p:sp>
        <p:nvSpPr>
          <p:cNvPr id="27" name="Text Placeholder 2"/>
          <p:cNvSpPr>
            <a:spLocks noGrp="1"/>
          </p:cNvSpPr>
          <p:nvPr>
            <p:ph type="body" idx="17"/>
          </p:nvPr>
        </p:nvSpPr>
        <p:spPr>
          <a:xfrm>
            <a:off x="43180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2" y="1425678"/>
            <a:ext cx="3556001" cy="3117518"/>
          </a:xfrm>
        </p:spPr>
        <p:txBody>
          <a:bodyPr/>
          <a:lstStyle/>
          <a:p>
            <a:endParaRPr lang="en-US"/>
          </a:p>
        </p:txBody>
      </p:sp>
      <p:sp>
        <p:nvSpPr>
          <p:cNvPr id="30" name="Text Placeholder 2"/>
          <p:cNvSpPr>
            <a:spLocks noGrp="1"/>
          </p:cNvSpPr>
          <p:nvPr>
            <p:ph type="body" idx="20"/>
          </p:nvPr>
        </p:nvSpPr>
        <p:spPr>
          <a:xfrm>
            <a:off x="8153402" y="5221790"/>
            <a:ext cx="3556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96088"/>
            <a:ext cx="3556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4313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241138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hart 5">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602" y="1406667"/>
            <a:ext cx="2641601" cy="3117518"/>
          </a:xfrm>
        </p:spPr>
        <p:txBody>
          <a:bodyPr/>
          <a:lstStyle/>
          <a:p>
            <a:endParaRPr lang="en-US"/>
          </a:p>
        </p:txBody>
      </p:sp>
      <p:sp>
        <p:nvSpPr>
          <p:cNvPr id="15" name="Text Placeholder 2"/>
          <p:cNvSpPr>
            <a:spLocks noGrp="1"/>
          </p:cNvSpPr>
          <p:nvPr>
            <p:ph type="body" idx="1"/>
          </p:nvPr>
        </p:nvSpPr>
        <p:spPr>
          <a:xfrm>
            <a:off x="482602" y="5053311"/>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23829"/>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6" y="1425678"/>
            <a:ext cx="2641601" cy="3117518"/>
          </a:xfrm>
        </p:spPr>
        <p:txBody>
          <a:bodyPr/>
          <a:lstStyle/>
          <a:p>
            <a:endParaRPr lang="en-US"/>
          </a:p>
        </p:txBody>
      </p:sp>
      <p:sp>
        <p:nvSpPr>
          <p:cNvPr id="32" name="Text Placeholder 2"/>
          <p:cNvSpPr>
            <a:spLocks noGrp="1"/>
          </p:cNvSpPr>
          <p:nvPr>
            <p:ph type="body" idx="17"/>
          </p:nvPr>
        </p:nvSpPr>
        <p:spPr>
          <a:xfrm>
            <a:off x="3344336"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5"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70" y="1425678"/>
            <a:ext cx="2641601" cy="3117518"/>
          </a:xfrm>
        </p:spPr>
        <p:txBody>
          <a:bodyPr/>
          <a:lstStyle/>
          <a:p>
            <a:endParaRPr lang="en-US"/>
          </a:p>
        </p:txBody>
      </p:sp>
      <p:sp>
        <p:nvSpPr>
          <p:cNvPr id="35" name="Text Placeholder 2"/>
          <p:cNvSpPr>
            <a:spLocks noGrp="1"/>
          </p:cNvSpPr>
          <p:nvPr>
            <p:ph type="body" idx="20"/>
          </p:nvPr>
        </p:nvSpPr>
        <p:spPr>
          <a:xfrm>
            <a:off x="6206070"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2" y="1425678"/>
            <a:ext cx="2641601" cy="3117518"/>
          </a:xfrm>
        </p:spPr>
        <p:txBody>
          <a:bodyPr/>
          <a:lstStyle/>
          <a:p>
            <a:endParaRPr lang="en-US"/>
          </a:p>
        </p:txBody>
      </p:sp>
      <p:sp>
        <p:nvSpPr>
          <p:cNvPr id="38" name="Text Placeholder 2"/>
          <p:cNvSpPr>
            <a:spLocks noGrp="1"/>
          </p:cNvSpPr>
          <p:nvPr>
            <p:ph type="body" idx="23"/>
          </p:nvPr>
        </p:nvSpPr>
        <p:spPr>
          <a:xfrm>
            <a:off x="9067802" y="5072322"/>
            <a:ext cx="26416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42840"/>
            <a:ext cx="26416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524429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hart 6">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2" y="2360122"/>
            <a:ext cx="5803900" cy="3697781"/>
          </a:xfrm>
        </p:spPr>
        <p:txBody>
          <a:bodyPr/>
          <a:lstStyle/>
          <a:p>
            <a:endParaRPr lang="en-US"/>
          </a:p>
        </p:txBody>
      </p:sp>
      <p:sp>
        <p:nvSpPr>
          <p:cNvPr id="15" name="Text Placeholder 2"/>
          <p:cNvSpPr>
            <a:spLocks noGrp="1"/>
          </p:cNvSpPr>
          <p:nvPr>
            <p:ph type="body" idx="1"/>
          </p:nvPr>
        </p:nvSpPr>
        <p:spPr>
          <a:xfrm>
            <a:off x="482600" y="4254503"/>
            <a:ext cx="45720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2" y="1689557"/>
            <a:ext cx="5803900" cy="666924"/>
          </a:xfrm>
          <a:solidFill>
            <a:schemeClr val="bg2"/>
          </a:solidFill>
          <a:ln>
            <a:solidFill>
              <a:schemeClr val="bg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21"/>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244700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hart 7">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2"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2" y="2360121"/>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2"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3" y="4254503"/>
            <a:ext cx="51435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3" y="2360121"/>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3" y="1689557"/>
            <a:ext cx="5143500"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72302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hart 8">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2" y="3939866"/>
            <a:ext cx="514350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3" y="3939866"/>
            <a:ext cx="514350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1955232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hart 1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1" y="1918169"/>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1" y="1419649"/>
            <a:ext cx="3568699"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3" y="1918169"/>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3" y="1419649"/>
            <a:ext cx="3568699"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1" y="4438386"/>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1" y="3939866"/>
            <a:ext cx="3568699"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3" y="4438386"/>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3" y="3939866"/>
            <a:ext cx="3568699"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4" y="1918169"/>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4" y="1419649"/>
            <a:ext cx="3568699" cy="498733"/>
          </a:xfrm>
          <a:solidFill>
            <a:schemeClr val="accent2"/>
          </a:solidFill>
          <a:ln>
            <a:solidFill>
              <a:schemeClr val="accent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4" y="4438386"/>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4" y="3939866"/>
            <a:ext cx="3568699"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082203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hart 9">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2" y="1419649"/>
            <a:ext cx="464058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3" y="1419649"/>
            <a:ext cx="464058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2" y="4438386"/>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2" y="3939866"/>
            <a:ext cx="464058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3" y="4438386"/>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3" y="3939866"/>
            <a:ext cx="4640580"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9"/>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6"/>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9"/>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6"/>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613589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hart 10">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2" y="1918169"/>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2" y="1419649"/>
            <a:ext cx="51435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3" y="1918169"/>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3" y="1419649"/>
            <a:ext cx="51435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2" y="4450664"/>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2" y="3952144"/>
            <a:ext cx="11226801"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35312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hart and mockup">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1" name="Group 80"/>
          <p:cNvGrpSpPr/>
          <p:nvPr userDrawn="1"/>
        </p:nvGrpSpPr>
        <p:grpSpPr>
          <a:xfrm>
            <a:off x="316532" y="2327391"/>
            <a:ext cx="5818536" cy="3809740"/>
            <a:chOff x="3742268" y="2033349"/>
            <a:chExt cx="4296282" cy="3750707"/>
          </a:xfrm>
        </p:grpSpPr>
        <p:sp>
          <p:nvSpPr>
            <p:cNvPr id="82"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3"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4"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5"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6"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7"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8"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89"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0"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1"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2"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3"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9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96" name="Chart Placeholder 5"/>
          <p:cNvSpPr>
            <a:spLocks noGrp="1"/>
          </p:cNvSpPr>
          <p:nvPr>
            <p:ph type="chart" sz="quarter" idx="24"/>
          </p:nvPr>
        </p:nvSpPr>
        <p:spPr>
          <a:xfrm>
            <a:off x="591433" y="2535574"/>
            <a:ext cx="5268731" cy="2232112"/>
          </a:xfrm>
        </p:spPr>
        <p:txBody>
          <a:bodyPr/>
          <a:lstStyle/>
          <a:p>
            <a:endParaRPr lang="en-US"/>
          </a:p>
        </p:txBody>
      </p:sp>
    </p:spTree>
    <p:extLst>
      <p:ext uri="{BB962C8B-B14F-4D97-AF65-F5344CB8AC3E}">
        <p14:creationId xmlns:p14="http://schemas.microsoft.com/office/powerpoint/2010/main" val="8130106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 block arcs">
    <p:spTree>
      <p:nvGrpSpPr>
        <p:cNvPr id="1" name=""/>
        <p:cNvGrpSpPr/>
        <p:nvPr/>
      </p:nvGrpSpPr>
      <p:grpSpPr>
        <a:xfrm>
          <a:off x="0" y="0"/>
          <a:ext cx="0" cy="0"/>
          <a:chOff x="0" y="0"/>
          <a:chExt cx="0" cy="0"/>
        </a:xfrm>
      </p:grpSpPr>
      <p:grpSp>
        <p:nvGrpSpPr>
          <p:cNvPr id="8" name="Group 7"/>
          <p:cNvGrpSpPr/>
          <p:nvPr userDrawn="1"/>
        </p:nvGrpSpPr>
        <p:grpSpPr>
          <a:xfrm>
            <a:off x="804819" y="1625931"/>
            <a:ext cx="10582363" cy="4283805"/>
            <a:chOff x="2060575" y="1614640"/>
            <a:chExt cx="8070850" cy="4356172"/>
          </a:xfrm>
        </p:grpSpPr>
        <p:sp>
          <p:nvSpPr>
            <p:cNvPr id="34" name="Freeform 33"/>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Freeform 34"/>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Freeform 35"/>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712613" y="2268329"/>
            <a:ext cx="2294627" cy="2011680"/>
          </a:xfrm>
        </p:spPr>
        <p:txBody>
          <a:bodyPr/>
          <a:lstStyle/>
          <a:p>
            <a:endParaRPr lang="en-US"/>
          </a:p>
        </p:txBody>
      </p:sp>
      <p:sp>
        <p:nvSpPr>
          <p:cNvPr id="37" name="Chart Placeholder 8"/>
          <p:cNvSpPr>
            <a:spLocks noGrp="1" noChangeAspect="1"/>
          </p:cNvSpPr>
          <p:nvPr>
            <p:ph type="chart" sz="quarter" idx="22"/>
          </p:nvPr>
        </p:nvSpPr>
        <p:spPr>
          <a:xfrm>
            <a:off x="4950670" y="3358499"/>
            <a:ext cx="2294627" cy="2011680"/>
          </a:xfrm>
        </p:spPr>
        <p:txBody>
          <a:bodyPr/>
          <a:lstStyle/>
          <a:p>
            <a:endParaRPr lang="en-US"/>
          </a:p>
        </p:txBody>
      </p:sp>
      <p:sp>
        <p:nvSpPr>
          <p:cNvPr id="44" name="Chart Placeholder 8"/>
          <p:cNvSpPr>
            <a:spLocks noGrp="1" noChangeAspect="1"/>
          </p:cNvSpPr>
          <p:nvPr>
            <p:ph type="chart" sz="quarter" idx="23"/>
          </p:nvPr>
        </p:nvSpPr>
        <p:spPr>
          <a:xfrm>
            <a:off x="8153400" y="2268329"/>
            <a:ext cx="2294627" cy="2011680"/>
          </a:xfrm>
        </p:spPr>
        <p:txBody>
          <a:bodyPr/>
          <a:lstStyle/>
          <a:p>
            <a:endParaRPr lang="en-US"/>
          </a:p>
        </p:txBody>
      </p:sp>
      <p:sp>
        <p:nvSpPr>
          <p:cNvPr id="47"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073445"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82729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 name="Group 34"/>
          <p:cNvGrpSpPr/>
          <p:nvPr userDrawn="1"/>
        </p:nvGrpSpPr>
        <p:grpSpPr>
          <a:xfrm>
            <a:off x="804819" y="1625931"/>
            <a:ext cx="10582363" cy="4283805"/>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36" name="Freeform 35"/>
            <p:cNvSpPr/>
            <p:nvPr userDrawn="1"/>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Freeform 37"/>
            <p:cNvSpPr/>
            <p:nvPr userDrawn="1"/>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Freeform 38"/>
            <p:cNvSpPr/>
            <p:nvPr userDrawn="1"/>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0" name="Chart Placeholder 8"/>
          <p:cNvSpPr>
            <a:spLocks noGrp="1" noChangeAspect="1"/>
          </p:cNvSpPr>
          <p:nvPr>
            <p:ph type="chart" sz="quarter" idx="13"/>
          </p:nvPr>
        </p:nvSpPr>
        <p:spPr>
          <a:xfrm>
            <a:off x="1712613" y="2268329"/>
            <a:ext cx="2294627" cy="2011680"/>
          </a:xfrm>
        </p:spPr>
        <p:txBody>
          <a:bodyPr/>
          <a:lstStyle/>
          <a:p>
            <a:endParaRPr lang="en-US"/>
          </a:p>
        </p:txBody>
      </p:sp>
      <p:sp>
        <p:nvSpPr>
          <p:cNvPr id="41" name="Chart Placeholder 8"/>
          <p:cNvSpPr>
            <a:spLocks noGrp="1" noChangeAspect="1"/>
          </p:cNvSpPr>
          <p:nvPr>
            <p:ph type="chart" sz="quarter" idx="22"/>
          </p:nvPr>
        </p:nvSpPr>
        <p:spPr>
          <a:xfrm>
            <a:off x="4950670" y="3358499"/>
            <a:ext cx="2294627" cy="2011680"/>
          </a:xfrm>
        </p:spPr>
        <p:txBody>
          <a:bodyPr/>
          <a:lstStyle/>
          <a:p>
            <a:endParaRPr lang="en-US"/>
          </a:p>
        </p:txBody>
      </p:sp>
      <p:sp>
        <p:nvSpPr>
          <p:cNvPr id="42" name="Chart Placeholder 8"/>
          <p:cNvSpPr>
            <a:spLocks noGrp="1" noChangeAspect="1"/>
          </p:cNvSpPr>
          <p:nvPr>
            <p:ph type="chart" sz="quarter" idx="23"/>
          </p:nvPr>
        </p:nvSpPr>
        <p:spPr>
          <a:xfrm>
            <a:off x="8153400" y="2268329"/>
            <a:ext cx="2294627" cy="2011680"/>
          </a:xfrm>
        </p:spPr>
        <p:txBody>
          <a:bodyPr/>
          <a:lstStyle/>
          <a:p>
            <a:endParaRPr lang="en-US"/>
          </a:p>
        </p:txBody>
      </p:sp>
      <p:sp>
        <p:nvSpPr>
          <p:cNvPr id="43" name="Text Placeholder 12"/>
          <p:cNvSpPr>
            <a:spLocks noGrp="1"/>
          </p:cNvSpPr>
          <p:nvPr>
            <p:ph type="body" sz="quarter" idx="15" hasCustomPrompt="1"/>
          </p:nvPr>
        </p:nvSpPr>
        <p:spPr>
          <a:xfrm>
            <a:off x="1712614" y="4433757"/>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5" name="Text Placeholder 12"/>
          <p:cNvSpPr>
            <a:spLocks noGrp="1"/>
          </p:cNvSpPr>
          <p:nvPr>
            <p:ph type="body" sz="quarter" idx="24" hasCustomPrompt="1"/>
          </p:nvPr>
        </p:nvSpPr>
        <p:spPr>
          <a:xfrm>
            <a:off x="8720470" y="4433757"/>
            <a:ext cx="1727559" cy="590931"/>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6" name="Text Placeholder 12"/>
          <p:cNvSpPr>
            <a:spLocks noGrp="1"/>
          </p:cNvSpPr>
          <p:nvPr>
            <p:ph type="body" sz="quarter" idx="25" hasCustomPrompt="1"/>
          </p:nvPr>
        </p:nvSpPr>
        <p:spPr>
          <a:xfrm>
            <a:off x="5232223" y="2683150"/>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3" name="Text Placeholder 29"/>
          <p:cNvSpPr>
            <a:spLocks noGrp="1"/>
          </p:cNvSpPr>
          <p:nvPr>
            <p:ph type="body" sz="quarter" idx="18" hasCustomPrompt="1"/>
          </p:nvPr>
        </p:nvSpPr>
        <p:spPr>
          <a:xfrm>
            <a:off x="2073445" y="1666874"/>
            <a:ext cx="1572963" cy="431800"/>
          </a:xfrm>
        </p:spPr>
        <p:txBody>
          <a:bodyPr vert="horz" lIns="91440" tIns="45720" rIns="91440" bIns="45720" rtlCol="0" anchor="ctr">
            <a:noAutofit/>
          </a:bodyPr>
          <a:lstStyle>
            <a:lvl1pPr>
              <a:defRPr lang="en-US" sz="2000" b="1"/>
            </a:lvl1pPr>
          </a:lstStyle>
          <a:p>
            <a:pPr marL="0" lvl="0" indent="0" algn="ctr">
              <a:buNone/>
            </a:pPr>
            <a:r>
              <a:rPr lang="en-US"/>
              <a:t>Date here</a:t>
            </a:r>
          </a:p>
        </p:txBody>
      </p:sp>
      <p:sp>
        <p:nvSpPr>
          <p:cNvPr id="54" name="Text Placeholder 29"/>
          <p:cNvSpPr>
            <a:spLocks noGrp="1"/>
          </p:cNvSpPr>
          <p:nvPr>
            <p:ph type="body" sz="quarter" idx="26" hasCustomPrompt="1"/>
          </p:nvPr>
        </p:nvSpPr>
        <p:spPr>
          <a:xfrm>
            <a:off x="5309517" y="5472835"/>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5" name="Text Placeholder 29"/>
          <p:cNvSpPr>
            <a:spLocks noGrp="1"/>
          </p:cNvSpPr>
          <p:nvPr>
            <p:ph type="body" sz="quarter" idx="27" hasCustomPrompt="1"/>
          </p:nvPr>
        </p:nvSpPr>
        <p:spPr>
          <a:xfrm>
            <a:off x="8514232" y="1666874"/>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val="114285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9"/>
            <a:ext cx="4572000" cy="942975"/>
          </a:xfrm>
          <a:solidFill>
            <a:schemeClr val="bg1">
              <a:alpha val="30000"/>
            </a:schemeClr>
          </a:solidFill>
        </p:spPr>
        <p:txBody>
          <a:bodyPr lIns="274320" tIns="91440" rIns="274320" bIns="182880"/>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32766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 block arcs">
    <p:spTree>
      <p:nvGrpSpPr>
        <p:cNvPr id="1" name=""/>
        <p:cNvGrpSpPr/>
        <p:nvPr/>
      </p:nvGrpSpPr>
      <p:grpSpPr>
        <a:xfrm>
          <a:off x="0" y="0"/>
          <a:ext cx="0" cy="0"/>
          <a:chOff x="0" y="0"/>
          <a:chExt cx="0" cy="0"/>
        </a:xfrm>
      </p:grpSpPr>
      <p:grpSp>
        <p:nvGrpSpPr>
          <p:cNvPr id="3" name="Group 2"/>
          <p:cNvGrpSpPr/>
          <p:nvPr userDrawn="1"/>
        </p:nvGrpSpPr>
        <p:grpSpPr>
          <a:xfrm>
            <a:off x="154051" y="1992680"/>
            <a:ext cx="11883899" cy="3694108"/>
            <a:chOff x="838200" y="1614640"/>
            <a:chExt cx="10510314" cy="4356172"/>
          </a:xfrm>
        </p:grpSpPr>
        <p:sp>
          <p:nvSpPr>
            <p:cNvPr id="38" name="Freeform 37"/>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Freeform 38"/>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Freeform 39"/>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40"/>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780013" y="2398615"/>
            <a:ext cx="2294627" cy="2011680"/>
          </a:xfrm>
        </p:spPr>
        <p:txBody>
          <a:bodyPr/>
          <a:lstStyle/>
          <a:p>
            <a:endParaRPr lang="en-US"/>
          </a:p>
        </p:txBody>
      </p:sp>
      <p:sp>
        <p:nvSpPr>
          <p:cNvPr id="37" name="Chart Placeholder 8"/>
          <p:cNvSpPr>
            <a:spLocks noGrp="1" noChangeAspect="1"/>
          </p:cNvSpPr>
          <p:nvPr>
            <p:ph type="chart" sz="quarter" idx="22"/>
          </p:nvPr>
        </p:nvSpPr>
        <p:spPr>
          <a:xfrm>
            <a:off x="3553477" y="3339310"/>
            <a:ext cx="2294627" cy="2011680"/>
          </a:xfrm>
        </p:spPr>
        <p:txBody>
          <a:bodyPr/>
          <a:lstStyle/>
          <a:p>
            <a:endParaRPr lang="en-US"/>
          </a:p>
        </p:txBody>
      </p:sp>
      <p:sp>
        <p:nvSpPr>
          <p:cNvPr id="44" name="Chart Placeholder 8"/>
          <p:cNvSpPr>
            <a:spLocks noGrp="1" noChangeAspect="1"/>
          </p:cNvSpPr>
          <p:nvPr>
            <p:ph type="chart" sz="quarter" idx="23"/>
          </p:nvPr>
        </p:nvSpPr>
        <p:spPr>
          <a:xfrm>
            <a:off x="6285909" y="2398615"/>
            <a:ext cx="2294627" cy="2011680"/>
          </a:xfrm>
        </p:spPr>
        <p:txBody>
          <a:bodyPr/>
          <a:lstStyle/>
          <a:p>
            <a:endParaRPr lang="en-US"/>
          </a:p>
        </p:txBody>
      </p:sp>
      <p:sp>
        <p:nvSpPr>
          <p:cNvPr id="47"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
        <p:nvSpPr>
          <p:cNvPr id="26" name="Chart Placeholder 8"/>
          <p:cNvSpPr>
            <a:spLocks noGrp="1" noChangeAspect="1"/>
          </p:cNvSpPr>
          <p:nvPr>
            <p:ph type="chart" sz="quarter" idx="28"/>
          </p:nvPr>
        </p:nvSpPr>
        <p:spPr>
          <a:xfrm>
            <a:off x="9022467" y="3337363"/>
            <a:ext cx="2294627" cy="2011680"/>
          </a:xfrm>
        </p:spPr>
        <p:txBody>
          <a:bodyPr/>
          <a:lstStyle/>
          <a:p>
            <a:endParaRPr lang="en-US"/>
          </a:p>
        </p:txBody>
      </p:sp>
      <p:sp>
        <p:nvSpPr>
          <p:cNvPr id="28"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028754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 block arcs gray">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8" name="Group 37"/>
          <p:cNvGrpSpPr/>
          <p:nvPr userDrawn="1"/>
        </p:nvGrpSpPr>
        <p:grpSpPr>
          <a:xfrm>
            <a:off x="154051" y="1992680"/>
            <a:ext cx="11883899" cy="3694108"/>
            <a:chOff x="838200" y="1614640"/>
            <a:chExt cx="10510314" cy="4356172"/>
          </a:xfrm>
          <a:gradFill>
            <a:gsLst>
              <a:gs pos="58000">
                <a:srgbClr val="C2C2C2"/>
              </a:gs>
              <a:gs pos="0">
                <a:schemeClr val="bg1">
                  <a:lumMod val="95000"/>
                </a:schemeClr>
              </a:gs>
              <a:gs pos="100000">
                <a:schemeClr val="bg1">
                  <a:lumMod val="50000"/>
                </a:schemeClr>
              </a:gs>
            </a:gsLst>
            <a:lin ang="0" scaled="1"/>
          </a:gradFill>
        </p:grpSpPr>
        <p:sp>
          <p:nvSpPr>
            <p:cNvPr id="39" name="Freeform 38"/>
            <p:cNvSpPr/>
            <p:nvPr userDrawn="1"/>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Freeform 39"/>
            <p:cNvSpPr/>
            <p:nvPr userDrawn="1"/>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40"/>
            <p:cNvSpPr/>
            <p:nvPr userDrawn="1"/>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41"/>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43" name="Chart Placeholder 8"/>
          <p:cNvSpPr>
            <a:spLocks noGrp="1" noChangeAspect="1"/>
          </p:cNvSpPr>
          <p:nvPr>
            <p:ph type="chart" sz="quarter" idx="13"/>
          </p:nvPr>
        </p:nvSpPr>
        <p:spPr>
          <a:xfrm>
            <a:off x="780013" y="2398615"/>
            <a:ext cx="2294627" cy="2011680"/>
          </a:xfrm>
        </p:spPr>
        <p:txBody>
          <a:bodyPr/>
          <a:lstStyle/>
          <a:p>
            <a:endParaRPr lang="en-US"/>
          </a:p>
        </p:txBody>
      </p:sp>
      <p:sp>
        <p:nvSpPr>
          <p:cNvPr id="46" name="Chart Placeholder 8"/>
          <p:cNvSpPr>
            <a:spLocks noGrp="1" noChangeAspect="1"/>
          </p:cNvSpPr>
          <p:nvPr>
            <p:ph type="chart" sz="quarter" idx="22"/>
          </p:nvPr>
        </p:nvSpPr>
        <p:spPr>
          <a:xfrm>
            <a:off x="3553477" y="3339310"/>
            <a:ext cx="2294627" cy="2011680"/>
          </a:xfrm>
        </p:spPr>
        <p:txBody>
          <a:bodyPr/>
          <a:lstStyle/>
          <a:p>
            <a:endParaRPr lang="en-US"/>
          </a:p>
        </p:txBody>
      </p:sp>
      <p:sp>
        <p:nvSpPr>
          <p:cNvPr id="53" name="Chart Placeholder 8"/>
          <p:cNvSpPr>
            <a:spLocks noGrp="1" noChangeAspect="1"/>
          </p:cNvSpPr>
          <p:nvPr>
            <p:ph type="chart" sz="quarter" idx="23"/>
          </p:nvPr>
        </p:nvSpPr>
        <p:spPr>
          <a:xfrm>
            <a:off x="6285909" y="2398615"/>
            <a:ext cx="2294627" cy="2011680"/>
          </a:xfrm>
        </p:spPr>
        <p:txBody>
          <a:bodyPr/>
          <a:lstStyle/>
          <a:p>
            <a:endParaRPr lang="en-US"/>
          </a:p>
        </p:txBody>
      </p:sp>
      <p:sp>
        <p:nvSpPr>
          <p:cNvPr id="54" name="Text Placeholder 12"/>
          <p:cNvSpPr>
            <a:spLocks noGrp="1"/>
          </p:cNvSpPr>
          <p:nvPr>
            <p:ph type="body" sz="quarter" idx="15" hasCustomPrompt="1"/>
          </p:nvPr>
        </p:nvSpPr>
        <p:spPr>
          <a:xfrm>
            <a:off x="780015" y="4789104"/>
            <a:ext cx="1727559" cy="590931"/>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55" name="Text Placeholder 12"/>
          <p:cNvSpPr>
            <a:spLocks noGrp="1"/>
          </p:cNvSpPr>
          <p:nvPr>
            <p:ph type="body" sz="quarter" idx="24" hasCustomPrompt="1"/>
          </p:nvPr>
        </p:nvSpPr>
        <p:spPr>
          <a:xfrm>
            <a:off x="6577431" y="4789104"/>
            <a:ext cx="1727559" cy="590931"/>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6" name="Text Placeholder 12"/>
          <p:cNvSpPr>
            <a:spLocks noGrp="1"/>
          </p:cNvSpPr>
          <p:nvPr>
            <p:ph type="body" sz="quarter" idx="25" hasCustomPrompt="1"/>
          </p:nvPr>
        </p:nvSpPr>
        <p:spPr>
          <a:xfrm>
            <a:off x="3835029" y="2663961"/>
            <a:ext cx="1727559" cy="590931"/>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7" name="Text Placeholder 29"/>
          <p:cNvSpPr>
            <a:spLocks noGrp="1"/>
          </p:cNvSpPr>
          <p:nvPr>
            <p:ph type="body" sz="quarter" idx="18" hasCustomPrompt="1"/>
          </p:nvPr>
        </p:nvSpPr>
        <p:spPr>
          <a:xfrm>
            <a:off x="1140845"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8" name="Text Placeholder 29"/>
          <p:cNvSpPr>
            <a:spLocks noGrp="1"/>
          </p:cNvSpPr>
          <p:nvPr>
            <p:ph type="body" sz="quarter" idx="26" hasCustomPrompt="1"/>
          </p:nvPr>
        </p:nvSpPr>
        <p:spPr>
          <a:xfrm>
            <a:off x="3912324" y="5273633"/>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59" name="Text Placeholder 29"/>
          <p:cNvSpPr>
            <a:spLocks noGrp="1"/>
          </p:cNvSpPr>
          <p:nvPr>
            <p:ph type="body" sz="quarter" idx="27" hasCustomPrompt="1"/>
          </p:nvPr>
        </p:nvSpPr>
        <p:spPr>
          <a:xfrm>
            <a:off x="6646744" y="2022221"/>
            <a:ext cx="1572963" cy="431800"/>
          </a:xfrm>
        </p:spPr>
        <p:txBody>
          <a:bodyPr anchor="ctr">
            <a:noAutofit/>
          </a:bodyPr>
          <a:lstStyle>
            <a:lvl1pPr marL="0" indent="0" algn="ctr">
              <a:buNone/>
              <a:defRPr sz="2000" b="1">
                <a:solidFill>
                  <a:srgbClr val="47464B"/>
                </a:solidFill>
              </a:defRPr>
            </a:lvl1pPr>
          </a:lstStyle>
          <a:p>
            <a:pPr lvl="0"/>
            <a:r>
              <a:rPr lang="en-US"/>
              <a:t>Date here</a:t>
            </a:r>
          </a:p>
        </p:txBody>
      </p:sp>
      <p:sp>
        <p:nvSpPr>
          <p:cNvPr id="60" name="Chart Placeholder 8"/>
          <p:cNvSpPr>
            <a:spLocks noGrp="1" noChangeAspect="1"/>
          </p:cNvSpPr>
          <p:nvPr>
            <p:ph type="chart" sz="quarter" idx="28"/>
          </p:nvPr>
        </p:nvSpPr>
        <p:spPr>
          <a:xfrm>
            <a:off x="9022467" y="3337363"/>
            <a:ext cx="2294627" cy="2011680"/>
          </a:xfrm>
        </p:spPr>
        <p:txBody>
          <a:bodyPr/>
          <a:lstStyle/>
          <a:p>
            <a:endParaRPr lang="en-US"/>
          </a:p>
        </p:txBody>
      </p:sp>
      <p:sp>
        <p:nvSpPr>
          <p:cNvPr id="61" name="Text Placeholder 12"/>
          <p:cNvSpPr>
            <a:spLocks noGrp="1"/>
          </p:cNvSpPr>
          <p:nvPr>
            <p:ph type="body" sz="quarter" idx="29" hasCustomPrompt="1"/>
          </p:nvPr>
        </p:nvSpPr>
        <p:spPr>
          <a:xfrm>
            <a:off x="9304021" y="2662014"/>
            <a:ext cx="1727559" cy="590931"/>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62" name="Text Placeholder 29"/>
          <p:cNvSpPr>
            <a:spLocks noGrp="1"/>
          </p:cNvSpPr>
          <p:nvPr>
            <p:ph type="body" sz="quarter" idx="30" hasCustomPrompt="1"/>
          </p:nvPr>
        </p:nvSpPr>
        <p:spPr>
          <a:xfrm>
            <a:off x="9381315" y="5271686"/>
            <a:ext cx="1572963" cy="431800"/>
          </a:xfrm>
        </p:spPr>
        <p:txBody>
          <a:bodyPr anchor="ctr">
            <a:noAutofit/>
          </a:bodyPr>
          <a:lstStyle>
            <a:lvl1pPr marL="0" indent="0" algn="ctr">
              <a:buNone/>
              <a:defRPr sz="2000" b="1">
                <a:solidFill>
                  <a:schemeClr val="bg1"/>
                </a:solidFill>
              </a:defRPr>
            </a:lvl1pPr>
          </a:lstStyle>
          <a:p>
            <a:pPr lvl="0"/>
            <a:r>
              <a:rPr lang="en-US"/>
              <a:t>Date here</a:t>
            </a:r>
          </a:p>
        </p:txBody>
      </p:sp>
    </p:spTree>
    <p:extLst>
      <p:ext uri="{BB962C8B-B14F-4D97-AF65-F5344CB8AC3E}">
        <p14:creationId xmlns:p14="http://schemas.microsoft.com/office/powerpoint/2010/main" val="34129025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9"/>
            <a:ext cx="4572000" cy="942975"/>
          </a:xfrm>
          <a:solidFill>
            <a:schemeClr val="bg1">
              <a:alpha val="50000"/>
            </a:schemeClr>
          </a:solidFill>
        </p:spPr>
        <p:txBody>
          <a:bodyPr lIns="274320" tIns="91440" rIns="274320" bIns="182880"/>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531073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trix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4"/>
            <a:ext cx="5613400" cy="1802097"/>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4"/>
            <a:ext cx="5613400" cy="1802097"/>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602" y="3875314"/>
            <a:ext cx="5613401" cy="420914"/>
          </a:xfr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2" y="3875314"/>
            <a:ext cx="5613401" cy="420914"/>
          </a:xfrm>
          <a:solidFill>
            <a:schemeClr val="accent5"/>
          </a:solidFill>
          <a:ln>
            <a:solidFill>
              <a:schemeClr val="accent5"/>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602" y="1581184"/>
            <a:ext cx="5613401" cy="420914"/>
          </a:xfrm>
          <a:solidFill>
            <a:schemeClr val="accent1"/>
          </a:solidFill>
          <a:ln>
            <a:solidFill>
              <a:schemeClr val="accent1"/>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2" y="1581184"/>
            <a:ext cx="5613401" cy="420914"/>
          </a:xfr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410766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matrix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602"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482602" y="3902749"/>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096002"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096002" y="3902749"/>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40" y="4672908"/>
            <a:ext cx="2322285" cy="781960"/>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779167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matrix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602" y="1553032"/>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482602" y="387531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096002" y="1553032"/>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096002" y="387531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80" y="2323192"/>
            <a:ext cx="2322285" cy="781960"/>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80" y="4645476"/>
            <a:ext cx="2322285" cy="781960"/>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2" y="1572043"/>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2" y="3894554"/>
            <a:ext cx="4025897"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1" y="1572043"/>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1" y="3894554"/>
            <a:ext cx="4026579"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40" y="3281091"/>
            <a:ext cx="1609725" cy="1207008"/>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1500" b="1" cap="all" baseline="0">
                <a:solidFill>
                  <a:schemeClr val="accent5"/>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627223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60"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1264560"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2"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2"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2" y="4153457"/>
            <a:ext cx="5222420"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2" y="2150632"/>
            <a:ext cx="5222420"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1530047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wo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 name="Group 34"/>
          <p:cNvGrpSpPr/>
          <p:nvPr userDrawn="1"/>
        </p:nvGrpSpPr>
        <p:grpSpPr>
          <a:xfrm>
            <a:off x="2959411" y="1545751"/>
            <a:ext cx="6273183" cy="4666258"/>
            <a:chOff x="1581543" y="1298448"/>
            <a:chExt cx="4704887" cy="4666258"/>
          </a:xfrm>
        </p:grpSpPr>
        <p:grpSp>
          <p:nvGrpSpPr>
            <p:cNvPr id="36" name="Group 35"/>
            <p:cNvGrpSpPr/>
            <p:nvPr userDrawn="1"/>
          </p:nvGrpSpPr>
          <p:grpSpPr>
            <a:xfrm>
              <a:off x="1581543" y="1298448"/>
              <a:ext cx="2266926" cy="4662029"/>
              <a:chOff x="1581543" y="1298448"/>
              <a:chExt cx="2266926" cy="4662029"/>
            </a:xfrm>
          </p:grpSpPr>
          <p:sp>
            <p:nvSpPr>
              <p:cNvPr id="44" name="Teardrop 43"/>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Teardrop 44"/>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Group 36"/>
            <p:cNvGrpSpPr/>
            <p:nvPr userDrawn="1"/>
          </p:nvGrpSpPr>
          <p:grpSpPr>
            <a:xfrm rot="10800000">
              <a:off x="4006919" y="1302677"/>
              <a:ext cx="2279511" cy="4662029"/>
              <a:chOff x="1581543" y="1298448"/>
              <a:chExt cx="2279511" cy="4662029"/>
            </a:xfrm>
          </p:grpSpPr>
          <p:sp>
            <p:nvSpPr>
              <p:cNvPr id="38" name="Teardrop 37"/>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Teardrop 42"/>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46" name="Text Placeholder 13"/>
          <p:cNvSpPr>
            <a:spLocks noGrp="1"/>
          </p:cNvSpPr>
          <p:nvPr>
            <p:ph type="body" sz="quarter" idx="13"/>
          </p:nvPr>
        </p:nvSpPr>
        <p:spPr>
          <a:xfrm>
            <a:off x="3187884" y="1721082"/>
            <a:ext cx="256032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47" name="Text Placeholder 13"/>
          <p:cNvSpPr>
            <a:spLocks noGrp="1"/>
          </p:cNvSpPr>
          <p:nvPr>
            <p:ph type="body" sz="quarter" idx="14"/>
          </p:nvPr>
        </p:nvSpPr>
        <p:spPr>
          <a:xfrm>
            <a:off x="6427020" y="1721082"/>
            <a:ext cx="256032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8" name="Text Placeholder 13"/>
          <p:cNvSpPr>
            <a:spLocks noGrp="1"/>
          </p:cNvSpPr>
          <p:nvPr>
            <p:ph type="body" sz="quarter" idx="15"/>
          </p:nvPr>
        </p:nvSpPr>
        <p:spPr>
          <a:xfrm>
            <a:off x="3187884" y="4116185"/>
            <a:ext cx="256032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2" name="Text Placeholder 13"/>
          <p:cNvSpPr>
            <a:spLocks noGrp="1"/>
          </p:cNvSpPr>
          <p:nvPr>
            <p:ph type="body" sz="quarter" idx="16"/>
          </p:nvPr>
        </p:nvSpPr>
        <p:spPr>
          <a:xfrm>
            <a:off x="6427020" y="4116185"/>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3" name="TextBox 52"/>
          <p:cNvSpPr txBox="1"/>
          <p:nvPr userDrawn="1"/>
        </p:nvSpPr>
        <p:spPr>
          <a:xfrm>
            <a:off x="5487800" y="3234005"/>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4" name="TextBox 53"/>
          <p:cNvSpPr txBox="1"/>
          <p:nvPr userDrawn="1"/>
        </p:nvSpPr>
        <p:spPr>
          <a:xfrm>
            <a:off x="6240992" y="3234005"/>
            <a:ext cx="603049"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5" name="TextBox 54"/>
          <p:cNvSpPr txBox="1"/>
          <p:nvPr userDrawn="1"/>
        </p:nvSpPr>
        <p:spPr>
          <a:xfrm>
            <a:off x="5414599" y="3892736"/>
            <a:ext cx="497251"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60" name="TextBox 59"/>
          <p:cNvSpPr txBox="1"/>
          <p:nvPr userDrawn="1"/>
        </p:nvSpPr>
        <p:spPr>
          <a:xfrm>
            <a:off x="6319545" y="3892736"/>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spTree>
    <p:extLst>
      <p:ext uri="{BB962C8B-B14F-4D97-AF65-F5344CB8AC3E}">
        <p14:creationId xmlns:p14="http://schemas.microsoft.com/office/powerpoint/2010/main" val="4245822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wot strengths">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2"/>
            <a:ext cx="10515600" cy="673100"/>
          </a:xfrm>
        </p:spPr>
        <p:txBody>
          <a:bodyPr/>
          <a:lstStyle>
            <a:lvl1pPr>
              <a:defRPr>
                <a:solidFill>
                  <a:schemeClr val="tx1"/>
                </a:solidFill>
              </a:defRPr>
            </a:lvl1pPr>
          </a:lstStyle>
          <a:p>
            <a:r>
              <a:rPr lang="en-US"/>
              <a:t>Click to edit Master title style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14"/>
          </p:nvPr>
        </p:nvSpPr>
        <p:spPr>
          <a:xfrm>
            <a:off x="482601" y="2438400"/>
            <a:ext cx="683717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1" y="1709861"/>
            <a:ext cx="6837172"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STRENGTHS</a:t>
            </a:r>
          </a:p>
        </p:txBody>
      </p:sp>
      <p:sp>
        <p:nvSpPr>
          <p:cNvPr id="31" name="Teardrop 30"/>
          <p:cNvSpPr/>
          <p:nvPr userDrawn="1"/>
        </p:nvSpPr>
        <p:spPr>
          <a:xfrm rot="5400000">
            <a:off x="7839142" y="2369051"/>
            <a:ext cx="2266926" cy="302256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xt Placeholder 13"/>
          <p:cNvSpPr>
            <a:spLocks noGrp="1"/>
          </p:cNvSpPr>
          <p:nvPr>
            <p:ph type="body" sz="quarter" idx="13" hasCustomPrompt="1"/>
          </p:nvPr>
        </p:nvSpPr>
        <p:spPr>
          <a:xfrm>
            <a:off x="7672587" y="2922203"/>
            <a:ext cx="256032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34" name="TextBox 33"/>
          <p:cNvSpPr txBox="1"/>
          <p:nvPr userDrawn="1"/>
        </p:nvSpPr>
        <p:spPr>
          <a:xfrm>
            <a:off x="10063277" y="4431557"/>
            <a:ext cx="418704" cy="646331"/>
          </a:xfrm>
          <a:prstGeom prst="rect">
            <a:avLst/>
          </a:prstGeom>
          <a:noFill/>
        </p:spPr>
        <p:txBody>
          <a:bodyPr wrap="none" rtlCol="0" anchor="ctr">
            <a:spAutoFit/>
          </a:bodyPr>
          <a:lstStyle/>
          <a:p>
            <a:pPr algn="ctr"/>
            <a:r>
              <a:rPr lang="en-US" sz="3600" b="1" dirty="0">
                <a:solidFill>
                  <a:schemeClr val="accent1">
                    <a:lumMod val="20000"/>
                    <a:lumOff val="80000"/>
                  </a:schemeClr>
                </a:solidFill>
              </a:rPr>
              <a:t>1</a:t>
            </a:r>
          </a:p>
        </p:txBody>
      </p:sp>
      <p:sp>
        <p:nvSpPr>
          <p:cNvPr id="36" name="Teardrop 35"/>
          <p:cNvSpPr/>
          <p:nvPr userDrawn="1"/>
        </p:nvSpPr>
        <p:spPr>
          <a:xfrm rot="16200000">
            <a:off x="10778516" y="4889261"/>
            <a:ext cx="1133784" cy="1511712"/>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7" name="Teardrop 36"/>
          <p:cNvSpPr/>
          <p:nvPr userDrawn="1"/>
        </p:nvSpPr>
        <p:spPr>
          <a:xfrm rot="10800000">
            <a:off x="10597944" y="3880335"/>
            <a:ext cx="1511712"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8" name="TextBox 37"/>
          <p:cNvSpPr txBox="1"/>
          <p:nvPr userDrawn="1"/>
        </p:nvSpPr>
        <p:spPr>
          <a:xfrm>
            <a:off x="10625583" y="4699546"/>
            <a:ext cx="301686" cy="369332"/>
          </a:xfrm>
          <a:prstGeom prst="rect">
            <a:avLst/>
          </a:prstGeom>
          <a:noFill/>
        </p:spPr>
        <p:txBody>
          <a:bodyPr wrap="none" rtlCol="0" anchor="ctr">
            <a:spAutoFit/>
          </a:bodyPr>
          <a:lstStyle/>
          <a:p>
            <a:pPr algn="ctr"/>
            <a:r>
              <a:rPr lang="en-US" sz="1800" b="1" dirty="0">
                <a:solidFill>
                  <a:schemeClr val="accent3">
                    <a:lumMod val="40000"/>
                    <a:lumOff val="60000"/>
                  </a:schemeClr>
                </a:solidFill>
              </a:rPr>
              <a:t>2</a:t>
            </a:r>
          </a:p>
        </p:txBody>
      </p:sp>
      <p:sp>
        <p:nvSpPr>
          <p:cNvPr id="43" name="TextBox 42"/>
          <p:cNvSpPr txBox="1"/>
          <p:nvPr userDrawn="1"/>
        </p:nvSpPr>
        <p:spPr>
          <a:xfrm>
            <a:off x="10605379" y="5029005"/>
            <a:ext cx="301686" cy="369332"/>
          </a:xfrm>
          <a:prstGeom prst="rect">
            <a:avLst/>
          </a:prstGeom>
          <a:noFill/>
        </p:spPr>
        <p:txBody>
          <a:bodyPr wrap="none" rtlCol="0" anchor="ctr">
            <a:spAutoFit/>
          </a:bodyPr>
          <a:lstStyle/>
          <a:p>
            <a:pPr algn="ctr"/>
            <a:r>
              <a:rPr lang="en-US" sz="1800" b="1" dirty="0">
                <a:solidFill>
                  <a:schemeClr val="accent6">
                    <a:lumMod val="20000"/>
                    <a:lumOff val="80000"/>
                  </a:schemeClr>
                </a:solidFill>
              </a:rPr>
              <a:t>3</a:t>
            </a:r>
          </a:p>
        </p:txBody>
      </p:sp>
    </p:spTree>
    <p:extLst>
      <p:ext uri="{BB962C8B-B14F-4D97-AF65-F5344CB8AC3E}">
        <p14:creationId xmlns:p14="http://schemas.microsoft.com/office/powerpoint/2010/main" val="34877664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wot weaknesses">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2"/>
            <a:ext cx="10515600" cy="673100"/>
          </a:xfrm>
        </p:spPr>
        <p:txBody>
          <a:bodyPr/>
          <a:lstStyle>
            <a:lvl1pPr>
              <a:defRPr>
                <a:solidFill>
                  <a:schemeClr val="tx1"/>
                </a:solidFill>
              </a:defRPr>
            </a:lvl1pPr>
          </a:lstStyle>
          <a:p>
            <a:r>
              <a:rPr lang="en-US"/>
              <a:t>Click to edit Master title style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673283"/>
            <a:ext cx="6839712"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Weaknesses</a:t>
            </a:r>
          </a:p>
        </p:txBody>
      </p:sp>
      <p:sp>
        <p:nvSpPr>
          <p:cNvPr id="31" name="Teardrop 30"/>
          <p:cNvSpPr/>
          <p:nvPr userDrawn="1"/>
        </p:nvSpPr>
        <p:spPr>
          <a:xfrm rot="5400000">
            <a:off x="266676" y="3682106"/>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Teardrop 38"/>
          <p:cNvSpPr/>
          <p:nvPr userDrawn="1"/>
        </p:nvSpPr>
        <p:spPr>
          <a:xfrm rot="16200000">
            <a:off x="1873537" y="4881048"/>
            <a:ext cx="1132779" cy="150972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TextBox 41"/>
          <p:cNvSpPr txBox="1"/>
          <p:nvPr userDrawn="1"/>
        </p:nvSpPr>
        <p:spPr>
          <a:xfrm>
            <a:off x="1690635" y="5009947"/>
            <a:ext cx="301686" cy="369332"/>
          </a:xfrm>
          <a:prstGeom prst="rect">
            <a:avLst/>
          </a:prstGeom>
          <a:noFill/>
        </p:spPr>
        <p:txBody>
          <a:bodyPr wrap="none" rtlCol="0" anchor="ctr">
            <a:spAutoFit/>
          </a:bodyPr>
          <a:lstStyle/>
          <a:p>
            <a:pPr algn="ctr"/>
            <a:r>
              <a:rPr lang="en-US" sz="1800" b="1" dirty="0">
                <a:solidFill>
                  <a:schemeClr val="accent6">
                    <a:lumMod val="20000"/>
                    <a:lumOff val="80000"/>
                  </a:schemeClr>
                </a:solidFill>
              </a:rPr>
              <a:t>3</a:t>
            </a:r>
          </a:p>
        </p:txBody>
      </p:sp>
      <p:sp>
        <p:nvSpPr>
          <p:cNvPr id="46" name="TextBox 45"/>
          <p:cNvSpPr txBox="1"/>
          <p:nvPr userDrawn="1"/>
        </p:nvSpPr>
        <p:spPr>
          <a:xfrm>
            <a:off x="1248457" y="4688929"/>
            <a:ext cx="301686" cy="369332"/>
          </a:xfrm>
          <a:prstGeom prst="rect">
            <a:avLst/>
          </a:prstGeom>
          <a:noFill/>
        </p:spPr>
        <p:txBody>
          <a:bodyPr wrap="none" rtlCol="0" anchor="ctr">
            <a:spAutoFit/>
          </a:bodyPr>
          <a:lstStyle/>
          <a:p>
            <a:pPr algn="ctr"/>
            <a:r>
              <a:rPr lang="en-US" sz="1800" b="1" dirty="0">
                <a:solidFill>
                  <a:schemeClr val="accent1">
                    <a:lumMod val="20000"/>
                    <a:lumOff val="80000"/>
                  </a:schemeClr>
                </a:solidFill>
              </a:rPr>
              <a:t>1</a:t>
            </a:r>
          </a:p>
        </p:txBody>
      </p:sp>
      <p:sp>
        <p:nvSpPr>
          <p:cNvPr id="47" name="Teardrop 46"/>
          <p:cNvSpPr/>
          <p:nvPr userDrawn="1"/>
        </p:nvSpPr>
        <p:spPr>
          <a:xfrm rot="10800000">
            <a:off x="1683503" y="2736279"/>
            <a:ext cx="3022568"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Text Placeholder 13"/>
          <p:cNvSpPr>
            <a:spLocks noGrp="1"/>
          </p:cNvSpPr>
          <p:nvPr>
            <p:ph type="body" sz="quarter" idx="20"/>
          </p:nvPr>
        </p:nvSpPr>
        <p:spPr>
          <a:xfrm>
            <a:off x="1900497" y="2907381"/>
            <a:ext cx="256032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dirty="0"/>
          </a:p>
        </p:txBody>
      </p:sp>
      <p:sp>
        <p:nvSpPr>
          <p:cNvPr id="41" name="TextBox 40"/>
          <p:cNvSpPr txBox="1"/>
          <p:nvPr userDrawn="1"/>
        </p:nvSpPr>
        <p:spPr>
          <a:xfrm>
            <a:off x="1679037" y="4429778"/>
            <a:ext cx="418704" cy="646331"/>
          </a:xfrm>
          <a:prstGeom prst="rect">
            <a:avLst/>
          </a:prstGeom>
          <a:noFill/>
        </p:spPr>
        <p:txBody>
          <a:bodyPr wrap="none" rtlCol="0" anchor="ctr">
            <a:spAutoFit/>
          </a:bodyPr>
          <a:lstStyle/>
          <a:p>
            <a:pPr algn="ctr"/>
            <a:r>
              <a:rPr lang="en-US" sz="3600" b="1" dirty="0">
                <a:solidFill>
                  <a:schemeClr val="accent4">
                    <a:lumMod val="40000"/>
                    <a:lumOff val="60000"/>
                  </a:schemeClr>
                </a:solidFill>
              </a:rPr>
              <a:t>2</a:t>
            </a:r>
          </a:p>
        </p:txBody>
      </p:sp>
    </p:spTree>
    <p:extLst>
      <p:ext uri="{BB962C8B-B14F-4D97-AF65-F5344CB8AC3E}">
        <p14:creationId xmlns:p14="http://schemas.microsoft.com/office/powerpoint/2010/main" val="297875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758098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wot opportunities">
    <p:spTree>
      <p:nvGrpSpPr>
        <p:cNvPr id="1" name=""/>
        <p:cNvGrpSpPr/>
        <p:nvPr/>
      </p:nvGrpSpPr>
      <p:grpSpPr>
        <a:xfrm>
          <a:off x="0" y="0"/>
          <a:ext cx="0" cy="0"/>
          <a:chOff x="0" y="0"/>
          <a:chExt cx="0" cy="0"/>
        </a:xfrm>
      </p:grpSpPr>
      <p:sp>
        <p:nvSpPr>
          <p:cNvPr id="2" name="Title 1"/>
          <p:cNvSpPr>
            <a:spLocks noGrp="1"/>
          </p:cNvSpPr>
          <p:nvPr>
            <p:ph type="title"/>
          </p:nvPr>
        </p:nvSpPr>
        <p:spPr>
          <a:xfrm>
            <a:off x="838200" y="214391"/>
            <a:ext cx="10515600" cy="673100"/>
          </a:xfrm>
        </p:spPr>
        <p:txBody>
          <a:bodyPr/>
          <a:lstStyle>
            <a:lvl1pPr>
              <a:defRPr>
                <a:solidFill>
                  <a:schemeClr val="tx1"/>
                </a:solidFill>
              </a:defRPr>
            </a:lvl1pPr>
          </a:lstStyle>
          <a:p>
            <a:r>
              <a:rPr lang="en-US"/>
              <a:t>Click to edit Master title style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61"/>
            <a:ext cx="6839712"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Opportunities</a:t>
            </a:r>
          </a:p>
        </p:txBody>
      </p:sp>
      <p:sp>
        <p:nvSpPr>
          <p:cNvPr id="3" name="Teardrop 2">
            <a:extLst>
              <a:ext uri="{FF2B5EF4-FFF2-40B4-BE49-F238E27FC236}">
                <a16:creationId xmlns:a16="http://schemas.microsoft.com/office/drawing/2014/main" id="{2FDA4F0B-C2D9-6C59-9342-1562E084FB19}"/>
              </a:ext>
            </a:extLst>
          </p:cNvPr>
          <p:cNvSpPr/>
          <p:nvPr userDrawn="1"/>
        </p:nvSpPr>
        <p:spPr>
          <a:xfrm rot="5400000">
            <a:off x="7616991" y="2733659"/>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ardrop 8">
            <a:extLst>
              <a:ext uri="{FF2B5EF4-FFF2-40B4-BE49-F238E27FC236}">
                <a16:creationId xmlns:a16="http://schemas.microsoft.com/office/drawing/2014/main" id="{B5DD174A-157B-F886-AFF3-F37487B66B43}"/>
              </a:ext>
            </a:extLst>
          </p:cNvPr>
          <p:cNvSpPr/>
          <p:nvPr userDrawn="1"/>
        </p:nvSpPr>
        <p:spPr>
          <a:xfrm rot="10800000">
            <a:off x="9052143" y="2924244"/>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a:extLst>
              <a:ext uri="{FF2B5EF4-FFF2-40B4-BE49-F238E27FC236}">
                <a16:creationId xmlns:a16="http://schemas.microsoft.com/office/drawing/2014/main" id="{637DEA69-95B1-3C36-FDCE-0C5D30303E6C}"/>
              </a:ext>
            </a:extLst>
          </p:cNvPr>
          <p:cNvSpPr txBox="1"/>
          <p:nvPr userDrawn="1"/>
        </p:nvSpPr>
        <p:spPr>
          <a:xfrm>
            <a:off x="9069535" y="3740482"/>
            <a:ext cx="301686" cy="369332"/>
          </a:xfrm>
          <a:prstGeom prst="rect">
            <a:avLst/>
          </a:prstGeom>
          <a:noFill/>
        </p:spPr>
        <p:txBody>
          <a:bodyPr wrap="none" rtlCol="0" anchor="ctr">
            <a:spAutoFit/>
          </a:bodyPr>
          <a:lstStyle/>
          <a:p>
            <a:pPr algn="ctr"/>
            <a:r>
              <a:rPr lang="en-US" sz="1800" b="1" dirty="0">
                <a:solidFill>
                  <a:schemeClr val="accent3">
                    <a:lumMod val="40000"/>
                    <a:lumOff val="60000"/>
                  </a:schemeClr>
                </a:solidFill>
              </a:rPr>
              <a:t>2</a:t>
            </a:r>
          </a:p>
        </p:txBody>
      </p:sp>
      <p:sp>
        <p:nvSpPr>
          <p:cNvPr id="12" name="TextBox 11">
            <a:extLst>
              <a:ext uri="{FF2B5EF4-FFF2-40B4-BE49-F238E27FC236}">
                <a16:creationId xmlns:a16="http://schemas.microsoft.com/office/drawing/2014/main" id="{B9F40A1D-68EF-47ED-CE73-22CAD959D25B}"/>
              </a:ext>
            </a:extLst>
          </p:cNvPr>
          <p:cNvSpPr txBox="1"/>
          <p:nvPr userDrawn="1"/>
        </p:nvSpPr>
        <p:spPr>
          <a:xfrm>
            <a:off x="8607153" y="3740482"/>
            <a:ext cx="301686" cy="369332"/>
          </a:xfrm>
          <a:prstGeom prst="rect">
            <a:avLst/>
          </a:prstGeom>
          <a:noFill/>
        </p:spPr>
        <p:txBody>
          <a:bodyPr wrap="none" rtlCol="0" anchor="ctr">
            <a:spAutoFit/>
          </a:bodyPr>
          <a:lstStyle/>
          <a:p>
            <a:pPr algn="ctr"/>
            <a:r>
              <a:rPr lang="en-US" sz="1800" b="1" dirty="0">
                <a:solidFill>
                  <a:schemeClr val="accent1">
                    <a:lumMod val="20000"/>
                    <a:lumOff val="80000"/>
                  </a:schemeClr>
                </a:solidFill>
              </a:rPr>
              <a:t>1</a:t>
            </a:r>
          </a:p>
        </p:txBody>
      </p:sp>
      <p:sp>
        <p:nvSpPr>
          <p:cNvPr id="13" name="Teardrop 12">
            <a:extLst>
              <a:ext uri="{FF2B5EF4-FFF2-40B4-BE49-F238E27FC236}">
                <a16:creationId xmlns:a16="http://schemas.microsoft.com/office/drawing/2014/main" id="{AAB12ADD-0EFE-5120-09F2-53C9F47A3BF0}"/>
              </a:ext>
            </a:extLst>
          </p:cNvPr>
          <p:cNvSpPr/>
          <p:nvPr userDrawn="1"/>
        </p:nvSpPr>
        <p:spPr>
          <a:xfrm rot="16200000">
            <a:off x="9420020" y="3741137"/>
            <a:ext cx="2266926" cy="302256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 Placeholder 13">
            <a:extLst>
              <a:ext uri="{FF2B5EF4-FFF2-40B4-BE49-F238E27FC236}">
                <a16:creationId xmlns:a16="http://schemas.microsoft.com/office/drawing/2014/main" id="{1E530D6D-D1AD-F2CA-4670-830A4E8138EA}"/>
              </a:ext>
            </a:extLst>
          </p:cNvPr>
          <p:cNvSpPr>
            <a:spLocks noGrp="1"/>
          </p:cNvSpPr>
          <p:nvPr>
            <p:ph type="body" sz="quarter" idx="16"/>
          </p:nvPr>
        </p:nvSpPr>
        <p:spPr>
          <a:xfrm>
            <a:off x="9275973" y="4290060"/>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a:extLst>
              <a:ext uri="{FF2B5EF4-FFF2-40B4-BE49-F238E27FC236}">
                <a16:creationId xmlns:a16="http://schemas.microsoft.com/office/drawing/2014/main" id="{274201BD-61EC-AE26-A7EB-27A35282FEEE}"/>
              </a:ext>
            </a:extLst>
          </p:cNvPr>
          <p:cNvSpPr txBox="1"/>
          <p:nvPr userDrawn="1"/>
        </p:nvSpPr>
        <p:spPr>
          <a:xfrm>
            <a:off x="9098629" y="4007840"/>
            <a:ext cx="418704" cy="646331"/>
          </a:xfrm>
          <a:prstGeom prst="rect">
            <a:avLst/>
          </a:prstGeom>
          <a:noFill/>
        </p:spPr>
        <p:txBody>
          <a:bodyPr wrap="none" rtlCol="0" anchor="ctr">
            <a:spAutoFit/>
          </a:bodyPr>
          <a:lstStyle/>
          <a:p>
            <a:pPr algn="ctr"/>
            <a:r>
              <a:rPr lang="en-US" sz="3600" b="1" dirty="0">
                <a:solidFill>
                  <a:schemeClr val="accent6">
                    <a:lumMod val="20000"/>
                    <a:lumOff val="80000"/>
                  </a:schemeClr>
                </a:solidFill>
              </a:rPr>
              <a:t>3</a:t>
            </a:r>
          </a:p>
        </p:txBody>
      </p:sp>
    </p:spTree>
    <p:extLst>
      <p:ext uri="{BB962C8B-B14F-4D97-AF65-F5344CB8AC3E}">
        <p14:creationId xmlns:p14="http://schemas.microsoft.com/office/powerpoint/2010/main" val="5659838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swot threats">
    <p:spTree>
      <p:nvGrpSpPr>
        <p:cNvPr id="1" name=""/>
        <p:cNvGrpSpPr/>
        <p:nvPr/>
      </p:nvGrpSpPr>
      <p:grpSpPr>
        <a:xfrm>
          <a:off x="0" y="0"/>
          <a:ext cx="0" cy="0"/>
          <a:chOff x="0" y="0"/>
          <a:chExt cx="0" cy="0"/>
        </a:xfrm>
      </p:grpSpPr>
      <p:sp>
        <p:nvSpPr>
          <p:cNvPr id="2" name="Title 1"/>
          <p:cNvSpPr>
            <a:spLocks noGrp="1"/>
          </p:cNvSpPr>
          <p:nvPr>
            <p:ph type="title"/>
          </p:nvPr>
        </p:nvSpPr>
        <p:spPr>
          <a:xfrm>
            <a:off x="838200" y="214392"/>
            <a:ext cx="10515600" cy="673100"/>
          </a:xfrm>
        </p:spPr>
        <p:txBody>
          <a:bodyPr/>
          <a:lstStyle>
            <a:lvl1pPr>
              <a:defRPr>
                <a:solidFill>
                  <a:schemeClr val="tx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69689" y="2438400"/>
            <a:ext cx="6839712"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69689" y="1709861"/>
            <a:ext cx="6839712"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2800" b="1" cap="all" baseline="0">
                <a:solidFill>
                  <a:schemeClr val="bg1"/>
                </a:solidFill>
              </a:defRPr>
            </a:lvl1pPr>
          </a:lstStyle>
          <a:p>
            <a:pPr marL="0" lvl="0" indent="0"/>
            <a:r>
              <a:rPr lang="en-US"/>
              <a:t>Threats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 name="Teardrop 30"/>
          <p:cNvSpPr/>
          <p:nvPr userDrawn="1"/>
        </p:nvSpPr>
        <p:spPr>
          <a:xfrm rot="5400000">
            <a:off x="271811" y="2566372"/>
            <a:ext cx="1132779" cy="15097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Teardrop 31"/>
          <p:cNvSpPr/>
          <p:nvPr userDrawn="1"/>
        </p:nvSpPr>
        <p:spPr>
          <a:xfrm>
            <a:off x="83340" y="3951672"/>
            <a:ext cx="150972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Teardrop 33"/>
          <p:cNvSpPr/>
          <p:nvPr userDrawn="1"/>
        </p:nvSpPr>
        <p:spPr>
          <a:xfrm rot="10800000">
            <a:off x="1706963" y="2756957"/>
            <a:ext cx="150972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TextBox 34"/>
          <p:cNvSpPr txBox="1"/>
          <p:nvPr userDrawn="1"/>
        </p:nvSpPr>
        <p:spPr>
          <a:xfrm>
            <a:off x="1677868"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6" name="TextBox 35"/>
          <p:cNvSpPr txBox="1"/>
          <p:nvPr userDrawn="1"/>
        </p:nvSpPr>
        <p:spPr>
          <a:xfrm>
            <a:off x="1242737"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7" name="TextBox 36"/>
          <p:cNvSpPr txBox="1"/>
          <p:nvPr userDrawn="1"/>
        </p:nvSpPr>
        <p:spPr>
          <a:xfrm>
            <a:off x="1265981"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8" name="Teardrop 37"/>
          <p:cNvSpPr/>
          <p:nvPr userDrawn="1"/>
        </p:nvSpPr>
        <p:spPr>
          <a:xfrm rot="16200000">
            <a:off x="2074840" y="3573850"/>
            <a:ext cx="2266926" cy="302256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Text Placeholder 13"/>
          <p:cNvSpPr>
            <a:spLocks noGrp="1"/>
          </p:cNvSpPr>
          <p:nvPr>
            <p:ph type="body" sz="quarter" idx="16"/>
          </p:nvPr>
        </p:nvSpPr>
        <p:spPr>
          <a:xfrm>
            <a:off x="1930793" y="4122773"/>
            <a:ext cx="256032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43" name="TextBox 42"/>
          <p:cNvSpPr txBox="1"/>
          <p:nvPr userDrawn="1"/>
        </p:nvSpPr>
        <p:spPr>
          <a:xfrm>
            <a:off x="1755853" y="3840553"/>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spTree>
    <p:extLst>
      <p:ext uri="{BB962C8B-B14F-4D97-AF65-F5344CB8AC3E}">
        <p14:creationId xmlns:p14="http://schemas.microsoft.com/office/powerpoint/2010/main" val="40487476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3" y="2047879"/>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6" y="1981200"/>
            <a:ext cx="6267451"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3" y="1395989"/>
            <a:ext cx="2828103"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grpSp>
        <p:nvGrpSpPr>
          <p:cNvPr id="16" name="Group 15"/>
          <p:cNvGrpSpPr/>
          <p:nvPr userDrawn="1"/>
        </p:nvGrpSpPr>
        <p:grpSpPr>
          <a:xfrm>
            <a:off x="2477089" y="1395989"/>
            <a:ext cx="2828103"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7" y="2735279"/>
            <a:ext cx="2514600" cy="2167128"/>
          </a:xfrm>
          <a:prstGeom prst="hexagon">
            <a:avLst/>
          </a:prstGeom>
          <a:solidFill>
            <a:schemeClr val="accent3"/>
          </a:solidFill>
        </p:spPr>
        <p:txBody>
          <a:bodyPr anchor="ctr">
            <a:normAutofit/>
          </a:bodyPr>
          <a:lstStyle>
            <a:lvl1pPr marL="0" indent="0" algn="ctr">
              <a:buNone/>
              <a:defRPr sz="18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7" y="1531076"/>
            <a:ext cx="2514600" cy="2167128"/>
          </a:xfrm>
          <a:prstGeom prst="hexagon">
            <a:avLst/>
          </a:prstGeom>
          <a:solidFill>
            <a:schemeClr val="accent1"/>
          </a:solidFill>
        </p:spPr>
        <p:txBody>
          <a:bodyPr anchor="ctr">
            <a:normAutofit/>
          </a:bodyPr>
          <a:lstStyle>
            <a:lvl1pPr marL="0" indent="0" algn="ctr">
              <a:buNone/>
              <a:defRPr sz="18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3" y="1531076"/>
            <a:ext cx="2514600" cy="2167128"/>
          </a:xfrm>
          <a:prstGeom prst="hexagon">
            <a:avLst/>
          </a:prstGeom>
          <a:solidFill>
            <a:schemeClr val="accent4"/>
          </a:solidFill>
        </p:spPr>
        <p:txBody>
          <a:bodyPr anchor="ctr">
            <a:normAutofit/>
          </a:bodyPr>
          <a:lstStyle>
            <a:lvl1pPr marL="0" indent="0" algn="ctr">
              <a:buNone/>
              <a:defRPr sz="18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7" y="3945895"/>
            <a:ext cx="2514600" cy="2167128"/>
          </a:xfrm>
          <a:prstGeom prst="hexagon">
            <a:avLst/>
          </a:prstGeom>
          <a:solidFill>
            <a:schemeClr val="accent2"/>
          </a:solidFill>
        </p:spPr>
        <p:txBody>
          <a:bodyPr anchor="ctr">
            <a:normAutofit/>
          </a:bodyPr>
          <a:lstStyle>
            <a:lvl1pPr marL="0" indent="0" algn="ctr">
              <a:buNone/>
              <a:defRPr sz="18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3" y="3945895"/>
            <a:ext cx="2514600" cy="2167128"/>
          </a:xfrm>
          <a:prstGeom prst="hexagon">
            <a:avLst/>
          </a:prstGeom>
          <a:solidFill>
            <a:schemeClr val="accent5"/>
          </a:solidFill>
        </p:spPr>
        <p:txBody>
          <a:bodyPr anchor="ctr">
            <a:normAutofit/>
          </a:bodyPr>
          <a:lstStyle>
            <a:lvl1pPr marL="0" indent="0" algn="ctr">
              <a:buNone/>
              <a:defRPr sz="18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2" y="1533015"/>
            <a:ext cx="2279651" cy="2165188"/>
          </a:xfrm>
        </p:spPr>
        <p:txBody>
          <a:bodyPr>
            <a:normAutofit/>
          </a:bodyPr>
          <a:lstStyle>
            <a:lvl1pPr>
              <a:defRPr sz="105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91" y="1283385"/>
            <a:ext cx="1581623" cy="1452164"/>
          </a:xfrm>
        </p:spPr>
        <p:txBody>
          <a:bodyPr>
            <a:normAutofit/>
          </a:bodyPr>
          <a:lstStyle>
            <a:lvl1pPr>
              <a:defRPr sz="105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3" y="1533018"/>
            <a:ext cx="2279651" cy="2165189"/>
          </a:xfrm>
        </p:spPr>
        <p:txBody>
          <a:bodyPr>
            <a:normAutofit/>
          </a:bodyPr>
          <a:lstStyle>
            <a:lvl1pPr>
              <a:defRPr sz="105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2" y="3957340"/>
            <a:ext cx="2279651" cy="2165188"/>
          </a:xfrm>
        </p:spPr>
        <p:txBody>
          <a:bodyPr>
            <a:normAutofit/>
          </a:bodyPr>
          <a:lstStyle>
            <a:lvl1pPr>
              <a:defRPr sz="1050" baseline="0"/>
            </a:lvl1pPr>
          </a:lstStyle>
          <a:p>
            <a:pPr lvl="0"/>
            <a:r>
              <a:rPr lang="en-US"/>
              <a:t>List items for Title 3</a:t>
            </a:r>
          </a:p>
        </p:txBody>
      </p:sp>
      <p:sp>
        <p:nvSpPr>
          <p:cNvPr id="57" name="Text Placeholder 13"/>
          <p:cNvSpPr>
            <a:spLocks noGrp="1"/>
          </p:cNvSpPr>
          <p:nvPr>
            <p:ph type="body" sz="quarter" idx="23" hasCustomPrompt="1"/>
          </p:nvPr>
        </p:nvSpPr>
        <p:spPr>
          <a:xfrm>
            <a:off x="9714913" y="3957343"/>
            <a:ext cx="2279651" cy="2165189"/>
          </a:xfrm>
        </p:spPr>
        <p:txBody>
          <a:bodyPr>
            <a:normAutofit/>
          </a:bodyPr>
          <a:lstStyle>
            <a:lvl1pPr>
              <a:defRPr sz="105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91" y="4958177"/>
            <a:ext cx="1581623" cy="1452164"/>
          </a:xfrm>
        </p:spPr>
        <p:txBody>
          <a:bodyPr>
            <a:normAutofit/>
          </a:bodyPr>
          <a:lstStyle>
            <a:lvl1pPr>
              <a:defRPr sz="105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818628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 titles and list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7" y="1533015"/>
            <a:ext cx="2682240" cy="2165188"/>
          </a:xfrm>
        </p:spPr>
        <p:txBody>
          <a:bodyPr tIns="640080">
            <a:normAutofit/>
          </a:bodyPr>
          <a:lstStyle>
            <a:lvl1pPr>
              <a:defRPr sz="105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245599" y="1533018"/>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7" y="3957340"/>
            <a:ext cx="2682240" cy="2165188"/>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245599" y="3957343"/>
            <a:ext cx="2686500"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7" y="1533015"/>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7" y="3957340"/>
            <a:ext cx="268224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245599" y="1533014"/>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245599" y="3957339"/>
            <a:ext cx="2686500" cy="496954"/>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229008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3" cy="1667734"/>
          </a:xfrm>
        </p:spPr>
        <p:txBody>
          <a:bodyPr tIns="640080">
            <a:normAutofit/>
          </a:bodyPr>
          <a:lstStyle>
            <a:lvl1pPr>
              <a:defRPr sz="105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5" y="2275986"/>
            <a:ext cx="4488883" cy="1667735"/>
          </a:xfrm>
        </p:spPr>
        <p:txBody>
          <a:bodyPr vert="horz" lIns="91440" tIns="640080" rIns="91440" bIns="45720" rtlCol="0">
            <a:normAutofit/>
          </a:bodyPr>
          <a:lstStyle>
            <a:lvl1pPr>
              <a:defRPr lang="en-US" sz="105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3" cy="1667734"/>
          </a:xfrm>
        </p:spPr>
        <p:txBody>
          <a:bodyPr vert="horz" lIns="91440" tIns="640080" rIns="91440" bIns="45720" rtlCol="0">
            <a:normAutofit/>
          </a:bodyPr>
          <a:lstStyle>
            <a:lvl1pPr>
              <a:defRPr lang="en-US" sz="105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5" y="4469487"/>
            <a:ext cx="4488883" cy="1667735"/>
          </a:xfrm>
        </p:spPr>
        <p:txBody>
          <a:bodyPr vert="horz" lIns="91440" tIns="640080" rIns="91440" bIns="45720" rtlCol="0">
            <a:normAutofit/>
          </a:bodyPr>
          <a:lstStyle>
            <a:lvl1pPr>
              <a:defRPr lang="en-US" sz="105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3" cy="496954"/>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3" cy="496954"/>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5" y="2275982"/>
            <a:ext cx="4488883" cy="496954"/>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5" y="4469483"/>
            <a:ext cx="4488883" cy="496954"/>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4</a:t>
            </a:r>
          </a:p>
        </p:txBody>
      </p:sp>
      <p:grpSp>
        <p:nvGrpSpPr>
          <p:cNvPr id="32" name="Group 31"/>
          <p:cNvGrpSpPr/>
          <p:nvPr userDrawn="1"/>
        </p:nvGrpSpPr>
        <p:grpSpPr>
          <a:xfrm>
            <a:off x="1155575"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41"/>
            <a:ext cx="4488883"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9"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5" y="1888241"/>
            <a:ext cx="4488883" cy="387743"/>
          </a:xfrm>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186247" y="2915981"/>
            <a:ext cx="1667735"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186246" y="5109483"/>
            <a:ext cx="1667735" cy="387743"/>
          </a:xfrm>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5917679"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189997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matrix with titl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2" name="Group 31"/>
          <p:cNvGrpSpPr/>
          <p:nvPr userDrawn="1"/>
        </p:nvGrpSpPr>
        <p:grpSpPr>
          <a:xfrm>
            <a:off x="1652287" y="2173119"/>
            <a:ext cx="9880855"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978875"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772329"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772331" y="1209792"/>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983677" y="1888241"/>
            <a:ext cx="4488883"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682959" y="2915981"/>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682958" y="5109483"/>
            <a:ext cx="1667735" cy="387743"/>
          </a:xfrm>
          <a:solidFill>
            <a:schemeClr val="bg1">
              <a:lumMod val="95000"/>
            </a:schemeClr>
          </a:solidFill>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6414391" y="4102503"/>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38198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x3 matrix">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30"/>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8"/>
            <a:ext cx="3108960"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1275616" y="1209792"/>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8"/>
            <a:ext cx="3108960"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402895" y="5326129"/>
            <a:ext cx="1234440" cy="387743"/>
          </a:xfrm>
        </p:spPr>
        <p:txBody>
          <a:bodyPr anchor="ctr">
            <a:noAutofit/>
          </a:bodyPr>
          <a:lstStyle>
            <a:lvl1pPr marL="0" indent="0" algn="ctr">
              <a:buNone/>
              <a:defRPr sz="15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5" y="2699334"/>
            <a:ext cx="1234440" cy="387743"/>
          </a:xfrm>
        </p:spPr>
        <p:txBody>
          <a:bodyPr anchor="ctr">
            <a:noAutofit/>
          </a:bodyPr>
          <a:lstStyle>
            <a:lvl1pPr marL="0" indent="0" algn="ctr">
              <a:buNone/>
              <a:defRPr sz="15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51"/>
            <a:ext cx="1234440" cy="387743"/>
          </a:xfrm>
        </p:spPr>
        <p:txBody>
          <a:bodyPr anchor="ctr">
            <a:noAutofit/>
          </a:bodyPr>
          <a:lstStyle>
            <a:lvl1pPr marL="0" indent="0" algn="ctr">
              <a:buNone/>
              <a:defRPr sz="15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8"/>
            <a:ext cx="3108960" cy="387743"/>
          </a:xfrm>
        </p:spPr>
        <p:txBody>
          <a:bodyPr anchor="ctr">
            <a:noAutofit/>
          </a:bodyPr>
          <a:lstStyle>
            <a:lvl1pPr marL="0" indent="0" algn="ctr">
              <a:buNone/>
              <a:defRPr sz="15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6"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7" y="6123358"/>
            <a:ext cx="356644" cy="265176"/>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0" name="Text Placeholder 12"/>
          <p:cNvSpPr>
            <a:spLocks noGrp="1"/>
          </p:cNvSpPr>
          <p:nvPr>
            <p:ph type="body" sz="quarter" idx="24" hasCustomPrompt="1"/>
          </p:nvPr>
        </p:nvSpPr>
        <p:spPr>
          <a:xfrm>
            <a:off x="1275619" y="2275983"/>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9" y="3590099"/>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31" y="4902777"/>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5" y="2275982"/>
            <a:ext cx="3108959" cy="283062"/>
          </a:xfrm>
          <a:solidFill>
            <a:schemeClr val="accent1"/>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5" y="3590099"/>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5"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91" y="2275982"/>
            <a:ext cx="3108959" cy="283062"/>
          </a:xfrm>
          <a:solidFill>
            <a:schemeClr val="accent4"/>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91" y="3590099"/>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91" y="4902777"/>
            <a:ext cx="3108959" cy="283062"/>
          </a:xfrm>
          <a:solidFill>
            <a:schemeClr val="accent3"/>
          </a:solidFill>
          <a:ln>
            <a:noFill/>
          </a:ln>
        </p:spPr>
        <p:txBody>
          <a:bodyPr vert="horz" wrap="square" lIns="91440" tIns="45720" rIns="91440" bIns="45720" rtlCol="0" anchor="ctr">
            <a:noAutofit/>
          </a:bodyPr>
          <a:lstStyle>
            <a:lvl1pPr marL="171450" indent="-171450" algn="ctr">
              <a:buNone/>
              <a:defRPr lang="en-US" sz="14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9516170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fishbone 4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400738"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82397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24720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5755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2998734"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421966"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813216"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916569" y="2253891"/>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421966"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2998734"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5755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247202"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823970"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400738"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3" y="284388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4" y="354075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4" y="423762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171450" indent="-171450" algn="ctr">
              <a:buNone/>
              <a:defRPr lang="en-US" sz="12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548856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fishbone 6 cause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989093"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4163857"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816608"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645517"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702607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4197161"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4163857"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2"/>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989093" y="2849641"/>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654639"/>
            <a:ext cx="2281936"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597702" y="423938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50" y="4915850"/>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2" y="559231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250453"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631007" y="2264669"/>
            <a:ext cx="2267712" cy="633984"/>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2" y="1484668"/>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50" y="2161133"/>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597702" y="2837596"/>
            <a:ext cx="1164308"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9093052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able 1">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8721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1"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49"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6" y="1643174"/>
            <a:ext cx="3448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278335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6"/>
            <a:ext cx="2594864"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71"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71" y="1548555"/>
            <a:ext cx="3585151" cy="838987"/>
          </a:xfrm>
          <a:solidFill>
            <a:schemeClr val="accent1"/>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71"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71"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379855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6"/>
            <a:ext cx="2594864"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6"/>
            <a:ext cx="2594864"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2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6"/>
            <a:ext cx="2594864"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3" y="2034398"/>
            <a:ext cx="3585151" cy="2961648"/>
          </a:xfrm>
          <a:solidFill>
            <a:schemeClr val="tx2">
              <a:lumMod val="40000"/>
              <a:lumOff val="60000"/>
            </a:schemeClr>
          </a:solidFill>
        </p:spPr>
        <p:txBody>
          <a:bodyPr tIns="640080">
            <a:normAutofit/>
          </a:bodyPr>
          <a:lstStyle>
            <a:lvl1pPr>
              <a:defRPr sz="16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3" y="1548555"/>
            <a:ext cx="3585151" cy="838987"/>
          </a:xfrm>
          <a:solidFill>
            <a:schemeClr val="accent3"/>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3" y="5506854"/>
            <a:ext cx="3585151"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3" y="5129878"/>
            <a:ext cx="3585151"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1170960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6"/>
            <a:ext cx="3242056"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8098473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2" y="1619252"/>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2334073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full width tabl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2"/>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403517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invoice">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5" y="1654179"/>
            <a:ext cx="4586952" cy="1988911"/>
          </a:xfrm>
        </p:spPr>
        <p:txBody>
          <a:bodyPr/>
          <a:lstStyle/>
          <a:p>
            <a:endParaRPr lang="en-US"/>
          </a:p>
        </p:txBody>
      </p:sp>
      <p:sp>
        <p:nvSpPr>
          <p:cNvPr id="25" name="Table Placeholder 8"/>
          <p:cNvSpPr>
            <a:spLocks noGrp="1"/>
          </p:cNvSpPr>
          <p:nvPr>
            <p:ph type="tbl" sz="quarter" idx="14"/>
          </p:nvPr>
        </p:nvSpPr>
        <p:spPr>
          <a:xfrm>
            <a:off x="482600" y="4125690"/>
            <a:ext cx="11230867" cy="2086323"/>
          </a:xfrm>
        </p:spPr>
        <p:txBody>
          <a:bodyPr/>
          <a:lstStyle/>
          <a:p>
            <a:endParaRPr lang="en-US"/>
          </a:p>
        </p:txBody>
      </p:sp>
      <p:sp>
        <p:nvSpPr>
          <p:cNvPr id="11" name="Text Placeholder 10"/>
          <p:cNvSpPr>
            <a:spLocks noGrp="1"/>
          </p:cNvSpPr>
          <p:nvPr>
            <p:ph type="body" sz="quarter" idx="15" hasCustomPrompt="1"/>
          </p:nvPr>
        </p:nvSpPr>
        <p:spPr>
          <a:xfrm>
            <a:off x="482601" y="1981515"/>
            <a:ext cx="5236031" cy="1890071"/>
          </a:xfrm>
        </p:spPr>
        <p:txBody>
          <a:bodyPr>
            <a:normAutofit/>
          </a:bodyPr>
          <a:lstStyle>
            <a:lvl1pPr marL="0" indent="0">
              <a:spcBef>
                <a:spcPts val="0"/>
              </a:spcBef>
              <a:buNone/>
              <a:defRPr sz="1200" baseline="0"/>
            </a:lvl1pPr>
            <a:lvl2pPr marL="342900" indent="0">
              <a:buNone/>
              <a:defRPr/>
            </a:lvl2pPr>
            <a:lvl3pPr marL="685800" indent="0">
              <a:buNone/>
              <a:defRPr/>
            </a:lvl3pPr>
            <a:lvl4pPr marL="1028700" indent="0">
              <a:buNone/>
              <a:defRPr/>
            </a:lvl4pPr>
            <a:lvl5pPr marL="13716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9" y="1630415"/>
            <a:ext cx="5236031" cy="332086"/>
          </a:xfrm>
        </p:spPr>
        <p:txBody>
          <a:bodyPr>
            <a:noAutofit/>
          </a:bodyPr>
          <a:lstStyle>
            <a:lvl1pPr marL="0" indent="0">
              <a:buNone/>
              <a:defRPr sz="1350" b="1" baseline="0"/>
            </a:lvl1pPr>
            <a:lvl2pPr marL="342900" indent="0">
              <a:buNone/>
              <a:defRPr/>
            </a:lvl2pPr>
            <a:lvl3pPr marL="685800" indent="0">
              <a:buNone/>
              <a:defRPr/>
            </a:lvl3pPr>
            <a:lvl4pPr marL="1028700" indent="0">
              <a:buNone/>
              <a:defRPr/>
            </a:lvl4pPr>
            <a:lvl5pPr marL="13716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175725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map and char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9"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9"/>
            <a:ext cx="324612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20"/>
            <a:ext cx="324612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9" y="4730715"/>
            <a:ext cx="3246120" cy="1517689"/>
          </a:xfrm>
        </p:spPr>
        <p:txBody>
          <a:bodyPr/>
          <a:lstStyle/>
          <a:p>
            <a:endParaRPr lang="en-US"/>
          </a:p>
        </p:txBody>
      </p:sp>
      <p:sp>
        <p:nvSpPr>
          <p:cNvPr id="31" name="Chart Placeholder 11"/>
          <p:cNvSpPr>
            <a:spLocks noGrp="1"/>
          </p:cNvSpPr>
          <p:nvPr>
            <p:ph type="chart" sz="quarter" idx="43"/>
          </p:nvPr>
        </p:nvSpPr>
        <p:spPr>
          <a:xfrm>
            <a:off x="4472940" y="4730715"/>
            <a:ext cx="3246120" cy="1517689"/>
          </a:xfrm>
        </p:spPr>
        <p:txBody>
          <a:bodyPr/>
          <a:lstStyle/>
          <a:p>
            <a:endParaRPr lang="en-US"/>
          </a:p>
        </p:txBody>
      </p:sp>
      <p:sp>
        <p:nvSpPr>
          <p:cNvPr id="32" name="Chart Placeholder 11"/>
          <p:cNvSpPr>
            <a:spLocks noGrp="1"/>
          </p:cNvSpPr>
          <p:nvPr>
            <p:ph type="chart" sz="quarter" idx="44"/>
          </p:nvPr>
        </p:nvSpPr>
        <p:spPr>
          <a:xfrm>
            <a:off x="8467345" y="4730715"/>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6703490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map and chart 2">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7" y="4224969"/>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7" y="4851223"/>
            <a:ext cx="5613403"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621692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ap 4">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7" y="5361762"/>
            <a:ext cx="5613403"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2" y="1668688"/>
            <a:ext cx="5067303" cy="2890612"/>
          </a:xfrm>
        </p:spPr>
        <p:txBody>
          <a:bodyPr>
            <a:noAutofit/>
          </a:bodyPr>
          <a:lstStyle>
            <a:lvl1pPr>
              <a:defRPr sz="1400">
                <a:solidFill>
                  <a:schemeClr val="bg2"/>
                </a:solidFill>
              </a:defRPr>
            </a:lvl1pPr>
            <a:lvl2pPr>
              <a:defRPr sz="1400">
                <a:solidFill>
                  <a:schemeClr val="bg2"/>
                </a:solidFill>
              </a:defRPr>
            </a:lvl2pPr>
            <a:lvl3pPr>
              <a:defRPr sz="14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2" y="4959727"/>
            <a:ext cx="5067303"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264566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map and chart 3">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9" y="2694814"/>
            <a:ext cx="274320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9" y="3302057"/>
            <a:ext cx="2743200" cy="2666947"/>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2" y="1668688"/>
            <a:ext cx="5067303"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4764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3830611"/>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1" y="3830611"/>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1" y="4304433"/>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9"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1947672"/>
          </a:xfrm>
          <a:prstGeom prst="ellipse">
            <a:avLst/>
          </a:prstGeom>
          <a:solidFill>
            <a:schemeClr val="accent4"/>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49689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7"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171856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295452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419049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542645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666241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8259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82597"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295452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419049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542645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666241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82597"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606527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9"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4" y="2295147"/>
            <a:ext cx="6939283"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6010149"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7246113"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8482077"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9718041"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10954005" y="3640616"/>
            <a:ext cx="759463"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477418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4774184" y="4889682"/>
            <a:ext cx="6939283"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9"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7246113"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8482077"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9718041"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10954005" y="4419090"/>
            <a:ext cx="759463"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4774184" y="1766691"/>
            <a:ext cx="6939283"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099032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iMac">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591433" y="2536550"/>
            <a:ext cx="5266944" cy="2231136"/>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48"/>
          <p:cNvGrpSpPr/>
          <p:nvPr userDrawn="1"/>
        </p:nvGrpSpPr>
        <p:grpSpPr>
          <a:xfrm>
            <a:off x="316532" y="2327391"/>
            <a:ext cx="5818536" cy="3809740"/>
            <a:chOff x="3742268" y="2033349"/>
            <a:chExt cx="4296282" cy="3750707"/>
          </a:xfrm>
        </p:grpSpPr>
        <p:sp>
          <p:nvSpPr>
            <p:cNvPr id="50"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1"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2"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3"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4"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5"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6"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7"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8"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9"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0"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1"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2"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3"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Tree>
    <p:extLst>
      <p:ext uri="{BB962C8B-B14F-4D97-AF65-F5344CB8AC3E}">
        <p14:creationId xmlns:p14="http://schemas.microsoft.com/office/powerpoint/2010/main" val="21035991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MacBoo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868959" y="2640853"/>
            <a:ext cx="4840444"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868959" y="1701835"/>
            <a:ext cx="4840444"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8"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10" y="2472270"/>
            <a:ext cx="6666349" cy="28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Picture Placeholder 4"/>
          <p:cNvSpPr>
            <a:spLocks noGrp="1"/>
          </p:cNvSpPr>
          <p:nvPr>
            <p:ph type="pic" sz="quarter" idx="23"/>
          </p:nvPr>
        </p:nvSpPr>
        <p:spPr>
          <a:xfrm>
            <a:off x="1025324" y="2657787"/>
            <a:ext cx="5020921" cy="2346983"/>
          </a:xfrm>
        </p:spPr>
      </p:sp>
    </p:spTree>
    <p:extLst>
      <p:ext uri="{BB962C8B-B14F-4D97-AF65-F5344CB8AC3E}">
        <p14:creationId xmlns:p14="http://schemas.microsoft.com/office/powerpoint/2010/main" val="39340245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apple watch">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 name="Group 2"/>
          <p:cNvGrpSpPr/>
          <p:nvPr userDrawn="1"/>
        </p:nvGrpSpPr>
        <p:grpSpPr>
          <a:xfrm>
            <a:off x="1550568" y="1313407"/>
            <a:ext cx="3603713" cy="5077084"/>
            <a:chOff x="1997569" y="1313407"/>
            <a:chExt cx="2702785" cy="5077084"/>
          </a:xfrm>
        </p:grpSpPr>
        <p:sp>
          <p:nvSpPr>
            <p:cNvPr id="21"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2"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3"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4"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5"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6" name="Picture Placeholder 4"/>
          <p:cNvSpPr>
            <a:spLocks noGrp="1"/>
          </p:cNvSpPr>
          <p:nvPr>
            <p:ph type="pic" sz="quarter" idx="22"/>
          </p:nvPr>
        </p:nvSpPr>
        <p:spPr>
          <a:xfrm>
            <a:off x="1746504" y="2424200"/>
            <a:ext cx="3133344" cy="2852928"/>
          </a:xfrm>
          <a:prstGeom prst="roundRect">
            <a:avLst>
              <a:gd name="adj" fmla="val 12344"/>
            </a:avLst>
          </a:prstGeom>
          <a:solidFill>
            <a:schemeClr val="tx1"/>
          </a:solidFill>
        </p:spPr>
      </p:sp>
    </p:spTree>
    <p:extLst>
      <p:ext uri="{BB962C8B-B14F-4D97-AF65-F5344CB8AC3E}">
        <p14:creationId xmlns:p14="http://schemas.microsoft.com/office/powerpoint/2010/main" val="2611503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iPad black">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4" name="Group 43"/>
          <p:cNvGrpSpPr/>
          <p:nvPr userDrawn="1"/>
        </p:nvGrpSpPr>
        <p:grpSpPr>
          <a:xfrm>
            <a:off x="1134674" y="1778378"/>
            <a:ext cx="4182252" cy="4080933"/>
            <a:chOff x="14427200" y="12090400"/>
            <a:chExt cx="15590475" cy="20283713"/>
          </a:xfrm>
        </p:grpSpPr>
        <p:sp>
          <p:nvSpPr>
            <p:cNvPr id="45"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46"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49"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0"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1"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2"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3" name="Freeform 52"/>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4"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5"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6"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7"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5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59" name="Picture Placeholder 4"/>
          <p:cNvSpPr>
            <a:spLocks noGrp="1"/>
          </p:cNvSpPr>
          <p:nvPr>
            <p:ph type="pic" sz="quarter" idx="22"/>
          </p:nvPr>
        </p:nvSpPr>
        <p:spPr>
          <a:xfrm>
            <a:off x="1572872" y="2236803"/>
            <a:ext cx="3305853" cy="3233860"/>
          </a:xfrm>
        </p:spPr>
      </p:sp>
    </p:spTree>
    <p:extLst>
      <p:ext uri="{BB962C8B-B14F-4D97-AF65-F5344CB8AC3E}">
        <p14:creationId xmlns:p14="http://schemas.microsoft.com/office/powerpoint/2010/main" val="14671915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3" y="2640853"/>
            <a:ext cx="5143500"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3"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0" name="Group 59"/>
          <p:cNvGrpSpPr/>
          <p:nvPr userDrawn="1"/>
        </p:nvGrpSpPr>
        <p:grpSpPr>
          <a:xfrm>
            <a:off x="1128323" y="1778378"/>
            <a:ext cx="4182252" cy="4080933"/>
            <a:chOff x="14427200" y="12090400"/>
            <a:chExt cx="15590475" cy="20283713"/>
          </a:xfrm>
        </p:grpSpPr>
        <p:sp>
          <p:nvSpPr>
            <p:cNvPr id="61"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2"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3"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4"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5"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6"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7" name="Freeform 66"/>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8"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69"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0"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1"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72"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73" name="Picture Placeholder 4"/>
          <p:cNvSpPr>
            <a:spLocks noGrp="1"/>
          </p:cNvSpPr>
          <p:nvPr>
            <p:ph type="pic" sz="quarter" idx="23"/>
          </p:nvPr>
        </p:nvSpPr>
        <p:spPr>
          <a:xfrm>
            <a:off x="1566522" y="2236803"/>
            <a:ext cx="3305853" cy="3233860"/>
          </a:xfrm>
        </p:spPr>
      </p:sp>
    </p:spTree>
    <p:extLst>
      <p:ext uri="{BB962C8B-B14F-4D97-AF65-F5344CB8AC3E}">
        <p14:creationId xmlns:p14="http://schemas.microsoft.com/office/powerpoint/2010/main" val="357709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 name="Group 2"/>
          <p:cNvGrpSpPr/>
          <p:nvPr userDrawn="1"/>
        </p:nvGrpSpPr>
        <p:grpSpPr>
          <a:xfrm>
            <a:off x="3480816" y="1828800"/>
            <a:ext cx="5230368" cy="5029200"/>
            <a:chOff x="1921037" y="1425678"/>
            <a:chExt cx="5233713" cy="5432323"/>
          </a:xfrm>
        </p:grpSpPr>
        <p:sp>
          <p:nvSpPr>
            <p:cNvPr id="23" name="Freeform 22"/>
            <p:cNvSpPr/>
            <p:nvPr userDrawn="1"/>
          </p:nvSpPr>
          <p:spPr>
            <a:xfrm>
              <a:off x="1921037"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0" name="Freeform 29"/>
            <p:cNvSpPr/>
            <p:nvPr userDrawn="1"/>
          </p:nvSpPr>
          <p:spPr>
            <a:xfrm>
              <a:off x="1938091"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1" name="Freeform 30"/>
            <p:cNvSpPr/>
            <p:nvPr userDrawn="1"/>
          </p:nvSpPr>
          <p:spPr>
            <a:xfrm>
              <a:off x="1955144"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2" name="Shape 10"/>
            <p:cNvSpPr/>
            <p:nvPr userDrawn="1"/>
          </p:nvSpPr>
          <p:spPr>
            <a:xfrm>
              <a:off x="2986883"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4" name="Shape 11"/>
            <p:cNvSpPr/>
            <p:nvPr userDrawn="1"/>
          </p:nvSpPr>
          <p:spPr>
            <a:xfrm>
              <a:off x="2471013"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5" name="Freeform 34"/>
            <p:cNvSpPr/>
            <p:nvPr userDrawn="1"/>
          </p:nvSpPr>
          <p:spPr>
            <a:xfrm>
              <a:off x="2534436"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6" name="Shape 31"/>
            <p:cNvSpPr/>
            <p:nvPr userDrawn="1"/>
          </p:nvSpPr>
          <p:spPr>
            <a:xfrm>
              <a:off x="4462013"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7" name="Shape 32"/>
            <p:cNvSpPr/>
            <p:nvPr userDrawn="1"/>
          </p:nvSpPr>
          <p:spPr>
            <a:xfrm>
              <a:off x="4500383"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sp>
          <p:nvSpPr>
            <p:cNvPr id="38" name="Shape 33"/>
            <p:cNvSpPr/>
            <p:nvPr userDrawn="1"/>
          </p:nvSpPr>
          <p:spPr>
            <a:xfrm>
              <a:off x="4363955"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3000"/>
            </a:p>
          </p:txBody>
        </p:sp>
      </p:grpSp>
      <p:sp>
        <p:nvSpPr>
          <p:cNvPr id="40" name="Picture Placeholder 4"/>
          <p:cNvSpPr>
            <a:spLocks noGrp="1"/>
          </p:cNvSpPr>
          <p:nvPr>
            <p:ph type="pic" sz="quarter" idx="22"/>
          </p:nvPr>
        </p:nvSpPr>
        <p:spPr>
          <a:xfrm>
            <a:off x="4027513" y="2536945"/>
            <a:ext cx="4136979" cy="4321056"/>
          </a:xfrm>
        </p:spPr>
      </p:sp>
    </p:spTree>
    <p:extLst>
      <p:ext uri="{BB962C8B-B14F-4D97-AF65-F5344CB8AC3E}">
        <p14:creationId xmlns:p14="http://schemas.microsoft.com/office/powerpoint/2010/main" val="21130597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3" name="Group 2"/>
          <p:cNvGrpSpPr/>
          <p:nvPr userDrawn="1"/>
        </p:nvGrpSpPr>
        <p:grpSpPr>
          <a:xfrm>
            <a:off x="3479146" y="1828800"/>
            <a:ext cx="5233713" cy="5029204"/>
            <a:chOff x="2609359" y="1425678"/>
            <a:chExt cx="3925285" cy="5432326"/>
          </a:xfrm>
        </p:grpSpPr>
        <p:sp>
          <p:nvSpPr>
            <p:cNvPr id="72" name="Freeform 71"/>
            <p:cNvSpPr/>
            <p:nvPr userDrawn="1"/>
          </p:nvSpPr>
          <p:spPr>
            <a:xfrm>
              <a:off x="2609359" y="1425678"/>
              <a:ext cx="3925285"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70" name="Freeform 69"/>
            <p:cNvSpPr/>
            <p:nvPr userDrawn="1"/>
          </p:nvSpPr>
          <p:spPr>
            <a:xfrm>
              <a:off x="2622150" y="1442732"/>
              <a:ext cx="3897578"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8" name="Freeform 67"/>
            <p:cNvSpPr/>
            <p:nvPr userDrawn="1"/>
          </p:nvSpPr>
          <p:spPr>
            <a:xfrm>
              <a:off x="2634939" y="1459789"/>
              <a:ext cx="3873305"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59" name="Shape 10"/>
            <p:cNvSpPr/>
            <p:nvPr userDrawn="1"/>
          </p:nvSpPr>
          <p:spPr>
            <a:xfrm>
              <a:off x="3408744" y="1425681"/>
              <a:ext cx="2405896"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60" name="Shape 11"/>
            <p:cNvSpPr/>
            <p:nvPr userDrawn="1"/>
          </p:nvSpPr>
          <p:spPr>
            <a:xfrm>
              <a:off x="3021841" y="2056661"/>
              <a:ext cx="3102733"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1" name="Freeform 60"/>
            <p:cNvSpPr/>
            <p:nvPr userDrawn="1"/>
          </p:nvSpPr>
          <p:spPr>
            <a:xfrm>
              <a:off x="3069408" y="2087471"/>
              <a:ext cx="3008926"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4" name="Shape 31"/>
            <p:cNvSpPr/>
            <p:nvPr userDrawn="1"/>
          </p:nvSpPr>
          <p:spPr>
            <a:xfrm>
              <a:off x="4515090" y="1728380"/>
              <a:ext cx="68544"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5" name="Shape 32"/>
            <p:cNvSpPr/>
            <p:nvPr userDrawn="1"/>
          </p:nvSpPr>
          <p:spPr>
            <a:xfrm>
              <a:off x="4543869" y="1766748"/>
              <a:ext cx="16852"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6" name="Shape 33"/>
            <p:cNvSpPr/>
            <p:nvPr userDrawn="1"/>
          </p:nvSpPr>
          <p:spPr>
            <a:xfrm>
              <a:off x="4441548" y="1753958"/>
              <a:ext cx="33454"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grpSp>
      <p:sp>
        <p:nvSpPr>
          <p:cNvPr id="67" name="Picture Placeholder 4"/>
          <p:cNvSpPr>
            <a:spLocks noGrp="1"/>
          </p:cNvSpPr>
          <p:nvPr userDrawn="1">
            <p:ph type="pic" sz="quarter" idx="22"/>
          </p:nvPr>
        </p:nvSpPr>
        <p:spPr>
          <a:xfrm>
            <a:off x="4027513" y="2536945"/>
            <a:ext cx="4136979" cy="4321056"/>
          </a:xfrm>
        </p:spPr>
      </p:sp>
    </p:spTree>
    <p:extLst>
      <p:ext uri="{BB962C8B-B14F-4D97-AF65-F5344CB8AC3E}">
        <p14:creationId xmlns:p14="http://schemas.microsoft.com/office/powerpoint/2010/main" val="31828569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contact">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Picture Placeholder 10"/>
          <p:cNvSpPr>
            <a:spLocks noGrp="1" noChangeAspect="1"/>
          </p:cNvSpPr>
          <p:nvPr>
            <p:ph type="pic" sz="quarter" idx="14" hasCustomPrompt="1"/>
          </p:nvPr>
        </p:nvSpPr>
        <p:spPr>
          <a:xfrm>
            <a:off x="354776"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7" y="1721335"/>
            <a:ext cx="5093527" cy="1174269"/>
          </a:xfrm>
          <a:solidFill>
            <a:schemeClr val="tx1">
              <a:lumMod val="10000"/>
              <a:lumOff val="90000"/>
            </a:schemeClr>
          </a:solidFill>
        </p:spPr>
        <p:txBody>
          <a:bodyPr anchor="t">
            <a:normAutofit/>
          </a:bodyPr>
          <a:lstStyle>
            <a:lvl1pPr marL="0" indent="0" algn="just">
              <a:buNone/>
              <a:defRPr sz="135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6" y="3197675"/>
            <a:ext cx="546925" cy="431800"/>
          </a:xfrm>
        </p:spPr>
        <p:txBody>
          <a:bodyPr vert="horz" lIns="91440" tIns="45720" rIns="91440" bIns="45720" rtlCol="0" anchor="ctr">
            <a:normAutofit/>
          </a:bodyPr>
          <a:lstStyle>
            <a:lvl1pPr algn="ctr">
              <a:defRPr lang="en-US" sz="15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35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6" y="4366208"/>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6" y="4834136"/>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6" y="5292935"/>
            <a:ext cx="546925"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6" y="5760863"/>
            <a:ext cx="546925"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500" b="0" cap="none" baseline="0">
                <a:solidFill>
                  <a:srgbClr val="324D5E"/>
                </a:solidFill>
                <a:latin typeface="FontAwesome" pitchFamily="2" charset="0"/>
              </a:defRPr>
            </a:lvl1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350">
                <a:solidFill>
                  <a:srgbClr val="8C9CA6"/>
                </a:solidFill>
              </a:defRPr>
            </a:lvl1pPr>
          </a:lstStyle>
          <a:p>
            <a:pPr lvl="0"/>
            <a:r>
              <a:rPr lang="en-US"/>
              <a:t>Some information here</a:t>
            </a:r>
          </a:p>
        </p:txBody>
      </p:sp>
    </p:spTree>
    <p:extLst>
      <p:ext uri="{BB962C8B-B14F-4D97-AF65-F5344CB8AC3E}">
        <p14:creationId xmlns:p14="http://schemas.microsoft.com/office/powerpoint/2010/main" val="41020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 icons">
    <p:spTree>
      <p:nvGrpSpPr>
        <p:cNvPr id="1" name=""/>
        <p:cNvGrpSpPr/>
        <p:nvPr/>
      </p:nvGrpSpPr>
      <p:grpSpPr>
        <a:xfrm>
          <a:off x="0" y="0"/>
          <a:ext cx="0" cy="0"/>
          <a:chOff x="0" y="0"/>
          <a:chExt cx="0" cy="0"/>
        </a:xfrm>
      </p:grpSpPr>
      <p:sp>
        <p:nvSpPr>
          <p:cNvPr id="7" name="Rectangle 6"/>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6"/>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6"/>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6"/>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5" y="3749884"/>
            <a:ext cx="2596896"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3749884"/>
            <a:ext cx="2596896"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5"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223706"/>
            <a:ext cx="2596896"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1947672"/>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5" y="1686031"/>
            <a:ext cx="2596896" cy="1947672"/>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1947672"/>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7337366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theme" Target="../theme/theme1.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809165" y="5823008"/>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767944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person standing in a cave&#10;&#10;Description automatically generated with medium confidence">
            <a:extLst>
              <a:ext uri="{FF2B5EF4-FFF2-40B4-BE49-F238E27FC236}">
                <a16:creationId xmlns:a16="http://schemas.microsoft.com/office/drawing/2014/main" id="{577A7EF2-105C-40B0-9A7B-99A37FCED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74220"/>
          </a:xfrm>
          <a:prstGeom prst="rect">
            <a:avLst/>
          </a:prstGeom>
        </p:spPr>
      </p:pic>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697" y="2215004"/>
            <a:ext cx="4060605" cy="997048"/>
          </a:xfrm>
          <a:prstGeom prst="rect">
            <a:avLst/>
          </a:prstGeom>
        </p:spPr>
      </p:pic>
      <p:sp>
        <p:nvSpPr>
          <p:cNvPr id="23" name="TextBox 22">
            <a:extLst>
              <a:ext uri="{FF2B5EF4-FFF2-40B4-BE49-F238E27FC236}">
                <a16:creationId xmlns:a16="http://schemas.microsoft.com/office/drawing/2014/main" id="{6566A2CC-8F3B-2C56-49D9-A8EC4484D16B}"/>
              </a:ext>
            </a:extLst>
          </p:cNvPr>
          <p:cNvSpPr txBox="1"/>
          <p:nvPr/>
        </p:nvSpPr>
        <p:spPr>
          <a:xfrm>
            <a:off x="1641424" y="6043223"/>
            <a:ext cx="9593706" cy="830997"/>
          </a:xfrm>
          <a:prstGeom prst="rect">
            <a:avLst/>
          </a:prstGeom>
          <a:noFill/>
        </p:spPr>
        <p:txBody>
          <a:bodyPr wrap="square" rtlCol="0">
            <a:spAutoFit/>
          </a:bodyPr>
          <a:lstStyle/>
          <a:p>
            <a:pPr algn="ctr"/>
            <a:r>
              <a:rPr lang="en-US" sz="4800" dirty="0">
                <a:solidFill>
                  <a:schemeClr val="bg1">
                    <a:lumMod val="75000"/>
                  </a:schemeClr>
                </a:solidFill>
                <a:latin typeface="Nunito" pitchFamily="2" charset="0"/>
              </a:rPr>
              <a:t>Exploratory Data Analysis</a:t>
            </a:r>
            <a:endParaRPr lang="en-GB" sz="4800" dirty="0">
              <a:solidFill>
                <a:schemeClr val="bg1">
                  <a:lumMod val="75000"/>
                </a:schemeClr>
              </a:solidFill>
              <a:latin typeface="Nunito" pitchFamily="2" charset="0"/>
            </a:endParaRPr>
          </a:p>
        </p:txBody>
      </p:sp>
    </p:spTree>
    <p:extLst>
      <p:ext uri="{BB962C8B-B14F-4D97-AF65-F5344CB8AC3E}">
        <p14:creationId xmlns:p14="http://schemas.microsoft.com/office/powerpoint/2010/main" val="272393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10</a:t>
            </a:fld>
            <a:endParaRPr lang="en-US" dirty="0">
              <a:latin typeface="Nunito" pitchFamily="2" charset="0"/>
            </a:endParaRPr>
          </a:p>
        </p:txBody>
      </p:sp>
      <p:sp>
        <p:nvSpPr>
          <p:cNvPr id="10" name="Text Placeholder 9"/>
          <p:cNvSpPr>
            <a:spLocks noGrp="1"/>
          </p:cNvSpPr>
          <p:nvPr>
            <p:ph type="body" sz="quarter" idx="14"/>
          </p:nvPr>
        </p:nvSpPr>
        <p:spPr/>
        <p:txBody>
          <a:bodyPr>
            <a:normAutofit/>
          </a:bodyPr>
          <a:lstStyle/>
          <a:p>
            <a:r>
              <a:rPr lang="en-US" dirty="0">
                <a:latin typeface="Nunito" pitchFamily="2" charset="0"/>
              </a:rPr>
              <a:t>Data points alignment issues</a:t>
            </a:r>
          </a:p>
          <a:p>
            <a:r>
              <a:rPr lang="en-US" dirty="0">
                <a:latin typeface="Nunito" pitchFamily="2" charset="0"/>
              </a:rPr>
              <a:t>Missing data between data sources</a:t>
            </a:r>
          </a:p>
          <a:p>
            <a:r>
              <a:rPr lang="en-US" dirty="0">
                <a:latin typeface="Nunito" pitchFamily="2" charset="0"/>
              </a:rPr>
              <a:t>Final version should be pre-processed for quality checks.</a:t>
            </a:r>
          </a:p>
        </p:txBody>
      </p:sp>
      <p:sp>
        <p:nvSpPr>
          <p:cNvPr id="11" name="Text Placeholder 10"/>
          <p:cNvSpPr>
            <a:spLocks noGrp="1"/>
          </p:cNvSpPr>
          <p:nvPr>
            <p:ph type="body" sz="quarter" idx="18"/>
          </p:nvPr>
        </p:nvSpPr>
        <p:spPr/>
        <p:txBody>
          <a:bodyPr>
            <a:normAutofit/>
          </a:bodyPr>
          <a:lstStyle/>
          <a:p>
            <a:r>
              <a:rPr lang="en-US" dirty="0">
                <a:latin typeface="Nunito" pitchFamily="2" charset="0"/>
              </a:rPr>
              <a:t>Data QUALITY-MULTIPLE SOURCES</a:t>
            </a:r>
          </a:p>
        </p:txBody>
      </p:sp>
      <p:pic>
        <p:nvPicPr>
          <p:cNvPr id="2" name="Picture 1" descr="Text&#10;&#10;Description automatically generated">
            <a:extLst>
              <a:ext uri="{FF2B5EF4-FFF2-40B4-BE49-F238E27FC236}">
                <a16:creationId xmlns:a16="http://schemas.microsoft.com/office/drawing/2014/main" id="{1514AB44-A19F-F562-7243-82CAC889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52417"/>
            <a:ext cx="4060605" cy="997048"/>
          </a:xfrm>
          <a:prstGeom prst="rect">
            <a:avLst/>
          </a:prstGeom>
        </p:spPr>
      </p:pic>
      <p:sp>
        <p:nvSpPr>
          <p:cNvPr id="15" name="Title 9">
            <a:extLst>
              <a:ext uri="{FF2B5EF4-FFF2-40B4-BE49-F238E27FC236}">
                <a16:creationId xmlns:a16="http://schemas.microsoft.com/office/drawing/2014/main" id="{0880C7F4-36DF-A5A4-BC4E-5D522592FE2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Challenges of Data Quality</a:t>
            </a:r>
          </a:p>
        </p:txBody>
      </p:sp>
      <p:sp>
        <p:nvSpPr>
          <p:cNvPr id="16" name="Google Shape;372;p16">
            <a:extLst>
              <a:ext uri="{FF2B5EF4-FFF2-40B4-BE49-F238E27FC236}">
                <a16:creationId xmlns:a16="http://schemas.microsoft.com/office/drawing/2014/main" id="{3909459A-E7FB-922E-951B-314619312E2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Qua</a:t>
            </a:r>
            <a:r>
              <a:rPr lang="en-GB" sz="5400" b="1" dirty="0">
                <a:solidFill>
                  <a:srgbClr val="010101"/>
                </a:solidFill>
                <a:latin typeface="Nunito" pitchFamily="2" charset="0"/>
              </a:rPr>
              <a:t>lity</a:t>
            </a:r>
          </a:p>
        </p:txBody>
      </p:sp>
      <p:sp>
        <p:nvSpPr>
          <p:cNvPr id="6" name="Text Placeholder 11">
            <a:extLst>
              <a:ext uri="{FF2B5EF4-FFF2-40B4-BE49-F238E27FC236}">
                <a16:creationId xmlns:a16="http://schemas.microsoft.com/office/drawing/2014/main" id="{4569DFB6-F64B-ECA6-49E4-583668EA03DB}"/>
              </a:ext>
            </a:extLst>
          </p:cNvPr>
          <p:cNvSpPr>
            <a:spLocks noGrp="1"/>
          </p:cNvSpPr>
          <p:nvPr/>
        </p:nvSpPr>
        <p:spPr>
          <a:xfrm>
            <a:off x="9311640" y="4290060"/>
            <a:ext cx="2560320" cy="1920240"/>
          </a:xfrm>
          <a:prstGeom prst="ellipse">
            <a:avLst/>
          </a:prstGeom>
          <a:solidFill>
            <a:schemeClr val="bg1">
              <a:lumMod val="95000"/>
            </a:schemeClr>
          </a:solidFill>
          <a:ln w="28575">
            <a:solidFill>
              <a:schemeClr val="accent3">
                <a:lumMod val="75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16075">
              <a:lnSpc>
                <a:spcPct val="150000"/>
              </a:lnSpc>
            </a:pPr>
            <a:r>
              <a:rPr lang="en-US" b="1" dirty="0">
                <a:latin typeface="Nunito" pitchFamily="2" charset="0"/>
              </a:rPr>
              <a:t>DATA PRE-PROCESSING</a:t>
            </a:r>
          </a:p>
        </p:txBody>
      </p:sp>
    </p:spTree>
    <p:extLst>
      <p:ext uri="{BB962C8B-B14F-4D97-AF65-F5344CB8AC3E}">
        <p14:creationId xmlns:p14="http://schemas.microsoft.com/office/powerpoint/2010/main" val="156177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Project Fit into Data Lifecycle</a:t>
            </a:r>
          </a:p>
        </p:txBody>
      </p:sp>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2</a:t>
            </a:fld>
            <a:endParaRPr lang="en-US">
              <a:latin typeface="Nunito" pitchFamily="2" charset="0"/>
            </a:endParaRPr>
          </a:p>
        </p:txBody>
      </p:sp>
      <p:sp>
        <p:nvSpPr>
          <p:cNvPr id="6" name="Text Placeholder 5"/>
          <p:cNvSpPr>
            <a:spLocks noGrp="1"/>
          </p:cNvSpPr>
          <p:nvPr>
            <p:ph type="body" sz="quarter" idx="14"/>
          </p:nvPr>
        </p:nvSpPr>
        <p:spPr/>
        <p:txBody>
          <a:bodyPr>
            <a:normAutofit/>
          </a:bodyPr>
          <a:lstStyle/>
          <a:p>
            <a:r>
              <a:rPr lang="en-US" dirty="0">
                <a:latin typeface="Nunito" pitchFamily="2" charset="0"/>
              </a:rPr>
              <a:t>Data from secondary sources</a:t>
            </a:r>
          </a:p>
          <a:p>
            <a:r>
              <a:rPr lang="en-US" dirty="0">
                <a:latin typeface="Nunito" pitchFamily="2" charset="0"/>
              </a:rPr>
              <a:t>Internal &amp; External</a:t>
            </a:r>
          </a:p>
          <a:p>
            <a:r>
              <a:rPr lang="en-US" dirty="0">
                <a:latin typeface="Nunito" pitchFamily="2" charset="0"/>
              </a:rPr>
              <a:t>Download, Query, and Scrape</a:t>
            </a:r>
          </a:p>
          <a:p>
            <a:r>
              <a:rPr lang="en-US" dirty="0">
                <a:latin typeface="Nunito" pitchFamily="2" charset="0"/>
              </a:rPr>
              <a:t>Formats: .xlsx, .csv</a:t>
            </a:r>
          </a:p>
          <a:p>
            <a:endParaRPr lang="en-US" dirty="0">
              <a:latin typeface="Nunito" pitchFamily="2" charset="0"/>
            </a:endParaRPr>
          </a:p>
        </p:txBody>
      </p:sp>
      <p:sp>
        <p:nvSpPr>
          <p:cNvPr id="2" name="Text Placeholder 1"/>
          <p:cNvSpPr>
            <a:spLocks noGrp="1"/>
          </p:cNvSpPr>
          <p:nvPr>
            <p:ph type="body" sz="quarter" idx="18"/>
          </p:nvPr>
        </p:nvSpPr>
        <p:spPr/>
        <p:txBody>
          <a:bodyPr/>
          <a:lstStyle/>
          <a:p>
            <a:r>
              <a:rPr lang="en-US" dirty="0">
                <a:latin typeface="Nunito" pitchFamily="2" charset="0"/>
              </a:rPr>
              <a:t>Data creation</a:t>
            </a:r>
          </a:p>
        </p:txBody>
      </p:sp>
      <p:sp>
        <p:nvSpPr>
          <p:cNvPr id="8" name="Text Placeholder 7"/>
          <p:cNvSpPr>
            <a:spLocks noGrp="1"/>
          </p:cNvSpPr>
          <p:nvPr>
            <p:ph type="body" sz="quarter" idx="13"/>
          </p:nvPr>
        </p:nvSpPr>
        <p:spPr>
          <a:xfrm>
            <a:off x="7672587" y="2937443"/>
            <a:ext cx="2560320" cy="1920240"/>
          </a:xfrm>
        </p:spPr>
        <p:txBody>
          <a:bodyPr>
            <a:normAutofit fontScale="92500"/>
          </a:bodyPr>
          <a:lstStyle/>
          <a:p>
            <a:endParaRPr lang="en-US" sz="1800" b="1" dirty="0">
              <a:latin typeface="Nunito" pitchFamily="2" charset="0"/>
            </a:endParaRPr>
          </a:p>
          <a:p>
            <a:pPr>
              <a:lnSpc>
                <a:spcPct val="150000"/>
              </a:lnSpc>
            </a:pPr>
            <a:r>
              <a:rPr lang="en-US" sz="1800" b="1" dirty="0">
                <a:latin typeface="Nunito" pitchFamily="2" charset="0"/>
              </a:rPr>
              <a:t>DATA ANALYSIS LIFECYCLE</a:t>
            </a:r>
          </a:p>
        </p:txBody>
      </p:sp>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542" y="110447"/>
            <a:ext cx="4060605" cy="997048"/>
          </a:xfrm>
          <a:prstGeom prst="rect">
            <a:avLst/>
          </a:prstGeom>
        </p:spPr>
      </p:pic>
      <p:sp>
        <p:nvSpPr>
          <p:cNvPr id="9" name="Google Shape;372;p16">
            <a:extLst>
              <a:ext uri="{FF2B5EF4-FFF2-40B4-BE49-F238E27FC236}">
                <a16:creationId xmlns:a16="http://schemas.microsoft.com/office/drawing/2014/main" id="{33DAA229-8331-D6A8-5A78-2A9DF059480B}"/>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Life</a:t>
            </a:r>
            <a:r>
              <a:rPr lang="en-GB" sz="5400" b="1" dirty="0">
                <a:solidFill>
                  <a:srgbClr val="010101"/>
                </a:solidFill>
                <a:latin typeface="Nunito" pitchFamily="2" charset="0"/>
              </a:rPr>
              <a:t>cycle</a:t>
            </a:r>
          </a:p>
        </p:txBody>
      </p:sp>
    </p:spTree>
    <p:extLst>
      <p:ext uri="{BB962C8B-B14F-4D97-AF65-F5344CB8AC3E}">
        <p14:creationId xmlns:p14="http://schemas.microsoft.com/office/powerpoint/2010/main" val="153810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3</a:t>
            </a:fld>
            <a:endParaRPr lang="en-US">
              <a:latin typeface="Nunito" pitchFamily="2" charset="0"/>
            </a:endParaRPr>
          </a:p>
        </p:txBody>
      </p:sp>
      <p:sp>
        <p:nvSpPr>
          <p:cNvPr id="6" name="Text Placeholder 5"/>
          <p:cNvSpPr>
            <a:spLocks noGrp="1"/>
          </p:cNvSpPr>
          <p:nvPr>
            <p:ph type="body" sz="quarter" idx="14"/>
          </p:nvPr>
        </p:nvSpPr>
        <p:spPr/>
        <p:txBody>
          <a:bodyPr>
            <a:normAutofit/>
          </a:bodyPr>
          <a:lstStyle/>
          <a:p>
            <a:r>
              <a:rPr lang="en-US" dirty="0">
                <a:latin typeface="Nunito" pitchFamily="2" charset="0"/>
              </a:rPr>
              <a:t>Data source should not be updated with the result of analysis</a:t>
            </a:r>
          </a:p>
          <a:p>
            <a:r>
              <a:rPr lang="en-US" dirty="0">
                <a:latin typeface="Nunito" pitchFamily="2" charset="0"/>
              </a:rPr>
              <a:t>Data analysis is dynamic!</a:t>
            </a:r>
          </a:p>
          <a:p>
            <a:r>
              <a:rPr lang="en-US" dirty="0">
                <a:latin typeface="Nunito" pitchFamily="2" charset="0"/>
              </a:rPr>
              <a:t>Need to maintain data structure in the source.</a:t>
            </a:r>
          </a:p>
          <a:p>
            <a:r>
              <a:rPr lang="en-US" dirty="0">
                <a:latin typeface="Nunito" pitchFamily="2" charset="0"/>
              </a:rPr>
              <a:t>Permission issues</a:t>
            </a:r>
          </a:p>
        </p:txBody>
      </p:sp>
      <p:sp>
        <p:nvSpPr>
          <p:cNvPr id="2" name="Text Placeholder 1"/>
          <p:cNvSpPr>
            <a:spLocks noGrp="1"/>
          </p:cNvSpPr>
          <p:nvPr>
            <p:ph type="body" sz="quarter" idx="18"/>
          </p:nvPr>
        </p:nvSpPr>
        <p:spPr>
          <a:xfrm>
            <a:off x="482600" y="1811759"/>
            <a:ext cx="6837172" cy="498733"/>
          </a:xfrm>
        </p:spPr>
        <p:txBody>
          <a:bodyPr/>
          <a:lstStyle/>
          <a:p>
            <a:r>
              <a:rPr lang="en-US" dirty="0">
                <a:latin typeface="Nunito" pitchFamily="2" charset="0"/>
              </a:rPr>
              <a:t>Data source update</a:t>
            </a:r>
          </a:p>
        </p:txBody>
      </p:sp>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542" y="110447"/>
            <a:ext cx="4060605" cy="997048"/>
          </a:xfrm>
          <a:prstGeom prst="rect">
            <a:avLst/>
          </a:prstGeom>
        </p:spPr>
      </p:pic>
      <p:sp>
        <p:nvSpPr>
          <p:cNvPr id="12" name="Title 9">
            <a:extLst>
              <a:ext uri="{FF2B5EF4-FFF2-40B4-BE49-F238E27FC236}">
                <a16:creationId xmlns:a16="http://schemas.microsoft.com/office/drawing/2014/main" id="{5DD9542B-5E96-949B-7E48-9AFBECBE479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Project Fit into Data Lifecycle</a:t>
            </a:r>
          </a:p>
        </p:txBody>
      </p:sp>
      <p:sp>
        <p:nvSpPr>
          <p:cNvPr id="13" name="Google Shape;372;p16">
            <a:extLst>
              <a:ext uri="{FF2B5EF4-FFF2-40B4-BE49-F238E27FC236}">
                <a16:creationId xmlns:a16="http://schemas.microsoft.com/office/drawing/2014/main" id="{B76C3AA5-AFA3-F663-AD13-98DD90BF225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Life</a:t>
            </a:r>
            <a:r>
              <a:rPr lang="en-GB" sz="5400" b="1" dirty="0">
                <a:solidFill>
                  <a:srgbClr val="010101"/>
                </a:solidFill>
                <a:latin typeface="Nunito" pitchFamily="2" charset="0"/>
              </a:rPr>
              <a:t>cycle</a:t>
            </a:r>
          </a:p>
        </p:txBody>
      </p:sp>
      <p:sp>
        <p:nvSpPr>
          <p:cNvPr id="16" name="Text Placeholder 7">
            <a:extLst>
              <a:ext uri="{FF2B5EF4-FFF2-40B4-BE49-F238E27FC236}">
                <a16:creationId xmlns:a16="http://schemas.microsoft.com/office/drawing/2014/main" id="{E06F2699-7C3C-699D-2B0A-2C90224FE011}"/>
              </a:ext>
            </a:extLst>
          </p:cNvPr>
          <p:cNvSpPr>
            <a:spLocks noGrp="1"/>
          </p:cNvSpPr>
          <p:nvPr>
            <p:ph type="body" sz="quarter" idx="13"/>
          </p:nvPr>
        </p:nvSpPr>
        <p:spPr>
          <a:xfrm>
            <a:off x="7672587" y="2937443"/>
            <a:ext cx="2560320" cy="1920240"/>
          </a:xfrm>
        </p:spPr>
        <p:txBody>
          <a:bodyPr>
            <a:normAutofit fontScale="92500"/>
          </a:bodyPr>
          <a:lstStyle/>
          <a:p>
            <a:endParaRPr lang="en-US" sz="1800" b="1" dirty="0">
              <a:latin typeface="Nunito" pitchFamily="2" charset="0"/>
            </a:endParaRPr>
          </a:p>
          <a:p>
            <a:pPr>
              <a:lnSpc>
                <a:spcPct val="150000"/>
              </a:lnSpc>
            </a:pPr>
            <a:r>
              <a:rPr lang="en-US" sz="1800" b="1" dirty="0">
                <a:latin typeface="Nunito" pitchFamily="2" charset="0"/>
              </a:rPr>
              <a:t>DATA ANALYSIS LIFECYCLE</a:t>
            </a:r>
          </a:p>
        </p:txBody>
      </p:sp>
    </p:spTree>
    <p:extLst>
      <p:ext uri="{BB962C8B-B14F-4D97-AF65-F5344CB8AC3E}">
        <p14:creationId xmlns:p14="http://schemas.microsoft.com/office/powerpoint/2010/main" val="260444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4</a:t>
            </a:fld>
            <a:endParaRPr lang="en-US">
              <a:latin typeface="Nunito" pitchFamily="2" charset="0"/>
            </a:endParaRPr>
          </a:p>
        </p:txBody>
      </p:sp>
      <p:sp>
        <p:nvSpPr>
          <p:cNvPr id="6" name="Text Placeholder 5"/>
          <p:cNvSpPr>
            <a:spLocks noGrp="1"/>
          </p:cNvSpPr>
          <p:nvPr>
            <p:ph type="body" sz="quarter" idx="14"/>
          </p:nvPr>
        </p:nvSpPr>
        <p:spPr/>
        <p:txBody>
          <a:bodyPr>
            <a:normAutofit/>
          </a:bodyPr>
          <a:lstStyle/>
          <a:p>
            <a:r>
              <a:rPr lang="en-US" dirty="0">
                <a:latin typeface="Nunito" pitchFamily="2" charset="0"/>
              </a:rPr>
              <a:t>Ethical Issues? </a:t>
            </a:r>
          </a:p>
          <a:p>
            <a:r>
              <a:rPr lang="en-US" dirty="0">
                <a:latin typeface="Nunito" pitchFamily="2" charset="0"/>
              </a:rPr>
              <a:t>Data Privacy Issues?</a:t>
            </a:r>
          </a:p>
          <a:p>
            <a:r>
              <a:rPr lang="en-US" dirty="0">
                <a:latin typeface="Nunito" pitchFamily="2" charset="0"/>
              </a:rPr>
              <a:t>No Confidential Information Disclosed?</a:t>
            </a:r>
          </a:p>
        </p:txBody>
      </p:sp>
      <p:sp>
        <p:nvSpPr>
          <p:cNvPr id="2" name="Text Placeholder 1"/>
          <p:cNvSpPr>
            <a:spLocks noGrp="1"/>
          </p:cNvSpPr>
          <p:nvPr>
            <p:ph type="body" sz="quarter" idx="18"/>
          </p:nvPr>
        </p:nvSpPr>
        <p:spPr>
          <a:xfrm>
            <a:off x="482600" y="1811759"/>
            <a:ext cx="6837172" cy="498733"/>
          </a:xfrm>
        </p:spPr>
        <p:txBody>
          <a:bodyPr/>
          <a:lstStyle/>
          <a:p>
            <a:r>
              <a:rPr lang="en-US" dirty="0">
                <a:latin typeface="Nunito" pitchFamily="2" charset="0"/>
              </a:rPr>
              <a:t>Data ownership &amp; </a:t>
            </a:r>
            <a:r>
              <a:rPr lang="en-US" dirty="0" err="1">
                <a:latin typeface="Nunito" pitchFamily="2" charset="0"/>
              </a:rPr>
              <a:t>sensiTIvity</a:t>
            </a:r>
            <a:endParaRPr lang="en-US" dirty="0">
              <a:latin typeface="Nunito" pitchFamily="2" charset="0"/>
            </a:endParaRPr>
          </a:p>
        </p:txBody>
      </p:sp>
      <p:pic>
        <p:nvPicPr>
          <p:cNvPr id="7" name="Picture 6" descr="Text&#10;&#10;Description automatically generated">
            <a:extLst>
              <a:ext uri="{FF2B5EF4-FFF2-40B4-BE49-F238E27FC236}">
                <a16:creationId xmlns:a16="http://schemas.microsoft.com/office/drawing/2014/main" id="{E40A2128-A3DE-BBCB-C0E6-F9B608DCF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542" y="110447"/>
            <a:ext cx="4060605" cy="997048"/>
          </a:xfrm>
          <a:prstGeom prst="rect">
            <a:avLst/>
          </a:prstGeom>
        </p:spPr>
      </p:pic>
      <p:sp>
        <p:nvSpPr>
          <p:cNvPr id="12" name="Title 9">
            <a:extLst>
              <a:ext uri="{FF2B5EF4-FFF2-40B4-BE49-F238E27FC236}">
                <a16:creationId xmlns:a16="http://schemas.microsoft.com/office/drawing/2014/main" id="{408029A8-3B6D-AE34-74E9-30AF3847F50F}"/>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Project Fit into Data Lifecycle</a:t>
            </a:r>
          </a:p>
        </p:txBody>
      </p:sp>
      <p:sp>
        <p:nvSpPr>
          <p:cNvPr id="13" name="Google Shape;372;p16">
            <a:extLst>
              <a:ext uri="{FF2B5EF4-FFF2-40B4-BE49-F238E27FC236}">
                <a16:creationId xmlns:a16="http://schemas.microsoft.com/office/drawing/2014/main" id="{F81B4510-C2F1-1BA1-EE74-F057F7DA86CB}"/>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Life</a:t>
            </a:r>
            <a:r>
              <a:rPr lang="en-GB" sz="5400" b="1" dirty="0">
                <a:solidFill>
                  <a:srgbClr val="010101"/>
                </a:solidFill>
                <a:latin typeface="Nunito" pitchFamily="2" charset="0"/>
              </a:rPr>
              <a:t>cycle</a:t>
            </a:r>
          </a:p>
        </p:txBody>
      </p:sp>
      <p:sp>
        <p:nvSpPr>
          <p:cNvPr id="16" name="Text Placeholder 7">
            <a:extLst>
              <a:ext uri="{FF2B5EF4-FFF2-40B4-BE49-F238E27FC236}">
                <a16:creationId xmlns:a16="http://schemas.microsoft.com/office/drawing/2014/main" id="{54494A38-30E2-B9EA-FDD6-AEE10B47A09D}"/>
              </a:ext>
            </a:extLst>
          </p:cNvPr>
          <p:cNvSpPr>
            <a:spLocks noGrp="1"/>
          </p:cNvSpPr>
          <p:nvPr>
            <p:ph type="body" sz="quarter" idx="13"/>
          </p:nvPr>
        </p:nvSpPr>
        <p:spPr>
          <a:xfrm>
            <a:off x="7672587" y="2937443"/>
            <a:ext cx="2560320" cy="1920240"/>
          </a:xfrm>
        </p:spPr>
        <p:txBody>
          <a:bodyPr>
            <a:normAutofit fontScale="92500"/>
          </a:bodyPr>
          <a:lstStyle/>
          <a:p>
            <a:endParaRPr lang="en-US" sz="1800" b="1" dirty="0">
              <a:latin typeface="Nunito" pitchFamily="2" charset="0"/>
            </a:endParaRPr>
          </a:p>
          <a:p>
            <a:pPr>
              <a:lnSpc>
                <a:spcPct val="150000"/>
              </a:lnSpc>
            </a:pPr>
            <a:r>
              <a:rPr lang="en-US" sz="1800" b="1" dirty="0">
                <a:latin typeface="Nunito" pitchFamily="2" charset="0"/>
              </a:rPr>
              <a:t>DATA ANALYSIS LIFECYCLE</a:t>
            </a:r>
          </a:p>
        </p:txBody>
      </p:sp>
    </p:spTree>
    <p:extLst>
      <p:ext uri="{BB962C8B-B14F-4D97-AF65-F5344CB8AC3E}">
        <p14:creationId xmlns:p14="http://schemas.microsoft.com/office/powerpoint/2010/main" val="168723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5</a:t>
            </a:fld>
            <a:endParaRPr lang="en-US">
              <a:latin typeface="Nunito" pitchFamily="2" charset="0"/>
            </a:endParaRPr>
          </a:p>
        </p:txBody>
      </p:sp>
      <p:sp>
        <p:nvSpPr>
          <p:cNvPr id="10" name="Text Placeholder 9"/>
          <p:cNvSpPr>
            <a:spLocks noGrp="1"/>
          </p:cNvSpPr>
          <p:nvPr>
            <p:ph type="body" sz="quarter" idx="14"/>
          </p:nvPr>
        </p:nvSpPr>
        <p:spPr/>
        <p:txBody>
          <a:bodyPr>
            <a:normAutofit/>
          </a:bodyPr>
          <a:lstStyle/>
          <a:p>
            <a:r>
              <a:rPr lang="en-US" dirty="0">
                <a:latin typeface="Nunito" pitchFamily="2" charset="0"/>
              </a:rPr>
              <a:t>Is there adequate data?</a:t>
            </a:r>
          </a:p>
          <a:p>
            <a:r>
              <a:rPr lang="en-US" dirty="0">
                <a:latin typeface="Nunito" pitchFamily="2" charset="0"/>
              </a:rPr>
              <a:t>What is needed for the desired outcome?</a:t>
            </a:r>
          </a:p>
          <a:p>
            <a:r>
              <a:rPr lang="en-US" dirty="0">
                <a:latin typeface="Nunito" pitchFamily="2" charset="0"/>
              </a:rPr>
              <a:t>Tools and Processes</a:t>
            </a:r>
          </a:p>
        </p:txBody>
      </p:sp>
      <p:sp>
        <p:nvSpPr>
          <p:cNvPr id="11" name="Text Placeholder 10"/>
          <p:cNvSpPr>
            <a:spLocks noGrp="1"/>
          </p:cNvSpPr>
          <p:nvPr>
            <p:ph type="body" sz="quarter" idx="18"/>
          </p:nvPr>
        </p:nvSpPr>
        <p:spPr/>
        <p:txBody>
          <a:bodyPr/>
          <a:lstStyle/>
          <a:p>
            <a:r>
              <a:rPr lang="en-US" dirty="0">
                <a:latin typeface="Nunito" pitchFamily="2" charset="0"/>
              </a:rPr>
              <a:t>FEASIBILITY OF INITIATIVES</a:t>
            </a:r>
          </a:p>
        </p:txBody>
      </p:sp>
      <p:sp>
        <p:nvSpPr>
          <p:cNvPr id="12" name="Text Placeholder 11"/>
          <p:cNvSpPr>
            <a:spLocks noGrp="1"/>
          </p:cNvSpPr>
          <p:nvPr>
            <p:ph type="body" sz="quarter" idx="20"/>
          </p:nvPr>
        </p:nvSpPr>
        <p:spPr>
          <a:xfrm>
            <a:off x="1945640" y="2953101"/>
            <a:ext cx="2560320" cy="1920240"/>
          </a:xfrm>
        </p:spPr>
        <p:txBody>
          <a:bodyPr>
            <a:normAutofit/>
          </a:bodyPr>
          <a:lstStyle/>
          <a:p>
            <a:pPr>
              <a:lnSpc>
                <a:spcPct val="150000"/>
              </a:lnSpc>
            </a:pPr>
            <a:r>
              <a:rPr lang="en-US" b="1" dirty="0">
                <a:latin typeface="Nunito" pitchFamily="2" charset="0"/>
              </a:rPr>
              <a:t>DATA REQUIREMENTS</a:t>
            </a:r>
          </a:p>
          <a:p>
            <a:pPr>
              <a:lnSpc>
                <a:spcPct val="100000"/>
              </a:lnSpc>
            </a:pPr>
            <a:r>
              <a:rPr lang="en-US" b="1" dirty="0">
                <a:latin typeface="Nunito" pitchFamily="2" charset="0"/>
              </a:rPr>
              <a:t>ANALYSIS</a:t>
            </a:r>
          </a:p>
        </p:txBody>
      </p:sp>
      <p:pic>
        <p:nvPicPr>
          <p:cNvPr id="2" name="Picture 1" descr="Text&#10;&#10;Description automatically generated">
            <a:extLst>
              <a:ext uri="{FF2B5EF4-FFF2-40B4-BE49-F238E27FC236}">
                <a16:creationId xmlns:a16="http://schemas.microsoft.com/office/drawing/2014/main" id="{A273D81D-639D-D8A9-EC60-47C93851B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149176"/>
            <a:ext cx="4060605" cy="997048"/>
          </a:xfrm>
          <a:prstGeom prst="rect">
            <a:avLst/>
          </a:prstGeom>
        </p:spPr>
      </p:pic>
      <p:sp>
        <p:nvSpPr>
          <p:cNvPr id="8" name="Title 9">
            <a:extLst>
              <a:ext uri="{FF2B5EF4-FFF2-40B4-BE49-F238E27FC236}">
                <a16:creationId xmlns:a16="http://schemas.microsoft.com/office/drawing/2014/main" id="{380CCB97-1FAF-874E-1F9F-F5A5577D1EEA}"/>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Analysis of Requirements</a:t>
            </a:r>
          </a:p>
        </p:txBody>
      </p:sp>
      <p:sp>
        <p:nvSpPr>
          <p:cNvPr id="13" name="Google Shape;372;p16">
            <a:extLst>
              <a:ext uri="{FF2B5EF4-FFF2-40B4-BE49-F238E27FC236}">
                <a16:creationId xmlns:a16="http://schemas.microsoft.com/office/drawing/2014/main" id="{D9A6CA26-11B0-E96B-F886-F69A0EBDD2D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Requir</a:t>
            </a:r>
            <a:r>
              <a:rPr lang="en-GB" sz="5400" b="1" dirty="0">
                <a:solidFill>
                  <a:srgbClr val="010101"/>
                </a:solidFill>
                <a:latin typeface="Nunito" pitchFamily="2" charset="0"/>
              </a:rPr>
              <a:t>ements</a:t>
            </a:r>
          </a:p>
        </p:txBody>
      </p:sp>
    </p:spTree>
    <p:extLst>
      <p:ext uri="{BB962C8B-B14F-4D97-AF65-F5344CB8AC3E}">
        <p14:creationId xmlns:p14="http://schemas.microsoft.com/office/powerpoint/2010/main" val="30999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6</a:t>
            </a:fld>
            <a:endParaRPr lang="en-US">
              <a:latin typeface="Nunito" pitchFamily="2" charset="0"/>
            </a:endParaRPr>
          </a:p>
        </p:txBody>
      </p:sp>
      <p:sp>
        <p:nvSpPr>
          <p:cNvPr id="10" name="Text Placeholder 9"/>
          <p:cNvSpPr>
            <a:spLocks noGrp="1"/>
          </p:cNvSpPr>
          <p:nvPr>
            <p:ph type="body" sz="quarter" idx="14"/>
          </p:nvPr>
        </p:nvSpPr>
        <p:spPr/>
        <p:txBody>
          <a:bodyPr>
            <a:normAutofit/>
          </a:bodyPr>
          <a:lstStyle/>
          <a:p>
            <a:r>
              <a:rPr lang="en-US" dirty="0">
                <a:latin typeface="Nunito" pitchFamily="2" charset="0"/>
              </a:rPr>
              <a:t>Trees data update- Some trees have not been inspected for years</a:t>
            </a:r>
          </a:p>
          <a:p>
            <a:r>
              <a:rPr lang="en-US" dirty="0">
                <a:latin typeface="Nunito" pitchFamily="2" charset="0"/>
              </a:rPr>
              <a:t>For example: 	2021/2022-7921 trees</a:t>
            </a:r>
          </a:p>
          <a:p>
            <a:pPr marL="0" indent="0">
              <a:buNone/>
            </a:pPr>
            <a:r>
              <a:rPr lang="en-US" dirty="0">
                <a:latin typeface="Nunito" pitchFamily="2" charset="0"/>
              </a:rPr>
              <a:t>			2020/2021- 6577 trees</a:t>
            </a:r>
          </a:p>
          <a:p>
            <a:pPr marL="0" indent="0">
              <a:buNone/>
            </a:pPr>
            <a:r>
              <a:rPr lang="en-US" dirty="0">
                <a:latin typeface="Nunito" pitchFamily="2" charset="0"/>
              </a:rPr>
              <a:t>		       	2019/2020-1175 trees</a:t>
            </a:r>
          </a:p>
        </p:txBody>
      </p:sp>
      <p:sp>
        <p:nvSpPr>
          <p:cNvPr id="11" name="Text Placeholder 10"/>
          <p:cNvSpPr>
            <a:spLocks noGrp="1"/>
          </p:cNvSpPr>
          <p:nvPr>
            <p:ph type="body" sz="quarter" idx="18"/>
          </p:nvPr>
        </p:nvSpPr>
        <p:spPr/>
        <p:txBody>
          <a:bodyPr/>
          <a:lstStyle/>
          <a:p>
            <a:r>
              <a:rPr lang="en-US" dirty="0">
                <a:latin typeface="Nunito" pitchFamily="2" charset="0"/>
              </a:rPr>
              <a:t>DATA LIMITATIONS</a:t>
            </a:r>
          </a:p>
        </p:txBody>
      </p:sp>
      <p:pic>
        <p:nvPicPr>
          <p:cNvPr id="2" name="Picture 1" descr="Text&#10;&#10;Description automatically generated">
            <a:extLst>
              <a:ext uri="{FF2B5EF4-FFF2-40B4-BE49-F238E27FC236}">
                <a16:creationId xmlns:a16="http://schemas.microsoft.com/office/drawing/2014/main" id="{A273D81D-639D-D8A9-EC60-47C93851B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149176"/>
            <a:ext cx="4060605" cy="997048"/>
          </a:xfrm>
          <a:prstGeom prst="rect">
            <a:avLst/>
          </a:prstGeom>
        </p:spPr>
      </p:pic>
      <p:sp>
        <p:nvSpPr>
          <p:cNvPr id="8" name="Title 9">
            <a:extLst>
              <a:ext uri="{FF2B5EF4-FFF2-40B4-BE49-F238E27FC236}">
                <a16:creationId xmlns:a16="http://schemas.microsoft.com/office/drawing/2014/main" id="{380CCB97-1FAF-874E-1F9F-F5A5577D1EEA}"/>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Analysis of Requirements</a:t>
            </a:r>
          </a:p>
        </p:txBody>
      </p:sp>
      <p:sp>
        <p:nvSpPr>
          <p:cNvPr id="13" name="Google Shape;372;p16">
            <a:extLst>
              <a:ext uri="{FF2B5EF4-FFF2-40B4-BE49-F238E27FC236}">
                <a16:creationId xmlns:a16="http://schemas.microsoft.com/office/drawing/2014/main" id="{D9A6CA26-11B0-E96B-F886-F69A0EBDD2D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Requir</a:t>
            </a:r>
            <a:r>
              <a:rPr lang="en-GB" sz="5400" b="1" dirty="0">
                <a:solidFill>
                  <a:srgbClr val="010101"/>
                </a:solidFill>
                <a:latin typeface="Nunito" pitchFamily="2" charset="0"/>
              </a:rPr>
              <a:t>ements</a:t>
            </a:r>
          </a:p>
        </p:txBody>
      </p:sp>
      <p:sp>
        <p:nvSpPr>
          <p:cNvPr id="9" name="Text Placeholder 11">
            <a:extLst>
              <a:ext uri="{FF2B5EF4-FFF2-40B4-BE49-F238E27FC236}">
                <a16:creationId xmlns:a16="http://schemas.microsoft.com/office/drawing/2014/main" id="{7BDE7F8F-9958-36AD-31B1-A7A04474C243}"/>
              </a:ext>
            </a:extLst>
          </p:cNvPr>
          <p:cNvSpPr>
            <a:spLocks noGrp="1"/>
          </p:cNvSpPr>
          <p:nvPr>
            <p:ph type="body" sz="quarter" idx="20"/>
          </p:nvPr>
        </p:nvSpPr>
        <p:spPr>
          <a:xfrm>
            <a:off x="1945640" y="2953101"/>
            <a:ext cx="2560320" cy="1920240"/>
          </a:xfrm>
        </p:spPr>
        <p:txBody>
          <a:bodyPr>
            <a:normAutofit/>
          </a:bodyPr>
          <a:lstStyle/>
          <a:p>
            <a:pPr>
              <a:lnSpc>
                <a:spcPct val="150000"/>
              </a:lnSpc>
            </a:pPr>
            <a:r>
              <a:rPr lang="en-US" b="1" dirty="0">
                <a:latin typeface="Nunito" pitchFamily="2" charset="0"/>
              </a:rPr>
              <a:t>DATA REQUIREMENTS</a:t>
            </a:r>
          </a:p>
          <a:p>
            <a:pPr>
              <a:lnSpc>
                <a:spcPct val="100000"/>
              </a:lnSpc>
            </a:pPr>
            <a:r>
              <a:rPr lang="en-US" b="1" dirty="0">
                <a:latin typeface="Nunito" pitchFamily="2" charset="0"/>
              </a:rPr>
              <a:t>ANALYSIS</a:t>
            </a:r>
          </a:p>
        </p:txBody>
      </p:sp>
    </p:spTree>
    <p:extLst>
      <p:ext uri="{BB962C8B-B14F-4D97-AF65-F5344CB8AC3E}">
        <p14:creationId xmlns:p14="http://schemas.microsoft.com/office/powerpoint/2010/main" val="293018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7</a:t>
            </a:fld>
            <a:endParaRPr lang="en-US">
              <a:latin typeface="Nunito" pitchFamily="2" charset="0"/>
            </a:endParaRPr>
          </a:p>
        </p:txBody>
      </p:sp>
      <p:sp>
        <p:nvSpPr>
          <p:cNvPr id="10" name="Text Placeholder 9"/>
          <p:cNvSpPr>
            <a:spLocks noGrp="1"/>
          </p:cNvSpPr>
          <p:nvPr>
            <p:ph type="body" sz="quarter" idx="14"/>
          </p:nvPr>
        </p:nvSpPr>
        <p:spPr/>
        <p:txBody>
          <a:bodyPr>
            <a:normAutofit/>
          </a:bodyPr>
          <a:lstStyle/>
          <a:p>
            <a:r>
              <a:rPr lang="en-US" dirty="0">
                <a:latin typeface="Nunito" pitchFamily="2" charset="0"/>
              </a:rPr>
              <a:t>Context of data used to resolve ambiguity</a:t>
            </a:r>
          </a:p>
          <a:p>
            <a:pPr lvl="1"/>
            <a:r>
              <a:rPr lang="en-US" dirty="0">
                <a:latin typeface="Nunito" pitchFamily="2" charset="0"/>
              </a:rPr>
              <a:t>Ward code –Ordinal, Ward Name- Nominal</a:t>
            </a:r>
          </a:p>
          <a:p>
            <a:r>
              <a:rPr lang="en-US" dirty="0">
                <a:latin typeface="Nunito" pitchFamily="2" charset="0"/>
              </a:rPr>
              <a:t>Inspect the values –mixed discrete &amp; continuous </a:t>
            </a:r>
            <a:r>
              <a:rPr lang="en-US" dirty="0">
                <a:latin typeface="Nunito" pitchFamily="2" charset="0"/>
                <a:sym typeface="Wingdings" panose="05000000000000000000" pitchFamily="2" charset="2"/>
              </a:rPr>
              <a:t> continuous</a:t>
            </a:r>
            <a:endParaRPr lang="en-US" dirty="0">
              <a:latin typeface="Nunito" pitchFamily="2" charset="0"/>
            </a:endParaRPr>
          </a:p>
        </p:txBody>
      </p:sp>
      <p:sp>
        <p:nvSpPr>
          <p:cNvPr id="11" name="Text Placeholder 10"/>
          <p:cNvSpPr>
            <a:spLocks noGrp="1"/>
          </p:cNvSpPr>
          <p:nvPr>
            <p:ph type="body" sz="quarter" idx="18"/>
          </p:nvPr>
        </p:nvSpPr>
        <p:spPr/>
        <p:txBody>
          <a:bodyPr/>
          <a:lstStyle/>
          <a:p>
            <a:r>
              <a:rPr lang="en-US" dirty="0">
                <a:latin typeface="Nunito" pitchFamily="2" charset="0"/>
              </a:rPr>
              <a:t>DATA TYPE CLASSIFICATION</a:t>
            </a:r>
          </a:p>
        </p:txBody>
      </p:sp>
      <p:pic>
        <p:nvPicPr>
          <p:cNvPr id="2" name="Picture 1" descr="Text&#10;&#10;Description automatically generated">
            <a:extLst>
              <a:ext uri="{FF2B5EF4-FFF2-40B4-BE49-F238E27FC236}">
                <a16:creationId xmlns:a16="http://schemas.microsoft.com/office/drawing/2014/main" id="{A273D81D-639D-D8A9-EC60-47C93851B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149176"/>
            <a:ext cx="4060605" cy="997048"/>
          </a:xfrm>
          <a:prstGeom prst="rect">
            <a:avLst/>
          </a:prstGeom>
        </p:spPr>
      </p:pic>
      <p:sp>
        <p:nvSpPr>
          <p:cNvPr id="8" name="Title 9">
            <a:extLst>
              <a:ext uri="{FF2B5EF4-FFF2-40B4-BE49-F238E27FC236}">
                <a16:creationId xmlns:a16="http://schemas.microsoft.com/office/drawing/2014/main" id="{380CCB97-1FAF-874E-1F9F-F5A5577D1EEA}"/>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Analysis of Requirements</a:t>
            </a:r>
          </a:p>
        </p:txBody>
      </p:sp>
      <p:sp>
        <p:nvSpPr>
          <p:cNvPr id="13" name="Google Shape;372;p16">
            <a:extLst>
              <a:ext uri="{FF2B5EF4-FFF2-40B4-BE49-F238E27FC236}">
                <a16:creationId xmlns:a16="http://schemas.microsoft.com/office/drawing/2014/main" id="{D9A6CA26-11B0-E96B-F886-F69A0EBDD2D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Requir</a:t>
            </a:r>
            <a:r>
              <a:rPr lang="en-GB" sz="5400" b="1" dirty="0">
                <a:solidFill>
                  <a:srgbClr val="010101"/>
                </a:solidFill>
                <a:latin typeface="Nunito" pitchFamily="2" charset="0"/>
              </a:rPr>
              <a:t>ements</a:t>
            </a:r>
          </a:p>
        </p:txBody>
      </p:sp>
      <p:sp>
        <p:nvSpPr>
          <p:cNvPr id="9" name="Text Placeholder 11">
            <a:extLst>
              <a:ext uri="{FF2B5EF4-FFF2-40B4-BE49-F238E27FC236}">
                <a16:creationId xmlns:a16="http://schemas.microsoft.com/office/drawing/2014/main" id="{4DF7DC42-7FCC-263A-E3AA-D3E591CF89D2}"/>
              </a:ext>
            </a:extLst>
          </p:cNvPr>
          <p:cNvSpPr>
            <a:spLocks noGrp="1"/>
          </p:cNvSpPr>
          <p:nvPr>
            <p:ph type="body" sz="quarter" idx="20"/>
          </p:nvPr>
        </p:nvSpPr>
        <p:spPr>
          <a:xfrm>
            <a:off x="1945640" y="2953101"/>
            <a:ext cx="2560320" cy="1920240"/>
          </a:xfrm>
        </p:spPr>
        <p:txBody>
          <a:bodyPr>
            <a:normAutofit/>
          </a:bodyPr>
          <a:lstStyle/>
          <a:p>
            <a:pPr>
              <a:lnSpc>
                <a:spcPct val="150000"/>
              </a:lnSpc>
            </a:pPr>
            <a:r>
              <a:rPr lang="en-US" b="1" dirty="0">
                <a:latin typeface="Nunito" pitchFamily="2" charset="0"/>
              </a:rPr>
              <a:t>DATA REQUIREMENTS</a:t>
            </a:r>
          </a:p>
          <a:p>
            <a:pPr>
              <a:lnSpc>
                <a:spcPct val="100000"/>
              </a:lnSpc>
            </a:pPr>
            <a:r>
              <a:rPr lang="en-US" b="1" dirty="0">
                <a:latin typeface="Nunito" pitchFamily="2" charset="0"/>
              </a:rPr>
              <a:t>ANALYSIS</a:t>
            </a:r>
          </a:p>
        </p:txBody>
      </p:sp>
    </p:spTree>
    <p:extLst>
      <p:ext uri="{BB962C8B-B14F-4D97-AF65-F5344CB8AC3E}">
        <p14:creationId xmlns:p14="http://schemas.microsoft.com/office/powerpoint/2010/main" val="33299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8</a:t>
            </a:fld>
            <a:endParaRPr lang="en-US">
              <a:latin typeface="Nunito" pitchFamily="2" charset="0"/>
            </a:endParaRPr>
          </a:p>
        </p:txBody>
      </p:sp>
      <p:sp>
        <p:nvSpPr>
          <p:cNvPr id="10" name="Text Placeholder 9"/>
          <p:cNvSpPr>
            <a:spLocks noGrp="1"/>
          </p:cNvSpPr>
          <p:nvPr>
            <p:ph type="body" sz="quarter" idx="14"/>
          </p:nvPr>
        </p:nvSpPr>
        <p:spPr/>
        <p:txBody>
          <a:bodyPr>
            <a:normAutofit/>
          </a:bodyPr>
          <a:lstStyle/>
          <a:p>
            <a:r>
              <a:rPr lang="en-US" dirty="0">
                <a:latin typeface="Nunito" pitchFamily="2" charset="0"/>
              </a:rPr>
              <a:t>Missing values</a:t>
            </a:r>
          </a:p>
          <a:p>
            <a:r>
              <a:rPr lang="en-US" dirty="0">
                <a:latin typeface="Nunito" pitchFamily="2" charset="0"/>
              </a:rPr>
              <a:t>Duplicates</a:t>
            </a:r>
          </a:p>
          <a:p>
            <a:r>
              <a:rPr lang="en-US" dirty="0">
                <a:latin typeface="Nunito" pitchFamily="2" charset="0"/>
              </a:rPr>
              <a:t>Irregular &amp; outlier values</a:t>
            </a:r>
          </a:p>
          <a:p>
            <a:endParaRPr lang="en-US" dirty="0">
              <a:latin typeface="Nunito" pitchFamily="2" charset="0"/>
            </a:endParaRPr>
          </a:p>
        </p:txBody>
      </p:sp>
      <p:sp>
        <p:nvSpPr>
          <p:cNvPr id="11" name="Text Placeholder 10"/>
          <p:cNvSpPr>
            <a:spLocks noGrp="1"/>
          </p:cNvSpPr>
          <p:nvPr>
            <p:ph type="body" sz="quarter" idx="18"/>
          </p:nvPr>
        </p:nvSpPr>
        <p:spPr/>
        <p:txBody>
          <a:bodyPr>
            <a:normAutofit/>
          </a:bodyPr>
          <a:lstStyle/>
          <a:p>
            <a:r>
              <a:rPr lang="en-US" dirty="0">
                <a:latin typeface="Nunito" pitchFamily="2" charset="0"/>
              </a:rPr>
              <a:t>Data QUALITY APPROACH</a:t>
            </a:r>
          </a:p>
        </p:txBody>
      </p:sp>
      <p:pic>
        <p:nvPicPr>
          <p:cNvPr id="2" name="Picture 1" descr="Text&#10;&#10;Description automatically generated">
            <a:extLst>
              <a:ext uri="{FF2B5EF4-FFF2-40B4-BE49-F238E27FC236}">
                <a16:creationId xmlns:a16="http://schemas.microsoft.com/office/drawing/2014/main" id="{1514AB44-A19F-F562-7243-82CAC889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52417"/>
            <a:ext cx="4060605" cy="997048"/>
          </a:xfrm>
          <a:prstGeom prst="rect">
            <a:avLst/>
          </a:prstGeom>
        </p:spPr>
      </p:pic>
      <p:sp>
        <p:nvSpPr>
          <p:cNvPr id="8" name="Text Placeholder 11">
            <a:extLst>
              <a:ext uri="{FF2B5EF4-FFF2-40B4-BE49-F238E27FC236}">
                <a16:creationId xmlns:a16="http://schemas.microsoft.com/office/drawing/2014/main" id="{7FDA6DEC-7C46-6E43-B0CD-0369E91500D0}"/>
              </a:ext>
            </a:extLst>
          </p:cNvPr>
          <p:cNvSpPr>
            <a:spLocks noGrp="1"/>
          </p:cNvSpPr>
          <p:nvPr/>
        </p:nvSpPr>
        <p:spPr>
          <a:xfrm>
            <a:off x="9311640" y="4290060"/>
            <a:ext cx="2560320" cy="1920240"/>
          </a:xfrm>
          <a:prstGeom prst="ellipse">
            <a:avLst/>
          </a:prstGeom>
          <a:solidFill>
            <a:schemeClr val="bg1">
              <a:lumMod val="95000"/>
            </a:schemeClr>
          </a:solidFill>
          <a:ln w="28575">
            <a:solidFill>
              <a:schemeClr val="accent3">
                <a:lumMod val="75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16075">
              <a:lnSpc>
                <a:spcPct val="150000"/>
              </a:lnSpc>
            </a:pPr>
            <a:r>
              <a:rPr lang="en-US" b="1" dirty="0">
                <a:latin typeface="Nunito" pitchFamily="2" charset="0"/>
              </a:rPr>
              <a:t>DATA PRE-PROCESSING</a:t>
            </a:r>
          </a:p>
        </p:txBody>
      </p:sp>
      <p:sp>
        <p:nvSpPr>
          <p:cNvPr id="15" name="Title 9">
            <a:extLst>
              <a:ext uri="{FF2B5EF4-FFF2-40B4-BE49-F238E27FC236}">
                <a16:creationId xmlns:a16="http://schemas.microsoft.com/office/drawing/2014/main" id="{0880C7F4-36DF-A5A4-BC4E-5D522592FE2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Challenges of Data Quality</a:t>
            </a:r>
          </a:p>
        </p:txBody>
      </p:sp>
      <p:sp>
        <p:nvSpPr>
          <p:cNvPr id="16" name="Google Shape;372;p16">
            <a:extLst>
              <a:ext uri="{FF2B5EF4-FFF2-40B4-BE49-F238E27FC236}">
                <a16:creationId xmlns:a16="http://schemas.microsoft.com/office/drawing/2014/main" id="{3909459A-E7FB-922E-951B-314619312E2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Qua</a:t>
            </a:r>
            <a:r>
              <a:rPr lang="en-GB" sz="5400" b="1" dirty="0">
                <a:solidFill>
                  <a:srgbClr val="010101"/>
                </a:solidFill>
                <a:latin typeface="Nunito" pitchFamily="2" charset="0"/>
              </a:rPr>
              <a:t>lity</a:t>
            </a:r>
          </a:p>
        </p:txBody>
      </p:sp>
    </p:spTree>
    <p:extLst>
      <p:ext uri="{BB962C8B-B14F-4D97-AF65-F5344CB8AC3E}">
        <p14:creationId xmlns:p14="http://schemas.microsoft.com/office/powerpoint/2010/main" val="34994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E18DBF4-37B7-4C4F-9728-A1C100B177EE}" type="slidenum">
              <a:rPr lang="en-US">
                <a:latin typeface="Nunito" pitchFamily="2" charset="0"/>
              </a:rPr>
              <a:pPr/>
              <a:t>9</a:t>
            </a:fld>
            <a:endParaRPr lang="en-US">
              <a:latin typeface="Nunito" pitchFamily="2" charset="0"/>
            </a:endParaRPr>
          </a:p>
        </p:txBody>
      </p:sp>
      <p:sp>
        <p:nvSpPr>
          <p:cNvPr id="10" name="Text Placeholder 9"/>
          <p:cNvSpPr>
            <a:spLocks noGrp="1"/>
          </p:cNvSpPr>
          <p:nvPr>
            <p:ph type="body" sz="quarter" idx="14"/>
          </p:nvPr>
        </p:nvSpPr>
        <p:spPr/>
        <p:txBody>
          <a:bodyPr>
            <a:normAutofit/>
          </a:bodyPr>
          <a:lstStyle/>
          <a:p>
            <a:r>
              <a:rPr lang="en-US" dirty="0">
                <a:latin typeface="Nunito" pitchFamily="2" charset="0"/>
              </a:rPr>
              <a:t>Inadequate information</a:t>
            </a:r>
          </a:p>
          <a:p>
            <a:r>
              <a:rPr lang="en-US" dirty="0">
                <a:latin typeface="Nunito" pitchFamily="2" charset="0"/>
              </a:rPr>
              <a:t>Wrong information</a:t>
            </a:r>
          </a:p>
          <a:p>
            <a:r>
              <a:rPr lang="en-US" dirty="0">
                <a:latin typeface="Nunito" pitchFamily="2" charset="0"/>
              </a:rPr>
              <a:t>Integrity of the Organisation</a:t>
            </a:r>
          </a:p>
          <a:p>
            <a:r>
              <a:rPr lang="en-US" dirty="0">
                <a:latin typeface="Nunito" pitchFamily="2" charset="0"/>
              </a:rPr>
              <a:t>Not fit for purpose</a:t>
            </a:r>
          </a:p>
        </p:txBody>
      </p:sp>
      <p:sp>
        <p:nvSpPr>
          <p:cNvPr id="11" name="Text Placeholder 10"/>
          <p:cNvSpPr>
            <a:spLocks noGrp="1"/>
          </p:cNvSpPr>
          <p:nvPr>
            <p:ph type="body" sz="quarter" idx="18"/>
          </p:nvPr>
        </p:nvSpPr>
        <p:spPr/>
        <p:txBody>
          <a:bodyPr>
            <a:normAutofit/>
          </a:bodyPr>
          <a:lstStyle/>
          <a:p>
            <a:r>
              <a:rPr lang="en-US" dirty="0">
                <a:latin typeface="Nunito" pitchFamily="2" charset="0"/>
              </a:rPr>
              <a:t>Data QUALITY IMPACT &amp; RISKS</a:t>
            </a:r>
          </a:p>
        </p:txBody>
      </p:sp>
      <p:pic>
        <p:nvPicPr>
          <p:cNvPr id="2" name="Picture 1" descr="Text&#10;&#10;Description automatically generated">
            <a:extLst>
              <a:ext uri="{FF2B5EF4-FFF2-40B4-BE49-F238E27FC236}">
                <a16:creationId xmlns:a16="http://schemas.microsoft.com/office/drawing/2014/main" id="{1514AB44-A19F-F562-7243-82CAC889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498" y="52417"/>
            <a:ext cx="4060605" cy="997048"/>
          </a:xfrm>
          <a:prstGeom prst="rect">
            <a:avLst/>
          </a:prstGeom>
        </p:spPr>
      </p:pic>
      <p:sp>
        <p:nvSpPr>
          <p:cNvPr id="15" name="Title 9">
            <a:extLst>
              <a:ext uri="{FF2B5EF4-FFF2-40B4-BE49-F238E27FC236}">
                <a16:creationId xmlns:a16="http://schemas.microsoft.com/office/drawing/2014/main" id="{0880C7F4-36DF-A5A4-BC4E-5D522592FE27}"/>
              </a:ext>
            </a:extLst>
          </p:cNvPr>
          <p:cNvSpPr>
            <a:spLocks noGrp="1"/>
          </p:cNvSpPr>
          <p:nvPr>
            <p:ph type="title"/>
          </p:nvPr>
        </p:nvSpPr>
        <p:spPr>
          <a:xfrm>
            <a:off x="1326642" y="784490"/>
            <a:ext cx="5699252" cy="673100"/>
          </a:xfrm>
        </p:spPr>
        <p:txBody>
          <a:bodyPr>
            <a:normAutofit/>
          </a:bodyPr>
          <a:lstStyle/>
          <a:p>
            <a:pPr algn="ctr"/>
            <a:r>
              <a:rPr lang="en-US" sz="2800" i="1" dirty="0">
                <a:latin typeface="Nunito" pitchFamily="2" charset="0"/>
              </a:rPr>
              <a:t>Challenges of Data Quality</a:t>
            </a:r>
          </a:p>
        </p:txBody>
      </p:sp>
      <p:sp>
        <p:nvSpPr>
          <p:cNvPr id="16" name="Google Shape;372;p16">
            <a:extLst>
              <a:ext uri="{FF2B5EF4-FFF2-40B4-BE49-F238E27FC236}">
                <a16:creationId xmlns:a16="http://schemas.microsoft.com/office/drawing/2014/main" id="{3909459A-E7FB-922E-951B-314619312E23}"/>
              </a:ext>
            </a:extLst>
          </p:cNvPr>
          <p:cNvSpPr txBox="1">
            <a:spLocks/>
          </p:cNvSpPr>
          <p:nvPr/>
        </p:nvSpPr>
        <p:spPr>
          <a:xfrm>
            <a:off x="679950" y="-295518"/>
            <a:ext cx="6992637" cy="1288650"/>
          </a:xfrm>
          <a:prstGeom prst="rect">
            <a:avLst/>
          </a:prstGeom>
        </p:spPr>
        <p:txBody>
          <a:bodyPr spcFirstLastPara="1" vert="horz" wrap="square" lIns="121900" tIns="121900" rIns="121900" bIns="1219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b="1" dirty="0">
                <a:solidFill>
                  <a:srgbClr val="009C4E"/>
                </a:solidFill>
                <a:latin typeface="Nunito" pitchFamily="2" charset="0"/>
              </a:rPr>
              <a:t>Qua</a:t>
            </a:r>
            <a:r>
              <a:rPr lang="en-GB" sz="5400" b="1" dirty="0">
                <a:solidFill>
                  <a:srgbClr val="010101"/>
                </a:solidFill>
                <a:latin typeface="Nunito" pitchFamily="2" charset="0"/>
              </a:rPr>
              <a:t>lity</a:t>
            </a:r>
          </a:p>
        </p:txBody>
      </p:sp>
      <p:sp>
        <p:nvSpPr>
          <p:cNvPr id="6" name="Text Placeholder 11">
            <a:extLst>
              <a:ext uri="{FF2B5EF4-FFF2-40B4-BE49-F238E27FC236}">
                <a16:creationId xmlns:a16="http://schemas.microsoft.com/office/drawing/2014/main" id="{D665E4EA-5AE8-DB99-F493-488DFDDFDD97}"/>
              </a:ext>
            </a:extLst>
          </p:cNvPr>
          <p:cNvSpPr>
            <a:spLocks noGrp="1"/>
          </p:cNvSpPr>
          <p:nvPr/>
        </p:nvSpPr>
        <p:spPr>
          <a:xfrm>
            <a:off x="9311640" y="4290060"/>
            <a:ext cx="2560320" cy="1920240"/>
          </a:xfrm>
          <a:prstGeom prst="ellipse">
            <a:avLst/>
          </a:prstGeom>
          <a:solidFill>
            <a:schemeClr val="bg1">
              <a:lumMod val="95000"/>
            </a:schemeClr>
          </a:solidFill>
          <a:ln w="28575">
            <a:solidFill>
              <a:schemeClr val="accent3">
                <a:lumMod val="75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16075">
              <a:lnSpc>
                <a:spcPct val="150000"/>
              </a:lnSpc>
            </a:pPr>
            <a:r>
              <a:rPr lang="en-US" b="1" dirty="0">
                <a:latin typeface="Nunito" pitchFamily="2" charset="0"/>
              </a:rPr>
              <a:t>DATA PRE-PROCESSING</a:t>
            </a:r>
          </a:p>
        </p:txBody>
      </p:sp>
    </p:spTree>
    <p:extLst>
      <p:ext uri="{BB962C8B-B14F-4D97-AF65-F5344CB8AC3E}">
        <p14:creationId xmlns:p14="http://schemas.microsoft.com/office/powerpoint/2010/main" val="411541618"/>
      </p:ext>
    </p:extLst>
  </p:cSld>
  <p:clrMapOvr>
    <a:masterClrMapping/>
  </p:clrMapOvr>
</p:sld>
</file>

<file path=ppt/theme/theme1.xml><?xml version="1.0" encoding="utf-8"?>
<a:theme xmlns:a="http://schemas.openxmlformats.org/drawingml/2006/main" name="1_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2241</TotalTime>
  <Words>375</Words>
  <Application>Microsoft Office PowerPoint</Application>
  <PresentationFormat>Widescreen</PresentationFormat>
  <Paragraphs>103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FontAwesome</vt:lpstr>
      <vt:lpstr>Nunito</vt:lpstr>
      <vt:lpstr>1_Office Theme</vt:lpstr>
      <vt:lpstr>PowerPoint Presentation</vt:lpstr>
      <vt:lpstr>Project Fit into Data Lifecycle</vt:lpstr>
      <vt:lpstr>Project Fit into Data Lifecycle</vt:lpstr>
      <vt:lpstr>Project Fit into Data Lifecycle</vt:lpstr>
      <vt:lpstr>Analysis of Requirements</vt:lpstr>
      <vt:lpstr>Analysis of Requirements</vt:lpstr>
      <vt:lpstr>Analysis of Requirements</vt:lpstr>
      <vt:lpstr>Challenges of Data Quality</vt:lpstr>
      <vt:lpstr>Challenges of Data Quality</vt:lpstr>
      <vt:lpstr>Challenges of Data 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dc:creator>
  <cp:lastModifiedBy>Sho</cp:lastModifiedBy>
  <cp:revision>6</cp:revision>
  <dcterms:created xsi:type="dcterms:W3CDTF">2022-12-04T10:04:35Z</dcterms:created>
  <dcterms:modified xsi:type="dcterms:W3CDTF">2022-12-19T21:51:10Z</dcterms:modified>
</cp:coreProperties>
</file>