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88" r:id="rId3"/>
    <p:sldId id="375" r:id="rId4"/>
    <p:sldId id="389" r:id="rId5"/>
    <p:sldId id="360" r:id="rId6"/>
    <p:sldId id="390" r:id="rId7"/>
    <p:sldId id="391" r:id="rId8"/>
    <p:sldId id="393" r:id="rId9"/>
    <p:sldId id="394" r:id="rId10"/>
    <p:sldId id="395" r:id="rId11"/>
    <p:sldId id="402" r:id="rId12"/>
    <p:sldId id="403" r:id="rId13"/>
    <p:sldId id="405" r:id="rId14"/>
    <p:sldId id="406" r:id="rId15"/>
    <p:sldId id="351" r:id="rId16"/>
    <p:sldId id="365" r:id="rId17"/>
    <p:sldId id="407" r:id="rId18"/>
    <p:sldId id="408" r:id="rId19"/>
    <p:sldId id="409" r:id="rId20"/>
    <p:sldId id="4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7C8"/>
    <a:srgbClr val="A22A0F"/>
    <a:srgbClr val="561053"/>
    <a:srgbClr val="13255C"/>
    <a:srgbClr val="0A1C53"/>
    <a:srgbClr val="EA3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63147-DBAB-4CEF-B6B2-2B2F1CEBD6C6}" v="102" dt="2023-01-09T00:12:0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830" autoAdjust="0"/>
  </p:normalViewPr>
  <p:slideViewPr>
    <p:cSldViewPr snapToGrid="0">
      <p:cViewPr>
        <p:scale>
          <a:sx n="75" d="100"/>
          <a:sy n="75" d="100"/>
        </p:scale>
        <p:origin x="1077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krons MCL" userId="b6f93fc8970d2d55" providerId="LiveId" clId="{F2B63147-DBAB-4CEF-B6B2-2B2F1CEBD6C6}"/>
    <pc:docChg chg="undo redo custSel addSld delSld modSld sldOrd modMainMaster">
      <pc:chgData name="Diekrons MCL" userId="b6f93fc8970d2d55" providerId="LiveId" clId="{F2B63147-DBAB-4CEF-B6B2-2B2F1CEBD6C6}" dt="2023-01-09T00:24:57.049" v="3311" actId="20577"/>
      <pc:docMkLst>
        <pc:docMk/>
      </pc:docMkLst>
      <pc:sldChg chg="del">
        <pc:chgData name="Diekrons MCL" userId="b6f93fc8970d2d55" providerId="LiveId" clId="{F2B63147-DBAB-4CEF-B6B2-2B2F1CEBD6C6}" dt="2023-01-08T18:53:09.458" v="0" actId="47"/>
        <pc:sldMkLst>
          <pc:docMk/>
          <pc:sldMk cId="1818102013" sldId="256"/>
        </pc:sldMkLst>
      </pc:sldChg>
      <pc:sldChg chg="add del">
        <pc:chgData name="Diekrons MCL" userId="b6f93fc8970d2d55" providerId="LiveId" clId="{F2B63147-DBAB-4CEF-B6B2-2B2F1CEBD6C6}" dt="2023-01-08T20:48:51.116" v="1004"/>
        <pc:sldMkLst>
          <pc:docMk/>
          <pc:sldMk cId="2276010984" sldId="256"/>
        </pc:sldMkLst>
      </pc:sldChg>
      <pc:sldChg chg="del">
        <pc:chgData name="Diekrons MCL" userId="b6f93fc8970d2d55" providerId="LiveId" clId="{F2B63147-DBAB-4CEF-B6B2-2B2F1CEBD6C6}" dt="2023-01-08T18:53:11.465" v="1" actId="47"/>
        <pc:sldMkLst>
          <pc:docMk/>
          <pc:sldMk cId="1821943148" sldId="257"/>
        </pc:sldMkLst>
      </pc:sldChg>
      <pc:sldChg chg="addSp delSp modSp mod setBg">
        <pc:chgData name="Diekrons MCL" userId="b6f93fc8970d2d55" providerId="LiveId" clId="{F2B63147-DBAB-4CEF-B6B2-2B2F1CEBD6C6}" dt="2023-01-09T00:07:26.971" v="2669" actId="207"/>
        <pc:sldMkLst>
          <pc:docMk/>
          <pc:sldMk cId="4088197365" sldId="258"/>
        </pc:sldMkLst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2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1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46.773" v="63" actId="207"/>
          <ac:spMkLst>
            <pc:docMk/>
            <pc:sldMk cId="4088197365" sldId="258"/>
            <ac:spMk id="12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46.773" v="63" actId="207"/>
          <ac:spMkLst>
            <pc:docMk/>
            <pc:sldMk cId="4088197365" sldId="258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46.773" v="63" actId="207"/>
          <ac:spMkLst>
            <pc:docMk/>
            <pc:sldMk cId="4088197365" sldId="258"/>
            <ac:spMk id="1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30.387" v="62" actId="207"/>
          <ac:spMkLst>
            <pc:docMk/>
            <pc:sldMk cId="4088197365" sldId="258"/>
            <ac:spMk id="16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30.387" v="62" actId="207"/>
          <ac:spMkLst>
            <pc:docMk/>
            <pc:sldMk cId="4088197365" sldId="258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9:30.387" v="62" actId="207"/>
          <ac:spMkLst>
            <pc:docMk/>
            <pc:sldMk cId="4088197365" sldId="258"/>
            <ac:spMk id="1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08:26.621" v="57" actId="2711"/>
          <ac:spMkLst>
            <pc:docMk/>
            <pc:sldMk cId="4088197365" sldId="258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20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21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21:11:25.760" v="1469" actId="478"/>
          <ac:spMkLst>
            <pc:docMk/>
            <pc:sldMk cId="4088197365" sldId="258"/>
            <ac:spMk id="22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7:26.971" v="2669" actId="207"/>
          <ac:spMkLst>
            <pc:docMk/>
            <pc:sldMk cId="4088197365" sldId="258"/>
            <ac:spMk id="26" creationId="{2E8F5DE8-4E7B-E3F6-BE8C-3B2CAB830C26}"/>
          </ac:spMkLst>
        </pc:spChg>
        <pc:spChg chg="mod">
          <ac:chgData name="Diekrons MCL" userId="b6f93fc8970d2d55" providerId="LiveId" clId="{F2B63147-DBAB-4CEF-B6B2-2B2F1CEBD6C6}" dt="2023-01-09T00:07:26.971" v="2669" actId="207"/>
          <ac:spMkLst>
            <pc:docMk/>
            <pc:sldMk cId="4088197365" sldId="258"/>
            <ac:spMk id="27" creationId="{C3A27CA9-47CF-63C9-F3CF-995C824B7333}"/>
          </ac:spMkLst>
        </pc:spChg>
        <pc:spChg chg="mod topLvl">
          <ac:chgData name="Diekrons MCL" userId="b6f93fc8970d2d55" providerId="LiveId" clId="{F2B63147-DBAB-4CEF-B6B2-2B2F1CEBD6C6}" dt="2023-01-08T19:09:19.767" v="61" actId="207"/>
          <ac:spMkLst>
            <pc:docMk/>
            <pc:sldMk cId="4088197365" sldId="258"/>
            <ac:spMk id="29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19:08:52.076" v="60" actId="478"/>
          <ac:spMkLst>
            <pc:docMk/>
            <pc:sldMk cId="4088197365" sldId="258"/>
            <ac:spMk id="30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7:26.971" v="2669" actId="207"/>
          <ac:spMkLst>
            <pc:docMk/>
            <pc:sldMk cId="4088197365" sldId="258"/>
            <ac:spMk id="32" creationId="{62C78C2C-6D5E-DFD0-FAC0-09B04FE53AE9}"/>
          </ac:spMkLst>
        </pc:spChg>
        <pc:spChg chg="add 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33" creationId="{A8CFFD0F-2FB9-CBDF-D809-F9CE7FA8404E}"/>
          </ac:spMkLst>
        </pc:spChg>
        <pc:spChg chg="mod">
          <ac:chgData name="Diekrons MCL" userId="b6f93fc8970d2d55" providerId="LiveId" clId="{F2B63147-DBAB-4CEF-B6B2-2B2F1CEBD6C6}" dt="2023-01-08T21:18:25.645" v="1509" actId="207"/>
          <ac:spMkLst>
            <pc:docMk/>
            <pc:sldMk cId="4088197365" sldId="258"/>
            <ac:spMk id="35" creationId="{EE32C566-4A31-C643-1932-1194A03D99D3}"/>
          </ac:spMkLst>
        </pc:spChg>
        <pc:spChg chg="mod">
          <ac:chgData name="Diekrons MCL" userId="b6f93fc8970d2d55" providerId="LiveId" clId="{F2B63147-DBAB-4CEF-B6B2-2B2F1CEBD6C6}" dt="2023-01-08T21:18:25.645" v="1509" actId="207"/>
          <ac:spMkLst>
            <pc:docMk/>
            <pc:sldMk cId="4088197365" sldId="258"/>
            <ac:spMk id="36" creationId="{31723E3D-E90D-3C6A-CED0-7E2BBFCFD4AC}"/>
          </ac:spMkLst>
        </pc:spChg>
        <pc:spChg chg="mod">
          <ac:chgData name="Diekrons MCL" userId="b6f93fc8970d2d55" providerId="LiveId" clId="{F2B63147-DBAB-4CEF-B6B2-2B2F1CEBD6C6}" dt="2023-01-08T21:18:25.645" v="1509" actId="207"/>
          <ac:spMkLst>
            <pc:docMk/>
            <pc:sldMk cId="4088197365" sldId="258"/>
            <ac:spMk id="37" creationId="{8D30D349-8F4C-DDD2-B930-71235B9A778D}"/>
          </ac:spMkLst>
        </pc:spChg>
        <pc:spChg chg="add mod">
          <ac:chgData name="Diekrons MCL" userId="b6f93fc8970d2d55" providerId="LiveId" clId="{F2B63147-DBAB-4CEF-B6B2-2B2F1CEBD6C6}" dt="2023-01-08T21:12:16.352" v="1493" actId="1076"/>
          <ac:spMkLst>
            <pc:docMk/>
            <pc:sldMk cId="4088197365" sldId="258"/>
            <ac:spMk id="38" creationId="{DDFE2ACC-891E-FBFD-60C4-204CB8D38681}"/>
          </ac:spMkLst>
        </pc:spChg>
        <pc:grpChg chg="mod">
          <ac:chgData name="Diekrons MCL" userId="b6f93fc8970d2d55" providerId="LiveId" clId="{F2B63147-DBAB-4CEF-B6B2-2B2F1CEBD6C6}" dt="2023-01-08T21:12:16.352" v="1493" actId="1076"/>
          <ac:grpSpMkLst>
            <pc:docMk/>
            <pc:sldMk cId="4088197365" sldId="258"/>
            <ac:grpSpMk id="6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12:16.352" v="1493" actId="1076"/>
          <ac:grpSpMkLst>
            <pc:docMk/>
            <pc:sldMk cId="4088197365" sldId="258"/>
            <ac:grpSpMk id="7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1:11:25.760" v="1469" actId="478"/>
          <ac:grpSpMkLst>
            <pc:docMk/>
            <pc:sldMk cId="4088197365" sldId="258"/>
            <ac:grpSpMk id="11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12:16.352" v="1493" actId="1076"/>
          <ac:grpSpMkLst>
            <pc:docMk/>
            <pc:sldMk cId="4088197365" sldId="258"/>
            <ac:grpSpMk id="15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9T00:07:26.971" v="2669" actId="207"/>
          <ac:grpSpMkLst>
            <pc:docMk/>
            <pc:sldMk cId="4088197365" sldId="258"/>
            <ac:grpSpMk id="25" creationId="{751A14E2-1033-07EB-7DF3-87D80BCC85F4}"/>
          </ac:grpSpMkLst>
        </pc:grpChg>
        <pc:grpChg chg="del">
          <ac:chgData name="Diekrons MCL" userId="b6f93fc8970d2d55" providerId="LiveId" clId="{F2B63147-DBAB-4CEF-B6B2-2B2F1CEBD6C6}" dt="2023-01-08T19:08:39.533" v="58" actId="165"/>
          <ac:grpSpMkLst>
            <pc:docMk/>
            <pc:sldMk cId="4088197365" sldId="258"/>
            <ac:grpSpMk id="28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18:25.645" v="1509" actId="207"/>
          <ac:grpSpMkLst>
            <pc:docMk/>
            <pc:sldMk cId="4088197365" sldId="258"/>
            <ac:grpSpMk id="34" creationId="{0BBD0D34-F196-5B00-F13C-B07C1F46F165}"/>
          </ac:grpSpMkLst>
        </pc:grpChg>
        <pc:picChg chg="add mod modCrop">
          <ac:chgData name="Diekrons MCL" userId="b6f93fc8970d2d55" providerId="LiveId" clId="{F2B63147-DBAB-4CEF-B6B2-2B2F1CEBD6C6}" dt="2023-01-08T19:06:48.874" v="28" actId="1076"/>
          <ac:picMkLst>
            <pc:docMk/>
            <pc:sldMk cId="4088197365" sldId="258"/>
            <ac:picMk id="24" creationId="{B8C560C1-2A9D-2918-D052-6A3E3313561F}"/>
          </ac:picMkLst>
        </pc:picChg>
        <pc:picChg chg="del mod topLvl">
          <ac:chgData name="Diekrons MCL" userId="b6f93fc8970d2d55" providerId="LiveId" clId="{F2B63147-DBAB-4CEF-B6B2-2B2F1CEBD6C6}" dt="2023-01-08T19:08:46.388" v="59" actId="478"/>
          <ac:picMkLst>
            <pc:docMk/>
            <pc:sldMk cId="4088197365" sldId="258"/>
            <ac:picMk id="31" creationId="{00000000-0000-0000-0000-000000000000}"/>
          </ac:picMkLst>
        </pc:picChg>
      </pc:sldChg>
      <pc:sldChg chg="del">
        <pc:chgData name="Diekrons MCL" userId="b6f93fc8970d2d55" providerId="LiveId" clId="{F2B63147-DBAB-4CEF-B6B2-2B2F1CEBD6C6}" dt="2023-01-08T18:53:13.933" v="2" actId="47"/>
        <pc:sldMkLst>
          <pc:docMk/>
          <pc:sldMk cId="3174320063" sldId="259"/>
        </pc:sldMkLst>
      </pc:sldChg>
      <pc:sldChg chg="del">
        <pc:chgData name="Diekrons MCL" userId="b6f93fc8970d2d55" providerId="LiveId" clId="{F2B63147-DBAB-4CEF-B6B2-2B2F1CEBD6C6}" dt="2023-01-08T18:53:16.767" v="3" actId="47"/>
        <pc:sldMkLst>
          <pc:docMk/>
          <pc:sldMk cId="3874911212" sldId="260"/>
        </pc:sldMkLst>
      </pc:sldChg>
      <pc:sldChg chg="del">
        <pc:chgData name="Diekrons MCL" userId="b6f93fc8970d2d55" providerId="LiveId" clId="{F2B63147-DBAB-4CEF-B6B2-2B2F1CEBD6C6}" dt="2023-01-08T18:53:20.417" v="4" actId="47"/>
        <pc:sldMkLst>
          <pc:docMk/>
          <pc:sldMk cId="351995455" sldId="261"/>
        </pc:sldMkLst>
      </pc:sldChg>
      <pc:sldChg chg="del">
        <pc:chgData name="Diekrons MCL" userId="b6f93fc8970d2d55" providerId="LiveId" clId="{F2B63147-DBAB-4CEF-B6B2-2B2F1CEBD6C6}" dt="2023-01-08T18:53:31.208" v="5" actId="47"/>
        <pc:sldMkLst>
          <pc:docMk/>
          <pc:sldMk cId="621387458" sldId="262"/>
        </pc:sldMkLst>
      </pc:sldChg>
      <pc:sldChg chg="del">
        <pc:chgData name="Diekrons MCL" userId="b6f93fc8970d2d55" providerId="LiveId" clId="{F2B63147-DBAB-4CEF-B6B2-2B2F1CEBD6C6}" dt="2023-01-08T18:53:32.765" v="6" actId="47"/>
        <pc:sldMkLst>
          <pc:docMk/>
          <pc:sldMk cId="2272982921" sldId="265"/>
        </pc:sldMkLst>
      </pc:sldChg>
      <pc:sldChg chg="del">
        <pc:chgData name="Diekrons MCL" userId="b6f93fc8970d2d55" providerId="LiveId" clId="{F2B63147-DBAB-4CEF-B6B2-2B2F1CEBD6C6}" dt="2023-01-08T18:53:37.221" v="8" actId="47"/>
        <pc:sldMkLst>
          <pc:docMk/>
          <pc:sldMk cId="383771395" sldId="270"/>
        </pc:sldMkLst>
      </pc:sldChg>
      <pc:sldChg chg="del">
        <pc:chgData name="Diekrons MCL" userId="b6f93fc8970d2d55" providerId="LiveId" clId="{F2B63147-DBAB-4CEF-B6B2-2B2F1CEBD6C6}" dt="2023-01-08T18:53:35.878" v="7" actId="47"/>
        <pc:sldMkLst>
          <pc:docMk/>
          <pc:sldMk cId="1737074750" sldId="271"/>
        </pc:sldMkLst>
      </pc:sldChg>
      <pc:sldChg chg="addSp delSp modSp add mod ord setBg">
        <pc:chgData name="Diekrons MCL" userId="b6f93fc8970d2d55" providerId="LiveId" clId="{F2B63147-DBAB-4CEF-B6B2-2B2F1CEBD6C6}" dt="2023-01-08T21:59:32.915" v="2436" actId="1076"/>
        <pc:sldMkLst>
          <pc:docMk/>
          <pc:sldMk cId="1242754098" sldId="351"/>
        </pc:sldMkLst>
        <pc:spChg chg="del">
          <ac:chgData name="Diekrons MCL" userId="b6f93fc8970d2d55" providerId="LiveId" clId="{F2B63147-DBAB-4CEF-B6B2-2B2F1CEBD6C6}" dt="2023-01-08T21:53:35.140" v="2211" actId="478"/>
          <ac:spMkLst>
            <pc:docMk/>
            <pc:sldMk cId="1242754098" sldId="351"/>
            <ac:spMk id="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56:25.925" v="2233" actId="1076"/>
          <ac:spMkLst>
            <pc:docMk/>
            <pc:sldMk cId="1242754098" sldId="351"/>
            <ac:spMk id="7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21:53:39.040" v="2212" actId="478"/>
          <ac:spMkLst>
            <pc:docMk/>
            <pc:sldMk cId="1242754098" sldId="351"/>
            <ac:spMk id="8" creationId="{687EBDAB-8303-B320-9E7B-FA5456F1A87C}"/>
          </ac:spMkLst>
        </pc:spChg>
        <pc:spChg chg="add 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0" creationId="{33106319-D2AB-BEEF-BA9A-B16D80B30949}"/>
          </ac:spMkLst>
        </pc:spChg>
        <pc:spChg chg="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6" creationId="{B5DFA710-A5F5-F3D2-A839-AAAA6CA9A852}"/>
          </ac:spMkLst>
        </pc:spChg>
        <pc:spChg chg="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7" creationId="{707EBFF2-0572-794A-455F-19A47DC54682}"/>
          </ac:spMkLst>
        </pc:spChg>
        <pc:spChg chg="mod">
          <ac:chgData name="Diekrons MCL" userId="b6f93fc8970d2d55" providerId="LiveId" clId="{F2B63147-DBAB-4CEF-B6B2-2B2F1CEBD6C6}" dt="2023-01-08T21:53:40.002" v="2213"/>
          <ac:spMkLst>
            <pc:docMk/>
            <pc:sldMk cId="1242754098" sldId="351"/>
            <ac:spMk id="18" creationId="{4351ABC9-A5B2-621A-4673-EC5A179ADE26}"/>
          </ac:spMkLst>
        </pc:spChg>
        <pc:spChg chg="add mod">
          <ac:chgData name="Diekrons MCL" userId="b6f93fc8970d2d55" providerId="LiveId" clId="{F2B63147-DBAB-4CEF-B6B2-2B2F1CEBD6C6}" dt="2023-01-08T21:54:32.782" v="2216" actId="1076"/>
          <ac:spMkLst>
            <pc:docMk/>
            <pc:sldMk cId="1242754098" sldId="351"/>
            <ac:spMk id="19" creationId="{C1BDD4CE-77D6-A0CC-F1DD-A28AB925DB19}"/>
          </ac:spMkLst>
        </pc:spChg>
        <pc:spChg chg="add mod">
          <ac:chgData name="Diekrons MCL" userId="b6f93fc8970d2d55" providerId="LiveId" clId="{F2B63147-DBAB-4CEF-B6B2-2B2F1CEBD6C6}" dt="2023-01-08T21:59:25.904" v="2434" actId="108"/>
          <ac:spMkLst>
            <pc:docMk/>
            <pc:sldMk cId="1242754098" sldId="351"/>
            <ac:spMk id="20" creationId="{1C2DE1B8-0AC4-3D09-B60A-BE0629880DBB}"/>
          </ac:spMkLst>
        </pc:spChg>
        <pc:spChg chg="mod topLvl">
          <ac:chgData name="Diekrons MCL" userId="b6f93fc8970d2d55" providerId="LiveId" clId="{F2B63147-DBAB-4CEF-B6B2-2B2F1CEBD6C6}" dt="2023-01-08T21:59:32.915" v="2436" actId="1076"/>
          <ac:spMkLst>
            <pc:docMk/>
            <pc:sldMk cId="1242754098" sldId="351"/>
            <ac:spMk id="55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21:56:56.433" v="2235" actId="478"/>
          <ac:spMkLst>
            <pc:docMk/>
            <pc:sldMk cId="1242754098" sldId="351"/>
            <ac:spMk id="56" creationId="{00000000-0000-0000-0000-000000000000}"/>
          </ac:spMkLst>
        </pc:spChg>
        <pc:spChg chg="mod topLvl">
          <ac:chgData name="Diekrons MCL" userId="b6f93fc8970d2d55" providerId="LiveId" clId="{F2B63147-DBAB-4CEF-B6B2-2B2F1CEBD6C6}" dt="2023-01-08T21:56:16.274" v="2231" actId="1076"/>
          <ac:spMkLst>
            <pc:docMk/>
            <pc:sldMk cId="1242754098" sldId="351"/>
            <ac:spMk id="81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21:55:13.136" v="2219" actId="478"/>
          <ac:spMkLst>
            <pc:docMk/>
            <pc:sldMk cId="1242754098" sldId="351"/>
            <ac:spMk id="83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21:57:06.916" v="2237" actId="478"/>
          <ac:spMkLst>
            <pc:docMk/>
            <pc:sldMk cId="1242754098" sldId="351"/>
            <ac:spMk id="86" creationId="{00000000-0000-0000-0000-000000000000}"/>
          </ac:spMkLst>
        </pc:spChg>
        <pc:spChg chg="mod topLvl">
          <ac:chgData name="Diekrons MCL" userId="b6f93fc8970d2d55" providerId="LiveId" clId="{F2B63147-DBAB-4CEF-B6B2-2B2F1CEBD6C6}" dt="2023-01-08T21:57:30.088" v="2247" actId="1076"/>
          <ac:spMkLst>
            <pc:docMk/>
            <pc:sldMk cId="1242754098" sldId="351"/>
            <ac:spMk id="87" creationId="{00000000-0000-0000-0000-000000000000}"/>
          </ac:spMkLst>
        </pc:spChg>
        <pc:grpChg chg="del">
          <ac:chgData name="Diekrons MCL" userId="b6f93fc8970d2d55" providerId="LiveId" clId="{F2B63147-DBAB-4CEF-B6B2-2B2F1CEBD6C6}" dt="2023-01-08T21:54:46.760" v="2217" actId="165"/>
          <ac:grpSpMkLst>
            <pc:docMk/>
            <pc:sldMk cId="1242754098" sldId="351"/>
            <ac:grpSpMk id="2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54:04.081" v="2214" actId="1076"/>
          <ac:grpSpMkLst>
            <pc:docMk/>
            <pc:sldMk cId="1242754098" sldId="351"/>
            <ac:grpSpMk id="5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53:40.002" v="2213"/>
          <ac:grpSpMkLst>
            <pc:docMk/>
            <pc:sldMk cId="1242754098" sldId="351"/>
            <ac:grpSpMk id="15" creationId="{434EED88-4F39-F1DE-976F-5913ED9EB839}"/>
          </ac:grpSpMkLst>
        </pc:grpChg>
        <pc:grpChg chg="del mod topLvl">
          <ac:chgData name="Diekrons MCL" userId="b6f93fc8970d2d55" providerId="LiveId" clId="{F2B63147-DBAB-4CEF-B6B2-2B2F1CEBD6C6}" dt="2023-01-08T21:56:41.719" v="2234" actId="165"/>
          <ac:grpSpMkLst>
            <pc:docMk/>
            <pc:sldMk cId="1242754098" sldId="351"/>
            <ac:grpSpMk id="53" creationId="{00000000-0000-0000-0000-000000000000}"/>
          </ac:grpSpMkLst>
        </pc:grpChg>
        <pc:grpChg chg="del mod topLvl">
          <ac:chgData name="Diekrons MCL" userId="b6f93fc8970d2d55" providerId="LiveId" clId="{F2B63147-DBAB-4CEF-B6B2-2B2F1CEBD6C6}" dt="2023-01-08T21:55:05.981" v="2218" actId="165"/>
          <ac:grpSpMkLst>
            <pc:docMk/>
            <pc:sldMk cId="1242754098" sldId="351"/>
            <ac:grpSpMk id="84" creationId="{00000000-0000-0000-0000-000000000000}"/>
          </ac:grpSpMkLst>
        </pc:grpChg>
        <pc:grpChg chg="del mod topLvl">
          <ac:chgData name="Diekrons MCL" userId="b6f93fc8970d2d55" providerId="LiveId" clId="{F2B63147-DBAB-4CEF-B6B2-2B2F1CEBD6C6}" dt="2023-01-08T21:57:06.916" v="2237" actId="478"/>
          <ac:grpSpMkLst>
            <pc:docMk/>
            <pc:sldMk cId="1242754098" sldId="351"/>
            <ac:grpSpMk id="85" creationId="{00000000-0000-0000-0000-000000000000}"/>
          </ac:grpSpMkLst>
        </pc:grpChg>
        <pc:picChg chg="add mod">
          <ac:chgData name="Diekrons MCL" userId="b6f93fc8970d2d55" providerId="LiveId" clId="{F2B63147-DBAB-4CEF-B6B2-2B2F1CEBD6C6}" dt="2023-01-08T21:53:40.002" v="2213"/>
          <ac:picMkLst>
            <pc:docMk/>
            <pc:sldMk cId="1242754098" sldId="351"/>
            <ac:picMk id="9" creationId="{2BC9FB4E-604C-F825-A2C6-F79714505806}"/>
          </ac:picMkLst>
        </pc:picChg>
      </pc:sldChg>
      <pc:sldChg chg="addSp delSp modSp add del mod setBg">
        <pc:chgData name="Diekrons MCL" userId="b6f93fc8970d2d55" providerId="LiveId" clId="{F2B63147-DBAB-4CEF-B6B2-2B2F1CEBD6C6}" dt="2023-01-08T21:08:37.507" v="1426" actId="47"/>
        <pc:sldMkLst>
          <pc:docMk/>
          <pc:sldMk cId="1763360602" sldId="358"/>
        </pc:sldMkLst>
        <pc:spChg chg="mod">
          <ac:chgData name="Diekrons MCL" userId="b6f93fc8970d2d55" providerId="LiveId" clId="{F2B63147-DBAB-4CEF-B6B2-2B2F1CEBD6C6}" dt="2023-01-08T18:59:23.491" v="17" actId="27636"/>
          <ac:spMkLst>
            <pc:docMk/>
            <pc:sldMk cId="1763360602" sldId="358"/>
            <ac:spMk id="7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8:59:23.510" v="18" actId="27636"/>
          <ac:spMkLst>
            <pc:docMk/>
            <pc:sldMk cId="1763360602" sldId="358"/>
            <ac:spMk id="71" creationId="{00000000-0000-0000-0000-000000000000}"/>
          </ac:spMkLst>
        </pc:spChg>
        <pc:picChg chg="add del mod modCrop">
          <ac:chgData name="Diekrons MCL" userId="b6f93fc8970d2d55" providerId="LiveId" clId="{F2B63147-DBAB-4CEF-B6B2-2B2F1CEBD6C6}" dt="2023-01-08T20:49:34.226" v="1011" actId="21"/>
          <ac:picMkLst>
            <pc:docMk/>
            <pc:sldMk cId="1763360602" sldId="358"/>
            <ac:picMk id="2" creationId="{3FF5D654-F32F-EED4-C989-649A9F326CB9}"/>
          </ac:picMkLst>
        </pc:picChg>
      </pc:sldChg>
      <pc:sldChg chg="modSp add del mod ord setBg">
        <pc:chgData name="Diekrons MCL" userId="b6f93fc8970d2d55" providerId="LiveId" clId="{F2B63147-DBAB-4CEF-B6B2-2B2F1CEBD6C6}" dt="2023-01-09T00:23:01.543" v="3301" actId="47"/>
        <pc:sldMkLst>
          <pc:docMk/>
          <pc:sldMk cId="1917305981" sldId="359"/>
        </pc:sldMkLst>
        <pc:spChg chg="mod">
          <ac:chgData name="Diekrons MCL" userId="b6f93fc8970d2d55" providerId="LiveId" clId="{F2B63147-DBAB-4CEF-B6B2-2B2F1CEBD6C6}" dt="2023-01-08T18:59:14.829" v="14" actId="27636"/>
          <ac:spMkLst>
            <pc:docMk/>
            <pc:sldMk cId="1917305981" sldId="359"/>
            <ac:spMk id="7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8:59:14.857" v="15" actId="27636"/>
          <ac:spMkLst>
            <pc:docMk/>
            <pc:sldMk cId="1917305981" sldId="359"/>
            <ac:spMk id="71" creationId="{00000000-0000-0000-0000-000000000000}"/>
          </ac:spMkLst>
        </pc:spChg>
      </pc:sldChg>
      <pc:sldChg chg="addSp delSp modSp add mod setBg">
        <pc:chgData name="Diekrons MCL" userId="b6f93fc8970d2d55" providerId="LiveId" clId="{F2B63147-DBAB-4CEF-B6B2-2B2F1CEBD6C6}" dt="2023-01-08T21:13:56.304" v="1500"/>
        <pc:sldMkLst>
          <pc:docMk/>
          <pc:sldMk cId="575705360" sldId="360"/>
        </pc:sldMkLst>
        <pc:spChg chg="add del mod">
          <ac:chgData name="Diekrons MCL" userId="b6f93fc8970d2d55" providerId="LiveId" clId="{F2B63147-DBAB-4CEF-B6B2-2B2F1CEBD6C6}" dt="2023-01-08T20:31:58.784" v="774" actId="478"/>
          <ac:spMkLst>
            <pc:docMk/>
            <pc:sldMk cId="575705360" sldId="360"/>
            <ac:spMk id="3" creationId="{644B4C5D-3698-73CE-B157-0B0B4237FC55}"/>
          </ac:spMkLst>
        </pc:spChg>
        <pc:spChg chg="add mod">
          <ac:chgData name="Diekrons MCL" userId="b6f93fc8970d2d55" providerId="LiveId" clId="{F2B63147-DBAB-4CEF-B6B2-2B2F1CEBD6C6}" dt="2023-01-08T20:38:59.055" v="954" actId="1076"/>
          <ac:spMkLst>
            <pc:docMk/>
            <pc:sldMk cId="575705360" sldId="360"/>
            <ac:spMk id="4" creationId="{E22D60A5-14D8-3B13-EF86-2F3E43169634}"/>
          </ac:spMkLst>
        </pc:spChg>
        <pc:spChg chg="del mod">
          <ac:chgData name="Diekrons MCL" userId="b6f93fc8970d2d55" providerId="LiveId" clId="{F2B63147-DBAB-4CEF-B6B2-2B2F1CEBD6C6}" dt="2023-01-08T20:31:52.836" v="773" actId="478"/>
          <ac:spMkLst>
            <pc:docMk/>
            <pc:sldMk cId="575705360" sldId="360"/>
            <ac:spMk id="5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36:25.898" v="938"/>
          <ac:spMkLst>
            <pc:docMk/>
            <pc:sldMk cId="575705360" sldId="360"/>
            <ac:spMk id="7" creationId="{EE7F9745-043D-4953-DFE4-B66F891D6131}"/>
          </ac:spMkLst>
        </pc:spChg>
        <pc:spChg chg="mod">
          <ac:chgData name="Diekrons MCL" userId="b6f93fc8970d2d55" providerId="LiveId" clId="{F2B63147-DBAB-4CEF-B6B2-2B2F1CEBD6C6}" dt="2023-01-08T20:36:06.030" v="937" actId="2711"/>
          <ac:spMkLst>
            <pc:docMk/>
            <pc:sldMk cId="575705360" sldId="360"/>
            <ac:spMk id="8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36:06.030" v="937" actId="2711"/>
          <ac:spMkLst>
            <pc:docMk/>
            <pc:sldMk cId="575705360" sldId="360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36:06.030" v="937" actId="2711"/>
          <ac:spMkLst>
            <pc:docMk/>
            <pc:sldMk cId="575705360" sldId="360"/>
            <ac:spMk id="12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43:03.081" v="982" actId="1076"/>
          <ac:spMkLst>
            <pc:docMk/>
            <pc:sldMk cId="575705360" sldId="360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39:30.302" v="958" actId="207"/>
          <ac:spMkLst>
            <pc:docMk/>
            <pc:sldMk cId="575705360" sldId="360"/>
            <ac:spMk id="14" creationId="{344737C0-589A-1E0B-2D7A-E14C1B8EB131}"/>
          </ac:spMkLst>
        </pc:spChg>
        <pc:spChg chg="mod">
          <ac:chgData name="Diekrons MCL" userId="b6f93fc8970d2d55" providerId="LiveId" clId="{F2B63147-DBAB-4CEF-B6B2-2B2F1CEBD6C6}" dt="2023-01-08T20:39:30.302" v="958" actId="207"/>
          <ac:spMkLst>
            <pc:docMk/>
            <pc:sldMk cId="575705360" sldId="360"/>
            <ac:spMk id="15" creationId="{FCAC9D16-422F-EB8C-70EE-A90D443B3128}"/>
          </ac:spMkLst>
        </pc:spChg>
        <pc:spChg chg="mod">
          <ac:chgData name="Diekrons MCL" userId="b6f93fc8970d2d55" providerId="LiveId" clId="{F2B63147-DBAB-4CEF-B6B2-2B2F1CEBD6C6}" dt="2023-01-08T20:39:30.302" v="958" actId="207"/>
          <ac:spMkLst>
            <pc:docMk/>
            <pc:sldMk cId="575705360" sldId="360"/>
            <ac:spMk id="16" creationId="{3D087751-6C18-A50F-C759-EAD6F95F5A71}"/>
          </ac:spMkLst>
        </pc:spChg>
        <pc:spChg chg="add mod">
          <ac:chgData name="Diekrons MCL" userId="b6f93fc8970d2d55" providerId="LiveId" clId="{F2B63147-DBAB-4CEF-B6B2-2B2F1CEBD6C6}" dt="2023-01-08T20:45:54.477" v="997" actId="207"/>
          <ac:spMkLst>
            <pc:docMk/>
            <pc:sldMk cId="575705360" sldId="360"/>
            <ac:spMk id="17" creationId="{A0EBA0EB-71C8-B739-3ADE-AB2F05B2C39B}"/>
          </ac:spMkLst>
        </pc:spChg>
        <pc:spChg chg="mod">
          <ac:chgData name="Diekrons MCL" userId="b6f93fc8970d2d55" providerId="LiveId" clId="{F2B63147-DBAB-4CEF-B6B2-2B2F1CEBD6C6}" dt="2023-01-08T21:13:56.304" v="1500"/>
          <ac:spMkLst>
            <pc:docMk/>
            <pc:sldMk cId="575705360" sldId="360"/>
            <ac:spMk id="19" creationId="{FCDC2740-D3C3-4F4E-E359-700C533BDC81}"/>
          </ac:spMkLst>
        </pc:spChg>
        <pc:spChg chg="mod">
          <ac:chgData name="Diekrons MCL" userId="b6f93fc8970d2d55" providerId="LiveId" clId="{F2B63147-DBAB-4CEF-B6B2-2B2F1CEBD6C6}" dt="2023-01-08T21:13:56.304" v="1500"/>
          <ac:spMkLst>
            <pc:docMk/>
            <pc:sldMk cId="575705360" sldId="360"/>
            <ac:spMk id="20" creationId="{15EA0486-9CA0-718F-131C-24AE66EBA1C9}"/>
          </ac:spMkLst>
        </pc:spChg>
        <pc:spChg chg="mod">
          <ac:chgData name="Diekrons MCL" userId="b6f93fc8970d2d55" providerId="LiveId" clId="{F2B63147-DBAB-4CEF-B6B2-2B2F1CEBD6C6}" dt="2023-01-08T21:13:56.304" v="1500"/>
          <ac:spMkLst>
            <pc:docMk/>
            <pc:sldMk cId="575705360" sldId="360"/>
            <ac:spMk id="21" creationId="{2DAC00CB-88DF-578D-5045-6A39C0CB50E0}"/>
          </ac:spMkLst>
        </pc:spChg>
        <pc:grpChg chg="mod">
          <ac:chgData name="Diekrons MCL" userId="b6f93fc8970d2d55" providerId="LiveId" clId="{F2B63147-DBAB-4CEF-B6B2-2B2F1CEBD6C6}" dt="2023-01-08T20:38:55.128" v="953" actId="1076"/>
          <ac:grpSpMkLst>
            <pc:docMk/>
            <pc:sldMk cId="575705360" sldId="360"/>
            <ac:grpSpMk id="9" creationId="{00000000-0000-0000-0000-000000000000}"/>
          </ac:grpSpMkLst>
        </pc:grpChg>
        <pc:grpChg chg="add del mod">
          <ac:chgData name="Diekrons MCL" userId="b6f93fc8970d2d55" providerId="LiveId" clId="{F2B63147-DBAB-4CEF-B6B2-2B2F1CEBD6C6}" dt="2023-01-08T21:13:55.704" v="1499" actId="478"/>
          <ac:grpSpMkLst>
            <pc:docMk/>
            <pc:sldMk cId="575705360" sldId="360"/>
            <ac:grpSpMk id="10" creationId="{35CD757D-1409-6055-DEB4-54697A9E1257}"/>
          </ac:grpSpMkLst>
        </pc:grpChg>
        <pc:grpChg chg="add mod">
          <ac:chgData name="Diekrons MCL" userId="b6f93fc8970d2d55" providerId="LiveId" clId="{F2B63147-DBAB-4CEF-B6B2-2B2F1CEBD6C6}" dt="2023-01-08T21:13:56.304" v="1500"/>
          <ac:grpSpMkLst>
            <pc:docMk/>
            <pc:sldMk cId="575705360" sldId="360"/>
            <ac:grpSpMk id="18" creationId="{85D9868D-8262-5BEF-5327-885F9564FE64}"/>
          </ac:grpSpMkLst>
        </pc:grpChg>
        <pc:picChg chg="add mod">
          <ac:chgData name="Diekrons MCL" userId="b6f93fc8970d2d55" providerId="LiveId" clId="{F2B63147-DBAB-4CEF-B6B2-2B2F1CEBD6C6}" dt="2023-01-08T20:44:52.076" v="995" actId="1076"/>
          <ac:picMkLst>
            <pc:docMk/>
            <pc:sldMk cId="575705360" sldId="360"/>
            <ac:picMk id="6" creationId="{D96DDE61-FAC8-F9B1-23E5-BC8AA3EC766B}"/>
          </ac:picMkLst>
        </pc:picChg>
      </pc:sldChg>
      <pc:sldChg chg="addSp delSp modSp add mod setBg">
        <pc:chgData name="Diekrons MCL" userId="b6f93fc8970d2d55" providerId="LiveId" clId="{F2B63147-DBAB-4CEF-B6B2-2B2F1CEBD6C6}" dt="2023-01-09T00:03:50.412" v="2626" actId="20577"/>
        <pc:sldMkLst>
          <pc:docMk/>
          <pc:sldMk cId="1998562957" sldId="365"/>
        </pc:sldMkLst>
        <pc:spChg chg="add 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4" creationId="{3F56C2D8-A2D9-6084-D8C6-4AFFF0FCFD43}"/>
          </ac:spMkLst>
        </pc:spChg>
        <pc:spChg chg="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7" creationId="{1DB5F4FA-9E8B-8FE0-2BBF-B1F948192204}"/>
          </ac:spMkLst>
        </pc:spChg>
        <pc:spChg chg="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13" creationId="{EF8BB587-15FE-4BF6-DB19-27E8EC11AAD4}"/>
          </ac:spMkLst>
        </pc:spChg>
        <pc:spChg chg="mod">
          <ac:chgData name="Diekrons MCL" userId="b6f93fc8970d2d55" providerId="LiveId" clId="{F2B63147-DBAB-4CEF-B6B2-2B2F1CEBD6C6}" dt="2023-01-08T23:54:13.083" v="2438"/>
          <ac:spMkLst>
            <pc:docMk/>
            <pc:sldMk cId="1998562957" sldId="365"/>
            <ac:spMk id="14" creationId="{6111CF29-8471-CB8D-C9B9-5125E825D3CD}"/>
          </ac:spMkLst>
        </pc:spChg>
        <pc:spChg chg="add mod">
          <ac:chgData name="Diekrons MCL" userId="b6f93fc8970d2d55" providerId="LiveId" clId="{F2B63147-DBAB-4CEF-B6B2-2B2F1CEBD6C6}" dt="2023-01-08T23:55:41.912" v="2450" actId="1076"/>
          <ac:spMkLst>
            <pc:docMk/>
            <pc:sldMk cId="1998562957" sldId="365"/>
            <ac:spMk id="15" creationId="{993A5B6D-3555-4EA0-06AD-BF1634FB92F4}"/>
          </ac:spMkLst>
        </pc:spChg>
        <pc:spChg chg="add mod">
          <ac:chgData name="Diekrons MCL" userId="b6f93fc8970d2d55" providerId="LiveId" clId="{F2B63147-DBAB-4CEF-B6B2-2B2F1CEBD6C6}" dt="2023-01-08T23:57:11.419" v="2462" actId="20577"/>
          <ac:spMkLst>
            <pc:docMk/>
            <pc:sldMk cId="1998562957" sldId="365"/>
            <ac:spMk id="16" creationId="{D612063C-E78C-CEB9-A0B9-1D2E7655244C}"/>
          </ac:spMkLst>
        </pc:spChg>
        <pc:spChg chg="mod">
          <ac:chgData name="Diekrons MCL" userId="b6f93fc8970d2d55" providerId="LiveId" clId="{F2B63147-DBAB-4CEF-B6B2-2B2F1CEBD6C6}" dt="2023-01-09T00:03:50.412" v="2626" actId="20577"/>
          <ac:spMkLst>
            <pc:docMk/>
            <pc:sldMk cId="1998562957" sldId="365"/>
            <ac:spMk id="18" creationId="{255F205F-955F-9C7C-14B3-E6970FB5CC34}"/>
          </ac:spMkLst>
        </pc:spChg>
        <pc:spChg chg="mod">
          <ac:chgData name="Diekrons MCL" userId="b6f93fc8970d2d55" providerId="LiveId" clId="{F2B63147-DBAB-4CEF-B6B2-2B2F1CEBD6C6}" dt="2023-01-09T00:01:36.478" v="2536" actId="20577"/>
          <ac:spMkLst>
            <pc:docMk/>
            <pc:sldMk cId="1998562957" sldId="365"/>
            <ac:spMk id="19" creationId="{534CA21D-632B-4E87-4628-5806EF1FE42F}"/>
          </ac:spMkLst>
        </pc:spChg>
        <pc:spChg chg="mod">
          <ac:chgData name="Diekrons MCL" userId="b6f93fc8970d2d55" providerId="LiveId" clId="{F2B63147-DBAB-4CEF-B6B2-2B2F1CEBD6C6}" dt="2023-01-08T23:58:52.173" v="2465" actId="20577"/>
          <ac:spMkLst>
            <pc:docMk/>
            <pc:sldMk cId="1998562957" sldId="365"/>
            <ac:spMk id="88" creationId="{00000000-0000-0000-0000-000000000000}"/>
          </ac:spMkLst>
        </pc:spChg>
        <pc:spChg chg="mod">
          <ac:chgData name="Diekrons MCL" userId="b6f93fc8970d2d55" providerId="LiveId" clId="{F2B63147-DBAB-4CEF-B6B2-2B2F1CEBD6C6}" dt="2023-01-08T23:58:43.653" v="2464" actId="20577"/>
          <ac:spMkLst>
            <pc:docMk/>
            <pc:sldMk cId="1998562957" sldId="365"/>
            <ac:spMk id="95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3:25.720" v="2591" actId="20577"/>
          <ac:spMkLst>
            <pc:docMk/>
            <pc:sldMk cId="1998562957" sldId="365"/>
            <ac:spMk id="154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2:02.469" v="2561" actId="20577"/>
          <ac:spMkLst>
            <pc:docMk/>
            <pc:sldMk cId="1998562957" sldId="365"/>
            <ac:spMk id="155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0:02.960" v="2519" actId="20577"/>
          <ac:spMkLst>
            <pc:docMk/>
            <pc:sldMk cId="1998562957" sldId="365"/>
            <ac:spMk id="163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00:09.606" v="2520" actId="113"/>
          <ac:spMkLst>
            <pc:docMk/>
            <pc:sldMk cId="1998562957" sldId="365"/>
            <ac:spMk id="164" creationId="{00000000-0000-0000-0000-000000000000}"/>
          </ac:spMkLst>
        </pc:s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5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3:55:47.766" v="2451" actId="1076"/>
          <ac:grpSpMkLst>
            <pc:docMk/>
            <pc:sldMk cId="1998562957" sldId="365"/>
            <ac:grpSpMk id="6" creationId="{FFA2BE15-2900-CC61-EB30-A7CB6D80CDD3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12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9T00:00:34.371" v="2522" actId="1076"/>
          <ac:grpSpMkLst>
            <pc:docMk/>
            <pc:sldMk cId="1998562957" sldId="365"/>
            <ac:grpSpMk id="17" creationId="{FC48D858-160D-4380-F5A1-79DA9AB06343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86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93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3:55:22.300" v="2446" actId="478"/>
          <ac:grpSpMkLst>
            <pc:docMk/>
            <pc:sldMk cId="1998562957" sldId="365"/>
            <ac:grpSpMk id="100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3:55:17.383" v="2445" actId="1076"/>
          <ac:grpSpMkLst>
            <pc:docMk/>
            <pc:sldMk cId="1998562957" sldId="365"/>
            <ac:grpSpMk id="153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3:56:25.606" v="2456" actId="478"/>
          <ac:grpSpMkLst>
            <pc:docMk/>
            <pc:sldMk cId="1998562957" sldId="365"/>
            <ac:grpSpMk id="159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3:57:44.339" v="2463" actId="1076"/>
          <ac:grpSpMkLst>
            <pc:docMk/>
            <pc:sldMk cId="1998562957" sldId="365"/>
            <ac:grpSpMk id="162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23:55:59.532" v="2452" actId="478"/>
          <ac:grpSpMkLst>
            <pc:docMk/>
            <pc:sldMk cId="1998562957" sldId="365"/>
            <ac:grpSpMk id="165" creationId="{00000000-0000-0000-0000-000000000000}"/>
          </ac:grpSpMkLst>
        </pc:grpChg>
        <pc:picChg chg="add mod">
          <ac:chgData name="Diekrons MCL" userId="b6f93fc8970d2d55" providerId="LiveId" clId="{F2B63147-DBAB-4CEF-B6B2-2B2F1CEBD6C6}" dt="2023-01-08T23:54:13.083" v="2438"/>
          <ac:picMkLst>
            <pc:docMk/>
            <pc:sldMk cId="1998562957" sldId="365"/>
            <ac:picMk id="2" creationId="{191887FC-3FFF-E6C6-7B81-661DF262C403}"/>
          </ac:picMkLst>
        </pc:picChg>
      </pc:sldChg>
      <pc:sldChg chg="addSp delSp modSp add mod ord setBg">
        <pc:chgData name="Diekrons MCL" userId="b6f93fc8970d2d55" providerId="LiveId" clId="{F2B63147-DBAB-4CEF-B6B2-2B2F1CEBD6C6}" dt="2023-01-08T20:40:43.916" v="969" actId="1076"/>
        <pc:sldMkLst>
          <pc:docMk/>
          <pc:sldMk cId="237140292" sldId="375"/>
        </pc:sldMkLst>
        <pc:spChg chg="del mod">
          <ac:chgData name="Diekrons MCL" userId="b6f93fc8970d2d55" providerId="LiveId" clId="{F2B63147-DBAB-4CEF-B6B2-2B2F1CEBD6C6}" dt="2023-01-08T20:12:02.256" v="651" actId="478"/>
          <ac:spMkLst>
            <pc:docMk/>
            <pc:sldMk cId="237140292" sldId="375"/>
            <ac:spMk id="2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20:11:03.241" v="628" actId="478"/>
          <ac:spMkLst>
            <pc:docMk/>
            <pc:sldMk cId="237140292" sldId="375"/>
            <ac:spMk id="3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50:48.863" v="394" actId="478"/>
          <ac:spMkLst>
            <pc:docMk/>
            <pc:sldMk cId="237140292" sldId="375"/>
            <ac:spMk id="4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57:49.742" v="436" actId="478"/>
          <ac:spMkLst>
            <pc:docMk/>
            <pc:sldMk cId="237140292" sldId="375"/>
            <ac:spMk id="5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19:50:53.345" v="396" actId="478"/>
          <ac:spMkLst>
            <pc:docMk/>
            <pc:sldMk cId="237140292" sldId="375"/>
            <ac:spMk id="7" creationId="{E8ED5D2E-4390-F83C-8751-4C871521CA7E}"/>
          </ac:spMkLst>
        </pc:spChg>
        <pc:spChg chg="add mod">
          <ac:chgData name="Diekrons MCL" userId="b6f93fc8970d2d55" providerId="LiveId" clId="{F2B63147-DBAB-4CEF-B6B2-2B2F1CEBD6C6}" dt="2023-01-08T20:10:41.267" v="626" actId="1076"/>
          <ac:spMkLst>
            <pc:docMk/>
            <pc:sldMk cId="237140292" sldId="375"/>
            <ac:spMk id="8" creationId="{C678FD3D-DAC1-E977-E92A-425236915AE4}"/>
          </ac:spMkLst>
        </pc:spChg>
        <pc:spChg chg="add mod">
          <ac:chgData name="Diekrons MCL" userId="b6f93fc8970d2d55" providerId="LiveId" clId="{F2B63147-DBAB-4CEF-B6B2-2B2F1CEBD6C6}" dt="2023-01-08T20:05:18.958" v="565" actId="113"/>
          <ac:spMkLst>
            <pc:docMk/>
            <pc:sldMk cId="237140292" sldId="375"/>
            <ac:spMk id="9" creationId="{8BDA2754-A6D5-6D8E-4B5C-0EDE39F1BF27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1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05:31.004" v="568" actId="113"/>
          <ac:spMkLst>
            <pc:docMk/>
            <pc:sldMk cId="237140292" sldId="375"/>
            <ac:spMk id="12" creationId="{3F79EDB5-12D6-B3DE-C45D-30DB106E81DF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5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6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2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8:27.200" v="466" actId="1076"/>
          <ac:spMkLst>
            <pc:docMk/>
            <pc:sldMk cId="237140292" sldId="375"/>
            <ac:spMk id="24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04:57.677" v="563" actId="113"/>
          <ac:spMkLst>
            <pc:docMk/>
            <pc:sldMk cId="237140292" sldId="375"/>
            <ac:spMk id="25" creationId="{C03F5CBB-6A65-4B98-A1D6-AE67D4A3CA04}"/>
          </ac:spMkLst>
        </pc:spChg>
        <pc:spChg chg="add mod">
          <ac:chgData name="Diekrons MCL" userId="b6f93fc8970d2d55" providerId="LiveId" clId="{F2B63147-DBAB-4CEF-B6B2-2B2F1CEBD6C6}" dt="2023-01-08T20:05:25.892" v="567" actId="113"/>
          <ac:spMkLst>
            <pc:docMk/>
            <pc:sldMk cId="237140292" sldId="375"/>
            <ac:spMk id="26" creationId="{E2512522-822E-1BC4-5E95-B7D2101FF41C}"/>
          </ac:spMkLst>
        </pc:spChg>
        <pc:spChg chg="add mod">
          <ac:chgData name="Diekrons MCL" userId="b6f93fc8970d2d55" providerId="LiveId" clId="{F2B63147-DBAB-4CEF-B6B2-2B2F1CEBD6C6}" dt="2023-01-08T20:07:10.242" v="583" actId="1076"/>
          <ac:spMkLst>
            <pc:docMk/>
            <pc:sldMk cId="237140292" sldId="375"/>
            <ac:spMk id="27" creationId="{E4B539A2-020F-3B55-A2AB-81640F496DD4}"/>
          </ac:spMkLst>
        </pc:spChg>
        <pc:spChg chg="mod">
          <ac:chgData name="Diekrons MCL" userId="b6f93fc8970d2d55" providerId="LiveId" clId="{F2B63147-DBAB-4CEF-B6B2-2B2F1CEBD6C6}" dt="2023-01-08T20:09:26.091" v="616" actId="20577"/>
          <ac:spMkLst>
            <pc:docMk/>
            <pc:sldMk cId="237140292" sldId="375"/>
            <ac:spMk id="2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2:48.709" v="658" actId="113"/>
          <ac:spMkLst>
            <pc:docMk/>
            <pc:sldMk cId="237140292" sldId="375"/>
            <ac:spMk id="30" creationId="{00000000-0000-0000-0000-000000000000}"/>
          </ac:spMkLst>
        </pc:spChg>
        <pc:spChg chg="del mod topLvl">
          <ac:chgData name="Diekrons MCL" userId="b6f93fc8970d2d55" providerId="LiveId" clId="{F2B63147-DBAB-4CEF-B6B2-2B2F1CEBD6C6}" dt="2023-01-08T19:52:27.291" v="415" actId="478"/>
          <ac:spMkLst>
            <pc:docMk/>
            <pc:sldMk cId="237140292" sldId="375"/>
            <ac:spMk id="32" creationId="{00000000-0000-0000-0000-000000000000}"/>
          </ac:spMkLst>
        </pc:spChg>
        <pc:spChg chg="mod topLvl">
          <ac:chgData name="Diekrons MCL" userId="b6f93fc8970d2d55" providerId="LiveId" clId="{F2B63147-DBAB-4CEF-B6B2-2B2F1CEBD6C6}" dt="2023-01-08T20:05:22.482" v="566" actId="113"/>
          <ac:spMkLst>
            <pc:docMk/>
            <pc:sldMk cId="237140292" sldId="375"/>
            <ac:spMk id="33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08:31.602" v="597" actId="14100"/>
          <ac:spMkLst>
            <pc:docMk/>
            <pc:sldMk cId="237140292" sldId="375"/>
            <ac:spMk id="34" creationId="{775D612C-EEE3-8EDC-3BB5-8FF8F0B1DC50}"/>
          </ac:spMkLst>
        </pc:spChg>
        <pc:spChg chg="add mod">
          <ac:chgData name="Diekrons MCL" userId="b6f93fc8970d2d55" providerId="LiveId" clId="{F2B63147-DBAB-4CEF-B6B2-2B2F1CEBD6C6}" dt="2023-01-08T20:08:57.250" v="601" actId="1076"/>
          <ac:spMkLst>
            <pc:docMk/>
            <pc:sldMk cId="237140292" sldId="375"/>
            <ac:spMk id="35" creationId="{02F3E7FE-4CEB-C90E-B0EB-80D2F121C6BF}"/>
          </ac:spMkLst>
        </pc:spChg>
        <pc:spChg chg="mod">
          <ac:chgData name="Diekrons MCL" userId="b6f93fc8970d2d55" providerId="LiveId" clId="{F2B63147-DBAB-4CEF-B6B2-2B2F1CEBD6C6}" dt="2023-01-08T20:10:55.798" v="627"/>
          <ac:spMkLst>
            <pc:docMk/>
            <pc:sldMk cId="237140292" sldId="375"/>
            <ac:spMk id="42" creationId="{5D06411A-0329-8FC6-515B-4FE6C08E4103}"/>
          </ac:spMkLst>
        </pc:spChg>
        <pc:spChg chg="mod">
          <ac:chgData name="Diekrons MCL" userId="b6f93fc8970d2d55" providerId="LiveId" clId="{F2B63147-DBAB-4CEF-B6B2-2B2F1CEBD6C6}" dt="2023-01-08T20:10:55.798" v="627"/>
          <ac:spMkLst>
            <pc:docMk/>
            <pc:sldMk cId="237140292" sldId="375"/>
            <ac:spMk id="43" creationId="{95C2A2DF-BEE7-F0D5-E434-B731212C3917}"/>
          </ac:spMkLst>
        </pc:spChg>
        <pc:spChg chg="mod">
          <ac:chgData name="Diekrons MCL" userId="b6f93fc8970d2d55" providerId="LiveId" clId="{F2B63147-DBAB-4CEF-B6B2-2B2F1CEBD6C6}" dt="2023-01-08T20:30:04.141" v="766" actId="255"/>
          <ac:spMkLst>
            <pc:docMk/>
            <pc:sldMk cId="237140292" sldId="375"/>
            <ac:spMk id="44" creationId="{2E5A2C6F-D982-B602-496C-8465FFAA5B05}"/>
          </ac:spMkLst>
        </pc:spChg>
        <pc:grpChg chg="mod">
          <ac:chgData name="Diekrons MCL" userId="b6f93fc8970d2d55" providerId="LiveId" clId="{F2B63147-DBAB-4CEF-B6B2-2B2F1CEBD6C6}" dt="2023-01-08T20:09:32.975" v="617" actId="1076"/>
          <ac:grpSpMkLst>
            <pc:docMk/>
            <pc:sldMk cId="237140292" sldId="375"/>
            <ac:grpSpMk id="28" creationId="{00000000-0000-0000-0000-000000000000}"/>
          </ac:grpSpMkLst>
        </pc:grpChg>
        <pc:grpChg chg="del mod">
          <ac:chgData name="Diekrons MCL" userId="b6f93fc8970d2d55" providerId="LiveId" clId="{F2B63147-DBAB-4CEF-B6B2-2B2F1CEBD6C6}" dt="2023-01-08T19:51:53.690" v="400" actId="165"/>
          <ac:grpSpMkLst>
            <pc:docMk/>
            <pc:sldMk cId="237140292" sldId="375"/>
            <ac:grpSpMk id="31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0:10:55.798" v="627"/>
          <ac:grpSpMkLst>
            <pc:docMk/>
            <pc:sldMk cId="237140292" sldId="375"/>
            <ac:grpSpMk id="41" creationId="{4395796D-7E30-619B-BC0B-6B753C1B99CB}"/>
          </ac:grpSpMkLst>
        </pc:grpChg>
        <pc:picChg chg="add mod">
          <ac:chgData name="Diekrons MCL" userId="b6f93fc8970d2d55" providerId="LiveId" clId="{F2B63147-DBAB-4CEF-B6B2-2B2F1CEBD6C6}" dt="2023-01-08T20:40:43.916" v="969" actId="1076"/>
          <ac:picMkLst>
            <pc:docMk/>
            <pc:sldMk cId="237140292" sldId="375"/>
            <ac:picMk id="45" creationId="{DBC75023-6C67-4EA0-ABDB-DB9BD17DF4CA}"/>
          </ac:picMkLst>
        </pc:picChg>
        <pc:picChg chg="add del mod">
          <ac:chgData name="Diekrons MCL" userId="b6f93fc8970d2d55" providerId="LiveId" clId="{F2B63147-DBAB-4CEF-B6B2-2B2F1CEBD6C6}" dt="2023-01-08T20:12:52.406" v="659" actId="478"/>
          <ac:picMkLst>
            <pc:docMk/>
            <pc:sldMk cId="237140292" sldId="375"/>
            <ac:picMk id="47" creationId="{D6389549-0440-CD7F-45E3-9E96924A77F1}"/>
          </ac:picMkLst>
        </pc:picChg>
        <pc:picChg chg="add mod">
          <ac:chgData name="Diekrons MCL" userId="b6f93fc8970d2d55" providerId="LiveId" clId="{F2B63147-DBAB-4CEF-B6B2-2B2F1CEBD6C6}" dt="2023-01-08T20:13:05.224" v="660" actId="207"/>
          <ac:picMkLst>
            <pc:docMk/>
            <pc:sldMk cId="237140292" sldId="375"/>
            <ac:picMk id="49" creationId="{4EB8FE8F-F017-F7C9-891D-B8225AF5FA5A}"/>
          </ac:picMkLst>
        </pc:picChg>
        <pc:cxnChg chg="add mod">
          <ac:chgData name="Diekrons MCL" userId="b6f93fc8970d2d55" providerId="LiveId" clId="{F2B63147-DBAB-4CEF-B6B2-2B2F1CEBD6C6}" dt="2023-01-08T20:10:17.143" v="623" actId="1076"/>
          <ac:cxnSpMkLst>
            <pc:docMk/>
            <pc:sldMk cId="237140292" sldId="375"/>
            <ac:cxnSpMk id="37" creationId="{554DA354-1083-1768-E6EE-D51B4B1D0EA0}"/>
          </ac:cxnSpMkLst>
        </pc:cxnChg>
        <pc:cxnChg chg="add mod">
          <ac:chgData name="Diekrons MCL" userId="b6f93fc8970d2d55" providerId="LiveId" clId="{F2B63147-DBAB-4CEF-B6B2-2B2F1CEBD6C6}" dt="2023-01-08T20:12:34.615" v="655" actId="1076"/>
          <ac:cxnSpMkLst>
            <pc:docMk/>
            <pc:sldMk cId="237140292" sldId="375"/>
            <ac:cxnSpMk id="40" creationId="{B40E8F48-E6E9-4BB3-BF52-11AE3C863604}"/>
          </ac:cxnSpMkLst>
        </pc:cxnChg>
      </pc:sldChg>
      <pc:sldChg chg="addSp delSp modSp add mod setBg">
        <pc:chgData name="Diekrons MCL" userId="b6f93fc8970d2d55" providerId="LiveId" clId="{F2B63147-DBAB-4CEF-B6B2-2B2F1CEBD6C6}" dt="2023-01-09T00:23:37.960" v="3307" actId="20577"/>
        <pc:sldMkLst>
          <pc:docMk/>
          <pc:sldMk cId="1952062315" sldId="388"/>
        </pc:sldMkLst>
        <pc:spChg chg="del">
          <ac:chgData name="Diekrons MCL" userId="b6f93fc8970d2d55" providerId="LiveId" clId="{F2B63147-DBAB-4CEF-B6B2-2B2F1CEBD6C6}" dt="2023-01-08T19:12:25.767" v="146" actId="478"/>
          <ac:spMkLst>
            <pc:docMk/>
            <pc:sldMk cId="1952062315" sldId="388"/>
            <ac:spMk id="2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19:12:29.788" v="147" actId="478"/>
          <ac:spMkLst>
            <pc:docMk/>
            <pc:sldMk cId="1952062315" sldId="388"/>
            <ac:spMk id="4" creationId="{98DA5DF8-6A38-84C2-DA5D-11DA80ADFD15}"/>
          </ac:spMkLst>
        </pc:spChg>
        <pc:spChg chg="mod">
          <ac:chgData name="Diekrons MCL" userId="b6f93fc8970d2d55" providerId="LiveId" clId="{F2B63147-DBAB-4CEF-B6B2-2B2F1CEBD6C6}" dt="2023-01-08T19:43:56.522" v="228" actId="113"/>
          <ac:spMkLst>
            <pc:docMk/>
            <pc:sldMk cId="1952062315" sldId="388"/>
            <ac:spMk id="6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3:11.626" v="216" actId="255"/>
          <ac:spMkLst>
            <pc:docMk/>
            <pc:sldMk cId="1952062315" sldId="388"/>
            <ac:spMk id="7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42:55.342" v="213" actId="478"/>
          <ac:spMkLst>
            <pc:docMk/>
            <pc:sldMk cId="1952062315" sldId="388"/>
            <ac:spMk id="8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19:42:52.182" v="212" actId="478"/>
          <ac:spMkLst>
            <pc:docMk/>
            <pc:sldMk cId="1952062315" sldId="388"/>
            <ac:spMk id="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10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42:43.822" v="980" actId="207"/>
          <ac:spMkLst>
            <pc:docMk/>
            <pc:sldMk cId="1952062315" sldId="388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3:48.907" v="227" actId="113"/>
          <ac:spMkLst>
            <pc:docMk/>
            <pc:sldMk cId="1952062315" sldId="388"/>
            <ac:spMk id="14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23:37.960" v="3307" actId="20577"/>
          <ac:spMkLst>
            <pc:docMk/>
            <pc:sldMk cId="1952062315" sldId="388"/>
            <ac:spMk id="17" creationId="{00000000-0000-0000-0000-000000000000}"/>
          </ac:spMkLst>
        </pc:spChg>
        <pc:spChg chg="del mod">
          <ac:chgData name="Diekrons MCL" userId="b6f93fc8970d2d55" providerId="LiveId" clId="{F2B63147-DBAB-4CEF-B6B2-2B2F1CEBD6C6}" dt="2023-01-08T20:04:25.232" v="559" actId="478"/>
          <ac:spMkLst>
            <pc:docMk/>
            <pc:sldMk cId="1952062315" sldId="388"/>
            <ac:spMk id="18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50:34.263" v="393" actId="20577"/>
          <ac:spMkLst>
            <pc:docMk/>
            <pc:sldMk cId="1952062315" sldId="388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0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2" creationId="{6DBA9782-4FFA-0E5B-5D79-70CA306B12CF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4" creationId="{00000000-0000-0000-0000-00000000000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5" creationId="{93BDDDD5-9692-6CA7-37E4-A4F9FF14D350}"/>
          </ac:spMkLst>
        </pc:spChg>
        <pc:spChg chg="mod">
          <ac:chgData name="Diekrons MCL" userId="b6f93fc8970d2d55" providerId="LiveId" clId="{F2B63147-DBAB-4CEF-B6B2-2B2F1CEBD6C6}" dt="2023-01-08T19:40:33.923" v="169" actId="2711"/>
          <ac:spMkLst>
            <pc:docMk/>
            <pc:sldMk cId="1952062315" sldId="388"/>
            <ac:spMk id="26" creationId="{29B50AAA-7333-835D-142B-3903D2A91B98}"/>
          </ac:spMkLst>
        </pc:spChg>
        <pc:spChg chg="add mod">
          <ac:chgData name="Diekrons MCL" userId="b6f93fc8970d2d55" providerId="LiveId" clId="{F2B63147-DBAB-4CEF-B6B2-2B2F1CEBD6C6}" dt="2023-01-08T19:41:08.441" v="198" actId="122"/>
          <ac:spMkLst>
            <pc:docMk/>
            <pc:sldMk cId="1952062315" sldId="388"/>
            <ac:spMk id="28" creationId="{6D9AD5A3-61BC-EF32-24E8-5FEF716A06E9}"/>
          </ac:spMkLst>
        </pc:spChg>
        <pc:spChg chg="mod">
          <ac:chgData name="Diekrons MCL" userId="b6f93fc8970d2d55" providerId="LiveId" clId="{F2B63147-DBAB-4CEF-B6B2-2B2F1CEBD6C6}" dt="2023-01-08T20:30:36.122" v="769"/>
          <ac:spMkLst>
            <pc:docMk/>
            <pc:sldMk cId="1952062315" sldId="388"/>
            <ac:spMk id="30" creationId="{A29DAC52-E8AC-24BB-1C96-45D6CAF5A959}"/>
          </ac:spMkLst>
        </pc:spChg>
        <pc:spChg chg="mod">
          <ac:chgData name="Diekrons MCL" userId="b6f93fc8970d2d55" providerId="LiveId" clId="{F2B63147-DBAB-4CEF-B6B2-2B2F1CEBD6C6}" dt="2023-01-08T20:30:36.122" v="769"/>
          <ac:spMkLst>
            <pc:docMk/>
            <pc:sldMk cId="1952062315" sldId="388"/>
            <ac:spMk id="31" creationId="{4C5C4901-31C0-53D0-0FCB-5AC900AC3D4B}"/>
          </ac:spMkLst>
        </pc:spChg>
        <pc:spChg chg="mod">
          <ac:chgData name="Diekrons MCL" userId="b6f93fc8970d2d55" providerId="LiveId" clId="{F2B63147-DBAB-4CEF-B6B2-2B2F1CEBD6C6}" dt="2023-01-08T20:30:36.122" v="769"/>
          <ac:spMkLst>
            <pc:docMk/>
            <pc:sldMk cId="1952062315" sldId="388"/>
            <ac:spMk id="32" creationId="{E0521715-09ED-D4FF-FEA8-10327BD5C1C9}"/>
          </ac:spMkLst>
        </pc:spChg>
        <pc:grpChg chg="add del mod">
          <ac:chgData name="Diekrons MCL" userId="b6f93fc8970d2d55" providerId="LiveId" clId="{F2B63147-DBAB-4CEF-B6B2-2B2F1CEBD6C6}" dt="2023-01-08T20:30:35.550" v="768" actId="478"/>
          <ac:grpSpMkLst>
            <pc:docMk/>
            <pc:sldMk cId="1952062315" sldId="388"/>
            <ac:grpSpMk id="5" creationId="{1EE51CDE-CC8D-2846-B926-51DB18EC92A0}"/>
          </ac:grpSpMkLst>
        </pc:grpChg>
        <pc:grpChg chg="add mod">
          <ac:chgData name="Diekrons MCL" userId="b6f93fc8970d2d55" providerId="LiveId" clId="{F2B63147-DBAB-4CEF-B6B2-2B2F1CEBD6C6}" dt="2023-01-08T21:13:37.912" v="1496" actId="1076"/>
          <ac:grpSpMkLst>
            <pc:docMk/>
            <pc:sldMk cId="1952062315" sldId="388"/>
            <ac:grpSpMk id="29" creationId="{984DDEE9-E6A6-1666-BCBF-42FA286B56E5}"/>
          </ac:grpSpMkLst>
        </pc:grpChg>
        <pc:picChg chg="add mod">
          <ac:chgData name="Diekrons MCL" userId="b6f93fc8970d2d55" providerId="LiveId" clId="{F2B63147-DBAB-4CEF-B6B2-2B2F1CEBD6C6}" dt="2023-01-08T20:40:49.893" v="971" actId="1076"/>
          <ac:picMkLst>
            <pc:docMk/>
            <pc:sldMk cId="1952062315" sldId="388"/>
            <ac:picMk id="27" creationId="{A1A86F3D-7A0A-7698-0C3F-CFBB4257914C}"/>
          </ac:picMkLst>
        </pc:picChg>
      </pc:sldChg>
      <pc:sldChg chg="addSp delSp modSp add mod ord">
        <pc:chgData name="Diekrons MCL" userId="b6f93fc8970d2d55" providerId="LiveId" clId="{F2B63147-DBAB-4CEF-B6B2-2B2F1CEBD6C6}" dt="2023-01-08T21:13:49.162" v="1498"/>
        <pc:sldMkLst>
          <pc:docMk/>
          <pc:sldMk cId="115503179" sldId="389"/>
        </pc:sldMkLst>
        <pc:spChg chg="add del">
          <ac:chgData name="Diekrons MCL" userId="b6f93fc8970d2d55" providerId="LiveId" clId="{F2B63147-DBAB-4CEF-B6B2-2B2F1CEBD6C6}" dt="2023-01-08T20:16:01.069" v="698" actId="22"/>
          <ac:spMkLst>
            <pc:docMk/>
            <pc:sldMk cId="115503179" sldId="389"/>
            <ac:spMk id="3" creationId="{D7048A8D-94DA-5527-C3CA-8A2AC77245F7}"/>
          </ac:spMkLst>
        </pc:spChg>
        <pc:spChg chg="add mod">
          <ac:chgData name="Diekrons MCL" userId="b6f93fc8970d2d55" providerId="LiveId" clId="{F2B63147-DBAB-4CEF-B6B2-2B2F1CEBD6C6}" dt="2023-01-08T20:19:49.884" v="740" actId="1076"/>
          <ac:spMkLst>
            <pc:docMk/>
            <pc:sldMk cId="115503179" sldId="389"/>
            <ac:spMk id="4" creationId="{2762DCD7-3722-604C-4FAA-0CB4CE3B0B9A}"/>
          </ac:spMkLst>
        </pc:spChg>
        <pc:spChg chg="mod">
          <ac:chgData name="Diekrons MCL" userId="b6f93fc8970d2d55" providerId="LiveId" clId="{F2B63147-DBAB-4CEF-B6B2-2B2F1CEBD6C6}" dt="2023-01-08T20:13:40.667" v="665" actId="20577"/>
          <ac:spMkLst>
            <pc:docMk/>
            <pc:sldMk cId="115503179" sldId="389"/>
            <ac:spMk id="6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4:09.838" v="668" actId="20577"/>
          <ac:spMkLst>
            <pc:docMk/>
            <pc:sldMk cId="115503179" sldId="389"/>
            <ac:spMk id="7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0:21:45.499" v="756" actId="20577"/>
          <ac:spMkLst>
            <pc:docMk/>
            <pc:sldMk cId="115503179" sldId="389"/>
            <ac:spMk id="8" creationId="{3134183B-50EE-70FD-56AA-3BFF43B60AD5}"/>
          </ac:spMkLst>
        </pc:spChg>
        <pc:spChg chg="mod">
          <ac:chgData name="Diekrons MCL" userId="b6f93fc8970d2d55" providerId="LiveId" clId="{F2B63147-DBAB-4CEF-B6B2-2B2F1CEBD6C6}" dt="2023-01-08T20:43:51.002" v="985" actId="207"/>
          <ac:spMkLst>
            <pc:docMk/>
            <pc:sldMk cId="115503179" sldId="389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5:39.402" v="681" actId="20577"/>
          <ac:spMkLst>
            <pc:docMk/>
            <pc:sldMk cId="115503179" sldId="389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29:12.034" v="762"/>
          <ac:spMkLst>
            <pc:docMk/>
            <pc:sldMk cId="115503179" sldId="389"/>
            <ac:spMk id="18" creationId="{E8458968-0B66-2B1C-9A1B-1E01421A5F09}"/>
          </ac:spMkLst>
        </pc:spChg>
        <pc:spChg chg="mod">
          <ac:chgData name="Diekrons MCL" userId="b6f93fc8970d2d55" providerId="LiveId" clId="{F2B63147-DBAB-4CEF-B6B2-2B2F1CEBD6C6}" dt="2023-01-08T20:19:59.941" v="742" actId="1076"/>
          <ac:spMkLst>
            <pc:docMk/>
            <pc:sldMk cId="115503179" sldId="389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18:50.549" v="735" actId="207"/>
          <ac:spMkLst>
            <pc:docMk/>
            <pc:sldMk cId="115503179" sldId="389"/>
            <ac:spMk id="2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22:49.508" v="760" actId="20577"/>
          <ac:spMkLst>
            <pc:docMk/>
            <pc:sldMk cId="115503179" sldId="389"/>
            <ac:spMk id="26" creationId="{29B50AAA-7333-835D-142B-3903D2A91B98}"/>
          </ac:spMkLst>
        </pc:spChg>
        <pc:spChg chg="mod">
          <ac:chgData name="Diekrons MCL" userId="b6f93fc8970d2d55" providerId="LiveId" clId="{F2B63147-DBAB-4CEF-B6B2-2B2F1CEBD6C6}" dt="2023-01-08T20:29:12.034" v="762"/>
          <ac:spMkLst>
            <pc:docMk/>
            <pc:sldMk cId="115503179" sldId="389"/>
            <ac:spMk id="29" creationId="{8844F22B-7AD1-73BD-0B80-1A1A14210724}"/>
          </ac:spMkLst>
        </pc:spChg>
        <pc:spChg chg="mod">
          <ac:chgData name="Diekrons MCL" userId="b6f93fc8970d2d55" providerId="LiveId" clId="{F2B63147-DBAB-4CEF-B6B2-2B2F1CEBD6C6}" dt="2023-01-08T20:30:11.987" v="767" actId="255"/>
          <ac:spMkLst>
            <pc:docMk/>
            <pc:sldMk cId="115503179" sldId="389"/>
            <ac:spMk id="30" creationId="{F9CF7793-FC01-8024-1ED1-318F2CEB8273}"/>
          </ac:spMkLst>
        </pc:spChg>
        <pc:spChg chg="mod">
          <ac:chgData name="Diekrons MCL" userId="b6f93fc8970d2d55" providerId="LiveId" clId="{F2B63147-DBAB-4CEF-B6B2-2B2F1CEBD6C6}" dt="2023-01-08T21:13:49.162" v="1498"/>
          <ac:spMkLst>
            <pc:docMk/>
            <pc:sldMk cId="115503179" sldId="389"/>
            <ac:spMk id="32" creationId="{A3FCE2B1-E91C-637B-FB75-847012213D83}"/>
          </ac:spMkLst>
        </pc:spChg>
        <pc:spChg chg="mod">
          <ac:chgData name="Diekrons MCL" userId="b6f93fc8970d2d55" providerId="LiveId" clId="{F2B63147-DBAB-4CEF-B6B2-2B2F1CEBD6C6}" dt="2023-01-08T21:13:49.162" v="1498"/>
          <ac:spMkLst>
            <pc:docMk/>
            <pc:sldMk cId="115503179" sldId="389"/>
            <ac:spMk id="33" creationId="{82B16A77-775A-3683-5585-F51068C4F1A0}"/>
          </ac:spMkLst>
        </pc:spChg>
        <pc:spChg chg="mod">
          <ac:chgData name="Diekrons MCL" userId="b6f93fc8970d2d55" providerId="LiveId" clId="{F2B63147-DBAB-4CEF-B6B2-2B2F1CEBD6C6}" dt="2023-01-08T21:13:49.162" v="1498"/>
          <ac:spMkLst>
            <pc:docMk/>
            <pc:sldMk cId="115503179" sldId="389"/>
            <ac:spMk id="34" creationId="{5A34AA1D-28A4-1AFF-6A92-684EFE7DC5C8}"/>
          </ac:spMkLst>
        </pc:spChg>
        <pc:grpChg chg="del mod">
          <ac:chgData name="Diekrons MCL" userId="b6f93fc8970d2d55" providerId="LiveId" clId="{F2B63147-DBAB-4CEF-B6B2-2B2F1CEBD6C6}" dt="2023-01-08T20:29:11.006" v="761" actId="478"/>
          <ac:grpSpMkLst>
            <pc:docMk/>
            <pc:sldMk cId="115503179" sldId="389"/>
            <ac:grpSpMk id="5" creationId="{1EE51CDE-CC8D-2846-B926-51DB18EC92A0}"/>
          </ac:grpSpMkLst>
        </pc:grpChg>
        <pc:grpChg chg="add del mod">
          <ac:chgData name="Diekrons MCL" userId="b6f93fc8970d2d55" providerId="LiveId" clId="{F2B63147-DBAB-4CEF-B6B2-2B2F1CEBD6C6}" dt="2023-01-08T21:13:47.716" v="1497" actId="478"/>
          <ac:grpSpMkLst>
            <pc:docMk/>
            <pc:sldMk cId="115503179" sldId="389"/>
            <ac:grpSpMk id="9" creationId="{A0280CE9-2E2E-7D96-491E-B7E8A0DB99A9}"/>
          </ac:grpSpMkLst>
        </pc:grpChg>
        <pc:grpChg chg="mod">
          <ac:chgData name="Diekrons MCL" userId="b6f93fc8970d2d55" providerId="LiveId" clId="{F2B63147-DBAB-4CEF-B6B2-2B2F1CEBD6C6}" dt="2023-01-08T20:21:49.488" v="757" actId="1076"/>
          <ac:grpSpMkLst>
            <pc:docMk/>
            <pc:sldMk cId="115503179" sldId="389"/>
            <ac:grpSpMk id="12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13:49.162" v="1498"/>
          <ac:grpSpMkLst>
            <pc:docMk/>
            <pc:sldMk cId="115503179" sldId="389"/>
            <ac:grpSpMk id="31" creationId="{67595D36-C832-E9C6-CC63-13CAB014E788}"/>
          </ac:grpSpMkLst>
        </pc:grpChg>
        <pc:picChg chg="mod">
          <ac:chgData name="Diekrons MCL" userId="b6f93fc8970d2d55" providerId="LiveId" clId="{F2B63147-DBAB-4CEF-B6B2-2B2F1CEBD6C6}" dt="2023-01-08T20:40:38.844" v="967" actId="1076"/>
          <ac:picMkLst>
            <pc:docMk/>
            <pc:sldMk cId="115503179" sldId="389"/>
            <ac:picMk id="27" creationId="{A1A86F3D-7A0A-7698-0C3F-CFBB4257914C}"/>
          </ac:picMkLst>
        </pc:picChg>
      </pc:sldChg>
      <pc:sldChg chg="modSp add del mod">
        <pc:chgData name="Diekrons MCL" userId="b6f93fc8970d2d55" providerId="LiveId" clId="{F2B63147-DBAB-4CEF-B6B2-2B2F1CEBD6C6}" dt="2023-01-08T20:43:13.822" v="983" actId="47"/>
        <pc:sldMkLst>
          <pc:docMk/>
          <pc:sldMk cId="1704843384" sldId="390"/>
        </pc:sldMkLst>
        <pc:spChg chg="mod">
          <ac:chgData name="Diekrons MCL" userId="b6f93fc8970d2d55" providerId="LiveId" clId="{F2B63147-DBAB-4CEF-B6B2-2B2F1CEBD6C6}" dt="2023-01-08T20:40:27.647" v="964" actId="207"/>
          <ac:spMkLst>
            <pc:docMk/>
            <pc:sldMk cId="1704843384" sldId="390"/>
            <ac:spMk id="14" creationId="{344737C0-589A-1E0B-2D7A-E14C1B8EB131}"/>
          </ac:spMkLst>
        </pc:spChg>
        <pc:spChg chg="mod">
          <ac:chgData name="Diekrons MCL" userId="b6f93fc8970d2d55" providerId="LiveId" clId="{F2B63147-DBAB-4CEF-B6B2-2B2F1CEBD6C6}" dt="2023-01-08T20:40:27.647" v="964" actId="207"/>
          <ac:spMkLst>
            <pc:docMk/>
            <pc:sldMk cId="1704843384" sldId="390"/>
            <ac:spMk id="15" creationId="{FCAC9D16-422F-EB8C-70EE-A90D443B3128}"/>
          </ac:spMkLst>
        </pc:spChg>
        <pc:spChg chg="mod">
          <ac:chgData name="Diekrons MCL" userId="b6f93fc8970d2d55" providerId="LiveId" clId="{F2B63147-DBAB-4CEF-B6B2-2B2F1CEBD6C6}" dt="2023-01-08T20:40:27.647" v="964" actId="207"/>
          <ac:spMkLst>
            <pc:docMk/>
            <pc:sldMk cId="1704843384" sldId="390"/>
            <ac:spMk id="16" creationId="{3D087751-6C18-A50F-C759-EAD6F95F5A71}"/>
          </ac:spMkLst>
        </pc:spChg>
        <pc:grpChg chg="mod">
          <ac:chgData name="Diekrons MCL" userId="b6f93fc8970d2d55" providerId="LiveId" clId="{F2B63147-DBAB-4CEF-B6B2-2B2F1CEBD6C6}" dt="2023-01-08T20:40:27.647" v="964" actId="207"/>
          <ac:grpSpMkLst>
            <pc:docMk/>
            <pc:sldMk cId="1704843384" sldId="390"/>
            <ac:grpSpMk id="10" creationId="{35CD757D-1409-6055-DEB4-54697A9E1257}"/>
          </ac:grpSpMkLst>
        </pc:grpChg>
        <pc:picChg chg="mod">
          <ac:chgData name="Diekrons MCL" userId="b6f93fc8970d2d55" providerId="LiveId" clId="{F2B63147-DBAB-4CEF-B6B2-2B2F1CEBD6C6}" dt="2023-01-08T20:40:33.894" v="965" actId="1076"/>
          <ac:picMkLst>
            <pc:docMk/>
            <pc:sldMk cId="1704843384" sldId="390"/>
            <ac:picMk id="6" creationId="{D96DDE61-FAC8-F9B1-23E5-BC8AA3EC766B}"/>
          </ac:picMkLst>
        </pc:picChg>
      </pc:sldChg>
      <pc:sldChg chg="addSp delSp modSp add mod">
        <pc:chgData name="Diekrons MCL" userId="b6f93fc8970d2d55" providerId="LiveId" clId="{F2B63147-DBAB-4CEF-B6B2-2B2F1CEBD6C6}" dt="2023-01-08T21:14:07.232" v="1502"/>
        <pc:sldMkLst>
          <pc:docMk/>
          <pc:sldMk cId="3660386099" sldId="390"/>
        </pc:sldMkLst>
        <pc:spChg chg="del">
          <ac:chgData name="Diekrons MCL" userId="b6f93fc8970d2d55" providerId="LiveId" clId="{F2B63147-DBAB-4CEF-B6B2-2B2F1CEBD6C6}" dt="2023-01-08T20:47:25.952" v="1002" actId="478"/>
          <ac:spMkLst>
            <pc:docMk/>
            <pc:sldMk cId="3660386099" sldId="390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8T21:14:07.232" v="1502"/>
          <ac:spMkLst>
            <pc:docMk/>
            <pc:sldMk cId="3660386099" sldId="390"/>
            <ac:spMk id="5" creationId="{1336F351-9540-1BBF-082A-FB2BFBEDD9D7}"/>
          </ac:spMkLst>
        </pc:spChg>
        <pc:spChg chg="mod">
          <ac:chgData name="Diekrons MCL" userId="b6f93fc8970d2d55" providerId="LiveId" clId="{F2B63147-DBAB-4CEF-B6B2-2B2F1CEBD6C6}" dt="2023-01-08T20:47:21.619" v="1001" actId="14100"/>
          <ac:spMkLst>
            <pc:docMk/>
            <pc:sldMk cId="3660386099" sldId="390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45:21.374" v="996" actId="207"/>
          <ac:spMkLst>
            <pc:docMk/>
            <pc:sldMk cId="3660386099" sldId="390"/>
            <ac:spMk id="14" creationId="{344737C0-589A-1E0B-2D7A-E14C1B8EB131}"/>
          </ac:spMkLst>
        </pc:spChg>
        <pc:spChg chg="mod">
          <ac:chgData name="Diekrons MCL" userId="b6f93fc8970d2d55" providerId="LiveId" clId="{F2B63147-DBAB-4CEF-B6B2-2B2F1CEBD6C6}" dt="2023-01-08T20:45:21.374" v="996" actId="207"/>
          <ac:spMkLst>
            <pc:docMk/>
            <pc:sldMk cId="3660386099" sldId="390"/>
            <ac:spMk id="15" creationId="{FCAC9D16-422F-EB8C-70EE-A90D443B3128}"/>
          </ac:spMkLst>
        </pc:spChg>
        <pc:spChg chg="mod">
          <ac:chgData name="Diekrons MCL" userId="b6f93fc8970d2d55" providerId="LiveId" clId="{F2B63147-DBAB-4CEF-B6B2-2B2F1CEBD6C6}" dt="2023-01-08T20:45:21.374" v="996" actId="207"/>
          <ac:spMkLst>
            <pc:docMk/>
            <pc:sldMk cId="3660386099" sldId="390"/>
            <ac:spMk id="16" creationId="{3D087751-6C18-A50F-C759-EAD6F95F5A71}"/>
          </ac:spMkLst>
        </pc:spChg>
        <pc:spChg chg="mod">
          <ac:chgData name="Diekrons MCL" userId="b6f93fc8970d2d55" providerId="LiveId" clId="{F2B63147-DBAB-4CEF-B6B2-2B2F1CEBD6C6}" dt="2023-01-08T20:46:04.510" v="999" actId="207"/>
          <ac:spMkLst>
            <pc:docMk/>
            <pc:sldMk cId="3660386099" sldId="390"/>
            <ac:spMk id="17" creationId="{A0EBA0EB-71C8-B739-3ADE-AB2F05B2C39B}"/>
          </ac:spMkLst>
        </pc:spChg>
        <pc:spChg chg="mod">
          <ac:chgData name="Diekrons MCL" userId="b6f93fc8970d2d55" providerId="LiveId" clId="{F2B63147-DBAB-4CEF-B6B2-2B2F1CEBD6C6}" dt="2023-01-08T21:14:07.232" v="1502"/>
          <ac:spMkLst>
            <pc:docMk/>
            <pc:sldMk cId="3660386099" sldId="390"/>
            <ac:spMk id="18" creationId="{0AEA8E0F-E79E-CDF8-A51D-C44BE00716DC}"/>
          </ac:spMkLst>
        </pc:spChg>
        <pc:spChg chg="mod">
          <ac:chgData name="Diekrons MCL" userId="b6f93fc8970d2d55" providerId="LiveId" clId="{F2B63147-DBAB-4CEF-B6B2-2B2F1CEBD6C6}" dt="2023-01-08T21:14:07.232" v="1502"/>
          <ac:spMkLst>
            <pc:docMk/>
            <pc:sldMk cId="3660386099" sldId="390"/>
            <ac:spMk id="19" creationId="{85B792A3-4BFD-5323-53E9-F8D05D88B1C6}"/>
          </ac:spMkLst>
        </pc:spChg>
        <pc:grpChg chg="add mod">
          <ac:chgData name="Diekrons MCL" userId="b6f93fc8970d2d55" providerId="LiveId" clId="{F2B63147-DBAB-4CEF-B6B2-2B2F1CEBD6C6}" dt="2023-01-08T21:14:07.232" v="1502"/>
          <ac:grpSpMkLst>
            <pc:docMk/>
            <pc:sldMk cId="3660386099" sldId="390"/>
            <ac:grpSpMk id="3" creationId="{24677D01-413F-3E10-A068-F93ACA7F1F3F}"/>
          </ac:grpSpMkLst>
        </pc:grpChg>
        <pc:grpChg chg="del mod">
          <ac:chgData name="Diekrons MCL" userId="b6f93fc8970d2d55" providerId="LiveId" clId="{F2B63147-DBAB-4CEF-B6B2-2B2F1CEBD6C6}" dt="2023-01-08T21:14:06.540" v="1501" actId="478"/>
          <ac:grpSpMkLst>
            <pc:docMk/>
            <pc:sldMk cId="3660386099" sldId="390"/>
            <ac:grpSpMk id="10" creationId="{35CD757D-1409-6055-DEB4-54697A9E1257}"/>
          </ac:grpSpMkLst>
        </pc:grpChg>
        <pc:picChg chg="add mod">
          <ac:chgData name="Diekrons MCL" userId="b6f93fc8970d2d55" providerId="LiveId" clId="{F2B63147-DBAB-4CEF-B6B2-2B2F1CEBD6C6}" dt="2023-01-08T20:49:53.214" v="1016" actId="14100"/>
          <ac:picMkLst>
            <pc:docMk/>
            <pc:sldMk cId="3660386099" sldId="390"/>
            <ac:picMk id="2" creationId="{60FABA76-0319-6439-5036-286B23BDF2D7}"/>
          </ac:picMkLst>
        </pc:picChg>
        <pc:picChg chg="mod">
          <ac:chgData name="Diekrons MCL" userId="b6f93fc8970d2d55" providerId="LiveId" clId="{F2B63147-DBAB-4CEF-B6B2-2B2F1CEBD6C6}" dt="2023-01-08T20:44:44.539" v="993" actId="1076"/>
          <ac:picMkLst>
            <pc:docMk/>
            <pc:sldMk cId="3660386099" sldId="390"/>
            <ac:picMk id="6" creationId="{D96DDE61-FAC8-F9B1-23E5-BC8AA3EC766B}"/>
          </ac:picMkLst>
        </pc:picChg>
      </pc:sldChg>
      <pc:sldChg chg="addSp delSp modSp add mod">
        <pc:chgData name="Diekrons MCL" userId="b6f93fc8970d2d55" providerId="LiveId" clId="{F2B63147-DBAB-4CEF-B6B2-2B2F1CEBD6C6}" dt="2023-01-09T00:24:57.049" v="3311" actId="20577"/>
        <pc:sldMkLst>
          <pc:docMk/>
          <pc:sldMk cId="1329296326" sldId="391"/>
        </pc:sldMkLst>
        <pc:spChg chg="mod">
          <ac:chgData name="Diekrons MCL" userId="b6f93fc8970d2d55" providerId="LiveId" clId="{F2B63147-DBAB-4CEF-B6B2-2B2F1CEBD6C6}" dt="2023-01-08T21:13:25.653" v="1495"/>
          <ac:spMkLst>
            <pc:docMk/>
            <pc:sldMk cId="1329296326" sldId="391"/>
            <ac:spMk id="3" creationId="{8D0B2A46-75BB-1949-11C0-26C7AC11287C}"/>
          </ac:spMkLst>
        </pc:spChg>
        <pc:spChg chg="mod">
          <ac:chgData name="Diekrons MCL" userId="b6f93fc8970d2d55" providerId="LiveId" clId="{F2B63147-DBAB-4CEF-B6B2-2B2F1CEBD6C6}" dt="2023-01-08T21:13:25.653" v="1495"/>
          <ac:spMkLst>
            <pc:docMk/>
            <pc:sldMk cId="1329296326" sldId="391"/>
            <ac:spMk id="4" creationId="{F663B479-4208-E80A-CBA7-E7855F11EA19}"/>
          </ac:spMkLst>
        </pc:spChg>
        <pc:spChg chg="mod">
          <ac:chgData name="Diekrons MCL" userId="b6f93fc8970d2d55" providerId="LiveId" clId="{F2B63147-DBAB-4CEF-B6B2-2B2F1CEBD6C6}" dt="2023-01-08T21:13:25.653" v="1495"/>
          <ac:spMkLst>
            <pc:docMk/>
            <pc:sldMk cId="1329296326" sldId="391"/>
            <ac:spMk id="5" creationId="{A64A7306-4413-C95C-1E3F-E27DB4A3D712}"/>
          </ac:spMkLst>
        </pc:spChg>
        <pc:spChg chg="mod">
          <ac:chgData name="Diekrons MCL" userId="b6f93fc8970d2d55" providerId="LiveId" clId="{F2B63147-DBAB-4CEF-B6B2-2B2F1CEBD6C6}" dt="2023-01-08T20:53:12.319" v="1040" actId="20577"/>
          <ac:spMkLst>
            <pc:docMk/>
            <pc:sldMk cId="1329296326" sldId="391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24:57.049" v="3311" actId="20577"/>
          <ac:spMkLst>
            <pc:docMk/>
            <pc:sldMk cId="1329296326" sldId="391"/>
            <ac:spMk id="17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8T20:59:06.250" v="1150" actId="478"/>
          <ac:spMkLst>
            <pc:docMk/>
            <pc:sldMk cId="1329296326" sldId="391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52:25.050" v="1037" actId="20577"/>
          <ac:spMkLst>
            <pc:docMk/>
            <pc:sldMk cId="1329296326" sldId="391"/>
            <ac:spMk id="28" creationId="{6D9AD5A3-61BC-EF32-24E8-5FEF716A06E9}"/>
          </ac:spMkLst>
        </pc:spChg>
        <pc:grpChg chg="add mod">
          <ac:chgData name="Diekrons MCL" userId="b6f93fc8970d2d55" providerId="LiveId" clId="{F2B63147-DBAB-4CEF-B6B2-2B2F1CEBD6C6}" dt="2023-01-08T21:13:25.653" v="1495"/>
          <ac:grpSpMkLst>
            <pc:docMk/>
            <pc:sldMk cId="1329296326" sldId="391"/>
            <ac:grpSpMk id="2" creationId="{CDCC8661-7341-F724-671D-32627BC9AA8D}"/>
          </ac:grpSpMkLst>
        </pc:grpChg>
        <pc:grpChg chg="add del">
          <ac:chgData name="Diekrons MCL" userId="b6f93fc8970d2d55" providerId="LiveId" clId="{F2B63147-DBAB-4CEF-B6B2-2B2F1CEBD6C6}" dt="2023-01-08T20:59:06.250" v="1150" actId="478"/>
          <ac:grpSpMkLst>
            <pc:docMk/>
            <pc:sldMk cId="1329296326" sldId="391"/>
            <ac:grpSpMk id="16" creationId="{00000000-0000-0000-0000-000000000000}"/>
          </ac:grpSpMkLst>
        </pc:grpChg>
        <pc:grpChg chg="del">
          <ac:chgData name="Diekrons MCL" userId="b6f93fc8970d2d55" providerId="LiveId" clId="{F2B63147-DBAB-4CEF-B6B2-2B2F1CEBD6C6}" dt="2023-01-08T21:13:24.795" v="1494" actId="478"/>
          <ac:grpSpMkLst>
            <pc:docMk/>
            <pc:sldMk cId="1329296326" sldId="391"/>
            <ac:grpSpMk id="29" creationId="{984DDEE9-E6A6-1666-BCBF-42FA286B56E5}"/>
          </ac:grpSpMkLst>
        </pc:grpChg>
      </pc:sldChg>
      <pc:sldChg chg="add del">
        <pc:chgData name="Diekrons MCL" userId="b6f93fc8970d2d55" providerId="LiveId" clId="{F2B63147-DBAB-4CEF-B6B2-2B2F1CEBD6C6}" dt="2023-01-08T20:59:07.015" v="1151" actId="47"/>
        <pc:sldMkLst>
          <pc:docMk/>
          <pc:sldMk cId="3533156959" sldId="392"/>
        </pc:sldMkLst>
      </pc:sldChg>
      <pc:sldChg chg="delSp modSp add del mod">
        <pc:chgData name="Diekrons MCL" userId="b6f93fc8970d2d55" providerId="LiveId" clId="{F2B63147-DBAB-4CEF-B6B2-2B2F1CEBD6C6}" dt="2023-01-08T21:01:11.751" v="1282" actId="20577"/>
        <pc:sldMkLst>
          <pc:docMk/>
          <pc:sldMk cId="3643215029" sldId="393"/>
        </pc:sldMkLst>
        <pc:spChg chg="del">
          <ac:chgData name="Diekrons MCL" userId="b6f93fc8970d2d55" providerId="LiveId" clId="{F2B63147-DBAB-4CEF-B6B2-2B2F1CEBD6C6}" dt="2023-01-08T21:00:46.804" v="1275" actId="478"/>
          <ac:spMkLst>
            <pc:docMk/>
            <pc:sldMk cId="3643215029" sldId="393"/>
            <ac:spMk id="4" creationId="{2762DCD7-3722-604C-4FAA-0CB4CE3B0B9A}"/>
          </ac:spMkLst>
        </pc:spChg>
        <pc:spChg chg="mod">
          <ac:chgData name="Diekrons MCL" userId="b6f93fc8970d2d55" providerId="LiveId" clId="{F2B63147-DBAB-4CEF-B6B2-2B2F1CEBD6C6}" dt="2023-01-08T20:59:09.993" v="1154" actId="20577"/>
          <ac:spMkLst>
            <pc:docMk/>
            <pc:sldMk cId="3643215029" sldId="393"/>
            <ac:spMk id="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00:50.663" v="1276" actId="478"/>
          <ac:spMkLst>
            <pc:docMk/>
            <pc:sldMk cId="3643215029" sldId="393"/>
            <ac:spMk id="8" creationId="{3134183B-50EE-70FD-56AA-3BFF43B60AD5}"/>
          </ac:spMkLst>
        </pc:spChg>
        <pc:spChg chg="mod">
          <ac:chgData name="Diekrons MCL" userId="b6f93fc8970d2d55" providerId="LiveId" clId="{F2B63147-DBAB-4CEF-B6B2-2B2F1CEBD6C6}" dt="2023-01-08T21:01:11.751" v="1282" actId="20577"/>
          <ac:spMkLst>
            <pc:docMk/>
            <pc:sldMk cId="3643215029" sldId="393"/>
            <ac:spMk id="1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00:43.665" v="1274" actId="478"/>
          <ac:spMkLst>
            <pc:docMk/>
            <pc:sldMk cId="3643215029" sldId="393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00:56.676" v="1277" actId="1076"/>
          <ac:spMkLst>
            <pc:docMk/>
            <pc:sldMk cId="3643215029" sldId="393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0:59:07.698" v="1152" actId="20577"/>
          <ac:spMkLst>
            <pc:docMk/>
            <pc:sldMk cId="3643215029" sldId="393"/>
            <ac:spMk id="28" creationId="{6D9AD5A3-61BC-EF32-24E8-5FEF716A06E9}"/>
          </ac:spMkLst>
        </pc:spChg>
        <pc:grpChg chg="del">
          <ac:chgData name="Diekrons MCL" userId="b6f93fc8970d2d55" providerId="LiveId" clId="{F2B63147-DBAB-4CEF-B6B2-2B2F1CEBD6C6}" dt="2023-01-08T21:00:43.665" v="1274" actId="478"/>
          <ac:grpSpMkLst>
            <pc:docMk/>
            <pc:sldMk cId="3643215029" sldId="393"/>
            <ac:grpSpMk id="16" creationId="{00000000-0000-0000-0000-000000000000}"/>
          </ac:grpSpMkLst>
        </pc:grpChg>
      </pc:sldChg>
      <pc:sldChg chg="addSp delSp modSp add mod">
        <pc:chgData name="Diekrons MCL" userId="b6f93fc8970d2d55" providerId="LiveId" clId="{F2B63147-DBAB-4CEF-B6B2-2B2F1CEBD6C6}" dt="2023-01-08T21:14:19.210" v="1504"/>
        <pc:sldMkLst>
          <pc:docMk/>
          <pc:sldMk cId="433223233" sldId="394"/>
        </pc:sldMkLst>
        <pc:spChg chg="mod">
          <ac:chgData name="Diekrons MCL" userId="b6f93fc8970d2d55" providerId="LiveId" clId="{F2B63147-DBAB-4CEF-B6B2-2B2F1CEBD6C6}" dt="2023-01-08T21:14:19.210" v="1504"/>
          <ac:spMkLst>
            <pc:docMk/>
            <pc:sldMk cId="433223233" sldId="394"/>
            <ac:spMk id="3" creationId="{3CA0E2A2-E01D-6206-600B-291BF9053AC0}"/>
          </ac:spMkLst>
        </pc:spChg>
        <pc:spChg chg="mod">
          <ac:chgData name="Diekrons MCL" userId="b6f93fc8970d2d55" providerId="LiveId" clId="{F2B63147-DBAB-4CEF-B6B2-2B2F1CEBD6C6}" dt="2023-01-08T21:07:53.653" v="1424" actId="20577"/>
          <ac:spMkLst>
            <pc:docMk/>
            <pc:sldMk cId="433223233" sldId="394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8T21:14:19.210" v="1504"/>
          <ac:spMkLst>
            <pc:docMk/>
            <pc:sldMk cId="433223233" sldId="394"/>
            <ac:spMk id="5" creationId="{BF1CC54E-468E-AD56-1311-C82A0898A46C}"/>
          </ac:spMkLst>
        </pc:spChg>
        <pc:spChg chg="mod">
          <ac:chgData name="Diekrons MCL" userId="b6f93fc8970d2d55" providerId="LiveId" clId="{F2B63147-DBAB-4CEF-B6B2-2B2F1CEBD6C6}" dt="2023-01-08T21:02:59.136" v="1295" actId="20577"/>
          <ac:spMkLst>
            <pc:docMk/>
            <pc:sldMk cId="433223233" sldId="394"/>
            <ac:spMk id="7" creationId="{EE7F9745-043D-4953-DFE4-B66F891D6131}"/>
          </ac:spMkLst>
        </pc:spChg>
        <pc:spChg chg="mod">
          <ac:chgData name="Diekrons MCL" userId="b6f93fc8970d2d55" providerId="LiveId" clId="{F2B63147-DBAB-4CEF-B6B2-2B2F1CEBD6C6}" dt="2023-01-08T21:03:06.012" v="1297" actId="20577"/>
          <ac:spMkLst>
            <pc:docMk/>
            <pc:sldMk cId="433223233" sldId="394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4:19.210" v="1504"/>
          <ac:spMkLst>
            <pc:docMk/>
            <pc:sldMk cId="433223233" sldId="394"/>
            <ac:spMk id="18" creationId="{2431530A-82BC-C0A2-9372-3AF98194C9DB}"/>
          </ac:spMkLst>
        </pc:spChg>
        <pc:grpChg chg="add mod">
          <ac:chgData name="Diekrons MCL" userId="b6f93fc8970d2d55" providerId="LiveId" clId="{F2B63147-DBAB-4CEF-B6B2-2B2F1CEBD6C6}" dt="2023-01-08T21:14:19.210" v="1504"/>
          <ac:grpSpMkLst>
            <pc:docMk/>
            <pc:sldMk cId="433223233" sldId="394"/>
            <ac:grpSpMk id="2" creationId="{15246763-6612-D329-B577-1D6498A12E06}"/>
          </ac:grpSpMkLst>
        </pc:grpChg>
        <pc:grpChg chg="del">
          <ac:chgData name="Diekrons MCL" userId="b6f93fc8970d2d55" providerId="LiveId" clId="{F2B63147-DBAB-4CEF-B6B2-2B2F1CEBD6C6}" dt="2023-01-08T21:14:18.371" v="1503" actId="478"/>
          <ac:grpSpMkLst>
            <pc:docMk/>
            <pc:sldMk cId="433223233" sldId="394"/>
            <ac:grpSpMk id="10" creationId="{35CD757D-1409-6055-DEB4-54697A9E1257}"/>
          </ac:grpSpMkLst>
        </pc:grpChg>
      </pc:sldChg>
      <pc:sldChg chg="add del">
        <pc:chgData name="Diekrons MCL" userId="b6f93fc8970d2d55" providerId="LiveId" clId="{F2B63147-DBAB-4CEF-B6B2-2B2F1CEBD6C6}" dt="2023-01-08T21:08:35.024" v="1425" actId="47"/>
        <pc:sldMkLst>
          <pc:docMk/>
          <pc:sldMk cId="1672079121" sldId="395"/>
        </pc:sldMkLst>
      </pc:sldChg>
      <pc:sldChg chg="delSp modSp add mod">
        <pc:chgData name="Diekrons MCL" userId="b6f93fc8970d2d55" providerId="LiveId" clId="{F2B63147-DBAB-4CEF-B6B2-2B2F1CEBD6C6}" dt="2023-01-08T21:27:18.551" v="1585" actId="20577"/>
        <pc:sldMkLst>
          <pc:docMk/>
          <pc:sldMk cId="2487267353" sldId="395"/>
        </pc:sldMkLst>
        <pc:spChg chg="mod">
          <ac:chgData name="Diekrons MCL" userId="b6f93fc8970d2d55" providerId="LiveId" clId="{F2B63147-DBAB-4CEF-B6B2-2B2F1CEBD6C6}" dt="2023-01-08T21:19:41.748" v="1527" actId="20577"/>
          <ac:spMkLst>
            <pc:docMk/>
            <pc:sldMk cId="2487267353" sldId="395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27:18.551" v="1585" actId="20577"/>
          <ac:spMkLst>
            <pc:docMk/>
            <pc:sldMk cId="2487267353" sldId="395"/>
            <ac:spMk id="1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26:25.110" v="1549" actId="478"/>
          <ac:spMkLst>
            <pc:docMk/>
            <pc:sldMk cId="2487267353" sldId="395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19:06.449" v="1524" actId="20577"/>
          <ac:spMkLst>
            <pc:docMk/>
            <pc:sldMk cId="2487267353" sldId="395"/>
            <ac:spMk id="28" creationId="{6D9AD5A3-61BC-EF32-24E8-5FEF716A06E9}"/>
          </ac:spMkLst>
        </pc:spChg>
        <pc:spChg chg="mod">
          <ac:chgData name="Diekrons MCL" userId="b6f93fc8970d2d55" providerId="LiveId" clId="{F2B63147-DBAB-4CEF-B6B2-2B2F1CEBD6C6}" dt="2023-01-08T21:18:55.171" v="1510" actId="207"/>
          <ac:spMkLst>
            <pc:docMk/>
            <pc:sldMk cId="2487267353" sldId="395"/>
            <ac:spMk id="30" creationId="{A29DAC52-E8AC-24BB-1C96-45D6CAF5A959}"/>
          </ac:spMkLst>
        </pc:spChg>
        <pc:spChg chg="mod">
          <ac:chgData name="Diekrons MCL" userId="b6f93fc8970d2d55" providerId="LiveId" clId="{F2B63147-DBAB-4CEF-B6B2-2B2F1CEBD6C6}" dt="2023-01-08T21:18:55.171" v="1510" actId="207"/>
          <ac:spMkLst>
            <pc:docMk/>
            <pc:sldMk cId="2487267353" sldId="395"/>
            <ac:spMk id="31" creationId="{4C5C4901-31C0-53D0-0FCB-5AC900AC3D4B}"/>
          </ac:spMkLst>
        </pc:spChg>
        <pc:spChg chg="mod">
          <ac:chgData name="Diekrons MCL" userId="b6f93fc8970d2d55" providerId="LiveId" clId="{F2B63147-DBAB-4CEF-B6B2-2B2F1CEBD6C6}" dt="2023-01-08T21:18:55.171" v="1510" actId="207"/>
          <ac:spMkLst>
            <pc:docMk/>
            <pc:sldMk cId="2487267353" sldId="395"/>
            <ac:spMk id="32" creationId="{E0521715-09ED-D4FF-FEA8-10327BD5C1C9}"/>
          </ac:spMkLst>
        </pc:spChg>
        <pc:grpChg chg="del">
          <ac:chgData name="Diekrons MCL" userId="b6f93fc8970d2d55" providerId="LiveId" clId="{F2B63147-DBAB-4CEF-B6B2-2B2F1CEBD6C6}" dt="2023-01-08T21:26:25.110" v="1549" actId="478"/>
          <ac:grpSpMkLst>
            <pc:docMk/>
            <pc:sldMk cId="2487267353" sldId="395"/>
            <ac:grpSpMk id="16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18:55.171" v="1510" actId="207"/>
          <ac:grpSpMkLst>
            <pc:docMk/>
            <pc:sldMk cId="2487267353" sldId="395"/>
            <ac:grpSpMk id="29" creationId="{984DDEE9-E6A6-1666-BCBF-42FA286B56E5}"/>
          </ac:grpSpMkLst>
        </pc:grpChg>
      </pc:sldChg>
      <pc:sldChg chg="modSp add del mod">
        <pc:chgData name="Diekrons MCL" userId="b6f93fc8970d2d55" providerId="LiveId" clId="{F2B63147-DBAB-4CEF-B6B2-2B2F1CEBD6C6}" dt="2023-01-08T21:47:54.854" v="2136" actId="47"/>
        <pc:sldMkLst>
          <pc:docMk/>
          <pc:sldMk cId="2366481538" sldId="396"/>
        </pc:sldMkLst>
        <pc:spChg chg="mod">
          <ac:chgData name="Diekrons MCL" userId="b6f93fc8970d2d55" providerId="LiveId" clId="{F2B63147-DBAB-4CEF-B6B2-2B2F1CEBD6C6}" dt="2023-01-08T21:09:23.268" v="1441" actId="20577"/>
          <ac:spMkLst>
            <pc:docMk/>
            <pc:sldMk cId="2366481538" sldId="396"/>
            <ac:spMk id="8" creationId="{C678FD3D-DAC1-E977-E92A-425236915AE4}"/>
          </ac:spMkLst>
        </pc:spChg>
      </pc:sldChg>
      <pc:sldChg chg="modSp add del mod">
        <pc:chgData name="Diekrons MCL" userId="b6f93fc8970d2d55" providerId="LiveId" clId="{F2B63147-DBAB-4CEF-B6B2-2B2F1CEBD6C6}" dt="2023-01-08T21:47:54.970" v="2137" actId="47"/>
        <pc:sldMkLst>
          <pc:docMk/>
          <pc:sldMk cId="309660647" sldId="397"/>
        </pc:sldMkLst>
        <pc:spChg chg="mod">
          <ac:chgData name="Diekrons MCL" userId="b6f93fc8970d2d55" providerId="LiveId" clId="{F2B63147-DBAB-4CEF-B6B2-2B2F1CEBD6C6}" dt="2023-01-08T21:09:32.644" v="1448" actId="20577"/>
          <ac:spMkLst>
            <pc:docMk/>
            <pc:sldMk cId="309660647" sldId="397"/>
            <ac:spMk id="28" creationId="{6D9AD5A3-61BC-EF32-24E8-5FEF716A06E9}"/>
          </ac:spMkLst>
        </pc:spChg>
      </pc:sldChg>
      <pc:sldChg chg="modSp add del mod">
        <pc:chgData name="Diekrons MCL" userId="b6f93fc8970d2d55" providerId="LiveId" clId="{F2B63147-DBAB-4CEF-B6B2-2B2F1CEBD6C6}" dt="2023-01-09T00:23:01.543" v="3301" actId="47"/>
        <pc:sldMkLst>
          <pc:docMk/>
          <pc:sldMk cId="4150604233" sldId="398"/>
        </pc:sldMkLst>
        <pc:spChg chg="mod">
          <ac:chgData name="Diekrons MCL" userId="b6f93fc8970d2d55" providerId="LiveId" clId="{F2B63147-DBAB-4CEF-B6B2-2B2F1CEBD6C6}" dt="2023-01-08T21:09:39.609" v="1455" actId="20577"/>
          <ac:spMkLst>
            <pc:docMk/>
            <pc:sldMk cId="4150604233" sldId="398"/>
            <ac:spMk id="7" creationId="{EE7F9745-043D-4953-DFE4-B66F891D6131}"/>
          </ac:spMkLst>
        </pc:spChg>
      </pc:sldChg>
      <pc:sldChg chg="modSp add del mod">
        <pc:chgData name="Diekrons MCL" userId="b6f93fc8970d2d55" providerId="LiveId" clId="{F2B63147-DBAB-4CEF-B6B2-2B2F1CEBD6C6}" dt="2023-01-09T00:23:01.543" v="3301" actId="47"/>
        <pc:sldMkLst>
          <pc:docMk/>
          <pc:sldMk cId="3018925357" sldId="399"/>
        </pc:sldMkLst>
        <pc:spChg chg="mod">
          <ac:chgData name="Diekrons MCL" userId="b6f93fc8970d2d55" providerId="LiveId" clId="{F2B63147-DBAB-4CEF-B6B2-2B2F1CEBD6C6}" dt="2023-01-08T21:09:47.921" v="1462" actId="20577"/>
          <ac:spMkLst>
            <pc:docMk/>
            <pc:sldMk cId="3018925357" sldId="399"/>
            <ac:spMk id="7" creationId="{EE7F9745-043D-4953-DFE4-B66F891D6131}"/>
          </ac:spMkLst>
        </pc:spChg>
      </pc:sldChg>
      <pc:sldChg chg="add del">
        <pc:chgData name="Diekrons MCL" userId="b6f93fc8970d2d55" providerId="LiveId" clId="{F2B63147-DBAB-4CEF-B6B2-2B2F1CEBD6C6}" dt="2023-01-08T21:28:41.623" v="1586" actId="47"/>
        <pc:sldMkLst>
          <pc:docMk/>
          <pc:sldMk cId="1755422166" sldId="400"/>
        </pc:sldMkLst>
      </pc:sldChg>
      <pc:sldChg chg="add del">
        <pc:chgData name="Diekrons MCL" userId="b6f93fc8970d2d55" providerId="LiveId" clId="{F2B63147-DBAB-4CEF-B6B2-2B2F1CEBD6C6}" dt="2023-01-08T21:28:41.623" v="1586" actId="47"/>
        <pc:sldMkLst>
          <pc:docMk/>
          <pc:sldMk cId="4124989768" sldId="401"/>
        </pc:sldMkLst>
      </pc:sldChg>
      <pc:sldChg chg="addSp delSp modSp add mod">
        <pc:chgData name="Diekrons MCL" userId="b6f93fc8970d2d55" providerId="LiveId" clId="{F2B63147-DBAB-4CEF-B6B2-2B2F1CEBD6C6}" dt="2023-01-08T21:32:36.521" v="1842" actId="113"/>
        <pc:sldMkLst>
          <pc:docMk/>
          <pc:sldMk cId="830619944" sldId="402"/>
        </pc:sldMkLst>
        <pc:spChg chg="mod">
          <ac:chgData name="Diekrons MCL" userId="b6f93fc8970d2d55" providerId="LiveId" clId="{F2B63147-DBAB-4CEF-B6B2-2B2F1CEBD6C6}" dt="2023-01-08T21:28:59.875" v="1593"/>
          <ac:spMkLst>
            <pc:docMk/>
            <pc:sldMk cId="830619944" sldId="402"/>
            <ac:spMk id="3" creationId="{2C7B3191-1772-3A91-9894-98B1BB3B6D48}"/>
          </ac:spMkLst>
        </pc:spChg>
        <pc:spChg chg="del">
          <ac:chgData name="Diekrons MCL" userId="b6f93fc8970d2d55" providerId="LiveId" clId="{F2B63147-DBAB-4CEF-B6B2-2B2F1CEBD6C6}" dt="2023-01-08T21:30:24.118" v="1646" actId="478"/>
          <ac:spMkLst>
            <pc:docMk/>
            <pc:sldMk cId="830619944" sldId="402"/>
            <ac:spMk id="4" creationId="{2762DCD7-3722-604C-4FAA-0CB4CE3B0B9A}"/>
          </ac:spMkLst>
        </pc:spChg>
        <pc:spChg chg="mod">
          <ac:chgData name="Diekrons MCL" userId="b6f93fc8970d2d55" providerId="LiveId" clId="{F2B63147-DBAB-4CEF-B6B2-2B2F1CEBD6C6}" dt="2023-01-08T21:28:59.875" v="1593"/>
          <ac:spMkLst>
            <pc:docMk/>
            <pc:sldMk cId="830619944" sldId="402"/>
            <ac:spMk id="5" creationId="{CA96CC87-47B5-8075-DA73-72534B0EF5A4}"/>
          </ac:spMkLst>
        </pc:spChg>
        <pc:spChg chg="mod">
          <ac:chgData name="Diekrons MCL" userId="b6f93fc8970d2d55" providerId="LiveId" clId="{F2B63147-DBAB-4CEF-B6B2-2B2F1CEBD6C6}" dt="2023-01-08T21:29:22.495" v="1596" actId="20577"/>
          <ac:spMkLst>
            <pc:docMk/>
            <pc:sldMk cId="830619944" sldId="402"/>
            <ac:spMk id="7" creationId="{00000000-0000-0000-0000-000000000000}"/>
          </ac:spMkLst>
        </pc:spChg>
        <pc:spChg chg="del">
          <ac:chgData name="Diekrons MCL" userId="b6f93fc8970d2d55" providerId="LiveId" clId="{F2B63147-DBAB-4CEF-B6B2-2B2F1CEBD6C6}" dt="2023-01-08T21:30:21.248" v="1645" actId="478"/>
          <ac:spMkLst>
            <pc:docMk/>
            <pc:sldMk cId="830619944" sldId="402"/>
            <ac:spMk id="8" creationId="{3134183B-50EE-70FD-56AA-3BFF43B60AD5}"/>
          </ac:spMkLst>
        </pc:spChg>
        <pc:spChg chg="mod">
          <ac:chgData name="Diekrons MCL" userId="b6f93fc8970d2d55" providerId="LiveId" clId="{F2B63147-DBAB-4CEF-B6B2-2B2F1CEBD6C6}" dt="2023-01-08T21:28:59.875" v="1593"/>
          <ac:spMkLst>
            <pc:docMk/>
            <pc:sldMk cId="830619944" sldId="402"/>
            <ac:spMk id="9" creationId="{BE72C3FE-35EC-D879-2434-C4A57E6DC406}"/>
          </ac:spMkLst>
        </pc:spChg>
        <pc:spChg chg="mod">
          <ac:chgData name="Diekrons MCL" userId="b6f93fc8970d2d55" providerId="LiveId" clId="{F2B63147-DBAB-4CEF-B6B2-2B2F1CEBD6C6}" dt="2023-01-08T21:30:15.032" v="1644" actId="20577"/>
          <ac:spMkLst>
            <pc:docMk/>
            <pc:sldMk cId="830619944" sldId="402"/>
            <ac:spMk id="17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1:32:36.521" v="1842" actId="113"/>
          <ac:spMkLst>
            <pc:docMk/>
            <pc:sldMk cId="830619944" sldId="402"/>
            <ac:spMk id="18" creationId="{4A3137F5-E5AE-2023-B448-62CD5B16E8CA}"/>
          </ac:spMkLst>
        </pc:spChg>
        <pc:spChg chg="mod">
          <ac:chgData name="Diekrons MCL" userId="b6f93fc8970d2d55" providerId="LiveId" clId="{F2B63147-DBAB-4CEF-B6B2-2B2F1CEBD6C6}" dt="2023-01-08T21:31:49.088" v="1813" actId="1076"/>
          <ac:spMkLst>
            <pc:docMk/>
            <pc:sldMk cId="830619944" sldId="402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30:28.829" v="1648" actId="1076"/>
          <ac:spMkLst>
            <pc:docMk/>
            <pc:sldMk cId="830619944" sldId="402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28:49.042" v="1591" actId="20577"/>
          <ac:spMkLst>
            <pc:docMk/>
            <pc:sldMk cId="830619944" sldId="402"/>
            <ac:spMk id="28" creationId="{6D9AD5A3-61BC-EF32-24E8-5FEF716A06E9}"/>
          </ac:spMkLst>
        </pc:spChg>
        <pc:grpChg chg="add mod">
          <ac:chgData name="Diekrons MCL" userId="b6f93fc8970d2d55" providerId="LiveId" clId="{F2B63147-DBAB-4CEF-B6B2-2B2F1CEBD6C6}" dt="2023-01-08T21:28:59.875" v="1593"/>
          <ac:grpSpMkLst>
            <pc:docMk/>
            <pc:sldMk cId="830619944" sldId="402"/>
            <ac:grpSpMk id="2" creationId="{C2AAB8EB-D416-9A9E-2742-8ECF348E1DBF}"/>
          </ac:grpSpMkLst>
        </pc:grpChg>
        <pc:grpChg chg="del">
          <ac:chgData name="Diekrons MCL" userId="b6f93fc8970d2d55" providerId="LiveId" clId="{F2B63147-DBAB-4CEF-B6B2-2B2F1CEBD6C6}" dt="2023-01-08T21:28:58.857" v="1592" actId="478"/>
          <ac:grpSpMkLst>
            <pc:docMk/>
            <pc:sldMk cId="830619944" sldId="402"/>
            <ac:grpSpMk id="31" creationId="{67595D36-C832-E9C6-CC63-13CAB014E788}"/>
          </ac:grpSpMkLst>
        </pc:grpChg>
      </pc:sldChg>
      <pc:sldChg chg="modSp add mod">
        <pc:chgData name="Diekrons MCL" userId="b6f93fc8970d2d55" providerId="LiveId" clId="{F2B63147-DBAB-4CEF-B6B2-2B2F1CEBD6C6}" dt="2023-01-08T21:36:46.667" v="1949" actId="20577"/>
        <pc:sldMkLst>
          <pc:docMk/>
          <pc:sldMk cId="938578637" sldId="403"/>
        </pc:sldMkLst>
        <pc:spChg chg="mod">
          <ac:chgData name="Diekrons MCL" userId="b6f93fc8970d2d55" providerId="LiveId" clId="{F2B63147-DBAB-4CEF-B6B2-2B2F1CEBD6C6}" dt="2023-01-08T21:36:46.667" v="1949" actId="20577"/>
          <ac:spMkLst>
            <pc:docMk/>
            <pc:sldMk cId="938578637" sldId="403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8T21:33:16.913" v="1845" actId="20577"/>
          <ac:spMkLst>
            <pc:docMk/>
            <pc:sldMk cId="938578637" sldId="403"/>
            <ac:spMk id="13" creationId="{00000000-0000-0000-0000-000000000000}"/>
          </ac:spMkLst>
        </pc:spChg>
      </pc:sldChg>
      <pc:sldChg chg="add del">
        <pc:chgData name="Diekrons MCL" userId="b6f93fc8970d2d55" providerId="LiveId" clId="{F2B63147-DBAB-4CEF-B6B2-2B2F1CEBD6C6}" dt="2023-01-08T21:37:26.789" v="1953" actId="47"/>
        <pc:sldMkLst>
          <pc:docMk/>
          <pc:sldMk cId="3995019199" sldId="404"/>
        </pc:sldMkLst>
      </pc:sldChg>
      <pc:sldChg chg="addSp delSp modSp add mod">
        <pc:chgData name="Diekrons MCL" userId="b6f93fc8970d2d55" providerId="LiveId" clId="{F2B63147-DBAB-4CEF-B6B2-2B2F1CEBD6C6}" dt="2023-01-08T21:53:00.412" v="2203" actId="207"/>
        <pc:sldMkLst>
          <pc:docMk/>
          <pc:sldMk cId="1105352668" sldId="405"/>
        </pc:sldMkLst>
        <pc:spChg chg="add mod">
          <ac:chgData name="Diekrons MCL" userId="b6f93fc8970d2d55" providerId="LiveId" clId="{F2B63147-DBAB-4CEF-B6B2-2B2F1CEBD6C6}" dt="2023-01-08T21:45:39.408" v="2130" actId="1076"/>
          <ac:spMkLst>
            <pc:docMk/>
            <pc:sldMk cId="1105352668" sldId="405"/>
            <ac:spMk id="2" creationId="{E2FCBA85-CF79-FC64-70BD-2A629F43915D}"/>
          </ac:spMkLst>
        </pc:spChg>
        <pc:spChg chg="add mod">
          <ac:chgData name="Diekrons MCL" userId="b6f93fc8970d2d55" providerId="LiveId" clId="{F2B63147-DBAB-4CEF-B6B2-2B2F1CEBD6C6}" dt="2023-01-08T21:45:54.511" v="2132" actId="1076"/>
          <ac:spMkLst>
            <pc:docMk/>
            <pc:sldMk cId="1105352668" sldId="405"/>
            <ac:spMk id="3" creationId="{6BB2DBE4-DA56-69D3-0E38-6DC7DEAFE54C}"/>
          </ac:spMkLst>
        </pc:spChg>
        <pc:spChg chg="add mod">
          <ac:chgData name="Diekrons MCL" userId="b6f93fc8970d2d55" providerId="LiveId" clId="{F2B63147-DBAB-4CEF-B6B2-2B2F1CEBD6C6}" dt="2023-01-08T21:45:16.101" v="2125" actId="1076"/>
          <ac:spMkLst>
            <pc:docMk/>
            <pc:sldMk cId="1105352668" sldId="405"/>
            <ac:spMk id="4" creationId="{371DAE99-B4D2-D271-3282-A01D992B85F2}"/>
          </ac:spMkLst>
        </pc:spChg>
        <pc:spChg chg="add del mod">
          <ac:chgData name="Diekrons MCL" userId="b6f93fc8970d2d55" providerId="LiveId" clId="{F2B63147-DBAB-4CEF-B6B2-2B2F1CEBD6C6}" dt="2023-01-08T21:41:38.812" v="2075" actId="478"/>
          <ac:spMkLst>
            <pc:docMk/>
            <pc:sldMk cId="1105352668" sldId="405"/>
            <ac:spMk id="5" creationId="{0984FC20-2D46-0548-BC54-DA6EECCA145F}"/>
          </ac:spMkLst>
        </pc:spChg>
        <pc:spChg chg="mod">
          <ac:chgData name="Diekrons MCL" userId="b6f93fc8970d2d55" providerId="LiveId" clId="{F2B63147-DBAB-4CEF-B6B2-2B2F1CEBD6C6}" dt="2023-01-08T21:39:18.548" v="1968" actId="1076"/>
          <ac:spMkLst>
            <pc:docMk/>
            <pc:sldMk cId="1105352668" sldId="405"/>
            <ac:spMk id="7" creationId="{00000000-0000-0000-0000-000000000000}"/>
          </ac:spMkLst>
        </pc:spChg>
        <pc:spChg chg="add mod">
          <ac:chgData name="Diekrons MCL" userId="b6f93fc8970d2d55" providerId="LiveId" clId="{F2B63147-DBAB-4CEF-B6B2-2B2F1CEBD6C6}" dt="2023-01-08T21:45:46.876" v="2131" actId="1076"/>
          <ac:spMkLst>
            <pc:docMk/>
            <pc:sldMk cId="1105352668" sldId="405"/>
            <ac:spMk id="8" creationId="{F93FDAA6-E9F9-0847-4146-853077B354E4}"/>
          </ac:spMkLst>
        </pc:spChg>
        <pc:spChg chg="add mod">
          <ac:chgData name="Diekrons MCL" userId="b6f93fc8970d2d55" providerId="LiveId" clId="{F2B63147-DBAB-4CEF-B6B2-2B2F1CEBD6C6}" dt="2023-01-08T21:46:07.814" v="2135" actId="20577"/>
          <ac:spMkLst>
            <pc:docMk/>
            <pc:sldMk cId="1105352668" sldId="405"/>
            <ac:spMk id="9" creationId="{E9FE28BA-CDA1-7CD4-DE5C-4806AA00C7D0}"/>
          </ac:spMkLst>
        </pc:spChg>
        <pc:spChg chg="mod">
          <ac:chgData name="Diekrons MCL" userId="b6f93fc8970d2d55" providerId="LiveId" clId="{F2B63147-DBAB-4CEF-B6B2-2B2F1CEBD6C6}" dt="2023-01-08T21:53:00.412" v="2203" actId="207"/>
          <ac:spMkLst>
            <pc:docMk/>
            <pc:sldMk cId="1105352668" sldId="405"/>
            <ac:spMk id="11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40:36.011" v="2065" actId="1076"/>
          <ac:spMkLst>
            <pc:docMk/>
            <pc:sldMk cId="1105352668" sldId="405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38:04.597" v="1962" actId="20577"/>
          <ac:spMkLst>
            <pc:docMk/>
            <pc:sldMk cId="1105352668" sldId="405"/>
            <ac:spMk id="28" creationId="{6D9AD5A3-61BC-EF32-24E8-5FEF716A06E9}"/>
          </ac:spMkLst>
        </pc:spChg>
        <pc:spChg chg="mod">
          <ac:chgData name="Diekrons MCL" userId="b6f93fc8970d2d55" providerId="LiveId" clId="{F2B63147-DBAB-4CEF-B6B2-2B2F1CEBD6C6}" dt="2023-01-08T21:48:46.532" v="2146" actId="207"/>
          <ac:spMkLst>
            <pc:docMk/>
            <pc:sldMk cId="1105352668" sldId="405"/>
            <ac:spMk id="30" creationId="{A29DAC52-E8AC-24BB-1C96-45D6CAF5A959}"/>
          </ac:spMkLst>
        </pc:spChg>
        <pc:spChg chg="mod">
          <ac:chgData name="Diekrons MCL" userId="b6f93fc8970d2d55" providerId="LiveId" clId="{F2B63147-DBAB-4CEF-B6B2-2B2F1CEBD6C6}" dt="2023-01-08T21:48:46.532" v="2146" actId="207"/>
          <ac:spMkLst>
            <pc:docMk/>
            <pc:sldMk cId="1105352668" sldId="405"/>
            <ac:spMk id="31" creationId="{4C5C4901-31C0-53D0-0FCB-5AC900AC3D4B}"/>
          </ac:spMkLst>
        </pc:spChg>
        <pc:spChg chg="mod">
          <ac:chgData name="Diekrons MCL" userId="b6f93fc8970d2d55" providerId="LiveId" clId="{F2B63147-DBAB-4CEF-B6B2-2B2F1CEBD6C6}" dt="2023-01-08T21:48:46.532" v="2146" actId="207"/>
          <ac:spMkLst>
            <pc:docMk/>
            <pc:sldMk cId="1105352668" sldId="405"/>
            <ac:spMk id="32" creationId="{E0521715-09ED-D4FF-FEA8-10327BD5C1C9}"/>
          </ac:spMkLst>
        </pc:spChg>
        <pc:grpChg chg="mod">
          <ac:chgData name="Diekrons MCL" userId="b6f93fc8970d2d55" providerId="LiveId" clId="{F2B63147-DBAB-4CEF-B6B2-2B2F1CEBD6C6}" dt="2023-01-08T21:45:33.172" v="2129" actId="1076"/>
          <ac:grpSpMkLst>
            <pc:docMk/>
            <pc:sldMk cId="1105352668" sldId="405"/>
            <ac:grpSpMk id="12" creationId="{00000000-0000-0000-0000-000000000000}"/>
          </ac:grpSpMkLst>
        </pc:grpChg>
        <pc:grpChg chg="mod">
          <ac:chgData name="Diekrons MCL" userId="b6f93fc8970d2d55" providerId="LiveId" clId="{F2B63147-DBAB-4CEF-B6B2-2B2F1CEBD6C6}" dt="2023-01-08T21:48:46.532" v="2146" actId="207"/>
          <ac:grpSpMkLst>
            <pc:docMk/>
            <pc:sldMk cId="1105352668" sldId="405"/>
            <ac:grpSpMk id="29" creationId="{984DDEE9-E6A6-1666-BCBF-42FA286B56E5}"/>
          </ac:grpSpMkLst>
        </pc:grpChg>
      </pc:sldChg>
      <pc:sldChg chg="addSp delSp modSp add mod">
        <pc:chgData name="Diekrons MCL" userId="b6f93fc8970d2d55" providerId="LiveId" clId="{F2B63147-DBAB-4CEF-B6B2-2B2F1CEBD6C6}" dt="2023-01-08T21:53:28.328" v="2210" actId="571"/>
        <pc:sldMkLst>
          <pc:docMk/>
          <pc:sldMk cId="2588792702" sldId="406"/>
        </pc:sldMkLst>
        <pc:spChg chg="mod">
          <ac:chgData name="Diekrons MCL" userId="b6f93fc8970d2d55" providerId="LiveId" clId="{F2B63147-DBAB-4CEF-B6B2-2B2F1CEBD6C6}" dt="2023-01-08T21:49:01.713" v="2149" actId="207"/>
          <ac:spMkLst>
            <pc:docMk/>
            <pc:sldMk cId="2588792702" sldId="406"/>
            <ac:spMk id="3" creationId="{2C7B3191-1772-3A91-9894-98B1BB3B6D48}"/>
          </ac:spMkLst>
        </pc:spChg>
        <pc:spChg chg="add 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4" creationId="{CDB56B63-4758-7EB0-8ADF-76D053715AF7}"/>
          </ac:spMkLst>
        </pc:spChg>
        <pc:spChg chg="mod">
          <ac:chgData name="Diekrons MCL" userId="b6f93fc8970d2d55" providerId="LiveId" clId="{F2B63147-DBAB-4CEF-B6B2-2B2F1CEBD6C6}" dt="2023-01-08T21:49:01.713" v="2149" actId="207"/>
          <ac:spMkLst>
            <pc:docMk/>
            <pc:sldMk cId="2588792702" sldId="406"/>
            <ac:spMk id="5" creationId="{CA96CC87-47B5-8075-DA73-72534B0EF5A4}"/>
          </ac:spMkLst>
        </pc:spChg>
        <pc:spChg chg="mod">
          <ac:chgData name="Diekrons MCL" userId="b6f93fc8970d2d55" providerId="LiveId" clId="{F2B63147-DBAB-4CEF-B6B2-2B2F1CEBD6C6}" dt="2023-01-08T21:49:49.716" v="2152" actId="20577"/>
          <ac:spMkLst>
            <pc:docMk/>
            <pc:sldMk cId="2588792702" sldId="406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49:01.713" v="2149" actId="207"/>
          <ac:spMkLst>
            <pc:docMk/>
            <pc:sldMk cId="2588792702" sldId="406"/>
            <ac:spMk id="9" creationId="{BE72C3FE-35EC-D879-2434-C4A57E6DC406}"/>
          </ac:spMkLst>
        </pc:spChg>
        <pc:spChg chg="mod">
          <ac:chgData name="Diekrons MCL" userId="b6f93fc8970d2d55" providerId="LiveId" clId="{F2B63147-DBAB-4CEF-B6B2-2B2F1CEBD6C6}" dt="2023-01-08T21:51:04.299" v="2181" actId="20577"/>
          <ac:spMkLst>
            <pc:docMk/>
            <pc:sldMk cId="2588792702" sldId="406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51:41.922" v="2198" actId="113"/>
          <ac:spMkLst>
            <pc:docMk/>
            <pc:sldMk cId="2588792702" sldId="406"/>
            <ac:spMk id="18" creationId="{4A3137F5-E5AE-2023-B448-62CD5B16E8CA}"/>
          </ac:spMkLst>
        </pc:spChg>
        <pc:spChg chg="del">
          <ac:chgData name="Diekrons MCL" userId="b6f93fc8970d2d55" providerId="LiveId" clId="{F2B63147-DBAB-4CEF-B6B2-2B2F1CEBD6C6}" dt="2023-01-08T21:50:55.378" v="2180" actId="478"/>
          <ac:spMkLst>
            <pc:docMk/>
            <pc:sldMk cId="2588792702" sldId="406"/>
            <ac:spMk id="19" creationId="{00000000-0000-0000-0000-000000000000}"/>
          </ac:spMkLst>
        </pc:spChg>
        <pc:spChg chg="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22" creationId="{1F2D0DC0-7707-F5F9-F4C5-1B89E87B47FC}"/>
          </ac:spMkLst>
        </pc:spChg>
        <pc:spChg chg="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25" creationId="{A025ACD8-C49F-FEA1-65C0-BC1111C8D7A8}"/>
          </ac:spMkLst>
        </pc:spChg>
        <pc:spChg chg="mod">
          <ac:chgData name="Diekrons MCL" userId="b6f93fc8970d2d55" providerId="LiveId" clId="{F2B63147-DBAB-4CEF-B6B2-2B2F1CEBD6C6}" dt="2023-01-08T21:53:23.013" v="2208" actId="571"/>
          <ac:spMkLst>
            <pc:docMk/>
            <pc:sldMk cId="2588792702" sldId="406"/>
            <ac:spMk id="26" creationId="{A10E5490-3B62-BA9A-6E1B-133C927991FF}"/>
          </ac:spMkLst>
        </pc:spChg>
        <pc:spChg chg="mod">
          <ac:chgData name="Diekrons MCL" userId="b6f93fc8970d2d55" providerId="LiveId" clId="{F2B63147-DBAB-4CEF-B6B2-2B2F1CEBD6C6}" dt="2023-01-08T21:48:24.970" v="2145" actId="20577"/>
          <ac:spMkLst>
            <pc:docMk/>
            <pc:sldMk cId="2588792702" sldId="406"/>
            <ac:spMk id="28" creationId="{6D9AD5A3-61BC-EF32-24E8-5FEF716A06E9}"/>
          </ac:spMkLst>
        </pc:spChg>
        <pc:spChg chg="add 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0" creationId="{1EF4010B-6554-8C82-3934-3FD0B2F66D94}"/>
          </ac:spMkLst>
        </pc:spChg>
        <pc:spChg chg="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2" creationId="{59A84A5F-7727-E730-4414-9B938D729CC3}"/>
          </ac:spMkLst>
        </pc:spChg>
        <pc:spChg chg="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3" creationId="{7766BDB1-6B2E-8CB0-E3F0-A0884FFD1D54}"/>
          </ac:spMkLst>
        </pc:spChg>
        <pc:spChg chg="mod">
          <ac:chgData name="Diekrons MCL" userId="b6f93fc8970d2d55" providerId="LiveId" clId="{F2B63147-DBAB-4CEF-B6B2-2B2F1CEBD6C6}" dt="2023-01-08T21:53:28.328" v="2210" actId="571"/>
          <ac:spMkLst>
            <pc:docMk/>
            <pc:sldMk cId="2588792702" sldId="406"/>
            <ac:spMk id="34" creationId="{80BFC12C-23C3-0982-0781-014FB54C44D4}"/>
          </ac:spMkLst>
        </pc:spChg>
        <pc:grpChg chg="mod">
          <ac:chgData name="Diekrons MCL" userId="b6f93fc8970d2d55" providerId="LiveId" clId="{F2B63147-DBAB-4CEF-B6B2-2B2F1CEBD6C6}" dt="2023-01-08T21:49:01.713" v="2149" actId="207"/>
          <ac:grpSpMkLst>
            <pc:docMk/>
            <pc:sldMk cId="2588792702" sldId="406"/>
            <ac:grpSpMk id="2" creationId="{C2AAB8EB-D416-9A9E-2742-8ECF348E1DBF}"/>
          </ac:grpSpMkLst>
        </pc:grpChg>
        <pc:grpChg chg="add mod">
          <ac:chgData name="Diekrons MCL" userId="b6f93fc8970d2d55" providerId="LiveId" clId="{F2B63147-DBAB-4CEF-B6B2-2B2F1CEBD6C6}" dt="2023-01-08T21:53:23.013" v="2208" actId="571"/>
          <ac:grpSpMkLst>
            <pc:docMk/>
            <pc:sldMk cId="2588792702" sldId="406"/>
            <ac:grpSpMk id="8" creationId="{90533A0D-B1A0-4109-8592-6F35FE20DB63}"/>
          </ac:grpSpMkLst>
        </pc:grpChg>
        <pc:grpChg chg="del">
          <ac:chgData name="Diekrons MCL" userId="b6f93fc8970d2d55" providerId="LiveId" clId="{F2B63147-DBAB-4CEF-B6B2-2B2F1CEBD6C6}" dt="2023-01-08T21:50:55.378" v="2180" actId="478"/>
          <ac:grpSpMkLst>
            <pc:docMk/>
            <pc:sldMk cId="2588792702" sldId="406"/>
            <ac:grpSpMk id="16" creationId="{00000000-0000-0000-0000-000000000000}"/>
          </ac:grpSpMkLst>
        </pc:grpChg>
        <pc:grpChg chg="add mod">
          <ac:chgData name="Diekrons MCL" userId="b6f93fc8970d2d55" providerId="LiveId" clId="{F2B63147-DBAB-4CEF-B6B2-2B2F1CEBD6C6}" dt="2023-01-08T21:53:28.328" v="2210" actId="571"/>
          <ac:grpSpMkLst>
            <pc:docMk/>
            <pc:sldMk cId="2588792702" sldId="406"/>
            <ac:grpSpMk id="31" creationId="{A3ACD242-CF2D-A6B1-15EB-58F8FA3F2445}"/>
          </ac:grpSpMkLst>
        </pc:grpChg>
        <pc:picChg chg="add mod">
          <ac:chgData name="Diekrons MCL" userId="b6f93fc8970d2d55" providerId="LiveId" clId="{F2B63147-DBAB-4CEF-B6B2-2B2F1CEBD6C6}" dt="2023-01-08T21:53:28.328" v="2210" actId="571"/>
          <ac:picMkLst>
            <pc:docMk/>
            <pc:sldMk cId="2588792702" sldId="406"/>
            <ac:picMk id="29" creationId="{A98A83E1-D8DB-F36E-BD75-8E4F3386F1F9}"/>
          </ac:picMkLst>
        </pc:picChg>
      </pc:sldChg>
      <pc:sldChg chg="modSp add mod">
        <pc:chgData name="Diekrons MCL" userId="b6f93fc8970d2d55" providerId="LiveId" clId="{F2B63147-DBAB-4CEF-B6B2-2B2F1CEBD6C6}" dt="2023-01-09T00:11:34.296" v="2868" actId="1076"/>
        <pc:sldMkLst>
          <pc:docMk/>
          <pc:sldMk cId="3047294829" sldId="407"/>
        </pc:sldMkLst>
        <pc:spChg chg="mod">
          <ac:chgData name="Diekrons MCL" userId="b6f93fc8970d2d55" providerId="LiveId" clId="{F2B63147-DBAB-4CEF-B6B2-2B2F1CEBD6C6}" dt="2023-01-09T00:07:40.605" v="2670" actId="207"/>
          <ac:spMkLst>
            <pc:docMk/>
            <pc:sldMk cId="3047294829" sldId="407"/>
            <ac:spMk id="3" creationId="{8D0B2A46-75BB-1949-11C0-26C7AC11287C}"/>
          </ac:spMkLst>
        </pc:spChg>
        <pc:spChg chg="mod">
          <ac:chgData name="Diekrons MCL" userId="b6f93fc8970d2d55" providerId="LiveId" clId="{F2B63147-DBAB-4CEF-B6B2-2B2F1CEBD6C6}" dt="2023-01-09T00:07:40.605" v="2670" actId="207"/>
          <ac:spMkLst>
            <pc:docMk/>
            <pc:sldMk cId="3047294829" sldId="407"/>
            <ac:spMk id="4" creationId="{F663B479-4208-E80A-CBA7-E7855F11EA19}"/>
          </ac:spMkLst>
        </pc:spChg>
        <pc:spChg chg="mod">
          <ac:chgData name="Diekrons MCL" userId="b6f93fc8970d2d55" providerId="LiveId" clId="{F2B63147-DBAB-4CEF-B6B2-2B2F1CEBD6C6}" dt="2023-01-09T00:07:40.605" v="2670" actId="207"/>
          <ac:spMkLst>
            <pc:docMk/>
            <pc:sldMk cId="3047294829" sldId="407"/>
            <ac:spMk id="5" creationId="{A64A7306-4413-C95C-1E3F-E27DB4A3D712}"/>
          </ac:spMkLst>
        </pc:spChg>
        <pc:spChg chg="mod">
          <ac:chgData name="Diekrons MCL" userId="b6f93fc8970d2d55" providerId="LiveId" clId="{F2B63147-DBAB-4CEF-B6B2-2B2F1CEBD6C6}" dt="2023-01-09T00:08:06.185" v="2673" actId="20577"/>
          <ac:spMkLst>
            <pc:docMk/>
            <pc:sldMk cId="3047294829" sldId="407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24.751" v="2866" actId="113"/>
          <ac:spMkLst>
            <pc:docMk/>
            <pc:sldMk cId="3047294829" sldId="407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34.296" v="2868" actId="1076"/>
          <ac:spMkLst>
            <pc:docMk/>
            <pc:sldMk cId="3047294829" sldId="407"/>
            <ac:spMk id="28" creationId="{6D9AD5A3-61BC-EF32-24E8-5FEF716A06E9}"/>
          </ac:spMkLst>
        </pc:spChg>
        <pc:grpChg chg="mod">
          <ac:chgData name="Diekrons MCL" userId="b6f93fc8970d2d55" providerId="LiveId" clId="{F2B63147-DBAB-4CEF-B6B2-2B2F1CEBD6C6}" dt="2023-01-09T00:11:34.296" v="2868" actId="1076"/>
          <ac:grpSpMkLst>
            <pc:docMk/>
            <pc:sldMk cId="3047294829" sldId="407"/>
            <ac:grpSpMk id="2" creationId="{CDCC8661-7341-F724-671D-32627BC9AA8D}"/>
          </ac:grpSpMkLst>
        </pc:grpChg>
        <pc:picChg chg="mod">
          <ac:chgData name="Diekrons MCL" userId="b6f93fc8970d2d55" providerId="LiveId" clId="{F2B63147-DBAB-4CEF-B6B2-2B2F1CEBD6C6}" dt="2023-01-09T00:11:34.296" v="2868" actId="1076"/>
          <ac:picMkLst>
            <pc:docMk/>
            <pc:sldMk cId="3047294829" sldId="407"/>
            <ac:picMk id="27" creationId="{A1A86F3D-7A0A-7698-0C3F-CFBB4257914C}"/>
          </ac:picMkLst>
        </pc:picChg>
      </pc:sldChg>
      <pc:sldChg chg="addSp delSp modSp add mod">
        <pc:chgData name="Diekrons MCL" userId="b6f93fc8970d2d55" providerId="LiveId" clId="{F2B63147-DBAB-4CEF-B6B2-2B2F1CEBD6C6}" dt="2023-01-09T00:14:56.113" v="2952" actId="20577"/>
        <pc:sldMkLst>
          <pc:docMk/>
          <pc:sldMk cId="3762445878" sldId="408"/>
        </pc:sldMkLst>
        <pc:spChg chg="add del mod">
          <ac:chgData name="Diekrons MCL" userId="b6f93fc8970d2d55" providerId="LiveId" clId="{F2B63147-DBAB-4CEF-B6B2-2B2F1CEBD6C6}" dt="2023-01-09T00:11:46.654" v="2871" actId="478"/>
          <ac:spMkLst>
            <pc:docMk/>
            <pc:sldMk cId="3762445878" sldId="408"/>
            <ac:spMk id="3" creationId="{D8B68C06-8531-49FE-BE4B-5714441B8F3F}"/>
          </ac:spMkLst>
        </pc:spChg>
        <pc:spChg chg="add mod">
          <ac:chgData name="Diekrons MCL" userId="b6f93fc8970d2d55" providerId="LiveId" clId="{F2B63147-DBAB-4CEF-B6B2-2B2F1CEBD6C6}" dt="2023-01-09T00:11:58.473" v="2874" actId="1076"/>
          <ac:spMkLst>
            <pc:docMk/>
            <pc:sldMk cId="3762445878" sldId="408"/>
            <ac:spMk id="5" creationId="{89F0398E-27FC-5081-C141-65C7B3A4F8BC}"/>
          </ac:spMkLst>
        </pc:spChg>
        <pc:spChg chg="mod">
          <ac:chgData name="Diekrons MCL" userId="b6f93fc8970d2d55" providerId="LiveId" clId="{F2B63147-DBAB-4CEF-B6B2-2B2F1CEBD6C6}" dt="2023-01-09T00:13:12.347" v="2885" actId="20577"/>
          <ac:spMkLst>
            <pc:docMk/>
            <pc:sldMk cId="3762445878" sldId="408"/>
            <ac:spMk id="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50.917" v="2873"/>
          <ac:spMkLst>
            <pc:docMk/>
            <pc:sldMk cId="3762445878" sldId="408"/>
            <ac:spMk id="16" creationId="{25F5F71E-3F52-4EC6-3247-6522F8E0043B}"/>
          </ac:spMkLst>
        </pc:spChg>
        <pc:spChg chg="mod">
          <ac:chgData name="Diekrons MCL" userId="b6f93fc8970d2d55" providerId="LiveId" clId="{F2B63147-DBAB-4CEF-B6B2-2B2F1CEBD6C6}" dt="2023-01-09T00:14:56.113" v="2952" actId="20577"/>
          <ac:spMkLst>
            <pc:docMk/>
            <pc:sldMk cId="3762445878" sldId="408"/>
            <ac:spMk id="17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50.917" v="2873"/>
          <ac:spMkLst>
            <pc:docMk/>
            <pc:sldMk cId="3762445878" sldId="408"/>
            <ac:spMk id="19" creationId="{ABD3187A-D1F9-17A4-552E-C13FCB0B7B3E}"/>
          </ac:spMkLst>
        </pc:spChg>
        <pc:spChg chg="mod">
          <ac:chgData name="Diekrons MCL" userId="b6f93fc8970d2d55" providerId="LiveId" clId="{F2B63147-DBAB-4CEF-B6B2-2B2F1CEBD6C6}" dt="2023-01-09T00:13:54.443" v="2888" actId="1076"/>
          <ac:spMkLst>
            <pc:docMk/>
            <pc:sldMk cId="3762445878" sldId="408"/>
            <ac:spMk id="21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11:50.917" v="2873"/>
          <ac:spMkLst>
            <pc:docMk/>
            <pc:sldMk cId="3762445878" sldId="408"/>
            <ac:spMk id="22" creationId="{F8167503-1A9C-5BBA-84C3-09B38FE93F35}"/>
          </ac:spMkLst>
        </pc:spChg>
        <pc:spChg chg="del">
          <ac:chgData name="Diekrons MCL" userId="b6f93fc8970d2d55" providerId="LiveId" clId="{F2B63147-DBAB-4CEF-B6B2-2B2F1CEBD6C6}" dt="2023-01-09T00:11:43.315" v="2870" actId="478"/>
          <ac:spMkLst>
            <pc:docMk/>
            <pc:sldMk cId="3762445878" sldId="408"/>
            <ac:spMk id="28" creationId="{6D9AD5A3-61BC-EF32-24E8-5FEF716A06E9}"/>
          </ac:spMkLst>
        </pc:spChg>
        <pc:grpChg chg="add mod">
          <ac:chgData name="Diekrons MCL" userId="b6f93fc8970d2d55" providerId="LiveId" clId="{F2B63147-DBAB-4CEF-B6B2-2B2F1CEBD6C6}" dt="2023-01-09T00:11:58.473" v="2874" actId="1076"/>
          <ac:grpSpMkLst>
            <pc:docMk/>
            <pc:sldMk cId="3762445878" sldId="408"/>
            <ac:grpSpMk id="8" creationId="{26A41B2D-FDA7-A40A-076C-D6CDFB7E0127}"/>
          </ac:grpSpMkLst>
        </pc:grpChg>
        <pc:grpChg chg="del">
          <ac:chgData name="Diekrons MCL" userId="b6f93fc8970d2d55" providerId="LiveId" clId="{F2B63147-DBAB-4CEF-B6B2-2B2F1CEBD6C6}" dt="2023-01-09T00:11:40.273" v="2869" actId="478"/>
          <ac:grpSpMkLst>
            <pc:docMk/>
            <pc:sldMk cId="3762445878" sldId="408"/>
            <ac:grpSpMk id="9" creationId="{A0280CE9-2E2E-7D96-491E-B7E8A0DB99A9}"/>
          </ac:grpSpMkLst>
        </pc:grpChg>
        <pc:picChg chg="add mod">
          <ac:chgData name="Diekrons MCL" userId="b6f93fc8970d2d55" providerId="LiveId" clId="{F2B63147-DBAB-4CEF-B6B2-2B2F1CEBD6C6}" dt="2023-01-09T00:11:58.473" v="2874" actId="1076"/>
          <ac:picMkLst>
            <pc:docMk/>
            <pc:sldMk cId="3762445878" sldId="408"/>
            <ac:picMk id="4" creationId="{EDD58EFC-B694-0856-93A3-F26D68308097}"/>
          </ac:picMkLst>
        </pc:picChg>
        <pc:picChg chg="del">
          <ac:chgData name="Diekrons MCL" userId="b6f93fc8970d2d55" providerId="LiveId" clId="{F2B63147-DBAB-4CEF-B6B2-2B2F1CEBD6C6}" dt="2023-01-09T00:11:49.003" v="2872" actId="478"/>
          <ac:picMkLst>
            <pc:docMk/>
            <pc:sldMk cId="3762445878" sldId="408"/>
            <ac:picMk id="27" creationId="{A1A86F3D-7A0A-7698-0C3F-CFBB4257914C}"/>
          </ac:picMkLst>
        </pc:picChg>
      </pc:sldChg>
      <pc:sldChg chg="addSp delSp modSp add mod">
        <pc:chgData name="Diekrons MCL" userId="b6f93fc8970d2d55" providerId="LiveId" clId="{F2B63147-DBAB-4CEF-B6B2-2B2F1CEBD6C6}" dt="2023-01-09T00:21:48.790" v="3294" actId="1076"/>
        <pc:sldMkLst>
          <pc:docMk/>
          <pc:sldMk cId="279302283" sldId="409"/>
        </pc:sldMkLst>
        <pc:spChg chg="mod">
          <ac:chgData name="Diekrons MCL" userId="b6f93fc8970d2d55" providerId="LiveId" clId="{F2B63147-DBAB-4CEF-B6B2-2B2F1CEBD6C6}" dt="2023-01-09T00:16:46.050" v="3120" actId="12"/>
          <ac:spMkLst>
            <pc:docMk/>
            <pc:sldMk cId="279302283" sldId="409"/>
            <ac:spMk id="4" creationId="{E22D60A5-14D8-3B13-EF86-2F3E43169634}"/>
          </ac:spMkLst>
        </pc:spChg>
        <pc:spChg chg="del">
          <ac:chgData name="Diekrons MCL" userId="b6f93fc8970d2d55" providerId="LiveId" clId="{F2B63147-DBAB-4CEF-B6B2-2B2F1CEBD6C6}" dt="2023-01-09T00:12:06.120" v="2876" actId="478"/>
          <ac:spMkLst>
            <pc:docMk/>
            <pc:sldMk cId="279302283" sldId="409"/>
            <ac:spMk id="7" creationId="{EE7F9745-043D-4953-DFE4-B66F891D6131}"/>
          </ac:spMkLst>
        </pc:spChg>
        <pc:spChg chg="mod">
          <ac:chgData name="Diekrons MCL" userId="b6f93fc8970d2d55" providerId="LiveId" clId="{F2B63147-DBAB-4CEF-B6B2-2B2F1CEBD6C6}" dt="2023-01-09T00:21:48.790" v="3294" actId="1076"/>
          <ac:spMkLst>
            <pc:docMk/>
            <pc:sldMk cId="279302283" sldId="409"/>
            <ac:spMk id="13" creationId="{00000000-0000-0000-0000-000000000000}"/>
          </ac:spMkLst>
        </pc:spChg>
        <pc:spChg chg="add del mod">
          <ac:chgData name="Diekrons MCL" userId="b6f93fc8970d2d55" providerId="LiveId" clId="{F2B63147-DBAB-4CEF-B6B2-2B2F1CEBD6C6}" dt="2023-01-09T00:12:10.831" v="2878" actId="478"/>
          <ac:spMkLst>
            <pc:docMk/>
            <pc:sldMk cId="279302283" sldId="409"/>
            <ac:spMk id="14" creationId="{3C3479BC-1FC2-CA4C-F336-3BAB8C6850E8}"/>
          </ac:spMkLst>
        </pc:spChg>
        <pc:spChg chg="add mod">
          <ac:chgData name="Diekrons MCL" userId="b6f93fc8970d2d55" providerId="LiveId" clId="{F2B63147-DBAB-4CEF-B6B2-2B2F1CEBD6C6}" dt="2023-01-09T00:12:30.447" v="2882" actId="1076"/>
          <ac:spMkLst>
            <pc:docMk/>
            <pc:sldMk cId="279302283" sldId="409"/>
            <ac:spMk id="16" creationId="{A0CCC57F-7EDB-4293-85FE-B9B8A9AC34D8}"/>
          </ac:spMkLst>
        </pc:spChg>
        <pc:spChg chg="mod">
          <ac:chgData name="Diekrons MCL" userId="b6f93fc8970d2d55" providerId="LiveId" clId="{F2B63147-DBAB-4CEF-B6B2-2B2F1CEBD6C6}" dt="2023-01-09T00:21:48.790" v="3294" actId="1076"/>
          <ac:spMkLst>
            <pc:docMk/>
            <pc:sldMk cId="279302283" sldId="409"/>
            <ac:spMk id="17" creationId="{A0EBA0EB-71C8-B739-3ADE-AB2F05B2C39B}"/>
          </ac:spMkLst>
        </pc:spChg>
        <pc:spChg chg="mod">
          <ac:chgData name="Diekrons MCL" userId="b6f93fc8970d2d55" providerId="LiveId" clId="{F2B63147-DBAB-4CEF-B6B2-2B2F1CEBD6C6}" dt="2023-01-09T00:12:07.207" v="2877"/>
          <ac:spMkLst>
            <pc:docMk/>
            <pc:sldMk cId="279302283" sldId="409"/>
            <ac:spMk id="20" creationId="{926C2C87-3A6E-CB06-C3C2-78BA65CC3F0B}"/>
          </ac:spMkLst>
        </pc:spChg>
        <pc:spChg chg="mod">
          <ac:chgData name="Diekrons MCL" userId="b6f93fc8970d2d55" providerId="LiveId" clId="{F2B63147-DBAB-4CEF-B6B2-2B2F1CEBD6C6}" dt="2023-01-09T00:12:07.207" v="2877"/>
          <ac:spMkLst>
            <pc:docMk/>
            <pc:sldMk cId="279302283" sldId="409"/>
            <ac:spMk id="21" creationId="{1D9E5554-B307-CC9C-3FCB-3A17D434AD07}"/>
          </ac:spMkLst>
        </pc:spChg>
        <pc:spChg chg="mod">
          <ac:chgData name="Diekrons MCL" userId="b6f93fc8970d2d55" providerId="LiveId" clId="{F2B63147-DBAB-4CEF-B6B2-2B2F1CEBD6C6}" dt="2023-01-09T00:12:07.207" v="2877"/>
          <ac:spMkLst>
            <pc:docMk/>
            <pc:sldMk cId="279302283" sldId="409"/>
            <ac:spMk id="22" creationId="{C4484492-1A21-C1CA-0BFC-20EAA6390FF9}"/>
          </ac:spMkLst>
        </pc:spChg>
        <pc:grpChg chg="del mod">
          <ac:chgData name="Diekrons MCL" userId="b6f93fc8970d2d55" providerId="LiveId" clId="{F2B63147-DBAB-4CEF-B6B2-2B2F1CEBD6C6}" dt="2023-01-09T00:12:06.120" v="2876" actId="478"/>
          <ac:grpSpMkLst>
            <pc:docMk/>
            <pc:sldMk cId="279302283" sldId="409"/>
            <ac:grpSpMk id="2" creationId="{15246763-6612-D329-B577-1D6498A12E06}"/>
          </ac:grpSpMkLst>
        </pc:grpChg>
        <pc:grpChg chg="add mod">
          <ac:chgData name="Diekrons MCL" userId="b6f93fc8970d2d55" providerId="LiveId" clId="{F2B63147-DBAB-4CEF-B6B2-2B2F1CEBD6C6}" dt="2023-01-09T00:12:30.447" v="2882" actId="1076"/>
          <ac:grpSpMkLst>
            <pc:docMk/>
            <pc:sldMk cId="279302283" sldId="409"/>
            <ac:grpSpMk id="19" creationId="{48C2A738-1560-794F-C1DF-BB154D07EBE5}"/>
          </ac:grpSpMkLst>
        </pc:grpChg>
        <pc:picChg chg="del">
          <ac:chgData name="Diekrons MCL" userId="b6f93fc8970d2d55" providerId="LiveId" clId="{F2B63147-DBAB-4CEF-B6B2-2B2F1CEBD6C6}" dt="2023-01-09T00:12:06.120" v="2876" actId="478"/>
          <ac:picMkLst>
            <pc:docMk/>
            <pc:sldMk cId="279302283" sldId="409"/>
            <ac:picMk id="6" creationId="{D96DDE61-FAC8-F9B1-23E5-BC8AA3EC766B}"/>
          </ac:picMkLst>
        </pc:picChg>
        <pc:picChg chg="add mod">
          <ac:chgData name="Diekrons MCL" userId="b6f93fc8970d2d55" providerId="LiveId" clId="{F2B63147-DBAB-4CEF-B6B2-2B2F1CEBD6C6}" dt="2023-01-09T00:12:30.447" v="2882" actId="1076"/>
          <ac:picMkLst>
            <pc:docMk/>
            <pc:sldMk cId="279302283" sldId="409"/>
            <ac:picMk id="15" creationId="{9D9AEB48-17EA-9F90-772E-F3058AB6511E}"/>
          </ac:picMkLst>
        </pc:picChg>
      </pc:sldChg>
      <pc:sldChg chg="modSp add mod">
        <pc:chgData name="Diekrons MCL" userId="b6f93fc8970d2d55" providerId="LiveId" clId="{F2B63147-DBAB-4CEF-B6B2-2B2F1CEBD6C6}" dt="2023-01-09T00:22:39.277" v="3300" actId="207"/>
        <pc:sldMkLst>
          <pc:docMk/>
          <pc:sldMk cId="2980541359" sldId="410"/>
        </pc:sldMkLst>
        <pc:spChg chg="mod">
          <ac:chgData name="Diekrons MCL" userId="b6f93fc8970d2d55" providerId="LiveId" clId="{F2B63147-DBAB-4CEF-B6B2-2B2F1CEBD6C6}" dt="2023-01-09T00:21:25.016" v="3292" actId="15"/>
          <ac:spMkLst>
            <pc:docMk/>
            <pc:sldMk cId="2980541359" sldId="410"/>
            <ac:spMk id="4" creationId="{E22D60A5-14D8-3B13-EF86-2F3E43169634}"/>
          </ac:spMkLst>
        </pc:spChg>
        <pc:spChg chg="mod">
          <ac:chgData name="Diekrons MCL" userId="b6f93fc8970d2d55" providerId="LiveId" clId="{F2B63147-DBAB-4CEF-B6B2-2B2F1CEBD6C6}" dt="2023-01-09T00:21:35.407" v="3293" actId="1076"/>
          <ac:spMkLst>
            <pc:docMk/>
            <pc:sldMk cId="2980541359" sldId="410"/>
            <ac:spMk id="13" creationId="{00000000-0000-0000-0000-000000000000}"/>
          </ac:spMkLst>
        </pc:spChg>
        <pc:spChg chg="mod">
          <ac:chgData name="Diekrons MCL" userId="b6f93fc8970d2d55" providerId="LiveId" clId="{F2B63147-DBAB-4CEF-B6B2-2B2F1CEBD6C6}" dt="2023-01-09T00:22:39.277" v="3300" actId="207"/>
          <ac:spMkLst>
            <pc:docMk/>
            <pc:sldMk cId="2980541359" sldId="410"/>
            <ac:spMk id="17" creationId="{A0EBA0EB-71C8-B739-3ADE-AB2F05B2C39B}"/>
          </ac:spMkLst>
        </pc:spChg>
      </pc:sldChg>
      <pc:sldMasterChg chg="setBg delSldLayout modSldLayout">
        <pc:chgData name="Diekrons MCL" userId="b6f93fc8970d2d55" providerId="LiveId" clId="{F2B63147-DBAB-4CEF-B6B2-2B2F1CEBD6C6}" dt="2023-01-08T20:50:49.355" v="1019"/>
        <pc:sldMasterMkLst>
          <pc:docMk/>
          <pc:sldMasterMk cId="2273938751" sldId="2147483648"/>
        </pc:sldMasterMkLst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484683568" sldId="2147483649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2735146901" sldId="2147483650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627579717" sldId="2147483651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3260795674" sldId="2147483652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747189252" sldId="2147483653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3657512989" sldId="2147483654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4020132948" sldId="2147483655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575359067" sldId="2147483656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2196446200" sldId="2147483657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852893711" sldId="2147483658"/>
          </pc:sldLayoutMkLst>
        </pc:sldLayoutChg>
        <pc:sldLayoutChg chg="setBg">
          <pc:chgData name="Diekrons MCL" userId="b6f93fc8970d2d55" providerId="LiveId" clId="{F2B63147-DBAB-4CEF-B6B2-2B2F1CEBD6C6}" dt="2023-01-08T20:50:49.355" v="1019"/>
          <pc:sldLayoutMkLst>
            <pc:docMk/>
            <pc:sldMasterMk cId="2273938751" sldId="2147483648"/>
            <pc:sldLayoutMk cId="176713130" sldId="2147483659"/>
          </pc:sldLayoutMkLst>
        </pc:sldLayoutChg>
        <pc:sldLayoutChg chg="del">
          <pc:chgData name="Diekrons MCL" userId="b6f93fc8970d2d55" providerId="LiveId" clId="{F2B63147-DBAB-4CEF-B6B2-2B2F1CEBD6C6}" dt="2023-01-08T18:53:37.221" v="8" actId="47"/>
          <pc:sldLayoutMkLst>
            <pc:docMk/>
            <pc:sldMasterMk cId="2273938751" sldId="2147483648"/>
            <pc:sldLayoutMk cId="349893284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BB19-0126-4A26-B232-303B9D304E2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2A45-B6AA-4BAC-8749-04CBEB39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72A45-B6AA-4BAC-8749-04CBEB3971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A3A-8540-45AB-80CF-3967564A1F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4306" y="4192439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26355" y="4193942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8" name="Rounded Rectangle 7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64592" y="4134304"/>
            <a:ext cx="1425040" cy="808511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1056904"/>
            <a:ext cx="12192000" cy="2268187"/>
          </a:xfrm>
          <a:prstGeom prst="rect">
            <a:avLst/>
          </a:pr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83552" b="-25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Nunito" pitchFamily="2" charset="0"/>
                <a:cs typeface="Arial" panose="020B0604020202020204" pitchFamily="34" charset="0"/>
              </a:rPr>
              <a:t>User Activity Data Analysis</a:t>
            </a:r>
            <a:endParaRPr lang="en-US" sz="900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Nunito" pitchFamily="2" charset="0"/>
                <a:cs typeface="Arial" panose="020B0604020202020204" pitchFamily="34" charset="0"/>
              </a:rPr>
              <a:t>Online Forum</a:t>
            </a:r>
          </a:p>
          <a:p>
            <a:pPr algn="ctr"/>
            <a:endParaRPr lang="en-US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989" y="5311688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Data Analysis Lifecycle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6038" y="5313191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274" y="5241676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Data Quality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132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unito" pitchFamily="2" charset="0"/>
            </a:endParaRPr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C560C1-2A9D-2918-D052-6A3E331356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250189" y="-161624"/>
            <a:ext cx="2625212" cy="143517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51A14E2-1033-07EB-7DF3-87D80BCC85F4}"/>
              </a:ext>
            </a:extLst>
          </p:cNvPr>
          <p:cNvGrpSpPr/>
          <p:nvPr/>
        </p:nvGrpSpPr>
        <p:grpSpPr>
          <a:xfrm>
            <a:off x="9788716" y="4107076"/>
            <a:ext cx="1425040" cy="808511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2E8F5DE8-4E7B-E3F6-BE8C-3B2CAB830C26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16">
              <a:extLst>
                <a:ext uri="{FF2B5EF4-FFF2-40B4-BE49-F238E27FC236}">
                  <a16:creationId xmlns:a16="http://schemas.microsoft.com/office/drawing/2014/main" id="{C3A27CA9-47CF-63C9-F3CF-995C824B7333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7">
              <a:extLst>
                <a:ext uri="{FF2B5EF4-FFF2-40B4-BE49-F238E27FC236}">
                  <a16:creationId xmlns:a16="http://schemas.microsoft.com/office/drawing/2014/main" id="{62C78C2C-6D5E-DFD0-FAC0-09B04FE53AE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CFFD0F-2FB9-CBDF-D809-F9CE7FA8404E}"/>
              </a:ext>
            </a:extLst>
          </p:cNvPr>
          <p:cNvSpPr txBox="1"/>
          <p:nvPr/>
        </p:nvSpPr>
        <p:spPr>
          <a:xfrm>
            <a:off x="9628398" y="5214448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Security &amp; Ethics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BD0D34-F196-5B00-F13C-B07C1F46F165}"/>
              </a:ext>
            </a:extLst>
          </p:cNvPr>
          <p:cNvGrpSpPr/>
          <p:nvPr/>
        </p:nvGrpSpPr>
        <p:grpSpPr>
          <a:xfrm>
            <a:off x="5312734" y="4167279"/>
            <a:ext cx="1425040" cy="808511"/>
            <a:chOff x="1626919" y="3550723"/>
            <a:chExt cx="1425040" cy="808511"/>
          </a:xfrm>
          <a:solidFill>
            <a:srgbClr val="3657C8"/>
          </a:solidFill>
        </p:grpSpPr>
        <p:sp>
          <p:nvSpPr>
            <p:cNvPr id="35" name="Rounded Rectangle 11">
              <a:extLst>
                <a:ext uri="{FF2B5EF4-FFF2-40B4-BE49-F238E27FC236}">
                  <a16:creationId xmlns:a16="http://schemas.microsoft.com/office/drawing/2014/main" id="{EE32C566-4A31-C643-1932-1194A03D99D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12">
              <a:extLst>
                <a:ext uri="{FF2B5EF4-FFF2-40B4-BE49-F238E27FC236}">
                  <a16:creationId xmlns:a16="http://schemas.microsoft.com/office/drawing/2014/main" id="{31723E3D-E90D-3C6A-CED0-7E2BBFCFD4AC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13">
              <a:extLst>
                <a:ext uri="{FF2B5EF4-FFF2-40B4-BE49-F238E27FC236}">
                  <a16:creationId xmlns:a16="http://schemas.microsoft.com/office/drawing/2014/main" id="{8D30D349-8F4C-DDD2-B930-71235B9A778D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-150" dirty="0">
                  <a:latin typeface="Nunito" pitchFamily="2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DFE2ACC-891E-FBFD-60C4-204CB8D38681}"/>
              </a:ext>
            </a:extLst>
          </p:cNvPr>
          <p:cNvSpPr txBox="1"/>
          <p:nvPr/>
        </p:nvSpPr>
        <p:spPr>
          <a:xfrm>
            <a:off x="5152417" y="5274651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Data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408819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Were the tools you used appropriate for the job?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-</a:t>
                </a:r>
                <a:r>
                  <a:rPr lang="en-US" sz="1799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Sqlite</a:t>
                </a:r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-Python (Pandas)</a:t>
                </a: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-</a:t>
                </a:r>
                <a:r>
                  <a:rPr lang="en-US" sz="1799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Jupyter</a:t>
                </a:r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 Notebook (IDE)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Tools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DDEE9-E6A6-1666-BCBF-42FA286B56E5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3657C8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A29DAC52-E8AC-24BB-1C96-45D6CAF5A95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C5C4901-31C0-53D0-0FCB-5AC900AC3D4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0521715-09ED-D4FF-FEA8-10327BD5C1C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26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Why was SQLite used over PostgreSQL for this project?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9444" y="1448318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08205" y="2989291"/>
                <a:ext cx="2971800" cy="2260276"/>
                <a:chOff x="1283605" y="2913091"/>
                <a:chExt cx="2971800" cy="226027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349178" y="2913091"/>
                  <a:ext cx="2601075" cy="6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PostgreSQL is used as production databases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83605" y="3696296"/>
                  <a:ext cx="2971800" cy="1477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 Since this an ad-hoc activity, it is preferred not to have access to production PostgreSQL database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Tools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AB8EB-D416-9A9E-2742-8ECF348E1DBF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3657C8"/>
          </a:solidFill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2C7B3191-1772-3A91-9894-98B1BB3B6D4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CA96CC87-47B5-8075-DA73-72534B0EF5A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BE72C3FE-35EC-D879-2434-C4A57E6DC40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3137F5-E5AE-2023-B448-62CD5B16E8CA}"/>
              </a:ext>
            </a:extLst>
          </p:cNvPr>
          <p:cNvSpPr txBox="1"/>
          <p:nvPr/>
        </p:nvSpPr>
        <p:spPr>
          <a:xfrm>
            <a:off x="7260175" y="5518997"/>
            <a:ext cx="26003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* </a:t>
            </a:r>
            <a:r>
              <a:rPr lang="en-US" sz="1799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Security</a:t>
            </a:r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 * </a:t>
            </a:r>
            <a:r>
              <a:rPr lang="en-US" sz="1799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Privacy</a:t>
            </a:r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83061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What are the benefits of adopting relational database technologies for an IT </a:t>
            </a:r>
            <a:r>
              <a:rPr lang="en-US" kern="0" dirty="0" err="1">
                <a:latin typeface="Nunito" pitchFamily="2" charset="0"/>
              </a:rPr>
              <a:t>organisation</a:t>
            </a:r>
            <a:r>
              <a:rPr lang="en-US" kern="0" dirty="0">
                <a:latin typeface="Nunito" pitchFamily="2" charset="0"/>
              </a:rPr>
              <a:t>?</a:t>
            </a: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Only one version of data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Remove data duplication and redundancies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Data integrity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21796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0188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D9868D-8262-5BEF-5327-885F9564FE64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FCDC2740-D3C3-4F4E-E359-700C533BDC81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15EA0486-9CA0-718F-131C-24AE66EBA1C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2DAC00CB-88DF-578D-5045-6A39C0CB50E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57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5862" y="1455601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9903" y="2529572"/>
            <a:ext cx="2971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What did you think of the </a:t>
            </a:r>
            <a:r>
              <a:rPr lang="en-US" sz="2000" kern="0" dirty="0" err="1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organisation</a:t>
            </a:r>
            <a:r>
              <a:rPr lang="en-US" sz="20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 of the source data and how that mapped to the structure of your database? </a:t>
            </a:r>
          </a:p>
          <a:p>
            <a:pPr lvl="0" algn="ctr"/>
            <a:r>
              <a:rPr lang="en-US" sz="20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Was there a natural mapping from the CSV files to the database tables?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549859" y="2953886"/>
                <a:ext cx="3331269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The CSV file had been structured to be mapped into the required database structure.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DDEE9-E6A6-1666-BCBF-42FA286B56E5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A29DAC52-E8AC-24BB-1C96-45D6CAF5A95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C5C4901-31C0-53D0-0FCB-5AC900AC3D4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0521715-09ED-D4FF-FEA8-10327BD5C1C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2FCBA85-CF79-FC64-70BD-2A629F43915D}"/>
              </a:ext>
            </a:extLst>
          </p:cNvPr>
          <p:cNvSpPr/>
          <p:nvPr/>
        </p:nvSpPr>
        <p:spPr>
          <a:xfrm>
            <a:off x="7509318" y="5367200"/>
            <a:ext cx="277269" cy="271370"/>
          </a:xfrm>
          <a:prstGeom prst="rightArrow">
            <a:avLst/>
          </a:prstGeom>
          <a:solidFill>
            <a:srgbClr val="3657C8"/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B2DBE4-DA56-69D3-0E38-6DC7DEAFE54C}"/>
              </a:ext>
            </a:extLst>
          </p:cNvPr>
          <p:cNvSpPr/>
          <p:nvPr/>
        </p:nvSpPr>
        <p:spPr>
          <a:xfrm>
            <a:off x="8986261" y="5348700"/>
            <a:ext cx="277269" cy="271370"/>
          </a:xfrm>
          <a:prstGeom prst="rightArrow">
            <a:avLst/>
          </a:prstGeom>
          <a:solidFill>
            <a:srgbClr val="3657C8"/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1DAE99-B4D2-D271-3282-A01D992B85F2}"/>
              </a:ext>
            </a:extLst>
          </p:cNvPr>
          <p:cNvSpPr/>
          <p:nvPr/>
        </p:nvSpPr>
        <p:spPr>
          <a:xfrm>
            <a:off x="6859599" y="5257998"/>
            <a:ext cx="532337" cy="4527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CSV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3FDAA6-E9F9-0847-4146-853077B354E4}"/>
              </a:ext>
            </a:extLst>
          </p:cNvPr>
          <p:cNvSpPr/>
          <p:nvPr/>
        </p:nvSpPr>
        <p:spPr>
          <a:xfrm>
            <a:off x="7893936" y="5199458"/>
            <a:ext cx="920572" cy="5698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Dataframe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FE28BA-CDA1-7CD4-DE5C-4806AA00C7D0}"/>
              </a:ext>
            </a:extLst>
          </p:cNvPr>
          <p:cNvSpPr/>
          <p:nvPr/>
        </p:nvSpPr>
        <p:spPr>
          <a:xfrm>
            <a:off x="9435283" y="5238627"/>
            <a:ext cx="855964" cy="5033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65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Database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Was the data consistent? In other words, were there any issues with the data that prevented you from producing good quality results?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9444" y="1448318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147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Data had been cleaned and format the data into three separate CSV files -posts, comments and users. 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AB8EB-D416-9A9E-2742-8ECF348E1DBF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2C7B3191-1772-3A91-9894-98B1BB3B6D4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CA96CC87-47B5-8075-DA73-72534B0EF5A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BE72C3FE-35EC-D879-2434-C4A57E6DC40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3137F5-E5AE-2023-B448-62CD5B16E8CA}"/>
              </a:ext>
            </a:extLst>
          </p:cNvPr>
          <p:cNvSpPr txBox="1"/>
          <p:nvPr/>
        </p:nvSpPr>
        <p:spPr>
          <a:xfrm>
            <a:off x="7260175" y="4917589"/>
            <a:ext cx="26003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258879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914400" y="1652337"/>
            <a:ext cx="10299032" cy="1624263"/>
            <a:chOff x="912812" y="1581150"/>
            <a:chExt cx="10299032" cy="169545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912812" y="1676400"/>
              <a:ext cx="3352800" cy="16002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</p:cNvCxnSpPr>
            <p:nvPr/>
          </p:nvCxnSpPr>
          <p:spPr>
            <a:xfrm flipH="1">
              <a:off x="1599414" y="1620838"/>
              <a:ext cx="2734462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0"/>
            </p:cNvCxnSpPr>
            <p:nvPr/>
          </p:nvCxnSpPr>
          <p:spPr>
            <a:xfrm flipH="1">
              <a:off x="2286016" y="1620838"/>
              <a:ext cx="2047860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0"/>
            </p:cNvCxnSpPr>
            <p:nvPr/>
          </p:nvCxnSpPr>
          <p:spPr>
            <a:xfrm flipH="1">
              <a:off x="2972618" y="1620838"/>
              <a:ext cx="1361258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659220" y="1581150"/>
              <a:ext cx="683901" cy="169545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0"/>
            </p:cNvCxnSpPr>
            <p:nvPr/>
          </p:nvCxnSpPr>
          <p:spPr>
            <a:xfrm>
              <a:off x="4333876" y="1620838"/>
              <a:ext cx="698548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0"/>
            </p:cNvCxnSpPr>
            <p:nvPr/>
          </p:nvCxnSpPr>
          <p:spPr>
            <a:xfrm>
              <a:off x="4333876" y="1620838"/>
              <a:ext cx="1385150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</p:cNvCxnSpPr>
            <p:nvPr/>
          </p:nvCxnSpPr>
          <p:spPr>
            <a:xfrm>
              <a:off x="4333876" y="1620838"/>
              <a:ext cx="2071752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0"/>
            </p:cNvCxnSpPr>
            <p:nvPr/>
          </p:nvCxnSpPr>
          <p:spPr>
            <a:xfrm>
              <a:off x="4333876" y="1620838"/>
              <a:ext cx="2758354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0"/>
            </p:cNvCxnSpPr>
            <p:nvPr/>
          </p:nvCxnSpPr>
          <p:spPr>
            <a:xfrm flipH="1">
              <a:off x="5027612" y="1620838"/>
              <a:ext cx="2826545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0"/>
            </p:cNvCxnSpPr>
            <p:nvPr/>
          </p:nvCxnSpPr>
          <p:spPr>
            <a:xfrm>
              <a:off x="7854157" y="1620838"/>
              <a:ext cx="611277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4" idx="0"/>
            </p:cNvCxnSpPr>
            <p:nvPr/>
          </p:nvCxnSpPr>
          <p:spPr>
            <a:xfrm>
              <a:off x="7854157" y="1620838"/>
              <a:ext cx="1297879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4" idx="0"/>
            </p:cNvCxnSpPr>
            <p:nvPr/>
          </p:nvCxnSpPr>
          <p:spPr>
            <a:xfrm>
              <a:off x="7854157" y="1620838"/>
              <a:ext cx="1984481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856967" y="1581150"/>
              <a:ext cx="2668273" cy="169545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4" idx="0"/>
            </p:cNvCxnSpPr>
            <p:nvPr/>
          </p:nvCxnSpPr>
          <p:spPr>
            <a:xfrm>
              <a:off x="7854157" y="1620838"/>
              <a:ext cx="3357687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0"/>
            </p:cNvCxnSpPr>
            <p:nvPr/>
          </p:nvCxnSpPr>
          <p:spPr>
            <a:xfrm flipH="1">
              <a:off x="5685339" y="1620838"/>
              <a:ext cx="2168818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" idx="0"/>
            </p:cNvCxnSpPr>
            <p:nvPr/>
          </p:nvCxnSpPr>
          <p:spPr>
            <a:xfrm flipH="1">
              <a:off x="6407234" y="1620838"/>
              <a:ext cx="1446923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4" idx="0"/>
            </p:cNvCxnSpPr>
            <p:nvPr/>
          </p:nvCxnSpPr>
          <p:spPr>
            <a:xfrm flipH="1">
              <a:off x="7097046" y="1620838"/>
              <a:ext cx="757111" cy="165576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429000" y="3986462"/>
            <a:ext cx="52578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9" y="3216442"/>
            <a:ext cx="12188825" cy="7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24327" y="1620838"/>
            <a:ext cx="422275" cy="61595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645401" y="1620838"/>
            <a:ext cx="420688" cy="615950"/>
          </a:xfrm>
          <a:prstGeom prst="rect">
            <a:avLst/>
          </a:prstGeom>
          <a:gradFill flip="none" rotWithShape="1">
            <a:gsLst>
              <a:gs pos="34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97327" y="1981202"/>
            <a:ext cx="676275" cy="3249613"/>
          </a:xfrm>
          <a:prstGeom prst="rect">
            <a:avLst/>
          </a:prstGeom>
          <a:gradFill flip="none" rotWithShape="1">
            <a:gsLst>
              <a:gs pos="34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516815" y="1981202"/>
            <a:ext cx="677863" cy="3249613"/>
          </a:xfrm>
          <a:prstGeom prst="rect">
            <a:avLst/>
          </a:prstGeom>
          <a:gradFill flip="none" rotWithShape="1">
            <a:gsLst>
              <a:gs pos="34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3270584"/>
            <a:ext cx="12207875" cy="3619500"/>
          </a:xfrm>
          <a:custGeom>
            <a:avLst/>
            <a:gdLst>
              <a:gd name="T0" fmla="*/ 3840 w 3840"/>
              <a:gd name="T1" fmla="*/ 0 h 1139"/>
              <a:gd name="T2" fmla="*/ 2958 w 3840"/>
              <a:gd name="T3" fmla="*/ 0 h 1139"/>
              <a:gd name="T4" fmla="*/ 1940 w 3840"/>
              <a:gd name="T5" fmla="*/ 427 h 1139"/>
              <a:gd name="T6" fmla="*/ 842 w 3840"/>
              <a:gd name="T7" fmla="*/ 0 h 1139"/>
              <a:gd name="T8" fmla="*/ 0 w 3840"/>
              <a:gd name="T9" fmla="*/ 0 h 1139"/>
              <a:gd name="T10" fmla="*/ 0 w 3840"/>
              <a:gd name="T11" fmla="*/ 1139 h 1139"/>
              <a:gd name="T12" fmla="*/ 3840 w 3840"/>
              <a:gd name="T13" fmla="*/ 1139 h 1139"/>
              <a:gd name="T14" fmla="*/ 3840 w 3840"/>
              <a:gd name="T1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39">
                <a:moveTo>
                  <a:pt x="3840" y="0"/>
                </a:moveTo>
                <a:cubicBezTo>
                  <a:pt x="3840" y="0"/>
                  <a:pt x="3278" y="0"/>
                  <a:pt x="2958" y="0"/>
                </a:cubicBezTo>
                <a:cubicBezTo>
                  <a:pt x="2638" y="0"/>
                  <a:pt x="2368" y="427"/>
                  <a:pt x="1940" y="427"/>
                </a:cubicBezTo>
                <a:cubicBezTo>
                  <a:pt x="1432" y="427"/>
                  <a:pt x="1162" y="0"/>
                  <a:pt x="842" y="0"/>
                </a:cubicBezTo>
                <a:cubicBezTo>
                  <a:pt x="522" y="0"/>
                  <a:pt x="0" y="0"/>
                  <a:pt x="0" y="0"/>
                </a:cubicBezTo>
                <a:cubicBezTo>
                  <a:pt x="0" y="1139"/>
                  <a:pt x="0" y="1139"/>
                  <a:pt x="0" y="1139"/>
                </a:cubicBezTo>
                <a:cubicBezTo>
                  <a:pt x="3840" y="1139"/>
                  <a:pt x="3840" y="1139"/>
                  <a:pt x="3840" y="1139"/>
                </a:cubicBezTo>
                <a:lnTo>
                  <a:pt x="3840" y="0"/>
                </a:lnTo>
                <a:close/>
              </a:path>
            </a:pathLst>
          </a:custGeom>
          <a:solidFill>
            <a:srgbClr val="A22A0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2647" y="3907214"/>
            <a:ext cx="2583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/>
              <a:t>Did you find the definitions of the data were detailed enough to assist you in the tasks?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55933" y="53255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59735" y="3732555"/>
            <a:ext cx="366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/>
              <a:t>There was no data dictionary provided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61210" y="4908884"/>
            <a:ext cx="3288632" cy="1034716"/>
            <a:chOff x="4418012" y="4648200"/>
            <a:chExt cx="3288632" cy="14157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418012" y="4648200"/>
              <a:ext cx="0" cy="14157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706644" y="4648200"/>
              <a:ext cx="0" cy="14157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C9FB4E-604C-F825-A2C6-F7971450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3106319-D2AB-BEEF-BA9A-B16D80B3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4EED88-4F39-F1DE-976F-5913ED9EB839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B5DFA710-A5F5-F3D2-A839-AAAA6CA9A85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707EBFF2-0572-794A-455F-19A47DC54682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4351ABC9-A5B2-621A-4673-EC5A179ADE2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C1BDD4CE-77D6-A0CC-F1DD-A28AB925DB19}"/>
              </a:ext>
            </a:extLst>
          </p:cNvPr>
          <p:cNvSpPr/>
          <p:nvPr/>
        </p:nvSpPr>
        <p:spPr>
          <a:xfrm>
            <a:off x="239455" y="2414066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DE1B8-0AC4-3D09-B60A-BE0629880DBB}"/>
              </a:ext>
            </a:extLst>
          </p:cNvPr>
          <p:cNvSpPr txBox="1"/>
          <p:nvPr/>
        </p:nvSpPr>
        <p:spPr>
          <a:xfrm>
            <a:off x="8309810" y="4777431"/>
            <a:ext cx="36656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/>
              <a:t>However, field names were intuitive enough for the task</a:t>
            </a:r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58716" y="2353366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304731" y="4384739"/>
            <a:ext cx="2227821" cy="972206"/>
            <a:chOff x="4027695" y="1669969"/>
            <a:chExt cx="1722603" cy="972206"/>
          </a:xfrm>
        </p:grpSpPr>
        <p:sp>
          <p:nvSpPr>
            <p:cNvPr id="154" name="TextBox 153"/>
            <p:cNvSpPr txBox="1"/>
            <p:nvPr/>
          </p:nvSpPr>
          <p:spPr>
            <a:xfrm>
              <a:off x="4027695" y="2057400"/>
              <a:ext cx="17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Ensure </a:t>
              </a:r>
              <a:r>
                <a:rPr lang="en-US" sz="16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Referencial</a:t>
              </a:r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Integrity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789363" y="1079147"/>
            <a:ext cx="4039005" cy="730558"/>
            <a:chOff x="3977081" y="1333219"/>
            <a:chExt cx="1733554" cy="730558"/>
          </a:xfrm>
        </p:grpSpPr>
        <p:sp>
          <p:nvSpPr>
            <p:cNvPr id="163" name="TextBox 162"/>
            <p:cNvSpPr txBox="1"/>
            <p:nvPr/>
          </p:nvSpPr>
          <p:spPr>
            <a:xfrm>
              <a:off x="3977081" y="1725223"/>
              <a:ext cx="1708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 of Contact for data quality issues.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988032" y="133321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Melanie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76352" y="3927171"/>
            <a:ext cx="1647550" cy="2362279"/>
            <a:chOff x="6285507" y="4056652"/>
            <a:chExt cx="1361612" cy="1952296"/>
          </a:xfrm>
        </p:grpSpPr>
        <p:grpSp>
          <p:nvGrpSpPr>
            <p:cNvPr id="3" name="Group 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8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39446" y="2981788"/>
            <a:ext cx="1361612" cy="1952296"/>
            <a:chOff x="6285507" y="4056652"/>
            <a:chExt cx="1361612" cy="1952296"/>
          </a:xfrm>
        </p:grpSpPr>
        <p:grpSp>
          <p:nvGrpSpPr>
            <p:cNvPr id="87" name="Group 86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1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6371735" y="4616103"/>
              <a:ext cx="11891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95167" y="1032984"/>
            <a:ext cx="1022999" cy="1466789"/>
            <a:chOff x="6285507" y="4056652"/>
            <a:chExt cx="1361612" cy="1952296"/>
          </a:xfrm>
        </p:grpSpPr>
        <p:grpSp>
          <p:nvGrpSpPr>
            <p:cNvPr id="94" name="Group 93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5" name="TextBox 94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1887FC-3FFF-E6C6-7B81-661DF262C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56C2D8-A2D9-6084-D8C6-4AFFF0FC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Quality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A2BE15-2900-CC61-EB30-A7CB6D80CDD3}"/>
              </a:ext>
            </a:extLst>
          </p:cNvPr>
          <p:cNvGrpSpPr/>
          <p:nvPr/>
        </p:nvGrpSpPr>
        <p:grpSpPr>
          <a:xfrm>
            <a:off x="202055" y="128462"/>
            <a:ext cx="958300" cy="567685"/>
            <a:chOff x="1626919" y="3550723"/>
            <a:chExt cx="1425040" cy="808511"/>
          </a:xfrm>
          <a:solidFill>
            <a:srgbClr val="13255C"/>
          </a:solidFill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1DB5F4FA-9E8B-8FE0-2BBF-B1F948192204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EF8BB587-15FE-4BF6-DB19-27E8EC11AAD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">
              <a:extLst>
                <a:ext uri="{FF2B5EF4-FFF2-40B4-BE49-F238E27FC236}">
                  <a16:creationId xmlns:a16="http://schemas.microsoft.com/office/drawing/2014/main" id="{6111CF29-8471-CB8D-C9B9-5125E825D3CD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993A5B6D-3555-4EA0-06AD-BF1634FB92F4}"/>
              </a:ext>
            </a:extLst>
          </p:cNvPr>
          <p:cNvSpPr/>
          <p:nvPr/>
        </p:nvSpPr>
        <p:spPr>
          <a:xfrm>
            <a:off x="26711" y="1699135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2063C-E78C-CEB9-A0B9-1D2E7655244C}"/>
              </a:ext>
            </a:extLst>
          </p:cNvPr>
          <p:cNvSpPr txBox="1"/>
          <p:nvPr/>
        </p:nvSpPr>
        <p:spPr>
          <a:xfrm>
            <a:off x="252864" y="2659527"/>
            <a:ext cx="3440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2400" kern="0">
                <a:solidFill>
                  <a:schemeClr val="bg1"/>
                </a:solidFill>
                <a:latin typeface="Nunito" pitchFamily="2" charset="0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What steps would you take to ensure that any concerns about data quality are dealt with appropriately? </a:t>
            </a:r>
          </a:p>
          <a:p>
            <a:r>
              <a:rPr lang="en-US" dirty="0">
                <a:solidFill>
                  <a:schemeClr val="tx1"/>
                </a:solidFill>
              </a:rPr>
              <a:t>Who would you talk to about this?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48D858-160D-4380-F5A1-79DA9AB06343}"/>
              </a:ext>
            </a:extLst>
          </p:cNvPr>
          <p:cNvGrpSpPr/>
          <p:nvPr/>
        </p:nvGrpSpPr>
        <p:grpSpPr>
          <a:xfrm>
            <a:off x="2715902" y="5215802"/>
            <a:ext cx="2227821" cy="1218428"/>
            <a:chOff x="4027695" y="1669969"/>
            <a:chExt cx="1722603" cy="12184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F205F-955F-9C7C-14B3-E6970FB5CC34}"/>
                </a:ext>
              </a:extLst>
            </p:cNvPr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 duplicates</a:t>
              </a:r>
            </a:p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for other quality issues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4CA21D-632B-4E87-4628-5806EF1FE42F}"/>
                </a:ext>
              </a:extLst>
            </p:cNvPr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Clean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Was the data sufficiently masked, or are there personal details present in the data?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230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r>
                  <a:rPr lang="en-US" sz="1799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UserId</a:t>
                </a:r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 and Pseudo names as DisplayName</a:t>
                </a: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Facilitate the masking of the user’s identify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Yes</a:t>
                </a: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Profile Image URL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970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889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Security, Ethics &amp; Legislation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CC8661-7341-F724-671D-32627BC9AA8D}"/>
              </a:ext>
            </a:extLst>
          </p:cNvPr>
          <p:cNvGrpSpPr/>
          <p:nvPr/>
        </p:nvGrpSpPr>
        <p:grpSpPr>
          <a:xfrm>
            <a:off x="319591" y="5653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3" name="Rounded Rectangle 7">
              <a:extLst>
                <a:ext uri="{FF2B5EF4-FFF2-40B4-BE49-F238E27FC236}">
                  <a16:creationId xmlns:a16="http://schemas.microsoft.com/office/drawing/2014/main" id="{8D0B2A46-75BB-1949-11C0-26C7AC11287C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F663B479-4208-E80A-CBA7-E7855F11EA1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A64A7306-4413-C95C-1E3F-E27DB4A3D712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2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Can you think of possible techniques (e.g. statistics) that could unmask the participants in this data?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9851" y="1448318"/>
            <a:ext cx="4345561" cy="4664799"/>
            <a:chOff x="6419625" y="1447800"/>
            <a:chExt cx="4346693" cy="4666014"/>
          </a:xfrm>
        </p:grpSpPr>
        <p:grpSp>
          <p:nvGrpSpPr>
            <p:cNvPr id="13" name="Group 34"/>
            <p:cNvGrpSpPr/>
            <p:nvPr/>
          </p:nvGrpSpPr>
          <p:grpSpPr>
            <a:xfrm>
              <a:off x="6419625" y="1447800"/>
              <a:ext cx="4346693" cy="4666014"/>
              <a:chOff x="6953025" y="1441706"/>
              <a:chExt cx="4346693" cy="466601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53025" y="1441706"/>
                <a:ext cx="4346693" cy="4666014"/>
                <a:chOff x="6630866" y="1670306"/>
                <a:chExt cx="3447804" cy="390209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49670" y="1686201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813980" y="3344520"/>
                <a:ext cx="2601075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No.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Except access to a table containing the users real names 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D58EFC-B694-0856-93A3-F26D68308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97224" y="-180212"/>
            <a:ext cx="2625212" cy="143517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9F0398E-27FC-5081-C141-65C7B3A4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11" y="205756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Security, Ethics &amp; Legislation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A41B2D-FDA7-A40A-076C-D6CDFB7E0127}"/>
              </a:ext>
            </a:extLst>
          </p:cNvPr>
          <p:cNvGrpSpPr/>
          <p:nvPr/>
        </p:nvGrpSpPr>
        <p:grpSpPr>
          <a:xfrm>
            <a:off x="310549" y="122470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25F5F71E-3F52-4EC6-3247-6522F8E0043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8">
              <a:extLst>
                <a:ext uri="{FF2B5EF4-FFF2-40B4-BE49-F238E27FC236}">
                  <a16:creationId xmlns:a16="http://schemas.microsoft.com/office/drawing/2014/main" id="{ABD3187A-D1F9-17A4-552E-C13FCB0B7B3E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F8167503-1A9C-5BBA-84C3-09B38FE93F3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44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260640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Are there any ethical considerations with our intended use of this data?</a:t>
            </a:r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There is no ethical issues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Use of the data is to improve a service already subscribed to by the users.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 comments are public information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80673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AEB48-17EA-9F90-772E-F3058AB6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15428" y="-190228"/>
            <a:ext cx="2625212" cy="1435174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A0CCC57F-7EDB-4293-85FE-B9B8A9AC34D8}"/>
              </a:ext>
            </a:extLst>
          </p:cNvPr>
          <p:cNvSpPr txBox="1">
            <a:spLocks/>
          </p:cNvSpPr>
          <p:nvPr/>
        </p:nvSpPr>
        <p:spPr>
          <a:xfrm>
            <a:off x="1848115" y="195740"/>
            <a:ext cx="7049237" cy="84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Nunito" pitchFamily="2" charset="0"/>
              </a:rPr>
              <a:t>Security, Ethics &amp; Legislation</a:t>
            </a:r>
            <a:endParaRPr lang="en-US" sz="3200" dirty="0">
              <a:latin typeface="Nunito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C2A738-1560-794F-C1DF-BB154D07EBE5}"/>
              </a:ext>
            </a:extLst>
          </p:cNvPr>
          <p:cNvGrpSpPr/>
          <p:nvPr/>
        </p:nvGrpSpPr>
        <p:grpSpPr>
          <a:xfrm>
            <a:off x="328753" y="247135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926C2C87-3A6E-CB06-C3C2-78BA65CC3F0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D9E5554-B307-CC9C-3FCB-3A17D434AD0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C4484492-1A21-C1CA-0BFC-20EAA6390FF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Which aspects of the data analysis lifecycle are you primarily involved with on this project?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18412" y="2989291"/>
                <a:ext cx="2971800" cy="2123849"/>
                <a:chOff x="1293812" y="2913091"/>
                <a:chExt cx="2971800" cy="2123849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349178" y="2913091"/>
                  <a:ext cx="2601075" cy="1200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This project goes through all the phases of the data analysis lifecycle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93812" y="4390698"/>
                  <a:ext cx="2971800" cy="64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See next slide for the full data analysis lifecycle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DDEE9-E6A6-1666-BCBF-42FA286B56E5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A29DAC52-E8AC-24BB-1C96-45D6CAF5A95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C5C4901-31C0-53D0-0FCB-5AC900AC3D4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id="{E0521715-09ED-D4FF-FEA8-10327BD5C1C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06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553493" y="254290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Is the use of this data covered by any legislation, and if so, what is that legislation? </a:t>
            </a:r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Yes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GDPR –General Data Protection Regulation EU &amp; UK</a:t>
            </a:r>
          </a:p>
          <a:p>
            <a:pPr lvl="1">
              <a:lnSpc>
                <a:spcPct val="120000"/>
              </a:lnSpc>
            </a:pPr>
            <a:r>
              <a:rPr lang="en-US" sz="2000" i="1" kern="0" dirty="0">
                <a:latin typeface="Nunito" pitchFamily="2" charset="0"/>
              </a:rPr>
              <a:t>Data protection by design and default (Privacy by Design)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244674" y="1743237"/>
            <a:ext cx="3275747" cy="6094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657C8">
                  <a:shade val="30000"/>
                  <a:satMod val="115000"/>
                </a:srgbClr>
              </a:gs>
              <a:gs pos="50000">
                <a:srgbClr val="3657C8">
                  <a:shade val="67500"/>
                  <a:satMod val="115000"/>
                </a:srgbClr>
              </a:gs>
              <a:gs pos="100000">
                <a:srgbClr val="3657C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4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9AEB48-17EA-9F90-772E-F3058AB6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15428" y="-190228"/>
            <a:ext cx="2625212" cy="1435174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A0CCC57F-7EDB-4293-85FE-B9B8A9AC34D8}"/>
              </a:ext>
            </a:extLst>
          </p:cNvPr>
          <p:cNvSpPr txBox="1">
            <a:spLocks/>
          </p:cNvSpPr>
          <p:nvPr/>
        </p:nvSpPr>
        <p:spPr>
          <a:xfrm>
            <a:off x="1848115" y="195740"/>
            <a:ext cx="7049237" cy="84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Nunito" pitchFamily="2" charset="0"/>
              </a:rPr>
              <a:t>Security, Ethics &amp; Legislation</a:t>
            </a:r>
            <a:endParaRPr lang="en-US" sz="3200" dirty="0">
              <a:latin typeface="Nunito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C2A738-1560-794F-C1DF-BB154D07EBE5}"/>
              </a:ext>
            </a:extLst>
          </p:cNvPr>
          <p:cNvGrpSpPr/>
          <p:nvPr/>
        </p:nvGrpSpPr>
        <p:grpSpPr>
          <a:xfrm>
            <a:off x="328753" y="247135"/>
            <a:ext cx="1037261" cy="560448"/>
            <a:chOff x="1626919" y="3550723"/>
            <a:chExt cx="1425040" cy="808511"/>
          </a:xfrm>
          <a:solidFill>
            <a:srgbClr val="561053"/>
          </a:solidFill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926C2C87-3A6E-CB06-C3C2-78BA65CC3F0B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D9E5554-B307-CC9C-3FCB-3A17D434AD0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C4484492-1A21-C1CA-0BFC-20EAA6390FF9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5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15034" y="3990244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5281848" y="2517869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766999" y="3142472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943708" y="2999864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5767622" y="3343828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7277895" y="2974463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668420" y="336816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337968" y="3403881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163874" y="3918760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86187" y="3918760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70848" y="1494390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889985" y="1494390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2157524" y="3534584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6170847" y="3747053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Nunito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33190" y="1542211"/>
            <a:ext cx="3185317" cy="838153"/>
            <a:chOff x="-451485" y="2076275"/>
            <a:chExt cx="3185317" cy="838153"/>
          </a:xfrm>
        </p:grpSpPr>
        <p:sp>
          <p:nvSpPr>
            <p:cNvPr id="29" name="TextBox 28"/>
            <p:cNvSpPr txBox="1"/>
            <p:nvPr/>
          </p:nvSpPr>
          <p:spPr>
            <a:xfrm>
              <a:off x="2549101" y="257587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451485" y="2076275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unito" pitchFamily="2" charset="0"/>
                  <a:cs typeface="Arial" panose="020B0604020202020204" pitchFamily="34" charset="0"/>
                </a:rPr>
                <a:t>Data Insights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77088" y="252639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Organise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Nunito" pitchFamily="2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678FD3D-DAC1-E977-E92A-42523691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96" y="186615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A2754-A6D5-6D8E-4B5C-0EDE39F1BF27}"/>
              </a:ext>
            </a:extLst>
          </p:cNvPr>
          <p:cNvSpPr txBox="1"/>
          <p:nvPr/>
        </p:nvSpPr>
        <p:spPr>
          <a:xfrm>
            <a:off x="2232694" y="516697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9EDB5-12D6-B3DE-C45D-30DB106E81DF}"/>
              </a:ext>
            </a:extLst>
          </p:cNvPr>
          <p:cNvSpPr txBox="1"/>
          <p:nvPr/>
        </p:nvSpPr>
        <p:spPr>
          <a:xfrm>
            <a:off x="6559103" y="24147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Maintain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F5CBB-6A65-4B98-A1D6-AE67D4A3CA04}"/>
              </a:ext>
            </a:extLst>
          </p:cNvPr>
          <p:cNvSpPr txBox="1"/>
          <p:nvPr/>
        </p:nvSpPr>
        <p:spPr>
          <a:xfrm>
            <a:off x="4292586" y="203004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12522-822E-1BC4-5E95-B7D2101FF41C}"/>
              </a:ext>
            </a:extLst>
          </p:cNvPr>
          <p:cNvSpPr txBox="1"/>
          <p:nvPr/>
        </p:nvSpPr>
        <p:spPr>
          <a:xfrm>
            <a:off x="5098007" y="494607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Communicate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539A2-020F-3B55-A2AB-81640F496DD4}"/>
              </a:ext>
            </a:extLst>
          </p:cNvPr>
          <p:cNvSpPr txBox="1"/>
          <p:nvPr/>
        </p:nvSpPr>
        <p:spPr>
          <a:xfrm>
            <a:off x="1246217" y="25996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Nunito" pitchFamily="2" charset="0"/>
                <a:cs typeface="Arial" panose="020B0604020202020204" pitchFamily="34" charset="0"/>
              </a:rPr>
              <a:t>Acquire</a:t>
            </a: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775D612C-EEE3-8EDC-3BB5-8FF8F0B1DC50}"/>
              </a:ext>
            </a:extLst>
          </p:cNvPr>
          <p:cNvSpPr/>
          <p:nvPr/>
        </p:nvSpPr>
        <p:spPr>
          <a:xfrm rot="15379033">
            <a:off x="6150075" y="-11570"/>
            <a:ext cx="887987" cy="2402024"/>
          </a:xfrm>
          <a:prstGeom prst="curvedLeftArrow">
            <a:avLst>
              <a:gd name="adj1" fmla="val 26589"/>
              <a:gd name="adj2" fmla="val 51557"/>
              <a:gd name="adj3" fmla="val 2156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02F3E7FE-4CEB-C90E-B0EB-80D2F121C6BF}"/>
              </a:ext>
            </a:extLst>
          </p:cNvPr>
          <p:cNvSpPr/>
          <p:nvPr/>
        </p:nvSpPr>
        <p:spPr>
          <a:xfrm rot="3761539">
            <a:off x="7760314" y="4393699"/>
            <a:ext cx="625280" cy="2100385"/>
          </a:xfrm>
          <a:prstGeom prst="curvedLeftArrow">
            <a:avLst>
              <a:gd name="adj1" fmla="val 38741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4DA354-1083-1768-E6EE-D51B4B1D0EA0}"/>
              </a:ext>
            </a:extLst>
          </p:cNvPr>
          <p:cNvCxnSpPr>
            <a:cxnSpLocks/>
          </p:cNvCxnSpPr>
          <p:nvPr/>
        </p:nvCxnSpPr>
        <p:spPr>
          <a:xfrm flipV="1">
            <a:off x="2542493" y="5066569"/>
            <a:ext cx="0" cy="10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0E8F48-E6E9-4BB3-BF52-11AE3C863604}"/>
              </a:ext>
            </a:extLst>
          </p:cNvPr>
          <p:cNvCxnSpPr>
            <a:cxnSpLocks/>
          </p:cNvCxnSpPr>
          <p:nvPr/>
        </p:nvCxnSpPr>
        <p:spPr>
          <a:xfrm flipV="1">
            <a:off x="6533576" y="2332094"/>
            <a:ext cx="0" cy="105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95796D-7E30-619B-BC0B-6B753C1B99CB}"/>
              </a:ext>
            </a:extLst>
          </p:cNvPr>
          <p:cNvGrpSpPr/>
          <p:nvPr/>
        </p:nvGrpSpPr>
        <p:grpSpPr>
          <a:xfrm>
            <a:off x="162577" y="281821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5D06411A-0329-8FC6-515B-4FE6C08E410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95C2A2DF-BEE7-F0D5-E434-B731212C391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1">
              <a:extLst>
                <a:ext uri="{FF2B5EF4-FFF2-40B4-BE49-F238E27FC236}">
                  <a16:creationId xmlns:a16="http://schemas.microsoft.com/office/drawing/2014/main" id="{2E5A2C6F-D982-B602-496C-8465FFAA5B0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  <p:pic>
        <p:nvPicPr>
          <p:cNvPr id="45" name="Picture 4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C75023-6C67-4EA0-ABDB-DB9BD17D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33776" y="-152271"/>
            <a:ext cx="2625212" cy="1435174"/>
          </a:xfrm>
          <a:prstGeom prst="rect">
            <a:avLst/>
          </a:prstGeom>
        </p:spPr>
      </p:pic>
      <p:pic>
        <p:nvPicPr>
          <p:cNvPr id="49" name="Graphic 48" descr="Presentation with pie chart with solid fill">
            <a:extLst>
              <a:ext uri="{FF2B5EF4-FFF2-40B4-BE49-F238E27FC236}">
                <a16:creationId xmlns:a16="http://schemas.microsoft.com/office/drawing/2014/main" id="{4EB8FE8F-F017-F7C9-891D-B8225AF5F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9585" y="1139102"/>
            <a:ext cx="1192992" cy="11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What activities would you need to do before undertaking this project? Think about where the data came from.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9444" y="1448318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28617" y="2989291"/>
                <a:ext cx="2971800" cy="994164"/>
                <a:chOff x="1304017" y="2913091"/>
                <a:chExt cx="2971800" cy="994164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349178" y="2913091"/>
                  <a:ext cx="2601075" cy="369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Data Creation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304017" y="3537955"/>
                  <a:ext cx="2971800" cy="369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799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unito" pitchFamily="2" charset="0"/>
                      <a:cs typeface="Arial" pitchFamily="34" charset="0"/>
                    </a:rPr>
                    <a:t> Storage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2DCD7-3722-604C-4FAA-0CB4CE3B0B9A}"/>
              </a:ext>
            </a:extLst>
          </p:cNvPr>
          <p:cNvSpPr txBox="1"/>
          <p:nvPr/>
        </p:nvSpPr>
        <p:spPr>
          <a:xfrm>
            <a:off x="7076139" y="4086540"/>
            <a:ext cx="297102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4183B-50EE-70FD-56AA-3BFF43B60AD5}"/>
              </a:ext>
            </a:extLst>
          </p:cNvPr>
          <p:cNvSpPr txBox="1"/>
          <p:nvPr/>
        </p:nvSpPr>
        <p:spPr>
          <a:xfrm>
            <a:off x="7141695" y="4524970"/>
            <a:ext cx="297102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99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Data Pre-Processing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95D36-C832-E9C6-CC63-13CAB014E788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A3FCE2B1-E91C-637B-FB75-847012213D8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82B16A77-775A-3683-5585-F51068C4F1A0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">
              <a:extLst>
                <a:ext uri="{FF2B5EF4-FFF2-40B4-BE49-F238E27FC236}">
                  <a16:creationId xmlns:a16="http://schemas.microsoft.com/office/drawing/2014/main" id="{5A34AA1D-28A4-1AFF-6A92-684EFE7DC5C8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0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What would you need to do to allow this analysis to be repeated with updated data, and how would this solution be maintained?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 SQL query will be updated to a database for re-use with updated data.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Ensure data conforms to the existing data structure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21796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0188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D9868D-8262-5BEF-5327-885F9564FE64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FCDC2740-D3C3-4F4E-E359-700C533BDC81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15EA0486-9CA0-718F-131C-24AE66EBA1C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2DAC00CB-88DF-578D-5045-6A39C0CB50E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17324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○	How does this project fit into a broader data lifecycle?</a:t>
            </a: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72567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Data Analysis Lifecycle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3771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A22A0F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ABA76-0319-6439-5036-286B23BDF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8" t="27172" r="8416" b="1246"/>
          <a:stretch/>
        </p:blipFill>
        <p:spPr>
          <a:xfrm>
            <a:off x="4817048" y="3416717"/>
            <a:ext cx="6374028" cy="32948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677D01-413F-3E10-A068-F93ACA7F1F3F}"/>
              </a:ext>
            </a:extLst>
          </p:cNvPr>
          <p:cNvGrpSpPr/>
          <p:nvPr/>
        </p:nvGrpSpPr>
        <p:grpSpPr>
          <a:xfrm>
            <a:off x="298262" y="212915"/>
            <a:ext cx="958300" cy="567685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1336F351-9540-1BBF-082A-FB2BFBEDD9D7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0AEA8E0F-E79E-CDF8-A51D-C44BE00716DC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85B792A3-4BFD-5323-53E9-F8D05D88B1C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3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A22A0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What aspects of the requirements were not 100% clear to you?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722" y="1448316"/>
            <a:ext cx="4342269" cy="4653082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673778" y="2989291"/>
                <a:ext cx="2601075" cy="120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How the analysis relate to the objectives of finding </a:t>
                </a:r>
                <a:r>
                  <a:rPr lang="en-US" sz="1799" ker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out how the </a:t>
                </a:r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site was being used 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223" y="4114622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606266" y="-220829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Requirements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CC8661-7341-F724-671D-32627BC9AA8D}"/>
              </a:ext>
            </a:extLst>
          </p:cNvPr>
          <p:cNvGrpSpPr/>
          <p:nvPr/>
        </p:nvGrpSpPr>
        <p:grpSpPr>
          <a:xfrm>
            <a:off x="319591" y="196153"/>
            <a:ext cx="1037261" cy="560448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3" name="Rounded Rectangle 7">
              <a:extLst>
                <a:ext uri="{FF2B5EF4-FFF2-40B4-BE49-F238E27FC236}">
                  <a16:creationId xmlns:a16="http://schemas.microsoft.com/office/drawing/2014/main" id="{8D0B2A46-75BB-1949-11C0-26C7AC11287C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F663B479-4208-E80A-CBA7-E7855F11EA1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A64A7306-4413-C95C-1E3F-E27DB4A3D712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2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297575">
            <a:off x="1224842" y="1448318"/>
            <a:ext cx="4321861" cy="464579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4435" y="1455603"/>
            <a:ext cx="4321861" cy="4645797"/>
          </a:xfrm>
          <a:prstGeom prst="rect">
            <a:avLst/>
          </a:prstGeom>
          <a:solidFill>
            <a:srgbClr val="0A1C5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911" y="2836218"/>
            <a:ext cx="2971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kern="0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Would it have been easier if you could talk directly to Oliver? If so, what sorts of questions would you want to ask him?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7550" y="1775837"/>
            <a:ext cx="3275747" cy="6094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cs typeface="Arial" pitchFamily="34" charset="0"/>
              </a:rPr>
              <a:t>Question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9852" y="1448318"/>
            <a:ext cx="4345560" cy="4664799"/>
            <a:chOff x="6419626" y="1447800"/>
            <a:chExt cx="4346692" cy="4666014"/>
          </a:xfrm>
        </p:grpSpPr>
        <p:grpSp>
          <p:nvGrpSpPr>
            <p:cNvPr id="13" name="Group 34"/>
            <p:cNvGrpSpPr/>
            <p:nvPr/>
          </p:nvGrpSpPr>
          <p:grpSpPr>
            <a:xfrm>
              <a:off x="6419626" y="1447800"/>
              <a:ext cx="4346692" cy="4666014"/>
              <a:chOff x="6953026" y="1441706"/>
              <a:chExt cx="4346692" cy="466601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53026" y="1441706"/>
                <a:ext cx="4346692" cy="4666014"/>
                <a:chOff x="6630866" y="1670306"/>
                <a:chExt cx="3447803" cy="390209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49669" y="1686201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>
                    <a:latin typeface="Nunito" pitchFamily="2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763020" y="2851145"/>
                <a:ext cx="2601075" cy="17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No. </a:t>
                </a:r>
              </a:p>
              <a:p>
                <a:pPr lvl="0" algn="ctr"/>
                <a:endParaRPr lang="en-US" sz="1799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endParaRPr>
              </a:p>
              <a:p>
                <a:pPr lvl="0" algn="ctr"/>
                <a:r>
                  <a:rPr lang="en-US" sz="1799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unito" pitchFamily="2" charset="0"/>
                    <a:cs typeface="Arial" pitchFamily="34" charset="0"/>
                  </a:rPr>
                  <a:t>The excel workbook provided was very detailed to understand the requirements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942818" y="1945207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99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cs typeface="Arial" pitchFamily="34" charset="0"/>
                </a:rPr>
                <a:t>Feedback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4713" y="4117668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rgbClr val="13255C">
                  <a:shade val="30000"/>
                  <a:satMod val="115000"/>
                </a:srgbClr>
              </a:gs>
              <a:gs pos="50000">
                <a:srgbClr val="13255C">
                  <a:shade val="67500"/>
                  <a:satMod val="115000"/>
                </a:srgbClr>
              </a:gs>
              <a:gs pos="100000">
                <a:srgbClr val="13255C">
                  <a:shade val="100000"/>
                  <a:satMod val="115000"/>
                </a:srgbClr>
              </a:gs>
            </a:gsLst>
            <a:lin ang="108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404" y="2133937"/>
            <a:ext cx="1402040" cy="1371243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A86F3D-7A0A-7698-0C3F-CFBB42579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13545"/>
            <a:ext cx="2625212" cy="1435174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6D9AD5A3-61BC-EF32-24E8-5FEF716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Requirements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280CE9-2E2E-7D96-491E-B7E8A0DB99A9}"/>
              </a:ext>
            </a:extLst>
          </p:cNvPr>
          <p:cNvGrpSpPr/>
          <p:nvPr/>
        </p:nvGrpSpPr>
        <p:grpSpPr>
          <a:xfrm>
            <a:off x="319591" y="196153"/>
            <a:ext cx="1037261" cy="560448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E8458968-0B66-2B1C-9A1B-1E01421A5F0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8">
              <a:extLst>
                <a:ext uri="{FF2B5EF4-FFF2-40B4-BE49-F238E27FC236}">
                  <a16:creationId xmlns:a16="http://schemas.microsoft.com/office/drawing/2014/main" id="{8844F22B-7AD1-73BD-0B80-1A1A1421072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9">
              <a:extLst>
                <a:ext uri="{FF2B5EF4-FFF2-40B4-BE49-F238E27FC236}">
                  <a16:creationId xmlns:a16="http://schemas.microsoft.com/office/drawing/2014/main" id="{F9CF7793-FC01-8024-1ED1-318F2CEB8273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2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65671" y="1901556"/>
            <a:ext cx="4876800" cy="287323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kern="0" dirty="0">
                <a:latin typeface="Nunito" pitchFamily="2" charset="0"/>
              </a:rPr>
              <a:t>How did you </a:t>
            </a:r>
            <a:r>
              <a:rPr lang="en-US" kern="0" dirty="0" err="1">
                <a:latin typeface="Nunito" pitchFamily="2" charset="0"/>
              </a:rPr>
              <a:t>analyse</a:t>
            </a:r>
            <a:r>
              <a:rPr lang="en-US" kern="0" dirty="0">
                <a:latin typeface="Nunito" pitchFamily="2" charset="0"/>
              </a:rPr>
              <a:t> the requirements?</a:t>
            </a: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8873" y="1213378"/>
            <a:ext cx="1914223" cy="2124794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Nunito" pitchFamily="2" charset="0"/>
              </a:endParaRPr>
            </a:p>
          </p:txBody>
        </p:sp>
      </p:grp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22D60A5-14D8-3B13-EF86-2F3E43169634}"/>
              </a:ext>
            </a:extLst>
          </p:cNvPr>
          <p:cNvSpPr txBox="1">
            <a:spLocks/>
          </p:cNvSpPr>
          <p:nvPr/>
        </p:nvSpPr>
        <p:spPr>
          <a:xfrm>
            <a:off x="5839842" y="3768905"/>
            <a:ext cx="4876800" cy="27992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Explore the data –</a:t>
            </a:r>
            <a:r>
              <a:rPr lang="en-US" sz="2000" i="1" kern="0" dirty="0">
                <a:latin typeface="Nunito" pitchFamily="2" charset="0"/>
              </a:rPr>
              <a:t>e.g. count rows</a:t>
            </a:r>
          </a:p>
          <a:p>
            <a:pPr>
              <a:lnSpc>
                <a:spcPct val="120000"/>
              </a:lnSpc>
            </a:pPr>
            <a:r>
              <a:rPr lang="en-US" sz="2400" i="1" kern="0" dirty="0">
                <a:latin typeface="Nunito" pitchFamily="2" charset="0"/>
              </a:rPr>
              <a:t>The SQL query type that was required was analysed</a:t>
            </a:r>
          </a:p>
          <a:p>
            <a:pPr lvl="1">
              <a:lnSpc>
                <a:spcPct val="120000"/>
              </a:lnSpc>
            </a:pPr>
            <a:r>
              <a:rPr lang="en-US" sz="2000" i="1" kern="0" dirty="0">
                <a:latin typeface="Nunito" pitchFamily="2" charset="0"/>
              </a:rPr>
              <a:t>Single Table query</a:t>
            </a:r>
          </a:p>
          <a:p>
            <a:pPr lvl="1">
              <a:lnSpc>
                <a:spcPct val="120000"/>
              </a:lnSpc>
            </a:pPr>
            <a:r>
              <a:rPr lang="en-US" sz="2000" i="1" kern="0" dirty="0">
                <a:latin typeface="Nunito" pitchFamily="2" charset="0"/>
              </a:rPr>
              <a:t>Cross Table Query</a:t>
            </a:r>
          </a:p>
          <a:p>
            <a:pPr marL="0" indent="0">
              <a:buNone/>
            </a:pPr>
            <a:endParaRPr lang="en-US" dirty="0">
              <a:latin typeface="Nunito" pitchFamily="2" charset="0"/>
            </a:endParaRPr>
          </a:p>
          <a:p>
            <a:endParaRPr lang="en-US" dirty="0">
              <a:latin typeface="Nunito" pitchFamily="2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DDE61-FAC8-F9B1-23E5-BC8AA3EC7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32729"/>
          <a:stretch/>
        </p:blipFill>
        <p:spPr>
          <a:xfrm>
            <a:off x="9566788" y="-221796"/>
            <a:ext cx="2625212" cy="143517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E7F9745-043D-4953-DFE4-B66F891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3" y="165139"/>
            <a:ext cx="7049237" cy="8412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Nunito" pitchFamily="2" charset="0"/>
              </a:rPr>
              <a:t>Requirements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0EBA0EB-71C8-B739-3ADE-AB2F05B2C39B}"/>
              </a:ext>
            </a:extLst>
          </p:cNvPr>
          <p:cNvSpPr/>
          <p:nvPr/>
        </p:nvSpPr>
        <p:spPr>
          <a:xfrm>
            <a:off x="1356852" y="1101887"/>
            <a:ext cx="3275747" cy="609441"/>
          </a:xfrm>
          <a:prstGeom prst="roundRect">
            <a:avLst>
              <a:gd name="adj" fmla="val 50000"/>
            </a:avLst>
          </a:prstGeom>
          <a:solidFill>
            <a:srgbClr val="0A1C53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dirty="0">
                <a:solidFill>
                  <a:schemeClr val="bg1"/>
                </a:solidFill>
                <a:latin typeface="Nunito" pitchFamily="2" charset="0"/>
                <a:cs typeface="Arial" pitchFamily="34" charset="0"/>
              </a:rPr>
              <a:t>Question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246763-6612-D329-B577-1D6498A12E06}"/>
              </a:ext>
            </a:extLst>
          </p:cNvPr>
          <p:cNvGrpSpPr/>
          <p:nvPr/>
        </p:nvGrpSpPr>
        <p:grpSpPr>
          <a:xfrm>
            <a:off x="319591" y="196153"/>
            <a:ext cx="1037261" cy="560448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3" name="Rounded Rectangle 7">
              <a:extLst>
                <a:ext uri="{FF2B5EF4-FFF2-40B4-BE49-F238E27FC236}">
                  <a16:creationId xmlns:a16="http://schemas.microsoft.com/office/drawing/2014/main" id="{3CA0E2A2-E01D-6206-600B-291BF9053AC0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BF1CC54E-468E-AD56-1311-C82A0898A46C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Nuni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2431530A-82BC-C0A2-9372-3AF98194C9DB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50" dirty="0">
                  <a:latin typeface="Nunito" pitchFamily="2" charset="0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22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804</Words>
  <Application>Microsoft Office PowerPoint</Application>
  <PresentationFormat>Widescreen</PresentationFormat>
  <Paragraphs>170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Nunito</vt:lpstr>
      <vt:lpstr>Office Theme</vt:lpstr>
      <vt:lpstr>PowerPoint Presentation</vt:lpstr>
      <vt:lpstr>Data Analysis Lifecycle</vt:lpstr>
      <vt:lpstr>Data Analysis Lifecycle</vt:lpstr>
      <vt:lpstr>Data Analysis Lifecycle</vt:lpstr>
      <vt:lpstr>Data Analysis Lifecycle</vt:lpstr>
      <vt:lpstr>Data Analysis Lifecycle</vt:lpstr>
      <vt:lpstr>Requirements</vt:lpstr>
      <vt:lpstr>Requirements</vt:lpstr>
      <vt:lpstr>Requirements</vt:lpstr>
      <vt:lpstr>Data Analysis Tools</vt:lpstr>
      <vt:lpstr>Data Analysis Tools</vt:lpstr>
      <vt:lpstr>Data Analysis Lifecycle</vt:lpstr>
      <vt:lpstr>Data Quality</vt:lpstr>
      <vt:lpstr>Data Quality</vt:lpstr>
      <vt:lpstr>Data Quality</vt:lpstr>
      <vt:lpstr>Data Quality</vt:lpstr>
      <vt:lpstr>Security, Ethics &amp; Legislation</vt:lpstr>
      <vt:lpstr>Security, Ethics &amp; Legislation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Sho</cp:lastModifiedBy>
  <cp:revision>35</cp:revision>
  <dcterms:created xsi:type="dcterms:W3CDTF">2015-06-19T07:08:12Z</dcterms:created>
  <dcterms:modified xsi:type="dcterms:W3CDTF">2023-01-09T00:25:04Z</dcterms:modified>
  <cp:category>Presentations, Business Presentations, Free PowerPoint Templates</cp:category>
  <cp:contentStatus>Template</cp:contentStatus>
</cp:coreProperties>
</file>