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388" r:id="rId3"/>
    <p:sldId id="375" r:id="rId4"/>
    <p:sldId id="389" r:id="rId5"/>
    <p:sldId id="360" r:id="rId6"/>
    <p:sldId id="390" r:id="rId7"/>
    <p:sldId id="391" r:id="rId8"/>
    <p:sldId id="393" r:id="rId9"/>
    <p:sldId id="394" r:id="rId10"/>
    <p:sldId id="395" r:id="rId11"/>
    <p:sldId id="402" r:id="rId12"/>
    <p:sldId id="403" r:id="rId13"/>
    <p:sldId id="405" r:id="rId14"/>
    <p:sldId id="406" r:id="rId15"/>
    <p:sldId id="351" r:id="rId16"/>
    <p:sldId id="365" r:id="rId17"/>
    <p:sldId id="407" r:id="rId18"/>
    <p:sldId id="408" r:id="rId19"/>
    <p:sldId id="409" r:id="rId20"/>
    <p:sldId id="41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7C8"/>
    <a:srgbClr val="A22A0F"/>
    <a:srgbClr val="561053"/>
    <a:srgbClr val="13255C"/>
    <a:srgbClr val="0A1C53"/>
    <a:srgbClr val="EA3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B63147-DBAB-4CEF-B6B2-2B2F1CEBD6C6}" v="102" dt="2023-01-09T00:12:07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830" autoAdjust="0"/>
  </p:normalViewPr>
  <p:slideViewPr>
    <p:cSldViewPr snapToGrid="0">
      <p:cViewPr varScale="1">
        <p:scale>
          <a:sx n="81" d="100"/>
          <a:sy n="81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krons MCL" userId="b6f93fc8970d2d55" providerId="LiveId" clId="{F2B63147-DBAB-4CEF-B6B2-2B2F1CEBD6C6}"/>
    <pc:docChg chg="undo redo custSel addSld delSld modSld sldOrd modMainMaster">
      <pc:chgData name="Diekrons MCL" userId="b6f93fc8970d2d55" providerId="LiveId" clId="{F2B63147-DBAB-4CEF-B6B2-2B2F1CEBD6C6}" dt="2023-01-17T16:21:04.924" v="3395" actId="2711"/>
      <pc:docMkLst>
        <pc:docMk/>
      </pc:docMkLst>
      <pc:sldChg chg="del">
        <pc:chgData name="Diekrons MCL" userId="b6f93fc8970d2d55" providerId="LiveId" clId="{F2B63147-DBAB-4CEF-B6B2-2B2F1CEBD6C6}" dt="2023-01-08T18:53:09.458" v="0" actId="47"/>
        <pc:sldMkLst>
          <pc:docMk/>
          <pc:sldMk cId="1818102013" sldId="256"/>
        </pc:sldMkLst>
      </pc:sldChg>
      <pc:sldChg chg="add del">
        <pc:chgData name="Diekrons MCL" userId="b6f93fc8970d2d55" providerId="LiveId" clId="{F2B63147-DBAB-4CEF-B6B2-2B2F1CEBD6C6}" dt="2023-01-08T20:48:51.116" v="1004"/>
        <pc:sldMkLst>
          <pc:docMk/>
          <pc:sldMk cId="2276010984" sldId="256"/>
        </pc:sldMkLst>
      </pc:sldChg>
      <pc:sldChg chg="del">
        <pc:chgData name="Diekrons MCL" userId="b6f93fc8970d2d55" providerId="LiveId" clId="{F2B63147-DBAB-4CEF-B6B2-2B2F1CEBD6C6}" dt="2023-01-08T18:53:11.465" v="1" actId="47"/>
        <pc:sldMkLst>
          <pc:docMk/>
          <pc:sldMk cId="1821943148" sldId="257"/>
        </pc:sldMkLst>
      </pc:sldChg>
      <pc:sldChg chg="addSp delSp modSp mod setBg">
        <pc:chgData name="Diekrons MCL" userId="b6f93fc8970d2d55" providerId="LiveId" clId="{F2B63147-DBAB-4CEF-B6B2-2B2F1CEBD6C6}" dt="2023-01-09T00:07:26.971" v="2669" actId="207"/>
        <pc:sldMkLst>
          <pc:docMk/>
          <pc:sldMk cId="4088197365" sldId="258"/>
        </pc:sldMkLst>
        <pc:spChg chg="mod">
          <ac:chgData name="Diekrons MCL" userId="b6f93fc8970d2d55" providerId="LiveId" clId="{F2B63147-DBAB-4CEF-B6B2-2B2F1CEBD6C6}" dt="2023-01-08T19:08:26.621" v="57" actId="2711"/>
          <ac:spMkLst>
            <pc:docMk/>
            <pc:sldMk cId="4088197365" sldId="258"/>
            <ac:spMk id="2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08:26.621" v="57" actId="2711"/>
          <ac:spMkLst>
            <pc:docMk/>
            <pc:sldMk cId="4088197365" sldId="258"/>
            <ac:spMk id="3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08:26.621" v="57" actId="2711"/>
          <ac:spMkLst>
            <pc:docMk/>
            <pc:sldMk cId="4088197365" sldId="258"/>
            <ac:spMk id="4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08:26.621" v="57" actId="2711"/>
          <ac:spMkLst>
            <pc:docMk/>
            <pc:sldMk cId="4088197365" sldId="258"/>
            <ac:spMk id="8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08:26.621" v="57" actId="2711"/>
          <ac:spMkLst>
            <pc:docMk/>
            <pc:sldMk cId="4088197365" sldId="258"/>
            <ac:spMk id="9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08:26.621" v="57" actId="2711"/>
          <ac:spMkLst>
            <pc:docMk/>
            <pc:sldMk cId="4088197365" sldId="258"/>
            <ac:spMk id="10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09:46.773" v="63" actId="207"/>
          <ac:spMkLst>
            <pc:docMk/>
            <pc:sldMk cId="4088197365" sldId="258"/>
            <ac:spMk id="12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09:46.773" v="63" actId="207"/>
          <ac:spMkLst>
            <pc:docMk/>
            <pc:sldMk cId="4088197365" sldId="258"/>
            <ac:spMk id="13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09:46.773" v="63" actId="207"/>
          <ac:spMkLst>
            <pc:docMk/>
            <pc:sldMk cId="4088197365" sldId="258"/>
            <ac:spMk id="14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09:30.387" v="62" actId="207"/>
          <ac:spMkLst>
            <pc:docMk/>
            <pc:sldMk cId="4088197365" sldId="258"/>
            <ac:spMk id="16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09:30.387" v="62" actId="207"/>
          <ac:spMkLst>
            <pc:docMk/>
            <pc:sldMk cId="4088197365" sldId="258"/>
            <ac:spMk id="17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09:30.387" v="62" actId="207"/>
          <ac:spMkLst>
            <pc:docMk/>
            <pc:sldMk cId="4088197365" sldId="258"/>
            <ac:spMk id="18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08:26.621" v="57" actId="2711"/>
          <ac:spMkLst>
            <pc:docMk/>
            <pc:sldMk cId="4088197365" sldId="258"/>
            <ac:spMk id="19" creationId="{00000000-0000-0000-0000-000000000000}"/>
          </ac:spMkLst>
        </pc:spChg>
        <pc:spChg chg="mod">
          <ac:chgData name="Diekrons MCL" userId="b6f93fc8970d2d55" providerId="LiveId" clId="{F2B63147-DBAB-4CEF-B6B2-2B2F1CEBD6C6}" dt="2023-01-08T21:12:16.352" v="1493" actId="1076"/>
          <ac:spMkLst>
            <pc:docMk/>
            <pc:sldMk cId="4088197365" sldId="258"/>
            <ac:spMk id="20" creationId="{00000000-0000-0000-0000-000000000000}"/>
          </ac:spMkLst>
        </pc:spChg>
        <pc:spChg chg="mod">
          <ac:chgData name="Diekrons MCL" userId="b6f93fc8970d2d55" providerId="LiveId" clId="{F2B63147-DBAB-4CEF-B6B2-2B2F1CEBD6C6}" dt="2023-01-08T21:12:16.352" v="1493" actId="1076"/>
          <ac:spMkLst>
            <pc:docMk/>
            <pc:sldMk cId="4088197365" sldId="258"/>
            <ac:spMk id="21" creationId="{00000000-0000-0000-0000-000000000000}"/>
          </ac:spMkLst>
        </pc:spChg>
        <pc:spChg chg="del mod">
          <ac:chgData name="Diekrons MCL" userId="b6f93fc8970d2d55" providerId="LiveId" clId="{F2B63147-DBAB-4CEF-B6B2-2B2F1CEBD6C6}" dt="2023-01-08T21:11:25.760" v="1469" actId="478"/>
          <ac:spMkLst>
            <pc:docMk/>
            <pc:sldMk cId="4088197365" sldId="258"/>
            <ac:spMk id="22" creationId="{00000000-0000-0000-0000-000000000000}"/>
          </ac:spMkLst>
        </pc:spChg>
        <pc:spChg chg="mod">
          <ac:chgData name="Diekrons MCL" userId="b6f93fc8970d2d55" providerId="LiveId" clId="{F2B63147-DBAB-4CEF-B6B2-2B2F1CEBD6C6}" dt="2023-01-08T21:12:16.352" v="1493" actId="1076"/>
          <ac:spMkLst>
            <pc:docMk/>
            <pc:sldMk cId="4088197365" sldId="258"/>
            <ac:spMk id="23" creationId="{00000000-0000-0000-0000-000000000000}"/>
          </ac:spMkLst>
        </pc:spChg>
        <pc:spChg chg="mod">
          <ac:chgData name="Diekrons MCL" userId="b6f93fc8970d2d55" providerId="LiveId" clId="{F2B63147-DBAB-4CEF-B6B2-2B2F1CEBD6C6}" dt="2023-01-09T00:07:26.971" v="2669" actId="207"/>
          <ac:spMkLst>
            <pc:docMk/>
            <pc:sldMk cId="4088197365" sldId="258"/>
            <ac:spMk id="26" creationId="{2E8F5DE8-4E7B-E3F6-BE8C-3B2CAB830C26}"/>
          </ac:spMkLst>
        </pc:spChg>
        <pc:spChg chg="mod">
          <ac:chgData name="Diekrons MCL" userId="b6f93fc8970d2d55" providerId="LiveId" clId="{F2B63147-DBAB-4CEF-B6B2-2B2F1CEBD6C6}" dt="2023-01-09T00:07:26.971" v="2669" actId="207"/>
          <ac:spMkLst>
            <pc:docMk/>
            <pc:sldMk cId="4088197365" sldId="258"/>
            <ac:spMk id="27" creationId="{C3A27CA9-47CF-63C9-F3CF-995C824B7333}"/>
          </ac:spMkLst>
        </pc:spChg>
        <pc:spChg chg="mod topLvl">
          <ac:chgData name="Diekrons MCL" userId="b6f93fc8970d2d55" providerId="LiveId" clId="{F2B63147-DBAB-4CEF-B6B2-2B2F1CEBD6C6}" dt="2023-01-08T19:09:19.767" v="61" actId="207"/>
          <ac:spMkLst>
            <pc:docMk/>
            <pc:sldMk cId="4088197365" sldId="258"/>
            <ac:spMk id="29" creationId="{00000000-0000-0000-0000-000000000000}"/>
          </ac:spMkLst>
        </pc:spChg>
        <pc:spChg chg="del mod topLvl">
          <ac:chgData name="Diekrons MCL" userId="b6f93fc8970d2d55" providerId="LiveId" clId="{F2B63147-DBAB-4CEF-B6B2-2B2F1CEBD6C6}" dt="2023-01-08T19:08:52.076" v="60" actId="478"/>
          <ac:spMkLst>
            <pc:docMk/>
            <pc:sldMk cId="4088197365" sldId="258"/>
            <ac:spMk id="30" creationId="{00000000-0000-0000-0000-000000000000}"/>
          </ac:spMkLst>
        </pc:spChg>
        <pc:spChg chg="mod">
          <ac:chgData name="Diekrons MCL" userId="b6f93fc8970d2d55" providerId="LiveId" clId="{F2B63147-DBAB-4CEF-B6B2-2B2F1CEBD6C6}" dt="2023-01-09T00:07:26.971" v="2669" actId="207"/>
          <ac:spMkLst>
            <pc:docMk/>
            <pc:sldMk cId="4088197365" sldId="258"/>
            <ac:spMk id="32" creationId="{62C78C2C-6D5E-DFD0-FAC0-09B04FE53AE9}"/>
          </ac:spMkLst>
        </pc:spChg>
        <pc:spChg chg="add mod">
          <ac:chgData name="Diekrons MCL" userId="b6f93fc8970d2d55" providerId="LiveId" clId="{F2B63147-DBAB-4CEF-B6B2-2B2F1CEBD6C6}" dt="2023-01-08T21:12:16.352" v="1493" actId="1076"/>
          <ac:spMkLst>
            <pc:docMk/>
            <pc:sldMk cId="4088197365" sldId="258"/>
            <ac:spMk id="33" creationId="{A8CFFD0F-2FB9-CBDF-D809-F9CE7FA8404E}"/>
          </ac:spMkLst>
        </pc:spChg>
        <pc:spChg chg="mod">
          <ac:chgData name="Diekrons MCL" userId="b6f93fc8970d2d55" providerId="LiveId" clId="{F2B63147-DBAB-4CEF-B6B2-2B2F1CEBD6C6}" dt="2023-01-08T21:18:25.645" v="1509" actId="207"/>
          <ac:spMkLst>
            <pc:docMk/>
            <pc:sldMk cId="4088197365" sldId="258"/>
            <ac:spMk id="35" creationId="{EE32C566-4A31-C643-1932-1194A03D99D3}"/>
          </ac:spMkLst>
        </pc:spChg>
        <pc:spChg chg="mod">
          <ac:chgData name="Diekrons MCL" userId="b6f93fc8970d2d55" providerId="LiveId" clId="{F2B63147-DBAB-4CEF-B6B2-2B2F1CEBD6C6}" dt="2023-01-08T21:18:25.645" v="1509" actId="207"/>
          <ac:spMkLst>
            <pc:docMk/>
            <pc:sldMk cId="4088197365" sldId="258"/>
            <ac:spMk id="36" creationId="{31723E3D-E90D-3C6A-CED0-7E2BBFCFD4AC}"/>
          </ac:spMkLst>
        </pc:spChg>
        <pc:spChg chg="mod">
          <ac:chgData name="Diekrons MCL" userId="b6f93fc8970d2d55" providerId="LiveId" clId="{F2B63147-DBAB-4CEF-B6B2-2B2F1CEBD6C6}" dt="2023-01-08T21:18:25.645" v="1509" actId="207"/>
          <ac:spMkLst>
            <pc:docMk/>
            <pc:sldMk cId="4088197365" sldId="258"/>
            <ac:spMk id="37" creationId="{8D30D349-8F4C-DDD2-B930-71235B9A778D}"/>
          </ac:spMkLst>
        </pc:spChg>
        <pc:spChg chg="add mod">
          <ac:chgData name="Diekrons MCL" userId="b6f93fc8970d2d55" providerId="LiveId" clId="{F2B63147-DBAB-4CEF-B6B2-2B2F1CEBD6C6}" dt="2023-01-08T21:12:16.352" v="1493" actId="1076"/>
          <ac:spMkLst>
            <pc:docMk/>
            <pc:sldMk cId="4088197365" sldId="258"/>
            <ac:spMk id="38" creationId="{DDFE2ACC-891E-FBFD-60C4-204CB8D38681}"/>
          </ac:spMkLst>
        </pc:spChg>
        <pc:grpChg chg="mod">
          <ac:chgData name="Diekrons MCL" userId="b6f93fc8970d2d55" providerId="LiveId" clId="{F2B63147-DBAB-4CEF-B6B2-2B2F1CEBD6C6}" dt="2023-01-08T21:12:16.352" v="1493" actId="1076"/>
          <ac:grpSpMkLst>
            <pc:docMk/>
            <pc:sldMk cId="4088197365" sldId="258"/>
            <ac:grpSpMk id="6" creationId="{00000000-0000-0000-0000-000000000000}"/>
          </ac:grpSpMkLst>
        </pc:grpChg>
        <pc:grpChg chg="mod">
          <ac:chgData name="Diekrons MCL" userId="b6f93fc8970d2d55" providerId="LiveId" clId="{F2B63147-DBAB-4CEF-B6B2-2B2F1CEBD6C6}" dt="2023-01-08T21:12:16.352" v="1493" actId="1076"/>
          <ac:grpSpMkLst>
            <pc:docMk/>
            <pc:sldMk cId="4088197365" sldId="258"/>
            <ac:grpSpMk id="7" creationId="{00000000-0000-0000-0000-000000000000}"/>
          </ac:grpSpMkLst>
        </pc:grpChg>
        <pc:grpChg chg="del mod">
          <ac:chgData name="Diekrons MCL" userId="b6f93fc8970d2d55" providerId="LiveId" clId="{F2B63147-DBAB-4CEF-B6B2-2B2F1CEBD6C6}" dt="2023-01-08T21:11:25.760" v="1469" actId="478"/>
          <ac:grpSpMkLst>
            <pc:docMk/>
            <pc:sldMk cId="4088197365" sldId="258"/>
            <ac:grpSpMk id="11" creationId="{00000000-0000-0000-0000-000000000000}"/>
          </ac:grpSpMkLst>
        </pc:grpChg>
        <pc:grpChg chg="mod">
          <ac:chgData name="Diekrons MCL" userId="b6f93fc8970d2d55" providerId="LiveId" clId="{F2B63147-DBAB-4CEF-B6B2-2B2F1CEBD6C6}" dt="2023-01-08T21:12:16.352" v="1493" actId="1076"/>
          <ac:grpSpMkLst>
            <pc:docMk/>
            <pc:sldMk cId="4088197365" sldId="258"/>
            <ac:grpSpMk id="15" creationId="{00000000-0000-0000-0000-000000000000}"/>
          </ac:grpSpMkLst>
        </pc:grpChg>
        <pc:grpChg chg="add mod">
          <ac:chgData name="Diekrons MCL" userId="b6f93fc8970d2d55" providerId="LiveId" clId="{F2B63147-DBAB-4CEF-B6B2-2B2F1CEBD6C6}" dt="2023-01-09T00:07:26.971" v="2669" actId="207"/>
          <ac:grpSpMkLst>
            <pc:docMk/>
            <pc:sldMk cId="4088197365" sldId="258"/>
            <ac:grpSpMk id="25" creationId="{751A14E2-1033-07EB-7DF3-87D80BCC85F4}"/>
          </ac:grpSpMkLst>
        </pc:grpChg>
        <pc:grpChg chg="del">
          <ac:chgData name="Diekrons MCL" userId="b6f93fc8970d2d55" providerId="LiveId" clId="{F2B63147-DBAB-4CEF-B6B2-2B2F1CEBD6C6}" dt="2023-01-08T19:08:39.533" v="58" actId="165"/>
          <ac:grpSpMkLst>
            <pc:docMk/>
            <pc:sldMk cId="4088197365" sldId="258"/>
            <ac:grpSpMk id="28" creationId="{00000000-0000-0000-0000-000000000000}"/>
          </ac:grpSpMkLst>
        </pc:grpChg>
        <pc:grpChg chg="add mod">
          <ac:chgData name="Diekrons MCL" userId="b6f93fc8970d2d55" providerId="LiveId" clId="{F2B63147-DBAB-4CEF-B6B2-2B2F1CEBD6C6}" dt="2023-01-08T21:18:25.645" v="1509" actId="207"/>
          <ac:grpSpMkLst>
            <pc:docMk/>
            <pc:sldMk cId="4088197365" sldId="258"/>
            <ac:grpSpMk id="34" creationId="{0BBD0D34-F196-5B00-F13C-B07C1F46F165}"/>
          </ac:grpSpMkLst>
        </pc:grpChg>
        <pc:picChg chg="add mod modCrop">
          <ac:chgData name="Diekrons MCL" userId="b6f93fc8970d2d55" providerId="LiveId" clId="{F2B63147-DBAB-4CEF-B6B2-2B2F1CEBD6C6}" dt="2023-01-08T19:06:48.874" v="28" actId="1076"/>
          <ac:picMkLst>
            <pc:docMk/>
            <pc:sldMk cId="4088197365" sldId="258"/>
            <ac:picMk id="24" creationId="{B8C560C1-2A9D-2918-D052-6A3E3313561F}"/>
          </ac:picMkLst>
        </pc:picChg>
        <pc:picChg chg="del mod topLvl">
          <ac:chgData name="Diekrons MCL" userId="b6f93fc8970d2d55" providerId="LiveId" clId="{F2B63147-DBAB-4CEF-B6B2-2B2F1CEBD6C6}" dt="2023-01-08T19:08:46.388" v="59" actId="478"/>
          <ac:picMkLst>
            <pc:docMk/>
            <pc:sldMk cId="4088197365" sldId="258"/>
            <ac:picMk id="31" creationId="{00000000-0000-0000-0000-000000000000}"/>
          </ac:picMkLst>
        </pc:picChg>
      </pc:sldChg>
      <pc:sldChg chg="del">
        <pc:chgData name="Diekrons MCL" userId="b6f93fc8970d2d55" providerId="LiveId" clId="{F2B63147-DBAB-4CEF-B6B2-2B2F1CEBD6C6}" dt="2023-01-08T18:53:13.933" v="2" actId="47"/>
        <pc:sldMkLst>
          <pc:docMk/>
          <pc:sldMk cId="3174320063" sldId="259"/>
        </pc:sldMkLst>
      </pc:sldChg>
      <pc:sldChg chg="del">
        <pc:chgData name="Diekrons MCL" userId="b6f93fc8970d2d55" providerId="LiveId" clId="{F2B63147-DBAB-4CEF-B6B2-2B2F1CEBD6C6}" dt="2023-01-08T18:53:16.767" v="3" actId="47"/>
        <pc:sldMkLst>
          <pc:docMk/>
          <pc:sldMk cId="3874911212" sldId="260"/>
        </pc:sldMkLst>
      </pc:sldChg>
      <pc:sldChg chg="del">
        <pc:chgData name="Diekrons MCL" userId="b6f93fc8970d2d55" providerId="LiveId" clId="{F2B63147-DBAB-4CEF-B6B2-2B2F1CEBD6C6}" dt="2023-01-08T18:53:20.417" v="4" actId="47"/>
        <pc:sldMkLst>
          <pc:docMk/>
          <pc:sldMk cId="351995455" sldId="261"/>
        </pc:sldMkLst>
      </pc:sldChg>
      <pc:sldChg chg="del">
        <pc:chgData name="Diekrons MCL" userId="b6f93fc8970d2d55" providerId="LiveId" clId="{F2B63147-DBAB-4CEF-B6B2-2B2F1CEBD6C6}" dt="2023-01-08T18:53:31.208" v="5" actId="47"/>
        <pc:sldMkLst>
          <pc:docMk/>
          <pc:sldMk cId="621387458" sldId="262"/>
        </pc:sldMkLst>
      </pc:sldChg>
      <pc:sldChg chg="del">
        <pc:chgData name="Diekrons MCL" userId="b6f93fc8970d2d55" providerId="LiveId" clId="{F2B63147-DBAB-4CEF-B6B2-2B2F1CEBD6C6}" dt="2023-01-08T18:53:32.765" v="6" actId="47"/>
        <pc:sldMkLst>
          <pc:docMk/>
          <pc:sldMk cId="2272982921" sldId="265"/>
        </pc:sldMkLst>
      </pc:sldChg>
      <pc:sldChg chg="del">
        <pc:chgData name="Diekrons MCL" userId="b6f93fc8970d2d55" providerId="LiveId" clId="{F2B63147-DBAB-4CEF-B6B2-2B2F1CEBD6C6}" dt="2023-01-08T18:53:37.221" v="8" actId="47"/>
        <pc:sldMkLst>
          <pc:docMk/>
          <pc:sldMk cId="383771395" sldId="270"/>
        </pc:sldMkLst>
      </pc:sldChg>
      <pc:sldChg chg="del">
        <pc:chgData name="Diekrons MCL" userId="b6f93fc8970d2d55" providerId="LiveId" clId="{F2B63147-DBAB-4CEF-B6B2-2B2F1CEBD6C6}" dt="2023-01-08T18:53:35.878" v="7" actId="47"/>
        <pc:sldMkLst>
          <pc:docMk/>
          <pc:sldMk cId="1737074750" sldId="271"/>
        </pc:sldMkLst>
      </pc:sldChg>
      <pc:sldChg chg="addSp delSp modSp add mod ord setBg">
        <pc:chgData name="Diekrons MCL" userId="b6f93fc8970d2d55" providerId="LiveId" clId="{F2B63147-DBAB-4CEF-B6B2-2B2F1CEBD6C6}" dt="2023-01-08T21:59:32.915" v="2436" actId="1076"/>
        <pc:sldMkLst>
          <pc:docMk/>
          <pc:sldMk cId="1242754098" sldId="351"/>
        </pc:sldMkLst>
        <pc:spChg chg="del">
          <ac:chgData name="Diekrons MCL" userId="b6f93fc8970d2d55" providerId="LiveId" clId="{F2B63147-DBAB-4CEF-B6B2-2B2F1CEBD6C6}" dt="2023-01-08T21:53:35.140" v="2211" actId="478"/>
          <ac:spMkLst>
            <pc:docMk/>
            <pc:sldMk cId="1242754098" sldId="351"/>
            <ac:spMk id="3" creationId="{00000000-0000-0000-0000-000000000000}"/>
          </ac:spMkLst>
        </pc:spChg>
        <pc:spChg chg="mod">
          <ac:chgData name="Diekrons MCL" userId="b6f93fc8970d2d55" providerId="LiveId" clId="{F2B63147-DBAB-4CEF-B6B2-2B2F1CEBD6C6}" dt="2023-01-08T21:56:25.925" v="2233" actId="1076"/>
          <ac:spMkLst>
            <pc:docMk/>
            <pc:sldMk cId="1242754098" sldId="351"/>
            <ac:spMk id="7" creationId="{00000000-0000-0000-0000-000000000000}"/>
          </ac:spMkLst>
        </pc:spChg>
        <pc:spChg chg="add del mod">
          <ac:chgData name="Diekrons MCL" userId="b6f93fc8970d2d55" providerId="LiveId" clId="{F2B63147-DBAB-4CEF-B6B2-2B2F1CEBD6C6}" dt="2023-01-08T21:53:39.040" v="2212" actId="478"/>
          <ac:spMkLst>
            <pc:docMk/>
            <pc:sldMk cId="1242754098" sldId="351"/>
            <ac:spMk id="8" creationId="{687EBDAB-8303-B320-9E7B-FA5456F1A87C}"/>
          </ac:spMkLst>
        </pc:spChg>
        <pc:spChg chg="add mod">
          <ac:chgData name="Diekrons MCL" userId="b6f93fc8970d2d55" providerId="LiveId" clId="{F2B63147-DBAB-4CEF-B6B2-2B2F1CEBD6C6}" dt="2023-01-08T21:53:40.002" v="2213"/>
          <ac:spMkLst>
            <pc:docMk/>
            <pc:sldMk cId="1242754098" sldId="351"/>
            <ac:spMk id="10" creationId="{33106319-D2AB-BEEF-BA9A-B16D80B30949}"/>
          </ac:spMkLst>
        </pc:spChg>
        <pc:spChg chg="mod">
          <ac:chgData name="Diekrons MCL" userId="b6f93fc8970d2d55" providerId="LiveId" clId="{F2B63147-DBAB-4CEF-B6B2-2B2F1CEBD6C6}" dt="2023-01-08T21:53:40.002" v="2213"/>
          <ac:spMkLst>
            <pc:docMk/>
            <pc:sldMk cId="1242754098" sldId="351"/>
            <ac:spMk id="16" creationId="{B5DFA710-A5F5-F3D2-A839-AAAA6CA9A852}"/>
          </ac:spMkLst>
        </pc:spChg>
        <pc:spChg chg="mod">
          <ac:chgData name="Diekrons MCL" userId="b6f93fc8970d2d55" providerId="LiveId" clId="{F2B63147-DBAB-4CEF-B6B2-2B2F1CEBD6C6}" dt="2023-01-08T21:53:40.002" v="2213"/>
          <ac:spMkLst>
            <pc:docMk/>
            <pc:sldMk cId="1242754098" sldId="351"/>
            <ac:spMk id="17" creationId="{707EBFF2-0572-794A-455F-19A47DC54682}"/>
          </ac:spMkLst>
        </pc:spChg>
        <pc:spChg chg="mod">
          <ac:chgData name="Diekrons MCL" userId="b6f93fc8970d2d55" providerId="LiveId" clId="{F2B63147-DBAB-4CEF-B6B2-2B2F1CEBD6C6}" dt="2023-01-08T21:53:40.002" v="2213"/>
          <ac:spMkLst>
            <pc:docMk/>
            <pc:sldMk cId="1242754098" sldId="351"/>
            <ac:spMk id="18" creationId="{4351ABC9-A5B2-621A-4673-EC5A179ADE26}"/>
          </ac:spMkLst>
        </pc:spChg>
        <pc:spChg chg="add mod">
          <ac:chgData name="Diekrons MCL" userId="b6f93fc8970d2d55" providerId="LiveId" clId="{F2B63147-DBAB-4CEF-B6B2-2B2F1CEBD6C6}" dt="2023-01-08T21:54:32.782" v="2216" actId="1076"/>
          <ac:spMkLst>
            <pc:docMk/>
            <pc:sldMk cId="1242754098" sldId="351"/>
            <ac:spMk id="19" creationId="{C1BDD4CE-77D6-A0CC-F1DD-A28AB925DB19}"/>
          </ac:spMkLst>
        </pc:spChg>
        <pc:spChg chg="add mod">
          <ac:chgData name="Diekrons MCL" userId="b6f93fc8970d2d55" providerId="LiveId" clId="{F2B63147-DBAB-4CEF-B6B2-2B2F1CEBD6C6}" dt="2023-01-08T21:59:25.904" v="2434" actId="108"/>
          <ac:spMkLst>
            <pc:docMk/>
            <pc:sldMk cId="1242754098" sldId="351"/>
            <ac:spMk id="20" creationId="{1C2DE1B8-0AC4-3D09-B60A-BE0629880DBB}"/>
          </ac:spMkLst>
        </pc:spChg>
        <pc:spChg chg="mod topLvl">
          <ac:chgData name="Diekrons MCL" userId="b6f93fc8970d2d55" providerId="LiveId" clId="{F2B63147-DBAB-4CEF-B6B2-2B2F1CEBD6C6}" dt="2023-01-08T21:59:32.915" v="2436" actId="1076"/>
          <ac:spMkLst>
            <pc:docMk/>
            <pc:sldMk cId="1242754098" sldId="351"/>
            <ac:spMk id="55" creationId="{00000000-0000-0000-0000-000000000000}"/>
          </ac:spMkLst>
        </pc:spChg>
        <pc:spChg chg="del mod topLvl">
          <ac:chgData name="Diekrons MCL" userId="b6f93fc8970d2d55" providerId="LiveId" clId="{F2B63147-DBAB-4CEF-B6B2-2B2F1CEBD6C6}" dt="2023-01-08T21:56:56.433" v="2235" actId="478"/>
          <ac:spMkLst>
            <pc:docMk/>
            <pc:sldMk cId="1242754098" sldId="351"/>
            <ac:spMk id="56" creationId="{00000000-0000-0000-0000-000000000000}"/>
          </ac:spMkLst>
        </pc:spChg>
        <pc:spChg chg="mod topLvl">
          <ac:chgData name="Diekrons MCL" userId="b6f93fc8970d2d55" providerId="LiveId" clId="{F2B63147-DBAB-4CEF-B6B2-2B2F1CEBD6C6}" dt="2023-01-08T21:56:16.274" v="2231" actId="1076"/>
          <ac:spMkLst>
            <pc:docMk/>
            <pc:sldMk cId="1242754098" sldId="351"/>
            <ac:spMk id="81" creationId="{00000000-0000-0000-0000-000000000000}"/>
          </ac:spMkLst>
        </pc:spChg>
        <pc:spChg chg="del mod topLvl">
          <ac:chgData name="Diekrons MCL" userId="b6f93fc8970d2d55" providerId="LiveId" clId="{F2B63147-DBAB-4CEF-B6B2-2B2F1CEBD6C6}" dt="2023-01-08T21:55:13.136" v="2219" actId="478"/>
          <ac:spMkLst>
            <pc:docMk/>
            <pc:sldMk cId="1242754098" sldId="351"/>
            <ac:spMk id="83" creationId="{00000000-0000-0000-0000-000000000000}"/>
          </ac:spMkLst>
        </pc:spChg>
        <pc:spChg chg="del mod topLvl">
          <ac:chgData name="Diekrons MCL" userId="b6f93fc8970d2d55" providerId="LiveId" clId="{F2B63147-DBAB-4CEF-B6B2-2B2F1CEBD6C6}" dt="2023-01-08T21:57:06.916" v="2237" actId="478"/>
          <ac:spMkLst>
            <pc:docMk/>
            <pc:sldMk cId="1242754098" sldId="351"/>
            <ac:spMk id="86" creationId="{00000000-0000-0000-0000-000000000000}"/>
          </ac:spMkLst>
        </pc:spChg>
        <pc:spChg chg="mod topLvl">
          <ac:chgData name="Diekrons MCL" userId="b6f93fc8970d2d55" providerId="LiveId" clId="{F2B63147-DBAB-4CEF-B6B2-2B2F1CEBD6C6}" dt="2023-01-08T21:57:30.088" v="2247" actId="1076"/>
          <ac:spMkLst>
            <pc:docMk/>
            <pc:sldMk cId="1242754098" sldId="351"/>
            <ac:spMk id="87" creationId="{00000000-0000-0000-0000-000000000000}"/>
          </ac:spMkLst>
        </pc:spChg>
        <pc:grpChg chg="del">
          <ac:chgData name="Diekrons MCL" userId="b6f93fc8970d2d55" providerId="LiveId" clId="{F2B63147-DBAB-4CEF-B6B2-2B2F1CEBD6C6}" dt="2023-01-08T21:54:46.760" v="2217" actId="165"/>
          <ac:grpSpMkLst>
            <pc:docMk/>
            <pc:sldMk cId="1242754098" sldId="351"/>
            <ac:grpSpMk id="2" creationId="{00000000-0000-0000-0000-000000000000}"/>
          </ac:grpSpMkLst>
        </pc:grpChg>
        <pc:grpChg chg="mod">
          <ac:chgData name="Diekrons MCL" userId="b6f93fc8970d2d55" providerId="LiveId" clId="{F2B63147-DBAB-4CEF-B6B2-2B2F1CEBD6C6}" dt="2023-01-08T21:54:04.081" v="2214" actId="1076"/>
          <ac:grpSpMkLst>
            <pc:docMk/>
            <pc:sldMk cId="1242754098" sldId="351"/>
            <ac:grpSpMk id="5" creationId="{00000000-0000-0000-0000-000000000000}"/>
          </ac:grpSpMkLst>
        </pc:grpChg>
        <pc:grpChg chg="add mod">
          <ac:chgData name="Diekrons MCL" userId="b6f93fc8970d2d55" providerId="LiveId" clId="{F2B63147-DBAB-4CEF-B6B2-2B2F1CEBD6C6}" dt="2023-01-08T21:53:40.002" v="2213"/>
          <ac:grpSpMkLst>
            <pc:docMk/>
            <pc:sldMk cId="1242754098" sldId="351"/>
            <ac:grpSpMk id="15" creationId="{434EED88-4F39-F1DE-976F-5913ED9EB839}"/>
          </ac:grpSpMkLst>
        </pc:grpChg>
        <pc:grpChg chg="del mod topLvl">
          <ac:chgData name="Diekrons MCL" userId="b6f93fc8970d2d55" providerId="LiveId" clId="{F2B63147-DBAB-4CEF-B6B2-2B2F1CEBD6C6}" dt="2023-01-08T21:56:41.719" v="2234" actId="165"/>
          <ac:grpSpMkLst>
            <pc:docMk/>
            <pc:sldMk cId="1242754098" sldId="351"/>
            <ac:grpSpMk id="53" creationId="{00000000-0000-0000-0000-000000000000}"/>
          </ac:grpSpMkLst>
        </pc:grpChg>
        <pc:grpChg chg="del mod topLvl">
          <ac:chgData name="Diekrons MCL" userId="b6f93fc8970d2d55" providerId="LiveId" clId="{F2B63147-DBAB-4CEF-B6B2-2B2F1CEBD6C6}" dt="2023-01-08T21:55:05.981" v="2218" actId="165"/>
          <ac:grpSpMkLst>
            <pc:docMk/>
            <pc:sldMk cId="1242754098" sldId="351"/>
            <ac:grpSpMk id="84" creationId="{00000000-0000-0000-0000-000000000000}"/>
          </ac:grpSpMkLst>
        </pc:grpChg>
        <pc:grpChg chg="del mod topLvl">
          <ac:chgData name="Diekrons MCL" userId="b6f93fc8970d2d55" providerId="LiveId" clId="{F2B63147-DBAB-4CEF-B6B2-2B2F1CEBD6C6}" dt="2023-01-08T21:57:06.916" v="2237" actId="478"/>
          <ac:grpSpMkLst>
            <pc:docMk/>
            <pc:sldMk cId="1242754098" sldId="351"/>
            <ac:grpSpMk id="85" creationId="{00000000-0000-0000-0000-000000000000}"/>
          </ac:grpSpMkLst>
        </pc:grpChg>
        <pc:picChg chg="add mod">
          <ac:chgData name="Diekrons MCL" userId="b6f93fc8970d2d55" providerId="LiveId" clId="{F2B63147-DBAB-4CEF-B6B2-2B2F1CEBD6C6}" dt="2023-01-08T21:53:40.002" v="2213"/>
          <ac:picMkLst>
            <pc:docMk/>
            <pc:sldMk cId="1242754098" sldId="351"/>
            <ac:picMk id="9" creationId="{2BC9FB4E-604C-F825-A2C6-F79714505806}"/>
          </ac:picMkLst>
        </pc:picChg>
      </pc:sldChg>
      <pc:sldChg chg="addSp delSp modSp add del mod setBg">
        <pc:chgData name="Diekrons MCL" userId="b6f93fc8970d2d55" providerId="LiveId" clId="{F2B63147-DBAB-4CEF-B6B2-2B2F1CEBD6C6}" dt="2023-01-08T21:08:37.507" v="1426" actId="47"/>
        <pc:sldMkLst>
          <pc:docMk/>
          <pc:sldMk cId="1763360602" sldId="358"/>
        </pc:sldMkLst>
        <pc:spChg chg="mod">
          <ac:chgData name="Diekrons MCL" userId="b6f93fc8970d2d55" providerId="LiveId" clId="{F2B63147-DBAB-4CEF-B6B2-2B2F1CEBD6C6}" dt="2023-01-08T18:59:23.491" v="17" actId="27636"/>
          <ac:spMkLst>
            <pc:docMk/>
            <pc:sldMk cId="1763360602" sldId="358"/>
            <ac:spMk id="70" creationId="{00000000-0000-0000-0000-000000000000}"/>
          </ac:spMkLst>
        </pc:spChg>
        <pc:spChg chg="mod">
          <ac:chgData name="Diekrons MCL" userId="b6f93fc8970d2d55" providerId="LiveId" clId="{F2B63147-DBAB-4CEF-B6B2-2B2F1CEBD6C6}" dt="2023-01-08T18:59:23.510" v="18" actId="27636"/>
          <ac:spMkLst>
            <pc:docMk/>
            <pc:sldMk cId="1763360602" sldId="358"/>
            <ac:spMk id="71" creationId="{00000000-0000-0000-0000-000000000000}"/>
          </ac:spMkLst>
        </pc:spChg>
        <pc:picChg chg="add del mod modCrop">
          <ac:chgData name="Diekrons MCL" userId="b6f93fc8970d2d55" providerId="LiveId" clId="{F2B63147-DBAB-4CEF-B6B2-2B2F1CEBD6C6}" dt="2023-01-08T20:49:34.226" v="1011" actId="21"/>
          <ac:picMkLst>
            <pc:docMk/>
            <pc:sldMk cId="1763360602" sldId="358"/>
            <ac:picMk id="2" creationId="{3FF5D654-F32F-EED4-C989-649A9F326CB9}"/>
          </ac:picMkLst>
        </pc:picChg>
      </pc:sldChg>
      <pc:sldChg chg="modSp add del mod ord setBg">
        <pc:chgData name="Diekrons MCL" userId="b6f93fc8970d2d55" providerId="LiveId" clId="{F2B63147-DBAB-4CEF-B6B2-2B2F1CEBD6C6}" dt="2023-01-09T00:23:01.543" v="3301" actId="47"/>
        <pc:sldMkLst>
          <pc:docMk/>
          <pc:sldMk cId="1917305981" sldId="359"/>
        </pc:sldMkLst>
        <pc:spChg chg="mod">
          <ac:chgData name="Diekrons MCL" userId="b6f93fc8970d2d55" providerId="LiveId" clId="{F2B63147-DBAB-4CEF-B6B2-2B2F1CEBD6C6}" dt="2023-01-08T18:59:14.829" v="14" actId="27636"/>
          <ac:spMkLst>
            <pc:docMk/>
            <pc:sldMk cId="1917305981" sldId="359"/>
            <ac:spMk id="70" creationId="{00000000-0000-0000-0000-000000000000}"/>
          </ac:spMkLst>
        </pc:spChg>
        <pc:spChg chg="mod">
          <ac:chgData name="Diekrons MCL" userId="b6f93fc8970d2d55" providerId="LiveId" clId="{F2B63147-DBAB-4CEF-B6B2-2B2F1CEBD6C6}" dt="2023-01-08T18:59:14.857" v="15" actId="27636"/>
          <ac:spMkLst>
            <pc:docMk/>
            <pc:sldMk cId="1917305981" sldId="359"/>
            <ac:spMk id="71" creationId="{00000000-0000-0000-0000-000000000000}"/>
          </ac:spMkLst>
        </pc:spChg>
      </pc:sldChg>
      <pc:sldChg chg="addSp delSp modSp add mod setBg">
        <pc:chgData name="Diekrons MCL" userId="b6f93fc8970d2d55" providerId="LiveId" clId="{F2B63147-DBAB-4CEF-B6B2-2B2F1CEBD6C6}" dt="2023-01-08T21:13:56.304" v="1500"/>
        <pc:sldMkLst>
          <pc:docMk/>
          <pc:sldMk cId="575705360" sldId="360"/>
        </pc:sldMkLst>
        <pc:spChg chg="add del mod">
          <ac:chgData name="Diekrons MCL" userId="b6f93fc8970d2d55" providerId="LiveId" clId="{F2B63147-DBAB-4CEF-B6B2-2B2F1CEBD6C6}" dt="2023-01-08T20:31:58.784" v="774" actId="478"/>
          <ac:spMkLst>
            <pc:docMk/>
            <pc:sldMk cId="575705360" sldId="360"/>
            <ac:spMk id="3" creationId="{644B4C5D-3698-73CE-B157-0B0B4237FC55}"/>
          </ac:spMkLst>
        </pc:spChg>
        <pc:spChg chg="add mod">
          <ac:chgData name="Diekrons MCL" userId="b6f93fc8970d2d55" providerId="LiveId" clId="{F2B63147-DBAB-4CEF-B6B2-2B2F1CEBD6C6}" dt="2023-01-08T20:38:59.055" v="954" actId="1076"/>
          <ac:spMkLst>
            <pc:docMk/>
            <pc:sldMk cId="575705360" sldId="360"/>
            <ac:spMk id="4" creationId="{E22D60A5-14D8-3B13-EF86-2F3E43169634}"/>
          </ac:spMkLst>
        </pc:spChg>
        <pc:spChg chg="del mod">
          <ac:chgData name="Diekrons MCL" userId="b6f93fc8970d2d55" providerId="LiveId" clId="{F2B63147-DBAB-4CEF-B6B2-2B2F1CEBD6C6}" dt="2023-01-08T20:31:52.836" v="773" actId="478"/>
          <ac:spMkLst>
            <pc:docMk/>
            <pc:sldMk cId="575705360" sldId="360"/>
            <ac:spMk id="5" creationId="{00000000-0000-0000-0000-000000000000}"/>
          </ac:spMkLst>
        </pc:spChg>
        <pc:spChg chg="add mod">
          <ac:chgData name="Diekrons MCL" userId="b6f93fc8970d2d55" providerId="LiveId" clId="{F2B63147-DBAB-4CEF-B6B2-2B2F1CEBD6C6}" dt="2023-01-08T20:36:25.898" v="938"/>
          <ac:spMkLst>
            <pc:docMk/>
            <pc:sldMk cId="575705360" sldId="360"/>
            <ac:spMk id="7" creationId="{EE7F9745-043D-4953-DFE4-B66F891D6131}"/>
          </ac:spMkLst>
        </pc:spChg>
        <pc:spChg chg="mod">
          <ac:chgData name="Diekrons MCL" userId="b6f93fc8970d2d55" providerId="LiveId" clId="{F2B63147-DBAB-4CEF-B6B2-2B2F1CEBD6C6}" dt="2023-01-08T20:36:06.030" v="937" actId="2711"/>
          <ac:spMkLst>
            <pc:docMk/>
            <pc:sldMk cId="575705360" sldId="360"/>
            <ac:spMk id="8" creationId="{00000000-0000-0000-0000-000000000000}"/>
          </ac:spMkLst>
        </pc:spChg>
        <pc:spChg chg="mod">
          <ac:chgData name="Diekrons MCL" userId="b6f93fc8970d2d55" providerId="LiveId" clId="{F2B63147-DBAB-4CEF-B6B2-2B2F1CEBD6C6}" dt="2023-01-08T20:36:06.030" v="937" actId="2711"/>
          <ac:spMkLst>
            <pc:docMk/>
            <pc:sldMk cId="575705360" sldId="360"/>
            <ac:spMk id="11" creationId="{00000000-0000-0000-0000-000000000000}"/>
          </ac:spMkLst>
        </pc:spChg>
        <pc:spChg chg="mod">
          <ac:chgData name="Diekrons MCL" userId="b6f93fc8970d2d55" providerId="LiveId" clId="{F2B63147-DBAB-4CEF-B6B2-2B2F1CEBD6C6}" dt="2023-01-08T20:36:06.030" v="937" actId="2711"/>
          <ac:spMkLst>
            <pc:docMk/>
            <pc:sldMk cId="575705360" sldId="360"/>
            <ac:spMk id="12" creationId="{00000000-0000-0000-0000-000000000000}"/>
          </ac:spMkLst>
        </pc:spChg>
        <pc:spChg chg="mod">
          <ac:chgData name="Diekrons MCL" userId="b6f93fc8970d2d55" providerId="LiveId" clId="{F2B63147-DBAB-4CEF-B6B2-2B2F1CEBD6C6}" dt="2023-01-08T20:43:03.081" v="982" actId="1076"/>
          <ac:spMkLst>
            <pc:docMk/>
            <pc:sldMk cId="575705360" sldId="360"/>
            <ac:spMk id="13" creationId="{00000000-0000-0000-0000-000000000000}"/>
          </ac:spMkLst>
        </pc:spChg>
        <pc:spChg chg="mod">
          <ac:chgData name="Diekrons MCL" userId="b6f93fc8970d2d55" providerId="LiveId" clId="{F2B63147-DBAB-4CEF-B6B2-2B2F1CEBD6C6}" dt="2023-01-08T20:39:30.302" v="958" actId="207"/>
          <ac:spMkLst>
            <pc:docMk/>
            <pc:sldMk cId="575705360" sldId="360"/>
            <ac:spMk id="14" creationId="{344737C0-589A-1E0B-2D7A-E14C1B8EB131}"/>
          </ac:spMkLst>
        </pc:spChg>
        <pc:spChg chg="mod">
          <ac:chgData name="Diekrons MCL" userId="b6f93fc8970d2d55" providerId="LiveId" clId="{F2B63147-DBAB-4CEF-B6B2-2B2F1CEBD6C6}" dt="2023-01-08T20:39:30.302" v="958" actId="207"/>
          <ac:spMkLst>
            <pc:docMk/>
            <pc:sldMk cId="575705360" sldId="360"/>
            <ac:spMk id="15" creationId="{FCAC9D16-422F-EB8C-70EE-A90D443B3128}"/>
          </ac:spMkLst>
        </pc:spChg>
        <pc:spChg chg="mod">
          <ac:chgData name="Diekrons MCL" userId="b6f93fc8970d2d55" providerId="LiveId" clId="{F2B63147-DBAB-4CEF-B6B2-2B2F1CEBD6C6}" dt="2023-01-08T20:39:30.302" v="958" actId="207"/>
          <ac:spMkLst>
            <pc:docMk/>
            <pc:sldMk cId="575705360" sldId="360"/>
            <ac:spMk id="16" creationId="{3D087751-6C18-A50F-C759-EAD6F95F5A71}"/>
          </ac:spMkLst>
        </pc:spChg>
        <pc:spChg chg="add mod">
          <ac:chgData name="Diekrons MCL" userId="b6f93fc8970d2d55" providerId="LiveId" clId="{F2B63147-DBAB-4CEF-B6B2-2B2F1CEBD6C6}" dt="2023-01-08T20:45:54.477" v="997" actId="207"/>
          <ac:spMkLst>
            <pc:docMk/>
            <pc:sldMk cId="575705360" sldId="360"/>
            <ac:spMk id="17" creationId="{A0EBA0EB-71C8-B739-3ADE-AB2F05B2C39B}"/>
          </ac:spMkLst>
        </pc:spChg>
        <pc:spChg chg="mod">
          <ac:chgData name="Diekrons MCL" userId="b6f93fc8970d2d55" providerId="LiveId" clId="{F2B63147-DBAB-4CEF-B6B2-2B2F1CEBD6C6}" dt="2023-01-08T21:13:56.304" v="1500"/>
          <ac:spMkLst>
            <pc:docMk/>
            <pc:sldMk cId="575705360" sldId="360"/>
            <ac:spMk id="19" creationId="{FCDC2740-D3C3-4F4E-E359-700C533BDC81}"/>
          </ac:spMkLst>
        </pc:spChg>
        <pc:spChg chg="mod">
          <ac:chgData name="Diekrons MCL" userId="b6f93fc8970d2d55" providerId="LiveId" clId="{F2B63147-DBAB-4CEF-B6B2-2B2F1CEBD6C6}" dt="2023-01-08T21:13:56.304" v="1500"/>
          <ac:spMkLst>
            <pc:docMk/>
            <pc:sldMk cId="575705360" sldId="360"/>
            <ac:spMk id="20" creationId="{15EA0486-9CA0-718F-131C-24AE66EBA1C9}"/>
          </ac:spMkLst>
        </pc:spChg>
        <pc:spChg chg="mod">
          <ac:chgData name="Diekrons MCL" userId="b6f93fc8970d2d55" providerId="LiveId" clId="{F2B63147-DBAB-4CEF-B6B2-2B2F1CEBD6C6}" dt="2023-01-08T21:13:56.304" v="1500"/>
          <ac:spMkLst>
            <pc:docMk/>
            <pc:sldMk cId="575705360" sldId="360"/>
            <ac:spMk id="21" creationId="{2DAC00CB-88DF-578D-5045-6A39C0CB50E0}"/>
          </ac:spMkLst>
        </pc:spChg>
        <pc:grpChg chg="mod">
          <ac:chgData name="Diekrons MCL" userId="b6f93fc8970d2d55" providerId="LiveId" clId="{F2B63147-DBAB-4CEF-B6B2-2B2F1CEBD6C6}" dt="2023-01-08T20:38:55.128" v="953" actId="1076"/>
          <ac:grpSpMkLst>
            <pc:docMk/>
            <pc:sldMk cId="575705360" sldId="360"/>
            <ac:grpSpMk id="9" creationId="{00000000-0000-0000-0000-000000000000}"/>
          </ac:grpSpMkLst>
        </pc:grpChg>
        <pc:grpChg chg="add del mod">
          <ac:chgData name="Diekrons MCL" userId="b6f93fc8970d2d55" providerId="LiveId" clId="{F2B63147-DBAB-4CEF-B6B2-2B2F1CEBD6C6}" dt="2023-01-08T21:13:55.704" v="1499" actId="478"/>
          <ac:grpSpMkLst>
            <pc:docMk/>
            <pc:sldMk cId="575705360" sldId="360"/>
            <ac:grpSpMk id="10" creationId="{35CD757D-1409-6055-DEB4-54697A9E1257}"/>
          </ac:grpSpMkLst>
        </pc:grpChg>
        <pc:grpChg chg="add mod">
          <ac:chgData name="Diekrons MCL" userId="b6f93fc8970d2d55" providerId="LiveId" clId="{F2B63147-DBAB-4CEF-B6B2-2B2F1CEBD6C6}" dt="2023-01-08T21:13:56.304" v="1500"/>
          <ac:grpSpMkLst>
            <pc:docMk/>
            <pc:sldMk cId="575705360" sldId="360"/>
            <ac:grpSpMk id="18" creationId="{85D9868D-8262-5BEF-5327-885F9564FE64}"/>
          </ac:grpSpMkLst>
        </pc:grpChg>
        <pc:picChg chg="add mod">
          <ac:chgData name="Diekrons MCL" userId="b6f93fc8970d2d55" providerId="LiveId" clId="{F2B63147-DBAB-4CEF-B6B2-2B2F1CEBD6C6}" dt="2023-01-08T20:44:52.076" v="995" actId="1076"/>
          <ac:picMkLst>
            <pc:docMk/>
            <pc:sldMk cId="575705360" sldId="360"/>
            <ac:picMk id="6" creationId="{D96DDE61-FAC8-F9B1-23E5-BC8AA3EC766B}"/>
          </ac:picMkLst>
        </pc:picChg>
      </pc:sldChg>
      <pc:sldChg chg="addSp delSp modSp add mod setBg">
        <pc:chgData name="Diekrons MCL" userId="b6f93fc8970d2d55" providerId="LiveId" clId="{F2B63147-DBAB-4CEF-B6B2-2B2F1CEBD6C6}" dt="2023-01-17T16:21:04.924" v="3395" actId="2711"/>
        <pc:sldMkLst>
          <pc:docMk/>
          <pc:sldMk cId="1998562957" sldId="365"/>
        </pc:sldMkLst>
        <pc:spChg chg="add mod">
          <ac:chgData name="Diekrons MCL" userId="b6f93fc8970d2d55" providerId="LiveId" clId="{F2B63147-DBAB-4CEF-B6B2-2B2F1CEBD6C6}" dt="2023-01-08T23:54:13.083" v="2438"/>
          <ac:spMkLst>
            <pc:docMk/>
            <pc:sldMk cId="1998562957" sldId="365"/>
            <ac:spMk id="4" creationId="{3F56C2D8-A2D9-6084-D8C6-4AFFF0FCFD43}"/>
          </ac:spMkLst>
        </pc:spChg>
        <pc:spChg chg="mod">
          <ac:chgData name="Diekrons MCL" userId="b6f93fc8970d2d55" providerId="LiveId" clId="{F2B63147-DBAB-4CEF-B6B2-2B2F1CEBD6C6}" dt="2023-01-08T23:54:13.083" v="2438"/>
          <ac:spMkLst>
            <pc:docMk/>
            <pc:sldMk cId="1998562957" sldId="365"/>
            <ac:spMk id="7" creationId="{1DB5F4FA-9E8B-8FE0-2BBF-B1F948192204}"/>
          </ac:spMkLst>
        </pc:spChg>
        <pc:spChg chg="mod">
          <ac:chgData name="Diekrons MCL" userId="b6f93fc8970d2d55" providerId="LiveId" clId="{F2B63147-DBAB-4CEF-B6B2-2B2F1CEBD6C6}" dt="2023-01-08T23:54:13.083" v="2438"/>
          <ac:spMkLst>
            <pc:docMk/>
            <pc:sldMk cId="1998562957" sldId="365"/>
            <ac:spMk id="13" creationId="{EF8BB587-15FE-4BF6-DB19-27E8EC11AAD4}"/>
          </ac:spMkLst>
        </pc:spChg>
        <pc:spChg chg="mod">
          <ac:chgData name="Diekrons MCL" userId="b6f93fc8970d2d55" providerId="LiveId" clId="{F2B63147-DBAB-4CEF-B6B2-2B2F1CEBD6C6}" dt="2023-01-08T23:54:13.083" v="2438"/>
          <ac:spMkLst>
            <pc:docMk/>
            <pc:sldMk cId="1998562957" sldId="365"/>
            <ac:spMk id="14" creationId="{6111CF29-8471-CB8D-C9B9-5125E825D3CD}"/>
          </ac:spMkLst>
        </pc:spChg>
        <pc:spChg chg="add mod">
          <ac:chgData name="Diekrons MCL" userId="b6f93fc8970d2d55" providerId="LiveId" clId="{F2B63147-DBAB-4CEF-B6B2-2B2F1CEBD6C6}" dt="2023-01-08T23:55:41.912" v="2450" actId="1076"/>
          <ac:spMkLst>
            <pc:docMk/>
            <pc:sldMk cId="1998562957" sldId="365"/>
            <ac:spMk id="15" creationId="{993A5B6D-3555-4EA0-06AD-BF1634FB92F4}"/>
          </ac:spMkLst>
        </pc:spChg>
        <pc:spChg chg="add mod">
          <ac:chgData name="Diekrons MCL" userId="b6f93fc8970d2d55" providerId="LiveId" clId="{F2B63147-DBAB-4CEF-B6B2-2B2F1CEBD6C6}" dt="2023-01-08T23:57:11.419" v="2462" actId="20577"/>
          <ac:spMkLst>
            <pc:docMk/>
            <pc:sldMk cId="1998562957" sldId="365"/>
            <ac:spMk id="16" creationId="{D612063C-E78C-CEB9-A0B9-1D2E7655244C}"/>
          </ac:spMkLst>
        </pc:spChg>
        <pc:spChg chg="mod">
          <ac:chgData name="Diekrons MCL" userId="b6f93fc8970d2d55" providerId="LiveId" clId="{F2B63147-DBAB-4CEF-B6B2-2B2F1CEBD6C6}" dt="2023-01-09T00:03:50.412" v="2626" actId="20577"/>
          <ac:spMkLst>
            <pc:docMk/>
            <pc:sldMk cId="1998562957" sldId="365"/>
            <ac:spMk id="18" creationId="{255F205F-955F-9C7C-14B3-E6970FB5CC34}"/>
          </ac:spMkLst>
        </pc:spChg>
        <pc:spChg chg="mod">
          <ac:chgData name="Diekrons MCL" userId="b6f93fc8970d2d55" providerId="LiveId" clId="{F2B63147-DBAB-4CEF-B6B2-2B2F1CEBD6C6}" dt="2023-01-09T00:01:36.478" v="2536" actId="20577"/>
          <ac:spMkLst>
            <pc:docMk/>
            <pc:sldMk cId="1998562957" sldId="365"/>
            <ac:spMk id="19" creationId="{534CA21D-632B-4E87-4628-5806EF1FE42F}"/>
          </ac:spMkLst>
        </pc:spChg>
        <pc:spChg chg="mod">
          <ac:chgData name="Diekrons MCL" userId="b6f93fc8970d2d55" providerId="LiveId" clId="{F2B63147-DBAB-4CEF-B6B2-2B2F1CEBD6C6}" dt="2023-01-17T16:21:04.924" v="3395" actId="2711"/>
          <ac:spMkLst>
            <pc:docMk/>
            <pc:sldMk cId="1998562957" sldId="365"/>
            <ac:spMk id="84" creationId="{00000000-0000-0000-0000-000000000000}"/>
          </ac:spMkLst>
        </pc:spChg>
        <pc:spChg chg="mod">
          <ac:chgData name="Diekrons MCL" userId="b6f93fc8970d2d55" providerId="LiveId" clId="{F2B63147-DBAB-4CEF-B6B2-2B2F1CEBD6C6}" dt="2023-01-08T23:58:52.173" v="2465" actId="20577"/>
          <ac:spMkLst>
            <pc:docMk/>
            <pc:sldMk cId="1998562957" sldId="365"/>
            <ac:spMk id="88" creationId="{00000000-0000-0000-0000-000000000000}"/>
          </ac:spMkLst>
        </pc:spChg>
        <pc:spChg chg="mod">
          <ac:chgData name="Diekrons MCL" userId="b6f93fc8970d2d55" providerId="LiveId" clId="{F2B63147-DBAB-4CEF-B6B2-2B2F1CEBD6C6}" dt="2023-01-08T23:58:43.653" v="2464" actId="20577"/>
          <ac:spMkLst>
            <pc:docMk/>
            <pc:sldMk cId="1998562957" sldId="365"/>
            <ac:spMk id="95" creationId="{00000000-0000-0000-0000-000000000000}"/>
          </ac:spMkLst>
        </pc:spChg>
        <pc:spChg chg="mod">
          <ac:chgData name="Diekrons MCL" userId="b6f93fc8970d2d55" providerId="LiveId" clId="{F2B63147-DBAB-4CEF-B6B2-2B2F1CEBD6C6}" dt="2023-01-17T16:19:27.619" v="3376" actId="313"/>
          <ac:spMkLst>
            <pc:docMk/>
            <pc:sldMk cId="1998562957" sldId="365"/>
            <ac:spMk id="154" creationId="{00000000-0000-0000-0000-000000000000}"/>
          </ac:spMkLst>
        </pc:spChg>
        <pc:spChg chg="mod">
          <ac:chgData name="Diekrons MCL" userId="b6f93fc8970d2d55" providerId="LiveId" clId="{F2B63147-DBAB-4CEF-B6B2-2B2F1CEBD6C6}" dt="2023-01-09T00:02:02.469" v="2561" actId="20577"/>
          <ac:spMkLst>
            <pc:docMk/>
            <pc:sldMk cId="1998562957" sldId="365"/>
            <ac:spMk id="155" creationId="{00000000-0000-0000-0000-000000000000}"/>
          </ac:spMkLst>
        </pc:spChg>
        <pc:spChg chg="mod">
          <ac:chgData name="Diekrons MCL" userId="b6f93fc8970d2d55" providerId="LiveId" clId="{F2B63147-DBAB-4CEF-B6B2-2B2F1CEBD6C6}" dt="2023-01-09T00:00:02.960" v="2519" actId="20577"/>
          <ac:spMkLst>
            <pc:docMk/>
            <pc:sldMk cId="1998562957" sldId="365"/>
            <ac:spMk id="163" creationId="{00000000-0000-0000-0000-000000000000}"/>
          </ac:spMkLst>
        </pc:spChg>
        <pc:spChg chg="mod">
          <ac:chgData name="Diekrons MCL" userId="b6f93fc8970d2d55" providerId="LiveId" clId="{F2B63147-DBAB-4CEF-B6B2-2B2F1CEBD6C6}" dt="2023-01-09T00:00:09.606" v="2520" actId="113"/>
          <ac:spMkLst>
            <pc:docMk/>
            <pc:sldMk cId="1998562957" sldId="365"/>
            <ac:spMk id="164" creationId="{00000000-0000-0000-0000-000000000000}"/>
          </ac:spMkLst>
        </pc:spChg>
        <pc:grpChg chg="mod">
          <ac:chgData name="Diekrons MCL" userId="b6f93fc8970d2d55" providerId="LiveId" clId="{F2B63147-DBAB-4CEF-B6B2-2B2F1CEBD6C6}" dt="2023-01-08T23:55:17.383" v="2445" actId="1076"/>
          <ac:grpSpMkLst>
            <pc:docMk/>
            <pc:sldMk cId="1998562957" sldId="365"/>
            <ac:grpSpMk id="5" creationId="{00000000-0000-0000-0000-000000000000}"/>
          </ac:grpSpMkLst>
        </pc:grpChg>
        <pc:grpChg chg="add mod">
          <ac:chgData name="Diekrons MCL" userId="b6f93fc8970d2d55" providerId="LiveId" clId="{F2B63147-DBAB-4CEF-B6B2-2B2F1CEBD6C6}" dt="2023-01-08T23:55:47.766" v="2451" actId="1076"/>
          <ac:grpSpMkLst>
            <pc:docMk/>
            <pc:sldMk cId="1998562957" sldId="365"/>
            <ac:grpSpMk id="6" creationId="{FFA2BE15-2900-CC61-EB30-A7CB6D80CDD3}"/>
          </ac:grpSpMkLst>
        </pc:grpChg>
        <pc:grpChg chg="mod">
          <ac:chgData name="Diekrons MCL" userId="b6f93fc8970d2d55" providerId="LiveId" clId="{F2B63147-DBAB-4CEF-B6B2-2B2F1CEBD6C6}" dt="2023-01-08T23:55:17.383" v="2445" actId="1076"/>
          <ac:grpSpMkLst>
            <pc:docMk/>
            <pc:sldMk cId="1998562957" sldId="365"/>
            <ac:grpSpMk id="12" creationId="{00000000-0000-0000-0000-000000000000}"/>
          </ac:grpSpMkLst>
        </pc:grpChg>
        <pc:grpChg chg="add mod">
          <ac:chgData name="Diekrons MCL" userId="b6f93fc8970d2d55" providerId="LiveId" clId="{F2B63147-DBAB-4CEF-B6B2-2B2F1CEBD6C6}" dt="2023-01-09T00:00:34.371" v="2522" actId="1076"/>
          <ac:grpSpMkLst>
            <pc:docMk/>
            <pc:sldMk cId="1998562957" sldId="365"/>
            <ac:grpSpMk id="17" creationId="{FC48D858-160D-4380-F5A1-79DA9AB06343}"/>
          </ac:grpSpMkLst>
        </pc:grpChg>
        <pc:grpChg chg="mod">
          <ac:chgData name="Diekrons MCL" userId="b6f93fc8970d2d55" providerId="LiveId" clId="{F2B63147-DBAB-4CEF-B6B2-2B2F1CEBD6C6}" dt="2023-01-08T23:55:17.383" v="2445" actId="1076"/>
          <ac:grpSpMkLst>
            <pc:docMk/>
            <pc:sldMk cId="1998562957" sldId="365"/>
            <ac:grpSpMk id="86" creationId="{00000000-0000-0000-0000-000000000000}"/>
          </ac:grpSpMkLst>
        </pc:grpChg>
        <pc:grpChg chg="mod">
          <ac:chgData name="Diekrons MCL" userId="b6f93fc8970d2d55" providerId="LiveId" clId="{F2B63147-DBAB-4CEF-B6B2-2B2F1CEBD6C6}" dt="2023-01-08T23:55:17.383" v="2445" actId="1076"/>
          <ac:grpSpMkLst>
            <pc:docMk/>
            <pc:sldMk cId="1998562957" sldId="365"/>
            <ac:grpSpMk id="93" creationId="{00000000-0000-0000-0000-000000000000}"/>
          </ac:grpSpMkLst>
        </pc:grpChg>
        <pc:grpChg chg="del mod">
          <ac:chgData name="Diekrons MCL" userId="b6f93fc8970d2d55" providerId="LiveId" clId="{F2B63147-DBAB-4CEF-B6B2-2B2F1CEBD6C6}" dt="2023-01-08T23:55:22.300" v="2446" actId="478"/>
          <ac:grpSpMkLst>
            <pc:docMk/>
            <pc:sldMk cId="1998562957" sldId="365"/>
            <ac:grpSpMk id="100" creationId="{00000000-0000-0000-0000-000000000000}"/>
          </ac:grpSpMkLst>
        </pc:grpChg>
        <pc:grpChg chg="mod">
          <ac:chgData name="Diekrons MCL" userId="b6f93fc8970d2d55" providerId="LiveId" clId="{F2B63147-DBAB-4CEF-B6B2-2B2F1CEBD6C6}" dt="2023-01-08T23:55:17.383" v="2445" actId="1076"/>
          <ac:grpSpMkLst>
            <pc:docMk/>
            <pc:sldMk cId="1998562957" sldId="365"/>
            <ac:grpSpMk id="153" creationId="{00000000-0000-0000-0000-000000000000}"/>
          </ac:grpSpMkLst>
        </pc:grpChg>
        <pc:grpChg chg="del mod">
          <ac:chgData name="Diekrons MCL" userId="b6f93fc8970d2d55" providerId="LiveId" clId="{F2B63147-DBAB-4CEF-B6B2-2B2F1CEBD6C6}" dt="2023-01-08T23:56:25.606" v="2456" actId="478"/>
          <ac:grpSpMkLst>
            <pc:docMk/>
            <pc:sldMk cId="1998562957" sldId="365"/>
            <ac:grpSpMk id="159" creationId="{00000000-0000-0000-0000-000000000000}"/>
          </ac:grpSpMkLst>
        </pc:grpChg>
        <pc:grpChg chg="mod">
          <ac:chgData name="Diekrons MCL" userId="b6f93fc8970d2d55" providerId="LiveId" clId="{F2B63147-DBAB-4CEF-B6B2-2B2F1CEBD6C6}" dt="2023-01-08T23:57:44.339" v="2463" actId="1076"/>
          <ac:grpSpMkLst>
            <pc:docMk/>
            <pc:sldMk cId="1998562957" sldId="365"/>
            <ac:grpSpMk id="162" creationId="{00000000-0000-0000-0000-000000000000}"/>
          </ac:grpSpMkLst>
        </pc:grpChg>
        <pc:grpChg chg="del mod">
          <ac:chgData name="Diekrons MCL" userId="b6f93fc8970d2d55" providerId="LiveId" clId="{F2B63147-DBAB-4CEF-B6B2-2B2F1CEBD6C6}" dt="2023-01-08T23:55:59.532" v="2452" actId="478"/>
          <ac:grpSpMkLst>
            <pc:docMk/>
            <pc:sldMk cId="1998562957" sldId="365"/>
            <ac:grpSpMk id="165" creationId="{00000000-0000-0000-0000-000000000000}"/>
          </ac:grpSpMkLst>
        </pc:grpChg>
        <pc:picChg chg="add mod">
          <ac:chgData name="Diekrons MCL" userId="b6f93fc8970d2d55" providerId="LiveId" clId="{F2B63147-DBAB-4CEF-B6B2-2B2F1CEBD6C6}" dt="2023-01-08T23:54:13.083" v="2438"/>
          <ac:picMkLst>
            <pc:docMk/>
            <pc:sldMk cId="1998562957" sldId="365"/>
            <ac:picMk id="2" creationId="{191887FC-3FFF-E6C6-7B81-661DF262C403}"/>
          </ac:picMkLst>
        </pc:picChg>
      </pc:sldChg>
      <pc:sldChg chg="addSp delSp modSp add mod ord setBg">
        <pc:chgData name="Diekrons MCL" userId="b6f93fc8970d2d55" providerId="LiveId" clId="{F2B63147-DBAB-4CEF-B6B2-2B2F1CEBD6C6}" dt="2023-01-08T20:40:43.916" v="969" actId="1076"/>
        <pc:sldMkLst>
          <pc:docMk/>
          <pc:sldMk cId="237140292" sldId="375"/>
        </pc:sldMkLst>
        <pc:spChg chg="del mod">
          <ac:chgData name="Diekrons MCL" userId="b6f93fc8970d2d55" providerId="LiveId" clId="{F2B63147-DBAB-4CEF-B6B2-2B2F1CEBD6C6}" dt="2023-01-08T20:12:02.256" v="651" actId="478"/>
          <ac:spMkLst>
            <pc:docMk/>
            <pc:sldMk cId="237140292" sldId="375"/>
            <ac:spMk id="2" creationId="{00000000-0000-0000-0000-000000000000}"/>
          </ac:spMkLst>
        </pc:spChg>
        <pc:spChg chg="del mod">
          <ac:chgData name="Diekrons MCL" userId="b6f93fc8970d2d55" providerId="LiveId" clId="{F2B63147-DBAB-4CEF-B6B2-2B2F1CEBD6C6}" dt="2023-01-08T20:11:03.241" v="628" actId="478"/>
          <ac:spMkLst>
            <pc:docMk/>
            <pc:sldMk cId="237140292" sldId="375"/>
            <ac:spMk id="3" creationId="{00000000-0000-0000-0000-000000000000}"/>
          </ac:spMkLst>
        </pc:spChg>
        <pc:spChg chg="del mod">
          <ac:chgData name="Diekrons MCL" userId="b6f93fc8970d2d55" providerId="LiveId" clId="{F2B63147-DBAB-4CEF-B6B2-2B2F1CEBD6C6}" dt="2023-01-08T19:50:48.863" v="394" actId="478"/>
          <ac:spMkLst>
            <pc:docMk/>
            <pc:sldMk cId="237140292" sldId="375"/>
            <ac:spMk id="4" creationId="{00000000-0000-0000-0000-000000000000}"/>
          </ac:spMkLst>
        </pc:spChg>
        <pc:spChg chg="del mod">
          <ac:chgData name="Diekrons MCL" userId="b6f93fc8970d2d55" providerId="LiveId" clId="{F2B63147-DBAB-4CEF-B6B2-2B2F1CEBD6C6}" dt="2023-01-08T19:57:49.742" v="436" actId="478"/>
          <ac:spMkLst>
            <pc:docMk/>
            <pc:sldMk cId="237140292" sldId="375"/>
            <ac:spMk id="5" creationId="{00000000-0000-0000-0000-000000000000}"/>
          </ac:spMkLst>
        </pc:spChg>
        <pc:spChg chg="add del mod">
          <ac:chgData name="Diekrons MCL" userId="b6f93fc8970d2d55" providerId="LiveId" clId="{F2B63147-DBAB-4CEF-B6B2-2B2F1CEBD6C6}" dt="2023-01-08T19:50:53.345" v="396" actId="478"/>
          <ac:spMkLst>
            <pc:docMk/>
            <pc:sldMk cId="237140292" sldId="375"/>
            <ac:spMk id="7" creationId="{E8ED5D2E-4390-F83C-8751-4C871521CA7E}"/>
          </ac:spMkLst>
        </pc:spChg>
        <pc:spChg chg="add mod">
          <ac:chgData name="Diekrons MCL" userId="b6f93fc8970d2d55" providerId="LiveId" clId="{F2B63147-DBAB-4CEF-B6B2-2B2F1CEBD6C6}" dt="2023-01-08T20:10:41.267" v="626" actId="1076"/>
          <ac:spMkLst>
            <pc:docMk/>
            <pc:sldMk cId="237140292" sldId="375"/>
            <ac:spMk id="8" creationId="{C678FD3D-DAC1-E977-E92A-425236915AE4}"/>
          </ac:spMkLst>
        </pc:spChg>
        <pc:spChg chg="add mod">
          <ac:chgData name="Diekrons MCL" userId="b6f93fc8970d2d55" providerId="LiveId" clId="{F2B63147-DBAB-4CEF-B6B2-2B2F1CEBD6C6}" dt="2023-01-08T20:05:18.958" v="565" actId="113"/>
          <ac:spMkLst>
            <pc:docMk/>
            <pc:sldMk cId="237140292" sldId="375"/>
            <ac:spMk id="9" creationId="{8BDA2754-A6D5-6D8E-4B5C-0EDE39F1BF27}"/>
          </ac:spMkLst>
        </pc:spChg>
        <pc:spChg chg="mod">
          <ac:chgData name="Diekrons MCL" userId="b6f93fc8970d2d55" providerId="LiveId" clId="{F2B63147-DBAB-4CEF-B6B2-2B2F1CEBD6C6}" dt="2023-01-08T19:58:27.200" v="466" actId="1076"/>
          <ac:spMkLst>
            <pc:docMk/>
            <pc:sldMk cId="237140292" sldId="375"/>
            <ac:spMk id="10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58:27.200" v="466" actId="1076"/>
          <ac:spMkLst>
            <pc:docMk/>
            <pc:sldMk cId="237140292" sldId="375"/>
            <ac:spMk id="11" creationId="{00000000-0000-0000-0000-000000000000}"/>
          </ac:spMkLst>
        </pc:spChg>
        <pc:spChg chg="add mod">
          <ac:chgData name="Diekrons MCL" userId="b6f93fc8970d2d55" providerId="LiveId" clId="{F2B63147-DBAB-4CEF-B6B2-2B2F1CEBD6C6}" dt="2023-01-08T20:05:31.004" v="568" actId="113"/>
          <ac:spMkLst>
            <pc:docMk/>
            <pc:sldMk cId="237140292" sldId="375"/>
            <ac:spMk id="12" creationId="{3F79EDB5-12D6-B3DE-C45D-30DB106E81DF}"/>
          </ac:spMkLst>
        </pc:spChg>
        <pc:spChg chg="mod">
          <ac:chgData name="Diekrons MCL" userId="b6f93fc8970d2d55" providerId="LiveId" clId="{F2B63147-DBAB-4CEF-B6B2-2B2F1CEBD6C6}" dt="2023-01-08T19:58:27.200" v="466" actId="1076"/>
          <ac:spMkLst>
            <pc:docMk/>
            <pc:sldMk cId="237140292" sldId="375"/>
            <ac:spMk id="13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58:27.200" v="466" actId="1076"/>
          <ac:spMkLst>
            <pc:docMk/>
            <pc:sldMk cId="237140292" sldId="375"/>
            <ac:spMk id="14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58:27.200" v="466" actId="1076"/>
          <ac:spMkLst>
            <pc:docMk/>
            <pc:sldMk cId="237140292" sldId="375"/>
            <ac:spMk id="15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58:27.200" v="466" actId="1076"/>
          <ac:spMkLst>
            <pc:docMk/>
            <pc:sldMk cId="237140292" sldId="375"/>
            <ac:spMk id="16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58:27.200" v="466" actId="1076"/>
          <ac:spMkLst>
            <pc:docMk/>
            <pc:sldMk cId="237140292" sldId="375"/>
            <ac:spMk id="17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58:27.200" v="466" actId="1076"/>
          <ac:spMkLst>
            <pc:docMk/>
            <pc:sldMk cId="237140292" sldId="375"/>
            <ac:spMk id="18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58:27.200" v="466" actId="1076"/>
          <ac:spMkLst>
            <pc:docMk/>
            <pc:sldMk cId="237140292" sldId="375"/>
            <ac:spMk id="19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58:27.200" v="466" actId="1076"/>
          <ac:spMkLst>
            <pc:docMk/>
            <pc:sldMk cId="237140292" sldId="375"/>
            <ac:spMk id="20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58:27.200" v="466" actId="1076"/>
          <ac:spMkLst>
            <pc:docMk/>
            <pc:sldMk cId="237140292" sldId="375"/>
            <ac:spMk id="21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58:27.200" v="466" actId="1076"/>
          <ac:spMkLst>
            <pc:docMk/>
            <pc:sldMk cId="237140292" sldId="375"/>
            <ac:spMk id="22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58:27.200" v="466" actId="1076"/>
          <ac:spMkLst>
            <pc:docMk/>
            <pc:sldMk cId="237140292" sldId="375"/>
            <ac:spMk id="23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58:27.200" v="466" actId="1076"/>
          <ac:spMkLst>
            <pc:docMk/>
            <pc:sldMk cId="237140292" sldId="375"/>
            <ac:spMk id="24" creationId="{00000000-0000-0000-0000-000000000000}"/>
          </ac:spMkLst>
        </pc:spChg>
        <pc:spChg chg="add mod">
          <ac:chgData name="Diekrons MCL" userId="b6f93fc8970d2d55" providerId="LiveId" clId="{F2B63147-DBAB-4CEF-B6B2-2B2F1CEBD6C6}" dt="2023-01-08T20:04:57.677" v="563" actId="113"/>
          <ac:spMkLst>
            <pc:docMk/>
            <pc:sldMk cId="237140292" sldId="375"/>
            <ac:spMk id="25" creationId="{C03F5CBB-6A65-4B98-A1D6-AE67D4A3CA04}"/>
          </ac:spMkLst>
        </pc:spChg>
        <pc:spChg chg="add mod">
          <ac:chgData name="Diekrons MCL" userId="b6f93fc8970d2d55" providerId="LiveId" clId="{F2B63147-DBAB-4CEF-B6B2-2B2F1CEBD6C6}" dt="2023-01-08T20:05:25.892" v="567" actId="113"/>
          <ac:spMkLst>
            <pc:docMk/>
            <pc:sldMk cId="237140292" sldId="375"/>
            <ac:spMk id="26" creationId="{E2512522-822E-1BC4-5E95-B7D2101FF41C}"/>
          </ac:spMkLst>
        </pc:spChg>
        <pc:spChg chg="add mod">
          <ac:chgData name="Diekrons MCL" userId="b6f93fc8970d2d55" providerId="LiveId" clId="{F2B63147-DBAB-4CEF-B6B2-2B2F1CEBD6C6}" dt="2023-01-08T20:07:10.242" v="583" actId="1076"/>
          <ac:spMkLst>
            <pc:docMk/>
            <pc:sldMk cId="237140292" sldId="375"/>
            <ac:spMk id="27" creationId="{E4B539A2-020F-3B55-A2AB-81640F496DD4}"/>
          </ac:spMkLst>
        </pc:spChg>
        <pc:spChg chg="mod">
          <ac:chgData name="Diekrons MCL" userId="b6f93fc8970d2d55" providerId="LiveId" clId="{F2B63147-DBAB-4CEF-B6B2-2B2F1CEBD6C6}" dt="2023-01-08T20:09:26.091" v="616" actId="20577"/>
          <ac:spMkLst>
            <pc:docMk/>
            <pc:sldMk cId="237140292" sldId="375"/>
            <ac:spMk id="29" creationId="{00000000-0000-0000-0000-000000000000}"/>
          </ac:spMkLst>
        </pc:spChg>
        <pc:spChg chg="mod">
          <ac:chgData name="Diekrons MCL" userId="b6f93fc8970d2d55" providerId="LiveId" clId="{F2B63147-DBAB-4CEF-B6B2-2B2F1CEBD6C6}" dt="2023-01-08T20:12:48.709" v="658" actId="113"/>
          <ac:spMkLst>
            <pc:docMk/>
            <pc:sldMk cId="237140292" sldId="375"/>
            <ac:spMk id="30" creationId="{00000000-0000-0000-0000-000000000000}"/>
          </ac:spMkLst>
        </pc:spChg>
        <pc:spChg chg="del mod topLvl">
          <ac:chgData name="Diekrons MCL" userId="b6f93fc8970d2d55" providerId="LiveId" clId="{F2B63147-DBAB-4CEF-B6B2-2B2F1CEBD6C6}" dt="2023-01-08T19:52:27.291" v="415" actId="478"/>
          <ac:spMkLst>
            <pc:docMk/>
            <pc:sldMk cId="237140292" sldId="375"/>
            <ac:spMk id="32" creationId="{00000000-0000-0000-0000-000000000000}"/>
          </ac:spMkLst>
        </pc:spChg>
        <pc:spChg chg="mod topLvl">
          <ac:chgData name="Diekrons MCL" userId="b6f93fc8970d2d55" providerId="LiveId" clId="{F2B63147-DBAB-4CEF-B6B2-2B2F1CEBD6C6}" dt="2023-01-08T20:05:22.482" v="566" actId="113"/>
          <ac:spMkLst>
            <pc:docMk/>
            <pc:sldMk cId="237140292" sldId="375"/>
            <ac:spMk id="33" creationId="{00000000-0000-0000-0000-000000000000}"/>
          </ac:spMkLst>
        </pc:spChg>
        <pc:spChg chg="add mod">
          <ac:chgData name="Diekrons MCL" userId="b6f93fc8970d2d55" providerId="LiveId" clId="{F2B63147-DBAB-4CEF-B6B2-2B2F1CEBD6C6}" dt="2023-01-08T20:08:31.602" v="597" actId="14100"/>
          <ac:spMkLst>
            <pc:docMk/>
            <pc:sldMk cId="237140292" sldId="375"/>
            <ac:spMk id="34" creationId="{775D612C-EEE3-8EDC-3BB5-8FF8F0B1DC50}"/>
          </ac:spMkLst>
        </pc:spChg>
        <pc:spChg chg="add mod">
          <ac:chgData name="Diekrons MCL" userId="b6f93fc8970d2d55" providerId="LiveId" clId="{F2B63147-DBAB-4CEF-B6B2-2B2F1CEBD6C6}" dt="2023-01-08T20:08:57.250" v="601" actId="1076"/>
          <ac:spMkLst>
            <pc:docMk/>
            <pc:sldMk cId="237140292" sldId="375"/>
            <ac:spMk id="35" creationId="{02F3E7FE-4CEB-C90E-B0EB-80D2F121C6BF}"/>
          </ac:spMkLst>
        </pc:spChg>
        <pc:spChg chg="mod">
          <ac:chgData name="Diekrons MCL" userId="b6f93fc8970d2d55" providerId="LiveId" clId="{F2B63147-DBAB-4CEF-B6B2-2B2F1CEBD6C6}" dt="2023-01-08T20:10:55.798" v="627"/>
          <ac:spMkLst>
            <pc:docMk/>
            <pc:sldMk cId="237140292" sldId="375"/>
            <ac:spMk id="42" creationId="{5D06411A-0329-8FC6-515B-4FE6C08E4103}"/>
          </ac:spMkLst>
        </pc:spChg>
        <pc:spChg chg="mod">
          <ac:chgData name="Diekrons MCL" userId="b6f93fc8970d2d55" providerId="LiveId" clId="{F2B63147-DBAB-4CEF-B6B2-2B2F1CEBD6C6}" dt="2023-01-08T20:10:55.798" v="627"/>
          <ac:spMkLst>
            <pc:docMk/>
            <pc:sldMk cId="237140292" sldId="375"/>
            <ac:spMk id="43" creationId="{95C2A2DF-BEE7-F0D5-E434-B731212C3917}"/>
          </ac:spMkLst>
        </pc:spChg>
        <pc:spChg chg="mod">
          <ac:chgData name="Diekrons MCL" userId="b6f93fc8970d2d55" providerId="LiveId" clId="{F2B63147-DBAB-4CEF-B6B2-2B2F1CEBD6C6}" dt="2023-01-08T20:30:04.141" v="766" actId="255"/>
          <ac:spMkLst>
            <pc:docMk/>
            <pc:sldMk cId="237140292" sldId="375"/>
            <ac:spMk id="44" creationId="{2E5A2C6F-D982-B602-496C-8465FFAA5B05}"/>
          </ac:spMkLst>
        </pc:spChg>
        <pc:grpChg chg="mod">
          <ac:chgData name="Diekrons MCL" userId="b6f93fc8970d2d55" providerId="LiveId" clId="{F2B63147-DBAB-4CEF-B6B2-2B2F1CEBD6C6}" dt="2023-01-08T20:09:32.975" v="617" actId="1076"/>
          <ac:grpSpMkLst>
            <pc:docMk/>
            <pc:sldMk cId="237140292" sldId="375"/>
            <ac:grpSpMk id="28" creationId="{00000000-0000-0000-0000-000000000000}"/>
          </ac:grpSpMkLst>
        </pc:grpChg>
        <pc:grpChg chg="del mod">
          <ac:chgData name="Diekrons MCL" userId="b6f93fc8970d2d55" providerId="LiveId" clId="{F2B63147-DBAB-4CEF-B6B2-2B2F1CEBD6C6}" dt="2023-01-08T19:51:53.690" v="400" actId="165"/>
          <ac:grpSpMkLst>
            <pc:docMk/>
            <pc:sldMk cId="237140292" sldId="375"/>
            <ac:grpSpMk id="31" creationId="{00000000-0000-0000-0000-000000000000}"/>
          </ac:grpSpMkLst>
        </pc:grpChg>
        <pc:grpChg chg="add mod">
          <ac:chgData name="Diekrons MCL" userId="b6f93fc8970d2d55" providerId="LiveId" clId="{F2B63147-DBAB-4CEF-B6B2-2B2F1CEBD6C6}" dt="2023-01-08T20:10:55.798" v="627"/>
          <ac:grpSpMkLst>
            <pc:docMk/>
            <pc:sldMk cId="237140292" sldId="375"/>
            <ac:grpSpMk id="41" creationId="{4395796D-7E30-619B-BC0B-6B753C1B99CB}"/>
          </ac:grpSpMkLst>
        </pc:grpChg>
        <pc:picChg chg="add mod">
          <ac:chgData name="Diekrons MCL" userId="b6f93fc8970d2d55" providerId="LiveId" clId="{F2B63147-DBAB-4CEF-B6B2-2B2F1CEBD6C6}" dt="2023-01-08T20:40:43.916" v="969" actId="1076"/>
          <ac:picMkLst>
            <pc:docMk/>
            <pc:sldMk cId="237140292" sldId="375"/>
            <ac:picMk id="45" creationId="{DBC75023-6C67-4EA0-ABDB-DB9BD17DF4CA}"/>
          </ac:picMkLst>
        </pc:picChg>
        <pc:picChg chg="add del mod">
          <ac:chgData name="Diekrons MCL" userId="b6f93fc8970d2d55" providerId="LiveId" clId="{F2B63147-DBAB-4CEF-B6B2-2B2F1CEBD6C6}" dt="2023-01-08T20:12:52.406" v="659" actId="478"/>
          <ac:picMkLst>
            <pc:docMk/>
            <pc:sldMk cId="237140292" sldId="375"/>
            <ac:picMk id="47" creationId="{D6389549-0440-CD7F-45E3-9E96924A77F1}"/>
          </ac:picMkLst>
        </pc:picChg>
        <pc:picChg chg="add mod">
          <ac:chgData name="Diekrons MCL" userId="b6f93fc8970d2d55" providerId="LiveId" clId="{F2B63147-DBAB-4CEF-B6B2-2B2F1CEBD6C6}" dt="2023-01-08T20:13:05.224" v="660" actId="207"/>
          <ac:picMkLst>
            <pc:docMk/>
            <pc:sldMk cId="237140292" sldId="375"/>
            <ac:picMk id="49" creationId="{4EB8FE8F-F017-F7C9-891D-B8225AF5FA5A}"/>
          </ac:picMkLst>
        </pc:picChg>
        <pc:cxnChg chg="add mod">
          <ac:chgData name="Diekrons MCL" userId="b6f93fc8970d2d55" providerId="LiveId" clId="{F2B63147-DBAB-4CEF-B6B2-2B2F1CEBD6C6}" dt="2023-01-08T20:10:17.143" v="623" actId="1076"/>
          <ac:cxnSpMkLst>
            <pc:docMk/>
            <pc:sldMk cId="237140292" sldId="375"/>
            <ac:cxnSpMk id="37" creationId="{554DA354-1083-1768-E6EE-D51B4B1D0EA0}"/>
          </ac:cxnSpMkLst>
        </pc:cxnChg>
        <pc:cxnChg chg="add mod">
          <ac:chgData name="Diekrons MCL" userId="b6f93fc8970d2d55" providerId="LiveId" clId="{F2B63147-DBAB-4CEF-B6B2-2B2F1CEBD6C6}" dt="2023-01-08T20:12:34.615" v="655" actId="1076"/>
          <ac:cxnSpMkLst>
            <pc:docMk/>
            <pc:sldMk cId="237140292" sldId="375"/>
            <ac:cxnSpMk id="40" creationId="{B40E8F48-E6E9-4BB3-BF52-11AE3C863604}"/>
          </ac:cxnSpMkLst>
        </pc:cxnChg>
      </pc:sldChg>
      <pc:sldChg chg="addSp delSp modSp add mod setBg">
        <pc:chgData name="Diekrons MCL" userId="b6f93fc8970d2d55" providerId="LiveId" clId="{F2B63147-DBAB-4CEF-B6B2-2B2F1CEBD6C6}" dt="2023-01-09T00:23:37.960" v="3307" actId="20577"/>
        <pc:sldMkLst>
          <pc:docMk/>
          <pc:sldMk cId="1952062315" sldId="388"/>
        </pc:sldMkLst>
        <pc:spChg chg="del">
          <ac:chgData name="Diekrons MCL" userId="b6f93fc8970d2d55" providerId="LiveId" clId="{F2B63147-DBAB-4CEF-B6B2-2B2F1CEBD6C6}" dt="2023-01-08T19:12:25.767" v="146" actId="478"/>
          <ac:spMkLst>
            <pc:docMk/>
            <pc:sldMk cId="1952062315" sldId="388"/>
            <ac:spMk id="2" creationId="{00000000-0000-0000-0000-000000000000}"/>
          </ac:spMkLst>
        </pc:spChg>
        <pc:spChg chg="add del mod">
          <ac:chgData name="Diekrons MCL" userId="b6f93fc8970d2d55" providerId="LiveId" clId="{F2B63147-DBAB-4CEF-B6B2-2B2F1CEBD6C6}" dt="2023-01-08T19:12:29.788" v="147" actId="478"/>
          <ac:spMkLst>
            <pc:docMk/>
            <pc:sldMk cId="1952062315" sldId="388"/>
            <ac:spMk id="4" creationId="{98DA5DF8-6A38-84C2-DA5D-11DA80ADFD15}"/>
          </ac:spMkLst>
        </pc:spChg>
        <pc:spChg chg="mod">
          <ac:chgData name="Diekrons MCL" userId="b6f93fc8970d2d55" providerId="LiveId" clId="{F2B63147-DBAB-4CEF-B6B2-2B2F1CEBD6C6}" dt="2023-01-08T19:43:56.522" v="228" actId="113"/>
          <ac:spMkLst>
            <pc:docMk/>
            <pc:sldMk cId="1952062315" sldId="388"/>
            <ac:spMk id="6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43:11.626" v="216" actId="255"/>
          <ac:spMkLst>
            <pc:docMk/>
            <pc:sldMk cId="1952062315" sldId="388"/>
            <ac:spMk id="7" creationId="{00000000-0000-0000-0000-000000000000}"/>
          </ac:spMkLst>
        </pc:spChg>
        <pc:spChg chg="del mod">
          <ac:chgData name="Diekrons MCL" userId="b6f93fc8970d2d55" providerId="LiveId" clId="{F2B63147-DBAB-4CEF-B6B2-2B2F1CEBD6C6}" dt="2023-01-08T19:42:55.342" v="213" actId="478"/>
          <ac:spMkLst>
            <pc:docMk/>
            <pc:sldMk cId="1952062315" sldId="388"/>
            <ac:spMk id="8" creationId="{00000000-0000-0000-0000-000000000000}"/>
          </ac:spMkLst>
        </pc:spChg>
        <pc:spChg chg="del mod">
          <ac:chgData name="Diekrons MCL" userId="b6f93fc8970d2d55" providerId="LiveId" clId="{F2B63147-DBAB-4CEF-B6B2-2B2F1CEBD6C6}" dt="2023-01-08T19:42:52.182" v="212" actId="478"/>
          <ac:spMkLst>
            <pc:docMk/>
            <pc:sldMk cId="1952062315" sldId="388"/>
            <ac:spMk id="9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40:33.923" v="169" actId="2711"/>
          <ac:spMkLst>
            <pc:docMk/>
            <pc:sldMk cId="1952062315" sldId="388"/>
            <ac:spMk id="10" creationId="{00000000-0000-0000-0000-000000000000}"/>
          </ac:spMkLst>
        </pc:spChg>
        <pc:spChg chg="mod">
          <ac:chgData name="Diekrons MCL" userId="b6f93fc8970d2d55" providerId="LiveId" clId="{F2B63147-DBAB-4CEF-B6B2-2B2F1CEBD6C6}" dt="2023-01-08T20:42:43.822" v="980" actId="207"/>
          <ac:spMkLst>
            <pc:docMk/>
            <pc:sldMk cId="1952062315" sldId="388"/>
            <ac:spMk id="11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43:48.907" v="227" actId="113"/>
          <ac:spMkLst>
            <pc:docMk/>
            <pc:sldMk cId="1952062315" sldId="388"/>
            <ac:spMk id="14" creationId="{00000000-0000-0000-0000-000000000000}"/>
          </ac:spMkLst>
        </pc:spChg>
        <pc:spChg chg="mod">
          <ac:chgData name="Diekrons MCL" userId="b6f93fc8970d2d55" providerId="LiveId" clId="{F2B63147-DBAB-4CEF-B6B2-2B2F1CEBD6C6}" dt="2023-01-09T00:23:37.960" v="3307" actId="20577"/>
          <ac:spMkLst>
            <pc:docMk/>
            <pc:sldMk cId="1952062315" sldId="388"/>
            <ac:spMk id="17" creationId="{00000000-0000-0000-0000-000000000000}"/>
          </ac:spMkLst>
        </pc:spChg>
        <pc:spChg chg="del mod">
          <ac:chgData name="Diekrons MCL" userId="b6f93fc8970d2d55" providerId="LiveId" clId="{F2B63147-DBAB-4CEF-B6B2-2B2F1CEBD6C6}" dt="2023-01-08T20:04:25.232" v="559" actId="478"/>
          <ac:spMkLst>
            <pc:docMk/>
            <pc:sldMk cId="1952062315" sldId="388"/>
            <ac:spMk id="18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50:34.263" v="393" actId="20577"/>
          <ac:spMkLst>
            <pc:docMk/>
            <pc:sldMk cId="1952062315" sldId="388"/>
            <ac:spMk id="19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40:33.923" v="169" actId="2711"/>
          <ac:spMkLst>
            <pc:docMk/>
            <pc:sldMk cId="1952062315" sldId="388"/>
            <ac:spMk id="20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40:33.923" v="169" actId="2711"/>
          <ac:spMkLst>
            <pc:docMk/>
            <pc:sldMk cId="1952062315" sldId="388"/>
            <ac:spMk id="21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40:33.923" v="169" actId="2711"/>
          <ac:spMkLst>
            <pc:docMk/>
            <pc:sldMk cId="1952062315" sldId="388"/>
            <ac:spMk id="22" creationId="{6DBA9782-4FFA-0E5B-5D79-70CA306B12CF}"/>
          </ac:spMkLst>
        </pc:spChg>
        <pc:spChg chg="mod">
          <ac:chgData name="Diekrons MCL" userId="b6f93fc8970d2d55" providerId="LiveId" clId="{F2B63147-DBAB-4CEF-B6B2-2B2F1CEBD6C6}" dt="2023-01-08T19:40:33.923" v="169" actId="2711"/>
          <ac:spMkLst>
            <pc:docMk/>
            <pc:sldMk cId="1952062315" sldId="388"/>
            <ac:spMk id="23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40:33.923" v="169" actId="2711"/>
          <ac:spMkLst>
            <pc:docMk/>
            <pc:sldMk cId="1952062315" sldId="388"/>
            <ac:spMk id="24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40:33.923" v="169" actId="2711"/>
          <ac:spMkLst>
            <pc:docMk/>
            <pc:sldMk cId="1952062315" sldId="388"/>
            <ac:spMk id="25" creationId="{93BDDDD5-9692-6CA7-37E4-A4F9FF14D350}"/>
          </ac:spMkLst>
        </pc:spChg>
        <pc:spChg chg="mod">
          <ac:chgData name="Diekrons MCL" userId="b6f93fc8970d2d55" providerId="LiveId" clId="{F2B63147-DBAB-4CEF-B6B2-2B2F1CEBD6C6}" dt="2023-01-08T19:40:33.923" v="169" actId="2711"/>
          <ac:spMkLst>
            <pc:docMk/>
            <pc:sldMk cId="1952062315" sldId="388"/>
            <ac:spMk id="26" creationId="{29B50AAA-7333-835D-142B-3903D2A91B98}"/>
          </ac:spMkLst>
        </pc:spChg>
        <pc:spChg chg="add mod">
          <ac:chgData name="Diekrons MCL" userId="b6f93fc8970d2d55" providerId="LiveId" clId="{F2B63147-DBAB-4CEF-B6B2-2B2F1CEBD6C6}" dt="2023-01-08T19:41:08.441" v="198" actId="122"/>
          <ac:spMkLst>
            <pc:docMk/>
            <pc:sldMk cId="1952062315" sldId="388"/>
            <ac:spMk id="28" creationId="{6D9AD5A3-61BC-EF32-24E8-5FEF716A06E9}"/>
          </ac:spMkLst>
        </pc:spChg>
        <pc:spChg chg="mod">
          <ac:chgData name="Diekrons MCL" userId="b6f93fc8970d2d55" providerId="LiveId" clId="{F2B63147-DBAB-4CEF-B6B2-2B2F1CEBD6C6}" dt="2023-01-08T20:30:36.122" v="769"/>
          <ac:spMkLst>
            <pc:docMk/>
            <pc:sldMk cId="1952062315" sldId="388"/>
            <ac:spMk id="30" creationId="{A29DAC52-E8AC-24BB-1C96-45D6CAF5A959}"/>
          </ac:spMkLst>
        </pc:spChg>
        <pc:spChg chg="mod">
          <ac:chgData name="Diekrons MCL" userId="b6f93fc8970d2d55" providerId="LiveId" clId="{F2B63147-DBAB-4CEF-B6B2-2B2F1CEBD6C6}" dt="2023-01-08T20:30:36.122" v="769"/>
          <ac:spMkLst>
            <pc:docMk/>
            <pc:sldMk cId="1952062315" sldId="388"/>
            <ac:spMk id="31" creationId="{4C5C4901-31C0-53D0-0FCB-5AC900AC3D4B}"/>
          </ac:spMkLst>
        </pc:spChg>
        <pc:spChg chg="mod">
          <ac:chgData name="Diekrons MCL" userId="b6f93fc8970d2d55" providerId="LiveId" clId="{F2B63147-DBAB-4CEF-B6B2-2B2F1CEBD6C6}" dt="2023-01-08T20:30:36.122" v="769"/>
          <ac:spMkLst>
            <pc:docMk/>
            <pc:sldMk cId="1952062315" sldId="388"/>
            <ac:spMk id="32" creationId="{E0521715-09ED-D4FF-FEA8-10327BD5C1C9}"/>
          </ac:spMkLst>
        </pc:spChg>
        <pc:grpChg chg="add del mod">
          <ac:chgData name="Diekrons MCL" userId="b6f93fc8970d2d55" providerId="LiveId" clId="{F2B63147-DBAB-4CEF-B6B2-2B2F1CEBD6C6}" dt="2023-01-08T20:30:35.550" v="768" actId="478"/>
          <ac:grpSpMkLst>
            <pc:docMk/>
            <pc:sldMk cId="1952062315" sldId="388"/>
            <ac:grpSpMk id="5" creationId="{1EE51CDE-CC8D-2846-B926-51DB18EC92A0}"/>
          </ac:grpSpMkLst>
        </pc:grpChg>
        <pc:grpChg chg="add mod">
          <ac:chgData name="Diekrons MCL" userId="b6f93fc8970d2d55" providerId="LiveId" clId="{F2B63147-DBAB-4CEF-B6B2-2B2F1CEBD6C6}" dt="2023-01-08T21:13:37.912" v="1496" actId="1076"/>
          <ac:grpSpMkLst>
            <pc:docMk/>
            <pc:sldMk cId="1952062315" sldId="388"/>
            <ac:grpSpMk id="29" creationId="{984DDEE9-E6A6-1666-BCBF-42FA286B56E5}"/>
          </ac:grpSpMkLst>
        </pc:grpChg>
        <pc:picChg chg="add mod">
          <ac:chgData name="Diekrons MCL" userId="b6f93fc8970d2d55" providerId="LiveId" clId="{F2B63147-DBAB-4CEF-B6B2-2B2F1CEBD6C6}" dt="2023-01-08T20:40:49.893" v="971" actId="1076"/>
          <ac:picMkLst>
            <pc:docMk/>
            <pc:sldMk cId="1952062315" sldId="388"/>
            <ac:picMk id="27" creationId="{A1A86F3D-7A0A-7698-0C3F-CFBB4257914C}"/>
          </ac:picMkLst>
        </pc:picChg>
      </pc:sldChg>
      <pc:sldChg chg="addSp delSp modSp add mod ord">
        <pc:chgData name="Diekrons MCL" userId="b6f93fc8970d2d55" providerId="LiveId" clId="{F2B63147-DBAB-4CEF-B6B2-2B2F1CEBD6C6}" dt="2023-01-08T21:13:49.162" v="1498"/>
        <pc:sldMkLst>
          <pc:docMk/>
          <pc:sldMk cId="115503179" sldId="389"/>
        </pc:sldMkLst>
        <pc:spChg chg="add del">
          <ac:chgData name="Diekrons MCL" userId="b6f93fc8970d2d55" providerId="LiveId" clId="{F2B63147-DBAB-4CEF-B6B2-2B2F1CEBD6C6}" dt="2023-01-08T20:16:01.069" v="698" actId="22"/>
          <ac:spMkLst>
            <pc:docMk/>
            <pc:sldMk cId="115503179" sldId="389"/>
            <ac:spMk id="3" creationId="{D7048A8D-94DA-5527-C3CA-8A2AC77245F7}"/>
          </ac:spMkLst>
        </pc:spChg>
        <pc:spChg chg="add mod">
          <ac:chgData name="Diekrons MCL" userId="b6f93fc8970d2d55" providerId="LiveId" clId="{F2B63147-DBAB-4CEF-B6B2-2B2F1CEBD6C6}" dt="2023-01-08T20:19:49.884" v="740" actId="1076"/>
          <ac:spMkLst>
            <pc:docMk/>
            <pc:sldMk cId="115503179" sldId="389"/>
            <ac:spMk id="4" creationId="{2762DCD7-3722-604C-4FAA-0CB4CE3B0B9A}"/>
          </ac:spMkLst>
        </pc:spChg>
        <pc:spChg chg="mod">
          <ac:chgData name="Diekrons MCL" userId="b6f93fc8970d2d55" providerId="LiveId" clId="{F2B63147-DBAB-4CEF-B6B2-2B2F1CEBD6C6}" dt="2023-01-08T20:13:40.667" v="665" actId="20577"/>
          <ac:spMkLst>
            <pc:docMk/>
            <pc:sldMk cId="115503179" sldId="389"/>
            <ac:spMk id="6" creationId="{00000000-0000-0000-0000-000000000000}"/>
          </ac:spMkLst>
        </pc:spChg>
        <pc:spChg chg="mod">
          <ac:chgData name="Diekrons MCL" userId="b6f93fc8970d2d55" providerId="LiveId" clId="{F2B63147-DBAB-4CEF-B6B2-2B2F1CEBD6C6}" dt="2023-01-08T20:14:09.838" v="668" actId="20577"/>
          <ac:spMkLst>
            <pc:docMk/>
            <pc:sldMk cId="115503179" sldId="389"/>
            <ac:spMk id="7" creationId="{00000000-0000-0000-0000-000000000000}"/>
          </ac:spMkLst>
        </pc:spChg>
        <pc:spChg chg="add mod">
          <ac:chgData name="Diekrons MCL" userId="b6f93fc8970d2d55" providerId="LiveId" clId="{F2B63147-DBAB-4CEF-B6B2-2B2F1CEBD6C6}" dt="2023-01-08T20:21:45.499" v="756" actId="20577"/>
          <ac:spMkLst>
            <pc:docMk/>
            <pc:sldMk cId="115503179" sldId="389"/>
            <ac:spMk id="8" creationId="{3134183B-50EE-70FD-56AA-3BFF43B60AD5}"/>
          </ac:spMkLst>
        </pc:spChg>
        <pc:spChg chg="mod">
          <ac:chgData name="Diekrons MCL" userId="b6f93fc8970d2d55" providerId="LiveId" clId="{F2B63147-DBAB-4CEF-B6B2-2B2F1CEBD6C6}" dt="2023-01-08T20:43:51.002" v="985" actId="207"/>
          <ac:spMkLst>
            <pc:docMk/>
            <pc:sldMk cId="115503179" sldId="389"/>
            <ac:spMk id="11" creationId="{00000000-0000-0000-0000-000000000000}"/>
          </ac:spMkLst>
        </pc:spChg>
        <pc:spChg chg="mod">
          <ac:chgData name="Diekrons MCL" userId="b6f93fc8970d2d55" providerId="LiveId" clId="{F2B63147-DBAB-4CEF-B6B2-2B2F1CEBD6C6}" dt="2023-01-08T20:15:39.402" v="681" actId="20577"/>
          <ac:spMkLst>
            <pc:docMk/>
            <pc:sldMk cId="115503179" sldId="389"/>
            <ac:spMk id="17" creationId="{00000000-0000-0000-0000-000000000000}"/>
          </ac:spMkLst>
        </pc:spChg>
        <pc:spChg chg="mod">
          <ac:chgData name="Diekrons MCL" userId="b6f93fc8970d2d55" providerId="LiveId" clId="{F2B63147-DBAB-4CEF-B6B2-2B2F1CEBD6C6}" dt="2023-01-08T20:29:12.034" v="762"/>
          <ac:spMkLst>
            <pc:docMk/>
            <pc:sldMk cId="115503179" sldId="389"/>
            <ac:spMk id="18" creationId="{E8458968-0B66-2B1C-9A1B-1E01421A5F09}"/>
          </ac:spMkLst>
        </pc:spChg>
        <pc:spChg chg="mod">
          <ac:chgData name="Diekrons MCL" userId="b6f93fc8970d2d55" providerId="LiveId" clId="{F2B63147-DBAB-4CEF-B6B2-2B2F1CEBD6C6}" dt="2023-01-08T20:19:59.941" v="742" actId="1076"/>
          <ac:spMkLst>
            <pc:docMk/>
            <pc:sldMk cId="115503179" sldId="389"/>
            <ac:spMk id="19" creationId="{00000000-0000-0000-0000-000000000000}"/>
          </ac:spMkLst>
        </pc:spChg>
        <pc:spChg chg="mod">
          <ac:chgData name="Diekrons MCL" userId="b6f93fc8970d2d55" providerId="LiveId" clId="{F2B63147-DBAB-4CEF-B6B2-2B2F1CEBD6C6}" dt="2023-01-08T20:18:50.549" v="735" actId="207"/>
          <ac:spMkLst>
            <pc:docMk/>
            <pc:sldMk cId="115503179" sldId="389"/>
            <ac:spMk id="23" creationId="{00000000-0000-0000-0000-000000000000}"/>
          </ac:spMkLst>
        </pc:spChg>
        <pc:spChg chg="mod">
          <ac:chgData name="Diekrons MCL" userId="b6f93fc8970d2d55" providerId="LiveId" clId="{F2B63147-DBAB-4CEF-B6B2-2B2F1CEBD6C6}" dt="2023-01-08T20:22:49.508" v="760" actId="20577"/>
          <ac:spMkLst>
            <pc:docMk/>
            <pc:sldMk cId="115503179" sldId="389"/>
            <ac:spMk id="26" creationId="{29B50AAA-7333-835D-142B-3903D2A91B98}"/>
          </ac:spMkLst>
        </pc:spChg>
        <pc:spChg chg="mod">
          <ac:chgData name="Diekrons MCL" userId="b6f93fc8970d2d55" providerId="LiveId" clId="{F2B63147-DBAB-4CEF-B6B2-2B2F1CEBD6C6}" dt="2023-01-08T20:29:12.034" v="762"/>
          <ac:spMkLst>
            <pc:docMk/>
            <pc:sldMk cId="115503179" sldId="389"/>
            <ac:spMk id="29" creationId="{8844F22B-7AD1-73BD-0B80-1A1A14210724}"/>
          </ac:spMkLst>
        </pc:spChg>
        <pc:spChg chg="mod">
          <ac:chgData name="Diekrons MCL" userId="b6f93fc8970d2d55" providerId="LiveId" clId="{F2B63147-DBAB-4CEF-B6B2-2B2F1CEBD6C6}" dt="2023-01-08T20:30:11.987" v="767" actId="255"/>
          <ac:spMkLst>
            <pc:docMk/>
            <pc:sldMk cId="115503179" sldId="389"/>
            <ac:spMk id="30" creationId="{F9CF7793-FC01-8024-1ED1-318F2CEB8273}"/>
          </ac:spMkLst>
        </pc:spChg>
        <pc:spChg chg="mod">
          <ac:chgData name="Diekrons MCL" userId="b6f93fc8970d2d55" providerId="LiveId" clId="{F2B63147-DBAB-4CEF-B6B2-2B2F1CEBD6C6}" dt="2023-01-08T21:13:49.162" v="1498"/>
          <ac:spMkLst>
            <pc:docMk/>
            <pc:sldMk cId="115503179" sldId="389"/>
            <ac:spMk id="32" creationId="{A3FCE2B1-E91C-637B-FB75-847012213D83}"/>
          </ac:spMkLst>
        </pc:spChg>
        <pc:spChg chg="mod">
          <ac:chgData name="Diekrons MCL" userId="b6f93fc8970d2d55" providerId="LiveId" clId="{F2B63147-DBAB-4CEF-B6B2-2B2F1CEBD6C6}" dt="2023-01-08T21:13:49.162" v="1498"/>
          <ac:spMkLst>
            <pc:docMk/>
            <pc:sldMk cId="115503179" sldId="389"/>
            <ac:spMk id="33" creationId="{82B16A77-775A-3683-5585-F51068C4F1A0}"/>
          </ac:spMkLst>
        </pc:spChg>
        <pc:spChg chg="mod">
          <ac:chgData name="Diekrons MCL" userId="b6f93fc8970d2d55" providerId="LiveId" clId="{F2B63147-DBAB-4CEF-B6B2-2B2F1CEBD6C6}" dt="2023-01-08T21:13:49.162" v="1498"/>
          <ac:spMkLst>
            <pc:docMk/>
            <pc:sldMk cId="115503179" sldId="389"/>
            <ac:spMk id="34" creationId="{5A34AA1D-28A4-1AFF-6A92-684EFE7DC5C8}"/>
          </ac:spMkLst>
        </pc:spChg>
        <pc:grpChg chg="del mod">
          <ac:chgData name="Diekrons MCL" userId="b6f93fc8970d2d55" providerId="LiveId" clId="{F2B63147-DBAB-4CEF-B6B2-2B2F1CEBD6C6}" dt="2023-01-08T20:29:11.006" v="761" actId="478"/>
          <ac:grpSpMkLst>
            <pc:docMk/>
            <pc:sldMk cId="115503179" sldId="389"/>
            <ac:grpSpMk id="5" creationId="{1EE51CDE-CC8D-2846-B926-51DB18EC92A0}"/>
          </ac:grpSpMkLst>
        </pc:grpChg>
        <pc:grpChg chg="add del mod">
          <ac:chgData name="Diekrons MCL" userId="b6f93fc8970d2d55" providerId="LiveId" clId="{F2B63147-DBAB-4CEF-B6B2-2B2F1CEBD6C6}" dt="2023-01-08T21:13:47.716" v="1497" actId="478"/>
          <ac:grpSpMkLst>
            <pc:docMk/>
            <pc:sldMk cId="115503179" sldId="389"/>
            <ac:grpSpMk id="9" creationId="{A0280CE9-2E2E-7D96-491E-B7E8A0DB99A9}"/>
          </ac:grpSpMkLst>
        </pc:grpChg>
        <pc:grpChg chg="mod">
          <ac:chgData name="Diekrons MCL" userId="b6f93fc8970d2d55" providerId="LiveId" clId="{F2B63147-DBAB-4CEF-B6B2-2B2F1CEBD6C6}" dt="2023-01-08T20:21:49.488" v="757" actId="1076"/>
          <ac:grpSpMkLst>
            <pc:docMk/>
            <pc:sldMk cId="115503179" sldId="389"/>
            <ac:grpSpMk id="12" creationId="{00000000-0000-0000-0000-000000000000}"/>
          </ac:grpSpMkLst>
        </pc:grpChg>
        <pc:grpChg chg="add mod">
          <ac:chgData name="Diekrons MCL" userId="b6f93fc8970d2d55" providerId="LiveId" clId="{F2B63147-DBAB-4CEF-B6B2-2B2F1CEBD6C6}" dt="2023-01-08T21:13:49.162" v="1498"/>
          <ac:grpSpMkLst>
            <pc:docMk/>
            <pc:sldMk cId="115503179" sldId="389"/>
            <ac:grpSpMk id="31" creationId="{67595D36-C832-E9C6-CC63-13CAB014E788}"/>
          </ac:grpSpMkLst>
        </pc:grpChg>
        <pc:picChg chg="mod">
          <ac:chgData name="Diekrons MCL" userId="b6f93fc8970d2d55" providerId="LiveId" clId="{F2B63147-DBAB-4CEF-B6B2-2B2F1CEBD6C6}" dt="2023-01-08T20:40:38.844" v="967" actId="1076"/>
          <ac:picMkLst>
            <pc:docMk/>
            <pc:sldMk cId="115503179" sldId="389"/>
            <ac:picMk id="27" creationId="{A1A86F3D-7A0A-7698-0C3F-CFBB4257914C}"/>
          </ac:picMkLst>
        </pc:picChg>
      </pc:sldChg>
      <pc:sldChg chg="modSp add del mod">
        <pc:chgData name="Diekrons MCL" userId="b6f93fc8970d2d55" providerId="LiveId" clId="{F2B63147-DBAB-4CEF-B6B2-2B2F1CEBD6C6}" dt="2023-01-08T20:43:13.822" v="983" actId="47"/>
        <pc:sldMkLst>
          <pc:docMk/>
          <pc:sldMk cId="1704843384" sldId="390"/>
        </pc:sldMkLst>
        <pc:spChg chg="mod">
          <ac:chgData name="Diekrons MCL" userId="b6f93fc8970d2d55" providerId="LiveId" clId="{F2B63147-DBAB-4CEF-B6B2-2B2F1CEBD6C6}" dt="2023-01-08T20:40:27.647" v="964" actId="207"/>
          <ac:spMkLst>
            <pc:docMk/>
            <pc:sldMk cId="1704843384" sldId="390"/>
            <ac:spMk id="14" creationId="{344737C0-589A-1E0B-2D7A-E14C1B8EB131}"/>
          </ac:spMkLst>
        </pc:spChg>
        <pc:spChg chg="mod">
          <ac:chgData name="Diekrons MCL" userId="b6f93fc8970d2d55" providerId="LiveId" clId="{F2B63147-DBAB-4CEF-B6B2-2B2F1CEBD6C6}" dt="2023-01-08T20:40:27.647" v="964" actId="207"/>
          <ac:spMkLst>
            <pc:docMk/>
            <pc:sldMk cId="1704843384" sldId="390"/>
            <ac:spMk id="15" creationId="{FCAC9D16-422F-EB8C-70EE-A90D443B3128}"/>
          </ac:spMkLst>
        </pc:spChg>
        <pc:spChg chg="mod">
          <ac:chgData name="Diekrons MCL" userId="b6f93fc8970d2d55" providerId="LiveId" clId="{F2B63147-DBAB-4CEF-B6B2-2B2F1CEBD6C6}" dt="2023-01-08T20:40:27.647" v="964" actId="207"/>
          <ac:spMkLst>
            <pc:docMk/>
            <pc:sldMk cId="1704843384" sldId="390"/>
            <ac:spMk id="16" creationId="{3D087751-6C18-A50F-C759-EAD6F95F5A71}"/>
          </ac:spMkLst>
        </pc:spChg>
        <pc:grpChg chg="mod">
          <ac:chgData name="Diekrons MCL" userId="b6f93fc8970d2d55" providerId="LiveId" clId="{F2B63147-DBAB-4CEF-B6B2-2B2F1CEBD6C6}" dt="2023-01-08T20:40:27.647" v="964" actId="207"/>
          <ac:grpSpMkLst>
            <pc:docMk/>
            <pc:sldMk cId="1704843384" sldId="390"/>
            <ac:grpSpMk id="10" creationId="{35CD757D-1409-6055-DEB4-54697A9E1257}"/>
          </ac:grpSpMkLst>
        </pc:grpChg>
        <pc:picChg chg="mod">
          <ac:chgData name="Diekrons MCL" userId="b6f93fc8970d2d55" providerId="LiveId" clId="{F2B63147-DBAB-4CEF-B6B2-2B2F1CEBD6C6}" dt="2023-01-08T20:40:33.894" v="965" actId="1076"/>
          <ac:picMkLst>
            <pc:docMk/>
            <pc:sldMk cId="1704843384" sldId="390"/>
            <ac:picMk id="6" creationId="{D96DDE61-FAC8-F9B1-23E5-BC8AA3EC766B}"/>
          </ac:picMkLst>
        </pc:picChg>
      </pc:sldChg>
      <pc:sldChg chg="addSp delSp modSp add mod">
        <pc:chgData name="Diekrons MCL" userId="b6f93fc8970d2d55" providerId="LiveId" clId="{F2B63147-DBAB-4CEF-B6B2-2B2F1CEBD6C6}" dt="2023-01-08T21:14:07.232" v="1502"/>
        <pc:sldMkLst>
          <pc:docMk/>
          <pc:sldMk cId="3660386099" sldId="390"/>
        </pc:sldMkLst>
        <pc:spChg chg="del">
          <ac:chgData name="Diekrons MCL" userId="b6f93fc8970d2d55" providerId="LiveId" clId="{F2B63147-DBAB-4CEF-B6B2-2B2F1CEBD6C6}" dt="2023-01-08T20:47:25.952" v="1002" actId="478"/>
          <ac:spMkLst>
            <pc:docMk/>
            <pc:sldMk cId="3660386099" sldId="390"/>
            <ac:spMk id="4" creationId="{E22D60A5-14D8-3B13-EF86-2F3E43169634}"/>
          </ac:spMkLst>
        </pc:spChg>
        <pc:spChg chg="mod">
          <ac:chgData name="Diekrons MCL" userId="b6f93fc8970d2d55" providerId="LiveId" clId="{F2B63147-DBAB-4CEF-B6B2-2B2F1CEBD6C6}" dt="2023-01-08T21:14:07.232" v="1502"/>
          <ac:spMkLst>
            <pc:docMk/>
            <pc:sldMk cId="3660386099" sldId="390"/>
            <ac:spMk id="5" creationId="{1336F351-9540-1BBF-082A-FB2BFBEDD9D7}"/>
          </ac:spMkLst>
        </pc:spChg>
        <pc:spChg chg="mod">
          <ac:chgData name="Diekrons MCL" userId="b6f93fc8970d2d55" providerId="LiveId" clId="{F2B63147-DBAB-4CEF-B6B2-2B2F1CEBD6C6}" dt="2023-01-08T20:47:21.619" v="1001" actId="14100"/>
          <ac:spMkLst>
            <pc:docMk/>
            <pc:sldMk cId="3660386099" sldId="390"/>
            <ac:spMk id="13" creationId="{00000000-0000-0000-0000-000000000000}"/>
          </ac:spMkLst>
        </pc:spChg>
        <pc:spChg chg="mod">
          <ac:chgData name="Diekrons MCL" userId="b6f93fc8970d2d55" providerId="LiveId" clId="{F2B63147-DBAB-4CEF-B6B2-2B2F1CEBD6C6}" dt="2023-01-08T20:45:21.374" v="996" actId="207"/>
          <ac:spMkLst>
            <pc:docMk/>
            <pc:sldMk cId="3660386099" sldId="390"/>
            <ac:spMk id="14" creationId="{344737C0-589A-1E0B-2D7A-E14C1B8EB131}"/>
          </ac:spMkLst>
        </pc:spChg>
        <pc:spChg chg="mod">
          <ac:chgData name="Diekrons MCL" userId="b6f93fc8970d2d55" providerId="LiveId" clId="{F2B63147-DBAB-4CEF-B6B2-2B2F1CEBD6C6}" dt="2023-01-08T20:45:21.374" v="996" actId="207"/>
          <ac:spMkLst>
            <pc:docMk/>
            <pc:sldMk cId="3660386099" sldId="390"/>
            <ac:spMk id="15" creationId="{FCAC9D16-422F-EB8C-70EE-A90D443B3128}"/>
          </ac:spMkLst>
        </pc:spChg>
        <pc:spChg chg="mod">
          <ac:chgData name="Diekrons MCL" userId="b6f93fc8970d2d55" providerId="LiveId" clId="{F2B63147-DBAB-4CEF-B6B2-2B2F1CEBD6C6}" dt="2023-01-08T20:45:21.374" v="996" actId="207"/>
          <ac:spMkLst>
            <pc:docMk/>
            <pc:sldMk cId="3660386099" sldId="390"/>
            <ac:spMk id="16" creationId="{3D087751-6C18-A50F-C759-EAD6F95F5A71}"/>
          </ac:spMkLst>
        </pc:spChg>
        <pc:spChg chg="mod">
          <ac:chgData name="Diekrons MCL" userId="b6f93fc8970d2d55" providerId="LiveId" clId="{F2B63147-DBAB-4CEF-B6B2-2B2F1CEBD6C6}" dt="2023-01-08T20:46:04.510" v="999" actId="207"/>
          <ac:spMkLst>
            <pc:docMk/>
            <pc:sldMk cId="3660386099" sldId="390"/>
            <ac:spMk id="17" creationId="{A0EBA0EB-71C8-B739-3ADE-AB2F05B2C39B}"/>
          </ac:spMkLst>
        </pc:spChg>
        <pc:spChg chg="mod">
          <ac:chgData name="Diekrons MCL" userId="b6f93fc8970d2d55" providerId="LiveId" clId="{F2B63147-DBAB-4CEF-B6B2-2B2F1CEBD6C6}" dt="2023-01-08T21:14:07.232" v="1502"/>
          <ac:spMkLst>
            <pc:docMk/>
            <pc:sldMk cId="3660386099" sldId="390"/>
            <ac:spMk id="18" creationId="{0AEA8E0F-E79E-CDF8-A51D-C44BE00716DC}"/>
          </ac:spMkLst>
        </pc:spChg>
        <pc:spChg chg="mod">
          <ac:chgData name="Diekrons MCL" userId="b6f93fc8970d2d55" providerId="LiveId" clId="{F2B63147-DBAB-4CEF-B6B2-2B2F1CEBD6C6}" dt="2023-01-08T21:14:07.232" v="1502"/>
          <ac:spMkLst>
            <pc:docMk/>
            <pc:sldMk cId="3660386099" sldId="390"/>
            <ac:spMk id="19" creationId="{85B792A3-4BFD-5323-53E9-F8D05D88B1C6}"/>
          </ac:spMkLst>
        </pc:spChg>
        <pc:grpChg chg="add mod">
          <ac:chgData name="Diekrons MCL" userId="b6f93fc8970d2d55" providerId="LiveId" clId="{F2B63147-DBAB-4CEF-B6B2-2B2F1CEBD6C6}" dt="2023-01-08T21:14:07.232" v="1502"/>
          <ac:grpSpMkLst>
            <pc:docMk/>
            <pc:sldMk cId="3660386099" sldId="390"/>
            <ac:grpSpMk id="3" creationId="{24677D01-413F-3E10-A068-F93ACA7F1F3F}"/>
          </ac:grpSpMkLst>
        </pc:grpChg>
        <pc:grpChg chg="del mod">
          <ac:chgData name="Diekrons MCL" userId="b6f93fc8970d2d55" providerId="LiveId" clId="{F2B63147-DBAB-4CEF-B6B2-2B2F1CEBD6C6}" dt="2023-01-08T21:14:06.540" v="1501" actId="478"/>
          <ac:grpSpMkLst>
            <pc:docMk/>
            <pc:sldMk cId="3660386099" sldId="390"/>
            <ac:grpSpMk id="10" creationId="{35CD757D-1409-6055-DEB4-54697A9E1257}"/>
          </ac:grpSpMkLst>
        </pc:grpChg>
        <pc:picChg chg="add mod">
          <ac:chgData name="Diekrons MCL" userId="b6f93fc8970d2d55" providerId="LiveId" clId="{F2B63147-DBAB-4CEF-B6B2-2B2F1CEBD6C6}" dt="2023-01-08T20:49:53.214" v="1016" actId="14100"/>
          <ac:picMkLst>
            <pc:docMk/>
            <pc:sldMk cId="3660386099" sldId="390"/>
            <ac:picMk id="2" creationId="{60FABA76-0319-6439-5036-286B23BDF2D7}"/>
          </ac:picMkLst>
        </pc:picChg>
        <pc:picChg chg="mod">
          <ac:chgData name="Diekrons MCL" userId="b6f93fc8970d2d55" providerId="LiveId" clId="{F2B63147-DBAB-4CEF-B6B2-2B2F1CEBD6C6}" dt="2023-01-08T20:44:44.539" v="993" actId="1076"/>
          <ac:picMkLst>
            <pc:docMk/>
            <pc:sldMk cId="3660386099" sldId="390"/>
            <ac:picMk id="6" creationId="{D96DDE61-FAC8-F9B1-23E5-BC8AA3EC766B}"/>
          </ac:picMkLst>
        </pc:picChg>
      </pc:sldChg>
      <pc:sldChg chg="addSp delSp modSp add mod">
        <pc:chgData name="Diekrons MCL" userId="b6f93fc8970d2d55" providerId="LiveId" clId="{F2B63147-DBAB-4CEF-B6B2-2B2F1CEBD6C6}" dt="2023-01-09T00:24:57.049" v="3311" actId="20577"/>
        <pc:sldMkLst>
          <pc:docMk/>
          <pc:sldMk cId="1329296326" sldId="391"/>
        </pc:sldMkLst>
        <pc:spChg chg="mod">
          <ac:chgData name="Diekrons MCL" userId="b6f93fc8970d2d55" providerId="LiveId" clId="{F2B63147-DBAB-4CEF-B6B2-2B2F1CEBD6C6}" dt="2023-01-08T21:13:25.653" v="1495"/>
          <ac:spMkLst>
            <pc:docMk/>
            <pc:sldMk cId="1329296326" sldId="391"/>
            <ac:spMk id="3" creationId="{8D0B2A46-75BB-1949-11C0-26C7AC11287C}"/>
          </ac:spMkLst>
        </pc:spChg>
        <pc:spChg chg="mod">
          <ac:chgData name="Diekrons MCL" userId="b6f93fc8970d2d55" providerId="LiveId" clId="{F2B63147-DBAB-4CEF-B6B2-2B2F1CEBD6C6}" dt="2023-01-08T21:13:25.653" v="1495"/>
          <ac:spMkLst>
            <pc:docMk/>
            <pc:sldMk cId="1329296326" sldId="391"/>
            <ac:spMk id="4" creationId="{F663B479-4208-E80A-CBA7-E7855F11EA19}"/>
          </ac:spMkLst>
        </pc:spChg>
        <pc:spChg chg="mod">
          <ac:chgData name="Diekrons MCL" userId="b6f93fc8970d2d55" providerId="LiveId" clId="{F2B63147-DBAB-4CEF-B6B2-2B2F1CEBD6C6}" dt="2023-01-08T21:13:25.653" v="1495"/>
          <ac:spMkLst>
            <pc:docMk/>
            <pc:sldMk cId="1329296326" sldId="391"/>
            <ac:spMk id="5" creationId="{A64A7306-4413-C95C-1E3F-E27DB4A3D712}"/>
          </ac:spMkLst>
        </pc:spChg>
        <pc:spChg chg="mod">
          <ac:chgData name="Diekrons MCL" userId="b6f93fc8970d2d55" providerId="LiveId" clId="{F2B63147-DBAB-4CEF-B6B2-2B2F1CEBD6C6}" dt="2023-01-08T20:53:12.319" v="1040" actId="20577"/>
          <ac:spMkLst>
            <pc:docMk/>
            <pc:sldMk cId="1329296326" sldId="391"/>
            <ac:spMk id="7" creationId="{00000000-0000-0000-0000-000000000000}"/>
          </ac:spMkLst>
        </pc:spChg>
        <pc:spChg chg="mod">
          <ac:chgData name="Diekrons MCL" userId="b6f93fc8970d2d55" providerId="LiveId" clId="{F2B63147-DBAB-4CEF-B6B2-2B2F1CEBD6C6}" dt="2023-01-09T00:24:57.049" v="3311" actId="20577"/>
          <ac:spMkLst>
            <pc:docMk/>
            <pc:sldMk cId="1329296326" sldId="391"/>
            <ac:spMk id="17" creationId="{00000000-0000-0000-0000-000000000000}"/>
          </ac:spMkLst>
        </pc:spChg>
        <pc:spChg chg="add del mod">
          <ac:chgData name="Diekrons MCL" userId="b6f93fc8970d2d55" providerId="LiveId" clId="{F2B63147-DBAB-4CEF-B6B2-2B2F1CEBD6C6}" dt="2023-01-08T20:59:06.250" v="1150" actId="478"/>
          <ac:spMkLst>
            <pc:docMk/>
            <pc:sldMk cId="1329296326" sldId="391"/>
            <ac:spMk id="19" creationId="{00000000-0000-0000-0000-000000000000}"/>
          </ac:spMkLst>
        </pc:spChg>
        <pc:spChg chg="mod">
          <ac:chgData name="Diekrons MCL" userId="b6f93fc8970d2d55" providerId="LiveId" clId="{F2B63147-DBAB-4CEF-B6B2-2B2F1CEBD6C6}" dt="2023-01-08T20:52:25.050" v="1037" actId="20577"/>
          <ac:spMkLst>
            <pc:docMk/>
            <pc:sldMk cId="1329296326" sldId="391"/>
            <ac:spMk id="28" creationId="{6D9AD5A3-61BC-EF32-24E8-5FEF716A06E9}"/>
          </ac:spMkLst>
        </pc:spChg>
        <pc:grpChg chg="add mod">
          <ac:chgData name="Diekrons MCL" userId="b6f93fc8970d2d55" providerId="LiveId" clId="{F2B63147-DBAB-4CEF-B6B2-2B2F1CEBD6C6}" dt="2023-01-08T21:13:25.653" v="1495"/>
          <ac:grpSpMkLst>
            <pc:docMk/>
            <pc:sldMk cId="1329296326" sldId="391"/>
            <ac:grpSpMk id="2" creationId="{CDCC8661-7341-F724-671D-32627BC9AA8D}"/>
          </ac:grpSpMkLst>
        </pc:grpChg>
        <pc:grpChg chg="add del">
          <ac:chgData name="Diekrons MCL" userId="b6f93fc8970d2d55" providerId="LiveId" clId="{F2B63147-DBAB-4CEF-B6B2-2B2F1CEBD6C6}" dt="2023-01-08T20:59:06.250" v="1150" actId="478"/>
          <ac:grpSpMkLst>
            <pc:docMk/>
            <pc:sldMk cId="1329296326" sldId="391"/>
            <ac:grpSpMk id="16" creationId="{00000000-0000-0000-0000-000000000000}"/>
          </ac:grpSpMkLst>
        </pc:grpChg>
        <pc:grpChg chg="del">
          <ac:chgData name="Diekrons MCL" userId="b6f93fc8970d2d55" providerId="LiveId" clId="{F2B63147-DBAB-4CEF-B6B2-2B2F1CEBD6C6}" dt="2023-01-08T21:13:24.795" v="1494" actId="478"/>
          <ac:grpSpMkLst>
            <pc:docMk/>
            <pc:sldMk cId="1329296326" sldId="391"/>
            <ac:grpSpMk id="29" creationId="{984DDEE9-E6A6-1666-BCBF-42FA286B56E5}"/>
          </ac:grpSpMkLst>
        </pc:grpChg>
      </pc:sldChg>
      <pc:sldChg chg="add del">
        <pc:chgData name="Diekrons MCL" userId="b6f93fc8970d2d55" providerId="LiveId" clId="{F2B63147-DBAB-4CEF-B6B2-2B2F1CEBD6C6}" dt="2023-01-08T20:59:07.015" v="1151" actId="47"/>
        <pc:sldMkLst>
          <pc:docMk/>
          <pc:sldMk cId="3533156959" sldId="392"/>
        </pc:sldMkLst>
      </pc:sldChg>
      <pc:sldChg chg="delSp modSp add del mod">
        <pc:chgData name="Diekrons MCL" userId="b6f93fc8970d2d55" providerId="LiveId" clId="{F2B63147-DBAB-4CEF-B6B2-2B2F1CEBD6C6}" dt="2023-01-08T21:01:11.751" v="1282" actId="20577"/>
        <pc:sldMkLst>
          <pc:docMk/>
          <pc:sldMk cId="3643215029" sldId="393"/>
        </pc:sldMkLst>
        <pc:spChg chg="del">
          <ac:chgData name="Diekrons MCL" userId="b6f93fc8970d2d55" providerId="LiveId" clId="{F2B63147-DBAB-4CEF-B6B2-2B2F1CEBD6C6}" dt="2023-01-08T21:00:46.804" v="1275" actId="478"/>
          <ac:spMkLst>
            <pc:docMk/>
            <pc:sldMk cId="3643215029" sldId="393"/>
            <ac:spMk id="4" creationId="{2762DCD7-3722-604C-4FAA-0CB4CE3B0B9A}"/>
          </ac:spMkLst>
        </pc:spChg>
        <pc:spChg chg="mod">
          <ac:chgData name="Diekrons MCL" userId="b6f93fc8970d2d55" providerId="LiveId" clId="{F2B63147-DBAB-4CEF-B6B2-2B2F1CEBD6C6}" dt="2023-01-08T20:59:09.993" v="1154" actId="20577"/>
          <ac:spMkLst>
            <pc:docMk/>
            <pc:sldMk cId="3643215029" sldId="393"/>
            <ac:spMk id="7" creationId="{00000000-0000-0000-0000-000000000000}"/>
          </ac:spMkLst>
        </pc:spChg>
        <pc:spChg chg="del">
          <ac:chgData name="Diekrons MCL" userId="b6f93fc8970d2d55" providerId="LiveId" clId="{F2B63147-DBAB-4CEF-B6B2-2B2F1CEBD6C6}" dt="2023-01-08T21:00:50.663" v="1276" actId="478"/>
          <ac:spMkLst>
            <pc:docMk/>
            <pc:sldMk cId="3643215029" sldId="393"/>
            <ac:spMk id="8" creationId="{3134183B-50EE-70FD-56AA-3BFF43B60AD5}"/>
          </ac:spMkLst>
        </pc:spChg>
        <pc:spChg chg="mod">
          <ac:chgData name="Diekrons MCL" userId="b6f93fc8970d2d55" providerId="LiveId" clId="{F2B63147-DBAB-4CEF-B6B2-2B2F1CEBD6C6}" dt="2023-01-08T21:01:11.751" v="1282" actId="20577"/>
          <ac:spMkLst>
            <pc:docMk/>
            <pc:sldMk cId="3643215029" sldId="393"/>
            <ac:spMk id="17" creationId="{00000000-0000-0000-0000-000000000000}"/>
          </ac:spMkLst>
        </pc:spChg>
        <pc:spChg chg="del">
          <ac:chgData name="Diekrons MCL" userId="b6f93fc8970d2d55" providerId="LiveId" clId="{F2B63147-DBAB-4CEF-B6B2-2B2F1CEBD6C6}" dt="2023-01-08T21:00:43.665" v="1274" actId="478"/>
          <ac:spMkLst>
            <pc:docMk/>
            <pc:sldMk cId="3643215029" sldId="393"/>
            <ac:spMk id="19" creationId="{00000000-0000-0000-0000-000000000000}"/>
          </ac:spMkLst>
        </pc:spChg>
        <pc:spChg chg="mod">
          <ac:chgData name="Diekrons MCL" userId="b6f93fc8970d2d55" providerId="LiveId" clId="{F2B63147-DBAB-4CEF-B6B2-2B2F1CEBD6C6}" dt="2023-01-08T21:00:56.676" v="1277" actId="1076"/>
          <ac:spMkLst>
            <pc:docMk/>
            <pc:sldMk cId="3643215029" sldId="393"/>
            <ac:spMk id="21" creationId="{00000000-0000-0000-0000-000000000000}"/>
          </ac:spMkLst>
        </pc:spChg>
        <pc:spChg chg="mod">
          <ac:chgData name="Diekrons MCL" userId="b6f93fc8970d2d55" providerId="LiveId" clId="{F2B63147-DBAB-4CEF-B6B2-2B2F1CEBD6C6}" dt="2023-01-08T20:59:07.698" v="1152" actId="20577"/>
          <ac:spMkLst>
            <pc:docMk/>
            <pc:sldMk cId="3643215029" sldId="393"/>
            <ac:spMk id="28" creationId="{6D9AD5A3-61BC-EF32-24E8-5FEF716A06E9}"/>
          </ac:spMkLst>
        </pc:spChg>
        <pc:grpChg chg="del">
          <ac:chgData name="Diekrons MCL" userId="b6f93fc8970d2d55" providerId="LiveId" clId="{F2B63147-DBAB-4CEF-B6B2-2B2F1CEBD6C6}" dt="2023-01-08T21:00:43.665" v="1274" actId="478"/>
          <ac:grpSpMkLst>
            <pc:docMk/>
            <pc:sldMk cId="3643215029" sldId="393"/>
            <ac:grpSpMk id="16" creationId="{00000000-0000-0000-0000-000000000000}"/>
          </ac:grpSpMkLst>
        </pc:grpChg>
      </pc:sldChg>
      <pc:sldChg chg="addSp delSp modSp add mod">
        <pc:chgData name="Diekrons MCL" userId="b6f93fc8970d2d55" providerId="LiveId" clId="{F2B63147-DBAB-4CEF-B6B2-2B2F1CEBD6C6}" dt="2023-01-08T21:14:19.210" v="1504"/>
        <pc:sldMkLst>
          <pc:docMk/>
          <pc:sldMk cId="433223233" sldId="394"/>
        </pc:sldMkLst>
        <pc:spChg chg="mod">
          <ac:chgData name="Diekrons MCL" userId="b6f93fc8970d2d55" providerId="LiveId" clId="{F2B63147-DBAB-4CEF-B6B2-2B2F1CEBD6C6}" dt="2023-01-08T21:14:19.210" v="1504"/>
          <ac:spMkLst>
            <pc:docMk/>
            <pc:sldMk cId="433223233" sldId="394"/>
            <ac:spMk id="3" creationId="{3CA0E2A2-E01D-6206-600B-291BF9053AC0}"/>
          </ac:spMkLst>
        </pc:spChg>
        <pc:spChg chg="mod">
          <ac:chgData name="Diekrons MCL" userId="b6f93fc8970d2d55" providerId="LiveId" clId="{F2B63147-DBAB-4CEF-B6B2-2B2F1CEBD6C6}" dt="2023-01-08T21:07:53.653" v="1424" actId="20577"/>
          <ac:spMkLst>
            <pc:docMk/>
            <pc:sldMk cId="433223233" sldId="394"/>
            <ac:spMk id="4" creationId="{E22D60A5-14D8-3B13-EF86-2F3E43169634}"/>
          </ac:spMkLst>
        </pc:spChg>
        <pc:spChg chg="mod">
          <ac:chgData name="Diekrons MCL" userId="b6f93fc8970d2d55" providerId="LiveId" clId="{F2B63147-DBAB-4CEF-B6B2-2B2F1CEBD6C6}" dt="2023-01-08T21:14:19.210" v="1504"/>
          <ac:spMkLst>
            <pc:docMk/>
            <pc:sldMk cId="433223233" sldId="394"/>
            <ac:spMk id="5" creationId="{BF1CC54E-468E-AD56-1311-C82A0898A46C}"/>
          </ac:spMkLst>
        </pc:spChg>
        <pc:spChg chg="mod">
          <ac:chgData name="Diekrons MCL" userId="b6f93fc8970d2d55" providerId="LiveId" clId="{F2B63147-DBAB-4CEF-B6B2-2B2F1CEBD6C6}" dt="2023-01-08T21:02:59.136" v="1295" actId="20577"/>
          <ac:spMkLst>
            <pc:docMk/>
            <pc:sldMk cId="433223233" sldId="394"/>
            <ac:spMk id="7" creationId="{EE7F9745-043D-4953-DFE4-B66F891D6131}"/>
          </ac:spMkLst>
        </pc:spChg>
        <pc:spChg chg="mod">
          <ac:chgData name="Diekrons MCL" userId="b6f93fc8970d2d55" providerId="LiveId" clId="{F2B63147-DBAB-4CEF-B6B2-2B2F1CEBD6C6}" dt="2023-01-08T21:03:06.012" v="1297" actId="20577"/>
          <ac:spMkLst>
            <pc:docMk/>
            <pc:sldMk cId="433223233" sldId="394"/>
            <ac:spMk id="13" creationId="{00000000-0000-0000-0000-000000000000}"/>
          </ac:spMkLst>
        </pc:spChg>
        <pc:spChg chg="mod">
          <ac:chgData name="Diekrons MCL" userId="b6f93fc8970d2d55" providerId="LiveId" clId="{F2B63147-DBAB-4CEF-B6B2-2B2F1CEBD6C6}" dt="2023-01-08T21:14:19.210" v="1504"/>
          <ac:spMkLst>
            <pc:docMk/>
            <pc:sldMk cId="433223233" sldId="394"/>
            <ac:spMk id="18" creationId="{2431530A-82BC-C0A2-9372-3AF98194C9DB}"/>
          </ac:spMkLst>
        </pc:spChg>
        <pc:grpChg chg="add mod">
          <ac:chgData name="Diekrons MCL" userId="b6f93fc8970d2d55" providerId="LiveId" clId="{F2B63147-DBAB-4CEF-B6B2-2B2F1CEBD6C6}" dt="2023-01-08T21:14:19.210" v="1504"/>
          <ac:grpSpMkLst>
            <pc:docMk/>
            <pc:sldMk cId="433223233" sldId="394"/>
            <ac:grpSpMk id="2" creationId="{15246763-6612-D329-B577-1D6498A12E06}"/>
          </ac:grpSpMkLst>
        </pc:grpChg>
        <pc:grpChg chg="del">
          <ac:chgData name="Diekrons MCL" userId="b6f93fc8970d2d55" providerId="LiveId" clId="{F2B63147-DBAB-4CEF-B6B2-2B2F1CEBD6C6}" dt="2023-01-08T21:14:18.371" v="1503" actId="478"/>
          <ac:grpSpMkLst>
            <pc:docMk/>
            <pc:sldMk cId="433223233" sldId="394"/>
            <ac:grpSpMk id="10" creationId="{35CD757D-1409-6055-DEB4-54697A9E1257}"/>
          </ac:grpSpMkLst>
        </pc:grpChg>
      </pc:sldChg>
      <pc:sldChg chg="add del">
        <pc:chgData name="Diekrons MCL" userId="b6f93fc8970d2d55" providerId="LiveId" clId="{F2B63147-DBAB-4CEF-B6B2-2B2F1CEBD6C6}" dt="2023-01-08T21:08:35.024" v="1425" actId="47"/>
        <pc:sldMkLst>
          <pc:docMk/>
          <pc:sldMk cId="1672079121" sldId="395"/>
        </pc:sldMkLst>
      </pc:sldChg>
      <pc:sldChg chg="delSp modSp add mod">
        <pc:chgData name="Diekrons MCL" userId="b6f93fc8970d2d55" providerId="LiveId" clId="{F2B63147-DBAB-4CEF-B6B2-2B2F1CEBD6C6}" dt="2023-01-08T21:27:18.551" v="1585" actId="20577"/>
        <pc:sldMkLst>
          <pc:docMk/>
          <pc:sldMk cId="2487267353" sldId="395"/>
        </pc:sldMkLst>
        <pc:spChg chg="mod">
          <ac:chgData name="Diekrons MCL" userId="b6f93fc8970d2d55" providerId="LiveId" clId="{F2B63147-DBAB-4CEF-B6B2-2B2F1CEBD6C6}" dt="2023-01-08T21:19:41.748" v="1527" actId="20577"/>
          <ac:spMkLst>
            <pc:docMk/>
            <pc:sldMk cId="2487267353" sldId="395"/>
            <ac:spMk id="7" creationId="{00000000-0000-0000-0000-000000000000}"/>
          </ac:spMkLst>
        </pc:spChg>
        <pc:spChg chg="mod">
          <ac:chgData name="Diekrons MCL" userId="b6f93fc8970d2d55" providerId="LiveId" clId="{F2B63147-DBAB-4CEF-B6B2-2B2F1CEBD6C6}" dt="2023-01-08T21:27:18.551" v="1585" actId="20577"/>
          <ac:spMkLst>
            <pc:docMk/>
            <pc:sldMk cId="2487267353" sldId="395"/>
            <ac:spMk id="17" creationId="{00000000-0000-0000-0000-000000000000}"/>
          </ac:spMkLst>
        </pc:spChg>
        <pc:spChg chg="del">
          <ac:chgData name="Diekrons MCL" userId="b6f93fc8970d2d55" providerId="LiveId" clId="{F2B63147-DBAB-4CEF-B6B2-2B2F1CEBD6C6}" dt="2023-01-08T21:26:25.110" v="1549" actId="478"/>
          <ac:spMkLst>
            <pc:docMk/>
            <pc:sldMk cId="2487267353" sldId="395"/>
            <ac:spMk id="19" creationId="{00000000-0000-0000-0000-000000000000}"/>
          </ac:spMkLst>
        </pc:spChg>
        <pc:spChg chg="mod">
          <ac:chgData name="Diekrons MCL" userId="b6f93fc8970d2d55" providerId="LiveId" clId="{F2B63147-DBAB-4CEF-B6B2-2B2F1CEBD6C6}" dt="2023-01-08T21:19:06.449" v="1524" actId="20577"/>
          <ac:spMkLst>
            <pc:docMk/>
            <pc:sldMk cId="2487267353" sldId="395"/>
            <ac:spMk id="28" creationId="{6D9AD5A3-61BC-EF32-24E8-5FEF716A06E9}"/>
          </ac:spMkLst>
        </pc:spChg>
        <pc:spChg chg="mod">
          <ac:chgData name="Diekrons MCL" userId="b6f93fc8970d2d55" providerId="LiveId" clId="{F2B63147-DBAB-4CEF-B6B2-2B2F1CEBD6C6}" dt="2023-01-08T21:18:55.171" v="1510" actId="207"/>
          <ac:spMkLst>
            <pc:docMk/>
            <pc:sldMk cId="2487267353" sldId="395"/>
            <ac:spMk id="30" creationId="{A29DAC52-E8AC-24BB-1C96-45D6CAF5A959}"/>
          </ac:spMkLst>
        </pc:spChg>
        <pc:spChg chg="mod">
          <ac:chgData name="Diekrons MCL" userId="b6f93fc8970d2d55" providerId="LiveId" clId="{F2B63147-DBAB-4CEF-B6B2-2B2F1CEBD6C6}" dt="2023-01-08T21:18:55.171" v="1510" actId="207"/>
          <ac:spMkLst>
            <pc:docMk/>
            <pc:sldMk cId="2487267353" sldId="395"/>
            <ac:spMk id="31" creationId="{4C5C4901-31C0-53D0-0FCB-5AC900AC3D4B}"/>
          </ac:spMkLst>
        </pc:spChg>
        <pc:spChg chg="mod">
          <ac:chgData name="Diekrons MCL" userId="b6f93fc8970d2d55" providerId="LiveId" clId="{F2B63147-DBAB-4CEF-B6B2-2B2F1CEBD6C6}" dt="2023-01-08T21:18:55.171" v="1510" actId="207"/>
          <ac:spMkLst>
            <pc:docMk/>
            <pc:sldMk cId="2487267353" sldId="395"/>
            <ac:spMk id="32" creationId="{E0521715-09ED-D4FF-FEA8-10327BD5C1C9}"/>
          </ac:spMkLst>
        </pc:spChg>
        <pc:grpChg chg="del">
          <ac:chgData name="Diekrons MCL" userId="b6f93fc8970d2d55" providerId="LiveId" clId="{F2B63147-DBAB-4CEF-B6B2-2B2F1CEBD6C6}" dt="2023-01-08T21:26:25.110" v="1549" actId="478"/>
          <ac:grpSpMkLst>
            <pc:docMk/>
            <pc:sldMk cId="2487267353" sldId="395"/>
            <ac:grpSpMk id="16" creationId="{00000000-0000-0000-0000-000000000000}"/>
          </ac:grpSpMkLst>
        </pc:grpChg>
        <pc:grpChg chg="mod">
          <ac:chgData name="Diekrons MCL" userId="b6f93fc8970d2d55" providerId="LiveId" clId="{F2B63147-DBAB-4CEF-B6B2-2B2F1CEBD6C6}" dt="2023-01-08T21:18:55.171" v="1510" actId="207"/>
          <ac:grpSpMkLst>
            <pc:docMk/>
            <pc:sldMk cId="2487267353" sldId="395"/>
            <ac:grpSpMk id="29" creationId="{984DDEE9-E6A6-1666-BCBF-42FA286B56E5}"/>
          </ac:grpSpMkLst>
        </pc:grpChg>
      </pc:sldChg>
      <pc:sldChg chg="modSp add del mod">
        <pc:chgData name="Diekrons MCL" userId="b6f93fc8970d2d55" providerId="LiveId" clId="{F2B63147-DBAB-4CEF-B6B2-2B2F1CEBD6C6}" dt="2023-01-08T21:47:54.854" v="2136" actId="47"/>
        <pc:sldMkLst>
          <pc:docMk/>
          <pc:sldMk cId="2366481538" sldId="396"/>
        </pc:sldMkLst>
        <pc:spChg chg="mod">
          <ac:chgData name="Diekrons MCL" userId="b6f93fc8970d2d55" providerId="LiveId" clId="{F2B63147-DBAB-4CEF-B6B2-2B2F1CEBD6C6}" dt="2023-01-08T21:09:23.268" v="1441" actId="20577"/>
          <ac:spMkLst>
            <pc:docMk/>
            <pc:sldMk cId="2366481538" sldId="396"/>
            <ac:spMk id="8" creationId="{C678FD3D-DAC1-E977-E92A-425236915AE4}"/>
          </ac:spMkLst>
        </pc:spChg>
      </pc:sldChg>
      <pc:sldChg chg="modSp add del mod">
        <pc:chgData name="Diekrons MCL" userId="b6f93fc8970d2d55" providerId="LiveId" clId="{F2B63147-DBAB-4CEF-B6B2-2B2F1CEBD6C6}" dt="2023-01-08T21:47:54.970" v="2137" actId="47"/>
        <pc:sldMkLst>
          <pc:docMk/>
          <pc:sldMk cId="309660647" sldId="397"/>
        </pc:sldMkLst>
        <pc:spChg chg="mod">
          <ac:chgData name="Diekrons MCL" userId="b6f93fc8970d2d55" providerId="LiveId" clId="{F2B63147-DBAB-4CEF-B6B2-2B2F1CEBD6C6}" dt="2023-01-08T21:09:32.644" v="1448" actId="20577"/>
          <ac:spMkLst>
            <pc:docMk/>
            <pc:sldMk cId="309660647" sldId="397"/>
            <ac:spMk id="28" creationId="{6D9AD5A3-61BC-EF32-24E8-5FEF716A06E9}"/>
          </ac:spMkLst>
        </pc:spChg>
      </pc:sldChg>
      <pc:sldChg chg="modSp add del mod">
        <pc:chgData name="Diekrons MCL" userId="b6f93fc8970d2d55" providerId="LiveId" clId="{F2B63147-DBAB-4CEF-B6B2-2B2F1CEBD6C6}" dt="2023-01-09T00:23:01.543" v="3301" actId="47"/>
        <pc:sldMkLst>
          <pc:docMk/>
          <pc:sldMk cId="4150604233" sldId="398"/>
        </pc:sldMkLst>
        <pc:spChg chg="mod">
          <ac:chgData name="Diekrons MCL" userId="b6f93fc8970d2d55" providerId="LiveId" clId="{F2B63147-DBAB-4CEF-B6B2-2B2F1CEBD6C6}" dt="2023-01-08T21:09:39.609" v="1455" actId="20577"/>
          <ac:spMkLst>
            <pc:docMk/>
            <pc:sldMk cId="4150604233" sldId="398"/>
            <ac:spMk id="7" creationId="{EE7F9745-043D-4953-DFE4-B66F891D6131}"/>
          </ac:spMkLst>
        </pc:spChg>
      </pc:sldChg>
      <pc:sldChg chg="modSp add del mod">
        <pc:chgData name="Diekrons MCL" userId="b6f93fc8970d2d55" providerId="LiveId" clId="{F2B63147-DBAB-4CEF-B6B2-2B2F1CEBD6C6}" dt="2023-01-09T00:23:01.543" v="3301" actId="47"/>
        <pc:sldMkLst>
          <pc:docMk/>
          <pc:sldMk cId="3018925357" sldId="399"/>
        </pc:sldMkLst>
        <pc:spChg chg="mod">
          <ac:chgData name="Diekrons MCL" userId="b6f93fc8970d2d55" providerId="LiveId" clId="{F2B63147-DBAB-4CEF-B6B2-2B2F1CEBD6C6}" dt="2023-01-08T21:09:47.921" v="1462" actId="20577"/>
          <ac:spMkLst>
            <pc:docMk/>
            <pc:sldMk cId="3018925357" sldId="399"/>
            <ac:spMk id="7" creationId="{EE7F9745-043D-4953-DFE4-B66F891D6131}"/>
          </ac:spMkLst>
        </pc:spChg>
      </pc:sldChg>
      <pc:sldChg chg="add del">
        <pc:chgData name="Diekrons MCL" userId="b6f93fc8970d2d55" providerId="LiveId" clId="{F2B63147-DBAB-4CEF-B6B2-2B2F1CEBD6C6}" dt="2023-01-08T21:28:41.623" v="1586" actId="47"/>
        <pc:sldMkLst>
          <pc:docMk/>
          <pc:sldMk cId="1755422166" sldId="400"/>
        </pc:sldMkLst>
      </pc:sldChg>
      <pc:sldChg chg="add del">
        <pc:chgData name="Diekrons MCL" userId="b6f93fc8970d2d55" providerId="LiveId" clId="{F2B63147-DBAB-4CEF-B6B2-2B2F1CEBD6C6}" dt="2023-01-08T21:28:41.623" v="1586" actId="47"/>
        <pc:sldMkLst>
          <pc:docMk/>
          <pc:sldMk cId="4124989768" sldId="401"/>
        </pc:sldMkLst>
      </pc:sldChg>
      <pc:sldChg chg="addSp delSp modSp add mod">
        <pc:chgData name="Diekrons MCL" userId="b6f93fc8970d2d55" providerId="LiveId" clId="{F2B63147-DBAB-4CEF-B6B2-2B2F1CEBD6C6}" dt="2023-01-08T21:32:36.521" v="1842" actId="113"/>
        <pc:sldMkLst>
          <pc:docMk/>
          <pc:sldMk cId="830619944" sldId="402"/>
        </pc:sldMkLst>
        <pc:spChg chg="mod">
          <ac:chgData name="Diekrons MCL" userId="b6f93fc8970d2d55" providerId="LiveId" clId="{F2B63147-DBAB-4CEF-B6B2-2B2F1CEBD6C6}" dt="2023-01-08T21:28:59.875" v="1593"/>
          <ac:spMkLst>
            <pc:docMk/>
            <pc:sldMk cId="830619944" sldId="402"/>
            <ac:spMk id="3" creationId="{2C7B3191-1772-3A91-9894-98B1BB3B6D48}"/>
          </ac:spMkLst>
        </pc:spChg>
        <pc:spChg chg="del">
          <ac:chgData name="Diekrons MCL" userId="b6f93fc8970d2d55" providerId="LiveId" clId="{F2B63147-DBAB-4CEF-B6B2-2B2F1CEBD6C6}" dt="2023-01-08T21:30:24.118" v="1646" actId="478"/>
          <ac:spMkLst>
            <pc:docMk/>
            <pc:sldMk cId="830619944" sldId="402"/>
            <ac:spMk id="4" creationId="{2762DCD7-3722-604C-4FAA-0CB4CE3B0B9A}"/>
          </ac:spMkLst>
        </pc:spChg>
        <pc:spChg chg="mod">
          <ac:chgData name="Diekrons MCL" userId="b6f93fc8970d2d55" providerId="LiveId" clId="{F2B63147-DBAB-4CEF-B6B2-2B2F1CEBD6C6}" dt="2023-01-08T21:28:59.875" v="1593"/>
          <ac:spMkLst>
            <pc:docMk/>
            <pc:sldMk cId="830619944" sldId="402"/>
            <ac:spMk id="5" creationId="{CA96CC87-47B5-8075-DA73-72534B0EF5A4}"/>
          </ac:spMkLst>
        </pc:spChg>
        <pc:spChg chg="mod">
          <ac:chgData name="Diekrons MCL" userId="b6f93fc8970d2d55" providerId="LiveId" clId="{F2B63147-DBAB-4CEF-B6B2-2B2F1CEBD6C6}" dt="2023-01-08T21:29:22.495" v="1596" actId="20577"/>
          <ac:spMkLst>
            <pc:docMk/>
            <pc:sldMk cId="830619944" sldId="402"/>
            <ac:spMk id="7" creationId="{00000000-0000-0000-0000-000000000000}"/>
          </ac:spMkLst>
        </pc:spChg>
        <pc:spChg chg="del">
          <ac:chgData name="Diekrons MCL" userId="b6f93fc8970d2d55" providerId="LiveId" clId="{F2B63147-DBAB-4CEF-B6B2-2B2F1CEBD6C6}" dt="2023-01-08T21:30:21.248" v="1645" actId="478"/>
          <ac:spMkLst>
            <pc:docMk/>
            <pc:sldMk cId="830619944" sldId="402"/>
            <ac:spMk id="8" creationId="{3134183B-50EE-70FD-56AA-3BFF43B60AD5}"/>
          </ac:spMkLst>
        </pc:spChg>
        <pc:spChg chg="mod">
          <ac:chgData name="Diekrons MCL" userId="b6f93fc8970d2d55" providerId="LiveId" clId="{F2B63147-DBAB-4CEF-B6B2-2B2F1CEBD6C6}" dt="2023-01-08T21:28:59.875" v="1593"/>
          <ac:spMkLst>
            <pc:docMk/>
            <pc:sldMk cId="830619944" sldId="402"/>
            <ac:spMk id="9" creationId="{BE72C3FE-35EC-D879-2434-C4A57E6DC406}"/>
          </ac:spMkLst>
        </pc:spChg>
        <pc:spChg chg="mod">
          <ac:chgData name="Diekrons MCL" userId="b6f93fc8970d2d55" providerId="LiveId" clId="{F2B63147-DBAB-4CEF-B6B2-2B2F1CEBD6C6}" dt="2023-01-08T21:30:15.032" v="1644" actId="20577"/>
          <ac:spMkLst>
            <pc:docMk/>
            <pc:sldMk cId="830619944" sldId="402"/>
            <ac:spMk id="17" creationId="{00000000-0000-0000-0000-000000000000}"/>
          </ac:spMkLst>
        </pc:spChg>
        <pc:spChg chg="add mod">
          <ac:chgData name="Diekrons MCL" userId="b6f93fc8970d2d55" providerId="LiveId" clId="{F2B63147-DBAB-4CEF-B6B2-2B2F1CEBD6C6}" dt="2023-01-08T21:32:36.521" v="1842" actId="113"/>
          <ac:spMkLst>
            <pc:docMk/>
            <pc:sldMk cId="830619944" sldId="402"/>
            <ac:spMk id="18" creationId="{4A3137F5-E5AE-2023-B448-62CD5B16E8CA}"/>
          </ac:spMkLst>
        </pc:spChg>
        <pc:spChg chg="mod">
          <ac:chgData name="Diekrons MCL" userId="b6f93fc8970d2d55" providerId="LiveId" clId="{F2B63147-DBAB-4CEF-B6B2-2B2F1CEBD6C6}" dt="2023-01-08T21:31:49.088" v="1813" actId="1076"/>
          <ac:spMkLst>
            <pc:docMk/>
            <pc:sldMk cId="830619944" sldId="402"/>
            <ac:spMk id="19" creationId="{00000000-0000-0000-0000-000000000000}"/>
          </ac:spMkLst>
        </pc:spChg>
        <pc:spChg chg="mod">
          <ac:chgData name="Diekrons MCL" userId="b6f93fc8970d2d55" providerId="LiveId" clId="{F2B63147-DBAB-4CEF-B6B2-2B2F1CEBD6C6}" dt="2023-01-08T21:30:28.829" v="1648" actId="1076"/>
          <ac:spMkLst>
            <pc:docMk/>
            <pc:sldMk cId="830619944" sldId="402"/>
            <ac:spMk id="21" creationId="{00000000-0000-0000-0000-000000000000}"/>
          </ac:spMkLst>
        </pc:spChg>
        <pc:spChg chg="mod">
          <ac:chgData name="Diekrons MCL" userId="b6f93fc8970d2d55" providerId="LiveId" clId="{F2B63147-DBAB-4CEF-B6B2-2B2F1CEBD6C6}" dt="2023-01-08T21:28:49.042" v="1591" actId="20577"/>
          <ac:spMkLst>
            <pc:docMk/>
            <pc:sldMk cId="830619944" sldId="402"/>
            <ac:spMk id="28" creationId="{6D9AD5A3-61BC-EF32-24E8-5FEF716A06E9}"/>
          </ac:spMkLst>
        </pc:spChg>
        <pc:grpChg chg="add mod">
          <ac:chgData name="Diekrons MCL" userId="b6f93fc8970d2d55" providerId="LiveId" clId="{F2B63147-DBAB-4CEF-B6B2-2B2F1CEBD6C6}" dt="2023-01-08T21:28:59.875" v="1593"/>
          <ac:grpSpMkLst>
            <pc:docMk/>
            <pc:sldMk cId="830619944" sldId="402"/>
            <ac:grpSpMk id="2" creationId="{C2AAB8EB-D416-9A9E-2742-8ECF348E1DBF}"/>
          </ac:grpSpMkLst>
        </pc:grpChg>
        <pc:grpChg chg="del">
          <ac:chgData name="Diekrons MCL" userId="b6f93fc8970d2d55" providerId="LiveId" clId="{F2B63147-DBAB-4CEF-B6B2-2B2F1CEBD6C6}" dt="2023-01-08T21:28:58.857" v="1592" actId="478"/>
          <ac:grpSpMkLst>
            <pc:docMk/>
            <pc:sldMk cId="830619944" sldId="402"/>
            <ac:grpSpMk id="31" creationId="{67595D36-C832-E9C6-CC63-13CAB014E788}"/>
          </ac:grpSpMkLst>
        </pc:grpChg>
      </pc:sldChg>
      <pc:sldChg chg="modSp add mod">
        <pc:chgData name="Diekrons MCL" userId="b6f93fc8970d2d55" providerId="LiveId" clId="{F2B63147-DBAB-4CEF-B6B2-2B2F1CEBD6C6}" dt="2023-01-08T21:36:46.667" v="1949" actId="20577"/>
        <pc:sldMkLst>
          <pc:docMk/>
          <pc:sldMk cId="938578637" sldId="403"/>
        </pc:sldMkLst>
        <pc:spChg chg="mod">
          <ac:chgData name="Diekrons MCL" userId="b6f93fc8970d2d55" providerId="LiveId" clId="{F2B63147-DBAB-4CEF-B6B2-2B2F1CEBD6C6}" dt="2023-01-08T21:36:46.667" v="1949" actId="20577"/>
          <ac:spMkLst>
            <pc:docMk/>
            <pc:sldMk cId="938578637" sldId="403"/>
            <ac:spMk id="4" creationId="{E22D60A5-14D8-3B13-EF86-2F3E43169634}"/>
          </ac:spMkLst>
        </pc:spChg>
        <pc:spChg chg="mod">
          <ac:chgData name="Diekrons MCL" userId="b6f93fc8970d2d55" providerId="LiveId" clId="{F2B63147-DBAB-4CEF-B6B2-2B2F1CEBD6C6}" dt="2023-01-08T21:33:16.913" v="1845" actId="20577"/>
          <ac:spMkLst>
            <pc:docMk/>
            <pc:sldMk cId="938578637" sldId="403"/>
            <ac:spMk id="13" creationId="{00000000-0000-0000-0000-000000000000}"/>
          </ac:spMkLst>
        </pc:spChg>
      </pc:sldChg>
      <pc:sldChg chg="add del">
        <pc:chgData name="Diekrons MCL" userId="b6f93fc8970d2d55" providerId="LiveId" clId="{F2B63147-DBAB-4CEF-B6B2-2B2F1CEBD6C6}" dt="2023-01-08T21:37:26.789" v="1953" actId="47"/>
        <pc:sldMkLst>
          <pc:docMk/>
          <pc:sldMk cId="3995019199" sldId="404"/>
        </pc:sldMkLst>
      </pc:sldChg>
      <pc:sldChg chg="addSp delSp modSp add mod">
        <pc:chgData name="Diekrons MCL" userId="b6f93fc8970d2d55" providerId="LiveId" clId="{F2B63147-DBAB-4CEF-B6B2-2B2F1CEBD6C6}" dt="2023-01-08T21:53:00.412" v="2203" actId="207"/>
        <pc:sldMkLst>
          <pc:docMk/>
          <pc:sldMk cId="1105352668" sldId="405"/>
        </pc:sldMkLst>
        <pc:spChg chg="add mod">
          <ac:chgData name="Diekrons MCL" userId="b6f93fc8970d2d55" providerId="LiveId" clId="{F2B63147-DBAB-4CEF-B6B2-2B2F1CEBD6C6}" dt="2023-01-08T21:45:39.408" v="2130" actId="1076"/>
          <ac:spMkLst>
            <pc:docMk/>
            <pc:sldMk cId="1105352668" sldId="405"/>
            <ac:spMk id="2" creationId="{E2FCBA85-CF79-FC64-70BD-2A629F43915D}"/>
          </ac:spMkLst>
        </pc:spChg>
        <pc:spChg chg="add mod">
          <ac:chgData name="Diekrons MCL" userId="b6f93fc8970d2d55" providerId="LiveId" clId="{F2B63147-DBAB-4CEF-B6B2-2B2F1CEBD6C6}" dt="2023-01-08T21:45:54.511" v="2132" actId="1076"/>
          <ac:spMkLst>
            <pc:docMk/>
            <pc:sldMk cId="1105352668" sldId="405"/>
            <ac:spMk id="3" creationId="{6BB2DBE4-DA56-69D3-0E38-6DC7DEAFE54C}"/>
          </ac:spMkLst>
        </pc:spChg>
        <pc:spChg chg="add mod">
          <ac:chgData name="Diekrons MCL" userId="b6f93fc8970d2d55" providerId="LiveId" clId="{F2B63147-DBAB-4CEF-B6B2-2B2F1CEBD6C6}" dt="2023-01-08T21:45:16.101" v="2125" actId="1076"/>
          <ac:spMkLst>
            <pc:docMk/>
            <pc:sldMk cId="1105352668" sldId="405"/>
            <ac:spMk id="4" creationId="{371DAE99-B4D2-D271-3282-A01D992B85F2}"/>
          </ac:spMkLst>
        </pc:spChg>
        <pc:spChg chg="add del mod">
          <ac:chgData name="Diekrons MCL" userId="b6f93fc8970d2d55" providerId="LiveId" clId="{F2B63147-DBAB-4CEF-B6B2-2B2F1CEBD6C6}" dt="2023-01-08T21:41:38.812" v="2075" actId="478"/>
          <ac:spMkLst>
            <pc:docMk/>
            <pc:sldMk cId="1105352668" sldId="405"/>
            <ac:spMk id="5" creationId="{0984FC20-2D46-0548-BC54-DA6EECCA145F}"/>
          </ac:spMkLst>
        </pc:spChg>
        <pc:spChg chg="mod">
          <ac:chgData name="Diekrons MCL" userId="b6f93fc8970d2d55" providerId="LiveId" clId="{F2B63147-DBAB-4CEF-B6B2-2B2F1CEBD6C6}" dt="2023-01-08T21:39:18.548" v="1968" actId="1076"/>
          <ac:spMkLst>
            <pc:docMk/>
            <pc:sldMk cId="1105352668" sldId="405"/>
            <ac:spMk id="7" creationId="{00000000-0000-0000-0000-000000000000}"/>
          </ac:spMkLst>
        </pc:spChg>
        <pc:spChg chg="add mod">
          <ac:chgData name="Diekrons MCL" userId="b6f93fc8970d2d55" providerId="LiveId" clId="{F2B63147-DBAB-4CEF-B6B2-2B2F1CEBD6C6}" dt="2023-01-08T21:45:46.876" v="2131" actId="1076"/>
          <ac:spMkLst>
            <pc:docMk/>
            <pc:sldMk cId="1105352668" sldId="405"/>
            <ac:spMk id="8" creationId="{F93FDAA6-E9F9-0847-4146-853077B354E4}"/>
          </ac:spMkLst>
        </pc:spChg>
        <pc:spChg chg="add mod">
          <ac:chgData name="Diekrons MCL" userId="b6f93fc8970d2d55" providerId="LiveId" clId="{F2B63147-DBAB-4CEF-B6B2-2B2F1CEBD6C6}" dt="2023-01-08T21:46:07.814" v="2135" actId="20577"/>
          <ac:spMkLst>
            <pc:docMk/>
            <pc:sldMk cId="1105352668" sldId="405"/>
            <ac:spMk id="9" creationId="{E9FE28BA-CDA1-7CD4-DE5C-4806AA00C7D0}"/>
          </ac:spMkLst>
        </pc:spChg>
        <pc:spChg chg="mod">
          <ac:chgData name="Diekrons MCL" userId="b6f93fc8970d2d55" providerId="LiveId" clId="{F2B63147-DBAB-4CEF-B6B2-2B2F1CEBD6C6}" dt="2023-01-08T21:53:00.412" v="2203" actId="207"/>
          <ac:spMkLst>
            <pc:docMk/>
            <pc:sldMk cId="1105352668" sldId="405"/>
            <ac:spMk id="11" creationId="{00000000-0000-0000-0000-000000000000}"/>
          </ac:spMkLst>
        </pc:spChg>
        <pc:spChg chg="mod">
          <ac:chgData name="Diekrons MCL" userId="b6f93fc8970d2d55" providerId="LiveId" clId="{F2B63147-DBAB-4CEF-B6B2-2B2F1CEBD6C6}" dt="2023-01-08T21:40:36.011" v="2065" actId="1076"/>
          <ac:spMkLst>
            <pc:docMk/>
            <pc:sldMk cId="1105352668" sldId="405"/>
            <ac:spMk id="17" creationId="{00000000-0000-0000-0000-000000000000}"/>
          </ac:spMkLst>
        </pc:spChg>
        <pc:spChg chg="mod">
          <ac:chgData name="Diekrons MCL" userId="b6f93fc8970d2d55" providerId="LiveId" clId="{F2B63147-DBAB-4CEF-B6B2-2B2F1CEBD6C6}" dt="2023-01-08T21:38:04.597" v="1962" actId="20577"/>
          <ac:spMkLst>
            <pc:docMk/>
            <pc:sldMk cId="1105352668" sldId="405"/>
            <ac:spMk id="28" creationId="{6D9AD5A3-61BC-EF32-24E8-5FEF716A06E9}"/>
          </ac:spMkLst>
        </pc:spChg>
        <pc:spChg chg="mod">
          <ac:chgData name="Diekrons MCL" userId="b6f93fc8970d2d55" providerId="LiveId" clId="{F2B63147-DBAB-4CEF-B6B2-2B2F1CEBD6C6}" dt="2023-01-08T21:48:46.532" v="2146" actId="207"/>
          <ac:spMkLst>
            <pc:docMk/>
            <pc:sldMk cId="1105352668" sldId="405"/>
            <ac:spMk id="30" creationId="{A29DAC52-E8AC-24BB-1C96-45D6CAF5A959}"/>
          </ac:spMkLst>
        </pc:spChg>
        <pc:spChg chg="mod">
          <ac:chgData name="Diekrons MCL" userId="b6f93fc8970d2d55" providerId="LiveId" clId="{F2B63147-DBAB-4CEF-B6B2-2B2F1CEBD6C6}" dt="2023-01-08T21:48:46.532" v="2146" actId="207"/>
          <ac:spMkLst>
            <pc:docMk/>
            <pc:sldMk cId="1105352668" sldId="405"/>
            <ac:spMk id="31" creationId="{4C5C4901-31C0-53D0-0FCB-5AC900AC3D4B}"/>
          </ac:spMkLst>
        </pc:spChg>
        <pc:spChg chg="mod">
          <ac:chgData name="Diekrons MCL" userId="b6f93fc8970d2d55" providerId="LiveId" clId="{F2B63147-DBAB-4CEF-B6B2-2B2F1CEBD6C6}" dt="2023-01-08T21:48:46.532" v="2146" actId="207"/>
          <ac:spMkLst>
            <pc:docMk/>
            <pc:sldMk cId="1105352668" sldId="405"/>
            <ac:spMk id="32" creationId="{E0521715-09ED-D4FF-FEA8-10327BD5C1C9}"/>
          </ac:spMkLst>
        </pc:spChg>
        <pc:grpChg chg="mod">
          <ac:chgData name="Diekrons MCL" userId="b6f93fc8970d2d55" providerId="LiveId" clId="{F2B63147-DBAB-4CEF-B6B2-2B2F1CEBD6C6}" dt="2023-01-08T21:45:33.172" v="2129" actId="1076"/>
          <ac:grpSpMkLst>
            <pc:docMk/>
            <pc:sldMk cId="1105352668" sldId="405"/>
            <ac:grpSpMk id="12" creationId="{00000000-0000-0000-0000-000000000000}"/>
          </ac:grpSpMkLst>
        </pc:grpChg>
        <pc:grpChg chg="mod">
          <ac:chgData name="Diekrons MCL" userId="b6f93fc8970d2d55" providerId="LiveId" clId="{F2B63147-DBAB-4CEF-B6B2-2B2F1CEBD6C6}" dt="2023-01-08T21:48:46.532" v="2146" actId="207"/>
          <ac:grpSpMkLst>
            <pc:docMk/>
            <pc:sldMk cId="1105352668" sldId="405"/>
            <ac:grpSpMk id="29" creationId="{984DDEE9-E6A6-1666-BCBF-42FA286B56E5}"/>
          </ac:grpSpMkLst>
        </pc:grpChg>
      </pc:sldChg>
      <pc:sldChg chg="addSp delSp modSp add mod">
        <pc:chgData name="Diekrons MCL" userId="b6f93fc8970d2d55" providerId="LiveId" clId="{F2B63147-DBAB-4CEF-B6B2-2B2F1CEBD6C6}" dt="2023-01-08T21:53:28.328" v="2210" actId="571"/>
        <pc:sldMkLst>
          <pc:docMk/>
          <pc:sldMk cId="2588792702" sldId="406"/>
        </pc:sldMkLst>
        <pc:spChg chg="mod">
          <ac:chgData name="Diekrons MCL" userId="b6f93fc8970d2d55" providerId="LiveId" clId="{F2B63147-DBAB-4CEF-B6B2-2B2F1CEBD6C6}" dt="2023-01-08T21:49:01.713" v="2149" actId="207"/>
          <ac:spMkLst>
            <pc:docMk/>
            <pc:sldMk cId="2588792702" sldId="406"/>
            <ac:spMk id="3" creationId="{2C7B3191-1772-3A91-9894-98B1BB3B6D48}"/>
          </ac:spMkLst>
        </pc:spChg>
        <pc:spChg chg="add mod">
          <ac:chgData name="Diekrons MCL" userId="b6f93fc8970d2d55" providerId="LiveId" clId="{F2B63147-DBAB-4CEF-B6B2-2B2F1CEBD6C6}" dt="2023-01-08T21:53:23.013" v="2208" actId="571"/>
          <ac:spMkLst>
            <pc:docMk/>
            <pc:sldMk cId="2588792702" sldId="406"/>
            <ac:spMk id="4" creationId="{CDB56B63-4758-7EB0-8ADF-76D053715AF7}"/>
          </ac:spMkLst>
        </pc:spChg>
        <pc:spChg chg="mod">
          <ac:chgData name="Diekrons MCL" userId="b6f93fc8970d2d55" providerId="LiveId" clId="{F2B63147-DBAB-4CEF-B6B2-2B2F1CEBD6C6}" dt="2023-01-08T21:49:01.713" v="2149" actId="207"/>
          <ac:spMkLst>
            <pc:docMk/>
            <pc:sldMk cId="2588792702" sldId="406"/>
            <ac:spMk id="5" creationId="{CA96CC87-47B5-8075-DA73-72534B0EF5A4}"/>
          </ac:spMkLst>
        </pc:spChg>
        <pc:spChg chg="mod">
          <ac:chgData name="Diekrons MCL" userId="b6f93fc8970d2d55" providerId="LiveId" clId="{F2B63147-DBAB-4CEF-B6B2-2B2F1CEBD6C6}" dt="2023-01-08T21:49:49.716" v="2152" actId="20577"/>
          <ac:spMkLst>
            <pc:docMk/>
            <pc:sldMk cId="2588792702" sldId="406"/>
            <ac:spMk id="7" creationId="{00000000-0000-0000-0000-000000000000}"/>
          </ac:spMkLst>
        </pc:spChg>
        <pc:spChg chg="mod">
          <ac:chgData name="Diekrons MCL" userId="b6f93fc8970d2d55" providerId="LiveId" clId="{F2B63147-DBAB-4CEF-B6B2-2B2F1CEBD6C6}" dt="2023-01-08T21:49:01.713" v="2149" actId="207"/>
          <ac:spMkLst>
            <pc:docMk/>
            <pc:sldMk cId="2588792702" sldId="406"/>
            <ac:spMk id="9" creationId="{BE72C3FE-35EC-D879-2434-C4A57E6DC406}"/>
          </ac:spMkLst>
        </pc:spChg>
        <pc:spChg chg="mod">
          <ac:chgData name="Diekrons MCL" userId="b6f93fc8970d2d55" providerId="LiveId" clId="{F2B63147-DBAB-4CEF-B6B2-2B2F1CEBD6C6}" dt="2023-01-08T21:51:04.299" v="2181" actId="20577"/>
          <ac:spMkLst>
            <pc:docMk/>
            <pc:sldMk cId="2588792702" sldId="406"/>
            <ac:spMk id="17" creationId="{00000000-0000-0000-0000-000000000000}"/>
          </ac:spMkLst>
        </pc:spChg>
        <pc:spChg chg="mod">
          <ac:chgData name="Diekrons MCL" userId="b6f93fc8970d2d55" providerId="LiveId" clId="{F2B63147-DBAB-4CEF-B6B2-2B2F1CEBD6C6}" dt="2023-01-08T21:51:41.922" v="2198" actId="113"/>
          <ac:spMkLst>
            <pc:docMk/>
            <pc:sldMk cId="2588792702" sldId="406"/>
            <ac:spMk id="18" creationId="{4A3137F5-E5AE-2023-B448-62CD5B16E8CA}"/>
          </ac:spMkLst>
        </pc:spChg>
        <pc:spChg chg="del">
          <ac:chgData name="Diekrons MCL" userId="b6f93fc8970d2d55" providerId="LiveId" clId="{F2B63147-DBAB-4CEF-B6B2-2B2F1CEBD6C6}" dt="2023-01-08T21:50:55.378" v="2180" actId="478"/>
          <ac:spMkLst>
            <pc:docMk/>
            <pc:sldMk cId="2588792702" sldId="406"/>
            <ac:spMk id="19" creationId="{00000000-0000-0000-0000-000000000000}"/>
          </ac:spMkLst>
        </pc:spChg>
        <pc:spChg chg="mod">
          <ac:chgData name="Diekrons MCL" userId="b6f93fc8970d2d55" providerId="LiveId" clId="{F2B63147-DBAB-4CEF-B6B2-2B2F1CEBD6C6}" dt="2023-01-08T21:53:23.013" v="2208" actId="571"/>
          <ac:spMkLst>
            <pc:docMk/>
            <pc:sldMk cId="2588792702" sldId="406"/>
            <ac:spMk id="22" creationId="{1F2D0DC0-7707-F5F9-F4C5-1B89E87B47FC}"/>
          </ac:spMkLst>
        </pc:spChg>
        <pc:spChg chg="mod">
          <ac:chgData name="Diekrons MCL" userId="b6f93fc8970d2d55" providerId="LiveId" clId="{F2B63147-DBAB-4CEF-B6B2-2B2F1CEBD6C6}" dt="2023-01-08T21:53:23.013" v="2208" actId="571"/>
          <ac:spMkLst>
            <pc:docMk/>
            <pc:sldMk cId="2588792702" sldId="406"/>
            <ac:spMk id="25" creationId="{A025ACD8-C49F-FEA1-65C0-BC1111C8D7A8}"/>
          </ac:spMkLst>
        </pc:spChg>
        <pc:spChg chg="mod">
          <ac:chgData name="Diekrons MCL" userId="b6f93fc8970d2d55" providerId="LiveId" clId="{F2B63147-DBAB-4CEF-B6B2-2B2F1CEBD6C6}" dt="2023-01-08T21:53:23.013" v="2208" actId="571"/>
          <ac:spMkLst>
            <pc:docMk/>
            <pc:sldMk cId="2588792702" sldId="406"/>
            <ac:spMk id="26" creationId="{A10E5490-3B62-BA9A-6E1B-133C927991FF}"/>
          </ac:spMkLst>
        </pc:spChg>
        <pc:spChg chg="mod">
          <ac:chgData name="Diekrons MCL" userId="b6f93fc8970d2d55" providerId="LiveId" clId="{F2B63147-DBAB-4CEF-B6B2-2B2F1CEBD6C6}" dt="2023-01-08T21:48:24.970" v="2145" actId="20577"/>
          <ac:spMkLst>
            <pc:docMk/>
            <pc:sldMk cId="2588792702" sldId="406"/>
            <ac:spMk id="28" creationId="{6D9AD5A3-61BC-EF32-24E8-5FEF716A06E9}"/>
          </ac:spMkLst>
        </pc:spChg>
        <pc:spChg chg="add mod">
          <ac:chgData name="Diekrons MCL" userId="b6f93fc8970d2d55" providerId="LiveId" clId="{F2B63147-DBAB-4CEF-B6B2-2B2F1CEBD6C6}" dt="2023-01-08T21:53:28.328" v="2210" actId="571"/>
          <ac:spMkLst>
            <pc:docMk/>
            <pc:sldMk cId="2588792702" sldId="406"/>
            <ac:spMk id="30" creationId="{1EF4010B-6554-8C82-3934-3FD0B2F66D94}"/>
          </ac:spMkLst>
        </pc:spChg>
        <pc:spChg chg="mod">
          <ac:chgData name="Diekrons MCL" userId="b6f93fc8970d2d55" providerId="LiveId" clId="{F2B63147-DBAB-4CEF-B6B2-2B2F1CEBD6C6}" dt="2023-01-08T21:53:28.328" v="2210" actId="571"/>
          <ac:spMkLst>
            <pc:docMk/>
            <pc:sldMk cId="2588792702" sldId="406"/>
            <ac:spMk id="32" creationId="{59A84A5F-7727-E730-4414-9B938D729CC3}"/>
          </ac:spMkLst>
        </pc:spChg>
        <pc:spChg chg="mod">
          <ac:chgData name="Diekrons MCL" userId="b6f93fc8970d2d55" providerId="LiveId" clId="{F2B63147-DBAB-4CEF-B6B2-2B2F1CEBD6C6}" dt="2023-01-08T21:53:28.328" v="2210" actId="571"/>
          <ac:spMkLst>
            <pc:docMk/>
            <pc:sldMk cId="2588792702" sldId="406"/>
            <ac:spMk id="33" creationId="{7766BDB1-6B2E-8CB0-E3F0-A0884FFD1D54}"/>
          </ac:spMkLst>
        </pc:spChg>
        <pc:spChg chg="mod">
          <ac:chgData name="Diekrons MCL" userId="b6f93fc8970d2d55" providerId="LiveId" clId="{F2B63147-DBAB-4CEF-B6B2-2B2F1CEBD6C6}" dt="2023-01-08T21:53:28.328" v="2210" actId="571"/>
          <ac:spMkLst>
            <pc:docMk/>
            <pc:sldMk cId="2588792702" sldId="406"/>
            <ac:spMk id="34" creationId="{80BFC12C-23C3-0982-0781-014FB54C44D4}"/>
          </ac:spMkLst>
        </pc:spChg>
        <pc:grpChg chg="mod">
          <ac:chgData name="Diekrons MCL" userId="b6f93fc8970d2d55" providerId="LiveId" clId="{F2B63147-DBAB-4CEF-B6B2-2B2F1CEBD6C6}" dt="2023-01-08T21:49:01.713" v="2149" actId="207"/>
          <ac:grpSpMkLst>
            <pc:docMk/>
            <pc:sldMk cId="2588792702" sldId="406"/>
            <ac:grpSpMk id="2" creationId="{C2AAB8EB-D416-9A9E-2742-8ECF348E1DBF}"/>
          </ac:grpSpMkLst>
        </pc:grpChg>
        <pc:grpChg chg="add mod">
          <ac:chgData name="Diekrons MCL" userId="b6f93fc8970d2d55" providerId="LiveId" clId="{F2B63147-DBAB-4CEF-B6B2-2B2F1CEBD6C6}" dt="2023-01-08T21:53:23.013" v="2208" actId="571"/>
          <ac:grpSpMkLst>
            <pc:docMk/>
            <pc:sldMk cId="2588792702" sldId="406"/>
            <ac:grpSpMk id="8" creationId="{90533A0D-B1A0-4109-8592-6F35FE20DB63}"/>
          </ac:grpSpMkLst>
        </pc:grpChg>
        <pc:grpChg chg="del">
          <ac:chgData name="Diekrons MCL" userId="b6f93fc8970d2d55" providerId="LiveId" clId="{F2B63147-DBAB-4CEF-B6B2-2B2F1CEBD6C6}" dt="2023-01-08T21:50:55.378" v="2180" actId="478"/>
          <ac:grpSpMkLst>
            <pc:docMk/>
            <pc:sldMk cId="2588792702" sldId="406"/>
            <ac:grpSpMk id="16" creationId="{00000000-0000-0000-0000-000000000000}"/>
          </ac:grpSpMkLst>
        </pc:grpChg>
        <pc:grpChg chg="add mod">
          <ac:chgData name="Diekrons MCL" userId="b6f93fc8970d2d55" providerId="LiveId" clId="{F2B63147-DBAB-4CEF-B6B2-2B2F1CEBD6C6}" dt="2023-01-08T21:53:28.328" v="2210" actId="571"/>
          <ac:grpSpMkLst>
            <pc:docMk/>
            <pc:sldMk cId="2588792702" sldId="406"/>
            <ac:grpSpMk id="31" creationId="{A3ACD242-CF2D-A6B1-15EB-58F8FA3F2445}"/>
          </ac:grpSpMkLst>
        </pc:grpChg>
        <pc:picChg chg="add mod">
          <ac:chgData name="Diekrons MCL" userId="b6f93fc8970d2d55" providerId="LiveId" clId="{F2B63147-DBAB-4CEF-B6B2-2B2F1CEBD6C6}" dt="2023-01-08T21:53:28.328" v="2210" actId="571"/>
          <ac:picMkLst>
            <pc:docMk/>
            <pc:sldMk cId="2588792702" sldId="406"/>
            <ac:picMk id="29" creationId="{A98A83E1-D8DB-F36E-BD75-8E4F3386F1F9}"/>
          </ac:picMkLst>
        </pc:picChg>
      </pc:sldChg>
      <pc:sldChg chg="modSp add mod">
        <pc:chgData name="Diekrons MCL" userId="b6f93fc8970d2d55" providerId="LiveId" clId="{F2B63147-DBAB-4CEF-B6B2-2B2F1CEBD6C6}" dt="2023-01-09T00:11:34.296" v="2868" actId="1076"/>
        <pc:sldMkLst>
          <pc:docMk/>
          <pc:sldMk cId="3047294829" sldId="407"/>
        </pc:sldMkLst>
        <pc:spChg chg="mod">
          <ac:chgData name="Diekrons MCL" userId="b6f93fc8970d2d55" providerId="LiveId" clId="{F2B63147-DBAB-4CEF-B6B2-2B2F1CEBD6C6}" dt="2023-01-09T00:07:40.605" v="2670" actId="207"/>
          <ac:spMkLst>
            <pc:docMk/>
            <pc:sldMk cId="3047294829" sldId="407"/>
            <ac:spMk id="3" creationId="{8D0B2A46-75BB-1949-11C0-26C7AC11287C}"/>
          </ac:spMkLst>
        </pc:spChg>
        <pc:spChg chg="mod">
          <ac:chgData name="Diekrons MCL" userId="b6f93fc8970d2d55" providerId="LiveId" clId="{F2B63147-DBAB-4CEF-B6B2-2B2F1CEBD6C6}" dt="2023-01-09T00:07:40.605" v="2670" actId="207"/>
          <ac:spMkLst>
            <pc:docMk/>
            <pc:sldMk cId="3047294829" sldId="407"/>
            <ac:spMk id="4" creationId="{F663B479-4208-E80A-CBA7-E7855F11EA19}"/>
          </ac:spMkLst>
        </pc:spChg>
        <pc:spChg chg="mod">
          <ac:chgData name="Diekrons MCL" userId="b6f93fc8970d2d55" providerId="LiveId" clId="{F2B63147-DBAB-4CEF-B6B2-2B2F1CEBD6C6}" dt="2023-01-09T00:07:40.605" v="2670" actId="207"/>
          <ac:spMkLst>
            <pc:docMk/>
            <pc:sldMk cId="3047294829" sldId="407"/>
            <ac:spMk id="5" creationId="{A64A7306-4413-C95C-1E3F-E27DB4A3D712}"/>
          </ac:spMkLst>
        </pc:spChg>
        <pc:spChg chg="mod">
          <ac:chgData name="Diekrons MCL" userId="b6f93fc8970d2d55" providerId="LiveId" clId="{F2B63147-DBAB-4CEF-B6B2-2B2F1CEBD6C6}" dt="2023-01-09T00:08:06.185" v="2673" actId="20577"/>
          <ac:spMkLst>
            <pc:docMk/>
            <pc:sldMk cId="3047294829" sldId="407"/>
            <ac:spMk id="7" creationId="{00000000-0000-0000-0000-000000000000}"/>
          </ac:spMkLst>
        </pc:spChg>
        <pc:spChg chg="mod">
          <ac:chgData name="Diekrons MCL" userId="b6f93fc8970d2d55" providerId="LiveId" clId="{F2B63147-DBAB-4CEF-B6B2-2B2F1CEBD6C6}" dt="2023-01-09T00:11:24.751" v="2866" actId="113"/>
          <ac:spMkLst>
            <pc:docMk/>
            <pc:sldMk cId="3047294829" sldId="407"/>
            <ac:spMk id="17" creationId="{00000000-0000-0000-0000-000000000000}"/>
          </ac:spMkLst>
        </pc:spChg>
        <pc:spChg chg="mod">
          <ac:chgData name="Diekrons MCL" userId="b6f93fc8970d2d55" providerId="LiveId" clId="{F2B63147-DBAB-4CEF-B6B2-2B2F1CEBD6C6}" dt="2023-01-09T00:11:34.296" v="2868" actId="1076"/>
          <ac:spMkLst>
            <pc:docMk/>
            <pc:sldMk cId="3047294829" sldId="407"/>
            <ac:spMk id="28" creationId="{6D9AD5A3-61BC-EF32-24E8-5FEF716A06E9}"/>
          </ac:spMkLst>
        </pc:spChg>
        <pc:grpChg chg="mod">
          <ac:chgData name="Diekrons MCL" userId="b6f93fc8970d2d55" providerId="LiveId" clId="{F2B63147-DBAB-4CEF-B6B2-2B2F1CEBD6C6}" dt="2023-01-09T00:11:34.296" v="2868" actId="1076"/>
          <ac:grpSpMkLst>
            <pc:docMk/>
            <pc:sldMk cId="3047294829" sldId="407"/>
            <ac:grpSpMk id="2" creationId="{CDCC8661-7341-F724-671D-32627BC9AA8D}"/>
          </ac:grpSpMkLst>
        </pc:grpChg>
        <pc:picChg chg="mod">
          <ac:chgData name="Diekrons MCL" userId="b6f93fc8970d2d55" providerId="LiveId" clId="{F2B63147-DBAB-4CEF-B6B2-2B2F1CEBD6C6}" dt="2023-01-09T00:11:34.296" v="2868" actId="1076"/>
          <ac:picMkLst>
            <pc:docMk/>
            <pc:sldMk cId="3047294829" sldId="407"/>
            <ac:picMk id="27" creationId="{A1A86F3D-7A0A-7698-0C3F-CFBB4257914C}"/>
          </ac:picMkLst>
        </pc:picChg>
      </pc:sldChg>
      <pc:sldChg chg="addSp delSp modSp add mod">
        <pc:chgData name="Diekrons MCL" userId="b6f93fc8970d2d55" providerId="LiveId" clId="{F2B63147-DBAB-4CEF-B6B2-2B2F1CEBD6C6}" dt="2023-01-09T00:14:56.113" v="2952" actId="20577"/>
        <pc:sldMkLst>
          <pc:docMk/>
          <pc:sldMk cId="3762445878" sldId="408"/>
        </pc:sldMkLst>
        <pc:spChg chg="add del mod">
          <ac:chgData name="Diekrons MCL" userId="b6f93fc8970d2d55" providerId="LiveId" clId="{F2B63147-DBAB-4CEF-B6B2-2B2F1CEBD6C6}" dt="2023-01-09T00:11:46.654" v="2871" actId="478"/>
          <ac:spMkLst>
            <pc:docMk/>
            <pc:sldMk cId="3762445878" sldId="408"/>
            <ac:spMk id="3" creationId="{D8B68C06-8531-49FE-BE4B-5714441B8F3F}"/>
          </ac:spMkLst>
        </pc:spChg>
        <pc:spChg chg="add mod">
          <ac:chgData name="Diekrons MCL" userId="b6f93fc8970d2d55" providerId="LiveId" clId="{F2B63147-DBAB-4CEF-B6B2-2B2F1CEBD6C6}" dt="2023-01-09T00:11:58.473" v="2874" actId="1076"/>
          <ac:spMkLst>
            <pc:docMk/>
            <pc:sldMk cId="3762445878" sldId="408"/>
            <ac:spMk id="5" creationId="{89F0398E-27FC-5081-C141-65C7B3A4F8BC}"/>
          </ac:spMkLst>
        </pc:spChg>
        <pc:spChg chg="mod">
          <ac:chgData name="Diekrons MCL" userId="b6f93fc8970d2d55" providerId="LiveId" clId="{F2B63147-DBAB-4CEF-B6B2-2B2F1CEBD6C6}" dt="2023-01-09T00:13:12.347" v="2885" actId="20577"/>
          <ac:spMkLst>
            <pc:docMk/>
            <pc:sldMk cId="3762445878" sldId="408"/>
            <ac:spMk id="7" creationId="{00000000-0000-0000-0000-000000000000}"/>
          </ac:spMkLst>
        </pc:spChg>
        <pc:spChg chg="mod">
          <ac:chgData name="Diekrons MCL" userId="b6f93fc8970d2d55" providerId="LiveId" clId="{F2B63147-DBAB-4CEF-B6B2-2B2F1CEBD6C6}" dt="2023-01-09T00:11:50.917" v="2873"/>
          <ac:spMkLst>
            <pc:docMk/>
            <pc:sldMk cId="3762445878" sldId="408"/>
            <ac:spMk id="16" creationId="{25F5F71E-3F52-4EC6-3247-6522F8E0043B}"/>
          </ac:spMkLst>
        </pc:spChg>
        <pc:spChg chg="mod">
          <ac:chgData name="Diekrons MCL" userId="b6f93fc8970d2d55" providerId="LiveId" clId="{F2B63147-DBAB-4CEF-B6B2-2B2F1CEBD6C6}" dt="2023-01-09T00:14:56.113" v="2952" actId="20577"/>
          <ac:spMkLst>
            <pc:docMk/>
            <pc:sldMk cId="3762445878" sldId="408"/>
            <ac:spMk id="17" creationId="{00000000-0000-0000-0000-000000000000}"/>
          </ac:spMkLst>
        </pc:spChg>
        <pc:spChg chg="mod">
          <ac:chgData name="Diekrons MCL" userId="b6f93fc8970d2d55" providerId="LiveId" clId="{F2B63147-DBAB-4CEF-B6B2-2B2F1CEBD6C6}" dt="2023-01-09T00:11:50.917" v="2873"/>
          <ac:spMkLst>
            <pc:docMk/>
            <pc:sldMk cId="3762445878" sldId="408"/>
            <ac:spMk id="19" creationId="{ABD3187A-D1F9-17A4-552E-C13FCB0B7B3E}"/>
          </ac:spMkLst>
        </pc:spChg>
        <pc:spChg chg="mod">
          <ac:chgData name="Diekrons MCL" userId="b6f93fc8970d2d55" providerId="LiveId" clId="{F2B63147-DBAB-4CEF-B6B2-2B2F1CEBD6C6}" dt="2023-01-09T00:13:54.443" v="2888" actId="1076"/>
          <ac:spMkLst>
            <pc:docMk/>
            <pc:sldMk cId="3762445878" sldId="408"/>
            <ac:spMk id="21" creationId="{00000000-0000-0000-0000-000000000000}"/>
          </ac:spMkLst>
        </pc:spChg>
        <pc:spChg chg="mod">
          <ac:chgData name="Diekrons MCL" userId="b6f93fc8970d2d55" providerId="LiveId" clId="{F2B63147-DBAB-4CEF-B6B2-2B2F1CEBD6C6}" dt="2023-01-09T00:11:50.917" v="2873"/>
          <ac:spMkLst>
            <pc:docMk/>
            <pc:sldMk cId="3762445878" sldId="408"/>
            <ac:spMk id="22" creationId="{F8167503-1A9C-5BBA-84C3-09B38FE93F35}"/>
          </ac:spMkLst>
        </pc:spChg>
        <pc:spChg chg="del">
          <ac:chgData name="Diekrons MCL" userId="b6f93fc8970d2d55" providerId="LiveId" clId="{F2B63147-DBAB-4CEF-B6B2-2B2F1CEBD6C6}" dt="2023-01-09T00:11:43.315" v="2870" actId="478"/>
          <ac:spMkLst>
            <pc:docMk/>
            <pc:sldMk cId="3762445878" sldId="408"/>
            <ac:spMk id="28" creationId="{6D9AD5A3-61BC-EF32-24E8-5FEF716A06E9}"/>
          </ac:spMkLst>
        </pc:spChg>
        <pc:grpChg chg="add mod">
          <ac:chgData name="Diekrons MCL" userId="b6f93fc8970d2d55" providerId="LiveId" clId="{F2B63147-DBAB-4CEF-B6B2-2B2F1CEBD6C6}" dt="2023-01-09T00:11:58.473" v="2874" actId="1076"/>
          <ac:grpSpMkLst>
            <pc:docMk/>
            <pc:sldMk cId="3762445878" sldId="408"/>
            <ac:grpSpMk id="8" creationId="{26A41B2D-FDA7-A40A-076C-D6CDFB7E0127}"/>
          </ac:grpSpMkLst>
        </pc:grpChg>
        <pc:grpChg chg="del">
          <ac:chgData name="Diekrons MCL" userId="b6f93fc8970d2d55" providerId="LiveId" clId="{F2B63147-DBAB-4CEF-B6B2-2B2F1CEBD6C6}" dt="2023-01-09T00:11:40.273" v="2869" actId="478"/>
          <ac:grpSpMkLst>
            <pc:docMk/>
            <pc:sldMk cId="3762445878" sldId="408"/>
            <ac:grpSpMk id="9" creationId="{A0280CE9-2E2E-7D96-491E-B7E8A0DB99A9}"/>
          </ac:grpSpMkLst>
        </pc:grpChg>
        <pc:picChg chg="add mod">
          <ac:chgData name="Diekrons MCL" userId="b6f93fc8970d2d55" providerId="LiveId" clId="{F2B63147-DBAB-4CEF-B6B2-2B2F1CEBD6C6}" dt="2023-01-09T00:11:58.473" v="2874" actId="1076"/>
          <ac:picMkLst>
            <pc:docMk/>
            <pc:sldMk cId="3762445878" sldId="408"/>
            <ac:picMk id="4" creationId="{EDD58EFC-B694-0856-93A3-F26D68308097}"/>
          </ac:picMkLst>
        </pc:picChg>
        <pc:picChg chg="del">
          <ac:chgData name="Diekrons MCL" userId="b6f93fc8970d2d55" providerId="LiveId" clId="{F2B63147-DBAB-4CEF-B6B2-2B2F1CEBD6C6}" dt="2023-01-09T00:11:49.003" v="2872" actId="478"/>
          <ac:picMkLst>
            <pc:docMk/>
            <pc:sldMk cId="3762445878" sldId="408"/>
            <ac:picMk id="27" creationId="{A1A86F3D-7A0A-7698-0C3F-CFBB4257914C}"/>
          </ac:picMkLst>
        </pc:picChg>
      </pc:sldChg>
      <pc:sldChg chg="addSp delSp modSp add mod">
        <pc:chgData name="Diekrons MCL" userId="b6f93fc8970d2d55" providerId="LiveId" clId="{F2B63147-DBAB-4CEF-B6B2-2B2F1CEBD6C6}" dt="2023-01-16T13:58:20.182" v="3375" actId="20577"/>
        <pc:sldMkLst>
          <pc:docMk/>
          <pc:sldMk cId="279302283" sldId="409"/>
        </pc:sldMkLst>
        <pc:spChg chg="mod">
          <ac:chgData name="Diekrons MCL" userId="b6f93fc8970d2d55" providerId="LiveId" clId="{F2B63147-DBAB-4CEF-B6B2-2B2F1CEBD6C6}" dt="2023-01-16T13:58:20.182" v="3375" actId="20577"/>
          <ac:spMkLst>
            <pc:docMk/>
            <pc:sldMk cId="279302283" sldId="409"/>
            <ac:spMk id="4" creationId="{E22D60A5-14D8-3B13-EF86-2F3E43169634}"/>
          </ac:spMkLst>
        </pc:spChg>
        <pc:spChg chg="del">
          <ac:chgData name="Diekrons MCL" userId="b6f93fc8970d2d55" providerId="LiveId" clId="{F2B63147-DBAB-4CEF-B6B2-2B2F1CEBD6C6}" dt="2023-01-09T00:12:06.120" v="2876" actId="478"/>
          <ac:spMkLst>
            <pc:docMk/>
            <pc:sldMk cId="279302283" sldId="409"/>
            <ac:spMk id="7" creationId="{EE7F9745-043D-4953-DFE4-B66F891D6131}"/>
          </ac:spMkLst>
        </pc:spChg>
        <pc:spChg chg="mod">
          <ac:chgData name="Diekrons MCL" userId="b6f93fc8970d2d55" providerId="LiveId" clId="{F2B63147-DBAB-4CEF-B6B2-2B2F1CEBD6C6}" dt="2023-01-09T00:21:48.790" v="3294" actId="1076"/>
          <ac:spMkLst>
            <pc:docMk/>
            <pc:sldMk cId="279302283" sldId="409"/>
            <ac:spMk id="13" creationId="{00000000-0000-0000-0000-000000000000}"/>
          </ac:spMkLst>
        </pc:spChg>
        <pc:spChg chg="add del mod">
          <ac:chgData name="Diekrons MCL" userId="b6f93fc8970d2d55" providerId="LiveId" clId="{F2B63147-DBAB-4CEF-B6B2-2B2F1CEBD6C6}" dt="2023-01-09T00:12:10.831" v="2878" actId="478"/>
          <ac:spMkLst>
            <pc:docMk/>
            <pc:sldMk cId="279302283" sldId="409"/>
            <ac:spMk id="14" creationId="{3C3479BC-1FC2-CA4C-F336-3BAB8C6850E8}"/>
          </ac:spMkLst>
        </pc:spChg>
        <pc:spChg chg="add mod">
          <ac:chgData name="Diekrons MCL" userId="b6f93fc8970d2d55" providerId="LiveId" clId="{F2B63147-DBAB-4CEF-B6B2-2B2F1CEBD6C6}" dt="2023-01-09T00:12:30.447" v="2882" actId="1076"/>
          <ac:spMkLst>
            <pc:docMk/>
            <pc:sldMk cId="279302283" sldId="409"/>
            <ac:spMk id="16" creationId="{A0CCC57F-7EDB-4293-85FE-B9B8A9AC34D8}"/>
          </ac:spMkLst>
        </pc:spChg>
        <pc:spChg chg="mod">
          <ac:chgData name="Diekrons MCL" userId="b6f93fc8970d2d55" providerId="LiveId" clId="{F2B63147-DBAB-4CEF-B6B2-2B2F1CEBD6C6}" dt="2023-01-09T00:21:48.790" v="3294" actId="1076"/>
          <ac:spMkLst>
            <pc:docMk/>
            <pc:sldMk cId="279302283" sldId="409"/>
            <ac:spMk id="17" creationId="{A0EBA0EB-71C8-B739-3ADE-AB2F05B2C39B}"/>
          </ac:spMkLst>
        </pc:spChg>
        <pc:spChg chg="mod">
          <ac:chgData name="Diekrons MCL" userId="b6f93fc8970d2d55" providerId="LiveId" clId="{F2B63147-DBAB-4CEF-B6B2-2B2F1CEBD6C6}" dt="2023-01-09T00:12:07.207" v="2877"/>
          <ac:spMkLst>
            <pc:docMk/>
            <pc:sldMk cId="279302283" sldId="409"/>
            <ac:spMk id="20" creationId="{926C2C87-3A6E-CB06-C3C2-78BA65CC3F0B}"/>
          </ac:spMkLst>
        </pc:spChg>
        <pc:spChg chg="mod">
          <ac:chgData name="Diekrons MCL" userId="b6f93fc8970d2d55" providerId="LiveId" clId="{F2B63147-DBAB-4CEF-B6B2-2B2F1CEBD6C6}" dt="2023-01-09T00:12:07.207" v="2877"/>
          <ac:spMkLst>
            <pc:docMk/>
            <pc:sldMk cId="279302283" sldId="409"/>
            <ac:spMk id="21" creationId="{1D9E5554-B307-CC9C-3FCB-3A17D434AD07}"/>
          </ac:spMkLst>
        </pc:spChg>
        <pc:spChg chg="mod">
          <ac:chgData name="Diekrons MCL" userId="b6f93fc8970d2d55" providerId="LiveId" clId="{F2B63147-DBAB-4CEF-B6B2-2B2F1CEBD6C6}" dt="2023-01-09T00:12:07.207" v="2877"/>
          <ac:spMkLst>
            <pc:docMk/>
            <pc:sldMk cId="279302283" sldId="409"/>
            <ac:spMk id="22" creationId="{C4484492-1A21-C1CA-0BFC-20EAA6390FF9}"/>
          </ac:spMkLst>
        </pc:spChg>
        <pc:grpChg chg="del mod">
          <ac:chgData name="Diekrons MCL" userId="b6f93fc8970d2d55" providerId="LiveId" clId="{F2B63147-DBAB-4CEF-B6B2-2B2F1CEBD6C6}" dt="2023-01-09T00:12:06.120" v="2876" actId="478"/>
          <ac:grpSpMkLst>
            <pc:docMk/>
            <pc:sldMk cId="279302283" sldId="409"/>
            <ac:grpSpMk id="2" creationId="{15246763-6612-D329-B577-1D6498A12E06}"/>
          </ac:grpSpMkLst>
        </pc:grpChg>
        <pc:grpChg chg="add mod">
          <ac:chgData name="Diekrons MCL" userId="b6f93fc8970d2d55" providerId="LiveId" clId="{F2B63147-DBAB-4CEF-B6B2-2B2F1CEBD6C6}" dt="2023-01-09T00:12:30.447" v="2882" actId="1076"/>
          <ac:grpSpMkLst>
            <pc:docMk/>
            <pc:sldMk cId="279302283" sldId="409"/>
            <ac:grpSpMk id="19" creationId="{48C2A738-1560-794F-C1DF-BB154D07EBE5}"/>
          </ac:grpSpMkLst>
        </pc:grpChg>
        <pc:picChg chg="del">
          <ac:chgData name="Diekrons MCL" userId="b6f93fc8970d2d55" providerId="LiveId" clId="{F2B63147-DBAB-4CEF-B6B2-2B2F1CEBD6C6}" dt="2023-01-09T00:12:06.120" v="2876" actId="478"/>
          <ac:picMkLst>
            <pc:docMk/>
            <pc:sldMk cId="279302283" sldId="409"/>
            <ac:picMk id="6" creationId="{D96DDE61-FAC8-F9B1-23E5-BC8AA3EC766B}"/>
          </ac:picMkLst>
        </pc:picChg>
        <pc:picChg chg="add mod">
          <ac:chgData name="Diekrons MCL" userId="b6f93fc8970d2d55" providerId="LiveId" clId="{F2B63147-DBAB-4CEF-B6B2-2B2F1CEBD6C6}" dt="2023-01-09T00:12:30.447" v="2882" actId="1076"/>
          <ac:picMkLst>
            <pc:docMk/>
            <pc:sldMk cId="279302283" sldId="409"/>
            <ac:picMk id="15" creationId="{9D9AEB48-17EA-9F90-772E-F3058AB6511E}"/>
          </ac:picMkLst>
        </pc:picChg>
      </pc:sldChg>
      <pc:sldChg chg="modSp add mod">
        <pc:chgData name="Diekrons MCL" userId="b6f93fc8970d2d55" providerId="LiveId" clId="{F2B63147-DBAB-4CEF-B6B2-2B2F1CEBD6C6}" dt="2023-01-09T00:22:39.277" v="3300" actId="207"/>
        <pc:sldMkLst>
          <pc:docMk/>
          <pc:sldMk cId="2980541359" sldId="410"/>
        </pc:sldMkLst>
        <pc:spChg chg="mod">
          <ac:chgData name="Diekrons MCL" userId="b6f93fc8970d2d55" providerId="LiveId" clId="{F2B63147-DBAB-4CEF-B6B2-2B2F1CEBD6C6}" dt="2023-01-09T00:21:25.016" v="3292" actId="15"/>
          <ac:spMkLst>
            <pc:docMk/>
            <pc:sldMk cId="2980541359" sldId="410"/>
            <ac:spMk id="4" creationId="{E22D60A5-14D8-3B13-EF86-2F3E43169634}"/>
          </ac:spMkLst>
        </pc:spChg>
        <pc:spChg chg="mod">
          <ac:chgData name="Diekrons MCL" userId="b6f93fc8970d2d55" providerId="LiveId" clId="{F2B63147-DBAB-4CEF-B6B2-2B2F1CEBD6C6}" dt="2023-01-09T00:21:35.407" v="3293" actId="1076"/>
          <ac:spMkLst>
            <pc:docMk/>
            <pc:sldMk cId="2980541359" sldId="410"/>
            <ac:spMk id="13" creationId="{00000000-0000-0000-0000-000000000000}"/>
          </ac:spMkLst>
        </pc:spChg>
        <pc:spChg chg="mod">
          <ac:chgData name="Diekrons MCL" userId="b6f93fc8970d2d55" providerId="LiveId" clId="{F2B63147-DBAB-4CEF-B6B2-2B2F1CEBD6C6}" dt="2023-01-09T00:22:39.277" v="3300" actId="207"/>
          <ac:spMkLst>
            <pc:docMk/>
            <pc:sldMk cId="2980541359" sldId="410"/>
            <ac:spMk id="17" creationId="{A0EBA0EB-71C8-B739-3ADE-AB2F05B2C39B}"/>
          </ac:spMkLst>
        </pc:spChg>
      </pc:sldChg>
      <pc:sldMasterChg chg="setBg delSldLayout modSldLayout">
        <pc:chgData name="Diekrons MCL" userId="b6f93fc8970d2d55" providerId="LiveId" clId="{F2B63147-DBAB-4CEF-B6B2-2B2F1CEBD6C6}" dt="2023-01-08T20:50:49.355" v="1019"/>
        <pc:sldMasterMkLst>
          <pc:docMk/>
          <pc:sldMasterMk cId="2273938751" sldId="2147483648"/>
        </pc:sldMasterMkLst>
        <pc:sldLayoutChg chg="setBg">
          <pc:chgData name="Diekrons MCL" userId="b6f93fc8970d2d55" providerId="LiveId" clId="{F2B63147-DBAB-4CEF-B6B2-2B2F1CEBD6C6}" dt="2023-01-08T20:50:49.355" v="1019"/>
          <pc:sldLayoutMkLst>
            <pc:docMk/>
            <pc:sldMasterMk cId="2273938751" sldId="2147483648"/>
            <pc:sldLayoutMk cId="484683568" sldId="2147483649"/>
          </pc:sldLayoutMkLst>
        </pc:sldLayoutChg>
        <pc:sldLayoutChg chg="setBg">
          <pc:chgData name="Diekrons MCL" userId="b6f93fc8970d2d55" providerId="LiveId" clId="{F2B63147-DBAB-4CEF-B6B2-2B2F1CEBD6C6}" dt="2023-01-08T20:50:49.355" v="1019"/>
          <pc:sldLayoutMkLst>
            <pc:docMk/>
            <pc:sldMasterMk cId="2273938751" sldId="2147483648"/>
            <pc:sldLayoutMk cId="2735146901" sldId="2147483650"/>
          </pc:sldLayoutMkLst>
        </pc:sldLayoutChg>
        <pc:sldLayoutChg chg="setBg">
          <pc:chgData name="Diekrons MCL" userId="b6f93fc8970d2d55" providerId="LiveId" clId="{F2B63147-DBAB-4CEF-B6B2-2B2F1CEBD6C6}" dt="2023-01-08T20:50:49.355" v="1019"/>
          <pc:sldLayoutMkLst>
            <pc:docMk/>
            <pc:sldMasterMk cId="2273938751" sldId="2147483648"/>
            <pc:sldLayoutMk cId="627579717" sldId="2147483651"/>
          </pc:sldLayoutMkLst>
        </pc:sldLayoutChg>
        <pc:sldLayoutChg chg="setBg">
          <pc:chgData name="Diekrons MCL" userId="b6f93fc8970d2d55" providerId="LiveId" clId="{F2B63147-DBAB-4CEF-B6B2-2B2F1CEBD6C6}" dt="2023-01-08T20:50:49.355" v="1019"/>
          <pc:sldLayoutMkLst>
            <pc:docMk/>
            <pc:sldMasterMk cId="2273938751" sldId="2147483648"/>
            <pc:sldLayoutMk cId="3260795674" sldId="2147483652"/>
          </pc:sldLayoutMkLst>
        </pc:sldLayoutChg>
        <pc:sldLayoutChg chg="setBg">
          <pc:chgData name="Diekrons MCL" userId="b6f93fc8970d2d55" providerId="LiveId" clId="{F2B63147-DBAB-4CEF-B6B2-2B2F1CEBD6C6}" dt="2023-01-08T20:50:49.355" v="1019"/>
          <pc:sldLayoutMkLst>
            <pc:docMk/>
            <pc:sldMasterMk cId="2273938751" sldId="2147483648"/>
            <pc:sldLayoutMk cId="747189252" sldId="2147483653"/>
          </pc:sldLayoutMkLst>
        </pc:sldLayoutChg>
        <pc:sldLayoutChg chg="setBg">
          <pc:chgData name="Diekrons MCL" userId="b6f93fc8970d2d55" providerId="LiveId" clId="{F2B63147-DBAB-4CEF-B6B2-2B2F1CEBD6C6}" dt="2023-01-08T20:50:49.355" v="1019"/>
          <pc:sldLayoutMkLst>
            <pc:docMk/>
            <pc:sldMasterMk cId="2273938751" sldId="2147483648"/>
            <pc:sldLayoutMk cId="3657512989" sldId="2147483654"/>
          </pc:sldLayoutMkLst>
        </pc:sldLayoutChg>
        <pc:sldLayoutChg chg="setBg">
          <pc:chgData name="Diekrons MCL" userId="b6f93fc8970d2d55" providerId="LiveId" clId="{F2B63147-DBAB-4CEF-B6B2-2B2F1CEBD6C6}" dt="2023-01-08T20:50:49.355" v="1019"/>
          <pc:sldLayoutMkLst>
            <pc:docMk/>
            <pc:sldMasterMk cId="2273938751" sldId="2147483648"/>
            <pc:sldLayoutMk cId="4020132948" sldId="2147483655"/>
          </pc:sldLayoutMkLst>
        </pc:sldLayoutChg>
        <pc:sldLayoutChg chg="setBg">
          <pc:chgData name="Diekrons MCL" userId="b6f93fc8970d2d55" providerId="LiveId" clId="{F2B63147-DBAB-4CEF-B6B2-2B2F1CEBD6C6}" dt="2023-01-08T20:50:49.355" v="1019"/>
          <pc:sldLayoutMkLst>
            <pc:docMk/>
            <pc:sldMasterMk cId="2273938751" sldId="2147483648"/>
            <pc:sldLayoutMk cId="575359067" sldId="2147483656"/>
          </pc:sldLayoutMkLst>
        </pc:sldLayoutChg>
        <pc:sldLayoutChg chg="setBg">
          <pc:chgData name="Diekrons MCL" userId="b6f93fc8970d2d55" providerId="LiveId" clId="{F2B63147-DBAB-4CEF-B6B2-2B2F1CEBD6C6}" dt="2023-01-08T20:50:49.355" v="1019"/>
          <pc:sldLayoutMkLst>
            <pc:docMk/>
            <pc:sldMasterMk cId="2273938751" sldId="2147483648"/>
            <pc:sldLayoutMk cId="2196446200" sldId="2147483657"/>
          </pc:sldLayoutMkLst>
        </pc:sldLayoutChg>
        <pc:sldLayoutChg chg="setBg">
          <pc:chgData name="Diekrons MCL" userId="b6f93fc8970d2d55" providerId="LiveId" clId="{F2B63147-DBAB-4CEF-B6B2-2B2F1CEBD6C6}" dt="2023-01-08T20:50:49.355" v="1019"/>
          <pc:sldLayoutMkLst>
            <pc:docMk/>
            <pc:sldMasterMk cId="2273938751" sldId="2147483648"/>
            <pc:sldLayoutMk cId="852893711" sldId="2147483658"/>
          </pc:sldLayoutMkLst>
        </pc:sldLayoutChg>
        <pc:sldLayoutChg chg="setBg">
          <pc:chgData name="Diekrons MCL" userId="b6f93fc8970d2d55" providerId="LiveId" clId="{F2B63147-DBAB-4CEF-B6B2-2B2F1CEBD6C6}" dt="2023-01-08T20:50:49.355" v="1019"/>
          <pc:sldLayoutMkLst>
            <pc:docMk/>
            <pc:sldMasterMk cId="2273938751" sldId="2147483648"/>
            <pc:sldLayoutMk cId="176713130" sldId="2147483659"/>
          </pc:sldLayoutMkLst>
        </pc:sldLayoutChg>
        <pc:sldLayoutChg chg="del">
          <pc:chgData name="Diekrons MCL" userId="b6f93fc8970d2d55" providerId="LiveId" clId="{F2B63147-DBAB-4CEF-B6B2-2B2F1CEBD6C6}" dt="2023-01-08T18:53:37.221" v="8" actId="47"/>
          <pc:sldLayoutMkLst>
            <pc:docMk/>
            <pc:sldMasterMk cId="2273938751" sldId="2147483648"/>
            <pc:sldLayoutMk cId="3498932841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FBB19-0126-4A26-B232-303B9D304E2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72A45-B6AA-4BAC-8749-04CBEB39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50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72A45-B6AA-4BAC-8749-04CBEB3971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62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8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9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4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7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9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8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12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3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5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4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19A3A-8540-45AB-80CF-3967564A1FB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3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24306" y="4192439"/>
            <a:ext cx="1425040" cy="808511"/>
            <a:chOff x="1626919" y="3550723"/>
            <a:chExt cx="1425040" cy="808511"/>
          </a:xfrm>
          <a:solidFill>
            <a:schemeClr val="accent1"/>
          </a:solidFill>
        </p:grpSpPr>
        <p:sp>
          <p:nvSpPr>
            <p:cNvPr id="4" name="Rounded Rectangle 3"/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pc="-150" dirty="0">
                  <a:latin typeface="Nunito" pitchFamily="2" charset="0"/>
                  <a:cs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26355" y="4193942"/>
            <a:ext cx="1425040" cy="808511"/>
            <a:chOff x="1626919" y="3550723"/>
            <a:chExt cx="1425040" cy="808511"/>
          </a:xfrm>
          <a:solidFill>
            <a:schemeClr val="accent3"/>
          </a:solidFill>
        </p:grpSpPr>
        <p:sp>
          <p:nvSpPr>
            <p:cNvPr id="8" name="Rounded Rectangle 7"/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pc="-150" dirty="0">
                  <a:latin typeface="Nunito" pitchFamily="2" charset="0"/>
                  <a:cs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564592" y="4134304"/>
            <a:ext cx="1425040" cy="808511"/>
            <a:chOff x="1626919" y="3550723"/>
            <a:chExt cx="1425040" cy="808511"/>
          </a:xfrm>
          <a:solidFill>
            <a:srgbClr val="13255C"/>
          </a:solidFill>
        </p:grpSpPr>
        <p:sp>
          <p:nvSpPr>
            <p:cNvPr id="16" name="Rounded Rectangle 15"/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pc="-150" dirty="0">
                  <a:latin typeface="Nunito" pitchFamily="2" charset="0"/>
                  <a:cs typeface="Arial" panose="020B0604020202020204" pitchFamily="34" charset="0"/>
                </a:rPr>
                <a:t>04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0" y="1056904"/>
            <a:ext cx="12192000" cy="2268187"/>
          </a:xfrm>
          <a:prstGeom prst="rect">
            <a:avLst/>
          </a:prstGeom>
          <a:blipFill dpi="0"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83552" b="-252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Nunito" pitchFamily="2" charset="0"/>
              <a:cs typeface="Arial" panose="020B0604020202020204" pitchFamily="34" charset="0"/>
            </a:endParaRP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Nunito" pitchFamily="2" charset="0"/>
                <a:cs typeface="Arial" panose="020B0604020202020204" pitchFamily="34" charset="0"/>
              </a:rPr>
              <a:t>User Activity Data Analysis</a:t>
            </a:r>
            <a:endParaRPr lang="en-US" sz="900" dirty="0">
              <a:solidFill>
                <a:schemeClr val="bg1"/>
              </a:solidFill>
              <a:latin typeface="Nunito" pitchFamily="2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Nunito" pitchFamily="2" charset="0"/>
                <a:cs typeface="Arial" panose="020B0604020202020204" pitchFamily="34" charset="0"/>
              </a:rPr>
              <a:t>Online Forum</a:t>
            </a:r>
          </a:p>
          <a:p>
            <a:pPr algn="ctr"/>
            <a:endParaRPr lang="en-US" dirty="0">
              <a:solidFill>
                <a:schemeClr val="bg1"/>
              </a:solidFill>
              <a:latin typeface="Nunito" pitchFamily="2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3989" y="5311688"/>
            <a:ext cx="197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itchFamily="2" charset="0"/>
                <a:cs typeface="Arial" panose="020B0604020202020204" pitchFamily="34" charset="0"/>
              </a:rPr>
              <a:t>Data Analysis Lifecycle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66038" y="5313191"/>
            <a:ext cx="197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itchFamily="2" charset="0"/>
                <a:cs typeface="Arial" panose="020B0604020202020204" pitchFamily="34" charset="0"/>
              </a:rPr>
              <a:t>Requirements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04274" y="5241676"/>
            <a:ext cx="197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itchFamily="2" charset="0"/>
                <a:cs typeface="Arial" panose="020B0604020202020204" pitchFamily="34" charset="0"/>
              </a:rPr>
              <a:t>Data Quality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rgbClr val="132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unito" pitchFamily="2" charset="0"/>
            </a:endParaRPr>
          </a:p>
        </p:txBody>
      </p:sp>
      <p:pic>
        <p:nvPicPr>
          <p:cNvPr id="24" name="Picture 2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C560C1-2A9D-2918-D052-6A3E331356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250189" y="-161624"/>
            <a:ext cx="2625212" cy="143517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751A14E2-1033-07EB-7DF3-87D80BCC85F4}"/>
              </a:ext>
            </a:extLst>
          </p:cNvPr>
          <p:cNvGrpSpPr/>
          <p:nvPr/>
        </p:nvGrpSpPr>
        <p:grpSpPr>
          <a:xfrm>
            <a:off x="9788716" y="4107076"/>
            <a:ext cx="1425040" cy="808511"/>
            <a:chOff x="1626919" y="3550723"/>
            <a:chExt cx="1425040" cy="808511"/>
          </a:xfrm>
          <a:solidFill>
            <a:srgbClr val="561053"/>
          </a:solidFill>
        </p:grpSpPr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2E8F5DE8-4E7B-E3F6-BE8C-3B2CAB830C26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7" name="Rounded Rectangle 16">
              <a:extLst>
                <a:ext uri="{FF2B5EF4-FFF2-40B4-BE49-F238E27FC236}">
                  <a16:creationId xmlns:a16="http://schemas.microsoft.com/office/drawing/2014/main" id="{C3A27CA9-47CF-63C9-F3CF-995C824B7333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2" name="Rounded Rectangle 17">
              <a:extLst>
                <a:ext uri="{FF2B5EF4-FFF2-40B4-BE49-F238E27FC236}">
                  <a16:creationId xmlns:a16="http://schemas.microsoft.com/office/drawing/2014/main" id="{62C78C2C-6D5E-DFD0-FAC0-09B04FE53AE9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pc="-150" dirty="0">
                  <a:latin typeface="Nunito" pitchFamily="2" charset="0"/>
                  <a:cs typeface="Arial" panose="020B0604020202020204" pitchFamily="34" charset="0"/>
                </a:rPr>
                <a:t>05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8CFFD0F-2FB9-CBDF-D809-F9CE7FA8404E}"/>
              </a:ext>
            </a:extLst>
          </p:cNvPr>
          <p:cNvSpPr txBox="1"/>
          <p:nvPr/>
        </p:nvSpPr>
        <p:spPr>
          <a:xfrm>
            <a:off x="9628398" y="5214448"/>
            <a:ext cx="197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itchFamily="2" charset="0"/>
                <a:cs typeface="Arial" panose="020B0604020202020204" pitchFamily="34" charset="0"/>
              </a:rPr>
              <a:t>Security &amp; Ethics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BBD0D34-F196-5B00-F13C-B07C1F46F165}"/>
              </a:ext>
            </a:extLst>
          </p:cNvPr>
          <p:cNvGrpSpPr/>
          <p:nvPr/>
        </p:nvGrpSpPr>
        <p:grpSpPr>
          <a:xfrm>
            <a:off x="5312734" y="4167279"/>
            <a:ext cx="1425040" cy="808511"/>
            <a:chOff x="1626919" y="3550723"/>
            <a:chExt cx="1425040" cy="808511"/>
          </a:xfrm>
          <a:solidFill>
            <a:srgbClr val="3657C8"/>
          </a:solidFill>
        </p:grpSpPr>
        <p:sp>
          <p:nvSpPr>
            <p:cNvPr id="35" name="Rounded Rectangle 11">
              <a:extLst>
                <a:ext uri="{FF2B5EF4-FFF2-40B4-BE49-F238E27FC236}">
                  <a16:creationId xmlns:a16="http://schemas.microsoft.com/office/drawing/2014/main" id="{EE32C566-4A31-C643-1932-1194A03D99D3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12">
              <a:extLst>
                <a:ext uri="{FF2B5EF4-FFF2-40B4-BE49-F238E27FC236}">
                  <a16:creationId xmlns:a16="http://schemas.microsoft.com/office/drawing/2014/main" id="{31723E3D-E90D-3C6A-CED0-7E2BBFCFD4AC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Rounded Rectangle 13">
              <a:extLst>
                <a:ext uri="{FF2B5EF4-FFF2-40B4-BE49-F238E27FC236}">
                  <a16:creationId xmlns:a16="http://schemas.microsoft.com/office/drawing/2014/main" id="{8D30D349-8F4C-DDD2-B930-71235B9A778D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pc="-150" dirty="0">
                  <a:latin typeface="Nunito" pitchFamily="2" charset="0"/>
                  <a:cs typeface="Arial" panose="020B0604020202020204" pitchFamily="34" charset="0"/>
                </a:rPr>
                <a:t>03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DFE2ACC-891E-FBFD-60C4-204CB8D38681}"/>
              </a:ext>
            </a:extLst>
          </p:cNvPr>
          <p:cNvSpPr txBox="1"/>
          <p:nvPr/>
        </p:nvSpPr>
        <p:spPr>
          <a:xfrm>
            <a:off x="5152417" y="5274651"/>
            <a:ext cx="197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itchFamily="2" charset="0"/>
                <a:cs typeface="Arial" panose="020B0604020202020204" pitchFamily="34" charset="0"/>
              </a:rPr>
              <a:t>Data Analysis Tools</a:t>
            </a:r>
          </a:p>
        </p:txBody>
      </p:sp>
    </p:spTree>
    <p:extLst>
      <p:ext uri="{BB962C8B-B14F-4D97-AF65-F5344CB8AC3E}">
        <p14:creationId xmlns:p14="http://schemas.microsoft.com/office/powerpoint/2010/main" val="4088197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297575">
            <a:off x="1224842" y="1448318"/>
            <a:ext cx="4321861" cy="4645797"/>
          </a:xfrm>
          <a:prstGeom prst="rect">
            <a:avLst/>
          </a:pr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4435" y="1455603"/>
            <a:ext cx="4321861" cy="4645797"/>
          </a:xfrm>
          <a:prstGeom prst="rect">
            <a:avLst/>
          </a:prstGeom>
          <a:solidFill>
            <a:srgbClr val="A22A0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9911" y="2836218"/>
            <a:ext cx="2971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kern="0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Were the tools you used appropriate for the job?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77550" y="1775837"/>
            <a:ext cx="3275747" cy="6094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Question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400722" y="1448316"/>
            <a:ext cx="4342269" cy="4653082"/>
            <a:chOff x="6399212" y="1447800"/>
            <a:chExt cx="4343400" cy="4654294"/>
          </a:xfrm>
        </p:grpSpPr>
        <p:grpSp>
          <p:nvGrpSpPr>
            <p:cNvPr id="13" name="Group 34"/>
            <p:cNvGrpSpPr/>
            <p:nvPr/>
          </p:nvGrpSpPr>
          <p:grpSpPr>
            <a:xfrm>
              <a:off x="6399212" y="1447800"/>
              <a:ext cx="4343400" cy="4654294"/>
              <a:chOff x="6932612" y="1441706"/>
              <a:chExt cx="4343400" cy="4654294"/>
            </a:xfrm>
          </p:grpSpPr>
          <p:grpSp>
            <p:nvGrpSpPr>
              <p:cNvPr id="15" name="Group 33"/>
              <p:cNvGrpSpPr/>
              <p:nvPr/>
            </p:nvGrpSpPr>
            <p:grpSpPr>
              <a:xfrm>
                <a:off x="6932612" y="1441706"/>
                <a:ext cx="4343400" cy="4654294"/>
                <a:chOff x="6614674" y="1670306"/>
                <a:chExt cx="3445192" cy="3892294"/>
              </a:xfrm>
            </p:grpSpPr>
            <p:sp>
              <p:nvSpPr>
                <p:cNvPr id="20" name="Rectangle 19"/>
                <p:cNvSpPr/>
                <p:nvPr/>
              </p:nvSpPr>
              <p:spPr>
                <a:xfrm rot="297575">
                  <a:off x="6630866" y="1670306"/>
                  <a:ext cx="3429000" cy="3886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614674" y="1676400"/>
                  <a:ext cx="3429000" cy="388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673778" y="2989291"/>
                <a:ext cx="2601075" cy="1754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Yes</a:t>
                </a:r>
              </a:p>
              <a:p>
                <a:pPr lvl="0" algn="ctr"/>
                <a:endParaRPr lang="en-US" sz="1799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endParaRPr>
              </a:p>
              <a:p>
                <a:pPr lvl="0" algn="ctr"/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-</a:t>
                </a:r>
                <a:r>
                  <a:rPr lang="en-US" sz="1799" kern="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Sqlite</a:t>
                </a:r>
                <a:endParaRPr lang="en-US" sz="1799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endParaRPr>
              </a:p>
              <a:p>
                <a:pPr lvl="0" algn="ctr"/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-Python (Pandas)</a:t>
                </a:r>
              </a:p>
              <a:p>
                <a:pPr lvl="0" algn="ctr"/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-</a:t>
                </a:r>
                <a:r>
                  <a:rPr lang="en-US" sz="1799" kern="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Jupyter</a:t>
                </a:r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 Notebook (IDE)</a:t>
                </a: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6942818" y="1945207"/>
              <a:ext cx="3276600" cy="6096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38100" dist="50800" dir="162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99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rPr>
                <a:t>Feedback</a:t>
              </a:r>
            </a:p>
          </p:txBody>
        </p:sp>
      </p:grpSp>
      <p:sp>
        <p:nvSpPr>
          <p:cNvPr id="23" name="Bent-Up Arrow 22"/>
          <p:cNvSpPr/>
          <p:nvPr/>
        </p:nvSpPr>
        <p:spPr>
          <a:xfrm>
            <a:off x="5520223" y="4114622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24" name="Bent-Up Arrow 23"/>
          <p:cNvSpPr/>
          <p:nvPr/>
        </p:nvSpPr>
        <p:spPr>
          <a:xfrm rot="10800000">
            <a:off x="4997404" y="2133937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pic>
        <p:nvPicPr>
          <p:cNvPr id="27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A86F3D-7A0A-7698-0C3F-CFBB42579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606266" y="-220829"/>
            <a:ext cx="2625212" cy="1435174"/>
          </a:xfrm>
          <a:prstGeom prst="rect">
            <a:avLst/>
          </a:prstGeom>
        </p:spPr>
      </p:pic>
      <p:sp>
        <p:nvSpPr>
          <p:cNvPr id="28" name="Title 3">
            <a:extLst>
              <a:ext uri="{FF2B5EF4-FFF2-40B4-BE49-F238E27FC236}">
                <a16:creationId xmlns:a16="http://schemas.microsoft.com/office/drawing/2014/main" id="{6D9AD5A3-61BC-EF32-24E8-5FEF716A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53" y="165139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Data Analysis Tools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4DDEE9-E6A6-1666-BCBF-42FA286B56E5}"/>
              </a:ext>
            </a:extLst>
          </p:cNvPr>
          <p:cNvGrpSpPr/>
          <p:nvPr/>
        </p:nvGrpSpPr>
        <p:grpSpPr>
          <a:xfrm>
            <a:off x="162577" y="281821"/>
            <a:ext cx="958300" cy="567685"/>
            <a:chOff x="1626919" y="3550723"/>
            <a:chExt cx="1425040" cy="808511"/>
          </a:xfrm>
          <a:solidFill>
            <a:srgbClr val="3657C8"/>
          </a:solidFill>
        </p:grpSpPr>
        <p:sp>
          <p:nvSpPr>
            <p:cNvPr id="30" name="Rounded Rectangle 3">
              <a:extLst>
                <a:ext uri="{FF2B5EF4-FFF2-40B4-BE49-F238E27FC236}">
                  <a16:creationId xmlns:a16="http://schemas.microsoft.com/office/drawing/2014/main" id="{A29DAC52-E8AC-24BB-1C96-45D6CAF5A959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1" name="Rounded Rectangle 2">
              <a:extLst>
                <a:ext uri="{FF2B5EF4-FFF2-40B4-BE49-F238E27FC236}">
                  <a16:creationId xmlns:a16="http://schemas.microsoft.com/office/drawing/2014/main" id="{4C5C4901-31C0-53D0-0FCB-5AC900AC3D4B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2" name="Rounded Rectangle 1">
              <a:extLst>
                <a:ext uri="{FF2B5EF4-FFF2-40B4-BE49-F238E27FC236}">
                  <a16:creationId xmlns:a16="http://schemas.microsoft.com/office/drawing/2014/main" id="{E0521715-09ED-D4FF-FEA8-10327BD5C1C9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726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297575">
            <a:off x="1224842" y="1448318"/>
            <a:ext cx="4321861" cy="4645797"/>
          </a:xfrm>
          <a:prstGeom prst="rect">
            <a:avLst/>
          </a:pr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4435" y="1455603"/>
            <a:ext cx="4321861" cy="4645797"/>
          </a:xfrm>
          <a:prstGeom prst="rect">
            <a:avLst/>
          </a:prstGeom>
          <a:solidFill>
            <a:srgbClr val="0A1C5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9911" y="2836218"/>
            <a:ext cx="29710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kern="0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Why was SQLite used over PostgreSQL for this project?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77550" y="1775837"/>
            <a:ext cx="3275747" cy="6094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Question 2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99444" y="1448318"/>
            <a:ext cx="4342269" cy="4653082"/>
            <a:chOff x="6399212" y="1447800"/>
            <a:chExt cx="4343400" cy="4654294"/>
          </a:xfrm>
        </p:grpSpPr>
        <p:grpSp>
          <p:nvGrpSpPr>
            <p:cNvPr id="13" name="Group 34"/>
            <p:cNvGrpSpPr/>
            <p:nvPr/>
          </p:nvGrpSpPr>
          <p:grpSpPr>
            <a:xfrm>
              <a:off x="6399212" y="1447800"/>
              <a:ext cx="4343400" cy="4654294"/>
              <a:chOff x="6932612" y="1441706"/>
              <a:chExt cx="4343400" cy="4654294"/>
            </a:xfrm>
          </p:grpSpPr>
          <p:grpSp>
            <p:nvGrpSpPr>
              <p:cNvPr id="15" name="Group 33"/>
              <p:cNvGrpSpPr/>
              <p:nvPr/>
            </p:nvGrpSpPr>
            <p:grpSpPr>
              <a:xfrm>
                <a:off x="6932612" y="1441706"/>
                <a:ext cx="4343400" cy="4654294"/>
                <a:chOff x="6614674" y="1670306"/>
                <a:chExt cx="3445192" cy="3892294"/>
              </a:xfrm>
            </p:grpSpPr>
            <p:sp>
              <p:nvSpPr>
                <p:cNvPr id="20" name="Rectangle 19"/>
                <p:cNvSpPr/>
                <p:nvPr/>
              </p:nvSpPr>
              <p:spPr>
                <a:xfrm rot="297575">
                  <a:off x="6630866" y="1670306"/>
                  <a:ext cx="3429000" cy="3886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614674" y="1676400"/>
                  <a:ext cx="3429000" cy="388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</p:grpSp>
          <p:grpSp>
            <p:nvGrpSpPr>
              <p:cNvPr id="16" name="Group 50"/>
              <p:cNvGrpSpPr/>
              <p:nvPr/>
            </p:nvGrpSpPr>
            <p:grpSpPr>
              <a:xfrm>
                <a:off x="7608205" y="2989291"/>
                <a:ext cx="2971800" cy="2260276"/>
                <a:chOff x="1283605" y="2913091"/>
                <a:chExt cx="2971800" cy="2260276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1349178" y="2913091"/>
                  <a:ext cx="2601075" cy="6462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799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unito" pitchFamily="2" charset="0"/>
                      <a:cs typeface="Arial" pitchFamily="34" charset="0"/>
                    </a:rPr>
                    <a:t>PostgreSQL is used as production databases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283605" y="3696296"/>
                  <a:ext cx="2971800" cy="14770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799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unito" pitchFamily="2" charset="0"/>
                      <a:cs typeface="Arial" pitchFamily="34" charset="0"/>
                    </a:rPr>
                    <a:t> Since this an ad-hoc activity, it is preferred not to have access to production PostgreSQL database</a:t>
                  </a:r>
                </a:p>
              </p:txBody>
            </p:sp>
          </p:grpSp>
        </p:grpSp>
        <p:sp>
          <p:nvSpPr>
            <p:cNvPr id="14" name="Rounded Rectangle 13"/>
            <p:cNvSpPr/>
            <p:nvPr/>
          </p:nvSpPr>
          <p:spPr>
            <a:xfrm>
              <a:off x="6942818" y="1945207"/>
              <a:ext cx="3276600" cy="6096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38100" dist="50800" dir="162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99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rPr>
                <a:t>Feedback</a:t>
              </a:r>
            </a:p>
          </p:txBody>
        </p:sp>
      </p:grpSp>
      <p:sp>
        <p:nvSpPr>
          <p:cNvPr id="23" name="Bent-Up Arrow 22"/>
          <p:cNvSpPr/>
          <p:nvPr/>
        </p:nvSpPr>
        <p:spPr>
          <a:xfrm>
            <a:off x="5524713" y="4117668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rgbClr val="13255C">
                  <a:shade val="30000"/>
                  <a:satMod val="115000"/>
                </a:srgbClr>
              </a:gs>
              <a:gs pos="50000">
                <a:srgbClr val="13255C">
                  <a:shade val="67500"/>
                  <a:satMod val="115000"/>
                </a:srgbClr>
              </a:gs>
              <a:gs pos="100000">
                <a:srgbClr val="13255C">
                  <a:shade val="100000"/>
                  <a:satMod val="115000"/>
                </a:srgbClr>
              </a:gs>
            </a:gsLst>
            <a:lin ang="108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24" name="Bent-Up Arrow 23"/>
          <p:cNvSpPr/>
          <p:nvPr/>
        </p:nvSpPr>
        <p:spPr>
          <a:xfrm rot="10800000">
            <a:off x="4997404" y="2133937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pic>
        <p:nvPicPr>
          <p:cNvPr id="27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A86F3D-7A0A-7698-0C3F-CFBB42579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566788" y="-213545"/>
            <a:ext cx="2625212" cy="1435174"/>
          </a:xfrm>
          <a:prstGeom prst="rect">
            <a:avLst/>
          </a:prstGeom>
        </p:spPr>
      </p:pic>
      <p:sp>
        <p:nvSpPr>
          <p:cNvPr id="28" name="Title 3">
            <a:extLst>
              <a:ext uri="{FF2B5EF4-FFF2-40B4-BE49-F238E27FC236}">
                <a16:creationId xmlns:a16="http://schemas.microsoft.com/office/drawing/2014/main" id="{6D9AD5A3-61BC-EF32-24E8-5FEF716A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53" y="165139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Data Analysis Tools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AAB8EB-D416-9A9E-2742-8ECF348E1DBF}"/>
              </a:ext>
            </a:extLst>
          </p:cNvPr>
          <p:cNvGrpSpPr/>
          <p:nvPr/>
        </p:nvGrpSpPr>
        <p:grpSpPr>
          <a:xfrm>
            <a:off x="162577" y="281821"/>
            <a:ext cx="958300" cy="567685"/>
            <a:chOff x="1626919" y="3550723"/>
            <a:chExt cx="1425040" cy="808511"/>
          </a:xfrm>
          <a:solidFill>
            <a:srgbClr val="3657C8"/>
          </a:solidFill>
        </p:grpSpPr>
        <p:sp>
          <p:nvSpPr>
            <p:cNvPr id="3" name="Rounded Rectangle 3">
              <a:extLst>
                <a:ext uri="{FF2B5EF4-FFF2-40B4-BE49-F238E27FC236}">
                  <a16:creationId xmlns:a16="http://schemas.microsoft.com/office/drawing/2014/main" id="{2C7B3191-1772-3A91-9894-98B1BB3B6D48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" name="Rounded Rectangle 2">
              <a:extLst>
                <a:ext uri="{FF2B5EF4-FFF2-40B4-BE49-F238E27FC236}">
                  <a16:creationId xmlns:a16="http://schemas.microsoft.com/office/drawing/2014/main" id="{CA96CC87-47B5-8075-DA73-72534B0EF5A4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1">
              <a:extLst>
                <a:ext uri="{FF2B5EF4-FFF2-40B4-BE49-F238E27FC236}">
                  <a16:creationId xmlns:a16="http://schemas.microsoft.com/office/drawing/2014/main" id="{BE72C3FE-35EC-D879-2434-C4A57E6DC406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03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A3137F5-E5AE-2023-B448-62CD5B16E8CA}"/>
              </a:ext>
            </a:extLst>
          </p:cNvPr>
          <p:cNvSpPr txBox="1"/>
          <p:nvPr/>
        </p:nvSpPr>
        <p:spPr>
          <a:xfrm>
            <a:off x="7260175" y="5518997"/>
            <a:ext cx="260039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799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* </a:t>
            </a:r>
            <a:r>
              <a:rPr lang="en-US" sz="1799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Security</a:t>
            </a:r>
            <a:r>
              <a:rPr lang="en-US" sz="1799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 * </a:t>
            </a:r>
            <a:r>
              <a:rPr lang="en-US" sz="1799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Privacy</a:t>
            </a:r>
            <a:r>
              <a:rPr lang="en-US" sz="1799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83061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4294967295"/>
          </p:nvPr>
        </p:nvSpPr>
        <p:spPr>
          <a:xfrm>
            <a:off x="665671" y="1901556"/>
            <a:ext cx="4876800" cy="287323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kern="0" dirty="0">
                <a:latin typeface="Nunito" pitchFamily="2" charset="0"/>
              </a:rPr>
              <a:t>What are the benefits of adopting relational database technologies for an IT </a:t>
            </a:r>
            <a:r>
              <a:rPr lang="en-US" kern="0" dirty="0" err="1">
                <a:latin typeface="Nunito" pitchFamily="2" charset="0"/>
              </a:rPr>
              <a:t>organisation</a:t>
            </a:r>
            <a:r>
              <a:rPr lang="en-US" kern="0" dirty="0">
                <a:latin typeface="Nunito" pitchFamily="2" charset="0"/>
              </a:rPr>
              <a:t>?</a:t>
            </a:r>
            <a:endParaRPr lang="en-US" dirty="0">
              <a:latin typeface="Nunito" pitchFamily="2" charset="0"/>
            </a:endParaRPr>
          </a:p>
          <a:p>
            <a:endParaRPr lang="en-US" dirty="0">
              <a:latin typeface="Nuni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58873" y="1213378"/>
            <a:ext cx="1914223" cy="2124794"/>
            <a:chOff x="6780212" y="1828800"/>
            <a:chExt cx="4362171" cy="4052409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7999412" y="1828800"/>
              <a:ext cx="2894013" cy="4052409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6780212" y="3276600"/>
              <a:ext cx="1520825" cy="212957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10514012" y="4038600"/>
              <a:ext cx="628371" cy="87989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</p:grp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E22D60A5-14D8-3B13-EF86-2F3E43169634}"/>
              </a:ext>
            </a:extLst>
          </p:cNvPr>
          <p:cNvSpPr txBox="1">
            <a:spLocks/>
          </p:cNvSpPr>
          <p:nvPr/>
        </p:nvSpPr>
        <p:spPr>
          <a:xfrm>
            <a:off x="5839842" y="3768905"/>
            <a:ext cx="4876800" cy="279922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i="1" kern="0" dirty="0">
                <a:latin typeface="Nunito" pitchFamily="2" charset="0"/>
              </a:rPr>
              <a:t>Only one version of data</a:t>
            </a:r>
          </a:p>
          <a:p>
            <a:pPr>
              <a:lnSpc>
                <a:spcPct val="120000"/>
              </a:lnSpc>
            </a:pPr>
            <a:r>
              <a:rPr lang="en-US" sz="2400" i="1" kern="0" dirty="0">
                <a:latin typeface="Nunito" pitchFamily="2" charset="0"/>
              </a:rPr>
              <a:t>Remove data duplication and redundancies</a:t>
            </a:r>
          </a:p>
          <a:p>
            <a:pPr>
              <a:lnSpc>
                <a:spcPct val="120000"/>
              </a:lnSpc>
            </a:pPr>
            <a:r>
              <a:rPr lang="en-US" sz="2400" i="1" kern="0" dirty="0">
                <a:latin typeface="Nunito" pitchFamily="2" charset="0"/>
              </a:rPr>
              <a:t>Data integrity</a:t>
            </a:r>
          </a:p>
          <a:p>
            <a:pPr marL="0" indent="0">
              <a:buNone/>
            </a:pPr>
            <a:endParaRPr lang="en-US" dirty="0">
              <a:latin typeface="Nunito" pitchFamily="2" charset="0"/>
            </a:endParaRPr>
          </a:p>
          <a:p>
            <a:endParaRPr lang="en-US" dirty="0">
              <a:latin typeface="Nunito" pitchFamily="2" charset="0"/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6DDE61-FAC8-F9B1-23E5-BC8AA3EC76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566788" y="-221796"/>
            <a:ext cx="2625212" cy="1435174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E7F9745-043D-4953-DFE4-B66F891D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53" y="165139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Data Analysis Lifecycle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A0EBA0EB-71C8-B739-3ADE-AB2F05B2C39B}"/>
              </a:ext>
            </a:extLst>
          </p:cNvPr>
          <p:cNvSpPr/>
          <p:nvPr/>
        </p:nvSpPr>
        <p:spPr>
          <a:xfrm>
            <a:off x="1356852" y="1101887"/>
            <a:ext cx="3275747" cy="609441"/>
          </a:xfrm>
          <a:prstGeom prst="roundRect">
            <a:avLst>
              <a:gd name="adj" fmla="val 50000"/>
            </a:avLst>
          </a:prstGeom>
          <a:solidFill>
            <a:srgbClr val="0A1C53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Question 3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D9868D-8262-5BEF-5327-885F9564FE64}"/>
              </a:ext>
            </a:extLst>
          </p:cNvPr>
          <p:cNvGrpSpPr/>
          <p:nvPr/>
        </p:nvGrpSpPr>
        <p:grpSpPr>
          <a:xfrm>
            <a:off x="298262" y="212915"/>
            <a:ext cx="958300" cy="567685"/>
            <a:chOff x="1626919" y="3550723"/>
            <a:chExt cx="1425040" cy="808511"/>
          </a:xfrm>
          <a:solidFill>
            <a:schemeClr val="accent1"/>
          </a:solidFill>
        </p:grpSpPr>
        <p:sp>
          <p:nvSpPr>
            <p:cNvPr id="19" name="Rounded Rectangle 3">
              <a:extLst>
                <a:ext uri="{FF2B5EF4-FFF2-40B4-BE49-F238E27FC236}">
                  <a16:creationId xmlns:a16="http://schemas.microsoft.com/office/drawing/2014/main" id="{FCDC2740-D3C3-4F4E-E359-700C533BDC81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0" name="Rounded Rectangle 2">
              <a:extLst>
                <a:ext uri="{FF2B5EF4-FFF2-40B4-BE49-F238E27FC236}">
                  <a16:creationId xmlns:a16="http://schemas.microsoft.com/office/drawing/2014/main" id="{15EA0486-9CA0-718F-131C-24AE66EBA1C9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1">
              <a:extLst>
                <a:ext uri="{FF2B5EF4-FFF2-40B4-BE49-F238E27FC236}">
                  <a16:creationId xmlns:a16="http://schemas.microsoft.com/office/drawing/2014/main" id="{2DAC00CB-88DF-578D-5045-6A39C0CB50E0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8578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297575">
            <a:off x="1224842" y="1448318"/>
            <a:ext cx="4321861" cy="4645797"/>
          </a:xfrm>
          <a:prstGeom prst="rect">
            <a:avLst/>
          </a:pr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5862" y="1455601"/>
            <a:ext cx="4321861" cy="4645797"/>
          </a:xfrm>
          <a:prstGeom prst="rect">
            <a:avLst/>
          </a:prstGeom>
          <a:solidFill>
            <a:srgbClr val="A22A0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9903" y="2529572"/>
            <a:ext cx="297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kern="0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What did you think of the </a:t>
            </a:r>
            <a:r>
              <a:rPr lang="en-US" sz="2000" kern="0" dirty="0" err="1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organisation</a:t>
            </a:r>
            <a:r>
              <a:rPr lang="en-US" sz="2000" kern="0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 of the source data and how that mapped to the structure of your database? </a:t>
            </a:r>
          </a:p>
          <a:p>
            <a:pPr lvl="0" algn="ctr"/>
            <a:r>
              <a:rPr lang="en-US" sz="2000" kern="0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Was there a natural mapping from the CSV files to the database tables?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77550" y="1775837"/>
            <a:ext cx="3275747" cy="6094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Question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400722" y="1448316"/>
            <a:ext cx="4342269" cy="4653082"/>
            <a:chOff x="6399212" y="1447800"/>
            <a:chExt cx="4343400" cy="4654294"/>
          </a:xfrm>
        </p:grpSpPr>
        <p:grpSp>
          <p:nvGrpSpPr>
            <p:cNvPr id="13" name="Group 34"/>
            <p:cNvGrpSpPr/>
            <p:nvPr/>
          </p:nvGrpSpPr>
          <p:grpSpPr>
            <a:xfrm>
              <a:off x="6399212" y="1447800"/>
              <a:ext cx="4343400" cy="4654294"/>
              <a:chOff x="6932612" y="1441706"/>
              <a:chExt cx="4343400" cy="4654294"/>
            </a:xfrm>
          </p:grpSpPr>
          <p:grpSp>
            <p:nvGrpSpPr>
              <p:cNvPr id="15" name="Group 33"/>
              <p:cNvGrpSpPr/>
              <p:nvPr/>
            </p:nvGrpSpPr>
            <p:grpSpPr>
              <a:xfrm>
                <a:off x="6932612" y="1441706"/>
                <a:ext cx="4343400" cy="4654294"/>
                <a:chOff x="6614674" y="1670306"/>
                <a:chExt cx="3445192" cy="3892294"/>
              </a:xfrm>
            </p:grpSpPr>
            <p:sp>
              <p:nvSpPr>
                <p:cNvPr id="20" name="Rectangle 19"/>
                <p:cNvSpPr/>
                <p:nvPr/>
              </p:nvSpPr>
              <p:spPr>
                <a:xfrm rot="297575">
                  <a:off x="6630866" y="1670306"/>
                  <a:ext cx="3429000" cy="3886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614674" y="1676400"/>
                  <a:ext cx="3429000" cy="388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549859" y="2953886"/>
                <a:ext cx="3331269" cy="1754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Yes</a:t>
                </a:r>
              </a:p>
              <a:p>
                <a:pPr lvl="0" algn="ctr"/>
                <a:endParaRPr lang="en-US" sz="1799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endParaRPr>
              </a:p>
              <a:p>
                <a:pPr lvl="0" algn="ctr"/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The CSV file had been structured to be mapped into the required database structure.</a:t>
                </a: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6942818" y="1945207"/>
              <a:ext cx="3276600" cy="6096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38100" dist="50800" dir="162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99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rPr>
                <a:t>Feedback</a:t>
              </a:r>
            </a:p>
          </p:txBody>
        </p:sp>
      </p:grpSp>
      <p:sp>
        <p:nvSpPr>
          <p:cNvPr id="23" name="Bent-Up Arrow 22"/>
          <p:cNvSpPr/>
          <p:nvPr/>
        </p:nvSpPr>
        <p:spPr>
          <a:xfrm>
            <a:off x="5520223" y="4114622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24" name="Bent-Up Arrow 23"/>
          <p:cNvSpPr/>
          <p:nvPr/>
        </p:nvSpPr>
        <p:spPr>
          <a:xfrm rot="10800000">
            <a:off x="4997404" y="2133937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pic>
        <p:nvPicPr>
          <p:cNvPr id="27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A86F3D-7A0A-7698-0C3F-CFBB42579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606266" y="-220829"/>
            <a:ext cx="2625212" cy="1435174"/>
          </a:xfrm>
          <a:prstGeom prst="rect">
            <a:avLst/>
          </a:prstGeom>
        </p:spPr>
      </p:pic>
      <p:sp>
        <p:nvSpPr>
          <p:cNvPr id="28" name="Title 3">
            <a:extLst>
              <a:ext uri="{FF2B5EF4-FFF2-40B4-BE49-F238E27FC236}">
                <a16:creationId xmlns:a16="http://schemas.microsoft.com/office/drawing/2014/main" id="{6D9AD5A3-61BC-EF32-24E8-5FEF716A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53" y="165139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Data Quality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4DDEE9-E6A6-1666-BCBF-42FA286B56E5}"/>
              </a:ext>
            </a:extLst>
          </p:cNvPr>
          <p:cNvGrpSpPr/>
          <p:nvPr/>
        </p:nvGrpSpPr>
        <p:grpSpPr>
          <a:xfrm>
            <a:off x="162577" y="281821"/>
            <a:ext cx="958300" cy="567685"/>
            <a:chOff x="1626919" y="3550723"/>
            <a:chExt cx="1425040" cy="808511"/>
          </a:xfrm>
          <a:solidFill>
            <a:srgbClr val="13255C"/>
          </a:solidFill>
        </p:grpSpPr>
        <p:sp>
          <p:nvSpPr>
            <p:cNvPr id="30" name="Rounded Rectangle 3">
              <a:extLst>
                <a:ext uri="{FF2B5EF4-FFF2-40B4-BE49-F238E27FC236}">
                  <a16:creationId xmlns:a16="http://schemas.microsoft.com/office/drawing/2014/main" id="{A29DAC52-E8AC-24BB-1C96-45D6CAF5A959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1" name="Rounded Rectangle 2">
              <a:extLst>
                <a:ext uri="{FF2B5EF4-FFF2-40B4-BE49-F238E27FC236}">
                  <a16:creationId xmlns:a16="http://schemas.microsoft.com/office/drawing/2014/main" id="{4C5C4901-31C0-53D0-0FCB-5AC900AC3D4B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2" name="Rounded Rectangle 1">
              <a:extLst>
                <a:ext uri="{FF2B5EF4-FFF2-40B4-BE49-F238E27FC236}">
                  <a16:creationId xmlns:a16="http://schemas.microsoft.com/office/drawing/2014/main" id="{E0521715-09ED-D4FF-FEA8-10327BD5C1C9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04</a:t>
              </a:r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E2FCBA85-CF79-FC64-70BD-2A629F43915D}"/>
              </a:ext>
            </a:extLst>
          </p:cNvPr>
          <p:cNvSpPr/>
          <p:nvPr/>
        </p:nvSpPr>
        <p:spPr>
          <a:xfrm>
            <a:off x="7509318" y="5367200"/>
            <a:ext cx="277269" cy="271370"/>
          </a:xfrm>
          <a:prstGeom prst="rightArrow">
            <a:avLst/>
          </a:prstGeom>
          <a:solidFill>
            <a:srgbClr val="3657C8"/>
          </a:solidFill>
          <a:ln>
            <a:solidFill>
              <a:srgbClr val="3657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BB2DBE4-DA56-69D3-0E38-6DC7DEAFE54C}"/>
              </a:ext>
            </a:extLst>
          </p:cNvPr>
          <p:cNvSpPr/>
          <p:nvPr/>
        </p:nvSpPr>
        <p:spPr>
          <a:xfrm>
            <a:off x="8986261" y="5348700"/>
            <a:ext cx="277269" cy="271370"/>
          </a:xfrm>
          <a:prstGeom prst="rightArrow">
            <a:avLst/>
          </a:prstGeom>
          <a:solidFill>
            <a:srgbClr val="3657C8"/>
          </a:solidFill>
          <a:ln>
            <a:solidFill>
              <a:srgbClr val="3657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1DAE99-B4D2-D271-3282-A01D992B85F2}"/>
              </a:ext>
            </a:extLst>
          </p:cNvPr>
          <p:cNvSpPr/>
          <p:nvPr/>
        </p:nvSpPr>
        <p:spPr>
          <a:xfrm>
            <a:off x="6859599" y="5257998"/>
            <a:ext cx="532337" cy="4527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3657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CSV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3FDAA6-E9F9-0847-4146-853077B354E4}"/>
              </a:ext>
            </a:extLst>
          </p:cNvPr>
          <p:cNvSpPr/>
          <p:nvPr/>
        </p:nvSpPr>
        <p:spPr>
          <a:xfrm>
            <a:off x="7893936" y="5199458"/>
            <a:ext cx="920572" cy="56985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3657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Dataframe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FE28BA-CDA1-7CD4-DE5C-4806AA00C7D0}"/>
              </a:ext>
            </a:extLst>
          </p:cNvPr>
          <p:cNvSpPr/>
          <p:nvPr/>
        </p:nvSpPr>
        <p:spPr>
          <a:xfrm>
            <a:off x="9435283" y="5238627"/>
            <a:ext cx="855964" cy="5033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3657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Database</a:t>
            </a:r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5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297575">
            <a:off x="1224842" y="1448318"/>
            <a:ext cx="4321861" cy="4645797"/>
          </a:xfrm>
          <a:prstGeom prst="rect">
            <a:avLst/>
          </a:pr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4435" y="1455603"/>
            <a:ext cx="4321861" cy="4645797"/>
          </a:xfrm>
          <a:prstGeom prst="rect">
            <a:avLst/>
          </a:prstGeom>
          <a:solidFill>
            <a:srgbClr val="0A1C5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9911" y="2836218"/>
            <a:ext cx="29710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kern="0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Was the data consistent? In other words, were there any issues with the data that prevented you from producing good quality results?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77550" y="1775837"/>
            <a:ext cx="3275747" cy="6094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Question 2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99444" y="1448318"/>
            <a:ext cx="4342269" cy="4653082"/>
            <a:chOff x="6399212" y="1447800"/>
            <a:chExt cx="4343400" cy="4654294"/>
          </a:xfrm>
        </p:grpSpPr>
        <p:grpSp>
          <p:nvGrpSpPr>
            <p:cNvPr id="13" name="Group 34"/>
            <p:cNvGrpSpPr/>
            <p:nvPr/>
          </p:nvGrpSpPr>
          <p:grpSpPr>
            <a:xfrm>
              <a:off x="6399212" y="1447800"/>
              <a:ext cx="4343400" cy="4654294"/>
              <a:chOff x="6932612" y="1441706"/>
              <a:chExt cx="4343400" cy="4654294"/>
            </a:xfrm>
          </p:grpSpPr>
          <p:grpSp>
            <p:nvGrpSpPr>
              <p:cNvPr id="15" name="Group 33"/>
              <p:cNvGrpSpPr/>
              <p:nvPr/>
            </p:nvGrpSpPr>
            <p:grpSpPr>
              <a:xfrm>
                <a:off x="6932612" y="1441706"/>
                <a:ext cx="4343400" cy="4654294"/>
                <a:chOff x="6614674" y="1670306"/>
                <a:chExt cx="3445192" cy="3892294"/>
              </a:xfrm>
            </p:grpSpPr>
            <p:sp>
              <p:nvSpPr>
                <p:cNvPr id="20" name="Rectangle 19"/>
                <p:cNvSpPr/>
                <p:nvPr/>
              </p:nvSpPr>
              <p:spPr>
                <a:xfrm rot="297575">
                  <a:off x="6630866" y="1670306"/>
                  <a:ext cx="3429000" cy="3886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614674" y="1676400"/>
                  <a:ext cx="3429000" cy="388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673778" y="2989291"/>
                <a:ext cx="2601075" cy="147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Data had been cleaned and format the data into three separate CSV files -posts, comments and users. </a:t>
                </a: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6942818" y="1945207"/>
              <a:ext cx="3276600" cy="6096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38100" dist="50800" dir="162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99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rPr>
                <a:t>Feedback</a:t>
              </a:r>
            </a:p>
          </p:txBody>
        </p:sp>
      </p:grpSp>
      <p:sp>
        <p:nvSpPr>
          <p:cNvPr id="23" name="Bent-Up Arrow 22"/>
          <p:cNvSpPr/>
          <p:nvPr/>
        </p:nvSpPr>
        <p:spPr>
          <a:xfrm>
            <a:off x="5524713" y="4117668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rgbClr val="13255C">
                  <a:shade val="30000"/>
                  <a:satMod val="115000"/>
                </a:srgbClr>
              </a:gs>
              <a:gs pos="50000">
                <a:srgbClr val="13255C">
                  <a:shade val="67500"/>
                  <a:satMod val="115000"/>
                </a:srgbClr>
              </a:gs>
              <a:gs pos="100000">
                <a:srgbClr val="13255C">
                  <a:shade val="100000"/>
                  <a:satMod val="115000"/>
                </a:srgbClr>
              </a:gs>
            </a:gsLst>
            <a:lin ang="108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24" name="Bent-Up Arrow 23"/>
          <p:cNvSpPr/>
          <p:nvPr/>
        </p:nvSpPr>
        <p:spPr>
          <a:xfrm rot="10800000">
            <a:off x="4997404" y="2133937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pic>
        <p:nvPicPr>
          <p:cNvPr id="27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A86F3D-7A0A-7698-0C3F-CFBB42579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566788" y="-213545"/>
            <a:ext cx="2625212" cy="1435174"/>
          </a:xfrm>
          <a:prstGeom prst="rect">
            <a:avLst/>
          </a:prstGeom>
        </p:spPr>
      </p:pic>
      <p:sp>
        <p:nvSpPr>
          <p:cNvPr id="28" name="Title 3">
            <a:extLst>
              <a:ext uri="{FF2B5EF4-FFF2-40B4-BE49-F238E27FC236}">
                <a16:creationId xmlns:a16="http://schemas.microsoft.com/office/drawing/2014/main" id="{6D9AD5A3-61BC-EF32-24E8-5FEF716A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53" y="165139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Data Quality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AAB8EB-D416-9A9E-2742-8ECF348E1DBF}"/>
              </a:ext>
            </a:extLst>
          </p:cNvPr>
          <p:cNvGrpSpPr/>
          <p:nvPr/>
        </p:nvGrpSpPr>
        <p:grpSpPr>
          <a:xfrm>
            <a:off x="162577" y="281821"/>
            <a:ext cx="958300" cy="567685"/>
            <a:chOff x="1626919" y="3550723"/>
            <a:chExt cx="1425040" cy="808511"/>
          </a:xfrm>
          <a:solidFill>
            <a:srgbClr val="13255C"/>
          </a:solidFill>
        </p:grpSpPr>
        <p:sp>
          <p:nvSpPr>
            <p:cNvPr id="3" name="Rounded Rectangle 3">
              <a:extLst>
                <a:ext uri="{FF2B5EF4-FFF2-40B4-BE49-F238E27FC236}">
                  <a16:creationId xmlns:a16="http://schemas.microsoft.com/office/drawing/2014/main" id="{2C7B3191-1772-3A91-9894-98B1BB3B6D48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" name="Rounded Rectangle 2">
              <a:extLst>
                <a:ext uri="{FF2B5EF4-FFF2-40B4-BE49-F238E27FC236}">
                  <a16:creationId xmlns:a16="http://schemas.microsoft.com/office/drawing/2014/main" id="{CA96CC87-47B5-8075-DA73-72534B0EF5A4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1">
              <a:extLst>
                <a:ext uri="{FF2B5EF4-FFF2-40B4-BE49-F238E27FC236}">
                  <a16:creationId xmlns:a16="http://schemas.microsoft.com/office/drawing/2014/main" id="{BE72C3FE-35EC-D879-2434-C4A57E6DC406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04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A3137F5-E5AE-2023-B448-62CD5B16E8CA}"/>
              </a:ext>
            </a:extLst>
          </p:cNvPr>
          <p:cNvSpPr txBox="1"/>
          <p:nvPr/>
        </p:nvSpPr>
        <p:spPr>
          <a:xfrm>
            <a:off x="7260175" y="4917589"/>
            <a:ext cx="260039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799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Consistent Data</a:t>
            </a:r>
          </a:p>
        </p:txBody>
      </p:sp>
    </p:spTree>
    <p:extLst>
      <p:ext uri="{BB962C8B-B14F-4D97-AF65-F5344CB8AC3E}">
        <p14:creationId xmlns:p14="http://schemas.microsoft.com/office/powerpoint/2010/main" val="258879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914400" y="1652337"/>
            <a:ext cx="10299032" cy="1624263"/>
            <a:chOff x="912812" y="1581150"/>
            <a:chExt cx="10299032" cy="1695450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912812" y="1676400"/>
              <a:ext cx="3352800" cy="16002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2" idx="0"/>
            </p:cNvCxnSpPr>
            <p:nvPr/>
          </p:nvCxnSpPr>
          <p:spPr>
            <a:xfrm flipH="1">
              <a:off x="1599414" y="1620838"/>
              <a:ext cx="2734462" cy="165576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0"/>
            </p:cNvCxnSpPr>
            <p:nvPr/>
          </p:nvCxnSpPr>
          <p:spPr>
            <a:xfrm flipH="1">
              <a:off x="2286016" y="1620838"/>
              <a:ext cx="2047860" cy="165576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2" idx="0"/>
            </p:cNvCxnSpPr>
            <p:nvPr/>
          </p:nvCxnSpPr>
          <p:spPr>
            <a:xfrm flipH="1">
              <a:off x="2972618" y="1620838"/>
              <a:ext cx="1361258" cy="165576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659220" y="1581150"/>
              <a:ext cx="683901" cy="169545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2" idx="0"/>
            </p:cNvCxnSpPr>
            <p:nvPr/>
          </p:nvCxnSpPr>
          <p:spPr>
            <a:xfrm>
              <a:off x="4333876" y="1620838"/>
              <a:ext cx="698548" cy="165576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2" idx="0"/>
            </p:cNvCxnSpPr>
            <p:nvPr/>
          </p:nvCxnSpPr>
          <p:spPr>
            <a:xfrm>
              <a:off x="4333876" y="1620838"/>
              <a:ext cx="1385150" cy="165576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2" idx="0"/>
            </p:cNvCxnSpPr>
            <p:nvPr/>
          </p:nvCxnSpPr>
          <p:spPr>
            <a:xfrm>
              <a:off x="4333876" y="1620838"/>
              <a:ext cx="2071752" cy="165576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0"/>
            </p:cNvCxnSpPr>
            <p:nvPr/>
          </p:nvCxnSpPr>
          <p:spPr>
            <a:xfrm>
              <a:off x="4333876" y="1620838"/>
              <a:ext cx="2758354" cy="165576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4" idx="0"/>
            </p:cNvCxnSpPr>
            <p:nvPr/>
          </p:nvCxnSpPr>
          <p:spPr>
            <a:xfrm flipH="1">
              <a:off x="5027612" y="1620838"/>
              <a:ext cx="2826545" cy="165576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4" idx="0"/>
            </p:cNvCxnSpPr>
            <p:nvPr/>
          </p:nvCxnSpPr>
          <p:spPr>
            <a:xfrm>
              <a:off x="7854157" y="1620838"/>
              <a:ext cx="611277" cy="165576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4" idx="0"/>
            </p:cNvCxnSpPr>
            <p:nvPr/>
          </p:nvCxnSpPr>
          <p:spPr>
            <a:xfrm>
              <a:off x="7854157" y="1620838"/>
              <a:ext cx="1297879" cy="165576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4" idx="0"/>
            </p:cNvCxnSpPr>
            <p:nvPr/>
          </p:nvCxnSpPr>
          <p:spPr>
            <a:xfrm>
              <a:off x="7854157" y="1620838"/>
              <a:ext cx="1984481" cy="165576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856967" y="1581150"/>
              <a:ext cx="2668273" cy="169545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4" idx="0"/>
            </p:cNvCxnSpPr>
            <p:nvPr/>
          </p:nvCxnSpPr>
          <p:spPr>
            <a:xfrm>
              <a:off x="7854157" y="1620838"/>
              <a:ext cx="3357687" cy="165576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4" idx="0"/>
            </p:cNvCxnSpPr>
            <p:nvPr/>
          </p:nvCxnSpPr>
          <p:spPr>
            <a:xfrm flipH="1">
              <a:off x="5685339" y="1620838"/>
              <a:ext cx="2168818" cy="165576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4" idx="0"/>
            </p:cNvCxnSpPr>
            <p:nvPr/>
          </p:nvCxnSpPr>
          <p:spPr>
            <a:xfrm flipH="1">
              <a:off x="6407234" y="1620838"/>
              <a:ext cx="1446923" cy="165576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4" idx="0"/>
            </p:cNvCxnSpPr>
            <p:nvPr/>
          </p:nvCxnSpPr>
          <p:spPr>
            <a:xfrm flipH="1">
              <a:off x="7097046" y="1620838"/>
              <a:ext cx="757111" cy="165576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3429000" y="3986462"/>
            <a:ext cx="5257800" cy="121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89" y="3216442"/>
            <a:ext cx="12188825" cy="76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124327" y="1620838"/>
            <a:ext cx="422275" cy="615950"/>
          </a:xfrm>
          <a:prstGeom prst="rect">
            <a:avLst/>
          </a:prstGeom>
          <a:gradFill flip="none" rotWithShape="1">
            <a:gsLst>
              <a:gs pos="34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645401" y="1620838"/>
            <a:ext cx="420688" cy="615950"/>
          </a:xfrm>
          <a:prstGeom prst="rect">
            <a:avLst/>
          </a:prstGeom>
          <a:gradFill flip="none" rotWithShape="1">
            <a:gsLst>
              <a:gs pos="34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997327" y="1981202"/>
            <a:ext cx="676275" cy="3249613"/>
          </a:xfrm>
          <a:prstGeom prst="rect">
            <a:avLst/>
          </a:prstGeom>
          <a:gradFill flip="none" rotWithShape="1">
            <a:gsLst>
              <a:gs pos="34000">
                <a:srgbClr val="EEEEEE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516815" y="1981202"/>
            <a:ext cx="677863" cy="3249613"/>
          </a:xfrm>
          <a:prstGeom prst="rect">
            <a:avLst/>
          </a:prstGeom>
          <a:gradFill flip="none" rotWithShape="1">
            <a:gsLst>
              <a:gs pos="34000">
                <a:srgbClr val="EEEEEE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3270584"/>
            <a:ext cx="12207875" cy="3619500"/>
          </a:xfrm>
          <a:custGeom>
            <a:avLst/>
            <a:gdLst>
              <a:gd name="T0" fmla="*/ 3840 w 3840"/>
              <a:gd name="T1" fmla="*/ 0 h 1139"/>
              <a:gd name="T2" fmla="*/ 2958 w 3840"/>
              <a:gd name="T3" fmla="*/ 0 h 1139"/>
              <a:gd name="T4" fmla="*/ 1940 w 3840"/>
              <a:gd name="T5" fmla="*/ 427 h 1139"/>
              <a:gd name="T6" fmla="*/ 842 w 3840"/>
              <a:gd name="T7" fmla="*/ 0 h 1139"/>
              <a:gd name="T8" fmla="*/ 0 w 3840"/>
              <a:gd name="T9" fmla="*/ 0 h 1139"/>
              <a:gd name="T10" fmla="*/ 0 w 3840"/>
              <a:gd name="T11" fmla="*/ 1139 h 1139"/>
              <a:gd name="T12" fmla="*/ 3840 w 3840"/>
              <a:gd name="T13" fmla="*/ 1139 h 1139"/>
              <a:gd name="T14" fmla="*/ 3840 w 3840"/>
              <a:gd name="T15" fmla="*/ 0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40" h="1139">
                <a:moveTo>
                  <a:pt x="3840" y="0"/>
                </a:moveTo>
                <a:cubicBezTo>
                  <a:pt x="3840" y="0"/>
                  <a:pt x="3278" y="0"/>
                  <a:pt x="2958" y="0"/>
                </a:cubicBezTo>
                <a:cubicBezTo>
                  <a:pt x="2638" y="0"/>
                  <a:pt x="2368" y="427"/>
                  <a:pt x="1940" y="427"/>
                </a:cubicBezTo>
                <a:cubicBezTo>
                  <a:pt x="1432" y="427"/>
                  <a:pt x="1162" y="0"/>
                  <a:pt x="842" y="0"/>
                </a:cubicBezTo>
                <a:cubicBezTo>
                  <a:pt x="522" y="0"/>
                  <a:pt x="0" y="0"/>
                  <a:pt x="0" y="0"/>
                </a:cubicBezTo>
                <a:cubicBezTo>
                  <a:pt x="0" y="1139"/>
                  <a:pt x="0" y="1139"/>
                  <a:pt x="0" y="1139"/>
                </a:cubicBezTo>
                <a:cubicBezTo>
                  <a:pt x="3840" y="1139"/>
                  <a:pt x="3840" y="1139"/>
                  <a:pt x="3840" y="1139"/>
                </a:cubicBezTo>
                <a:lnTo>
                  <a:pt x="3840" y="0"/>
                </a:lnTo>
                <a:close/>
              </a:path>
            </a:pathLst>
          </a:custGeom>
          <a:solidFill>
            <a:srgbClr val="A22A0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82647" y="3907214"/>
            <a:ext cx="2583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2400" kern="0">
                <a:solidFill>
                  <a:schemeClr val="bg1"/>
                </a:solidFill>
                <a:latin typeface="Nunito" pitchFamily="2" charset="0"/>
                <a:cs typeface="Arial" pitchFamily="34" charset="0"/>
              </a:defRPr>
            </a:lvl1pPr>
          </a:lstStyle>
          <a:p>
            <a:r>
              <a:rPr lang="en-US" dirty="0"/>
              <a:t>Did you find the definitions of the data were detailed enough to assist you in the tasks?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555933" y="5325555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59735" y="3732555"/>
            <a:ext cx="3665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2400" kern="0">
                <a:solidFill>
                  <a:schemeClr val="bg1"/>
                </a:solidFill>
                <a:latin typeface="Nunito" pitchFamily="2" charset="0"/>
                <a:cs typeface="Arial" pitchFamily="34" charset="0"/>
              </a:defRPr>
            </a:lvl1pPr>
          </a:lstStyle>
          <a:p>
            <a:r>
              <a:rPr lang="en-US" dirty="0"/>
              <a:t>There was no data dictionary provided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61210" y="4908884"/>
            <a:ext cx="3288632" cy="1034716"/>
            <a:chOff x="4418012" y="4648200"/>
            <a:chExt cx="3288632" cy="1415716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418012" y="4648200"/>
              <a:ext cx="0" cy="1415716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706644" y="4648200"/>
              <a:ext cx="0" cy="1415716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C9FB4E-604C-F825-A2C6-F79714505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566788" y="-213545"/>
            <a:ext cx="2625212" cy="1435174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33106319-D2AB-BEEF-BA9A-B16D80B3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53" y="165139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Data Quality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4EED88-4F39-F1DE-976F-5913ED9EB839}"/>
              </a:ext>
            </a:extLst>
          </p:cNvPr>
          <p:cNvGrpSpPr/>
          <p:nvPr/>
        </p:nvGrpSpPr>
        <p:grpSpPr>
          <a:xfrm>
            <a:off x="162577" y="281821"/>
            <a:ext cx="958300" cy="567685"/>
            <a:chOff x="1626919" y="3550723"/>
            <a:chExt cx="1425040" cy="808511"/>
          </a:xfrm>
          <a:solidFill>
            <a:srgbClr val="13255C"/>
          </a:solidFill>
        </p:grpSpPr>
        <p:sp>
          <p:nvSpPr>
            <p:cNvPr id="16" name="Rounded Rectangle 3">
              <a:extLst>
                <a:ext uri="{FF2B5EF4-FFF2-40B4-BE49-F238E27FC236}">
                  <a16:creationId xmlns:a16="http://schemas.microsoft.com/office/drawing/2014/main" id="{B5DFA710-A5F5-F3D2-A839-AAAA6CA9A852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2">
              <a:extLst>
                <a:ext uri="{FF2B5EF4-FFF2-40B4-BE49-F238E27FC236}">
                  <a16:creationId xmlns:a16="http://schemas.microsoft.com/office/drawing/2014/main" id="{707EBFF2-0572-794A-455F-19A47DC54682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">
              <a:extLst>
                <a:ext uri="{FF2B5EF4-FFF2-40B4-BE49-F238E27FC236}">
                  <a16:creationId xmlns:a16="http://schemas.microsoft.com/office/drawing/2014/main" id="{4351ABC9-A5B2-621A-4673-EC5A179ADE26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04</a:t>
              </a:r>
            </a:p>
          </p:txBody>
        </p:sp>
      </p:grpSp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C1BDD4CE-77D6-A0CC-F1DD-A28AB925DB19}"/>
              </a:ext>
            </a:extLst>
          </p:cNvPr>
          <p:cNvSpPr/>
          <p:nvPr/>
        </p:nvSpPr>
        <p:spPr>
          <a:xfrm>
            <a:off x="239455" y="2414066"/>
            <a:ext cx="3275747" cy="609441"/>
          </a:xfrm>
          <a:prstGeom prst="roundRect">
            <a:avLst>
              <a:gd name="adj" fmla="val 50000"/>
            </a:avLst>
          </a:prstGeom>
          <a:solidFill>
            <a:srgbClr val="0A1C53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Question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2DE1B8-0AC4-3D09-B60A-BE0629880DBB}"/>
              </a:ext>
            </a:extLst>
          </p:cNvPr>
          <p:cNvSpPr txBox="1"/>
          <p:nvPr/>
        </p:nvSpPr>
        <p:spPr>
          <a:xfrm>
            <a:off x="8309810" y="4777431"/>
            <a:ext cx="366562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2400" kern="0">
                <a:solidFill>
                  <a:schemeClr val="bg1"/>
                </a:solidFill>
                <a:latin typeface="Nunito" pitchFamily="2" charset="0"/>
                <a:cs typeface="Arial" pitchFamily="34" charset="0"/>
              </a:defRPr>
            </a:lvl1pPr>
          </a:lstStyle>
          <a:p>
            <a:r>
              <a:rPr lang="en-US" dirty="0"/>
              <a:t>However, field names were intuitive enough for the task</a:t>
            </a:r>
          </a:p>
        </p:txBody>
      </p:sp>
    </p:spTree>
    <p:extLst>
      <p:ext uri="{BB962C8B-B14F-4D97-AF65-F5344CB8AC3E}">
        <p14:creationId xmlns:p14="http://schemas.microsoft.com/office/powerpoint/2010/main" val="1242754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558716" y="2353366"/>
            <a:ext cx="9898147" cy="4403035"/>
            <a:chOff x="-28575" y="1898650"/>
            <a:chExt cx="9956800" cy="44291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052763" y="2152650"/>
              <a:ext cx="3460750" cy="3467100"/>
            </a:xfrm>
            <a:custGeom>
              <a:avLst/>
              <a:gdLst>
                <a:gd name="T0" fmla="*/ 522 w 1204"/>
                <a:gd name="T1" fmla="*/ 1077 h 1205"/>
                <a:gd name="T2" fmla="*/ 463 w 1204"/>
                <a:gd name="T3" fmla="*/ 602 h 1205"/>
                <a:gd name="T4" fmla="*/ 692 w 1204"/>
                <a:gd name="T5" fmla="*/ 106 h 1205"/>
                <a:gd name="T6" fmla="*/ 268 w 1204"/>
                <a:gd name="T7" fmla="*/ 0 h 1205"/>
                <a:gd name="T8" fmla="*/ 237 w 1204"/>
                <a:gd name="T9" fmla="*/ 28 h 1205"/>
                <a:gd name="T10" fmla="*/ 616 w 1204"/>
                <a:gd name="T11" fmla="*/ 123 h 1205"/>
                <a:gd name="T12" fmla="*/ 718 w 1204"/>
                <a:gd name="T13" fmla="*/ 427 h 1205"/>
                <a:gd name="T14" fmla="*/ 26 w 1204"/>
                <a:gd name="T15" fmla="*/ 845 h 1205"/>
                <a:gd name="T16" fmla="*/ 475 w 1204"/>
                <a:gd name="T17" fmla="*/ 1205 h 1205"/>
                <a:gd name="T18" fmla="*/ 662 w 1204"/>
                <a:gd name="T19" fmla="*/ 1119 h 1205"/>
                <a:gd name="T20" fmla="*/ 522 w 1204"/>
                <a:gd name="T21" fmla="*/ 107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4" h="1205">
                  <a:moveTo>
                    <a:pt x="522" y="1077"/>
                  </a:moveTo>
                  <a:cubicBezTo>
                    <a:pt x="0" y="897"/>
                    <a:pt x="260" y="682"/>
                    <a:pt x="463" y="602"/>
                  </a:cubicBezTo>
                  <a:cubicBezTo>
                    <a:pt x="666" y="522"/>
                    <a:pt x="1204" y="330"/>
                    <a:pt x="692" y="106"/>
                  </a:cubicBezTo>
                  <a:cubicBezTo>
                    <a:pt x="692" y="106"/>
                    <a:pt x="513" y="40"/>
                    <a:pt x="268" y="0"/>
                  </a:cubicBezTo>
                  <a:cubicBezTo>
                    <a:pt x="237" y="28"/>
                    <a:pt x="237" y="28"/>
                    <a:pt x="237" y="28"/>
                  </a:cubicBezTo>
                  <a:cubicBezTo>
                    <a:pt x="415" y="59"/>
                    <a:pt x="519" y="90"/>
                    <a:pt x="616" y="123"/>
                  </a:cubicBezTo>
                  <a:cubicBezTo>
                    <a:pt x="774" y="177"/>
                    <a:pt x="930" y="311"/>
                    <a:pt x="718" y="427"/>
                  </a:cubicBezTo>
                  <a:cubicBezTo>
                    <a:pt x="506" y="543"/>
                    <a:pt x="44" y="661"/>
                    <a:pt x="26" y="845"/>
                  </a:cubicBezTo>
                  <a:cubicBezTo>
                    <a:pt x="13" y="972"/>
                    <a:pt x="185" y="1108"/>
                    <a:pt x="475" y="1205"/>
                  </a:cubicBezTo>
                  <a:cubicBezTo>
                    <a:pt x="662" y="1119"/>
                    <a:pt x="662" y="1119"/>
                    <a:pt x="662" y="1119"/>
                  </a:cubicBezTo>
                  <a:cubicBezTo>
                    <a:pt x="613" y="1106"/>
                    <a:pt x="566" y="1092"/>
                    <a:pt x="522" y="107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28575" y="1898650"/>
              <a:ext cx="1481138" cy="87313"/>
            </a:xfrm>
            <a:custGeom>
              <a:avLst/>
              <a:gdLst>
                <a:gd name="T0" fmla="*/ 0 w 515"/>
                <a:gd name="T1" fmla="*/ 2 h 30"/>
                <a:gd name="T2" fmla="*/ 0 w 515"/>
                <a:gd name="T3" fmla="*/ 23 h 30"/>
                <a:gd name="T4" fmla="*/ 504 w 515"/>
                <a:gd name="T5" fmla="*/ 30 h 30"/>
                <a:gd name="T6" fmla="*/ 515 w 515"/>
                <a:gd name="T7" fmla="*/ 18 h 30"/>
                <a:gd name="T8" fmla="*/ 0 w 515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30">
                  <a:moveTo>
                    <a:pt x="0" y="2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200" y="14"/>
                    <a:pt x="504" y="30"/>
                  </a:cubicBezTo>
                  <a:cubicBezTo>
                    <a:pt x="515" y="18"/>
                    <a:pt x="515" y="18"/>
                    <a:pt x="515" y="18"/>
                  </a:cubicBezTo>
                  <a:cubicBezTo>
                    <a:pt x="323" y="7"/>
                    <a:pt x="138" y="0"/>
                    <a:pt x="0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581150" y="1958975"/>
              <a:ext cx="2084388" cy="247650"/>
            </a:xfrm>
            <a:custGeom>
              <a:avLst/>
              <a:gdLst>
                <a:gd name="T0" fmla="*/ 595 w 725"/>
                <a:gd name="T1" fmla="*/ 43 h 86"/>
                <a:gd name="T2" fmla="*/ 13 w 725"/>
                <a:gd name="T3" fmla="*/ 0 h 86"/>
                <a:gd name="T4" fmla="*/ 0 w 725"/>
                <a:gd name="T5" fmla="*/ 12 h 86"/>
                <a:gd name="T6" fmla="*/ 298 w 725"/>
                <a:gd name="T7" fmla="*/ 36 h 86"/>
                <a:gd name="T8" fmla="*/ 695 w 725"/>
                <a:gd name="T9" fmla="*/ 86 h 86"/>
                <a:gd name="T10" fmla="*/ 725 w 725"/>
                <a:gd name="T11" fmla="*/ 58 h 86"/>
                <a:gd name="T12" fmla="*/ 595 w 725"/>
                <a:gd name="T1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5" h="86">
                  <a:moveTo>
                    <a:pt x="595" y="43"/>
                  </a:moveTo>
                  <a:cubicBezTo>
                    <a:pt x="430" y="28"/>
                    <a:pt x="220" y="12"/>
                    <a:pt x="13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92" y="18"/>
                    <a:pt x="192" y="25"/>
                    <a:pt x="298" y="36"/>
                  </a:cubicBezTo>
                  <a:cubicBezTo>
                    <a:pt x="461" y="53"/>
                    <a:pt x="590" y="69"/>
                    <a:pt x="695" y="86"/>
                  </a:cubicBezTo>
                  <a:cubicBezTo>
                    <a:pt x="725" y="58"/>
                    <a:pt x="725" y="58"/>
                    <a:pt x="725" y="58"/>
                  </a:cubicBezTo>
                  <a:cubicBezTo>
                    <a:pt x="683" y="52"/>
                    <a:pt x="639" y="47"/>
                    <a:pt x="595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826000" y="5472113"/>
              <a:ext cx="5102225" cy="855663"/>
            </a:xfrm>
            <a:custGeom>
              <a:avLst/>
              <a:gdLst>
                <a:gd name="T0" fmla="*/ 1775 w 1775"/>
                <a:gd name="T1" fmla="*/ 213 h 297"/>
                <a:gd name="T2" fmla="*/ 1443 w 1775"/>
                <a:gd name="T3" fmla="*/ 57 h 297"/>
                <a:gd name="T4" fmla="*/ 1397 w 1775"/>
                <a:gd name="T5" fmla="*/ 95 h 297"/>
                <a:gd name="T6" fmla="*/ 205 w 1775"/>
                <a:gd name="T7" fmla="*/ 0 h 297"/>
                <a:gd name="T8" fmla="*/ 0 w 1775"/>
                <a:gd name="T9" fmla="*/ 93 h 297"/>
                <a:gd name="T10" fmla="*/ 309 w 1775"/>
                <a:gd name="T11" fmla="*/ 153 h 297"/>
                <a:gd name="T12" fmla="*/ 1225 w 1775"/>
                <a:gd name="T13" fmla="*/ 235 h 297"/>
                <a:gd name="T14" fmla="*/ 1153 w 1775"/>
                <a:gd name="T15" fmla="*/ 297 h 297"/>
                <a:gd name="T16" fmla="*/ 1775 w 1775"/>
                <a:gd name="T17" fmla="*/ 21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5" h="297">
                  <a:moveTo>
                    <a:pt x="1775" y="213"/>
                  </a:moveTo>
                  <a:cubicBezTo>
                    <a:pt x="1443" y="57"/>
                    <a:pt x="1443" y="57"/>
                    <a:pt x="1443" y="57"/>
                  </a:cubicBezTo>
                  <a:cubicBezTo>
                    <a:pt x="1397" y="95"/>
                    <a:pt x="1397" y="95"/>
                    <a:pt x="1397" y="95"/>
                  </a:cubicBezTo>
                  <a:cubicBezTo>
                    <a:pt x="1397" y="95"/>
                    <a:pt x="730" y="100"/>
                    <a:pt x="205" y="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95" y="117"/>
                    <a:pt x="198" y="138"/>
                    <a:pt x="309" y="153"/>
                  </a:cubicBezTo>
                  <a:cubicBezTo>
                    <a:pt x="859" y="229"/>
                    <a:pt x="1225" y="235"/>
                    <a:pt x="1225" y="235"/>
                  </a:cubicBezTo>
                  <a:cubicBezTo>
                    <a:pt x="1153" y="297"/>
                    <a:pt x="1153" y="297"/>
                    <a:pt x="1153" y="297"/>
                  </a:cubicBezTo>
                  <a:lnTo>
                    <a:pt x="1775" y="2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304731" y="4384739"/>
            <a:ext cx="2227821" cy="972206"/>
            <a:chOff x="4027695" y="1669969"/>
            <a:chExt cx="1722603" cy="972206"/>
          </a:xfrm>
        </p:grpSpPr>
        <p:sp>
          <p:nvSpPr>
            <p:cNvPr id="154" name="TextBox 153"/>
            <p:cNvSpPr txBox="1"/>
            <p:nvPr/>
          </p:nvSpPr>
          <p:spPr>
            <a:xfrm>
              <a:off x="4027695" y="2057400"/>
              <a:ext cx="17086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Ensure Referential Integrity</a:t>
              </a:r>
              <a:endParaRPr 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027695" y="1669969"/>
              <a:ext cx="1722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4789363" y="1079147"/>
            <a:ext cx="4039005" cy="730558"/>
            <a:chOff x="3977081" y="1333219"/>
            <a:chExt cx="1733554" cy="730558"/>
          </a:xfrm>
        </p:grpSpPr>
        <p:sp>
          <p:nvSpPr>
            <p:cNvPr id="163" name="TextBox 162"/>
            <p:cNvSpPr txBox="1"/>
            <p:nvPr/>
          </p:nvSpPr>
          <p:spPr>
            <a:xfrm>
              <a:off x="3977081" y="1725223"/>
              <a:ext cx="1708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Point of Contact for data quality issues.</a:t>
              </a:r>
              <a:endParaRPr 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988032" y="1333219"/>
              <a:ext cx="1722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Melanie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676352" y="3927171"/>
            <a:ext cx="1647550" cy="2362279"/>
            <a:chOff x="6285507" y="4056652"/>
            <a:chExt cx="1361612" cy="1952296"/>
          </a:xfrm>
        </p:grpSpPr>
        <p:grpSp>
          <p:nvGrpSpPr>
            <p:cNvPr id="3" name="Group 2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80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1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84" name="TextBox 83"/>
            <p:cNvSpPr txBox="1"/>
            <p:nvPr/>
          </p:nvSpPr>
          <p:spPr>
            <a:xfrm>
              <a:off x="6371735" y="4642810"/>
              <a:ext cx="1189156" cy="2543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Nunito" pitchFamily="2" charset="0"/>
                </a:rPr>
                <a:t>Quality Data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339446" y="2981788"/>
            <a:ext cx="1361612" cy="1952296"/>
            <a:chOff x="6285507" y="4056652"/>
            <a:chExt cx="1361612" cy="1952296"/>
          </a:xfrm>
        </p:grpSpPr>
        <p:grpSp>
          <p:nvGrpSpPr>
            <p:cNvPr id="87" name="Group 86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91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2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88" name="TextBox 87"/>
            <p:cNvSpPr txBox="1"/>
            <p:nvPr/>
          </p:nvSpPr>
          <p:spPr>
            <a:xfrm>
              <a:off x="6371735" y="4616103"/>
              <a:ext cx="11891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695167" y="1032984"/>
            <a:ext cx="1022999" cy="1466789"/>
            <a:chOff x="6285507" y="4056652"/>
            <a:chExt cx="1361612" cy="1952296"/>
          </a:xfrm>
        </p:grpSpPr>
        <p:grpSp>
          <p:nvGrpSpPr>
            <p:cNvPr id="94" name="Group 93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98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9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95" name="TextBox 94"/>
            <p:cNvSpPr txBox="1"/>
            <p:nvPr/>
          </p:nvSpPr>
          <p:spPr>
            <a:xfrm>
              <a:off x="6371735" y="4585647"/>
              <a:ext cx="1189156" cy="3686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200" dirty="0">
                <a:solidFill>
                  <a:prstClr val="black"/>
                </a:solidFill>
              </a:endParaRPr>
            </a:p>
          </p:txBody>
        </p:sp>
      </p:grpSp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91887FC-3FFF-E6C6-7B81-661DF262C4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566788" y="-213545"/>
            <a:ext cx="2625212" cy="14351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F56C2D8-A2D9-6084-D8C6-4AFFF0FC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53" y="165139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Data Quality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A2BE15-2900-CC61-EB30-A7CB6D80CDD3}"/>
              </a:ext>
            </a:extLst>
          </p:cNvPr>
          <p:cNvGrpSpPr/>
          <p:nvPr/>
        </p:nvGrpSpPr>
        <p:grpSpPr>
          <a:xfrm>
            <a:off x="202055" y="128462"/>
            <a:ext cx="958300" cy="567685"/>
            <a:chOff x="1626919" y="3550723"/>
            <a:chExt cx="1425040" cy="808511"/>
          </a:xfrm>
          <a:solidFill>
            <a:srgbClr val="13255C"/>
          </a:solidFill>
        </p:grpSpPr>
        <p:sp>
          <p:nvSpPr>
            <p:cNvPr id="7" name="Rounded Rectangle 3">
              <a:extLst>
                <a:ext uri="{FF2B5EF4-FFF2-40B4-BE49-F238E27FC236}">
                  <a16:creationId xmlns:a16="http://schemas.microsoft.com/office/drawing/2014/main" id="{1DB5F4FA-9E8B-8FE0-2BBF-B1F948192204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2">
              <a:extLst>
                <a:ext uri="{FF2B5EF4-FFF2-40B4-BE49-F238E27FC236}">
                  <a16:creationId xmlns:a16="http://schemas.microsoft.com/office/drawing/2014/main" id="{EF8BB587-15FE-4BF6-DB19-27E8EC11AAD4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" name="Rounded Rectangle 1">
              <a:extLst>
                <a:ext uri="{FF2B5EF4-FFF2-40B4-BE49-F238E27FC236}">
                  <a16:creationId xmlns:a16="http://schemas.microsoft.com/office/drawing/2014/main" id="{6111CF29-8471-CB8D-C9B9-5125E825D3CD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04</a:t>
              </a:r>
            </a:p>
          </p:txBody>
        </p:sp>
      </p:grpSp>
      <p:sp>
        <p:nvSpPr>
          <p:cNvPr id="15" name="Rounded Rectangle 5">
            <a:extLst>
              <a:ext uri="{FF2B5EF4-FFF2-40B4-BE49-F238E27FC236}">
                <a16:creationId xmlns:a16="http://schemas.microsoft.com/office/drawing/2014/main" id="{993A5B6D-3555-4EA0-06AD-BF1634FB92F4}"/>
              </a:ext>
            </a:extLst>
          </p:cNvPr>
          <p:cNvSpPr/>
          <p:nvPr/>
        </p:nvSpPr>
        <p:spPr>
          <a:xfrm>
            <a:off x="26711" y="1699135"/>
            <a:ext cx="3275747" cy="609441"/>
          </a:xfrm>
          <a:prstGeom prst="roundRect">
            <a:avLst>
              <a:gd name="adj" fmla="val 50000"/>
            </a:avLst>
          </a:prstGeom>
          <a:solidFill>
            <a:srgbClr val="0A1C53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Question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12063C-E78C-CEB9-A0B9-1D2E7655244C}"/>
              </a:ext>
            </a:extLst>
          </p:cNvPr>
          <p:cNvSpPr txBox="1"/>
          <p:nvPr/>
        </p:nvSpPr>
        <p:spPr>
          <a:xfrm>
            <a:off x="252864" y="2659527"/>
            <a:ext cx="3440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2400" kern="0">
                <a:solidFill>
                  <a:schemeClr val="bg1"/>
                </a:solidFill>
                <a:latin typeface="Nunito" pitchFamily="2" charset="0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What steps would you take to ensure that any concerns about data quality are dealt with appropriately? </a:t>
            </a:r>
          </a:p>
          <a:p>
            <a:r>
              <a:rPr lang="en-US" dirty="0">
                <a:solidFill>
                  <a:schemeClr val="tx1"/>
                </a:solidFill>
              </a:rPr>
              <a:t>Who would you talk to about this?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48D858-160D-4380-F5A1-79DA9AB06343}"/>
              </a:ext>
            </a:extLst>
          </p:cNvPr>
          <p:cNvGrpSpPr/>
          <p:nvPr/>
        </p:nvGrpSpPr>
        <p:grpSpPr>
          <a:xfrm>
            <a:off x="2715902" y="5215802"/>
            <a:ext cx="2227821" cy="1218428"/>
            <a:chOff x="4027695" y="1669969"/>
            <a:chExt cx="1722603" cy="12184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5F205F-955F-9C7C-14B3-E6970FB5CC34}"/>
                </a:ext>
              </a:extLst>
            </p:cNvPr>
            <p:cNvSpPr txBox="1"/>
            <p:nvPr/>
          </p:nvSpPr>
          <p:spPr>
            <a:xfrm>
              <a:off x="4027695" y="2057400"/>
              <a:ext cx="17086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Remove duplicates</a:t>
              </a:r>
            </a:p>
            <a:p>
              <a:r>
                <a:rPr lang="en-US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Explore for other quality issues</a:t>
              </a:r>
              <a:endParaRPr 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4CA21D-632B-4E87-4628-5806EF1FE42F}"/>
                </a:ext>
              </a:extLst>
            </p:cNvPr>
            <p:cNvSpPr txBox="1"/>
            <p:nvPr/>
          </p:nvSpPr>
          <p:spPr>
            <a:xfrm>
              <a:off x="4027695" y="1669969"/>
              <a:ext cx="1722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Clean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8562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297575">
            <a:off x="1224842" y="1448318"/>
            <a:ext cx="4321861" cy="4645797"/>
          </a:xfrm>
          <a:prstGeom prst="rect">
            <a:avLst/>
          </a:pr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4435" y="1455603"/>
            <a:ext cx="4321861" cy="4645797"/>
          </a:xfrm>
          <a:prstGeom prst="rect">
            <a:avLst/>
          </a:prstGeom>
          <a:solidFill>
            <a:srgbClr val="A22A0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9911" y="2836218"/>
            <a:ext cx="29710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kern="0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Was the data sufficiently masked, or are there personal details present in the data?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77550" y="1775837"/>
            <a:ext cx="3275747" cy="6094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Question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400722" y="1448316"/>
            <a:ext cx="4342269" cy="4653082"/>
            <a:chOff x="6399212" y="1447800"/>
            <a:chExt cx="4343400" cy="4654294"/>
          </a:xfrm>
        </p:grpSpPr>
        <p:grpSp>
          <p:nvGrpSpPr>
            <p:cNvPr id="13" name="Group 34"/>
            <p:cNvGrpSpPr/>
            <p:nvPr/>
          </p:nvGrpSpPr>
          <p:grpSpPr>
            <a:xfrm>
              <a:off x="6399212" y="1447800"/>
              <a:ext cx="4343400" cy="4654294"/>
              <a:chOff x="6932612" y="1441706"/>
              <a:chExt cx="4343400" cy="4654294"/>
            </a:xfrm>
          </p:grpSpPr>
          <p:grpSp>
            <p:nvGrpSpPr>
              <p:cNvPr id="15" name="Group 33"/>
              <p:cNvGrpSpPr/>
              <p:nvPr/>
            </p:nvGrpSpPr>
            <p:grpSpPr>
              <a:xfrm>
                <a:off x="6932612" y="1441706"/>
                <a:ext cx="4343400" cy="4654294"/>
                <a:chOff x="6614674" y="1670306"/>
                <a:chExt cx="3445192" cy="3892294"/>
              </a:xfrm>
            </p:grpSpPr>
            <p:sp>
              <p:nvSpPr>
                <p:cNvPr id="20" name="Rectangle 19"/>
                <p:cNvSpPr/>
                <p:nvPr/>
              </p:nvSpPr>
              <p:spPr>
                <a:xfrm rot="297575">
                  <a:off x="6630866" y="1670306"/>
                  <a:ext cx="3429000" cy="3886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614674" y="1676400"/>
                  <a:ext cx="3429000" cy="388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673778" y="2989291"/>
                <a:ext cx="2601075" cy="2307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799" b="1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Yes</a:t>
                </a:r>
              </a:p>
              <a:p>
                <a:pPr lvl="0" algn="ctr"/>
                <a:r>
                  <a:rPr lang="en-US" sz="1799" kern="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UserId</a:t>
                </a:r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 and Pseudo names as DisplayName</a:t>
                </a:r>
              </a:p>
              <a:p>
                <a:pPr lvl="0" algn="ctr"/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Facilitate the masking of the user’s identify</a:t>
                </a:r>
              </a:p>
              <a:p>
                <a:pPr lvl="0" algn="ctr"/>
                <a:endParaRPr lang="en-US" sz="1799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endParaRPr>
              </a:p>
              <a:p>
                <a:pPr lvl="0" algn="ctr"/>
                <a:r>
                  <a:rPr lang="en-US" sz="1799" b="1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Yes</a:t>
                </a:r>
              </a:p>
              <a:p>
                <a:pPr lvl="0" algn="ctr"/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Profile Image URL</a:t>
                </a: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6942818" y="1945207"/>
              <a:ext cx="3276600" cy="6096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38100" dist="50800" dir="162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99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rPr>
                <a:t>Feedback</a:t>
              </a:r>
            </a:p>
          </p:txBody>
        </p:sp>
      </p:grpSp>
      <p:sp>
        <p:nvSpPr>
          <p:cNvPr id="23" name="Bent-Up Arrow 22"/>
          <p:cNvSpPr/>
          <p:nvPr/>
        </p:nvSpPr>
        <p:spPr>
          <a:xfrm>
            <a:off x="5520223" y="4114622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24" name="Bent-Up Arrow 23"/>
          <p:cNvSpPr/>
          <p:nvPr/>
        </p:nvSpPr>
        <p:spPr>
          <a:xfrm rot="10800000">
            <a:off x="4997404" y="2133937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pic>
        <p:nvPicPr>
          <p:cNvPr id="27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A86F3D-7A0A-7698-0C3F-CFBB42579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606266" y="-297029"/>
            <a:ext cx="2625212" cy="1435174"/>
          </a:xfrm>
          <a:prstGeom prst="rect">
            <a:avLst/>
          </a:prstGeom>
        </p:spPr>
      </p:pic>
      <p:sp>
        <p:nvSpPr>
          <p:cNvPr id="28" name="Title 3">
            <a:extLst>
              <a:ext uri="{FF2B5EF4-FFF2-40B4-BE49-F238E27FC236}">
                <a16:creationId xmlns:a16="http://schemas.microsoft.com/office/drawing/2014/main" id="{6D9AD5A3-61BC-EF32-24E8-5FEF716A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53" y="88939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Security, Ethics &amp; Legislation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CC8661-7341-F724-671D-32627BC9AA8D}"/>
              </a:ext>
            </a:extLst>
          </p:cNvPr>
          <p:cNvGrpSpPr/>
          <p:nvPr/>
        </p:nvGrpSpPr>
        <p:grpSpPr>
          <a:xfrm>
            <a:off x="319591" y="5653"/>
            <a:ext cx="1037261" cy="560448"/>
            <a:chOff x="1626919" y="3550723"/>
            <a:chExt cx="1425040" cy="808511"/>
          </a:xfrm>
          <a:solidFill>
            <a:srgbClr val="561053"/>
          </a:solidFill>
        </p:grpSpPr>
        <p:sp>
          <p:nvSpPr>
            <p:cNvPr id="3" name="Rounded Rectangle 7">
              <a:extLst>
                <a:ext uri="{FF2B5EF4-FFF2-40B4-BE49-F238E27FC236}">
                  <a16:creationId xmlns:a16="http://schemas.microsoft.com/office/drawing/2014/main" id="{8D0B2A46-75BB-1949-11C0-26C7AC11287C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" name="Rounded Rectangle 8">
              <a:extLst>
                <a:ext uri="{FF2B5EF4-FFF2-40B4-BE49-F238E27FC236}">
                  <a16:creationId xmlns:a16="http://schemas.microsoft.com/office/drawing/2014/main" id="{F663B479-4208-E80A-CBA7-E7855F11EA19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" name="Rounded Rectangle 9">
              <a:extLst>
                <a:ext uri="{FF2B5EF4-FFF2-40B4-BE49-F238E27FC236}">
                  <a16:creationId xmlns:a16="http://schemas.microsoft.com/office/drawing/2014/main" id="{A64A7306-4413-C95C-1E3F-E27DB4A3D712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7294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297575">
            <a:off x="1224842" y="1448318"/>
            <a:ext cx="4321861" cy="4645797"/>
          </a:xfrm>
          <a:prstGeom prst="rect">
            <a:avLst/>
          </a:pr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4435" y="1455603"/>
            <a:ext cx="4321861" cy="4645797"/>
          </a:xfrm>
          <a:prstGeom prst="rect">
            <a:avLst/>
          </a:prstGeom>
          <a:solidFill>
            <a:srgbClr val="0A1C5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9911" y="2836218"/>
            <a:ext cx="2971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kern="0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Can you think of possible techniques (e.g. statistics) that could unmask the participants in this data?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77550" y="1775837"/>
            <a:ext cx="3275747" cy="6094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Question 2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419851" y="1448318"/>
            <a:ext cx="4345561" cy="4664799"/>
            <a:chOff x="6419625" y="1447800"/>
            <a:chExt cx="4346693" cy="4666014"/>
          </a:xfrm>
        </p:grpSpPr>
        <p:grpSp>
          <p:nvGrpSpPr>
            <p:cNvPr id="13" name="Group 34"/>
            <p:cNvGrpSpPr/>
            <p:nvPr/>
          </p:nvGrpSpPr>
          <p:grpSpPr>
            <a:xfrm>
              <a:off x="6419625" y="1447800"/>
              <a:ext cx="4346693" cy="4666014"/>
              <a:chOff x="6953025" y="1441706"/>
              <a:chExt cx="4346693" cy="4666014"/>
            </a:xfrm>
          </p:grpSpPr>
          <p:grpSp>
            <p:nvGrpSpPr>
              <p:cNvPr id="15" name="Group 33"/>
              <p:cNvGrpSpPr/>
              <p:nvPr/>
            </p:nvGrpSpPr>
            <p:grpSpPr>
              <a:xfrm>
                <a:off x="6953025" y="1441706"/>
                <a:ext cx="4346693" cy="4666014"/>
                <a:chOff x="6630866" y="1670306"/>
                <a:chExt cx="3447804" cy="3902095"/>
              </a:xfrm>
            </p:grpSpPr>
            <p:sp>
              <p:nvSpPr>
                <p:cNvPr id="20" name="Rectangle 19"/>
                <p:cNvSpPr/>
                <p:nvPr/>
              </p:nvSpPr>
              <p:spPr>
                <a:xfrm rot="297575">
                  <a:off x="6630866" y="1670306"/>
                  <a:ext cx="3429000" cy="3886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649670" y="1686201"/>
                  <a:ext cx="3429000" cy="388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813980" y="3344520"/>
                <a:ext cx="2601075" cy="1754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No.</a:t>
                </a:r>
              </a:p>
              <a:p>
                <a:pPr lvl="0" algn="ctr"/>
                <a:endParaRPr lang="en-US" sz="1799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endParaRPr>
              </a:p>
              <a:p>
                <a:pPr lvl="0" algn="ctr"/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Except access to a table containing the users real names </a:t>
                </a:r>
              </a:p>
              <a:p>
                <a:pPr lvl="0" algn="ctr"/>
                <a:endParaRPr lang="en-US" sz="1799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endParaRP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6942818" y="1945207"/>
              <a:ext cx="3276600" cy="6096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38100" dist="50800" dir="162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99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rPr>
                <a:t>Feedback</a:t>
              </a:r>
            </a:p>
          </p:txBody>
        </p:sp>
      </p:grpSp>
      <p:sp>
        <p:nvSpPr>
          <p:cNvPr id="23" name="Bent-Up Arrow 22"/>
          <p:cNvSpPr/>
          <p:nvPr/>
        </p:nvSpPr>
        <p:spPr>
          <a:xfrm>
            <a:off x="5524713" y="4117668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rgbClr val="13255C">
                  <a:shade val="30000"/>
                  <a:satMod val="115000"/>
                </a:srgbClr>
              </a:gs>
              <a:gs pos="50000">
                <a:srgbClr val="13255C">
                  <a:shade val="67500"/>
                  <a:satMod val="115000"/>
                </a:srgbClr>
              </a:gs>
              <a:gs pos="100000">
                <a:srgbClr val="13255C">
                  <a:shade val="100000"/>
                  <a:satMod val="115000"/>
                </a:srgbClr>
              </a:gs>
            </a:gsLst>
            <a:lin ang="108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24" name="Bent-Up Arrow 23"/>
          <p:cNvSpPr/>
          <p:nvPr/>
        </p:nvSpPr>
        <p:spPr>
          <a:xfrm rot="10800000">
            <a:off x="4997404" y="2133937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DD58EFC-B694-0856-93A3-F26D683080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597224" y="-180212"/>
            <a:ext cx="2625212" cy="1435174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9F0398E-27FC-5081-C141-65C7B3A4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11" y="205756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Security, Ethics &amp; Legislation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A41B2D-FDA7-A40A-076C-D6CDFB7E0127}"/>
              </a:ext>
            </a:extLst>
          </p:cNvPr>
          <p:cNvGrpSpPr/>
          <p:nvPr/>
        </p:nvGrpSpPr>
        <p:grpSpPr>
          <a:xfrm>
            <a:off x="310549" y="122470"/>
            <a:ext cx="1037261" cy="560448"/>
            <a:chOff x="1626919" y="3550723"/>
            <a:chExt cx="1425040" cy="808511"/>
          </a:xfrm>
          <a:solidFill>
            <a:srgbClr val="561053"/>
          </a:solidFill>
        </p:grpSpPr>
        <p:sp>
          <p:nvSpPr>
            <p:cNvPr id="16" name="Rounded Rectangle 7">
              <a:extLst>
                <a:ext uri="{FF2B5EF4-FFF2-40B4-BE49-F238E27FC236}">
                  <a16:creationId xmlns:a16="http://schemas.microsoft.com/office/drawing/2014/main" id="{25F5F71E-3F52-4EC6-3247-6522F8E0043B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" name="Rounded Rectangle 8">
              <a:extLst>
                <a:ext uri="{FF2B5EF4-FFF2-40B4-BE49-F238E27FC236}">
                  <a16:creationId xmlns:a16="http://schemas.microsoft.com/office/drawing/2014/main" id="{ABD3187A-D1F9-17A4-552E-C13FCB0B7B3E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2" name="Rounded Rectangle 9">
              <a:extLst>
                <a:ext uri="{FF2B5EF4-FFF2-40B4-BE49-F238E27FC236}">
                  <a16:creationId xmlns:a16="http://schemas.microsoft.com/office/drawing/2014/main" id="{F8167503-1A9C-5BBA-84C3-09B38FE93F35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2445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4294967295"/>
          </p:nvPr>
        </p:nvSpPr>
        <p:spPr>
          <a:xfrm>
            <a:off x="665671" y="2606406"/>
            <a:ext cx="4876800" cy="287323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kern="0" dirty="0">
                <a:latin typeface="Nunito" pitchFamily="2" charset="0"/>
              </a:rPr>
              <a:t>Are there any ethical considerations with our intended use of this data?</a:t>
            </a:r>
            <a:endParaRPr lang="en-US" dirty="0">
              <a:latin typeface="Nuni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58873" y="1213378"/>
            <a:ext cx="1914223" cy="2124794"/>
            <a:chOff x="6780212" y="1828800"/>
            <a:chExt cx="4362171" cy="4052409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7999412" y="1828800"/>
              <a:ext cx="2894013" cy="4052409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6780212" y="3276600"/>
              <a:ext cx="1520825" cy="212957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10514012" y="4038600"/>
              <a:ext cx="628371" cy="87989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</p:grp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E22D60A5-14D8-3B13-EF86-2F3E43169634}"/>
              </a:ext>
            </a:extLst>
          </p:cNvPr>
          <p:cNvSpPr txBox="1">
            <a:spLocks/>
          </p:cNvSpPr>
          <p:nvPr/>
        </p:nvSpPr>
        <p:spPr>
          <a:xfrm>
            <a:off x="5839842" y="3768905"/>
            <a:ext cx="4876800" cy="279922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i="1" kern="0" dirty="0">
                <a:latin typeface="Nunito" pitchFamily="2" charset="0"/>
              </a:rPr>
              <a:t>Privacy Policy-Are users aware of how data will be used?</a:t>
            </a:r>
          </a:p>
          <a:p>
            <a:pPr>
              <a:lnSpc>
                <a:spcPct val="120000"/>
              </a:lnSpc>
            </a:pPr>
            <a:r>
              <a:rPr lang="en-US" sz="2400" i="1" kern="0" dirty="0">
                <a:latin typeface="Nunito" pitchFamily="2" charset="0"/>
              </a:rPr>
              <a:t>Use of the data is to improve a service already subscribed to by the users.</a:t>
            </a:r>
          </a:p>
          <a:p>
            <a:pPr>
              <a:lnSpc>
                <a:spcPct val="120000"/>
              </a:lnSpc>
            </a:pPr>
            <a:r>
              <a:rPr lang="en-US" sz="2400" i="1" kern="0" dirty="0">
                <a:latin typeface="Nunito" pitchFamily="2" charset="0"/>
              </a:rPr>
              <a:t>The comments are public information</a:t>
            </a:r>
          </a:p>
          <a:p>
            <a:pPr marL="0" indent="0">
              <a:buNone/>
            </a:pPr>
            <a:endParaRPr lang="en-US" dirty="0">
              <a:latin typeface="Nunito" pitchFamily="2" charset="0"/>
            </a:endParaRPr>
          </a:p>
          <a:p>
            <a:endParaRPr lang="en-US" dirty="0">
              <a:latin typeface="Nunito" pitchFamily="2" charset="0"/>
            </a:endParaRP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A0EBA0EB-71C8-B739-3ADE-AB2F05B2C39B}"/>
              </a:ext>
            </a:extLst>
          </p:cNvPr>
          <p:cNvSpPr/>
          <p:nvPr/>
        </p:nvSpPr>
        <p:spPr>
          <a:xfrm>
            <a:off x="1356852" y="1806737"/>
            <a:ext cx="3275747" cy="609441"/>
          </a:xfrm>
          <a:prstGeom prst="roundRect">
            <a:avLst>
              <a:gd name="adj" fmla="val 50000"/>
            </a:avLst>
          </a:prstGeom>
          <a:solidFill>
            <a:srgbClr val="0A1C53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Question 3</a:t>
            </a:r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9AEB48-17EA-9F90-772E-F3058AB651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615428" y="-190228"/>
            <a:ext cx="2625212" cy="1435174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A0CCC57F-7EDB-4293-85FE-B9B8A9AC34D8}"/>
              </a:ext>
            </a:extLst>
          </p:cNvPr>
          <p:cNvSpPr txBox="1">
            <a:spLocks/>
          </p:cNvSpPr>
          <p:nvPr/>
        </p:nvSpPr>
        <p:spPr>
          <a:xfrm>
            <a:off x="1848115" y="195740"/>
            <a:ext cx="7049237" cy="841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latin typeface="Nunito" pitchFamily="2" charset="0"/>
              </a:rPr>
              <a:t>Security, Ethics &amp; Legislation</a:t>
            </a:r>
            <a:endParaRPr lang="en-US" sz="3200" dirty="0">
              <a:latin typeface="Nunito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C2A738-1560-794F-C1DF-BB154D07EBE5}"/>
              </a:ext>
            </a:extLst>
          </p:cNvPr>
          <p:cNvGrpSpPr/>
          <p:nvPr/>
        </p:nvGrpSpPr>
        <p:grpSpPr>
          <a:xfrm>
            <a:off x="328753" y="247135"/>
            <a:ext cx="1037261" cy="560448"/>
            <a:chOff x="1626919" y="3550723"/>
            <a:chExt cx="1425040" cy="808511"/>
          </a:xfrm>
          <a:solidFill>
            <a:srgbClr val="561053"/>
          </a:solidFill>
        </p:grpSpPr>
        <p:sp>
          <p:nvSpPr>
            <p:cNvPr id="20" name="Rounded Rectangle 7">
              <a:extLst>
                <a:ext uri="{FF2B5EF4-FFF2-40B4-BE49-F238E27FC236}">
                  <a16:creationId xmlns:a16="http://schemas.microsoft.com/office/drawing/2014/main" id="{926C2C87-3A6E-CB06-C3C2-78BA65CC3F0B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8">
              <a:extLst>
                <a:ext uri="{FF2B5EF4-FFF2-40B4-BE49-F238E27FC236}">
                  <a16:creationId xmlns:a16="http://schemas.microsoft.com/office/drawing/2014/main" id="{1D9E5554-B307-CC9C-3FCB-3A17D434AD07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2" name="Rounded Rectangle 9">
              <a:extLst>
                <a:ext uri="{FF2B5EF4-FFF2-40B4-BE49-F238E27FC236}">
                  <a16:creationId xmlns:a16="http://schemas.microsoft.com/office/drawing/2014/main" id="{C4484492-1A21-C1CA-0BFC-20EAA6390FF9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30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297575">
            <a:off x="1224842" y="1448318"/>
            <a:ext cx="4321861" cy="4645797"/>
          </a:xfrm>
          <a:prstGeom prst="rect">
            <a:avLst/>
          </a:pr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4435" y="1455603"/>
            <a:ext cx="4321861" cy="4645797"/>
          </a:xfrm>
          <a:prstGeom prst="rect">
            <a:avLst/>
          </a:prstGeom>
          <a:solidFill>
            <a:srgbClr val="A22A0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9911" y="2836218"/>
            <a:ext cx="29710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kern="0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Which aspects of the data analysis lifecycle are you primarily involved with on this project?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77550" y="1775837"/>
            <a:ext cx="3275747" cy="6094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Question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400722" y="1448316"/>
            <a:ext cx="4342269" cy="4653082"/>
            <a:chOff x="6399212" y="1447800"/>
            <a:chExt cx="4343400" cy="4654294"/>
          </a:xfrm>
        </p:grpSpPr>
        <p:grpSp>
          <p:nvGrpSpPr>
            <p:cNvPr id="13" name="Group 34"/>
            <p:cNvGrpSpPr/>
            <p:nvPr/>
          </p:nvGrpSpPr>
          <p:grpSpPr>
            <a:xfrm>
              <a:off x="6399212" y="1447800"/>
              <a:ext cx="4343400" cy="4654294"/>
              <a:chOff x="6932612" y="1441706"/>
              <a:chExt cx="4343400" cy="4654294"/>
            </a:xfrm>
          </p:grpSpPr>
          <p:grpSp>
            <p:nvGrpSpPr>
              <p:cNvPr id="15" name="Group 33"/>
              <p:cNvGrpSpPr/>
              <p:nvPr/>
            </p:nvGrpSpPr>
            <p:grpSpPr>
              <a:xfrm>
                <a:off x="6932612" y="1441706"/>
                <a:ext cx="4343400" cy="4654294"/>
                <a:chOff x="6614674" y="1670306"/>
                <a:chExt cx="3445192" cy="3892294"/>
              </a:xfrm>
            </p:grpSpPr>
            <p:sp>
              <p:nvSpPr>
                <p:cNvPr id="20" name="Rectangle 19"/>
                <p:cNvSpPr/>
                <p:nvPr/>
              </p:nvSpPr>
              <p:spPr>
                <a:xfrm rot="297575">
                  <a:off x="6630866" y="1670306"/>
                  <a:ext cx="3429000" cy="3886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614674" y="1676400"/>
                  <a:ext cx="3429000" cy="388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</p:grpSp>
          <p:grpSp>
            <p:nvGrpSpPr>
              <p:cNvPr id="16" name="Group 50"/>
              <p:cNvGrpSpPr/>
              <p:nvPr/>
            </p:nvGrpSpPr>
            <p:grpSpPr>
              <a:xfrm>
                <a:off x="7618412" y="2989291"/>
                <a:ext cx="2971800" cy="2123849"/>
                <a:chOff x="1293812" y="2913091"/>
                <a:chExt cx="2971800" cy="2123849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1349178" y="2913091"/>
                  <a:ext cx="2601075" cy="1200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799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unito" pitchFamily="2" charset="0"/>
                      <a:cs typeface="Arial" pitchFamily="34" charset="0"/>
                    </a:rPr>
                    <a:t>This project goes through all the phases of the data analysis lifecycle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293812" y="4390698"/>
                  <a:ext cx="2971800" cy="6462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799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unito" pitchFamily="2" charset="0"/>
                      <a:cs typeface="Arial" pitchFamily="34" charset="0"/>
                    </a:rPr>
                    <a:t>See next slide for the full data analysis lifecycle</a:t>
                  </a:r>
                </a:p>
              </p:txBody>
            </p:sp>
          </p:grpSp>
        </p:grpSp>
        <p:sp>
          <p:nvSpPr>
            <p:cNvPr id="14" name="Rounded Rectangle 13"/>
            <p:cNvSpPr/>
            <p:nvPr/>
          </p:nvSpPr>
          <p:spPr>
            <a:xfrm>
              <a:off x="6942818" y="1945207"/>
              <a:ext cx="3276600" cy="6096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38100" dist="50800" dir="162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99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rPr>
                <a:t>Feedback</a:t>
              </a:r>
            </a:p>
          </p:txBody>
        </p:sp>
      </p:grpSp>
      <p:sp>
        <p:nvSpPr>
          <p:cNvPr id="23" name="Bent-Up Arrow 22"/>
          <p:cNvSpPr/>
          <p:nvPr/>
        </p:nvSpPr>
        <p:spPr>
          <a:xfrm>
            <a:off x="5520223" y="4114622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24" name="Bent-Up Arrow 23"/>
          <p:cNvSpPr/>
          <p:nvPr/>
        </p:nvSpPr>
        <p:spPr>
          <a:xfrm rot="10800000">
            <a:off x="4997404" y="2133937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pic>
        <p:nvPicPr>
          <p:cNvPr id="27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A86F3D-7A0A-7698-0C3F-CFBB42579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606266" y="-220829"/>
            <a:ext cx="2625212" cy="1435174"/>
          </a:xfrm>
          <a:prstGeom prst="rect">
            <a:avLst/>
          </a:prstGeom>
        </p:spPr>
      </p:pic>
      <p:sp>
        <p:nvSpPr>
          <p:cNvPr id="28" name="Title 3">
            <a:extLst>
              <a:ext uri="{FF2B5EF4-FFF2-40B4-BE49-F238E27FC236}">
                <a16:creationId xmlns:a16="http://schemas.microsoft.com/office/drawing/2014/main" id="{6D9AD5A3-61BC-EF32-24E8-5FEF716A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53" y="165139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Data Analysis Lifecycle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4DDEE9-E6A6-1666-BCBF-42FA286B56E5}"/>
              </a:ext>
            </a:extLst>
          </p:cNvPr>
          <p:cNvGrpSpPr/>
          <p:nvPr/>
        </p:nvGrpSpPr>
        <p:grpSpPr>
          <a:xfrm>
            <a:off x="298262" y="212915"/>
            <a:ext cx="958300" cy="567685"/>
            <a:chOff x="1626919" y="3550723"/>
            <a:chExt cx="1425040" cy="808511"/>
          </a:xfrm>
          <a:solidFill>
            <a:schemeClr val="accent1"/>
          </a:solidFill>
        </p:grpSpPr>
        <p:sp>
          <p:nvSpPr>
            <p:cNvPr id="30" name="Rounded Rectangle 3">
              <a:extLst>
                <a:ext uri="{FF2B5EF4-FFF2-40B4-BE49-F238E27FC236}">
                  <a16:creationId xmlns:a16="http://schemas.microsoft.com/office/drawing/2014/main" id="{A29DAC52-E8AC-24BB-1C96-45D6CAF5A959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1" name="Rounded Rectangle 2">
              <a:extLst>
                <a:ext uri="{FF2B5EF4-FFF2-40B4-BE49-F238E27FC236}">
                  <a16:creationId xmlns:a16="http://schemas.microsoft.com/office/drawing/2014/main" id="{4C5C4901-31C0-53D0-0FCB-5AC900AC3D4B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2" name="Rounded Rectangle 1">
              <a:extLst>
                <a:ext uri="{FF2B5EF4-FFF2-40B4-BE49-F238E27FC236}">
                  <a16:creationId xmlns:a16="http://schemas.microsoft.com/office/drawing/2014/main" id="{E0521715-09ED-D4FF-FEA8-10327BD5C1C9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2062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4294967295"/>
          </p:nvPr>
        </p:nvSpPr>
        <p:spPr>
          <a:xfrm>
            <a:off x="553493" y="2542906"/>
            <a:ext cx="4876800" cy="287323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kern="0" dirty="0">
                <a:latin typeface="Nunito" pitchFamily="2" charset="0"/>
              </a:rPr>
              <a:t>Is the use of this data covered by any legislation, and if so, what is that legislation? </a:t>
            </a:r>
            <a:endParaRPr lang="en-US" dirty="0">
              <a:latin typeface="Nuni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58873" y="1213378"/>
            <a:ext cx="1914223" cy="2124794"/>
            <a:chOff x="6780212" y="1828800"/>
            <a:chExt cx="4362171" cy="4052409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7999412" y="1828800"/>
              <a:ext cx="2894013" cy="4052409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6780212" y="3276600"/>
              <a:ext cx="1520825" cy="212957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10514012" y="4038600"/>
              <a:ext cx="628371" cy="87989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</p:grp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E22D60A5-14D8-3B13-EF86-2F3E43169634}"/>
              </a:ext>
            </a:extLst>
          </p:cNvPr>
          <p:cNvSpPr txBox="1">
            <a:spLocks/>
          </p:cNvSpPr>
          <p:nvPr/>
        </p:nvSpPr>
        <p:spPr>
          <a:xfrm>
            <a:off x="5839842" y="3768905"/>
            <a:ext cx="4876800" cy="279922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i="1" kern="0" dirty="0">
                <a:latin typeface="Nunito" pitchFamily="2" charset="0"/>
              </a:rPr>
              <a:t>Yes</a:t>
            </a:r>
          </a:p>
          <a:p>
            <a:pPr>
              <a:lnSpc>
                <a:spcPct val="120000"/>
              </a:lnSpc>
            </a:pPr>
            <a:r>
              <a:rPr lang="en-US" sz="2400" i="1" kern="0" dirty="0">
                <a:latin typeface="Nunito" pitchFamily="2" charset="0"/>
              </a:rPr>
              <a:t>GDPR –General Data Protection Regulation EU &amp; UK</a:t>
            </a:r>
          </a:p>
          <a:p>
            <a:pPr lvl="1">
              <a:lnSpc>
                <a:spcPct val="120000"/>
              </a:lnSpc>
            </a:pPr>
            <a:r>
              <a:rPr lang="en-US" sz="2000" i="1" kern="0" dirty="0">
                <a:latin typeface="Nunito" pitchFamily="2" charset="0"/>
              </a:rPr>
              <a:t>Data protection by design and default (Privacy by Design)</a:t>
            </a:r>
          </a:p>
          <a:p>
            <a:pPr marL="0" indent="0">
              <a:buNone/>
            </a:pPr>
            <a:endParaRPr lang="en-US" dirty="0">
              <a:latin typeface="Nunito" pitchFamily="2" charset="0"/>
            </a:endParaRPr>
          </a:p>
          <a:p>
            <a:endParaRPr lang="en-US" dirty="0">
              <a:latin typeface="Nunito" pitchFamily="2" charset="0"/>
            </a:endParaRP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A0EBA0EB-71C8-B739-3ADE-AB2F05B2C39B}"/>
              </a:ext>
            </a:extLst>
          </p:cNvPr>
          <p:cNvSpPr/>
          <p:nvPr/>
        </p:nvSpPr>
        <p:spPr>
          <a:xfrm>
            <a:off x="1244674" y="1743237"/>
            <a:ext cx="3275747" cy="60944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657C8">
                  <a:shade val="30000"/>
                  <a:satMod val="115000"/>
                </a:srgbClr>
              </a:gs>
              <a:gs pos="50000">
                <a:srgbClr val="3657C8">
                  <a:shade val="67500"/>
                  <a:satMod val="115000"/>
                </a:srgbClr>
              </a:gs>
              <a:gs pos="100000">
                <a:srgbClr val="3657C8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Question 4</a:t>
            </a:r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9AEB48-17EA-9F90-772E-F3058AB651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615428" y="-190228"/>
            <a:ext cx="2625212" cy="1435174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A0CCC57F-7EDB-4293-85FE-B9B8A9AC34D8}"/>
              </a:ext>
            </a:extLst>
          </p:cNvPr>
          <p:cNvSpPr txBox="1">
            <a:spLocks/>
          </p:cNvSpPr>
          <p:nvPr/>
        </p:nvSpPr>
        <p:spPr>
          <a:xfrm>
            <a:off x="1848115" y="195740"/>
            <a:ext cx="7049237" cy="841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latin typeface="Nunito" pitchFamily="2" charset="0"/>
              </a:rPr>
              <a:t>Security, Ethics &amp; Legislation</a:t>
            </a:r>
            <a:endParaRPr lang="en-US" sz="3200" dirty="0">
              <a:latin typeface="Nunito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C2A738-1560-794F-C1DF-BB154D07EBE5}"/>
              </a:ext>
            </a:extLst>
          </p:cNvPr>
          <p:cNvGrpSpPr/>
          <p:nvPr/>
        </p:nvGrpSpPr>
        <p:grpSpPr>
          <a:xfrm>
            <a:off x="328753" y="247135"/>
            <a:ext cx="1037261" cy="560448"/>
            <a:chOff x="1626919" y="3550723"/>
            <a:chExt cx="1425040" cy="808511"/>
          </a:xfrm>
          <a:solidFill>
            <a:srgbClr val="561053"/>
          </a:solidFill>
        </p:grpSpPr>
        <p:sp>
          <p:nvSpPr>
            <p:cNvPr id="20" name="Rounded Rectangle 7">
              <a:extLst>
                <a:ext uri="{FF2B5EF4-FFF2-40B4-BE49-F238E27FC236}">
                  <a16:creationId xmlns:a16="http://schemas.microsoft.com/office/drawing/2014/main" id="{926C2C87-3A6E-CB06-C3C2-78BA65CC3F0B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8">
              <a:extLst>
                <a:ext uri="{FF2B5EF4-FFF2-40B4-BE49-F238E27FC236}">
                  <a16:creationId xmlns:a16="http://schemas.microsoft.com/office/drawing/2014/main" id="{1D9E5554-B307-CC9C-3FCB-3A17D434AD07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2" name="Rounded Rectangle 9">
              <a:extLst>
                <a:ext uri="{FF2B5EF4-FFF2-40B4-BE49-F238E27FC236}">
                  <a16:creationId xmlns:a16="http://schemas.microsoft.com/office/drawing/2014/main" id="{C4484492-1A21-C1CA-0BFC-20EAA6390FF9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54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3115034" y="3990244"/>
            <a:ext cx="1076325" cy="1076325"/>
          </a:xfrm>
          <a:custGeom>
            <a:avLst/>
            <a:gdLst>
              <a:gd name="T0" fmla="*/ 343 w 344"/>
              <a:gd name="T1" fmla="*/ 153 h 344"/>
              <a:gd name="T2" fmla="*/ 332 w 344"/>
              <a:gd name="T3" fmla="*/ 144 h 344"/>
              <a:gd name="T4" fmla="*/ 296 w 344"/>
              <a:gd name="T5" fmla="*/ 121 h 344"/>
              <a:gd name="T6" fmla="*/ 306 w 344"/>
              <a:gd name="T7" fmla="*/ 78 h 344"/>
              <a:gd name="T8" fmla="*/ 307 w 344"/>
              <a:gd name="T9" fmla="*/ 65 h 344"/>
              <a:gd name="T10" fmla="*/ 280 w 344"/>
              <a:gd name="T11" fmla="*/ 38 h 344"/>
              <a:gd name="T12" fmla="*/ 267 w 344"/>
              <a:gd name="T13" fmla="*/ 39 h 344"/>
              <a:gd name="T14" fmla="*/ 224 w 344"/>
              <a:gd name="T15" fmla="*/ 49 h 344"/>
              <a:gd name="T16" fmla="*/ 200 w 344"/>
              <a:gd name="T17" fmla="*/ 11 h 344"/>
              <a:gd name="T18" fmla="*/ 192 w 344"/>
              <a:gd name="T19" fmla="*/ 1 h 344"/>
              <a:gd name="T20" fmla="*/ 153 w 344"/>
              <a:gd name="T21" fmla="*/ 1 h 344"/>
              <a:gd name="T22" fmla="*/ 145 w 344"/>
              <a:gd name="T23" fmla="*/ 11 h 344"/>
              <a:gd name="T24" fmla="*/ 121 w 344"/>
              <a:gd name="T25" fmla="*/ 48 h 344"/>
              <a:gd name="T26" fmla="*/ 79 w 344"/>
              <a:gd name="T27" fmla="*/ 38 h 344"/>
              <a:gd name="T28" fmla="*/ 66 w 344"/>
              <a:gd name="T29" fmla="*/ 37 h 344"/>
              <a:gd name="T30" fmla="*/ 38 w 344"/>
              <a:gd name="T31" fmla="*/ 64 h 344"/>
              <a:gd name="T32" fmla="*/ 39 w 344"/>
              <a:gd name="T33" fmla="*/ 77 h 344"/>
              <a:gd name="T34" fmla="*/ 49 w 344"/>
              <a:gd name="T35" fmla="*/ 120 h 344"/>
              <a:gd name="T36" fmla="*/ 11 w 344"/>
              <a:gd name="T37" fmla="*/ 144 h 344"/>
              <a:gd name="T38" fmla="*/ 1 w 344"/>
              <a:gd name="T39" fmla="*/ 152 h 344"/>
              <a:gd name="T40" fmla="*/ 1 w 344"/>
              <a:gd name="T41" fmla="*/ 191 h 344"/>
              <a:gd name="T42" fmla="*/ 13 w 344"/>
              <a:gd name="T43" fmla="*/ 200 h 344"/>
              <a:gd name="T44" fmla="*/ 48 w 344"/>
              <a:gd name="T45" fmla="*/ 223 h 344"/>
              <a:gd name="T46" fmla="*/ 38 w 344"/>
              <a:gd name="T47" fmla="*/ 266 h 344"/>
              <a:gd name="T48" fmla="*/ 37 w 344"/>
              <a:gd name="T49" fmla="*/ 279 h 344"/>
              <a:gd name="T50" fmla="*/ 64 w 344"/>
              <a:gd name="T51" fmla="*/ 306 h 344"/>
              <a:gd name="T52" fmla="*/ 77 w 344"/>
              <a:gd name="T53" fmla="*/ 305 h 344"/>
              <a:gd name="T54" fmla="*/ 120 w 344"/>
              <a:gd name="T55" fmla="*/ 295 h 344"/>
              <a:gd name="T56" fmla="*/ 144 w 344"/>
              <a:gd name="T57" fmla="*/ 333 h 344"/>
              <a:gd name="T58" fmla="*/ 152 w 344"/>
              <a:gd name="T59" fmla="*/ 343 h 344"/>
              <a:gd name="T60" fmla="*/ 172 w 344"/>
              <a:gd name="T61" fmla="*/ 344 h 344"/>
              <a:gd name="T62" fmla="*/ 191 w 344"/>
              <a:gd name="T63" fmla="*/ 343 h 344"/>
              <a:gd name="T64" fmla="*/ 199 w 344"/>
              <a:gd name="T65" fmla="*/ 333 h 344"/>
              <a:gd name="T66" fmla="*/ 223 w 344"/>
              <a:gd name="T67" fmla="*/ 296 h 344"/>
              <a:gd name="T68" fmla="*/ 265 w 344"/>
              <a:gd name="T69" fmla="*/ 306 h 344"/>
              <a:gd name="T70" fmla="*/ 278 w 344"/>
              <a:gd name="T71" fmla="*/ 307 h 344"/>
              <a:gd name="T72" fmla="*/ 306 w 344"/>
              <a:gd name="T73" fmla="*/ 280 h 344"/>
              <a:gd name="T74" fmla="*/ 305 w 344"/>
              <a:gd name="T75" fmla="*/ 267 h 344"/>
              <a:gd name="T76" fmla="*/ 295 w 344"/>
              <a:gd name="T77" fmla="*/ 224 h 344"/>
              <a:gd name="T78" fmla="*/ 331 w 344"/>
              <a:gd name="T79" fmla="*/ 200 h 344"/>
              <a:gd name="T80" fmla="*/ 333 w 344"/>
              <a:gd name="T81" fmla="*/ 200 h 344"/>
              <a:gd name="T82" fmla="*/ 343 w 344"/>
              <a:gd name="T83" fmla="*/ 192 h 344"/>
              <a:gd name="T84" fmla="*/ 343 w 344"/>
              <a:gd name="T85" fmla="*/ 153 h 344"/>
              <a:gd name="T86" fmla="*/ 172 w 344"/>
              <a:gd name="T87" fmla="*/ 230 h 344"/>
              <a:gd name="T88" fmla="*/ 115 w 344"/>
              <a:gd name="T89" fmla="*/ 172 h 344"/>
              <a:gd name="T90" fmla="*/ 172 w 344"/>
              <a:gd name="T91" fmla="*/ 115 h 344"/>
              <a:gd name="T92" fmla="*/ 230 w 344"/>
              <a:gd name="T93" fmla="*/ 172 h 344"/>
              <a:gd name="T94" fmla="*/ 172 w 344"/>
              <a:gd name="T95" fmla="*/ 230 h 344"/>
              <a:gd name="T96" fmla="*/ 172 w 344"/>
              <a:gd name="T97" fmla="*/ 230 h 344"/>
              <a:gd name="T98" fmla="*/ 172 w 344"/>
              <a:gd name="T99" fmla="*/ 23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44" h="344">
                <a:moveTo>
                  <a:pt x="343" y="153"/>
                </a:moveTo>
                <a:cubicBezTo>
                  <a:pt x="342" y="148"/>
                  <a:pt x="337" y="144"/>
                  <a:pt x="332" y="144"/>
                </a:cubicBezTo>
                <a:cubicBezTo>
                  <a:pt x="316" y="144"/>
                  <a:pt x="302" y="135"/>
                  <a:pt x="296" y="121"/>
                </a:cubicBezTo>
                <a:cubicBezTo>
                  <a:pt x="290" y="106"/>
                  <a:pt x="294" y="89"/>
                  <a:pt x="306" y="78"/>
                </a:cubicBezTo>
                <a:cubicBezTo>
                  <a:pt x="309" y="75"/>
                  <a:pt x="310" y="69"/>
                  <a:pt x="307" y="65"/>
                </a:cubicBezTo>
                <a:cubicBezTo>
                  <a:pt x="299" y="55"/>
                  <a:pt x="290" y="46"/>
                  <a:pt x="280" y="38"/>
                </a:cubicBezTo>
                <a:cubicBezTo>
                  <a:pt x="276" y="35"/>
                  <a:pt x="270" y="35"/>
                  <a:pt x="267" y="39"/>
                </a:cubicBezTo>
                <a:cubicBezTo>
                  <a:pt x="256" y="50"/>
                  <a:pt x="238" y="55"/>
                  <a:pt x="224" y="49"/>
                </a:cubicBezTo>
                <a:cubicBezTo>
                  <a:pt x="209" y="42"/>
                  <a:pt x="200" y="27"/>
                  <a:pt x="200" y="11"/>
                </a:cubicBezTo>
                <a:cubicBezTo>
                  <a:pt x="201" y="6"/>
                  <a:pt x="197" y="2"/>
                  <a:pt x="192" y="1"/>
                </a:cubicBezTo>
                <a:cubicBezTo>
                  <a:pt x="179" y="0"/>
                  <a:pt x="166" y="0"/>
                  <a:pt x="153" y="1"/>
                </a:cubicBezTo>
                <a:cubicBezTo>
                  <a:pt x="148" y="2"/>
                  <a:pt x="145" y="6"/>
                  <a:pt x="145" y="11"/>
                </a:cubicBezTo>
                <a:cubicBezTo>
                  <a:pt x="145" y="27"/>
                  <a:pt x="136" y="42"/>
                  <a:pt x="121" y="48"/>
                </a:cubicBezTo>
                <a:cubicBezTo>
                  <a:pt x="107" y="53"/>
                  <a:pt x="89" y="49"/>
                  <a:pt x="79" y="38"/>
                </a:cubicBezTo>
                <a:cubicBezTo>
                  <a:pt x="75" y="34"/>
                  <a:pt x="70" y="34"/>
                  <a:pt x="66" y="37"/>
                </a:cubicBezTo>
                <a:cubicBezTo>
                  <a:pt x="56" y="45"/>
                  <a:pt x="46" y="54"/>
                  <a:pt x="38" y="64"/>
                </a:cubicBezTo>
                <a:cubicBezTo>
                  <a:pt x="35" y="68"/>
                  <a:pt x="35" y="74"/>
                  <a:pt x="39" y="77"/>
                </a:cubicBezTo>
                <a:cubicBezTo>
                  <a:pt x="51" y="88"/>
                  <a:pt x="55" y="106"/>
                  <a:pt x="49" y="120"/>
                </a:cubicBezTo>
                <a:cubicBezTo>
                  <a:pt x="43" y="134"/>
                  <a:pt x="28" y="144"/>
                  <a:pt x="11" y="144"/>
                </a:cubicBezTo>
                <a:cubicBezTo>
                  <a:pt x="6" y="143"/>
                  <a:pt x="2" y="147"/>
                  <a:pt x="1" y="152"/>
                </a:cubicBezTo>
                <a:cubicBezTo>
                  <a:pt x="0" y="165"/>
                  <a:pt x="0" y="178"/>
                  <a:pt x="1" y="191"/>
                </a:cubicBezTo>
                <a:cubicBezTo>
                  <a:pt x="2" y="196"/>
                  <a:pt x="8" y="200"/>
                  <a:pt x="13" y="200"/>
                </a:cubicBezTo>
                <a:cubicBezTo>
                  <a:pt x="27" y="199"/>
                  <a:pt x="42" y="208"/>
                  <a:pt x="48" y="223"/>
                </a:cubicBezTo>
                <a:cubicBezTo>
                  <a:pt x="54" y="238"/>
                  <a:pt x="50" y="255"/>
                  <a:pt x="38" y="266"/>
                </a:cubicBezTo>
                <a:cubicBezTo>
                  <a:pt x="35" y="269"/>
                  <a:pt x="34" y="275"/>
                  <a:pt x="37" y="279"/>
                </a:cubicBezTo>
                <a:cubicBezTo>
                  <a:pt x="45" y="289"/>
                  <a:pt x="54" y="298"/>
                  <a:pt x="64" y="306"/>
                </a:cubicBezTo>
                <a:cubicBezTo>
                  <a:pt x="68" y="309"/>
                  <a:pt x="74" y="309"/>
                  <a:pt x="77" y="305"/>
                </a:cubicBezTo>
                <a:cubicBezTo>
                  <a:pt x="88" y="294"/>
                  <a:pt x="106" y="289"/>
                  <a:pt x="120" y="295"/>
                </a:cubicBezTo>
                <a:cubicBezTo>
                  <a:pt x="135" y="302"/>
                  <a:pt x="144" y="317"/>
                  <a:pt x="144" y="333"/>
                </a:cubicBezTo>
                <a:cubicBezTo>
                  <a:pt x="143" y="338"/>
                  <a:pt x="147" y="342"/>
                  <a:pt x="152" y="343"/>
                </a:cubicBezTo>
                <a:cubicBezTo>
                  <a:pt x="159" y="343"/>
                  <a:pt x="165" y="344"/>
                  <a:pt x="172" y="344"/>
                </a:cubicBezTo>
                <a:cubicBezTo>
                  <a:pt x="178" y="344"/>
                  <a:pt x="184" y="344"/>
                  <a:pt x="191" y="343"/>
                </a:cubicBezTo>
                <a:cubicBezTo>
                  <a:pt x="196" y="342"/>
                  <a:pt x="199" y="338"/>
                  <a:pt x="199" y="333"/>
                </a:cubicBezTo>
                <a:cubicBezTo>
                  <a:pt x="199" y="317"/>
                  <a:pt x="208" y="302"/>
                  <a:pt x="223" y="296"/>
                </a:cubicBezTo>
                <a:cubicBezTo>
                  <a:pt x="237" y="291"/>
                  <a:pt x="255" y="295"/>
                  <a:pt x="265" y="306"/>
                </a:cubicBezTo>
                <a:cubicBezTo>
                  <a:pt x="269" y="310"/>
                  <a:pt x="274" y="310"/>
                  <a:pt x="278" y="307"/>
                </a:cubicBezTo>
                <a:cubicBezTo>
                  <a:pt x="289" y="299"/>
                  <a:pt x="298" y="290"/>
                  <a:pt x="306" y="280"/>
                </a:cubicBezTo>
                <a:cubicBezTo>
                  <a:pt x="309" y="276"/>
                  <a:pt x="309" y="270"/>
                  <a:pt x="305" y="267"/>
                </a:cubicBezTo>
                <a:cubicBezTo>
                  <a:pt x="293" y="256"/>
                  <a:pt x="289" y="238"/>
                  <a:pt x="295" y="224"/>
                </a:cubicBezTo>
                <a:cubicBezTo>
                  <a:pt x="301" y="210"/>
                  <a:pt x="315" y="200"/>
                  <a:pt x="331" y="200"/>
                </a:cubicBezTo>
                <a:cubicBezTo>
                  <a:pt x="333" y="200"/>
                  <a:pt x="333" y="200"/>
                  <a:pt x="333" y="200"/>
                </a:cubicBezTo>
                <a:cubicBezTo>
                  <a:pt x="338" y="201"/>
                  <a:pt x="342" y="197"/>
                  <a:pt x="343" y="192"/>
                </a:cubicBezTo>
                <a:cubicBezTo>
                  <a:pt x="344" y="179"/>
                  <a:pt x="344" y="166"/>
                  <a:pt x="343" y="153"/>
                </a:cubicBezTo>
                <a:close/>
                <a:moveTo>
                  <a:pt x="172" y="230"/>
                </a:moveTo>
                <a:cubicBezTo>
                  <a:pt x="141" y="230"/>
                  <a:pt x="115" y="204"/>
                  <a:pt x="115" y="172"/>
                </a:cubicBezTo>
                <a:cubicBezTo>
                  <a:pt x="115" y="141"/>
                  <a:pt x="141" y="115"/>
                  <a:pt x="172" y="115"/>
                </a:cubicBezTo>
                <a:cubicBezTo>
                  <a:pt x="204" y="115"/>
                  <a:pt x="230" y="141"/>
                  <a:pt x="230" y="172"/>
                </a:cubicBezTo>
                <a:cubicBezTo>
                  <a:pt x="230" y="204"/>
                  <a:pt x="204" y="230"/>
                  <a:pt x="172" y="230"/>
                </a:cubicBezTo>
                <a:close/>
                <a:moveTo>
                  <a:pt x="172" y="230"/>
                </a:moveTo>
                <a:cubicBezTo>
                  <a:pt x="172" y="230"/>
                  <a:pt x="172" y="230"/>
                  <a:pt x="172" y="230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Nunito" pitchFamily="2" charset="0"/>
            </a:endParaRPr>
          </a:p>
        </p:txBody>
      </p:sp>
      <p:sp>
        <p:nvSpPr>
          <p:cNvPr id="11" name="Freeform 10"/>
          <p:cNvSpPr>
            <a:spLocks noEditPoints="1"/>
          </p:cNvSpPr>
          <p:nvPr/>
        </p:nvSpPr>
        <p:spPr bwMode="auto">
          <a:xfrm>
            <a:off x="5281848" y="2517869"/>
            <a:ext cx="1076325" cy="1076325"/>
          </a:xfrm>
          <a:custGeom>
            <a:avLst/>
            <a:gdLst>
              <a:gd name="T0" fmla="*/ 343 w 344"/>
              <a:gd name="T1" fmla="*/ 153 h 344"/>
              <a:gd name="T2" fmla="*/ 332 w 344"/>
              <a:gd name="T3" fmla="*/ 144 h 344"/>
              <a:gd name="T4" fmla="*/ 296 w 344"/>
              <a:gd name="T5" fmla="*/ 121 h 344"/>
              <a:gd name="T6" fmla="*/ 306 w 344"/>
              <a:gd name="T7" fmla="*/ 78 h 344"/>
              <a:gd name="T8" fmla="*/ 307 w 344"/>
              <a:gd name="T9" fmla="*/ 65 h 344"/>
              <a:gd name="T10" fmla="*/ 280 w 344"/>
              <a:gd name="T11" fmla="*/ 38 h 344"/>
              <a:gd name="T12" fmla="*/ 267 w 344"/>
              <a:gd name="T13" fmla="*/ 39 h 344"/>
              <a:gd name="T14" fmla="*/ 224 w 344"/>
              <a:gd name="T15" fmla="*/ 49 h 344"/>
              <a:gd name="T16" fmla="*/ 200 w 344"/>
              <a:gd name="T17" fmla="*/ 11 h 344"/>
              <a:gd name="T18" fmla="*/ 192 w 344"/>
              <a:gd name="T19" fmla="*/ 1 h 344"/>
              <a:gd name="T20" fmla="*/ 153 w 344"/>
              <a:gd name="T21" fmla="*/ 1 h 344"/>
              <a:gd name="T22" fmla="*/ 145 w 344"/>
              <a:gd name="T23" fmla="*/ 11 h 344"/>
              <a:gd name="T24" fmla="*/ 121 w 344"/>
              <a:gd name="T25" fmla="*/ 48 h 344"/>
              <a:gd name="T26" fmla="*/ 79 w 344"/>
              <a:gd name="T27" fmla="*/ 38 h 344"/>
              <a:gd name="T28" fmla="*/ 66 w 344"/>
              <a:gd name="T29" fmla="*/ 37 h 344"/>
              <a:gd name="T30" fmla="*/ 38 w 344"/>
              <a:gd name="T31" fmla="*/ 64 h 344"/>
              <a:gd name="T32" fmla="*/ 39 w 344"/>
              <a:gd name="T33" fmla="*/ 77 h 344"/>
              <a:gd name="T34" fmla="*/ 49 w 344"/>
              <a:gd name="T35" fmla="*/ 120 h 344"/>
              <a:gd name="T36" fmla="*/ 11 w 344"/>
              <a:gd name="T37" fmla="*/ 144 h 344"/>
              <a:gd name="T38" fmla="*/ 1 w 344"/>
              <a:gd name="T39" fmla="*/ 152 h 344"/>
              <a:gd name="T40" fmla="*/ 1 w 344"/>
              <a:gd name="T41" fmla="*/ 191 h 344"/>
              <a:gd name="T42" fmla="*/ 13 w 344"/>
              <a:gd name="T43" fmla="*/ 200 h 344"/>
              <a:gd name="T44" fmla="*/ 48 w 344"/>
              <a:gd name="T45" fmla="*/ 223 h 344"/>
              <a:gd name="T46" fmla="*/ 38 w 344"/>
              <a:gd name="T47" fmla="*/ 266 h 344"/>
              <a:gd name="T48" fmla="*/ 37 w 344"/>
              <a:gd name="T49" fmla="*/ 279 h 344"/>
              <a:gd name="T50" fmla="*/ 64 w 344"/>
              <a:gd name="T51" fmla="*/ 306 h 344"/>
              <a:gd name="T52" fmla="*/ 77 w 344"/>
              <a:gd name="T53" fmla="*/ 305 h 344"/>
              <a:gd name="T54" fmla="*/ 120 w 344"/>
              <a:gd name="T55" fmla="*/ 295 h 344"/>
              <a:gd name="T56" fmla="*/ 144 w 344"/>
              <a:gd name="T57" fmla="*/ 333 h 344"/>
              <a:gd name="T58" fmla="*/ 152 w 344"/>
              <a:gd name="T59" fmla="*/ 343 h 344"/>
              <a:gd name="T60" fmla="*/ 172 w 344"/>
              <a:gd name="T61" fmla="*/ 344 h 344"/>
              <a:gd name="T62" fmla="*/ 191 w 344"/>
              <a:gd name="T63" fmla="*/ 343 h 344"/>
              <a:gd name="T64" fmla="*/ 199 w 344"/>
              <a:gd name="T65" fmla="*/ 333 h 344"/>
              <a:gd name="T66" fmla="*/ 223 w 344"/>
              <a:gd name="T67" fmla="*/ 296 h 344"/>
              <a:gd name="T68" fmla="*/ 265 w 344"/>
              <a:gd name="T69" fmla="*/ 306 h 344"/>
              <a:gd name="T70" fmla="*/ 278 w 344"/>
              <a:gd name="T71" fmla="*/ 307 h 344"/>
              <a:gd name="T72" fmla="*/ 306 w 344"/>
              <a:gd name="T73" fmla="*/ 280 h 344"/>
              <a:gd name="T74" fmla="*/ 305 w 344"/>
              <a:gd name="T75" fmla="*/ 267 h 344"/>
              <a:gd name="T76" fmla="*/ 295 w 344"/>
              <a:gd name="T77" fmla="*/ 224 h 344"/>
              <a:gd name="T78" fmla="*/ 331 w 344"/>
              <a:gd name="T79" fmla="*/ 200 h 344"/>
              <a:gd name="T80" fmla="*/ 333 w 344"/>
              <a:gd name="T81" fmla="*/ 200 h 344"/>
              <a:gd name="T82" fmla="*/ 343 w 344"/>
              <a:gd name="T83" fmla="*/ 192 h 344"/>
              <a:gd name="T84" fmla="*/ 343 w 344"/>
              <a:gd name="T85" fmla="*/ 153 h 344"/>
              <a:gd name="T86" fmla="*/ 172 w 344"/>
              <a:gd name="T87" fmla="*/ 230 h 344"/>
              <a:gd name="T88" fmla="*/ 115 w 344"/>
              <a:gd name="T89" fmla="*/ 172 h 344"/>
              <a:gd name="T90" fmla="*/ 172 w 344"/>
              <a:gd name="T91" fmla="*/ 115 h 344"/>
              <a:gd name="T92" fmla="*/ 230 w 344"/>
              <a:gd name="T93" fmla="*/ 172 h 344"/>
              <a:gd name="T94" fmla="*/ 172 w 344"/>
              <a:gd name="T95" fmla="*/ 230 h 344"/>
              <a:gd name="T96" fmla="*/ 172 w 344"/>
              <a:gd name="T97" fmla="*/ 230 h 344"/>
              <a:gd name="T98" fmla="*/ 172 w 344"/>
              <a:gd name="T99" fmla="*/ 23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44" h="344">
                <a:moveTo>
                  <a:pt x="343" y="153"/>
                </a:moveTo>
                <a:cubicBezTo>
                  <a:pt x="342" y="148"/>
                  <a:pt x="337" y="144"/>
                  <a:pt x="332" y="144"/>
                </a:cubicBezTo>
                <a:cubicBezTo>
                  <a:pt x="316" y="144"/>
                  <a:pt x="302" y="135"/>
                  <a:pt x="296" y="121"/>
                </a:cubicBezTo>
                <a:cubicBezTo>
                  <a:pt x="290" y="106"/>
                  <a:pt x="294" y="89"/>
                  <a:pt x="306" y="78"/>
                </a:cubicBezTo>
                <a:cubicBezTo>
                  <a:pt x="309" y="75"/>
                  <a:pt x="310" y="69"/>
                  <a:pt x="307" y="65"/>
                </a:cubicBezTo>
                <a:cubicBezTo>
                  <a:pt x="299" y="55"/>
                  <a:pt x="290" y="46"/>
                  <a:pt x="280" y="38"/>
                </a:cubicBezTo>
                <a:cubicBezTo>
                  <a:pt x="276" y="35"/>
                  <a:pt x="270" y="35"/>
                  <a:pt x="267" y="39"/>
                </a:cubicBezTo>
                <a:cubicBezTo>
                  <a:pt x="256" y="50"/>
                  <a:pt x="238" y="55"/>
                  <a:pt x="224" y="49"/>
                </a:cubicBezTo>
                <a:cubicBezTo>
                  <a:pt x="209" y="42"/>
                  <a:pt x="200" y="27"/>
                  <a:pt x="200" y="11"/>
                </a:cubicBezTo>
                <a:cubicBezTo>
                  <a:pt x="201" y="6"/>
                  <a:pt x="197" y="2"/>
                  <a:pt x="192" y="1"/>
                </a:cubicBezTo>
                <a:cubicBezTo>
                  <a:pt x="179" y="0"/>
                  <a:pt x="166" y="0"/>
                  <a:pt x="153" y="1"/>
                </a:cubicBezTo>
                <a:cubicBezTo>
                  <a:pt x="148" y="2"/>
                  <a:pt x="145" y="6"/>
                  <a:pt x="145" y="11"/>
                </a:cubicBezTo>
                <a:cubicBezTo>
                  <a:pt x="145" y="27"/>
                  <a:pt x="136" y="42"/>
                  <a:pt x="121" y="48"/>
                </a:cubicBezTo>
                <a:cubicBezTo>
                  <a:pt x="107" y="53"/>
                  <a:pt x="89" y="49"/>
                  <a:pt x="79" y="38"/>
                </a:cubicBezTo>
                <a:cubicBezTo>
                  <a:pt x="75" y="34"/>
                  <a:pt x="70" y="34"/>
                  <a:pt x="66" y="37"/>
                </a:cubicBezTo>
                <a:cubicBezTo>
                  <a:pt x="56" y="45"/>
                  <a:pt x="46" y="54"/>
                  <a:pt x="38" y="64"/>
                </a:cubicBezTo>
                <a:cubicBezTo>
                  <a:pt x="35" y="68"/>
                  <a:pt x="35" y="74"/>
                  <a:pt x="39" y="77"/>
                </a:cubicBezTo>
                <a:cubicBezTo>
                  <a:pt x="51" y="88"/>
                  <a:pt x="55" y="106"/>
                  <a:pt x="49" y="120"/>
                </a:cubicBezTo>
                <a:cubicBezTo>
                  <a:pt x="43" y="134"/>
                  <a:pt x="28" y="144"/>
                  <a:pt x="11" y="144"/>
                </a:cubicBezTo>
                <a:cubicBezTo>
                  <a:pt x="6" y="143"/>
                  <a:pt x="2" y="147"/>
                  <a:pt x="1" y="152"/>
                </a:cubicBezTo>
                <a:cubicBezTo>
                  <a:pt x="0" y="165"/>
                  <a:pt x="0" y="178"/>
                  <a:pt x="1" y="191"/>
                </a:cubicBezTo>
                <a:cubicBezTo>
                  <a:pt x="2" y="196"/>
                  <a:pt x="8" y="200"/>
                  <a:pt x="13" y="200"/>
                </a:cubicBezTo>
                <a:cubicBezTo>
                  <a:pt x="27" y="199"/>
                  <a:pt x="42" y="208"/>
                  <a:pt x="48" y="223"/>
                </a:cubicBezTo>
                <a:cubicBezTo>
                  <a:pt x="54" y="238"/>
                  <a:pt x="50" y="255"/>
                  <a:pt x="38" y="266"/>
                </a:cubicBezTo>
                <a:cubicBezTo>
                  <a:pt x="35" y="269"/>
                  <a:pt x="34" y="275"/>
                  <a:pt x="37" y="279"/>
                </a:cubicBezTo>
                <a:cubicBezTo>
                  <a:pt x="45" y="289"/>
                  <a:pt x="54" y="298"/>
                  <a:pt x="64" y="306"/>
                </a:cubicBezTo>
                <a:cubicBezTo>
                  <a:pt x="68" y="309"/>
                  <a:pt x="74" y="309"/>
                  <a:pt x="77" y="305"/>
                </a:cubicBezTo>
                <a:cubicBezTo>
                  <a:pt x="88" y="294"/>
                  <a:pt x="106" y="289"/>
                  <a:pt x="120" y="295"/>
                </a:cubicBezTo>
                <a:cubicBezTo>
                  <a:pt x="135" y="302"/>
                  <a:pt x="144" y="317"/>
                  <a:pt x="144" y="333"/>
                </a:cubicBezTo>
                <a:cubicBezTo>
                  <a:pt x="143" y="338"/>
                  <a:pt x="147" y="342"/>
                  <a:pt x="152" y="343"/>
                </a:cubicBezTo>
                <a:cubicBezTo>
                  <a:pt x="159" y="343"/>
                  <a:pt x="165" y="344"/>
                  <a:pt x="172" y="344"/>
                </a:cubicBezTo>
                <a:cubicBezTo>
                  <a:pt x="178" y="344"/>
                  <a:pt x="184" y="344"/>
                  <a:pt x="191" y="343"/>
                </a:cubicBezTo>
                <a:cubicBezTo>
                  <a:pt x="196" y="342"/>
                  <a:pt x="199" y="338"/>
                  <a:pt x="199" y="333"/>
                </a:cubicBezTo>
                <a:cubicBezTo>
                  <a:pt x="199" y="317"/>
                  <a:pt x="208" y="302"/>
                  <a:pt x="223" y="296"/>
                </a:cubicBezTo>
                <a:cubicBezTo>
                  <a:pt x="237" y="291"/>
                  <a:pt x="255" y="295"/>
                  <a:pt x="265" y="306"/>
                </a:cubicBezTo>
                <a:cubicBezTo>
                  <a:pt x="269" y="310"/>
                  <a:pt x="274" y="310"/>
                  <a:pt x="278" y="307"/>
                </a:cubicBezTo>
                <a:cubicBezTo>
                  <a:pt x="289" y="299"/>
                  <a:pt x="298" y="290"/>
                  <a:pt x="306" y="280"/>
                </a:cubicBezTo>
                <a:cubicBezTo>
                  <a:pt x="309" y="276"/>
                  <a:pt x="309" y="270"/>
                  <a:pt x="305" y="267"/>
                </a:cubicBezTo>
                <a:cubicBezTo>
                  <a:pt x="293" y="256"/>
                  <a:pt x="289" y="238"/>
                  <a:pt x="295" y="224"/>
                </a:cubicBezTo>
                <a:cubicBezTo>
                  <a:pt x="301" y="210"/>
                  <a:pt x="315" y="200"/>
                  <a:pt x="331" y="200"/>
                </a:cubicBezTo>
                <a:cubicBezTo>
                  <a:pt x="333" y="200"/>
                  <a:pt x="333" y="200"/>
                  <a:pt x="333" y="200"/>
                </a:cubicBezTo>
                <a:cubicBezTo>
                  <a:pt x="338" y="201"/>
                  <a:pt x="342" y="197"/>
                  <a:pt x="343" y="192"/>
                </a:cubicBezTo>
                <a:cubicBezTo>
                  <a:pt x="344" y="179"/>
                  <a:pt x="344" y="166"/>
                  <a:pt x="343" y="153"/>
                </a:cubicBezTo>
                <a:close/>
                <a:moveTo>
                  <a:pt x="172" y="230"/>
                </a:moveTo>
                <a:cubicBezTo>
                  <a:pt x="141" y="230"/>
                  <a:pt x="115" y="204"/>
                  <a:pt x="115" y="172"/>
                </a:cubicBezTo>
                <a:cubicBezTo>
                  <a:pt x="115" y="141"/>
                  <a:pt x="141" y="115"/>
                  <a:pt x="172" y="115"/>
                </a:cubicBezTo>
                <a:cubicBezTo>
                  <a:pt x="204" y="115"/>
                  <a:pt x="230" y="141"/>
                  <a:pt x="230" y="172"/>
                </a:cubicBezTo>
                <a:cubicBezTo>
                  <a:pt x="230" y="204"/>
                  <a:pt x="204" y="230"/>
                  <a:pt x="172" y="230"/>
                </a:cubicBezTo>
                <a:close/>
                <a:moveTo>
                  <a:pt x="172" y="230"/>
                </a:moveTo>
                <a:cubicBezTo>
                  <a:pt x="172" y="230"/>
                  <a:pt x="172" y="230"/>
                  <a:pt x="172" y="230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Nunito" pitchFamily="2" charset="0"/>
            </a:endParaRPr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1766999" y="3142472"/>
            <a:ext cx="1550988" cy="1552575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8 h 496"/>
              <a:gd name="T4" fmla="*/ 427 w 496"/>
              <a:gd name="T5" fmla="*/ 174 h 496"/>
              <a:gd name="T6" fmla="*/ 441 w 496"/>
              <a:gd name="T7" fmla="*/ 113 h 496"/>
              <a:gd name="T8" fmla="*/ 442 w 496"/>
              <a:gd name="T9" fmla="*/ 94 h 496"/>
              <a:gd name="T10" fmla="*/ 403 w 496"/>
              <a:gd name="T11" fmla="*/ 55 h 496"/>
              <a:gd name="T12" fmla="*/ 384 w 496"/>
              <a:gd name="T13" fmla="*/ 56 h 496"/>
              <a:gd name="T14" fmla="*/ 322 w 496"/>
              <a:gd name="T15" fmla="*/ 70 h 496"/>
              <a:gd name="T16" fmla="*/ 289 w 496"/>
              <a:gd name="T17" fmla="*/ 16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4 w 496"/>
              <a:gd name="T27" fmla="*/ 55 h 496"/>
              <a:gd name="T28" fmla="*/ 95 w 496"/>
              <a:gd name="T29" fmla="*/ 53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19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1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4 h 496"/>
              <a:gd name="T64" fmla="*/ 287 w 496"/>
              <a:gd name="T65" fmla="*/ 480 h 496"/>
              <a:gd name="T66" fmla="*/ 321 w 496"/>
              <a:gd name="T67" fmla="*/ 427 h 496"/>
              <a:gd name="T68" fmla="*/ 382 w 496"/>
              <a:gd name="T69" fmla="*/ 441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4 h 496"/>
              <a:gd name="T76" fmla="*/ 426 w 496"/>
              <a:gd name="T77" fmla="*/ 323 h 496"/>
              <a:gd name="T78" fmla="*/ 477 w 496"/>
              <a:gd name="T79" fmla="*/ 289 h 496"/>
              <a:gd name="T80" fmla="*/ 480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31 h 496"/>
              <a:gd name="T88" fmla="*/ 166 w 496"/>
              <a:gd name="T89" fmla="*/ 249 h 496"/>
              <a:gd name="T90" fmla="*/ 248 w 496"/>
              <a:gd name="T91" fmla="*/ 166 h 496"/>
              <a:gd name="T92" fmla="*/ 331 w 496"/>
              <a:gd name="T93" fmla="*/ 249 h 496"/>
              <a:gd name="T94" fmla="*/ 248 w 496"/>
              <a:gd name="T95" fmla="*/ 331 h 496"/>
              <a:gd name="T96" fmla="*/ 248 w 496"/>
              <a:gd name="T97" fmla="*/ 331 h 496"/>
              <a:gd name="T98" fmla="*/ 248 w 496"/>
              <a:gd name="T99" fmla="*/ 331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8"/>
                  <a:pt x="478" y="208"/>
                </a:cubicBezTo>
                <a:cubicBezTo>
                  <a:pt x="456" y="208"/>
                  <a:pt x="435" y="195"/>
                  <a:pt x="427" y="174"/>
                </a:cubicBezTo>
                <a:cubicBezTo>
                  <a:pt x="418" y="153"/>
                  <a:pt x="424" y="129"/>
                  <a:pt x="441" y="113"/>
                </a:cubicBezTo>
                <a:cubicBezTo>
                  <a:pt x="446" y="108"/>
                  <a:pt x="447" y="100"/>
                  <a:pt x="442" y="94"/>
                </a:cubicBezTo>
                <a:cubicBezTo>
                  <a:pt x="431" y="80"/>
                  <a:pt x="418" y="66"/>
                  <a:pt x="403" y="55"/>
                </a:cubicBezTo>
                <a:cubicBezTo>
                  <a:pt x="397" y="50"/>
                  <a:pt x="389" y="51"/>
                  <a:pt x="384" y="56"/>
                </a:cubicBezTo>
                <a:cubicBezTo>
                  <a:pt x="369" y="73"/>
                  <a:pt x="343" y="79"/>
                  <a:pt x="322" y="70"/>
                </a:cubicBezTo>
                <a:cubicBezTo>
                  <a:pt x="301" y="61"/>
                  <a:pt x="288" y="40"/>
                  <a:pt x="289" y="16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9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4" y="55"/>
                </a:cubicBezTo>
                <a:cubicBezTo>
                  <a:pt x="109" y="50"/>
                  <a:pt x="101" y="49"/>
                  <a:pt x="95" y="53"/>
                </a:cubicBezTo>
                <a:cubicBezTo>
                  <a:pt x="80" y="65"/>
                  <a:pt x="67" y="78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4" y="127"/>
                  <a:pt x="79" y="152"/>
                  <a:pt x="70" y="174"/>
                </a:cubicBezTo>
                <a:cubicBezTo>
                  <a:pt x="62" y="194"/>
                  <a:pt x="40" y="207"/>
                  <a:pt x="16" y="207"/>
                </a:cubicBezTo>
                <a:cubicBezTo>
                  <a:pt x="8" y="207"/>
                  <a:pt x="3" y="212"/>
                  <a:pt x="2" y="219"/>
                </a:cubicBezTo>
                <a:cubicBezTo>
                  <a:pt x="0" y="238"/>
                  <a:pt x="0" y="257"/>
                  <a:pt x="2" y="276"/>
                </a:cubicBezTo>
                <a:cubicBezTo>
                  <a:pt x="3" y="283"/>
                  <a:pt x="11" y="288"/>
                  <a:pt x="18" y="288"/>
                </a:cubicBezTo>
                <a:cubicBezTo>
                  <a:pt x="40" y="287"/>
                  <a:pt x="60" y="301"/>
                  <a:pt x="69" y="322"/>
                </a:cubicBezTo>
                <a:cubicBezTo>
                  <a:pt x="78" y="343"/>
                  <a:pt x="72" y="367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6"/>
                  <a:pt x="78" y="430"/>
                  <a:pt x="93" y="441"/>
                </a:cubicBezTo>
                <a:cubicBezTo>
                  <a:pt x="99" y="446"/>
                  <a:pt x="107" y="445"/>
                  <a:pt x="112" y="440"/>
                </a:cubicBezTo>
                <a:cubicBezTo>
                  <a:pt x="127" y="423"/>
                  <a:pt x="153" y="417"/>
                  <a:pt x="173" y="426"/>
                </a:cubicBezTo>
                <a:cubicBezTo>
                  <a:pt x="195" y="435"/>
                  <a:pt x="208" y="456"/>
                  <a:pt x="207" y="480"/>
                </a:cubicBezTo>
                <a:cubicBezTo>
                  <a:pt x="207" y="487"/>
                  <a:pt x="212" y="493"/>
                  <a:pt x="219" y="494"/>
                </a:cubicBezTo>
                <a:cubicBezTo>
                  <a:pt x="229" y="495"/>
                  <a:pt x="238" y="496"/>
                  <a:pt x="248" y="496"/>
                </a:cubicBezTo>
                <a:cubicBezTo>
                  <a:pt x="257" y="496"/>
                  <a:pt x="266" y="495"/>
                  <a:pt x="275" y="494"/>
                </a:cubicBezTo>
                <a:cubicBezTo>
                  <a:pt x="282" y="493"/>
                  <a:pt x="287" y="487"/>
                  <a:pt x="287" y="480"/>
                </a:cubicBezTo>
                <a:cubicBezTo>
                  <a:pt x="286" y="457"/>
                  <a:pt x="300" y="436"/>
                  <a:pt x="321" y="427"/>
                </a:cubicBezTo>
                <a:cubicBezTo>
                  <a:pt x="341" y="419"/>
                  <a:pt x="368" y="425"/>
                  <a:pt x="382" y="441"/>
                </a:cubicBezTo>
                <a:cubicBezTo>
                  <a:pt x="387" y="447"/>
                  <a:pt x="395" y="447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7"/>
                  <a:pt x="445" y="389"/>
                  <a:pt x="440" y="384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2"/>
                  <a:pt x="455" y="289"/>
                  <a:pt x="477" y="289"/>
                </a:cubicBezTo>
                <a:cubicBezTo>
                  <a:pt x="480" y="289"/>
                  <a:pt x="480" y="289"/>
                  <a:pt x="480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8"/>
                  <a:pt x="496" y="239"/>
                  <a:pt x="494" y="221"/>
                </a:cubicBezTo>
                <a:close/>
                <a:moveTo>
                  <a:pt x="248" y="331"/>
                </a:moveTo>
                <a:cubicBezTo>
                  <a:pt x="203" y="331"/>
                  <a:pt x="166" y="294"/>
                  <a:pt x="166" y="249"/>
                </a:cubicBezTo>
                <a:cubicBezTo>
                  <a:pt x="166" y="203"/>
                  <a:pt x="203" y="166"/>
                  <a:pt x="248" y="166"/>
                </a:cubicBezTo>
                <a:cubicBezTo>
                  <a:pt x="294" y="166"/>
                  <a:pt x="331" y="203"/>
                  <a:pt x="331" y="249"/>
                </a:cubicBezTo>
                <a:cubicBezTo>
                  <a:pt x="331" y="294"/>
                  <a:pt x="294" y="331"/>
                  <a:pt x="248" y="331"/>
                </a:cubicBezTo>
                <a:close/>
                <a:moveTo>
                  <a:pt x="248" y="331"/>
                </a:moveTo>
                <a:cubicBezTo>
                  <a:pt x="248" y="331"/>
                  <a:pt x="248" y="331"/>
                  <a:pt x="248" y="331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Nunito" pitchFamily="2" charset="0"/>
            </a:endParaRP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943708" y="2999864"/>
            <a:ext cx="1549400" cy="1552575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9 h 496"/>
              <a:gd name="T4" fmla="*/ 427 w 496"/>
              <a:gd name="T5" fmla="*/ 175 h 496"/>
              <a:gd name="T6" fmla="*/ 441 w 496"/>
              <a:gd name="T7" fmla="*/ 113 h 496"/>
              <a:gd name="T8" fmla="*/ 442 w 496"/>
              <a:gd name="T9" fmla="*/ 95 h 496"/>
              <a:gd name="T10" fmla="*/ 403 w 496"/>
              <a:gd name="T11" fmla="*/ 55 h 496"/>
              <a:gd name="T12" fmla="*/ 384 w 496"/>
              <a:gd name="T13" fmla="*/ 57 h 496"/>
              <a:gd name="T14" fmla="*/ 322 w 496"/>
              <a:gd name="T15" fmla="*/ 71 h 496"/>
              <a:gd name="T16" fmla="*/ 289 w 496"/>
              <a:gd name="T17" fmla="*/ 17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3 w 496"/>
              <a:gd name="T27" fmla="*/ 55 h 496"/>
              <a:gd name="T28" fmla="*/ 95 w 496"/>
              <a:gd name="T29" fmla="*/ 54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20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2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5 h 496"/>
              <a:gd name="T64" fmla="*/ 287 w 496"/>
              <a:gd name="T65" fmla="*/ 480 h 496"/>
              <a:gd name="T66" fmla="*/ 321 w 496"/>
              <a:gd name="T67" fmla="*/ 428 h 496"/>
              <a:gd name="T68" fmla="*/ 382 w 496"/>
              <a:gd name="T69" fmla="*/ 442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5 h 496"/>
              <a:gd name="T76" fmla="*/ 426 w 496"/>
              <a:gd name="T77" fmla="*/ 323 h 496"/>
              <a:gd name="T78" fmla="*/ 476 w 496"/>
              <a:gd name="T79" fmla="*/ 289 h 496"/>
              <a:gd name="T80" fmla="*/ 479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08 h 496"/>
              <a:gd name="T88" fmla="*/ 189 w 496"/>
              <a:gd name="T89" fmla="*/ 249 h 496"/>
              <a:gd name="T90" fmla="*/ 248 w 496"/>
              <a:gd name="T91" fmla="*/ 190 h 496"/>
              <a:gd name="T92" fmla="*/ 307 w 496"/>
              <a:gd name="T93" fmla="*/ 249 h 496"/>
              <a:gd name="T94" fmla="*/ 248 w 496"/>
              <a:gd name="T95" fmla="*/ 308 h 496"/>
              <a:gd name="T96" fmla="*/ 248 w 496"/>
              <a:gd name="T97" fmla="*/ 332 h 496"/>
              <a:gd name="T98" fmla="*/ 248 w 496"/>
              <a:gd name="T99" fmla="*/ 332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9"/>
                  <a:pt x="478" y="209"/>
                </a:cubicBezTo>
                <a:cubicBezTo>
                  <a:pt x="455" y="209"/>
                  <a:pt x="435" y="195"/>
                  <a:pt x="427" y="175"/>
                </a:cubicBezTo>
                <a:cubicBezTo>
                  <a:pt x="418" y="154"/>
                  <a:pt x="424" y="129"/>
                  <a:pt x="441" y="113"/>
                </a:cubicBezTo>
                <a:cubicBezTo>
                  <a:pt x="446" y="109"/>
                  <a:pt x="447" y="100"/>
                  <a:pt x="442" y="95"/>
                </a:cubicBezTo>
                <a:cubicBezTo>
                  <a:pt x="431" y="80"/>
                  <a:pt x="417" y="67"/>
                  <a:pt x="403" y="55"/>
                </a:cubicBezTo>
                <a:cubicBezTo>
                  <a:pt x="397" y="51"/>
                  <a:pt x="389" y="51"/>
                  <a:pt x="384" y="57"/>
                </a:cubicBezTo>
                <a:cubicBezTo>
                  <a:pt x="369" y="73"/>
                  <a:pt x="343" y="79"/>
                  <a:pt x="322" y="71"/>
                </a:cubicBezTo>
                <a:cubicBezTo>
                  <a:pt x="301" y="62"/>
                  <a:pt x="288" y="40"/>
                  <a:pt x="289" y="17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8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3" y="55"/>
                </a:cubicBezTo>
                <a:cubicBezTo>
                  <a:pt x="109" y="50"/>
                  <a:pt x="100" y="49"/>
                  <a:pt x="95" y="54"/>
                </a:cubicBezTo>
                <a:cubicBezTo>
                  <a:pt x="80" y="65"/>
                  <a:pt x="66" y="79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3" y="128"/>
                  <a:pt x="79" y="153"/>
                  <a:pt x="70" y="174"/>
                </a:cubicBezTo>
                <a:cubicBezTo>
                  <a:pt x="61" y="194"/>
                  <a:pt x="40" y="207"/>
                  <a:pt x="16" y="207"/>
                </a:cubicBezTo>
                <a:cubicBezTo>
                  <a:pt x="8" y="207"/>
                  <a:pt x="3" y="212"/>
                  <a:pt x="2" y="220"/>
                </a:cubicBezTo>
                <a:cubicBezTo>
                  <a:pt x="0" y="238"/>
                  <a:pt x="0" y="257"/>
                  <a:pt x="2" y="276"/>
                </a:cubicBezTo>
                <a:cubicBezTo>
                  <a:pt x="2" y="283"/>
                  <a:pt x="11" y="288"/>
                  <a:pt x="18" y="288"/>
                </a:cubicBezTo>
                <a:cubicBezTo>
                  <a:pt x="40" y="288"/>
                  <a:pt x="60" y="301"/>
                  <a:pt x="69" y="322"/>
                </a:cubicBezTo>
                <a:cubicBezTo>
                  <a:pt x="78" y="343"/>
                  <a:pt x="72" y="368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7"/>
                  <a:pt x="78" y="430"/>
                  <a:pt x="93" y="442"/>
                </a:cubicBezTo>
                <a:cubicBezTo>
                  <a:pt x="98" y="446"/>
                  <a:pt x="107" y="446"/>
                  <a:pt x="112" y="440"/>
                </a:cubicBezTo>
                <a:cubicBezTo>
                  <a:pt x="126" y="424"/>
                  <a:pt x="153" y="418"/>
                  <a:pt x="173" y="426"/>
                </a:cubicBezTo>
                <a:cubicBezTo>
                  <a:pt x="195" y="435"/>
                  <a:pt x="208" y="457"/>
                  <a:pt x="207" y="480"/>
                </a:cubicBezTo>
                <a:cubicBezTo>
                  <a:pt x="206" y="487"/>
                  <a:pt x="212" y="494"/>
                  <a:pt x="219" y="494"/>
                </a:cubicBezTo>
                <a:cubicBezTo>
                  <a:pt x="229" y="496"/>
                  <a:pt x="238" y="496"/>
                  <a:pt x="248" y="496"/>
                </a:cubicBezTo>
                <a:cubicBezTo>
                  <a:pt x="257" y="496"/>
                  <a:pt x="266" y="496"/>
                  <a:pt x="275" y="495"/>
                </a:cubicBezTo>
                <a:cubicBezTo>
                  <a:pt x="282" y="494"/>
                  <a:pt x="287" y="488"/>
                  <a:pt x="287" y="480"/>
                </a:cubicBezTo>
                <a:cubicBezTo>
                  <a:pt x="286" y="457"/>
                  <a:pt x="300" y="436"/>
                  <a:pt x="321" y="428"/>
                </a:cubicBezTo>
                <a:cubicBezTo>
                  <a:pt x="341" y="419"/>
                  <a:pt x="368" y="425"/>
                  <a:pt x="382" y="442"/>
                </a:cubicBezTo>
                <a:cubicBezTo>
                  <a:pt x="387" y="447"/>
                  <a:pt x="395" y="448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8"/>
                  <a:pt x="445" y="390"/>
                  <a:pt x="440" y="385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3"/>
                  <a:pt x="455" y="289"/>
                  <a:pt x="476" y="289"/>
                </a:cubicBezTo>
                <a:cubicBezTo>
                  <a:pt x="479" y="289"/>
                  <a:pt x="479" y="289"/>
                  <a:pt x="479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9"/>
                  <a:pt x="496" y="240"/>
                  <a:pt x="494" y="221"/>
                </a:cubicBezTo>
                <a:close/>
                <a:moveTo>
                  <a:pt x="248" y="308"/>
                </a:moveTo>
                <a:cubicBezTo>
                  <a:pt x="216" y="308"/>
                  <a:pt x="189" y="281"/>
                  <a:pt x="189" y="249"/>
                </a:cubicBezTo>
                <a:cubicBezTo>
                  <a:pt x="189" y="216"/>
                  <a:pt x="216" y="190"/>
                  <a:pt x="248" y="190"/>
                </a:cubicBezTo>
                <a:cubicBezTo>
                  <a:pt x="281" y="190"/>
                  <a:pt x="307" y="216"/>
                  <a:pt x="307" y="249"/>
                </a:cubicBezTo>
                <a:cubicBezTo>
                  <a:pt x="307" y="281"/>
                  <a:pt x="281" y="308"/>
                  <a:pt x="248" y="308"/>
                </a:cubicBezTo>
                <a:close/>
                <a:moveTo>
                  <a:pt x="248" y="332"/>
                </a:moveTo>
                <a:cubicBezTo>
                  <a:pt x="248" y="332"/>
                  <a:pt x="248" y="332"/>
                  <a:pt x="248" y="332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Nunito" pitchFamily="2" charset="0"/>
            </a:endParaRPr>
          </a:p>
        </p:txBody>
      </p:sp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5767622" y="3343828"/>
            <a:ext cx="1549400" cy="1552575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8 h 496"/>
              <a:gd name="T4" fmla="*/ 427 w 496"/>
              <a:gd name="T5" fmla="*/ 175 h 496"/>
              <a:gd name="T6" fmla="*/ 441 w 496"/>
              <a:gd name="T7" fmla="*/ 113 h 496"/>
              <a:gd name="T8" fmla="*/ 442 w 496"/>
              <a:gd name="T9" fmla="*/ 95 h 496"/>
              <a:gd name="T10" fmla="*/ 403 w 496"/>
              <a:gd name="T11" fmla="*/ 55 h 496"/>
              <a:gd name="T12" fmla="*/ 384 w 496"/>
              <a:gd name="T13" fmla="*/ 56 h 496"/>
              <a:gd name="T14" fmla="*/ 322 w 496"/>
              <a:gd name="T15" fmla="*/ 70 h 496"/>
              <a:gd name="T16" fmla="*/ 289 w 496"/>
              <a:gd name="T17" fmla="*/ 17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4 w 496"/>
              <a:gd name="T27" fmla="*/ 55 h 496"/>
              <a:gd name="T28" fmla="*/ 95 w 496"/>
              <a:gd name="T29" fmla="*/ 53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19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1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4 h 496"/>
              <a:gd name="T64" fmla="*/ 287 w 496"/>
              <a:gd name="T65" fmla="*/ 480 h 496"/>
              <a:gd name="T66" fmla="*/ 321 w 496"/>
              <a:gd name="T67" fmla="*/ 427 h 496"/>
              <a:gd name="T68" fmla="*/ 382 w 496"/>
              <a:gd name="T69" fmla="*/ 441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4 h 496"/>
              <a:gd name="T76" fmla="*/ 426 w 496"/>
              <a:gd name="T77" fmla="*/ 323 h 496"/>
              <a:gd name="T78" fmla="*/ 476 w 496"/>
              <a:gd name="T79" fmla="*/ 289 h 496"/>
              <a:gd name="T80" fmla="*/ 480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07 h 496"/>
              <a:gd name="T88" fmla="*/ 190 w 496"/>
              <a:gd name="T89" fmla="*/ 249 h 496"/>
              <a:gd name="T90" fmla="*/ 248 w 496"/>
              <a:gd name="T91" fmla="*/ 191 h 496"/>
              <a:gd name="T92" fmla="*/ 306 w 496"/>
              <a:gd name="T93" fmla="*/ 249 h 496"/>
              <a:gd name="T94" fmla="*/ 248 w 496"/>
              <a:gd name="T95" fmla="*/ 307 h 496"/>
              <a:gd name="T96" fmla="*/ 248 w 496"/>
              <a:gd name="T97" fmla="*/ 331 h 496"/>
              <a:gd name="T98" fmla="*/ 248 w 496"/>
              <a:gd name="T99" fmla="*/ 331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8"/>
                  <a:pt x="478" y="208"/>
                </a:cubicBezTo>
                <a:cubicBezTo>
                  <a:pt x="456" y="208"/>
                  <a:pt x="435" y="195"/>
                  <a:pt x="427" y="175"/>
                </a:cubicBezTo>
                <a:cubicBezTo>
                  <a:pt x="418" y="153"/>
                  <a:pt x="424" y="129"/>
                  <a:pt x="441" y="113"/>
                </a:cubicBezTo>
                <a:cubicBezTo>
                  <a:pt x="446" y="108"/>
                  <a:pt x="447" y="100"/>
                  <a:pt x="442" y="95"/>
                </a:cubicBezTo>
                <a:cubicBezTo>
                  <a:pt x="431" y="80"/>
                  <a:pt x="417" y="66"/>
                  <a:pt x="403" y="55"/>
                </a:cubicBezTo>
                <a:cubicBezTo>
                  <a:pt x="397" y="50"/>
                  <a:pt x="389" y="51"/>
                  <a:pt x="384" y="56"/>
                </a:cubicBezTo>
                <a:cubicBezTo>
                  <a:pt x="369" y="73"/>
                  <a:pt x="343" y="79"/>
                  <a:pt x="322" y="70"/>
                </a:cubicBezTo>
                <a:cubicBezTo>
                  <a:pt x="301" y="61"/>
                  <a:pt x="288" y="40"/>
                  <a:pt x="289" y="17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9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4" y="55"/>
                </a:cubicBezTo>
                <a:cubicBezTo>
                  <a:pt x="109" y="50"/>
                  <a:pt x="101" y="49"/>
                  <a:pt x="95" y="53"/>
                </a:cubicBezTo>
                <a:cubicBezTo>
                  <a:pt x="80" y="65"/>
                  <a:pt x="67" y="78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4" y="128"/>
                  <a:pt x="79" y="152"/>
                  <a:pt x="70" y="174"/>
                </a:cubicBezTo>
                <a:cubicBezTo>
                  <a:pt x="62" y="194"/>
                  <a:pt x="40" y="207"/>
                  <a:pt x="16" y="207"/>
                </a:cubicBezTo>
                <a:cubicBezTo>
                  <a:pt x="8" y="207"/>
                  <a:pt x="3" y="212"/>
                  <a:pt x="2" y="219"/>
                </a:cubicBezTo>
                <a:cubicBezTo>
                  <a:pt x="0" y="238"/>
                  <a:pt x="0" y="257"/>
                  <a:pt x="2" y="276"/>
                </a:cubicBezTo>
                <a:cubicBezTo>
                  <a:pt x="3" y="283"/>
                  <a:pt x="11" y="288"/>
                  <a:pt x="18" y="288"/>
                </a:cubicBezTo>
                <a:cubicBezTo>
                  <a:pt x="40" y="287"/>
                  <a:pt x="60" y="301"/>
                  <a:pt x="69" y="322"/>
                </a:cubicBezTo>
                <a:cubicBezTo>
                  <a:pt x="78" y="343"/>
                  <a:pt x="72" y="368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6"/>
                  <a:pt x="78" y="430"/>
                  <a:pt x="93" y="441"/>
                </a:cubicBezTo>
                <a:cubicBezTo>
                  <a:pt x="99" y="446"/>
                  <a:pt x="107" y="445"/>
                  <a:pt x="112" y="440"/>
                </a:cubicBezTo>
                <a:cubicBezTo>
                  <a:pt x="127" y="424"/>
                  <a:pt x="153" y="417"/>
                  <a:pt x="173" y="426"/>
                </a:cubicBezTo>
                <a:cubicBezTo>
                  <a:pt x="195" y="435"/>
                  <a:pt x="208" y="457"/>
                  <a:pt x="207" y="480"/>
                </a:cubicBezTo>
                <a:cubicBezTo>
                  <a:pt x="207" y="487"/>
                  <a:pt x="212" y="493"/>
                  <a:pt x="219" y="494"/>
                </a:cubicBezTo>
                <a:cubicBezTo>
                  <a:pt x="229" y="495"/>
                  <a:pt x="238" y="496"/>
                  <a:pt x="248" y="496"/>
                </a:cubicBezTo>
                <a:cubicBezTo>
                  <a:pt x="257" y="496"/>
                  <a:pt x="266" y="495"/>
                  <a:pt x="275" y="494"/>
                </a:cubicBezTo>
                <a:cubicBezTo>
                  <a:pt x="282" y="494"/>
                  <a:pt x="287" y="487"/>
                  <a:pt x="287" y="480"/>
                </a:cubicBezTo>
                <a:cubicBezTo>
                  <a:pt x="286" y="457"/>
                  <a:pt x="300" y="436"/>
                  <a:pt x="321" y="427"/>
                </a:cubicBezTo>
                <a:cubicBezTo>
                  <a:pt x="341" y="419"/>
                  <a:pt x="368" y="425"/>
                  <a:pt x="382" y="441"/>
                </a:cubicBezTo>
                <a:cubicBezTo>
                  <a:pt x="387" y="447"/>
                  <a:pt x="395" y="447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8"/>
                  <a:pt x="445" y="389"/>
                  <a:pt x="440" y="384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3"/>
                  <a:pt x="455" y="289"/>
                  <a:pt x="476" y="289"/>
                </a:cubicBezTo>
                <a:cubicBezTo>
                  <a:pt x="480" y="289"/>
                  <a:pt x="480" y="289"/>
                  <a:pt x="480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8"/>
                  <a:pt x="496" y="239"/>
                  <a:pt x="494" y="221"/>
                </a:cubicBezTo>
                <a:close/>
                <a:moveTo>
                  <a:pt x="248" y="307"/>
                </a:moveTo>
                <a:cubicBezTo>
                  <a:pt x="216" y="307"/>
                  <a:pt x="190" y="281"/>
                  <a:pt x="190" y="249"/>
                </a:cubicBezTo>
                <a:cubicBezTo>
                  <a:pt x="190" y="217"/>
                  <a:pt x="216" y="191"/>
                  <a:pt x="248" y="191"/>
                </a:cubicBezTo>
                <a:cubicBezTo>
                  <a:pt x="280" y="191"/>
                  <a:pt x="306" y="217"/>
                  <a:pt x="306" y="249"/>
                </a:cubicBezTo>
                <a:cubicBezTo>
                  <a:pt x="306" y="281"/>
                  <a:pt x="280" y="307"/>
                  <a:pt x="248" y="307"/>
                </a:cubicBezTo>
                <a:close/>
                <a:moveTo>
                  <a:pt x="248" y="331"/>
                </a:moveTo>
                <a:cubicBezTo>
                  <a:pt x="248" y="331"/>
                  <a:pt x="248" y="331"/>
                  <a:pt x="248" y="331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Nunito" pitchFamily="2" charset="0"/>
            </a:endParaRPr>
          </a:p>
        </p:txBody>
      </p:sp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7277895" y="2974463"/>
            <a:ext cx="1550988" cy="1555750"/>
          </a:xfrm>
          <a:custGeom>
            <a:avLst/>
            <a:gdLst>
              <a:gd name="T0" fmla="*/ 494 w 496"/>
              <a:gd name="T1" fmla="*/ 221 h 497"/>
              <a:gd name="T2" fmla="*/ 478 w 496"/>
              <a:gd name="T3" fmla="*/ 209 h 497"/>
              <a:gd name="T4" fmla="*/ 427 w 496"/>
              <a:gd name="T5" fmla="*/ 175 h 497"/>
              <a:gd name="T6" fmla="*/ 441 w 496"/>
              <a:gd name="T7" fmla="*/ 114 h 497"/>
              <a:gd name="T8" fmla="*/ 443 w 496"/>
              <a:gd name="T9" fmla="*/ 95 h 497"/>
              <a:gd name="T10" fmla="*/ 403 w 496"/>
              <a:gd name="T11" fmla="*/ 56 h 497"/>
              <a:gd name="T12" fmla="*/ 384 w 496"/>
              <a:gd name="T13" fmla="*/ 57 h 497"/>
              <a:gd name="T14" fmla="*/ 323 w 496"/>
              <a:gd name="T15" fmla="*/ 71 h 497"/>
              <a:gd name="T16" fmla="*/ 289 w 496"/>
              <a:gd name="T17" fmla="*/ 17 h 497"/>
              <a:gd name="T18" fmla="*/ 277 w 496"/>
              <a:gd name="T19" fmla="*/ 3 h 497"/>
              <a:gd name="T20" fmla="*/ 221 w 496"/>
              <a:gd name="T21" fmla="*/ 3 h 497"/>
              <a:gd name="T22" fmla="*/ 209 w 496"/>
              <a:gd name="T23" fmla="*/ 17 h 497"/>
              <a:gd name="T24" fmla="*/ 175 w 496"/>
              <a:gd name="T25" fmla="*/ 70 h 497"/>
              <a:gd name="T26" fmla="*/ 114 w 496"/>
              <a:gd name="T27" fmla="*/ 56 h 497"/>
              <a:gd name="T28" fmla="*/ 95 w 496"/>
              <a:gd name="T29" fmla="*/ 54 h 497"/>
              <a:gd name="T30" fmla="*/ 55 w 496"/>
              <a:gd name="T31" fmla="*/ 94 h 497"/>
              <a:gd name="T32" fmla="*/ 56 w 496"/>
              <a:gd name="T33" fmla="*/ 113 h 497"/>
              <a:gd name="T34" fmla="*/ 70 w 496"/>
              <a:gd name="T35" fmla="*/ 174 h 497"/>
              <a:gd name="T36" fmla="*/ 16 w 496"/>
              <a:gd name="T37" fmla="*/ 208 h 497"/>
              <a:gd name="T38" fmla="*/ 2 w 496"/>
              <a:gd name="T39" fmla="*/ 220 h 497"/>
              <a:gd name="T40" fmla="*/ 2 w 496"/>
              <a:gd name="T41" fmla="*/ 276 h 497"/>
              <a:gd name="T42" fmla="*/ 18 w 496"/>
              <a:gd name="T43" fmla="*/ 289 h 497"/>
              <a:gd name="T44" fmla="*/ 69 w 496"/>
              <a:gd name="T45" fmla="*/ 322 h 497"/>
              <a:gd name="T46" fmla="*/ 55 w 496"/>
              <a:gd name="T47" fmla="*/ 384 h 497"/>
              <a:gd name="T48" fmla="*/ 54 w 496"/>
              <a:gd name="T49" fmla="*/ 402 h 497"/>
              <a:gd name="T50" fmla="*/ 93 w 496"/>
              <a:gd name="T51" fmla="*/ 442 h 497"/>
              <a:gd name="T52" fmla="*/ 112 w 496"/>
              <a:gd name="T53" fmla="*/ 441 h 497"/>
              <a:gd name="T54" fmla="*/ 174 w 496"/>
              <a:gd name="T55" fmla="*/ 427 h 497"/>
              <a:gd name="T56" fmla="*/ 207 w 496"/>
              <a:gd name="T57" fmla="*/ 480 h 497"/>
              <a:gd name="T58" fmla="*/ 219 w 496"/>
              <a:gd name="T59" fmla="*/ 495 h 497"/>
              <a:gd name="T60" fmla="*/ 248 w 496"/>
              <a:gd name="T61" fmla="*/ 497 h 497"/>
              <a:gd name="T62" fmla="*/ 275 w 496"/>
              <a:gd name="T63" fmla="*/ 495 h 497"/>
              <a:gd name="T64" fmla="*/ 287 w 496"/>
              <a:gd name="T65" fmla="*/ 481 h 497"/>
              <a:gd name="T66" fmla="*/ 321 w 496"/>
              <a:gd name="T67" fmla="*/ 428 h 497"/>
              <a:gd name="T68" fmla="*/ 383 w 496"/>
              <a:gd name="T69" fmla="*/ 442 h 497"/>
              <a:gd name="T70" fmla="*/ 401 w 496"/>
              <a:gd name="T71" fmla="*/ 444 h 497"/>
              <a:gd name="T72" fmla="*/ 441 w 496"/>
              <a:gd name="T73" fmla="*/ 404 h 497"/>
              <a:gd name="T74" fmla="*/ 440 w 496"/>
              <a:gd name="T75" fmla="*/ 385 h 497"/>
              <a:gd name="T76" fmla="*/ 426 w 496"/>
              <a:gd name="T77" fmla="*/ 323 h 497"/>
              <a:gd name="T78" fmla="*/ 477 w 496"/>
              <a:gd name="T79" fmla="*/ 290 h 497"/>
              <a:gd name="T80" fmla="*/ 480 w 496"/>
              <a:gd name="T81" fmla="*/ 290 h 497"/>
              <a:gd name="T82" fmla="*/ 494 w 496"/>
              <a:gd name="T83" fmla="*/ 278 h 497"/>
              <a:gd name="T84" fmla="*/ 494 w 496"/>
              <a:gd name="T85" fmla="*/ 221 h 497"/>
              <a:gd name="T86" fmla="*/ 249 w 496"/>
              <a:gd name="T87" fmla="*/ 332 h 497"/>
              <a:gd name="T88" fmla="*/ 166 w 496"/>
              <a:gd name="T89" fmla="*/ 249 h 497"/>
              <a:gd name="T90" fmla="*/ 249 w 496"/>
              <a:gd name="T91" fmla="*/ 167 h 497"/>
              <a:gd name="T92" fmla="*/ 331 w 496"/>
              <a:gd name="T93" fmla="*/ 249 h 497"/>
              <a:gd name="T94" fmla="*/ 249 w 496"/>
              <a:gd name="T95" fmla="*/ 332 h 497"/>
              <a:gd name="T96" fmla="*/ 249 w 496"/>
              <a:gd name="T97" fmla="*/ 332 h 497"/>
              <a:gd name="T98" fmla="*/ 249 w 496"/>
              <a:gd name="T99" fmla="*/ 332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7">
                <a:moveTo>
                  <a:pt x="494" y="221"/>
                </a:moveTo>
                <a:cubicBezTo>
                  <a:pt x="494" y="214"/>
                  <a:pt x="485" y="209"/>
                  <a:pt x="478" y="209"/>
                </a:cubicBezTo>
                <a:cubicBezTo>
                  <a:pt x="456" y="209"/>
                  <a:pt x="436" y="196"/>
                  <a:pt x="427" y="175"/>
                </a:cubicBezTo>
                <a:cubicBezTo>
                  <a:pt x="419" y="154"/>
                  <a:pt x="424" y="129"/>
                  <a:pt x="441" y="114"/>
                </a:cubicBezTo>
                <a:cubicBezTo>
                  <a:pt x="446" y="109"/>
                  <a:pt x="447" y="101"/>
                  <a:pt x="443" y="95"/>
                </a:cubicBezTo>
                <a:cubicBezTo>
                  <a:pt x="431" y="80"/>
                  <a:pt x="418" y="67"/>
                  <a:pt x="403" y="56"/>
                </a:cubicBezTo>
                <a:cubicBezTo>
                  <a:pt x="398" y="51"/>
                  <a:pt x="389" y="52"/>
                  <a:pt x="384" y="57"/>
                </a:cubicBezTo>
                <a:cubicBezTo>
                  <a:pt x="370" y="73"/>
                  <a:pt x="343" y="80"/>
                  <a:pt x="323" y="71"/>
                </a:cubicBezTo>
                <a:cubicBezTo>
                  <a:pt x="301" y="62"/>
                  <a:pt x="288" y="40"/>
                  <a:pt x="289" y="17"/>
                </a:cubicBezTo>
                <a:cubicBezTo>
                  <a:pt x="290" y="10"/>
                  <a:pt x="284" y="4"/>
                  <a:pt x="277" y="3"/>
                </a:cubicBezTo>
                <a:cubicBezTo>
                  <a:pt x="259" y="1"/>
                  <a:pt x="240" y="0"/>
                  <a:pt x="221" y="3"/>
                </a:cubicBezTo>
                <a:cubicBezTo>
                  <a:pt x="214" y="3"/>
                  <a:pt x="209" y="10"/>
                  <a:pt x="209" y="17"/>
                </a:cubicBezTo>
                <a:cubicBezTo>
                  <a:pt x="210" y="40"/>
                  <a:pt x="196" y="61"/>
                  <a:pt x="175" y="70"/>
                </a:cubicBezTo>
                <a:cubicBezTo>
                  <a:pt x="155" y="78"/>
                  <a:pt x="129" y="72"/>
                  <a:pt x="114" y="56"/>
                </a:cubicBezTo>
                <a:cubicBezTo>
                  <a:pt x="109" y="50"/>
                  <a:pt x="101" y="50"/>
                  <a:pt x="95" y="54"/>
                </a:cubicBezTo>
                <a:cubicBezTo>
                  <a:pt x="80" y="66"/>
                  <a:pt x="67" y="79"/>
                  <a:pt x="55" y="94"/>
                </a:cubicBezTo>
                <a:cubicBezTo>
                  <a:pt x="50" y="99"/>
                  <a:pt x="51" y="108"/>
                  <a:pt x="56" y="113"/>
                </a:cubicBezTo>
                <a:cubicBezTo>
                  <a:pt x="74" y="128"/>
                  <a:pt x="79" y="153"/>
                  <a:pt x="70" y="174"/>
                </a:cubicBezTo>
                <a:cubicBezTo>
                  <a:pt x="62" y="195"/>
                  <a:pt x="41" y="208"/>
                  <a:pt x="16" y="208"/>
                </a:cubicBezTo>
                <a:cubicBezTo>
                  <a:pt x="9" y="208"/>
                  <a:pt x="3" y="213"/>
                  <a:pt x="2" y="220"/>
                </a:cubicBezTo>
                <a:cubicBezTo>
                  <a:pt x="0" y="239"/>
                  <a:pt x="0" y="258"/>
                  <a:pt x="2" y="276"/>
                </a:cubicBezTo>
                <a:cubicBezTo>
                  <a:pt x="3" y="283"/>
                  <a:pt x="11" y="289"/>
                  <a:pt x="18" y="289"/>
                </a:cubicBezTo>
                <a:cubicBezTo>
                  <a:pt x="40" y="288"/>
                  <a:pt x="61" y="301"/>
                  <a:pt x="69" y="322"/>
                </a:cubicBezTo>
                <a:cubicBezTo>
                  <a:pt x="78" y="344"/>
                  <a:pt x="72" y="368"/>
                  <a:pt x="55" y="384"/>
                </a:cubicBezTo>
                <a:cubicBezTo>
                  <a:pt x="50" y="389"/>
                  <a:pt x="49" y="397"/>
                  <a:pt x="54" y="402"/>
                </a:cubicBezTo>
                <a:cubicBezTo>
                  <a:pt x="65" y="417"/>
                  <a:pt x="79" y="430"/>
                  <a:pt x="93" y="442"/>
                </a:cubicBezTo>
                <a:cubicBezTo>
                  <a:pt x="99" y="447"/>
                  <a:pt x="107" y="446"/>
                  <a:pt x="112" y="441"/>
                </a:cubicBezTo>
                <a:cubicBezTo>
                  <a:pt x="127" y="424"/>
                  <a:pt x="153" y="418"/>
                  <a:pt x="174" y="427"/>
                </a:cubicBezTo>
                <a:cubicBezTo>
                  <a:pt x="195" y="436"/>
                  <a:pt x="209" y="457"/>
                  <a:pt x="207" y="480"/>
                </a:cubicBezTo>
                <a:cubicBezTo>
                  <a:pt x="207" y="488"/>
                  <a:pt x="212" y="494"/>
                  <a:pt x="219" y="495"/>
                </a:cubicBezTo>
                <a:cubicBezTo>
                  <a:pt x="229" y="496"/>
                  <a:pt x="238" y="497"/>
                  <a:pt x="248" y="497"/>
                </a:cubicBezTo>
                <a:cubicBezTo>
                  <a:pt x="257" y="497"/>
                  <a:pt x="266" y="496"/>
                  <a:pt x="275" y="495"/>
                </a:cubicBezTo>
                <a:cubicBezTo>
                  <a:pt x="282" y="494"/>
                  <a:pt x="288" y="488"/>
                  <a:pt x="287" y="481"/>
                </a:cubicBezTo>
                <a:cubicBezTo>
                  <a:pt x="287" y="458"/>
                  <a:pt x="300" y="437"/>
                  <a:pt x="321" y="428"/>
                </a:cubicBezTo>
                <a:cubicBezTo>
                  <a:pt x="342" y="420"/>
                  <a:pt x="368" y="426"/>
                  <a:pt x="383" y="442"/>
                </a:cubicBezTo>
                <a:cubicBezTo>
                  <a:pt x="388" y="447"/>
                  <a:pt x="396" y="448"/>
                  <a:pt x="401" y="444"/>
                </a:cubicBezTo>
                <a:cubicBezTo>
                  <a:pt x="416" y="432"/>
                  <a:pt x="430" y="419"/>
                  <a:pt x="441" y="404"/>
                </a:cubicBezTo>
                <a:cubicBezTo>
                  <a:pt x="446" y="398"/>
                  <a:pt x="445" y="390"/>
                  <a:pt x="440" y="385"/>
                </a:cubicBezTo>
                <a:cubicBezTo>
                  <a:pt x="423" y="369"/>
                  <a:pt x="417" y="345"/>
                  <a:pt x="426" y="323"/>
                </a:cubicBezTo>
                <a:cubicBezTo>
                  <a:pt x="434" y="303"/>
                  <a:pt x="455" y="290"/>
                  <a:pt x="477" y="290"/>
                </a:cubicBezTo>
                <a:cubicBezTo>
                  <a:pt x="480" y="290"/>
                  <a:pt x="480" y="290"/>
                  <a:pt x="480" y="290"/>
                </a:cubicBezTo>
                <a:cubicBezTo>
                  <a:pt x="487" y="290"/>
                  <a:pt x="493" y="285"/>
                  <a:pt x="494" y="278"/>
                </a:cubicBezTo>
                <a:cubicBezTo>
                  <a:pt x="496" y="259"/>
                  <a:pt x="496" y="240"/>
                  <a:pt x="494" y="221"/>
                </a:cubicBezTo>
                <a:close/>
                <a:moveTo>
                  <a:pt x="249" y="332"/>
                </a:moveTo>
                <a:cubicBezTo>
                  <a:pt x="203" y="332"/>
                  <a:pt x="166" y="295"/>
                  <a:pt x="166" y="249"/>
                </a:cubicBezTo>
                <a:cubicBezTo>
                  <a:pt x="166" y="204"/>
                  <a:pt x="203" y="167"/>
                  <a:pt x="249" y="167"/>
                </a:cubicBezTo>
                <a:cubicBezTo>
                  <a:pt x="294" y="167"/>
                  <a:pt x="331" y="204"/>
                  <a:pt x="331" y="249"/>
                </a:cubicBezTo>
                <a:cubicBezTo>
                  <a:pt x="331" y="295"/>
                  <a:pt x="294" y="332"/>
                  <a:pt x="249" y="332"/>
                </a:cubicBezTo>
                <a:close/>
                <a:moveTo>
                  <a:pt x="249" y="332"/>
                </a:moveTo>
                <a:cubicBezTo>
                  <a:pt x="249" y="332"/>
                  <a:pt x="249" y="332"/>
                  <a:pt x="249" y="332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Nunito" pitchFamily="2" charset="0"/>
            </a:endParaRPr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7668420" y="3368163"/>
            <a:ext cx="769938" cy="769938"/>
          </a:xfrm>
          <a:custGeom>
            <a:avLst/>
            <a:gdLst>
              <a:gd name="T0" fmla="*/ 123 w 246"/>
              <a:gd name="T1" fmla="*/ 246 h 246"/>
              <a:gd name="T2" fmla="*/ 0 w 246"/>
              <a:gd name="T3" fmla="*/ 123 h 246"/>
              <a:gd name="T4" fmla="*/ 123 w 246"/>
              <a:gd name="T5" fmla="*/ 0 h 246"/>
              <a:gd name="T6" fmla="*/ 246 w 246"/>
              <a:gd name="T7" fmla="*/ 123 h 246"/>
              <a:gd name="T8" fmla="*/ 123 w 246"/>
              <a:gd name="T9" fmla="*/ 246 h 246"/>
              <a:gd name="T10" fmla="*/ 123 w 246"/>
              <a:gd name="T11" fmla="*/ 16 h 246"/>
              <a:gd name="T12" fmla="*/ 16 w 246"/>
              <a:gd name="T13" fmla="*/ 123 h 246"/>
              <a:gd name="T14" fmla="*/ 123 w 246"/>
              <a:gd name="T15" fmla="*/ 230 h 246"/>
              <a:gd name="T16" fmla="*/ 230 w 246"/>
              <a:gd name="T17" fmla="*/ 123 h 246"/>
              <a:gd name="T18" fmla="*/ 123 w 246"/>
              <a:gd name="T19" fmla="*/ 1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" h="246">
                <a:moveTo>
                  <a:pt x="123" y="246"/>
                </a:moveTo>
                <a:cubicBezTo>
                  <a:pt x="55" y="246"/>
                  <a:pt x="0" y="191"/>
                  <a:pt x="0" y="123"/>
                </a:cubicBezTo>
                <a:cubicBezTo>
                  <a:pt x="0" y="55"/>
                  <a:pt x="55" y="0"/>
                  <a:pt x="123" y="0"/>
                </a:cubicBezTo>
                <a:cubicBezTo>
                  <a:pt x="191" y="0"/>
                  <a:pt x="246" y="55"/>
                  <a:pt x="246" y="123"/>
                </a:cubicBezTo>
                <a:cubicBezTo>
                  <a:pt x="246" y="191"/>
                  <a:pt x="191" y="246"/>
                  <a:pt x="123" y="246"/>
                </a:cubicBezTo>
                <a:close/>
                <a:moveTo>
                  <a:pt x="123" y="16"/>
                </a:moveTo>
                <a:cubicBezTo>
                  <a:pt x="64" y="16"/>
                  <a:pt x="16" y="64"/>
                  <a:pt x="16" y="123"/>
                </a:cubicBezTo>
                <a:cubicBezTo>
                  <a:pt x="16" y="182"/>
                  <a:pt x="64" y="230"/>
                  <a:pt x="123" y="230"/>
                </a:cubicBezTo>
                <a:cubicBezTo>
                  <a:pt x="182" y="230"/>
                  <a:pt x="230" y="182"/>
                  <a:pt x="230" y="123"/>
                </a:cubicBezTo>
                <a:cubicBezTo>
                  <a:pt x="230" y="64"/>
                  <a:pt x="182" y="16"/>
                  <a:pt x="123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Nunito" pitchFamily="2" charset="0"/>
            </a:endParaRPr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4337968" y="3403881"/>
            <a:ext cx="742950" cy="744538"/>
          </a:xfrm>
          <a:custGeom>
            <a:avLst/>
            <a:gdLst>
              <a:gd name="T0" fmla="*/ 119 w 238"/>
              <a:gd name="T1" fmla="*/ 238 h 238"/>
              <a:gd name="T2" fmla="*/ 0 w 238"/>
              <a:gd name="T3" fmla="*/ 119 h 238"/>
              <a:gd name="T4" fmla="*/ 119 w 238"/>
              <a:gd name="T5" fmla="*/ 0 h 238"/>
              <a:gd name="T6" fmla="*/ 238 w 238"/>
              <a:gd name="T7" fmla="*/ 119 h 238"/>
              <a:gd name="T8" fmla="*/ 119 w 238"/>
              <a:gd name="T9" fmla="*/ 238 h 238"/>
              <a:gd name="T10" fmla="*/ 119 w 238"/>
              <a:gd name="T11" fmla="*/ 8 h 238"/>
              <a:gd name="T12" fmla="*/ 8 w 238"/>
              <a:gd name="T13" fmla="*/ 119 h 238"/>
              <a:gd name="T14" fmla="*/ 119 w 238"/>
              <a:gd name="T15" fmla="*/ 230 h 238"/>
              <a:gd name="T16" fmla="*/ 230 w 238"/>
              <a:gd name="T17" fmla="*/ 119 h 238"/>
              <a:gd name="T18" fmla="*/ 119 w 238"/>
              <a:gd name="T19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" h="238">
                <a:moveTo>
                  <a:pt x="119" y="238"/>
                </a:moveTo>
                <a:cubicBezTo>
                  <a:pt x="53" y="238"/>
                  <a:pt x="0" y="185"/>
                  <a:pt x="0" y="119"/>
                </a:cubicBezTo>
                <a:cubicBezTo>
                  <a:pt x="0" y="54"/>
                  <a:pt x="53" y="0"/>
                  <a:pt x="119" y="0"/>
                </a:cubicBezTo>
                <a:cubicBezTo>
                  <a:pt x="185" y="0"/>
                  <a:pt x="238" y="54"/>
                  <a:pt x="238" y="119"/>
                </a:cubicBezTo>
                <a:cubicBezTo>
                  <a:pt x="238" y="185"/>
                  <a:pt x="185" y="238"/>
                  <a:pt x="119" y="238"/>
                </a:cubicBezTo>
                <a:close/>
                <a:moveTo>
                  <a:pt x="119" y="8"/>
                </a:moveTo>
                <a:cubicBezTo>
                  <a:pt x="58" y="8"/>
                  <a:pt x="8" y="58"/>
                  <a:pt x="8" y="119"/>
                </a:cubicBezTo>
                <a:cubicBezTo>
                  <a:pt x="8" y="181"/>
                  <a:pt x="58" y="230"/>
                  <a:pt x="119" y="230"/>
                </a:cubicBezTo>
                <a:cubicBezTo>
                  <a:pt x="180" y="230"/>
                  <a:pt x="230" y="181"/>
                  <a:pt x="230" y="119"/>
                </a:cubicBezTo>
                <a:cubicBezTo>
                  <a:pt x="230" y="58"/>
                  <a:pt x="180" y="8"/>
                  <a:pt x="1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Nunito" pitchFamily="2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163874" y="3918760"/>
            <a:ext cx="38100" cy="2625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Nunito" pitchFamily="2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886187" y="3918760"/>
            <a:ext cx="38100" cy="2625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Nunito" pitchFamily="2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170848" y="1494390"/>
            <a:ext cx="23813" cy="2625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Nunito" pitchFamily="2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889985" y="1494390"/>
            <a:ext cx="23813" cy="2625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Nunito" pitchFamily="2" charset="0"/>
            </a:endParaRPr>
          </a:p>
        </p:txBody>
      </p:sp>
      <p:sp>
        <p:nvSpPr>
          <p:cNvPr id="17" name="Freeform 16"/>
          <p:cNvSpPr>
            <a:spLocks noEditPoints="1"/>
          </p:cNvSpPr>
          <p:nvPr/>
        </p:nvSpPr>
        <p:spPr bwMode="auto">
          <a:xfrm>
            <a:off x="2157524" y="3534584"/>
            <a:ext cx="769938" cy="769938"/>
          </a:xfrm>
          <a:custGeom>
            <a:avLst/>
            <a:gdLst>
              <a:gd name="T0" fmla="*/ 123 w 246"/>
              <a:gd name="T1" fmla="*/ 246 h 246"/>
              <a:gd name="T2" fmla="*/ 0 w 246"/>
              <a:gd name="T3" fmla="*/ 123 h 246"/>
              <a:gd name="T4" fmla="*/ 123 w 246"/>
              <a:gd name="T5" fmla="*/ 0 h 246"/>
              <a:gd name="T6" fmla="*/ 246 w 246"/>
              <a:gd name="T7" fmla="*/ 123 h 246"/>
              <a:gd name="T8" fmla="*/ 123 w 246"/>
              <a:gd name="T9" fmla="*/ 246 h 246"/>
              <a:gd name="T10" fmla="*/ 123 w 246"/>
              <a:gd name="T11" fmla="*/ 16 h 246"/>
              <a:gd name="T12" fmla="*/ 16 w 246"/>
              <a:gd name="T13" fmla="*/ 123 h 246"/>
              <a:gd name="T14" fmla="*/ 123 w 246"/>
              <a:gd name="T15" fmla="*/ 230 h 246"/>
              <a:gd name="T16" fmla="*/ 230 w 246"/>
              <a:gd name="T17" fmla="*/ 123 h 246"/>
              <a:gd name="T18" fmla="*/ 123 w 246"/>
              <a:gd name="T19" fmla="*/ 1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" h="246">
                <a:moveTo>
                  <a:pt x="123" y="246"/>
                </a:moveTo>
                <a:cubicBezTo>
                  <a:pt x="55" y="246"/>
                  <a:pt x="0" y="191"/>
                  <a:pt x="0" y="123"/>
                </a:cubicBezTo>
                <a:cubicBezTo>
                  <a:pt x="0" y="55"/>
                  <a:pt x="55" y="0"/>
                  <a:pt x="123" y="0"/>
                </a:cubicBezTo>
                <a:cubicBezTo>
                  <a:pt x="191" y="0"/>
                  <a:pt x="246" y="55"/>
                  <a:pt x="246" y="123"/>
                </a:cubicBezTo>
                <a:cubicBezTo>
                  <a:pt x="246" y="191"/>
                  <a:pt x="191" y="246"/>
                  <a:pt x="123" y="246"/>
                </a:cubicBezTo>
                <a:close/>
                <a:moveTo>
                  <a:pt x="123" y="16"/>
                </a:moveTo>
                <a:cubicBezTo>
                  <a:pt x="64" y="16"/>
                  <a:pt x="16" y="64"/>
                  <a:pt x="16" y="123"/>
                </a:cubicBezTo>
                <a:cubicBezTo>
                  <a:pt x="16" y="182"/>
                  <a:pt x="64" y="230"/>
                  <a:pt x="123" y="230"/>
                </a:cubicBezTo>
                <a:cubicBezTo>
                  <a:pt x="182" y="230"/>
                  <a:pt x="230" y="182"/>
                  <a:pt x="230" y="123"/>
                </a:cubicBezTo>
                <a:cubicBezTo>
                  <a:pt x="230" y="64"/>
                  <a:pt x="182" y="16"/>
                  <a:pt x="123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Nunito" pitchFamily="2" charset="0"/>
            </a:endParaRP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6170847" y="3747053"/>
            <a:ext cx="742950" cy="746125"/>
          </a:xfrm>
          <a:custGeom>
            <a:avLst/>
            <a:gdLst>
              <a:gd name="T0" fmla="*/ 119 w 238"/>
              <a:gd name="T1" fmla="*/ 238 h 238"/>
              <a:gd name="T2" fmla="*/ 0 w 238"/>
              <a:gd name="T3" fmla="*/ 119 h 238"/>
              <a:gd name="T4" fmla="*/ 119 w 238"/>
              <a:gd name="T5" fmla="*/ 0 h 238"/>
              <a:gd name="T6" fmla="*/ 238 w 238"/>
              <a:gd name="T7" fmla="*/ 119 h 238"/>
              <a:gd name="T8" fmla="*/ 119 w 238"/>
              <a:gd name="T9" fmla="*/ 238 h 238"/>
              <a:gd name="T10" fmla="*/ 119 w 238"/>
              <a:gd name="T11" fmla="*/ 8 h 238"/>
              <a:gd name="T12" fmla="*/ 8 w 238"/>
              <a:gd name="T13" fmla="*/ 119 h 238"/>
              <a:gd name="T14" fmla="*/ 119 w 238"/>
              <a:gd name="T15" fmla="*/ 230 h 238"/>
              <a:gd name="T16" fmla="*/ 230 w 238"/>
              <a:gd name="T17" fmla="*/ 119 h 238"/>
              <a:gd name="T18" fmla="*/ 119 w 238"/>
              <a:gd name="T19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" h="238">
                <a:moveTo>
                  <a:pt x="119" y="238"/>
                </a:moveTo>
                <a:cubicBezTo>
                  <a:pt x="53" y="238"/>
                  <a:pt x="0" y="185"/>
                  <a:pt x="0" y="119"/>
                </a:cubicBezTo>
                <a:cubicBezTo>
                  <a:pt x="0" y="54"/>
                  <a:pt x="53" y="0"/>
                  <a:pt x="119" y="0"/>
                </a:cubicBezTo>
                <a:cubicBezTo>
                  <a:pt x="185" y="0"/>
                  <a:pt x="238" y="54"/>
                  <a:pt x="238" y="119"/>
                </a:cubicBezTo>
                <a:cubicBezTo>
                  <a:pt x="238" y="185"/>
                  <a:pt x="185" y="238"/>
                  <a:pt x="119" y="238"/>
                </a:cubicBezTo>
                <a:close/>
                <a:moveTo>
                  <a:pt x="119" y="8"/>
                </a:moveTo>
                <a:cubicBezTo>
                  <a:pt x="58" y="8"/>
                  <a:pt x="8" y="58"/>
                  <a:pt x="8" y="119"/>
                </a:cubicBezTo>
                <a:cubicBezTo>
                  <a:pt x="8" y="180"/>
                  <a:pt x="58" y="230"/>
                  <a:pt x="119" y="230"/>
                </a:cubicBezTo>
                <a:cubicBezTo>
                  <a:pt x="180" y="230"/>
                  <a:pt x="230" y="180"/>
                  <a:pt x="230" y="119"/>
                </a:cubicBezTo>
                <a:cubicBezTo>
                  <a:pt x="230" y="58"/>
                  <a:pt x="180" y="8"/>
                  <a:pt x="1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Nunito" pitchFamily="2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533190" y="1542211"/>
            <a:ext cx="3185317" cy="838153"/>
            <a:chOff x="-451485" y="2076275"/>
            <a:chExt cx="3185317" cy="838153"/>
          </a:xfrm>
        </p:grpSpPr>
        <p:sp>
          <p:nvSpPr>
            <p:cNvPr id="29" name="TextBox 28"/>
            <p:cNvSpPr txBox="1"/>
            <p:nvPr/>
          </p:nvSpPr>
          <p:spPr>
            <a:xfrm>
              <a:off x="2549101" y="257587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-451485" y="2076275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unito" pitchFamily="2" charset="0"/>
                  <a:cs typeface="Arial" panose="020B0604020202020204" pitchFamily="34" charset="0"/>
                </a:rPr>
                <a:t>Data Insights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177088" y="2526395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Nunito" pitchFamily="2" charset="0"/>
                <a:cs typeface="Arial" panose="020B0604020202020204" pitchFamily="34" charset="0"/>
              </a:rPr>
              <a:t>Organise</a:t>
            </a: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Nunito" pitchFamily="2" charset="0"/>
              <a:cs typeface="Arial" panose="020B06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678FD3D-DAC1-E977-E92A-42523691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496" y="186615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Data Analysis Lifecycle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DA2754-A6D5-6D8E-4B5C-0EDE39F1BF27}"/>
              </a:ext>
            </a:extLst>
          </p:cNvPr>
          <p:cNvSpPr txBox="1"/>
          <p:nvPr/>
        </p:nvSpPr>
        <p:spPr>
          <a:xfrm>
            <a:off x="2232694" y="5166979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Nunito" pitchFamily="2" charset="0"/>
                <a:cs typeface="Arial" panose="020B0604020202020204" pitchFamily="34" charset="0"/>
              </a:rPr>
              <a:t>Transform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79EDB5-12D6-B3DE-C45D-30DB106E81DF}"/>
              </a:ext>
            </a:extLst>
          </p:cNvPr>
          <p:cNvSpPr txBox="1"/>
          <p:nvPr/>
        </p:nvSpPr>
        <p:spPr>
          <a:xfrm>
            <a:off x="6559103" y="241477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Nunito" pitchFamily="2" charset="0"/>
                <a:cs typeface="Arial" panose="020B0604020202020204" pitchFamily="34" charset="0"/>
              </a:rPr>
              <a:t>Maintain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3F5CBB-6A65-4B98-A1D6-AE67D4A3CA04}"/>
              </a:ext>
            </a:extLst>
          </p:cNvPr>
          <p:cNvSpPr txBox="1"/>
          <p:nvPr/>
        </p:nvSpPr>
        <p:spPr>
          <a:xfrm>
            <a:off x="4292586" y="2030040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Nunito" pitchFamily="2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512522-822E-1BC4-5E95-B7D2101FF41C}"/>
              </a:ext>
            </a:extLst>
          </p:cNvPr>
          <p:cNvSpPr txBox="1"/>
          <p:nvPr/>
        </p:nvSpPr>
        <p:spPr>
          <a:xfrm>
            <a:off x="5098007" y="4946074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Nunito" pitchFamily="2" charset="0"/>
                <a:cs typeface="Arial" panose="020B0604020202020204" pitchFamily="34" charset="0"/>
              </a:rPr>
              <a:t>Communicate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B539A2-020F-3B55-A2AB-81640F496DD4}"/>
              </a:ext>
            </a:extLst>
          </p:cNvPr>
          <p:cNvSpPr txBox="1"/>
          <p:nvPr/>
        </p:nvSpPr>
        <p:spPr>
          <a:xfrm>
            <a:off x="1246217" y="259962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Nunito" pitchFamily="2" charset="0"/>
                <a:cs typeface="Arial" panose="020B0604020202020204" pitchFamily="34" charset="0"/>
              </a:rPr>
              <a:t>Acquire</a:t>
            </a:r>
          </a:p>
        </p:txBody>
      </p:sp>
      <p:sp>
        <p:nvSpPr>
          <p:cNvPr id="34" name="Arrow: Curved Left 33">
            <a:extLst>
              <a:ext uri="{FF2B5EF4-FFF2-40B4-BE49-F238E27FC236}">
                <a16:creationId xmlns:a16="http://schemas.microsoft.com/office/drawing/2014/main" id="{775D612C-EEE3-8EDC-3BB5-8FF8F0B1DC50}"/>
              </a:ext>
            </a:extLst>
          </p:cNvPr>
          <p:cNvSpPr/>
          <p:nvPr/>
        </p:nvSpPr>
        <p:spPr>
          <a:xfrm rot="15379033">
            <a:off x="6150075" y="-11570"/>
            <a:ext cx="887987" cy="2402024"/>
          </a:xfrm>
          <a:prstGeom prst="curvedLeftArrow">
            <a:avLst>
              <a:gd name="adj1" fmla="val 26589"/>
              <a:gd name="adj2" fmla="val 51557"/>
              <a:gd name="adj3" fmla="val 2156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Arrow: Curved Left 34">
            <a:extLst>
              <a:ext uri="{FF2B5EF4-FFF2-40B4-BE49-F238E27FC236}">
                <a16:creationId xmlns:a16="http://schemas.microsoft.com/office/drawing/2014/main" id="{02F3E7FE-4CEB-C90E-B0EB-80D2F121C6BF}"/>
              </a:ext>
            </a:extLst>
          </p:cNvPr>
          <p:cNvSpPr/>
          <p:nvPr/>
        </p:nvSpPr>
        <p:spPr>
          <a:xfrm rot="3761539">
            <a:off x="7760314" y="4393699"/>
            <a:ext cx="625280" cy="2100385"/>
          </a:xfrm>
          <a:prstGeom prst="curvedLeftArrow">
            <a:avLst>
              <a:gd name="adj1" fmla="val 38741"/>
              <a:gd name="adj2" fmla="val 50000"/>
              <a:gd name="adj3" fmla="val 25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4DA354-1083-1768-E6EE-D51B4B1D0EA0}"/>
              </a:ext>
            </a:extLst>
          </p:cNvPr>
          <p:cNvCxnSpPr>
            <a:cxnSpLocks/>
          </p:cNvCxnSpPr>
          <p:nvPr/>
        </p:nvCxnSpPr>
        <p:spPr>
          <a:xfrm flipV="1">
            <a:off x="2542493" y="5066569"/>
            <a:ext cx="0" cy="105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0E8F48-E6E9-4BB3-BF52-11AE3C863604}"/>
              </a:ext>
            </a:extLst>
          </p:cNvPr>
          <p:cNvCxnSpPr>
            <a:cxnSpLocks/>
          </p:cNvCxnSpPr>
          <p:nvPr/>
        </p:nvCxnSpPr>
        <p:spPr>
          <a:xfrm flipV="1">
            <a:off x="6533576" y="2332094"/>
            <a:ext cx="0" cy="105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395796D-7E30-619B-BC0B-6B753C1B99CB}"/>
              </a:ext>
            </a:extLst>
          </p:cNvPr>
          <p:cNvGrpSpPr/>
          <p:nvPr/>
        </p:nvGrpSpPr>
        <p:grpSpPr>
          <a:xfrm>
            <a:off x="162577" y="281821"/>
            <a:ext cx="958300" cy="567685"/>
            <a:chOff x="1626919" y="3550723"/>
            <a:chExt cx="1425040" cy="808511"/>
          </a:xfrm>
          <a:solidFill>
            <a:schemeClr val="accent1"/>
          </a:solidFill>
        </p:grpSpPr>
        <p:sp>
          <p:nvSpPr>
            <p:cNvPr id="42" name="Rounded Rectangle 3">
              <a:extLst>
                <a:ext uri="{FF2B5EF4-FFF2-40B4-BE49-F238E27FC236}">
                  <a16:creationId xmlns:a16="http://schemas.microsoft.com/office/drawing/2014/main" id="{5D06411A-0329-8FC6-515B-4FE6C08E4103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" name="Rounded Rectangle 2">
              <a:extLst>
                <a:ext uri="{FF2B5EF4-FFF2-40B4-BE49-F238E27FC236}">
                  <a16:creationId xmlns:a16="http://schemas.microsoft.com/office/drawing/2014/main" id="{95C2A2DF-BEE7-F0D5-E434-B731212C3917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4" name="Rounded Rectangle 1">
              <a:extLst>
                <a:ext uri="{FF2B5EF4-FFF2-40B4-BE49-F238E27FC236}">
                  <a16:creationId xmlns:a16="http://schemas.microsoft.com/office/drawing/2014/main" id="{2E5A2C6F-D982-B602-496C-8465FFAA5B05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01</a:t>
              </a:r>
            </a:p>
          </p:txBody>
        </p:sp>
      </p:grpSp>
      <p:pic>
        <p:nvPicPr>
          <p:cNvPr id="45" name="Picture 4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BC75023-6C67-4EA0-ABDB-DB9BD17DF4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533776" y="-152271"/>
            <a:ext cx="2625212" cy="1435174"/>
          </a:xfrm>
          <a:prstGeom prst="rect">
            <a:avLst/>
          </a:prstGeom>
        </p:spPr>
      </p:pic>
      <p:pic>
        <p:nvPicPr>
          <p:cNvPr id="49" name="Graphic 48" descr="Presentation with pie chart with solid fill">
            <a:extLst>
              <a:ext uri="{FF2B5EF4-FFF2-40B4-BE49-F238E27FC236}">
                <a16:creationId xmlns:a16="http://schemas.microsoft.com/office/drawing/2014/main" id="{4EB8FE8F-F017-F7C9-891D-B8225AF5F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9585" y="1139102"/>
            <a:ext cx="1192992" cy="119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297575">
            <a:off x="1224842" y="1448318"/>
            <a:ext cx="4321861" cy="4645797"/>
          </a:xfrm>
          <a:prstGeom prst="rect">
            <a:avLst/>
          </a:pr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4435" y="1455603"/>
            <a:ext cx="4321861" cy="4645797"/>
          </a:xfrm>
          <a:prstGeom prst="rect">
            <a:avLst/>
          </a:prstGeom>
          <a:solidFill>
            <a:srgbClr val="0A1C5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9911" y="2836218"/>
            <a:ext cx="29710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kern="0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What activities would you need to do before undertaking this project? Think about where the data came from.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77550" y="1775837"/>
            <a:ext cx="3275747" cy="6094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Question 2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99444" y="1448318"/>
            <a:ext cx="4342269" cy="4653082"/>
            <a:chOff x="6399212" y="1447800"/>
            <a:chExt cx="4343400" cy="4654294"/>
          </a:xfrm>
        </p:grpSpPr>
        <p:grpSp>
          <p:nvGrpSpPr>
            <p:cNvPr id="13" name="Group 34"/>
            <p:cNvGrpSpPr/>
            <p:nvPr/>
          </p:nvGrpSpPr>
          <p:grpSpPr>
            <a:xfrm>
              <a:off x="6399212" y="1447800"/>
              <a:ext cx="4343400" cy="4654294"/>
              <a:chOff x="6932612" y="1441706"/>
              <a:chExt cx="4343400" cy="4654294"/>
            </a:xfrm>
          </p:grpSpPr>
          <p:grpSp>
            <p:nvGrpSpPr>
              <p:cNvPr id="15" name="Group 33"/>
              <p:cNvGrpSpPr/>
              <p:nvPr/>
            </p:nvGrpSpPr>
            <p:grpSpPr>
              <a:xfrm>
                <a:off x="6932612" y="1441706"/>
                <a:ext cx="4343400" cy="4654294"/>
                <a:chOff x="6614674" y="1670306"/>
                <a:chExt cx="3445192" cy="3892294"/>
              </a:xfrm>
            </p:grpSpPr>
            <p:sp>
              <p:nvSpPr>
                <p:cNvPr id="20" name="Rectangle 19"/>
                <p:cNvSpPr/>
                <p:nvPr/>
              </p:nvSpPr>
              <p:spPr>
                <a:xfrm rot="297575">
                  <a:off x="6630866" y="1670306"/>
                  <a:ext cx="3429000" cy="3886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614674" y="1676400"/>
                  <a:ext cx="3429000" cy="388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</p:grpSp>
          <p:grpSp>
            <p:nvGrpSpPr>
              <p:cNvPr id="16" name="Group 50"/>
              <p:cNvGrpSpPr/>
              <p:nvPr/>
            </p:nvGrpSpPr>
            <p:grpSpPr>
              <a:xfrm>
                <a:off x="7628617" y="2989291"/>
                <a:ext cx="2971800" cy="994164"/>
                <a:chOff x="1304017" y="2913091"/>
                <a:chExt cx="2971800" cy="994164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1349178" y="2913091"/>
                  <a:ext cx="2601075" cy="369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799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unito" pitchFamily="2" charset="0"/>
                      <a:cs typeface="Arial" pitchFamily="34" charset="0"/>
                    </a:rPr>
                    <a:t>Data Creation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304017" y="3537955"/>
                  <a:ext cx="2971800" cy="369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799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unito" pitchFamily="2" charset="0"/>
                      <a:cs typeface="Arial" pitchFamily="34" charset="0"/>
                    </a:rPr>
                    <a:t> Storage</a:t>
                  </a:r>
                </a:p>
              </p:txBody>
            </p:sp>
          </p:grpSp>
        </p:grpSp>
        <p:sp>
          <p:nvSpPr>
            <p:cNvPr id="14" name="Rounded Rectangle 13"/>
            <p:cNvSpPr/>
            <p:nvPr/>
          </p:nvSpPr>
          <p:spPr>
            <a:xfrm>
              <a:off x="6942818" y="1945207"/>
              <a:ext cx="3276600" cy="6096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38100" dist="50800" dir="162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99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rPr>
                <a:t>Feedback</a:t>
              </a:r>
            </a:p>
          </p:txBody>
        </p:sp>
      </p:grpSp>
      <p:sp>
        <p:nvSpPr>
          <p:cNvPr id="23" name="Bent-Up Arrow 22"/>
          <p:cNvSpPr/>
          <p:nvPr/>
        </p:nvSpPr>
        <p:spPr>
          <a:xfrm>
            <a:off x="5524713" y="4117668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rgbClr val="13255C">
                  <a:shade val="30000"/>
                  <a:satMod val="115000"/>
                </a:srgbClr>
              </a:gs>
              <a:gs pos="50000">
                <a:srgbClr val="13255C">
                  <a:shade val="67500"/>
                  <a:satMod val="115000"/>
                </a:srgbClr>
              </a:gs>
              <a:gs pos="100000">
                <a:srgbClr val="13255C">
                  <a:shade val="100000"/>
                  <a:satMod val="115000"/>
                </a:srgbClr>
              </a:gs>
            </a:gsLst>
            <a:lin ang="108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24" name="Bent-Up Arrow 23"/>
          <p:cNvSpPr/>
          <p:nvPr/>
        </p:nvSpPr>
        <p:spPr>
          <a:xfrm rot="10800000">
            <a:off x="4997404" y="2133937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pic>
        <p:nvPicPr>
          <p:cNvPr id="27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A86F3D-7A0A-7698-0C3F-CFBB42579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566788" y="-213545"/>
            <a:ext cx="2625212" cy="1435174"/>
          </a:xfrm>
          <a:prstGeom prst="rect">
            <a:avLst/>
          </a:prstGeom>
        </p:spPr>
      </p:pic>
      <p:sp>
        <p:nvSpPr>
          <p:cNvPr id="28" name="Title 3">
            <a:extLst>
              <a:ext uri="{FF2B5EF4-FFF2-40B4-BE49-F238E27FC236}">
                <a16:creationId xmlns:a16="http://schemas.microsoft.com/office/drawing/2014/main" id="{6D9AD5A3-61BC-EF32-24E8-5FEF716A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53" y="165139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Data Analysis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2DCD7-3722-604C-4FAA-0CB4CE3B0B9A}"/>
              </a:ext>
            </a:extLst>
          </p:cNvPr>
          <p:cNvSpPr txBox="1"/>
          <p:nvPr/>
        </p:nvSpPr>
        <p:spPr>
          <a:xfrm>
            <a:off x="7076139" y="4086540"/>
            <a:ext cx="297102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799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 Cleaning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34183B-50EE-70FD-56AA-3BFF43B60AD5}"/>
              </a:ext>
            </a:extLst>
          </p:cNvPr>
          <p:cNvSpPr txBox="1"/>
          <p:nvPr/>
        </p:nvSpPr>
        <p:spPr>
          <a:xfrm>
            <a:off x="7141695" y="4524970"/>
            <a:ext cx="297102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799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Data Pre-Processing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7595D36-C832-E9C6-CC63-13CAB014E788}"/>
              </a:ext>
            </a:extLst>
          </p:cNvPr>
          <p:cNvGrpSpPr/>
          <p:nvPr/>
        </p:nvGrpSpPr>
        <p:grpSpPr>
          <a:xfrm>
            <a:off x="298262" y="212915"/>
            <a:ext cx="958300" cy="567685"/>
            <a:chOff x="1626919" y="3550723"/>
            <a:chExt cx="1425040" cy="808511"/>
          </a:xfrm>
          <a:solidFill>
            <a:schemeClr val="accent1"/>
          </a:solidFill>
        </p:grpSpPr>
        <p:sp>
          <p:nvSpPr>
            <p:cNvPr id="32" name="Rounded Rectangle 3">
              <a:extLst>
                <a:ext uri="{FF2B5EF4-FFF2-40B4-BE49-F238E27FC236}">
                  <a16:creationId xmlns:a16="http://schemas.microsoft.com/office/drawing/2014/main" id="{A3FCE2B1-E91C-637B-FB75-847012213D83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3" name="Rounded Rectangle 2">
              <a:extLst>
                <a:ext uri="{FF2B5EF4-FFF2-40B4-BE49-F238E27FC236}">
                  <a16:creationId xmlns:a16="http://schemas.microsoft.com/office/drawing/2014/main" id="{82B16A77-775A-3683-5585-F51068C4F1A0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4" name="Rounded Rectangle 1">
              <a:extLst>
                <a:ext uri="{FF2B5EF4-FFF2-40B4-BE49-F238E27FC236}">
                  <a16:creationId xmlns:a16="http://schemas.microsoft.com/office/drawing/2014/main" id="{5A34AA1D-28A4-1AFF-6A92-684EFE7DC5C8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50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4294967295"/>
          </p:nvPr>
        </p:nvSpPr>
        <p:spPr>
          <a:xfrm>
            <a:off x="665671" y="1901556"/>
            <a:ext cx="4876800" cy="287323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kern="0" dirty="0">
                <a:latin typeface="Nunito" pitchFamily="2" charset="0"/>
              </a:rPr>
              <a:t>What would you need to do to allow this analysis to be repeated with updated data, and how would this solution be maintained?</a:t>
            </a:r>
          </a:p>
          <a:p>
            <a:pPr marL="0" indent="0">
              <a:buNone/>
            </a:pPr>
            <a:endParaRPr lang="en-US" dirty="0">
              <a:latin typeface="Nunito" pitchFamily="2" charset="0"/>
            </a:endParaRPr>
          </a:p>
          <a:p>
            <a:endParaRPr lang="en-US" dirty="0">
              <a:latin typeface="Nuni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58873" y="1213378"/>
            <a:ext cx="1914223" cy="2124794"/>
            <a:chOff x="6780212" y="1828800"/>
            <a:chExt cx="4362171" cy="4052409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7999412" y="1828800"/>
              <a:ext cx="2894013" cy="4052409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6780212" y="3276600"/>
              <a:ext cx="1520825" cy="212957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10514012" y="4038600"/>
              <a:ext cx="628371" cy="87989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</p:grp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E22D60A5-14D8-3B13-EF86-2F3E43169634}"/>
              </a:ext>
            </a:extLst>
          </p:cNvPr>
          <p:cNvSpPr txBox="1">
            <a:spLocks/>
          </p:cNvSpPr>
          <p:nvPr/>
        </p:nvSpPr>
        <p:spPr>
          <a:xfrm>
            <a:off x="5839842" y="3768905"/>
            <a:ext cx="4876800" cy="279922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i="1" kern="0" dirty="0">
                <a:latin typeface="Nunito" pitchFamily="2" charset="0"/>
              </a:rPr>
              <a:t>The SQL query will be updated to a database for re-use with updated data.</a:t>
            </a:r>
          </a:p>
          <a:p>
            <a:pPr>
              <a:lnSpc>
                <a:spcPct val="120000"/>
              </a:lnSpc>
            </a:pPr>
            <a:r>
              <a:rPr lang="en-US" sz="2400" i="1" kern="0" dirty="0">
                <a:latin typeface="Nunito" pitchFamily="2" charset="0"/>
              </a:rPr>
              <a:t>Ensure data conforms to the existing data structure</a:t>
            </a:r>
          </a:p>
          <a:p>
            <a:pPr marL="0" indent="0">
              <a:buNone/>
            </a:pPr>
            <a:endParaRPr lang="en-US" dirty="0">
              <a:latin typeface="Nunito" pitchFamily="2" charset="0"/>
            </a:endParaRPr>
          </a:p>
          <a:p>
            <a:endParaRPr lang="en-US" dirty="0">
              <a:latin typeface="Nunito" pitchFamily="2" charset="0"/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6DDE61-FAC8-F9B1-23E5-BC8AA3EC76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566788" y="-221796"/>
            <a:ext cx="2625212" cy="1435174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E7F9745-043D-4953-DFE4-B66F891D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53" y="165139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Data Analysis Lifecycle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A0EBA0EB-71C8-B739-3ADE-AB2F05B2C39B}"/>
              </a:ext>
            </a:extLst>
          </p:cNvPr>
          <p:cNvSpPr/>
          <p:nvPr/>
        </p:nvSpPr>
        <p:spPr>
          <a:xfrm>
            <a:off x="1356852" y="1101887"/>
            <a:ext cx="3275747" cy="609441"/>
          </a:xfrm>
          <a:prstGeom prst="roundRect">
            <a:avLst>
              <a:gd name="adj" fmla="val 50000"/>
            </a:avLst>
          </a:prstGeom>
          <a:solidFill>
            <a:srgbClr val="0A1C53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Question 3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D9868D-8262-5BEF-5327-885F9564FE64}"/>
              </a:ext>
            </a:extLst>
          </p:cNvPr>
          <p:cNvGrpSpPr/>
          <p:nvPr/>
        </p:nvGrpSpPr>
        <p:grpSpPr>
          <a:xfrm>
            <a:off x="298262" y="212915"/>
            <a:ext cx="958300" cy="567685"/>
            <a:chOff x="1626919" y="3550723"/>
            <a:chExt cx="1425040" cy="808511"/>
          </a:xfrm>
          <a:solidFill>
            <a:schemeClr val="accent1"/>
          </a:solidFill>
        </p:grpSpPr>
        <p:sp>
          <p:nvSpPr>
            <p:cNvPr id="19" name="Rounded Rectangle 3">
              <a:extLst>
                <a:ext uri="{FF2B5EF4-FFF2-40B4-BE49-F238E27FC236}">
                  <a16:creationId xmlns:a16="http://schemas.microsoft.com/office/drawing/2014/main" id="{FCDC2740-D3C3-4F4E-E359-700C533BDC81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0" name="Rounded Rectangle 2">
              <a:extLst>
                <a:ext uri="{FF2B5EF4-FFF2-40B4-BE49-F238E27FC236}">
                  <a16:creationId xmlns:a16="http://schemas.microsoft.com/office/drawing/2014/main" id="{15EA0486-9CA0-718F-131C-24AE66EBA1C9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1">
              <a:extLst>
                <a:ext uri="{FF2B5EF4-FFF2-40B4-BE49-F238E27FC236}">
                  <a16:creationId xmlns:a16="http://schemas.microsoft.com/office/drawing/2014/main" id="{2DAC00CB-88DF-578D-5045-6A39C0CB50E0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70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4294967295"/>
          </p:nvPr>
        </p:nvSpPr>
        <p:spPr>
          <a:xfrm>
            <a:off x="665671" y="1901556"/>
            <a:ext cx="4876800" cy="173244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kern="0" dirty="0">
                <a:latin typeface="Nunito" pitchFamily="2" charset="0"/>
              </a:rPr>
              <a:t>○	How does this project fit into a broader data lifecycle?</a:t>
            </a:r>
            <a:endParaRPr lang="en-US" dirty="0">
              <a:latin typeface="Nunito" pitchFamily="2" charset="0"/>
            </a:endParaRPr>
          </a:p>
          <a:p>
            <a:endParaRPr lang="en-US" dirty="0">
              <a:latin typeface="Nuni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58873" y="1213378"/>
            <a:ext cx="1914223" cy="2124794"/>
            <a:chOff x="6780212" y="1828800"/>
            <a:chExt cx="4362171" cy="4052409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7999412" y="1828800"/>
              <a:ext cx="2894013" cy="4052409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6780212" y="3276600"/>
              <a:ext cx="1520825" cy="212957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10514012" y="4038600"/>
              <a:ext cx="628371" cy="87989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</p:grp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6DDE61-FAC8-F9B1-23E5-BC8AA3EC76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566788" y="-272567"/>
            <a:ext cx="2625212" cy="1435174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E7F9745-043D-4953-DFE4-B66F891D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53" y="165139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Data Analysis Lifecycle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A0EBA0EB-71C8-B739-3ADE-AB2F05B2C39B}"/>
              </a:ext>
            </a:extLst>
          </p:cNvPr>
          <p:cNvSpPr/>
          <p:nvPr/>
        </p:nvSpPr>
        <p:spPr>
          <a:xfrm>
            <a:off x="1356852" y="1137717"/>
            <a:ext cx="3275747" cy="609441"/>
          </a:xfrm>
          <a:prstGeom prst="roundRect">
            <a:avLst>
              <a:gd name="adj" fmla="val 50000"/>
            </a:avLst>
          </a:prstGeom>
          <a:solidFill>
            <a:srgbClr val="A22A0F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Question 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FABA76-0319-6439-5036-286B23BDF2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88" t="27172" r="8416" b="1246"/>
          <a:stretch/>
        </p:blipFill>
        <p:spPr>
          <a:xfrm>
            <a:off x="4817048" y="3416717"/>
            <a:ext cx="6374028" cy="329483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4677D01-413F-3E10-A068-F93ACA7F1F3F}"/>
              </a:ext>
            </a:extLst>
          </p:cNvPr>
          <p:cNvGrpSpPr/>
          <p:nvPr/>
        </p:nvGrpSpPr>
        <p:grpSpPr>
          <a:xfrm>
            <a:off x="298262" y="212915"/>
            <a:ext cx="958300" cy="567685"/>
            <a:chOff x="1626919" y="3550723"/>
            <a:chExt cx="1425040" cy="808511"/>
          </a:xfrm>
          <a:solidFill>
            <a:schemeClr val="accent1"/>
          </a:solidFill>
        </p:grpSpPr>
        <p:sp>
          <p:nvSpPr>
            <p:cNvPr id="5" name="Rounded Rectangle 3">
              <a:extLst>
                <a:ext uri="{FF2B5EF4-FFF2-40B4-BE49-F238E27FC236}">
                  <a16:creationId xmlns:a16="http://schemas.microsoft.com/office/drawing/2014/main" id="{1336F351-9540-1BBF-082A-FB2BFBEDD9D7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2">
              <a:extLst>
                <a:ext uri="{FF2B5EF4-FFF2-40B4-BE49-F238E27FC236}">
                  <a16:creationId xmlns:a16="http://schemas.microsoft.com/office/drawing/2014/main" id="{0AEA8E0F-E79E-CDF8-A51D-C44BE00716DC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" name="Rounded Rectangle 1">
              <a:extLst>
                <a:ext uri="{FF2B5EF4-FFF2-40B4-BE49-F238E27FC236}">
                  <a16:creationId xmlns:a16="http://schemas.microsoft.com/office/drawing/2014/main" id="{85B792A3-4BFD-5323-53E9-F8D05D88B1C6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038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297575">
            <a:off x="1224842" y="1448318"/>
            <a:ext cx="4321861" cy="4645797"/>
          </a:xfrm>
          <a:prstGeom prst="rect">
            <a:avLst/>
          </a:pr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4435" y="1455603"/>
            <a:ext cx="4321861" cy="4645797"/>
          </a:xfrm>
          <a:prstGeom prst="rect">
            <a:avLst/>
          </a:prstGeom>
          <a:solidFill>
            <a:srgbClr val="A22A0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9911" y="2836218"/>
            <a:ext cx="29710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kern="0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What aspects of the requirements were not 100% clear to you?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77550" y="1775837"/>
            <a:ext cx="3275747" cy="6094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Question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400722" y="1448316"/>
            <a:ext cx="4342269" cy="4653082"/>
            <a:chOff x="6399212" y="1447800"/>
            <a:chExt cx="4343400" cy="4654294"/>
          </a:xfrm>
        </p:grpSpPr>
        <p:grpSp>
          <p:nvGrpSpPr>
            <p:cNvPr id="13" name="Group 34"/>
            <p:cNvGrpSpPr/>
            <p:nvPr/>
          </p:nvGrpSpPr>
          <p:grpSpPr>
            <a:xfrm>
              <a:off x="6399212" y="1447800"/>
              <a:ext cx="4343400" cy="4654294"/>
              <a:chOff x="6932612" y="1441706"/>
              <a:chExt cx="4343400" cy="4654294"/>
            </a:xfrm>
          </p:grpSpPr>
          <p:grpSp>
            <p:nvGrpSpPr>
              <p:cNvPr id="15" name="Group 33"/>
              <p:cNvGrpSpPr/>
              <p:nvPr/>
            </p:nvGrpSpPr>
            <p:grpSpPr>
              <a:xfrm>
                <a:off x="6932612" y="1441706"/>
                <a:ext cx="4343400" cy="4654294"/>
                <a:chOff x="6614674" y="1670306"/>
                <a:chExt cx="3445192" cy="3892294"/>
              </a:xfrm>
            </p:grpSpPr>
            <p:sp>
              <p:nvSpPr>
                <p:cNvPr id="20" name="Rectangle 19"/>
                <p:cNvSpPr/>
                <p:nvPr/>
              </p:nvSpPr>
              <p:spPr>
                <a:xfrm rot="297575">
                  <a:off x="6630866" y="1670306"/>
                  <a:ext cx="3429000" cy="3886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614674" y="1676400"/>
                  <a:ext cx="3429000" cy="388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673778" y="2989291"/>
                <a:ext cx="2601075" cy="120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How the analysis relate to the objectives of finding </a:t>
                </a:r>
                <a:r>
                  <a:rPr lang="en-US" sz="1799" ker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out how the </a:t>
                </a:r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site was being used </a:t>
                </a: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6942818" y="1945207"/>
              <a:ext cx="3276600" cy="6096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38100" dist="50800" dir="162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99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rPr>
                <a:t>Feedback</a:t>
              </a:r>
            </a:p>
          </p:txBody>
        </p:sp>
      </p:grpSp>
      <p:sp>
        <p:nvSpPr>
          <p:cNvPr id="23" name="Bent-Up Arrow 22"/>
          <p:cNvSpPr/>
          <p:nvPr/>
        </p:nvSpPr>
        <p:spPr>
          <a:xfrm>
            <a:off x="5520223" y="4114622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24" name="Bent-Up Arrow 23"/>
          <p:cNvSpPr/>
          <p:nvPr/>
        </p:nvSpPr>
        <p:spPr>
          <a:xfrm rot="10800000">
            <a:off x="4997404" y="2133937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pic>
        <p:nvPicPr>
          <p:cNvPr id="27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A86F3D-7A0A-7698-0C3F-CFBB42579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606266" y="-220829"/>
            <a:ext cx="2625212" cy="1435174"/>
          </a:xfrm>
          <a:prstGeom prst="rect">
            <a:avLst/>
          </a:prstGeom>
        </p:spPr>
      </p:pic>
      <p:sp>
        <p:nvSpPr>
          <p:cNvPr id="28" name="Title 3">
            <a:extLst>
              <a:ext uri="{FF2B5EF4-FFF2-40B4-BE49-F238E27FC236}">
                <a16:creationId xmlns:a16="http://schemas.microsoft.com/office/drawing/2014/main" id="{6D9AD5A3-61BC-EF32-24E8-5FEF716A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53" y="165139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Requirements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CC8661-7341-F724-671D-32627BC9AA8D}"/>
              </a:ext>
            </a:extLst>
          </p:cNvPr>
          <p:cNvGrpSpPr/>
          <p:nvPr/>
        </p:nvGrpSpPr>
        <p:grpSpPr>
          <a:xfrm>
            <a:off x="319591" y="196153"/>
            <a:ext cx="1037261" cy="560448"/>
            <a:chOff x="1626919" y="3550723"/>
            <a:chExt cx="1425040" cy="808511"/>
          </a:xfrm>
          <a:solidFill>
            <a:schemeClr val="accent3"/>
          </a:solidFill>
        </p:grpSpPr>
        <p:sp>
          <p:nvSpPr>
            <p:cNvPr id="3" name="Rounded Rectangle 7">
              <a:extLst>
                <a:ext uri="{FF2B5EF4-FFF2-40B4-BE49-F238E27FC236}">
                  <a16:creationId xmlns:a16="http://schemas.microsoft.com/office/drawing/2014/main" id="{8D0B2A46-75BB-1949-11C0-26C7AC11287C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" name="Rounded Rectangle 8">
              <a:extLst>
                <a:ext uri="{FF2B5EF4-FFF2-40B4-BE49-F238E27FC236}">
                  <a16:creationId xmlns:a16="http://schemas.microsoft.com/office/drawing/2014/main" id="{F663B479-4208-E80A-CBA7-E7855F11EA19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" name="Rounded Rectangle 9">
              <a:extLst>
                <a:ext uri="{FF2B5EF4-FFF2-40B4-BE49-F238E27FC236}">
                  <a16:creationId xmlns:a16="http://schemas.microsoft.com/office/drawing/2014/main" id="{A64A7306-4413-C95C-1E3F-E27DB4A3D712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29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297575">
            <a:off x="1224842" y="1448318"/>
            <a:ext cx="4321861" cy="4645797"/>
          </a:xfrm>
          <a:prstGeom prst="rect">
            <a:avLst/>
          </a:pr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4435" y="1455603"/>
            <a:ext cx="4321861" cy="4645797"/>
          </a:xfrm>
          <a:prstGeom prst="rect">
            <a:avLst/>
          </a:prstGeom>
          <a:solidFill>
            <a:srgbClr val="0A1C5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9911" y="2836218"/>
            <a:ext cx="29710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kern="0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Would it have been easier if you could talk directly to Oliver? If so, what sorts of questions would you want to ask him?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77550" y="1775837"/>
            <a:ext cx="3275747" cy="6094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Question 2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419852" y="1448318"/>
            <a:ext cx="4345560" cy="4664799"/>
            <a:chOff x="6419626" y="1447800"/>
            <a:chExt cx="4346692" cy="4666014"/>
          </a:xfrm>
        </p:grpSpPr>
        <p:grpSp>
          <p:nvGrpSpPr>
            <p:cNvPr id="13" name="Group 34"/>
            <p:cNvGrpSpPr/>
            <p:nvPr/>
          </p:nvGrpSpPr>
          <p:grpSpPr>
            <a:xfrm>
              <a:off x="6419626" y="1447800"/>
              <a:ext cx="4346692" cy="4666014"/>
              <a:chOff x="6953026" y="1441706"/>
              <a:chExt cx="4346692" cy="4666014"/>
            </a:xfrm>
          </p:grpSpPr>
          <p:grpSp>
            <p:nvGrpSpPr>
              <p:cNvPr id="15" name="Group 33"/>
              <p:cNvGrpSpPr/>
              <p:nvPr/>
            </p:nvGrpSpPr>
            <p:grpSpPr>
              <a:xfrm>
                <a:off x="6953026" y="1441706"/>
                <a:ext cx="4346692" cy="4666014"/>
                <a:chOff x="6630866" y="1670306"/>
                <a:chExt cx="3447803" cy="3902095"/>
              </a:xfrm>
            </p:grpSpPr>
            <p:sp>
              <p:nvSpPr>
                <p:cNvPr id="20" name="Rectangle 19"/>
                <p:cNvSpPr/>
                <p:nvPr/>
              </p:nvSpPr>
              <p:spPr>
                <a:xfrm rot="297575">
                  <a:off x="6630866" y="1670306"/>
                  <a:ext cx="3429000" cy="3886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649669" y="1686201"/>
                  <a:ext cx="3429000" cy="388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763020" y="2851145"/>
                <a:ext cx="2601075" cy="1754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No. </a:t>
                </a:r>
              </a:p>
              <a:p>
                <a:pPr lvl="0" algn="ctr"/>
                <a:endParaRPr lang="en-US" sz="1799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endParaRPr>
              </a:p>
              <a:p>
                <a:pPr lvl="0" algn="ctr"/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The excel workbook provided was very detailed to understand the requirements</a:t>
                </a: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6942818" y="1945207"/>
              <a:ext cx="3276600" cy="6096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38100" dist="50800" dir="162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99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rPr>
                <a:t>Feedback</a:t>
              </a:r>
            </a:p>
          </p:txBody>
        </p:sp>
      </p:grpSp>
      <p:sp>
        <p:nvSpPr>
          <p:cNvPr id="23" name="Bent-Up Arrow 22"/>
          <p:cNvSpPr/>
          <p:nvPr/>
        </p:nvSpPr>
        <p:spPr>
          <a:xfrm>
            <a:off x="5524713" y="4117668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rgbClr val="13255C">
                  <a:shade val="30000"/>
                  <a:satMod val="115000"/>
                </a:srgbClr>
              </a:gs>
              <a:gs pos="50000">
                <a:srgbClr val="13255C">
                  <a:shade val="67500"/>
                  <a:satMod val="115000"/>
                </a:srgbClr>
              </a:gs>
              <a:gs pos="100000">
                <a:srgbClr val="13255C">
                  <a:shade val="100000"/>
                  <a:satMod val="115000"/>
                </a:srgbClr>
              </a:gs>
            </a:gsLst>
            <a:lin ang="108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24" name="Bent-Up Arrow 23"/>
          <p:cNvSpPr/>
          <p:nvPr/>
        </p:nvSpPr>
        <p:spPr>
          <a:xfrm rot="10800000">
            <a:off x="4997404" y="2133937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pic>
        <p:nvPicPr>
          <p:cNvPr id="27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A86F3D-7A0A-7698-0C3F-CFBB42579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566788" y="-213545"/>
            <a:ext cx="2625212" cy="1435174"/>
          </a:xfrm>
          <a:prstGeom prst="rect">
            <a:avLst/>
          </a:prstGeom>
        </p:spPr>
      </p:pic>
      <p:sp>
        <p:nvSpPr>
          <p:cNvPr id="28" name="Title 3">
            <a:extLst>
              <a:ext uri="{FF2B5EF4-FFF2-40B4-BE49-F238E27FC236}">
                <a16:creationId xmlns:a16="http://schemas.microsoft.com/office/drawing/2014/main" id="{6D9AD5A3-61BC-EF32-24E8-5FEF716A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53" y="165139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Requirements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280CE9-2E2E-7D96-491E-B7E8A0DB99A9}"/>
              </a:ext>
            </a:extLst>
          </p:cNvPr>
          <p:cNvGrpSpPr/>
          <p:nvPr/>
        </p:nvGrpSpPr>
        <p:grpSpPr>
          <a:xfrm>
            <a:off x="319591" y="196153"/>
            <a:ext cx="1037261" cy="560448"/>
            <a:chOff x="1626919" y="3550723"/>
            <a:chExt cx="1425040" cy="808511"/>
          </a:xfrm>
          <a:solidFill>
            <a:schemeClr val="accent3"/>
          </a:solidFill>
        </p:grpSpPr>
        <p:sp>
          <p:nvSpPr>
            <p:cNvPr id="18" name="Rounded Rectangle 7">
              <a:extLst>
                <a:ext uri="{FF2B5EF4-FFF2-40B4-BE49-F238E27FC236}">
                  <a16:creationId xmlns:a16="http://schemas.microsoft.com/office/drawing/2014/main" id="{E8458968-0B66-2B1C-9A1B-1E01421A5F09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9" name="Rounded Rectangle 8">
              <a:extLst>
                <a:ext uri="{FF2B5EF4-FFF2-40B4-BE49-F238E27FC236}">
                  <a16:creationId xmlns:a16="http://schemas.microsoft.com/office/drawing/2014/main" id="{8844F22B-7AD1-73BD-0B80-1A1A14210724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0" name="Rounded Rectangle 9">
              <a:extLst>
                <a:ext uri="{FF2B5EF4-FFF2-40B4-BE49-F238E27FC236}">
                  <a16:creationId xmlns:a16="http://schemas.microsoft.com/office/drawing/2014/main" id="{F9CF7793-FC01-8024-1ED1-318F2CEB8273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21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4294967295"/>
          </p:nvPr>
        </p:nvSpPr>
        <p:spPr>
          <a:xfrm>
            <a:off x="665671" y="1901556"/>
            <a:ext cx="4876800" cy="287323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kern="0" dirty="0">
                <a:latin typeface="Nunito" pitchFamily="2" charset="0"/>
              </a:rPr>
              <a:t>How did you </a:t>
            </a:r>
            <a:r>
              <a:rPr lang="en-US" kern="0" dirty="0" err="1">
                <a:latin typeface="Nunito" pitchFamily="2" charset="0"/>
              </a:rPr>
              <a:t>analyse</a:t>
            </a:r>
            <a:r>
              <a:rPr lang="en-US" kern="0" dirty="0">
                <a:latin typeface="Nunito" pitchFamily="2" charset="0"/>
              </a:rPr>
              <a:t> the requirements?</a:t>
            </a:r>
            <a:endParaRPr lang="en-US" dirty="0">
              <a:latin typeface="Nunito" pitchFamily="2" charset="0"/>
            </a:endParaRPr>
          </a:p>
          <a:p>
            <a:endParaRPr lang="en-US" dirty="0">
              <a:latin typeface="Nuni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58873" y="1213378"/>
            <a:ext cx="1914223" cy="2124794"/>
            <a:chOff x="6780212" y="1828800"/>
            <a:chExt cx="4362171" cy="4052409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7999412" y="1828800"/>
              <a:ext cx="2894013" cy="4052409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6780212" y="3276600"/>
              <a:ext cx="1520825" cy="212957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10514012" y="4038600"/>
              <a:ext cx="628371" cy="87989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</p:grp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E22D60A5-14D8-3B13-EF86-2F3E43169634}"/>
              </a:ext>
            </a:extLst>
          </p:cNvPr>
          <p:cNvSpPr txBox="1">
            <a:spLocks/>
          </p:cNvSpPr>
          <p:nvPr/>
        </p:nvSpPr>
        <p:spPr>
          <a:xfrm>
            <a:off x="5839842" y="3768905"/>
            <a:ext cx="4876800" cy="279922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i="1" kern="0" dirty="0">
                <a:latin typeface="Nunito" pitchFamily="2" charset="0"/>
              </a:rPr>
              <a:t>Explore the data –</a:t>
            </a:r>
            <a:r>
              <a:rPr lang="en-US" sz="2000" i="1" kern="0" dirty="0">
                <a:latin typeface="Nunito" pitchFamily="2" charset="0"/>
              </a:rPr>
              <a:t>e.g. count rows</a:t>
            </a:r>
          </a:p>
          <a:p>
            <a:pPr>
              <a:lnSpc>
                <a:spcPct val="120000"/>
              </a:lnSpc>
            </a:pPr>
            <a:r>
              <a:rPr lang="en-US" sz="2400" i="1" kern="0" dirty="0">
                <a:latin typeface="Nunito" pitchFamily="2" charset="0"/>
              </a:rPr>
              <a:t>The SQL query type that was required was analysed</a:t>
            </a:r>
          </a:p>
          <a:p>
            <a:pPr lvl="1">
              <a:lnSpc>
                <a:spcPct val="120000"/>
              </a:lnSpc>
            </a:pPr>
            <a:r>
              <a:rPr lang="en-US" sz="2000" i="1" kern="0" dirty="0">
                <a:latin typeface="Nunito" pitchFamily="2" charset="0"/>
              </a:rPr>
              <a:t>Single Table query</a:t>
            </a:r>
          </a:p>
          <a:p>
            <a:pPr lvl="1">
              <a:lnSpc>
                <a:spcPct val="120000"/>
              </a:lnSpc>
            </a:pPr>
            <a:r>
              <a:rPr lang="en-US" sz="2000" i="1" kern="0" dirty="0">
                <a:latin typeface="Nunito" pitchFamily="2" charset="0"/>
              </a:rPr>
              <a:t>Cross Table Query</a:t>
            </a:r>
          </a:p>
          <a:p>
            <a:pPr marL="0" indent="0">
              <a:buNone/>
            </a:pPr>
            <a:endParaRPr lang="en-US" dirty="0">
              <a:latin typeface="Nunito" pitchFamily="2" charset="0"/>
            </a:endParaRPr>
          </a:p>
          <a:p>
            <a:endParaRPr lang="en-US" dirty="0">
              <a:latin typeface="Nunito" pitchFamily="2" charset="0"/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6DDE61-FAC8-F9B1-23E5-BC8AA3EC76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566788" y="-221796"/>
            <a:ext cx="2625212" cy="1435174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E7F9745-043D-4953-DFE4-B66F891D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53" y="165139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Requirements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A0EBA0EB-71C8-B739-3ADE-AB2F05B2C39B}"/>
              </a:ext>
            </a:extLst>
          </p:cNvPr>
          <p:cNvSpPr/>
          <p:nvPr/>
        </p:nvSpPr>
        <p:spPr>
          <a:xfrm>
            <a:off x="1356852" y="1101887"/>
            <a:ext cx="3275747" cy="609441"/>
          </a:xfrm>
          <a:prstGeom prst="roundRect">
            <a:avLst>
              <a:gd name="adj" fmla="val 50000"/>
            </a:avLst>
          </a:prstGeom>
          <a:solidFill>
            <a:srgbClr val="0A1C53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Question 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246763-6612-D329-B577-1D6498A12E06}"/>
              </a:ext>
            </a:extLst>
          </p:cNvPr>
          <p:cNvGrpSpPr/>
          <p:nvPr/>
        </p:nvGrpSpPr>
        <p:grpSpPr>
          <a:xfrm>
            <a:off x="319591" y="196153"/>
            <a:ext cx="1037261" cy="560448"/>
            <a:chOff x="1626919" y="3550723"/>
            <a:chExt cx="1425040" cy="808511"/>
          </a:xfrm>
          <a:solidFill>
            <a:schemeClr val="accent3"/>
          </a:solidFill>
        </p:grpSpPr>
        <p:sp>
          <p:nvSpPr>
            <p:cNvPr id="3" name="Rounded Rectangle 7">
              <a:extLst>
                <a:ext uri="{FF2B5EF4-FFF2-40B4-BE49-F238E27FC236}">
                  <a16:creationId xmlns:a16="http://schemas.microsoft.com/office/drawing/2014/main" id="{3CA0E2A2-E01D-6206-600B-291BF9053AC0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" name="Rounded Rectangle 8">
              <a:extLst>
                <a:ext uri="{FF2B5EF4-FFF2-40B4-BE49-F238E27FC236}">
                  <a16:creationId xmlns:a16="http://schemas.microsoft.com/office/drawing/2014/main" id="{BF1CC54E-468E-AD56-1311-C82A0898A46C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9">
              <a:extLst>
                <a:ext uri="{FF2B5EF4-FFF2-40B4-BE49-F238E27FC236}">
                  <a16:creationId xmlns:a16="http://schemas.microsoft.com/office/drawing/2014/main" id="{2431530A-82BC-C0A2-9372-3AF98194C9DB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3223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onderlan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A3D15"/>
      </a:accent1>
      <a:accent2>
        <a:srgbClr val="F99325"/>
      </a:accent2>
      <a:accent3>
        <a:srgbClr val="6DAF27"/>
      </a:accent3>
      <a:accent4>
        <a:srgbClr val="188ED6"/>
      </a:accent4>
      <a:accent5>
        <a:srgbClr val="4EB9C1"/>
      </a:accent5>
      <a:accent6>
        <a:srgbClr val="73166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2293</TotalTime>
  <Words>810</Words>
  <Application>Microsoft Office PowerPoint</Application>
  <PresentationFormat>Widescreen</PresentationFormat>
  <Paragraphs>169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Nunito</vt:lpstr>
      <vt:lpstr>Office Theme</vt:lpstr>
      <vt:lpstr>PowerPoint Presentation</vt:lpstr>
      <vt:lpstr>Data Analysis Lifecycle</vt:lpstr>
      <vt:lpstr>Data Analysis Lifecycle</vt:lpstr>
      <vt:lpstr>Data Analysis Lifecycle</vt:lpstr>
      <vt:lpstr>Data Analysis Lifecycle</vt:lpstr>
      <vt:lpstr>Data Analysis Lifecycle</vt:lpstr>
      <vt:lpstr>Requirements</vt:lpstr>
      <vt:lpstr>Requirements</vt:lpstr>
      <vt:lpstr>Requirements</vt:lpstr>
      <vt:lpstr>Data Analysis Tools</vt:lpstr>
      <vt:lpstr>Data Analysis Tools</vt:lpstr>
      <vt:lpstr>Data Analysis Lifecycle</vt:lpstr>
      <vt:lpstr>Data Quality</vt:lpstr>
      <vt:lpstr>Data Quality</vt:lpstr>
      <vt:lpstr>Data Quality</vt:lpstr>
      <vt:lpstr>Data Quality</vt:lpstr>
      <vt:lpstr>Security, Ethics &amp; Legislation</vt:lpstr>
      <vt:lpstr>Security, Ethics &amp; Legislation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Free PowerPoint Templates</dc:title>
  <dc:subject>Template</dc:subject>
  <dc:creator>SlideModel</dc:creator>
  <cp:keywords>PowerPoint, Free PowerPoint Templates, SlideModel, Presentations, Designs, Clipart</cp:keywords>
  <dc:description>Download This FREE PowerPoint Templates at http://slidemodel.com</dc:description>
  <cp:lastModifiedBy>Sho</cp:lastModifiedBy>
  <cp:revision>35</cp:revision>
  <dcterms:created xsi:type="dcterms:W3CDTF">2015-06-19T07:08:12Z</dcterms:created>
  <dcterms:modified xsi:type="dcterms:W3CDTF">2023-01-17T16:21:10Z</dcterms:modified>
  <cp:category>Presentations, Business Presentations, Free PowerPoint Templates</cp:category>
  <cp:contentStatus>Template</cp:contentStatus>
</cp:coreProperties>
</file>