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krons MCL" userId="b6f93fc8970d2d55" providerId="LiveId" clId="{D255456C-C649-4BBD-9E34-981E86AA9938}"/>
    <pc:docChg chg="delSld">
      <pc:chgData name="Diekrons MCL" userId="b6f93fc8970d2d55" providerId="LiveId" clId="{D255456C-C649-4BBD-9E34-981E86AA9938}" dt="2022-12-04T11:58:36.347" v="0" actId="47"/>
      <pc:docMkLst>
        <pc:docMk/>
      </pc:docMkLst>
      <pc:sldChg chg="del">
        <pc:chgData name="Diekrons MCL" userId="b6f93fc8970d2d55" providerId="LiveId" clId="{D255456C-C649-4BBD-9E34-981E86AA9938}" dt="2022-12-04T11:58:36.347" v="0" actId="47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ole Selector">
            <a:extLst>
              <a:ext uri="{FF2B5EF4-FFF2-40B4-BE49-F238E27FC236}">
                <a16:creationId xmlns:a16="http://schemas.microsoft.com/office/drawing/2014/main" id="{69293819-F0FD-44DE-9A7A-7A562065E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pic>
        <p:nvPicPr>
          <p:cNvPr id="4" name="slide2" descr="Role Selector">
            <a:extLst>
              <a:ext uri="{FF2B5EF4-FFF2-40B4-BE49-F238E27FC236}">
                <a16:creationId xmlns:a16="http://schemas.microsoft.com/office/drawing/2014/main" id="{BE465EC3-3BD1-4887-887A-047C51B56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ports Dashboards2">
            <a:extLst>
              <a:ext uri="{FF2B5EF4-FFF2-40B4-BE49-F238E27FC236}">
                <a16:creationId xmlns:a16="http://schemas.microsoft.com/office/drawing/2014/main" id="{496A5883-8B73-4F54-B31C-73C08BBAD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  <p:pic>
        <p:nvPicPr>
          <p:cNvPr id="4" name="slide3" descr="Reports Dashboards2">
            <a:extLst>
              <a:ext uri="{FF2B5EF4-FFF2-40B4-BE49-F238E27FC236}">
                <a16:creationId xmlns:a16="http://schemas.microsoft.com/office/drawing/2014/main" id="{2045BB19-5AF1-4DFE-94BA-ECD7F9CA5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ports Dashboards3">
            <a:extLst>
              <a:ext uri="{FF2B5EF4-FFF2-40B4-BE49-F238E27FC236}">
                <a16:creationId xmlns:a16="http://schemas.microsoft.com/office/drawing/2014/main" id="{60EBC455-E90B-40F8-A1A6-F05F4A2EA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  <p:pic>
        <p:nvPicPr>
          <p:cNvPr id="3" name="slide4" descr="Reports Dashboards3">
            <a:extLst>
              <a:ext uri="{FF2B5EF4-FFF2-40B4-BE49-F238E27FC236}">
                <a16:creationId xmlns:a16="http://schemas.microsoft.com/office/drawing/2014/main" id="{F3BB1CCB-F4DA-47A8-A40E-AD8D002B2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ports Dashboards4">
            <a:extLst>
              <a:ext uri="{FF2B5EF4-FFF2-40B4-BE49-F238E27FC236}">
                <a16:creationId xmlns:a16="http://schemas.microsoft.com/office/drawing/2014/main" id="{DA719F96-D8EC-4BCD-ADCC-50885E63C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  <p:pic>
        <p:nvPicPr>
          <p:cNvPr id="3" name="slide5" descr="Reports Dashboards4">
            <a:extLst>
              <a:ext uri="{FF2B5EF4-FFF2-40B4-BE49-F238E27FC236}">
                <a16:creationId xmlns:a16="http://schemas.microsoft.com/office/drawing/2014/main" id="{DD324E0F-1EB4-402D-A6BE-A98A0BB65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ports Dashboards5">
            <a:extLst>
              <a:ext uri="{FF2B5EF4-FFF2-40B4-BE49-F238E27FC236}">
                <a16:creationId xmlns:a16="http://schemas.microsoft.com/office/drawing/2014/main" id="{F77DE54F-480F-4800-BF24-9B50F9CF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  <p:pic>
        <p:nvPicPr>
          <p:cNvPr id="3" name="slide6" descr="Reports Dashboards5">
            <a:extLst>
              <a:ext uri="{FF2B5EF4-FFF2-40B4-BE49-F238E27FC236}">
                <a16:creationId xmlns:a16="http://schemas.microsoft.com/office/drawing/2014/main" id="{6D9E4E36-D14F-4A28-9373-7FB78675F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C0B33DE2-DB19-4DDA-99BF-AE1192231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pic>
        <p:nvPicPr>
          <p:cNvPr id="3" name="slide7" descr="Dashboard 1">
            <a:extLst>
              <a:ext uri="{FF2B5EF4-FFF2-40B4-BE49-F238E27FC236}">
                <a16:creationId xmlns:a16="http://schemas.microsoft.com/office/drawing/2014/main" id="{FC2E5F5C-F0AA-404F-9F9C-17FE85EA6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2">
            <a:extLst>
              <a:ext uri="{FF2B5EF4-FFF2-40B4-BE49-F238E27FC236}">
                <a16:creationId xmlns:a16="http://schemas.microsoft.com/office/drawing/2014/main" id="{34AD6643-91E5-47E5-8CE0-49DAC0E3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  <p:pic>
        <p:nvPicPr>
          <p:cNvPr id="3" name="slide8" descr="Dashboard 2">
            <a:extLst>
              <a:ext uri="{FF2B5EF4-FFF2-40B4-BE49-F238E27FC236}">
                <a16:creationId xmlns:a16="http://schemas.microsoft.com/office/drawing/2014/main" id="{CAA04410-FAB5-4F4C-A8C5-A6A94B0DB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3">
            <a:extLst>
              <a:ext uri="{FF2B5EF4-FFF2-40B4-BE49-F238E27FC236}">
                <a16:creationId xmlns:a16="http://schemas.microsoft.com/office/drawing/2014/main" id="{56D1F92E-FDE6-40B1-ADE7-94B242C57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  <p:pic>
        <p:nvPicPr>
          <p:cNvPr id="3" name="slide9" descr="Dashboard 3">
            <a:extLst>
              <a:ext uri="{FF2B5EF4-FFF2-40B4-BE49-F238E27FC236}">
                <a16:creationId xmlns:a16="http://schemas.microsoft.com/office/drawing/2014/main" id="{714E5D73-E49D-48AD-8099-7B75B053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4">
            <a:extLst>
              <a:ext uri="{FF2B5EF4-FFF2-40B4-BE49-F238E27FC236}">
                <a16:creationId xmlns:a16="http://schemas.microsoft.com/office/drawing/2014/main" id="{ADE96826-2E15-437D-A1C7-3563C1666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  <p:pic>
        <p:nvPicPr>
          <p:cNvPr id="3" name="slide10" descr="Dashboard 4">
            <a:extLst>
              <a:ext uri="{FF2B5EF4-FFF2-40B4-BE49-F238E27FC236}">
                <a16:creationId xmlns:a16="http://schemas.microsoft.com/office/drawing/2014/main" id="{45C594D6-7CCD-4D09-A356-4D0FCE38C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Sho</cp:lastModifiedBy>
  <cp:revision>1</cp:revision>
  <dcterms:created xsi:type="dcterms:W3CDTF">2022-12-04T11:34:42Z</dcterms:created>
  <dcterms:modified xsi:type="dcterms:W3CDTF">2022-12-04T11:59:12Z</dcterms:modified>
</cp:coreProperties>
</file>