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44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21B"/>
    <a:srgbClr val="F17C3F"/>
    <a:srgbClr val="009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8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krons MCL" userId="b6f93fc8970d2d55" providerId="LiveId" clId="{C02BADD8-2905-4E86-9382-8E652C0699A5}"/>
    <pc:docChg chg="custSel modSld">
      <pc:chgData name="Diekrons MCL" userId="b6f93fc8970d2d55" providerId="LiveId" clId="{C02BADD8-2905-4E86-9382-8E652C0699A5}" dt="2022-12-04T16:54:57.295" v="19" actId="20577"/>
      <pc:docMkLst>
        <pc:docMk/>
      </pc:docMkLst>
      <pc:sldChg chg="modSp mod">
        <pc:chgData name="Diekrons MCL" userId="b6f93fc8970d2d55" providerId="LiveId" clId="{C02BADD8-2905-4E86-9382-8E652C0699A5}" dt="2022-12-04T16:54:57.295" v="19" actId="20577"/>
        <pc:sldMkLst>
          <pc:docMk/>
          <pc:sldMk cId="2276010984" sldId="256"/>
        </pc:sldMkLst>
        <pc:spChg chg="mod">
          <ac:chgData name="Diekrons MCL" userId="b6f93fc8970d2d55" providerId="LiveId" clId="{C02BADD8-2905-4E86-9382-8E652C0699A5}" dt="2022-12-04T11:20:50.753" v="4" actId="20577"/>
          <ac:spMkLst>
            <pc:docMk/>
            <pc:sldMk cId="2276010984" sldId="256"/>
            <ac:spMk id="95" creationId="{8539C3C0-99F1-26A0-EB4F-B0A3BFBE81A9}"/>
          </ac:spMkLst>
        </pc:spChg>
        <pc:spChg chg="mod">
          <ac:chgData name="Diekrons MCL" userId="b6f93fc8970d2d55" providerId="LiveId" clId="{C02BADD8-2905-4E86-9382-8E652C0699A5}" dt="2022-12-04T16:54:57.295" v="19" actId="20577"/>
          <ac:spMkLst>
            <pc:docMk/>
            <pc:sldMk cId="2276010984" sldId="256"/>
            <ac:spMk id="108" creationId="{CEEDAFAF-8AB0-BE2E-431C-E8B39FA038FA}"/>
          </ac:spMkLst>
        </pc:spChg>
      </pc:sldChg>
      <pc:sldChg chg="delSp modSp mod">
        <pc:chgData name="Diekrons MCL" userId="b6f93fc8970d2d55" providerId="LiveId" clId="{C02BADD8-2905-4E86-9382-8E652C0699A5}" dt="2022-12-04T11:21:57.188" v="6" actId="478"/>
        <pc:sldMkLst>
          <pc:docMk/>
          <pc:sldMk cId="3009335780" sldId="442"/>
        </pc:sldMkLst>
        <pc:spChg chg="del mod">
          <ac:chgData name="Diekrons MCL" userId="b6f93fc8970d2d55" providerId="LiveId" clId="{C02BADD8-2905-4E86-9382-8E652C0699A5}" dt="2022-12-04T11:21:57.188" v="6" actId="478"/>
          <ac:spMkLst>
            <pc:docMk/>
            <pc:sldMk cId="3009335780" sldId="442"/>
            <ac:spMk id="58" creationId="{2308B8FF-FE5D-A4C5-AC57-05C10BD023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945CE-EEA0-48AC-98BB-0C056D5C10B9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570BB-451C-4F38-B29B-633615883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6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AEE3-FF70-4D1E-9834-AFB37015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76561-895E-F278-BDF7-AED38D0F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2775-0B12-3158-787A-C4119714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7A5B-1E43-2AE3-982C-0835903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26F8-5AA4-48D9-D1AF-77C9C8CC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44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B8BF-C8B3-BA1C-DF9B-F012C86F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1B56A-DABA-E141-364B-AE284254A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B34D-2B1B-71E9-6694-438344FF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22AF-8A7D-A15D-448E-699E0102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7AD6-14CE-8A03-1C3A-79717498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6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0F875-BA77-9E6D-7F26-45D4E40E0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7D71-8F8D-1BEC-B284-0A70F9124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2077-3F14-A440-FD96-9774CF5B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6E71-65A8-F56D-D0FC-EE7810EE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E091-BFD5-BB2F-8336-53E4DB9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7715-0DB6-A66E-B42B-7FFCF537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18D4-C57A-5A80-A459-D92CFEBB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772C-F3EA-E2EF-205C-539A9BE3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B19A-439D-1D8B-958A-3228D15E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0B79-5928-5FBF-B16B-1024FF6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90A1-6F15-55B1-E667-16E81FD5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17973-6C6E-10EF-DCD7-736A9BAE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1156-0C36-F758-8D22-77F3044E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4302-FDEC-A25C-B44D-02011D61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0E75-4A9C-2218-5424-973DDF3D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36EA-89DE-9C4F-D64A-6376798C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FA1A-D62E-2847-7392-E897D5FA0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E1CA4-8258-10E8-A9EC-4C978401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34CE-138C-2098-6A5B-69EBBB7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1C4B-9B71-6C48-F81C-12F8F490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5F02-F977-B6E7-D3B1-D728CCA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69D6-9A11-2B4F-B127-63DE0FD0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D12A-EEC5-75F9-C7D9-06C3A56B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68119-C376-27AF-AC10-41D4D999B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F7563-43BE-1BC5-EEA8-5C3DBFBA2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4128D-4E9B-4062-80D7-5292B1963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8FB6B-A776-0CD4-F179-3C21032B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20496-E8D1-64D0-553D-22D4184A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4137D-7E26-A670-1684-6323344E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0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80BD-A474-3403-527A-8906077A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A616-B882-2D12-EB79-5DDCF659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7B4C6-BBA5-8C8F-A273-7F8704D0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B821A-9E73-238B-6A2E-06E0783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7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E66E8-A329-4E0A-98CE-9C3C5177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5B413-86C7-D543-1A16-BD0383EA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6392F-D384-9B2E-73AB-B908A7BD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01F9-E2E6-002D-BF9F-6A93DE2A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C40A-2AD4-937C-E8B9-648C2909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23467-76C7-ADD7-8AD8-7750280B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1F82E-3404-42AC-79A3-286D13D6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9CCFC-287D-B2CF-F6D6-3E5A8DA9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5D4CE-5096-D951-2361-86BD5EA5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C0B7-B4A7-0BF4-8849-BC9383D6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DA639-708C-D373-3F0B-9F17251FA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AA84B-C1B3-A893-6FB3-FFB4D010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9FC6-182E-072D-2F7C-E0005FAC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EBAC-5B55-1309-802B-44FE2F72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80FC1-69C1-A084-B84B-16E550A8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1631B-37BD-AFFC-5CCA-CDB180C1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C460-992B-41C7-E0B9-A79A81D1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0F7-56FE-98D6-85E1-BF46893C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8C70-1652-4104-AF36-A39721C90F6F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8AC5-02C0-30E7-A7B7-19FCA00D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6ABC-6117-720E-336B-DC6BBDAB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3671-65B5-43C7-BED1-787DB81E4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6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 descr="A picture containing text&#10;&#10;Description automatically generated">
            <a:extLst>
              <a:ext uri="{FF2B5EF4-FFF2-40B4-BE49-F238E27FC236}">
                <a16:creationId xmlns:a16="http://schemas.microsoft.com/office/drawing/2014/main" id="{67ED417D-E2B6-1EE9-7C9E-5249AC2D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214">
            <a:off x="6771176" y="5082968"/>
            <a:ext cx="1612891" cy="1612891"/>
          </a:xfrm>
          <a:prstGeom prst="rect">
            <a:avLst/>
          </a:prstGeom>
        </p:spPr>
      </p:pic>
      <p:sp>
        <p:nvSpPr>
          <p:cNvPr id="59" name="Date Placeholder 2">
            <a:extLst>
              <a:ext uri="{FF2B5EF4-FFF2-40B4-BE49-F238E27FC236}">
                <a16:creationId xmlns:a16="http://schemas.microsoft.com/office/drawing/2014/main" id="{E7D7D5B1-DA65-AA94-FDBE-E8C5709798DF}"/>
              </a:ext>
            </a:extLst>
          </p:cNvPr>
          <p:cNvSpPr txBox="1">
            <a:spLocks/>
          </p:cNvSpPr>
          <p:nvPr/>
        </p:nvSpPr>
        <p:spPr>
          <a:xfrm>
            <a:off x="482600" y="6466116"/>
            <a:ext cx="2743200" cy="2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57697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6973"/>
                </a:solidFill>
                <a:effectLst/>
                <a:uLnTx/>
                <a:uFillTx/>
                <a:latin typeface="Nunito" pitchFamily="2" charset="0"/>
              </a:rPr>
              <a:t>December 2022</a:t>
            </a:r>
          </a:p>
        </p:txBody>
      </p:sp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61AD2922-22C0-61B4-AB9B-D1EC8EDEBCF5}"/>
              </a:ext>
            </a:extLst>
          </p:cNvPr>
          <p:cNvSpPr txBox="1">
            <a:spLocks/>
          </p:cNvSpPr>
          <p:nvPr/>
        </p:nvSpPr>
        <p:spPr>
          <a:xfrm>
            <a:off x="8966201" y="6466116"/>
            <a:ext cx="2743200" cy="2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7697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8DBF4-37B7-4C4F-9728-A1C100B177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76973"/>
                </a:solidFill>
                <a:effectLst/>
                <a:uLnTx/>
                <a:uFillTx/>
                <a:latin typeface="Nunito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6973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62" name="Freeform 3123">
            <a:extLst>
              <a:ext uri="{FF2B5EF4-FFF2-40B4-BE49-F238E27FC236}">
                <a16:creationId xmlns:a16="http://schemas.microsoft.com/office/drawing/2014/main" id="{512A1560-6837-0434-BAAE-7F70A25441FE}"/>
              </a:ext>
            </a:extLst>
          </p:cNvPr>
          <p:cNvSpPr>
            <a:spLocks/>
          </p:cNvSpPr>
          <p:nvPr/>
        </p:nvSpPr>
        <p:spPr bwMode="auto">
          <a:xfrm>
            <a:off x="9855278" y="4826377"/>
            <a:ext cx="326742" cy="443691"/>
          </a:xfrm>
          <a:custGeom>
            <a:avLst/>
            <a:gdLst>
              <a:gd name="T0" fmla="*/ 290 w 366"/>
              <a:gd name="T1" fmla="*/ 0 h 497"/>
              <a:gd name="T2" fmla="*/ 309 w 366"/>
              <a:gd name="T3" fmla="*/ 4 h 497"/>
              <a:gd name="T4" fmla="*/ 328 w 366"/>
              <a:gd name="T5" fmla="*/ 12 h 497"/>
              <a:gd name="T6" fmla="*/ 330 w 366"/>
              <a:gd name="T7" fmla="*/ 14 h 497"/>
              <a:gd name="T8" fmla="*/ 346 w 366"/>
              <a:gd name="T9" fmla="*/ 27 h 497"/>
              <a:gd name="T10" fmla="*/ 356 w 366"/>
              <a:gd name="T11" fmla="*/ 43 h 497"/>
              <a:gd name="T12" fmla="*/ 363 w 366"/>
              <a:gd name="T13" fmla="*/ 61 h 497"/>
              <a:gd name="T14" fmla="*/ 366 w 366"/>
              <a:gd name="T15" fmla="*/ 80 h 497"/>
              <a:gd name="T16" fmla="*/ 362 w 366"/>
              <a:gd name="T17" fmla="*/ 99 h 497"/>
              <a:gd name="T18" fmla="*/ 354 w 366"/>
              <a:gd name="T19" fmla="*/ 118 h 497"/>
              <a:gd name="T20" fmla="*/ 142 w 366"/>
              <a:gd name="T21" fmla="*/ 463 h 497"/>
              <a:gd name="T22" fmla="*/ 130 w 366"/>
              <a:gd name="T23" fmla="*/ 479 h 497"/>
              <a:gd name="T24" fmla="*/ 113 w 366"/>
              <a:gd name="T25" fmla="*/ 489 h 497"/>
              <a:gd name="T26" fmla="*/ 95 w 366"/>
              <a:gd name="T27" fmla="*/ 496 h 497"/>
              <a:gd name="T28" fmla="*/ 76 w 366"/>
              <a:gd name="T29" fmla="*/ 497 h 497"/>
              <a:gd name="T30" fmla="*/ 57 w 366"/>
              <a:gd name="T31" fmla="*/ 495 h 497"/>
              <a:gd name="T32" fmla="*/ 38 w 366"/>
              <a:gd name="T33" fmla="*/ 486 h 497"/>
              <a:gd name="T34" fmla="*/ 36 w 366"/>
              <a:gd name="T35" fmla="*/ 484 h 497"/>
              <a:gd name="T36" fmla="*/ 20 w 366"/>
              <a:gd name="T37" fmla="*/ 471 h 497"/>
              <a:gd name="T38" fmla="*/ 9 w 366"/>
              <a:gd name="T39" fmla="*/ 455 h 497"/>
              <a:gd name="T40" fmla="*/ 3 w 366"/>
              <a:gd name="T41" fmla="*/ 437 h 497"/>
              <a:gd name="T42" fmla="*/ 0 w 366"/>
              <a:gd name="T43" fmla="*/ 417 h 497"/>
              <a:gd name="T44" fmla="*/ 4 w 366"/>
              <a:gd name="T45" fmla="*/ 399 h 497"/>
              <a:gd name="T46" fmla="*/ 12 w 366"/>
              <a:gd name="T47" fmla="*/ 381 h 497"/>
              <a:gd name="T48" fmla="*/ 223 w 366"/>
              <a:gd name="T49" fmla="*/ 35 h 497"/>
              <a:gd name="T50" fmla="*/ 236 w 366"/>
              <a:gd name="T51" fmla="*/ 20 h 497"/>
              <a:gd name="T52" fmla="*/ 253 w 366"/>
              <a:gd name="T53" fmla="*/ 8 h 497"/>
              <a:gd name="T54" fmla="*/ 271 w 366"/>
              <a:gd name="T55" fmla="*/ 1 h 497"/>
              <a:gd name="T56" fmla="*/ 290 w 366"/>
              <a:gd name="T5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6" h="497">
                <a:moveTo>
                  <a:pt x="290" y="0"/>
                </a:moveTo>
                <a:lnTo>
                  <a:pt x="309" y="4"/>
                </a:lnTo>
                <a:lnTo>
                  <a:pt x="328" y="12"/>
                </a:lnTo>
                <a:lnTo>
                  <a:pt x="330" y="14"/>
                </a:lnTo>
                <a:lnTo>
                  <a:pt x="346" y="27"/>
                </a:lnTo>
                <a:lnTo>
                  <a:pt x="356" y="43"/>
                </a:lnTo>
                <a:lnTo>
                  <a:pt x="363" y="61"/>
                </a:lnTo>
                <a:lnTo>
                  <a:pt x="366" y="80"/>
                </a:lnTo>
                <a:lnTo>
                  <a:pt x="362" y="99"/>
                </a:lnTo>
                <a:lnTo>
                  <a:pt x="354" y="118"/>
                </a:lnTo>
                <a:lnTo>
                  <a:pt x="142" y="463"/>
                </a:lnTo>
                <a:lnTo>
                  <a:pt x="130" y="479"/>
                </a:lnTo>
                <a:lnTo>
                  <a:pt x="113" y="489"/>
                </a:lnTo>
                <a:lnTo>
                  <a:pt x="95" y="496"/>
                </a:lnTo>
                <a:lnTo>
                  <a:pt x="76" y="497"/>
                </a:lnTo>
                <a:lnTo>
                  <a:pt x="57" y="495"/>
                </a:lnTo>
                <a:lnTo>
                  <a:pt x="38" y="486"/>
                </a:lnTo>
                <a:lnTo>
                  <a:pt x="36" y="484"/>
                </a:lnTo>
                <a:lnTo>
                  <a:pt x="20" y="471"/>
                </a:lnTo>
                <a:lnTo>
                  <a:pt x="9" y="455"/>
                </a:lnTo>
                <a:lnTo>
                  <a:pt x="3" y="437"/>
                </a:lnTo>
                <a:lnTo>
                  <a:pt x="0" y="417"/>
                </a:lnTo>
                <a:lnTo>
                  <a:pt x="4" y="399"/>
                </a:lnTo>
                <a:lnTo>
                  <a:pt x="12" y="381"/>
                </a:lnTo>
                <a:lnTo>
                  <a:pt x="223" y="35"/>
                </a:lnTo>
                <a:lnTo>
                  <a:pt x="236" y="20"/>
                </a:lnTo>
                <a:lnTo>
                  <a:pt x="253" y="8"/>
                </a:lnTo>
                <a:lnTo>
                  <a:pt x="271" y="1"/>
                </a:lnTo>
                <a:lnTo>
                  <a:pt x="290" y="0"/>
                </a:lnTo>
                <a:close/>
              </a:path>
            </a:pathLst>
          </a:custGeom>
          <a:solidFill>
            <a:srgbClr val="F7D1B4"/>
          </a:solidFill>
          <a:ln w="0">
            <a:solidFill>
              <a:srgbClr val="F7D1B4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63" name="Freeform 620">
            <a:extLst>
              <a:ext uri="{FF2B5EF4-FFF2-40B4-BE49-F238E27FC236}">
                <a16:creationId xmlns:a16="http://schemas.microsoft.com/office/drawing/2014/main" id="{FABC5AC7-2D10-57EE-FCCE-21EB1905E7F3}"/>
              </a:ext>
            </a:extLst>
          </p:cNvPr>
          <p:cNvSpPr>
            <a:spLocks/>
          </p:cNvSpPr>
          <p:nvPr/>
        </p:nvSpPr>
        <p:spPr bwMode="auto">
          <a:xfrm>
            <a:off x="8570627" y="4029064"/>
            <a:ext cx="1725216" cy="1724025"/>
          </a:xfrm>
          <a:custGeom>
            <a:avLst/>
            <a:gdLst>
              <a:gd name="T0" fmla="*/ 468 w 5794"/>
              <a:gd name="T1" fmla="*/ 2783 h 5793"/>
              <a:gd name="T2" fmla="*/ 195 w 5794"/>
              <a:gd name="T3" fmla="*/ 2674 h 5793"/>
              <a:gd name="T4" fmla="*/ 37 w 5794"/>
              <a:gd name="T5" fmla="*/ 2748 h 5793"/>
              <a:gd name="T6" fmla="*/ 0 w 5794"/>
              <a:gd name="T7" fmla="*/ 4488 h 5793"/>
              <a:gd name="T8" fmla="*/ 1728 w 5794"/>
              <a:gd name="T9" fmla="*/ 4525 h 5793"/>
              <a:gd name="T10" fmla="*/ 1801 w 5794"/>
              <a:gd name="T11" fmla="*/ 4684 h 5793"/>
              <a:gd name="T12" fmla="*/ 1697 w 5794"/>
              <a:gd name="T13" fmla="*/ 4956 h 5793"/>
              <a:gd name="T14" fmla="*/ 1636 w 5794"/>
              <a:gd name="T15" fmla="*/ 5297 h 5793"/>
              <a:gd name="T16" fmla="*/ 1696 w 5794"/>
              <a:gd name="T17" fmla="*/ 5517 h 5793"/>
              <a:gd name="T18" fmla="*/ 1952 w 5794"/>
              <a:gd name="T19" fmla="*/ 5740 h 5793"/>
              <a:gd name="T20" fmla="*/ 2304 w 5794"/>
              <a:gd name="T21" fmla="*/ 5792 h 5793"/>
              <a:gd name="T22" fmla="*/ 2711 w 5794"/>
              <a:gd name="T23" fmla="*/ 5624 h 5793"/>
              <a:gd name="T24" fmla="*/ 2828 w 5794"/>
              <a:gd name="T25" fmla="*/ 5415 h 5793"/>
              <a:gd name="T26" fmla="*/ 2845 w 5794"/>
              <a:gd name="T27" fmla="*/ 5210 h 5793"/>
              <a:gd name="T28" fmla="*/ 2694 w 5794"/>
              <a:gd name="T29" fmla="*/ 4754 h 5793"/>
              <a:gd name="T30" fmla="*/ 2691 w 5794"/>
              <a:gd name="T31" fmla="*/ 4596 h 5793"/>
              <a:gd name="T32" fmla="*/ 2834 w 5794"/>
              <a:gd name="T33" fmla="*/ 4490 h 5793"/>
              <a:gd name="T34" fmla="*/ 4489 w 5794"/>
              <a:gd name="T35" fmla="*/ 4488 h 5793"/>
              <a:gd name="T36" fmla="*/ 4525 w 5794"/>
              <a:gd name="T37" fmla="*/ 2748 h 5793"/>
              <a:gd name="T38" fmla="*/ 4685 w 5794"/>
              <a:gd name="T39" fmla="*/ 2674 h 5793"/>
              <a:gd name="T40" fmla="*/ 4957 w 5794"/>
              <a:gd name="T41" fmla="*/ 2783 h 5793"/>
              <a:gd name="T42" fmla="*/ 5298 w 5794"/>
              <a:gd name="T43" fmla="*/ 2847 h 5793"/>
              <a:gd name="T44" fmla="*/ 5517 w 5794"/>
              <a:gd name="T45" fmla="*/ 2788 h 5793"/>
              <a:gd name="T46" fmla="*/ 5741 w 5794"/>
              <a:gd name="T47" fmla="*/ 2531 h 5793"/>
              <a:gd name="T48" fmla="*/ 5791 w 5794"/>
              <a:gd name="T49" fmla="*/ 2180 h 5793"/>
              <a:gd name="T50" fmla="*/ 5623 w 5794"/>
              <a:gd name="T51" fmla="*/ 1774 h 5793"/>
              <a:gd name="T52" fmla="*/ 5414 w 5794"/>
              <a:gd name="T53" fmla="*/ 1655 h 5793"/>
              <a:gd name="T54" fmla="*/ 5211 w 5794"/>
              <a:gd name="T55" fmla="*/ 1638 h 5793"/>
              <a:gd name="T56" fmla="*/ 4753 w 5794"/>
              <a:gd name="T57" fmla="*/ 1781 h 5793"/>
              <a:gd name="T58" fmla="*/ 4595 w 5794"/>
              <a:gd name="T59" fmla="*/ 1785 h 5793"/>
              <a:gd name="T60" fmla="*/ 4490 w 5794"/>
              <a:gd name="T61" fmla="*/ 1643 h 5793"/>
              <a:gd name="T62" fmla="*/ 4489 w 5794"/>
              <a:gd name="T63" fmla="*/ 0 h 5793"/>
              <a:gd name="T64" fmla="*/ 2747 w 5794"/>
              <a:gd name="T65" fmla="*/ 36 h 5793"/>
              <a:gd name="T66" fmla="*/ 2674 w 5794"/>
              <a:gd name="T67" fmla="*/ 195 h 5793"/>
              <a:gd name="T68" fmla="*/ 2783 w 5794"/>
              <a:gd name="T69" fmla="*/ 468 h 5793"/>
              <a:gd name="T70" fmla="*/ 2847 w 5794"/>
              <a:gd name="T71" fmla="*/ 809 h 5793"/>
              <a:gd name="T72" fmla="*/ 2788 w 5794"/>
              <a:gd name="T73" fmla="*/ 1028 h 5793"/>
              <a:gd name="T74" fmla="*/ 2532 w 5794"/>
              <a:gd name="T75" fmla="*/ 1252 h 5793"/>
              <a:gd name="T76" fmla="*/ 2179 w 5794"/>
              <a:gd name="T77" fmla="*/ 1304 h 5793"/>
              <a:gd name="T78" fmla="*/ 1773 w 5794"/>
              <a:gd name="T79" fmla="*/ 1134 h 5793"/>
              <a:gd name="T80" fmla="*/ 1655 w 5794"/>
              <a:gd name="T81" fmla="*/ 925 h 5793"/>
              <a:gd name="T82" fmla="*/ 1637 w 5794"/>
              <a:gd name="T83" fmla="*/ 722 h 5793"/>
              <a:gd name="T84" fmla="*/ 1781 w 5794"/>
              <a:gd name="T85" fmla="*/ 264 h 5793"/>
              <a:gd name="T86" fmla="*/ 1784 w 5794"/>
              <a:gd name="T87" fmla="*/ 106 h 5793"/>
              <a:gd name="T88" fmla="*/ 1644 w 5794"/>
              <a:gd name="T89" fmla="*/ 1 h 5793"/>
              <a:gd name="T90" fmla="*/ 2 w 5794"/>
              <a:gd name="T91" fmla="*/ 1643 h 5793"/>
              <a:gd name="T92" fmla="*/ 107 w 5794"/>
              <a:gd name="T93" fmla="*/ 1785 h 5793"/>
              <a:gd name="T94" fmla="*/ 265 w 5794"/>
              <a:gd name="T95" fmla="*/ 1781 h 5793"/>
              <a:gd name="T96" fmla="*/ 722 w 5794"/>
              <a:gd name="T97" fmla="*/ 1638 h 5793"/>
              <a:gd name="T98" fmla="*/ 926 w 5794"/>
              <a:gd name="T99" fmla="*/ 1655 h 5793"/>
              <a:gd name="T100" fmla="*/ 1134 w 5794"/>
              <a:gd name="T101" fmla="*/ 1774 h 5793"/>
              <a:gd name="T102" fmla="*/ 1303 w 5794"/>
              <a:gd name="T103" fmla="*/ 2180 h 5793"/>
              <a:gd name="T104" fmla="*/ 1252 w 5794"/>
              <a:gd name="T105" fmla="*/ 2531 h 5793"/>
              <a:gd name="T106" fmla="*/ 1028 w 5794"/>
              <a:gd name="T107" fmla="*/ 2788 h 5793"/>
              <a:gd name="T108" fmla="*/ 808 w 5794"/>
              <a:gd name="T109" fmla="*/ 2847 h 5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94" h="5793">
                <a:moveTo>
                  <a:pt x="777" y="2847"/>
                </a:moveTo>
                <a:lnTo>
                  <a:pt x="722" y="2846"/>
                </a:lnTo>
                <a:lnTo>
                  <a:pt x="600" y="2824"/>
                </a:lnTo>
                <a:lnTo>
                  <a:pt x="468" y="2783"/>
                </a:lnTo>
                <a:lnTo>
                  <a:pt x="332" y="2727"/>
                </a:lnTo>
                <a:lnTo>
                  <a:pt x="265" y="2694"/>
                </a:lnTo>
                <a:lnTo>
                  <a:pt x="241" y="2684"/>
                </a:lnTo>
                <a:lnTo>
                  <a:pt x="195" y="2674"/>
                </a:lnTo>
                <a:lnTo>
                  <a:pt x="149" y="2676"/>
                </a:lnTo>
                <a:lnTo>
                  <a:pt x="107" y="2690"/>
                </a:lnTo>
                <a:lnTo>
                  <a:pt x="68" y="2715"/>
                </a:lnTo>
                <a:lnTo>
                  <a:pt x="37" y="2748"/>
                </a:lnTo>
                <a:lnTo>
                  <a:pt x="13" y="2788"/>
                </a:lnTo>
                <a:lnTo>
                  <a:pt x="2" y="2833"/>
                </a:lnTo>
                <a:lnTo>
                  <a:pt x="0" y="2859"/>
                </a:lnTo>
                <a:lnTo>
                  <a:pt x="0" y="4488"/>
                </a:lnTo>
                <a:lnTo>
                  <a:pt x="1618" y="4488"/>
                </a:lnTo>
                <a:lnTo>
                  <a:pt x="1644" y="4490"/>
                </a:lnTo>
                <a:lnTo>
                  <a:pt x="1689" y="4502"/>
                </a:lnTo>
                <a:lnTo>
                  <a:pt x="1728" y="4525"/>
                </a:lnTo>
                <a:lnTo>
                  <a:pt x="1760" y="4557"/>
                </a:lnTo>
                <a:lnTo>
                  <a:pt x="1784" y="4595"/>
                </a:lnTo>
                <a:lnTo>
                  <a:pt x="1798" y="4637"/>
                </a:lnTo>
                <a:lnTo>
                  <a:pt x="1801" y="4684"/>
                </a:lnTo>
                <a:lnTo>
                  <a:pt x="1792" y="4731"/>
                </a:lnTo>
                <a:lnTo>
                  <a:pt x="1781" y="4754"/>
                </a:lnTo>
                <a:lnTo>
                  <a:pt x="1750" y="4821"/>
                </a:lnTo>
                <a:lnTo>
                  <a:pt x="1697" y="4956"/>
                </a:lnTo>
                <a:lnTo>
                  <a:pt x="1658" y="5088"/>
                </a:lnTo>
                <a:lnTo>
                  <a:pt x="1637" y="5210"/>
                </a:lnTo>
                <a:lnTo>
                  <a:pt x="1636" y="5265"/>
                </a:lnTo>
                <a:lnTo>
                  <a:pt x="1636" y="5297"/>
                </a:lnTo>
                <a:lnTo>
                  <a:pt x="1642" y="5358"/>
                </a:lnTo>
                <a:lnTo>
                  <a:pt x="1655" y="5415"/>
                </a:lnTo>
                <a:lnTo>
                  <a:pt x="1672" y="5468"/>
                </a:lnTo>
                <a:lnTo>
                  <a:pt x="1696" y="5517"/>
                </a:lnTo>
                <a:lnTo>
                  <a:pt x="1723" y="5561"/>
                </a:lnTo>
                <a:lnTo>
                  <a:pt x="1773" y="5624"/>
                </a:lnTo>
                <a:lnTo>
                  <a:pt x="1856" y="5690"/>
                </a:lnTo>
                <a:lnTo>
                  <a:pt x="1952" y="5740"/>
                </a:lnTo>
                <a:lnTo>
                  <a:pt x="2061" y="5775"/>
                </a:lnTo>
                <a:lnTo>
                  <a:pt x="2179" y="5792"/>
                </a:lnTo>
                <a:lnTo>
                  <a:pt x="2241" y="5793"/>
                </a:lnTo>
                <a:lnTo>
                  <a:pt x="2304" y="5792"/>
                </a:lnTo>
                <a:lnTo>
                  <a:pt x="2423" y="5775"/>
                </a:lnTo>
                <a:lnTo>
                  <a:pt x="2532" y="5740"/>
                </a:lnTo>
                <a:lnTo>
                  <a:pt x="2628" y="5690"/>
                </a:lnTo>
                <a:lnTo>
                  <a:pt x="2711" y="5624"/>
                </a:lnTo>
                <a:lnTo>
                  <a:pt x="2760" y="5561"/>
                </a:lnTo>
                <a:lnTo>
                  <a:pt x="2788" y="5517"/>
                </a:lnTo>
                <a:lnTo>
                  <a:pt x="2812" y="5468"/>
                </a:lnTo>
                <a:lnTo>
                  <a:pt x="2828" y="5415"/>
                </a:lnTo>
                <a:lnTo>
                  <a:pt x="2841" y="5358"/>
                </a:lnTo>
                <a:lnTo>
                  <a:pt x="2847" y="5297"/>
                </a:lnTo>
                <a:lnTo>
                  <a:pt x="2848" y="5265"/>
                </a:lnTo>
                <a:lnTo>
                  <a:pt x="2845" y="5210"/>
                </a:lnTo>
                <a:lnTo>
                  <a:pt x="2823" y="5088"/>
                </a:lnTo>
                <a:lnTo>
                  <a:pt x="2783" y="4957"/>
                </a:lnTo>
                <a:lnTo>
                  <a:pt x="2727" y="4821"/>
                </a:lnTo>
                <a:lnTo>
                  <a:pt x="2694" y="4754"/>
                </a:lnTo>
                <a:lnTo>
                  <a:pt x="2683" y="4731"/>
                </a:lnTo>
                <a:lnTo>
                  <a:pt x="2674" y="4684"/>
                </a:lnTo>
                <a:lnTo>
                  <a:pt x="2677" y="4639"/>
                </a:lnTo>
                <a:lnTo>
                  <a:pt x="2691" y="4596"/>
                </a:lnTo>
                <a:lnTo>
                  <a:pt x="2714" y="4557"/>
                </a:lnTo>
                <a:lnTo>
                  <a:pt x="2747" y="4526"/>
                </a:lnTo>
                <a:lnTo>
                  <a:pt x="2787" y="4502"/>
                </a:lnTo>
                <a:lnTo>
                  <a:pt x="2834" y="4490"/>
                </a:lnTo>
                <a:lnTo>
                  <a:pt x="2858" y="4488"/>
                </a:lnTo>
                <a:lnTo>
                  <a:pt x="4489" y="4488"/>
                </a:lnTo>
                <a:lnTo>
                  <a:pt x="4489" y="4488"/>
                </a:lnTo>
                <a:lnTo>
                  <a:pt x="4489" y="4488"/>
                </a:lnTo>
                <a:lnTo>
                  <a:pt x="4489" y="2859"/>
                </a:lnTo>
                <a:lnTo>
                  <a:pt x="4490" y="2833"/>
                </a:lnTo>
                <a:lnTo>
                  <a:pt x="4502" y="2788"/>
                </a:lnTo>
                <a:lnTo>
                  <a:pt x="4525" y="2748"/>
                </a:lnTo>
                <a:lnTo>
                  <a:pt x="4557" y="2715"/>
                </a:lnTo>
                <a:lnTo>
                  <a:pt x="4595" y="2690"/>
                </a:lnTo>
                <a:lnTo>
                  <a:pt x="4638" y="2676"/>
                </a:lnTo>
                <a:lnTo>
                  <a:pt x="4685" y="2674"/>
                </a:lnTo>
                <a:lnTo>
                  <a:pt x="4731" y="2684"/>
                </a:lnTo>
                <a:lnTo>
                  <a:pt x="4753" y="2694"/>
                </a:lnTo>
                <a:lnTo>
                  <a:pt x="4821" y="2727"/>
                </a:lnTo>
                <a:lnTo>
                  <a:pt x="4957" y="2783"/>
                </a:lnTo>
                <a:lnTo>
                  <a:pt x="5089" y="2824"/>
                </a:lnTo>
                <a:lnTo>
                  <a:pt x="5211" y="2846"/>
                </a:lnTo>
                <a:lnTo>
                  <a:pt x="5265" y="2847"/>
                </a:lnTo>
                <a:lnTo>
                  <a:pt x="5298" y="2847"/>
                </a:lnTo>
                <a:lnTo>
                  <a:pt x="5357" y="2841"/>
                </a:lnTo>
                <a:lnTo>
                  <a:pt x="5414" y="2829"/>
                </a:lnTo>
                <a:lnTo>
                  <a:pt x="5467" y="2811"/>
                </a:lnTo>
                <a:lnTo>
                  <a:pt x="5517" y="2788"/>
                </a:lnTo>
                <a:lnTo>
                  <a:pt x="5562" y="2760"/>
                </a:lnTo>
                <a:lnTo>
                  <a:pt x="5623" y="2710"/>
                </a:lnTo>
                <a:lnTo>
                  <a:pt x="5690" y="2628"/>
                </a:lnTo>
                <a:lnTo>
                  <a:pt x="5741" y="2531"/>
                </a:lnTo>
                <a:lnTo>
                  <a:pt x="5775" y="2422"/>
                </a:lnTo>
                <a:lnTo>
                  <a:pt x="5791" y="2304"/>
                </a:lnTo>
                <a:lnTo>
                  <a:pt x="5794" y="2242"/>
                </a:lnTo>
                <a:lnTo>
                  <a:pt x="5791" y="2180"/>
                </a:lnTo>
                <a:lnTo>
                  <a:pt x="5775" y="2061"/>
                </a:lnTo>
                <a:lnTo>
                  <a:pt x="5741" y="1953"/>
                </a:lnTo>
                <a:lnTo>
                  <a:pt x="5690" y="1856"/>
                </a:lnTo>
                <a:lnTo>
                  <a:pt x="5623" y="1774"/>
                </a:lnTo>
                <a:lnTo>
                  <a:pt x="5562" y="1724"/>
                </a:lnTo>
                <a:lnTo>
                  <a:pt x="5517" y="1695"/>
                </a:lnTo>
                <a:lnTo>
                  <a:pt x="5467" y="1673"/>
                </a:lnTo>
                <a:lnTo>
                  <a:pt x="5414" y="1655"/>
                </a:lnTo>
                <a:lnTo>
                  <a:pt x="5357" y="1643"/>
                </a:lnTo>
                <a:lnTo>
                  <a:pt x="5298" y="1637"/>
                </a:lnTo>
                <a:lnTo>
                  <a:pt x="5265" y="1635"/>
                </a:lnTo>
                <a:lnTo>
                  <a:pt x="5211" y="1638"/>
                </a:lnTo>
                <a:lnTo>
                  <a:pt x="5089" y="1659"/>
                </a:lnTo>
                <a:lnTo>
                  <a:pt x="4957" y="1696"/>
                </a:lnTo>
                <a:lnTo>
                  <a:pt x="4821" y="1750"/>
                </a:lnTo>
                <a:lnTo>
                  <a:pt x="4753" y="1781"/>
                </a:lnTo>
                <a:lnTo>
                  <a:pt x="4730" y="1791"/>
                </a:lnTo>
                <a:lnTo>
                  <a:pt x="4683" y="1800"/>
                </a:lnTo>
                <a:lnTo>
                  <a:pt x="4638" y="1797"/>
                </a:lnTo>
                <a:lnTo>
                  <a:pt x="4595" y="1785"/>
                </a:lnTo>
                <a:lnTo>
                  <a:pt x="4556" y="1760"/>
                </a:lnTo>
                <a:lnTo>
                  <a:pt x="4525" y="1729"/>
                </a:lnTo>
                <a:lnTo>
                  <a:pt x="4502" y="1689"/>
                </a:lnTo>
                <a:lnTo>
                  <a:pt x="4490" y="1643"/>
                </a:lnTo>
                <a:lnTo>
                  <a:pt x="4489" y="1619"/>
                </a:lnTo>
                <a:lnTo>
                  <a:pt x="4489" y="0"/>
                </a:lnTo>
                <a:lnTo>
                  <a:pt x="4489" y="311"/>
                </a:lnTo>
                <a:lnTo>
                  <a:pt x="4489" y="0"/>
                </a:lnTo>
                <a:lnTo>
                  <a:pt x="2858" y="0"/>
                </a:lnTo>
                <a:lnTo>
                  <a:pt x="2834" y="1"/>
                </a:lnTo>
                <a:lnTo>
                  <a:pt x="2787" y="14"/>
                </a:lnTo>
                <a:lnTo>
                  <a:pt x="2747" y="36"/>
                </a:lnTo>
                <a:lnTo>
                  <a:pt x="2714" y="68"/>
                </a:lnTo>
                <a:lnTo>
                  <a:pt x="2691" y="106"/>
                </a:lnTo>
                <a:lnTo>
                  <a:pt x="2677" y="150"/>
                </a:lnTo>
                <a:lnTo>
                  <a:pt x="2674" y="195"/>
                </a:lnTo>
                <a:lnTo>
                  <a:pt x="2683" y="242"/>
                </a:lnTo>
                <a:lnTo>
                  <a:pt x="2694" y="264"/>
                </a:lnTo>
                <a:lnTo>
                  <a:pt x="2727" y="332"/>
                </a:lnTo>
                <a:lnTo>
                  <a:pt x="2783" y="468"/>
                </a:lnTo>
                <a:lnTo>
                  <a:pt x="2823" y="600"/>
                </a:lnTo>
                <a:lnTo>
                  <a:pt x="2845" y="722"/>
                </a:lnTo>
                <a:lnTo>
                  <a:pt x="2848" y="776"/>
                </a:lnTo>
                <a:lnTo>
                  <a:pt x="2847" y="809"/>
                </a:lnTo>
                <a:lnTo>
                  <a:pt x="2841" y="869"/>
                </a:lnTo>
                <a:lnTo>
                  <a:pt x="2828" y="925"/>
                </a:lnTo>
                <a:lnTo>
                  <a:pt x="2812" y="978"/>
                </a:lnTo>
                <a:lnTo>
                  <a:pt x="2788" y="1028"/>
                </a:lnTo>
                <a:lnTo>
                  <a:pt x="2760" y="1073"/>
                </a:lnTo>
                <a:lnTo>
                  <a:pt x="2711" y="1134"/>
                </a:lnTo>
                <a:lnTo>
                  <a:pt x="2628" y="1201"/>
                </a:lnTo>
                <a:lnTo>
                  <a:pt x="2532" y="1252"/>
                </a:lnTo>
                <a:lnTo>
                  <a:pt x="2423" y="1285"/>
                </a:lnTo>
                <a:lnTo>
                  <a:pt x="2304" y="1304"/>
                </a:lnTo>
                <a:lnTo>
                  <a:pt x="2241" y="1305"/>
                </a:lnTo>
                <a:lnTo>
                  <a:pt x="2179" y="1304"/>
                </a:lnTo>
                <a:lnTo>
                  <a:pt x="2061" y="1285"/>
                </a:lnTo>
                <a:lnTo>
                  <a:pt x="1952" y="1252"/>
                </a:lnTo>
                <a:lnTo>
                  <a:pt x="1856" y="1201"/>
                </a:lnTo>
                <a:lnTo>
                  <a:pt x="1773" y="1134"/>
                </a:lnTo>
                <a:lnTo>
                  <a:pt x="1723" y="1073"/>
                </a:lnTo>
                <a:lnTo>
                  <a:pt x="1696" y="1028"/>
                </a:lnTo>
                <a:lnTo>
                  <a:pt x="1672" y="978"/>
                </a:lnTo>
                <a:lnTo>
                  <a:pt x="1655" y="925"/>
                </a:lnTo>
                <a:lnTo>
                  <a:pt x="1642" y="869"/>
                </a:lnTo>
                <a:lnTo>
                  <a:pt x="1636" y="809"/>
                </a:lnTo>
                <a:lnTo>
                  <a:pt x="1636" y="776"/>
                </a:lnTo>
                <a:lnTo>
                  <a:pt x="1637" y="722"/>
                </a:lnTo>
                <a:lnTo>
                  <a:pt x="1658" y="600"/>
                </a:lnTo>
                <a:lnTo>
                  <a:pt x="1697" y="468"/>
                </a:lnTo>
                <a:lnTo>
                  <a:pt x="1750" y="332"/>
                </a:lnTo>
                <a:lnTo>
                  <a:pt x="1781" y="264"/>
                </a:lnTo>
                <a:lnTo>
                  <a:pt x="1792" y="242"/>
                </a:lnTo>
                <a:lnTo>
                  <a:pt x="1801" y="194"/>
                </a:lnTo>
                <a:lnTo>
                  <a:pt x="1798" y="149"/>
                </a:lnTo>
                <a:lnTo>
                  <a:pt x="1784" y="106"/>
                </a:lnTo>
                <a:lnTo>
                  <a:pt x="1760" y="67"/>
                </a:lnTo>
                <a:lnTo>
                  <a:pt x="1728" y="36"/>
                </a:lnTo>
                <a:lnTo>
                  <a:pt x="1689" y="13"/>
                </a:lnTo>
                <a:lnTo>
                  <a:pt x="1644" y="1"/>
                </a:lnTo>
                <a:lnTo>
                  <a:pt x="1618" y="0"/>
                </a:lnTo>
                <a:lnTo>
                  <a:pt x="0" y="0"/>
                </a:lnTo>
                <a:lnTo>
                  <a:pt x="0" y="1617"/>
                </a:lnTo>
                <a:lnTo>
                  <a:pt x="2" y="1643"/>
                </a:lnTo>
                <a:lnTo>
                  <a:pt x="13" y="1689"/>
                </a:lnTo>
                <a:lnTo>
                  <a:pt x="37" y="1729"/>
                </a:lnTo>
                <a:lnTo>
                  <a:pt x="68" y="1760"/>
                </a:lnTo>
                <a:lnTo>
                  <a:pt x="107" y="1785"/>
                </a:lnTo>
                <a:lnTo>
                  <a:pt x="149" y="1797"/>
                </a:lnTo>
                <a:lnTo>
                  <a:pt x="195" y="1800"/>
                </a:lnTo>
                <a:lnTo>
                  <a:pt x="241" y="1791"/>
                </a:lnTo>
                <a:lnTo>
                  <a:pt x="265" y="1781"/>
                </a:lnTo>
                <a:lnTo>
                  <a:pt x="332" y="1750"/>
                </a:lnTo>
                <a:lnTo>
                  <a:pt x="468" y="1696"/>
                </a:lnTo>
                <a:lnTo>
                  <a:pt x="600" y="1659"/>
                </a:lnTo>
                <a:lnTo>
                  <a:pt x="722" y="1638"/>
                </a:lnTo>
                <a:lnTo>
                  <a:pt x="777" y="1635"/>
                </a:lnTo>
                <a:lnTo>
                  <a:pt x="808" y="1637"/>
                </a:lnTo>
                <a:lnTo>
                  <a:pt x="869" y="1643"/>
                </a:lnTo>
                <a:lnTo>
                  <a:pt x="926" y="1655"/>
                </a:lnTo>
                <a:lnTo>
                  <a:pt x="979" y="1673"/>
                </a:lnTo>
                <a:lnTo>
                  <a:pt x="1028" y="1695"/>
                </a:lnTo>
                <a:lnTo>
                  <a:pt x="1073" y="1724"/>
                </a:lnTo>
                <a:lnTo>
                  <a:pt x="1134" y="1774"/>
                </a:lnTo>
                <a:lnTo>
                  <a:pt x="1202" y="1856"/>
                </a:lnTo>
                <a:lnTo>
                  <a:pt x="1252" y="1953"/>
                </a:lnTo>
                <a:lnTo>
                  <a:pt x="1286" y="2061"/>
                </a:lnTo>
                <a:lnTo>
                  <a:pt x="1303" y="2180"/>
                </a:lnTo>
                <a:lnTo>
                  <a:pt x="1304" y="2242"/>
                </a:lnTo>
                <a:lnTo>
                  <a:pt x="1303" y="2304"/>
                </a:lnTo>
                <a:lnTo>
                  <a:pt x="1286" y="2422"/>
                </a:lnTo>
                <a:lnTo>
                  <a:pt x="1252" y="2531"/>
                </a:lnTo>
                <a:lnTo>
                  <a:pt x="1202" y="2628"/>
                </a:lnTo>
                <a:lnTo>
                  <a:pt x="1134" y="2710"/>
                </a:lnTo>
                <a:lnTo>
                  <a:pt x="1073" y="2760"/>
                </a:lnTo>
                <a:lnTo>
                  <a:pt x="1028" y="2788"/>
                </a:lnTo>
                <a:lnTo>
                  <a:pt x="979" y="2811"/>
                </a:lnTo>
                <a:lnTo>
                  <a:pt x="926" y="2829"/>
                </a:lnTo>
                <a:lnTo>
                  <a:pt x="869" y="2841"/>
                </a:lnTo>
                <a:lnTo>
                  <a:pt x="808" y="2847"/>
                </a:lnTo>
                <a:lnTo>
                  <a:pt x="777" y="2847"/>
                </a:lnTo>
                <a:close/>
              </a:path>
            </a:pathLst>
          </a:custGeom>
          <a:solidFill>
            <a:srgbClr val="0095CD"/>
          </a:solidFill>
          <a:ln w="57150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64" name="Freeform 622">
            <a:extLst>
              <a:ext uri="{FF2B5EF4-FFF2-40B4-BE49-F238E27FC236}">
                <a16:creationId xmlns:a16="http://schemas.microsoft.com/office/drawing/2014/main" id="{B906F692-988D-8B94-09E1-A1BED932A125}"/>
              </a:ext>
            </a:extLst>
          </p:cNvPr>
          <p:cNvSpPr>
            <a:spLocks/>
          </p:cNvSpPr>
          <p:nvPr/>
        </p:nvSpPr>
        <p:spPr bwMode="auto">
          <a:xfrm>
            <a:off x="4118656" y="1980013"/>
            <a:ext cx="1724024" cy="1725215"/>
          </a:xfrm>
          <a:custGeom>
            <a:avLst/>
            <a:gdLst>
              <a:gd name="T0" fmla="*/ 5324 w 5793"/>
              <a:gd name="T1" fmla="*/ 3011 h 5794"/>
              <a:gd name="T2" fmla="*/ 5598 w 5793"/>
              <a:gd name="T3" fmla="*/ 3120 h 5794"/>
              <a:gd name="T4" fmla="*/ 5756 w 5793"/>
              <a:gd name="T5" fmla="*/ 3046 h 5794"/>
              <a:gd name="T6" fmla="*/ 5793 w 5793"/>
              <a:gd name="T7" fmla="*/ 1305 h 5794"/>
              <a:gd name="T8" fmla="*/ 4064 w 5793"/>
              <a:gd name="T9" fmla="*/ 1269 h 5794"/>
              <a:gd name="T10" fmla="*/ 3992 w 5793"/>
              <a:gd name="T11" fmla="*/ 1110 h 5794"/>
              <a:gd name="T12" fmla="*/ 4097 w 5793"/>
              <a:gd name="T13" fmla="*/ 837 h 5794"/>
              <a:gd name="T14" fmla="*/ 4156 w 5793"/>
              <a:gd name="T15" fmla="*/ 496 h 5794"/>
              <a:gd name="T16" fmla="*/ 4097 w 5793"/>
              <a:gd name="T17" fmla="*/ 277 h 5794"/>
              <a:gd name="T18" fmla="*/ 3840 w 5793"/>
              <a:gd name="T19" fmla="*/ 53 h 5794"/>
              <a:gd name="T20" fmla="*/ 3489 w 5793"/>
              <a:gd name="T21" fmla="*/ 1 h 5794"/>
              <a:gd name="T22" fmla="*/ 3083 w 5793"/>
              <a:gd name="T23" fmla="*/ 170 h 5794"/>
              <a:gd name="T24" fmla="*/ 2964 w 5793"/>
              <a:gd name="T25" fmla="*/ 379 h 5794"/>
              <a:gd name="T26" fmla="*/ 2947 w 5793"/>
              <a:gd name="T27" fmla="*/ 583 h 5794"/>
              <a:gd name="T28" fmla="*/ 3099 w 5793"/>
              <a:gd name="T29" fmla="*/ 1040 h 5794"/>
              <a:gd name="T30" fmla="*/ 3101 w 5793"/>
              <a:gd name="T31" fmla="*/ 1199 h 5794"/>
              <a:gd name="T32" fmla="*/ 2960 w 5793"/>
              <a:gd name="T33" fmla="*/ 1304 h 5794"/>
              <a:gd name="T34" fmla="*/ 1304 w 5793"/>
              <a:gd name="T35" fmla="*/ 1305 h 5794"/>
              <a:gd name="T36" fmla="*/ 1267 w 5793"/>
              <a:gd name="T37" fmla="*/ 3046 h 5794"/>
              <a:gd name="T38" fmla="*/ 1109 w 5793"/>
              <a:gd name="T39" fmla="*/ 3120 h 5794"/>
              <a:gd name="T40" fmla="*/ 836 w 5793"/>
              <a:gd name="T41" fmla="*/ 3011 h 5794"/>
              <a:gd name="T42" fmla="*/ 496 w 5793"/>
              <a:gd name="T43" fmla="*/ 2946 h 5794"/>
              <a:gd name="T44" fmla="*/ 276 w 5793"/>
              <a:gd name="T45" fmla="*/ 3006 h 5794"/>
              <a:gd name="T46" fmla="*/ 51 w 5793"/>
              <a:gd name="T47" fmla="*/ 3262 h 5794"/>
              <a:gd name="T48" fmla="*/ 1 w 5793"/>
              <a:gd name="T49" fmla="*/ 3614 h 5794"/>
              <a:gd name="T50" fmla="*/ 169 w 5793"/>
              <a:gd name="T51" fmla="*/ 4021 h 5794"/>
              <a:gd name="T52" fmla="*/ 378 w 5793"/>
              <a:gd name="T53" fmla="*/ 4139 h 5794"/>
              <a:gd name="T54" fmla="*/ 582 w 5793"/>
              <a:gd name="T55" fmla="*/ 4155 h 5794"/>
              <a:gd name="T56" fmla="*/ 1039 w 5793"/>
              <a:gd name="T57" fmla="*/ 4013 h 5794"/>
              <a:gd name="T58" fmla="*/ 1199 w 5793"/>
              <a:gd name="T59" fmla="*/ 4010 h 5794"/>
              <a:gd name="T60" fmla="*/ 1304 w 5793"/>
              <a:gd name="T61" fmla="*/ 4150 h 5794"/>
              <a:gd name="T62" fmla="*/ 1304 w 5793"/>
              <a:gd name="T63" fmla="*/ 5794 h 5794"/>
              <a:gd name="T64" fmla="*/ 3046 w 5793"/>
              <a:gd name="T65" fmla="*/ 5757 h 5794"/>
              <a:gd name="T66" fmla="*/ 3119 w 5793"/>
              <a:gd name="T67" fmla="*/ 5598 h 5794"/>
              <a:gd name="T68" fmla="*/ 3009 w 5793"/>
              <a:gd name="T69" fmla="*/ 5326 h 5794"/>
              <a:gd name="T70" fmla="*/ 2946 w 5793"/>
              <a:gd name="T71" fmla="*/ 4985 h 5794"/>
              <a:gd name="T72" fmla="*/ 3004 w 5793"/>
              <a:gd name="T73" fmla="*/ 4766 h 5794"/>
              <a:gd name="T74" fmla="*/ 3262 w 5793"/>
              <a:gd name="T75" fmla="*/ 4542 h 5794"/>
              <a:gd name="T76" fmla="*/ 3613 w 5793"/>
              <a:gd name="T77" fmla="*/ 4491 h 5794"/>
              <a:gd name="T78" fmla="*/ 4019 w 5793"/>
              <a:gd name="T79" fmla="*/ 4660 h 5794"/>
              <a:gd name="T80" fmla="*/ 4138 w 5793"/>
              <a:gd name="T81" fmla="*/ 4868 h 5794"/>
              <a:gd name="T82" fmla="*/ 4155 w 5793"/>
              <a:gd name="T83" fmla="*/ 5072 h 5794"/>
              <a:gd name="T84" fmla="*/ 4011 w 5793"/>
              <a:gd name="T85" fmla="*/ 5529 h 5794"/>
              <a:gd name="T86" fmla="*/ 4009 w 5793"/>
              <a:gd name="T87" fmla="*/ 5687 h 5794"/>
              <a:gd name="T88" fmla="*/ 4150 w 5793"/>
              <a:gd name="T89" fmla="*/ 5792 h 5794"/>
              <a:gd name="T90" fmla="*/ 5792 w 5793"/>
              <a:gd name="T91" fmla="*/ 4150 h 5794"/>
              <a:gd name="T92" fmla="*/ 5687 w 5793"/>
              <a:gd name="T93" fmla="*/ 4010 h 5794"/>
              <a:gd name="T94" fmla="*/ 5528 w 5793"/>
              <a:gd name="T95" fmla="*/ 4013 h 5794"/>
              <a:gd name="T96" fmla="*/ 5070 w 5793"/>
              <a:gd name="T97" fmla="*/ 4155 h 5794"/>
              <a:gd name="T98" fmla="*/ 4867 w 5793"/>
              <a:gd name="T99" fmla="*/ 4139 h 5794"/>
              <a:gd name="T100" fmla="*/ 4658 w 5793"/>
              <a:gd name="T101" fmla="*/ 4021 h 5794"/>
              <a:gd name="T102" fmla="*/ 4489 w 5793"/>
              <a:gd name="T103" fmla="*/ 3614 h 5794"/>
              <a:gd name="T104" fmla="*/ 4541 w 5793"/>
              <a:gd name="T105" fmla="*/ 3262 h 5794"/>
              <a:gd name="T106" fmla="*/ 4764 w 5793"/>
              <a:gd name="T107" fmla="*/ 3006 h 5794"/>
              <a:gd name="T108" fmla="*/ 4985 w 5793"/>
              <a:gd name="T109" fmla="*/ 2946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93" h="5794">
                <a:moveTo>
                  <a:pt x="5016" y="2946"/>
                </a:moveTo>
                <a:lnTo>
                  <a:pt x="5070" y="2947"/>
                </a:lnTo>
                <a:lnTo>
                  <a:pt x="5193" y="2969"/>
                </a:lnTo>
                <a:lnTo>
                  <a:pt x="5324" y="3011"/>
                </a:lnTo>
                <a:lnTo>
                  <a:pt x="5460" y="3067"/>
                </a:lnTo>
                <a:lnTo>
                  <a:pt x="5528" y="3100"/>
                </a:lnTo>
                <a:lnTo>
                  <a:pt x="5551" y="3111"/>
                </a:lnTo>
                <a:lnTo>
                  <a:pt x="5598" y="3120"/>
                </a:lnTo>
                <a:lnTo>
                  <a:pt x="5643" y="3117"/>
                </a:lnTo>
                <a:lnTo>
                  <a:pt x="5686" y="3103"/>
                </a:lnTo>
                <a:lnTo>
                  <a:pt x="5725" y="3078"/>
                </a:lnTo>
                <a:lnTo>
                  <a:pt x="5756" y="3046"/>
                </a:lnTo>
                <a:lnTo>
                  <a:pt x="5779" y="3006"/>
                </a:lnTo>
                <a:lnTo>
                  <a:pt x="5792" y="2960"/>
                </a:lnTo>
                <a:lnTo>
                  <a:pt x="5793" y="2934"/>
                </a:lnTo>
                <a:lnTo>
                  <a:pt x="5793" y="1305"/>
                </a:lnTo>
                <a:lnTo>
                  <a:pt x="4174" y="1305"/>
                </a:lnTo>
                <a:lnTo>
                  <a:pt x="4150" y="1304"/>
                </a:lnTo>
                <a:lnTo>
                  <a:pt x="4103" y="1291"/>
                </a:lnTo>
                <a:lnTo>
                  <a:pt x="4064" y="1269"/>
                </a:lnTo>
                <a:lnTo>
                  <a:pt x="4032" y="1237"/>
                </a:lnTo>
                <a:lnTo>
                  <a:pt x="4009" y="1199"/>
                </a:lnTo>
                <a:lnTo>
                  <a:pt x="3996" y="1156"/>
                </a:lnTo>
                <a:lnTo>
                  <a:pt x="3992" y="1110"/>
                </a:lnTo>
                <a:lnTo>
                  <a:pt x="4002" y="1063"/>
                </a:lnTo>
                <a:lnTo>
                  <a:pt x="4011" y="1040"/>
                </a:lnTo>
                <a:lnTo>
                  <a:pt x="4044" y="973"/>
                </a:lnTo>
                <a:lnTo>
                  <a:pt x="4097" y="837"/>
                </a:lnTo>
                <a:lnTo>
                  <a:pt x="4134" y="705"/>
                </a:lnTo>
                <a:lnTo>
                  <a:pt x="4155" y="583"/>
                </a:lnTo>
                <a:lnTo>
                  <a:pt x="4156" y="529"/>
                </a:lnTo>
                <a:lnTo>
                  <a:pt x="4156" y="496"/>
                </a:lnTo>
                <a:lnTo>
                  <a:pt x="4150" y="436"/>
                </a:lnTo>
                <a:lnTo>
                  <a:pt x="4138" y="379"/>
                </a:lnTo>
                <a:lnTo>
                  <a:pt x="4120" y="327"/>
                </a:lnTo>
                <a:lnTo>
                  <a:pt x="4097" y="277"/>
                </a:lnTo>
                <a:lnTo>
                  <a:pt x="4069" y="232"/>
                </a:lnTo>
                <a:lnTo>
                  <a:pt x="4019" y="170"/>
                </a:lnTo>
                <a:lnTo>
                  <a:pt x="3937" y="104"/>
                </a:lnTo>
                <a:lnTo>
                  <a:pt x="3840" y="53"/>
                </a:lnTo>
                <a:lnTo>
                  <a:pt x="3731" y="19"/>
                </a:lnTo>
                <a:lnTo>
                  <a:pt x="3613" y="1"/>
                </a:lnTo>
                <a:lnTo>
                  <a:pt x="3551" y="0"/>
                </a:lnTo>
                <a:lnTo>
                  <a:pt x="3489" y="1"/>
                </a:lnTo>
                <a:lnTo>
                  <a:pt x="3371" y="19"/>
                </a:lnTo>
                <a:lnTo>
                  <a:pt x="3262" y="53"/>
                </a:lnTo>
                <a:lnTo>
                  <a:pt x="3165" y="104"/>
                </a:lnTo>
                <a:lnTo>
                  <a:pt x="3083" y="170"/>
                </a:lnTo>
                <a:lnTo>
                  <a:pt x="3033" y="232"/>
                </a:lnTo>
                <a:lnTo>
                  <a:pt x="3004" y="277"/>
                </a:lnTo>
                <a:lnTo>
                  <a:pt x="2982" y="327"/>
                </a:lnTo>
                <a:lnTo>
                  <a:pt x="2964" y="379"/>
                </a:lnTo>
                <a:lnTo>
                  <a:pt x="2952" y="436"/>
                </a:lnTo>
                <a:lnTo>
                  <a:pt x="2946" y="496"/>
                </a:lnTo>
                <a:lnTo>
                  <a:pt x="2946" y="529"/>
                </a:lnTo>
                <a:lnTo>
                  <a:pt x="2947" y="583"/>
                </a:lnTo>
                <a:lnTo>
                  <a:pt x="2969" y="705"/>
                </a:lnTo>
                <a:lnTo>
                  <a:pt x="3009" y="837"/>
                </a:lnTo>
                <a:lnTo>
                  <a:pt x="3066" y="972"/>
                </a:lnTo>
                <a:lnTo>
                  <a:pt x="3099" y="1040"/>
                </a:lnTo>
                <a:lnTo>
                  <a:pt x="3109" y="1063"/>
                </a:lnTo>
                <a:lnTo>
                  <a:pt x="3119" y="1110"/>
                </a:lnTo>
                <a:lnTo>
                  <a:pt x="3115" y="1155"/>
                </a:lnTo>
                <a:lnTo>
                  <a:pt x="3101" y="1199"/>
                </a:lnTo>
                <a:lnTo>
                  <a:pt x="3078" y="1237"/>
                </a:lnTo>
                <a:lnTo>
                  <a:pt x="3046" y="1269"/>
                </a:lnTo>
                <a:lnTo>
                  <a:pt x="3005" y="1291"/>
                </a:lnTo>
                <a:lnTo>
                  <a:pt x="2960" y="1304"/>
                </a:lnTo>
                <a:lnTo>
                  <a:pt x="2934" y="1305"/>
                </a:lnTo>
                <a:lnTo>
                  <a:pt x="1304" y="1305"/>
                </a:lnTo>
                <a:lnTo>
                  <a:pt x="1304" y="1305"/>
                </a:lnTo>
                <a:lnTo>
                  <a:pt x="1304" y="1305"/>
                </a:lnTo>
                <a:lnTo>
                  <a:pt x="1304" y="2934"/>
                </a:lnTo>
                <a:lnTo>
                  <a:pt x="1304" y="2960"/>
                </a:lnTo>
                <a:lnTo>
                  <a:pt x="1291" y="3006"/>
                </a:lnTo>
                <a:lnTo>
                  <a:pt x="1267" y="3046"/>
                </a:lnTo>
                <a:lnTo>
                  <a:pt x="1236" y="3078"/>
                </a:lnTo>
                <a:lnTo>
                  <a:pt x="1197" y="3103"/>
                </a:lnTo>
                <a:lnTo>
                  <a:pt x="1154" y="3117"/>
                </a:lnTo>
                <a:lnTo>
                  <a:pt x="1109" y="3120"/>
                </a:lnTo>
                <a:lnTo>
                  <a:pt x="1062" y="3111"/>
                </a:lnTo>
                <a:lnTo>
                  <a:pt x="1039" y="3100"/>
                </a:lnTo>
                <a:lnTo>
                  <a:pt x="972" y="3067"/>
                </a:lnTo>
                <a:lnTo>
                  <a:pt x="836" y="3011"/>
                </a:lnTo>
                <a:lnTo>
                  <a:pt x="703" y="2969"/>
                </a:lnTo>
                <a:lnTo>
                  <a:pt x="582" y="2947"/>
                </a:lnTo>
                <a:lnTo>
                  <a:pt x="527" y="2946"/>
                </a:lnTo>
                <a:lnTo>
                  <a:pt x="496" y="2946"/>
                </a:lnTo>
                <a:lnTo>
                  <a:pt x="435" y="2953"/>
                </a:lnTo>
                <a:lnTo>
                  <a:pt x="378" y="2964"/>
                </a:lnTo>
                <a:lnTo>
                  <a:pt x="325" y="2982"/>
                </a:lnTo>
                <a:lnTo>
                  <a:pt x="276" y="3006"/>
                </a:lnTo>
                <a:lnTo>
                  <a:pt x="230" y="3033"/>
                </a:lnTo>
                <a:lnTo>
                  <a:pt x="169" y="3084"/>
                </a:lnTo>
                <a:lnTo>
                  <a:pt x="103" y="3166"/>
                </a:lnTo>
                <a:lnTo>
                  <a:pt x="51" y="3262"/>
                </a:lnTo>
                <a:lnTo>
                  <a:pt x="18" y="3371"/>
                </a:lnTo>
                <a:lnTo>
                  <a:pt x="1" y="3489"/>
                </a:lnTo>
                <a:lnTo>
                  <a:pt x="0" y="3551"/>
                </a:lnTo>
                <a:lnTo>
                  <a:pt x="1" y="3614"/>
                </a:lnTo>
                <a:lnTo>
                  <a:pt x="18" y="3733"/>
                </a:lnTo>
                <a:lnTo>
                  <a:pt x="51" y="3842"/>
                </a:lnTo>
                <a:lnTo>
                  <a:pt x="103" y="3938"/>
                </a:lnTo>
                <a:lnTo>
                  <a:pt x="169" y="4021"/>
                </a:lnTo>
                <a:lnTo>
                  <a:pt x="230" y="4070"/>
                </a:lnTo>
                <a:lnTo>
                  <a:pt x="276" y="4098"/>
                </a:lnTo>
                <a:lnTo>
                  <a:pt x="325" y="4122"/>
                </a:lnTo>
                <a:lnTo>
                  <a:pt x="378" y="4139"/>
                </a:lnTo>
                <a:lnTo>
                  <a:pt x="435" y="4152"/>
                </a:lnTo>
                <a:lnTo>
                  <a:pt x="496" y="4157"/>
                </a:lnTo>
                <a:lnTo>
                  <a:pt x="527" y="4158"/>
                </a:lnTo>
                <a:lnTo>
                  <a:pt x="582" y="4155"/>
                </a:lnTo>
                <a:lnTo>
                  <a:pt x="703" y="4136"/>
                </a:lnTo>
                <a:lnTo>
                  <a:pt x="836" y="4097"/>
                </a:lnTo>
                <a:lnTo>
                  <a:pt x="972" y="4044"/>
                </a:lnTo>
                <a:lnTo>
                  <a:pt x="1039" y="4013"/>
                </a:lnTo>
                <a:lnTo>
                  <a:pt x="1062" y="4002"/>
                </a:lnTo>
                <a:lnTo>
                  <a:pt x="1109" y="3993"/>
                </a:lnTo>
                <a:lnTo>
                  <a:pt x="1154" y="3996"/>
                </a:lnTo>
                <a:lnTo>
                  <a:pt x="1199" y="4010"/>
                </a:lnTo>
                <a:lnTo>
                  <a:pt x="1236" y="4034"/>
                </a:lnTo>
                <a:lnTo>
                  <a:pt x="1267" y="4065"/>
                </a:lnTo>
                <a:lnTo>
                  <a:pt x="1291" y="4105"/>
                </a:lnTo>
                <a:lnTo>
                  <a:pt x="1304" y="4150"/>
                </a:lnTo>
                <a:lnTo>
                  <a:pt x="1304" y="4176"/>
                </a:lnTo>
                <a:lnTo>
                  <a:pt x="1304" y="5794"/>
                </a:lnTo>
                <a:lnTo>
                  <a:pt x="1304" y="5483"/>
                </a:lnTo>
                <a:lnTo>
                  <a:pt x="1304" y="5794"/>
                </a:lnTo>
                <a:lnTo>
                  <a:pt x="2934" y="5794"/>
                </a:lnTo>
                <a:lnTo>
                  <a:pt x="2960" y="5792"/>
                </a:lnTo>
                <a:lnTo>
                  <a:pt x="3005" y="5781"/>
                </a:lnTo>
                <a:lnTo>
                  <a:pt x="3046" y="5757"/>
                </a:lnTo>
                <a:lnTo>
                  <a:pt x="3078" y="5725"/>
                </a:lnTo>
                <a:lnTo>
                  <a:pt x="3101" y="5687"/>
                </a:lnTo>
                <a:lnTo>
                  <a:pt x="3115" y="5645"/>
                </a:lnTo>
                <a:lnTo>
                  <a:pt x="3119" y="5598"/>
                </a:lnTo>
                <a:lnTo>
                  <a:pt x="3109" y="5551"/>
                </a:lnTo>
                <a:lnTo>
                  <a:pt x="3099" y="5529"/>
                </a:lnTo>
                <a:lnTo>
                  <a:pt x="3066" y="5462"/>
                </a:lnTo>
                <a:lnTo>
                  <a:pt x="3009" y="5326"/>
                </a:lnTo>
                <a:lnTo>
                  <a:pt x="2969" y="5194"/>
                </a:lnTo>
                <a:lnTo>
                  <a:pt x="2947" y="5072"/>
                </a:lnTo>
                <a:lnTo>
                  <a:pt x="2946" y="5017"/>
                </a:lnTo>
                <a:lnTo>
                  <a:pt x="2946" y="4985"/>
                </a:lnTo>
                <a:lnTo>
                  <a:pt x="2952" y="4925"/>
                </a:lnTo>
                <a:lnTo>
                  <a:pt x="2964" y="4868"/>
                </a:lnTo>
                <a:lnTo>
                  <a:pt x="2982" y="4815"/>
                </a:lnTo>
                <a:lnTo>
                  <a:pt x="3004" y="4766"/>
                </a:lnTo>
                <a:lnTo>
                  <a:pt x="3033" y="4721"/>
                </a:lnTo>
                <a:lnTo>
                  <a:pt x="3083" y="4660"/>
                </a:lnTo>
                <a:lnTo>
                  <a:pt x="3165" y="4592"/>
                </a:lnTo>
                <a:lnTo>
                  <a:pt x="3262" y="4542"/>
                </a:lnTo>
                <a:lnTo>
                  <a:pt x="3371" y="4508"/>
                </a:lnTo>
                <a:lnTo>
                  <a:pt x="3489" y="4491"/>
                </a:lnTo>
                <a:lnTo>
                  <a:pt x="3551" y="4489"/>
                </a:lnTo>
                <a:lnTo>
                  <a:pt x="3613" y="4491"/>
                </a:lnTo>
                <a:lnTo>
                  <a:pt x="3731" y="4508"/>
                </a:lnTo>
                <a:lnTo>
                  <a:pt x="3840" y="4542"/>
                </a:lnTo>
                <a:lnTo>
                  <a:pt x="3937" y="4592"/>
                </a:lnTo>
                <a:lnTo>
                  <a:pt x="4019" y="4660"/>
                </a:lnTo>
                <a:lnTo>
                  <a:pt x="4069" y="4721"/>
                </a:lnTo>
                <a:lnTo>
                  <a:pt x="4097" y="4766"/>
                </a:lnTo>
                <a:lnTo>
                  <a:pt x="4120" y="4815"/>
                </a:lnTo>
                <a:lnTo>
                  <a:pt x="4138" y="4868"/>
                </a:lnTo>
                <a:lnTo>
                  <a:pt x="4150" y="4925"/>
                </a:lnTo>
                <a:lnTo>
                  <a:pt x="4156" y="4985"/>
                </a:lnTo>
                <a:lnTo>
                  <a:pt x="4156" y="5017"/>
                </a:lnTo>
                <a:lnTo>
                  <a:pt x="4155" y="5072"/>
                </a:lnTo>
                <a:lnTo>
                  <a:pt x="4134" y="5194"/>
                </a:lnTo>
                <a:lnTo>
                  <a:pt x="4097" y="5326"/>
                </a:lnTo>
                <a:lnTo>
                  <a:pt x="4044" y="5462"/>
                </a:lnTo>
                <a:lnTo>
                  <a:pt x="4011" y="5529"/>
                </a:lnTo>
                <a:lnTo>
                  <a:pt x="4002" y="5553"/>
                </a:lnTo>
                <a:lnTo>
                  <a:pt x="3992" y="5599"/>
                </a:lnTo>
                <a:lnTo>
                  <a:pt x="3996" y="5645"/>
                </a:lnTo>
                <a:lnTo>
                  <a:pt x="4009" y="5687"/>
                </a:lnTo>
                <a:lnTo>
                  <a:pt x="4032" y="5726"/>
                </a:lnTo>
                <a:lnTo>
                  <a:pt x="4064" y="5757"/>
                </a:lnTo>
                <a:lnTo>
                  <a:pt x="4103" y="5781"/>
                </a:lnTo>
                <a:lnTo>
                  <a:pt x="4150" y="5792"/>
                </a:lnTo>
                <a:lnTo>
                  <a:pt x="4174" y="5794"/>
                </a:lnTo>
                <a:lnTo>
                  <a:pt x="5793" y="5794"/>
                </a:lnTo>
                <a:lnTo>
                  <a:pt x="5793" y="4176"/>
                </a:lnTo>
                <a:lnTo>
                  <a:pt x="5792" y="4150"/>
                </a:lnTo>
                <a:lnTo>
                  <a:pt x="5779" y="4105"/>
                </a:lnTo>
                <a:lnTo>
                  <a:pt x="5757" y="4065"/>
                </a:lnTo>
                <a:lnTo>
                  <a:pt x="5725" y="4034"/>
                </a:lnTo>
                <a:lnTo>
                  <a:pt x="5687" y="4010"/>
                </a:lnTo>
                <a:lnTo>
                  <a:pt x="5644" y="3996"/>
                </a:lnTo>
                <a:lnTo>
                  <a:pt x="5598" y="3993"/>
                </a:lnTo>
                <a:lnTo>
                  <a:pt x="5551" y="4002"/>
                </a:lnTo>
                <a:lnTo>
                  <a:pt x="5528" y="4013"/>
                </a:lnTo>
                <a:lnTo>
                  <a:pt x="5460" y="4044"/>
                </a:lnTo>
                <a:lnTo>
                  <a:pt x="5325" y="4097"/>
                </a:lnTo>
                <a:lnTo>
                  <a:pt x="5193" y="4136"/>
                </a:lnTo>
                <a:lnTo>
                  <a:pt x="5070" y="4155"/>
                </a:lnTo>
                <a:lnTo>
                  <a:pt x="5016" y="4158"/>
                </a:lnTo>
                <a:lnTo>
                  <a:pt x="4985" y="4157"/>
                </a:lnTo>
                <a:lnTo>
                  <a:pt x="4924" y="4152"/>
                </a:lnTo>
                <a:lnTo>
                  <a:pt x="4867" y="4139"/>
                </a:lnTo>
                <a:lnTo>
                  <a:pt x="4813" y="4122"/>
                </a:lnTo>
                <a:lnTo>
                  <a:pt x="4764" y="4098"/>
                </a:lnTo>
                <a:lnTo>
                  <a:pt x="4719" y="4070"/>
                </a:lnTo>
                <a:lnTo>
                  <a:pt x="4658" y="4021"/>
                </a:lnTo>
                <a:lnTo>
                  <a:pt x="4592" y="3938"/>
                </a:lnTo>
                <a:lnTo>
                  <a:pt x="4541" y="3842"/>
                </a:lnTo>
                <a:lnTo>
                  <a:pt x="4506" y="3733"/>
                </a:lnTo>
                <a:lnTo>
                  <a:pt x="4489" y="3614"/>
                </a:lnTo>
                <a:lnTo>
                  <a:pt x="4488" y="3551"/>
                </a:lnTo>
                <a:lnTo>
                  <a:pt x="4489" y="3489"/>
                </a:lnTo>
                <a:lnTo>
                  <a:pt x="4506" y="3371"/>
                </a:lnTo>
                <a:lnTo>
                  <a:pt x="4541" y="3262"/>
                </a:lnTo>
                <a:lnTo>
                  <a:pt x="4592" y="3166"/>
                </a:lnTo>
                <a:lnTo>
                  <a:pt x="4658" y="3084"/>
                </a:lnTo>
                <a:lnTo>
                  <a:pt x="4719" y="3033"/>
                </a:lnTo>
                <a:lnTo>
                  <a:pt x="4764" y="3006"/>
                </a:lnTo>
                <a:lnTo>
                  <a:pt x="4813" y="2982"/>
                </a:lnTo>
                <a:lnTo>
                  <a:pt x="4867" y="2964"/>
                </a:lnTo>
                <a:lnTo>
                  <a:pt x="4924" y="2953"/>
                </a:lnTo>
                <a:lnTo>
                  <a:pt x="4985" y="2946"/>
                </a:lnTo>
                <a:lnTo>
                  <a:pt x="5016" y="2946"/>
                </a:lnTo>
                <a:close/>
              </a:path>
            </a:pathLst>
          </a:custGeom>
          <a:solidFill>
            <a:srgbClr val="7BB21B"/>
          </a:solidFill>
          <a:ln w="57150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65" name="Freeform 624">
            <a:extLst>
              <a:ext uri="{FF2B5EF4-FFF2-40B4-BE49-F238E27FC236}">
                <a16:creationId xmlns:a16="http://schemas.microsoft.com/office/drawing/2014/main" id="{BF486119-0FBA-A9B8-50D4-49B3EC6B879F}"/>
              </a:ext>
            </a:extLst>
          </p:cNvPr>
          <p:cNvSpPr>
            <a:spLocks/>
          </p:cNvSpPr>
          <p:nvPr/>
        </p:nvSpPr>
        <p:spPr bwMode="auto">
          <a:xfrm>
            <a:off x="5435335" y="2367114"/>
            <a:ext cx="1724025" cy="1724025"/>
          </a:xfrm>
          <a:custGeom>
            <a:avLst/>
            <a:gdLst>
              <a:gd name="T0" fmla="*/ 5326 w 5794"/>
              <a:gd name="T1" fmla="*/ 2783 h 5794"/>
              <a:gd name="T2" fmla="*/ 5598 w 5794"/>
              <a:gd name="T3" fmla="*/ 2674 h 5794"/>
              <a:gd name="T4" fmla="*/ 5758 w 5794"/>
              <a:gd name="T5" fmla="*/ 2748 h 5794"/>
              <a:gd name="T6" fmla="*/ 5794 w 5794"/>
              <a:gd name="T7" fmla="*/ 4489 h 5794"/>
              <a:gd name="T8" fmla="*/ 4065 w 5794"/>
              <a:gd name="T9" fmla="*/ 4525 h 5794"/>
              <a:gd name="T10" fmla="*/ 3994 w 5794"/>
              <a:gd name="T11" fmla="*/ 4683 h 5794"/>
              <a:gd name="T12" fmla="*/ 4097 w 5794"/>
              <a:gd name="T13" fmla="*/ 4957 h 5794"/>
              <a:gd name="T14" fmla="*/ 4157 w 5794"/>
              <a:gd name="T15" fmla="*/ 5298 h 5794"/>
              <a:gd name="T16" fmla="*/ 4099 w 5794"/>
              <a:gd name="T17" fmla="*/ 5517 h 5794"/>
              <a:gd name="T18" fmla="*/ 3841 w 5794"/>
              <a:gd name="T19" fmla="*/ 5741 h 5794"/>
              <a:gd name="T20" fmla="*/ 3489 w 5794"/>
              <a:gd name="T21" fmla="*/ 5793 h 5794"/>
              <a:gd name="T22" fmla="*/ 3084 w 5794"/>
              <a:gd name="T23" fmla="*/ 5623 h 5794"/>
              <a:gd name="T24" fmla="*/ 2964 w 5794"/>
              <a:gd name="T25" fmla="*/ 5414 h 5794"/>
              <a:gd name="T26" fmla="*/ 2948 w 5794"/>
              <a:gd name="T27" fmla="*/ 5211 h 5794"/>
              <a:gd name="T28" fmla="*/ 3099 w 5794"/>
              <a:gd name="T29" fmla="*/ 4753 h 5794"/>
              <a:gd name="T30" fmla="*/ 3103 w 5794"/>
              <a:gd name="T31" fmla="*/ 4595 h 5794"/>
              <a:gd name="T32" fmla="*/ 2961 w 5794"/>
              <a:gd name="T33" fmla="*/ 4490 h 5794"/>
              <a:gd name="T34" fmla="*/ 1305 w 5794"/>
              <a:gd name="T35" fmla="*/ 4489 h 5794"/>
              <a:gd name="T36" fmla="*/ 1268 w 5794"/>
              <a:gd name="T37" fmla="*/ 2748 h 5794"/>
              <a:gd name="T38" fmla="*/ 1110 w 5794"/>
              <a:gd name="T39" fmla="*/ 2674 h 5794"/>
              <a:gd name="T40" fmla="*/ 836 w 5794"/>
              <a:gd name="T41" fmla="*/ 2783 h 5794"/>
              <a:gd name="T42" fmla="*/ 497 w 5794"/>
              <a:gd name="T43" fmla="*/ 2848 h 5794"/>
              <a:gd name="T44" fmla="*/ 276 w 5794"/>
              <a:gd name="T45" fmla="*/ 2788 h 5794"/>
              <a:gd name="T46" fmla="*/ 53 w 5794"/>
              <a:gd name="T47" fmla="*/ 2532 h 5794"/>
              <a:gd name="T48" fmla="*/ 2 w 5794"/>
              <a:gd name="T49" fmla="*/ 2180 h 5794"/>
              <a:gd name="T50" fmla="*/ 170 w 5794"/>
              <a:gd name="T51" fmla="*/ 1773 h 5794"/>
              <a:gd name="T52" fmla="*/ 379 w 5794"/>
              <a:gd name="T53" fmla="*/ 1656 h 5794"/>
              <a:gd name="T54" fmla="*/ 582 w 5794"/>
              <a:gd name="T55" fmla="*/ 1639 h 5794"/>
              <a:gd name="T56" fmla="*/ 1040 w 5794"/>
              <a:gd name="T57" fmla="*/ 1781 h 5794"/>
              <a:gd name="T58" fmla="*/ 1199 w 5794"/>
              <a:gd name="T59" fmla="*/ 1784 h 5794"/>
              <a:gd name="T60" fmla="*/ 1304 w 5794"/>
              <a:gd name="T61" fmla="*/ 1644 h 5794"/>
              <a:gd name="T62" fmla="*/ 1305 w 5794"/>
              <a:gd name="T63" fmla="*/ 0 h 5794"/>
              <a:gd name="T64" fmla="*/ 3046 w 5794"/>
              <a:gd name="T65" fmla="*/ 37 h 5794"/>
              <a:gd name="T66" fmla="*/ 3120 w 5794"/>
              <a:gd name="T67" fmla="*/ 196 h 5794"/>
              <a:gd name="T68" fmla="*/ 3011 w 5794"/>
              <a:gd name="T69" fmla="*/ 468 h 5794"/>
              <a:gd name="T70" fmla="*/ 2946 w 5794"/>
              <a:gd name="T71" fmla="*/ 809 h 5794"/>
              <a:gd name="T72" fmla="*/ 3006 w 5794"/>
              <a:gd name="T73" fmla="*/ 1028 h 5794"/>
              <a:gd name="T74" fmla="*/ 3263 w 5794"/>
              <a:gd name="T75" fmla="*/ 1252 h 5794"/>
              <a:gd name="T76" fmla="*/ 3614 w 5794"/>
              <a:gd name="T77" fmla="*/ 1303 h 5794"/>
              <a:gd name="T78" fmla="*/ 4020 w 5794"/>
              <a:gd name="T79" fmla="*/ 1134 h 5794"/>
              <a:gd name="T80" fmla="*/ 4139 w 5794"/>
              <a:gd name="T81" fmla="*/ 926 h 5794"/>
              <a:gd name="T82" fmla="*/ 4156 w 5794"/>
              <a:gd name="T83" fmla="*/ 722 h 5794"/>
              <a:gd name="T84" fmla="*/ 4012 w 5794"/>
              <a:gd name="T85" fmla="*/ 265 h 5794"/>
              <a:gd name="T86" fmla="*/ 4009 w 5794"/>
              <a:gd name="T87" fmla="*/ 107 h 5794"/>
              <a:gd name="T88" fmla="*/ 4150 w 5794"/>
              <a:gd name="T89" fmla="*/ 2 h 5794"/>
              <a:gd name="T90" fmla="*/ 5793 w 5794"/>
              <a:gd name="T91" fmla="*/ 1644 h 5794"/>
              <a:gd name="T92" fmla="*/ 5688 w 5794"/>
              <a:gd name="T93" fmla="*/ 1784 h 5794"/>
              <a:gd name="T94" fmla="*/ 5529 w 5794"/>
              <a:gd name="T95" fmla="*/ 1781 h 5794"/>
              <a:gd name="T96" fmla="*/ 5072 w 5794"/>
              <a:gd name="T97" fmla="*/ 1639 h 5794"/>
              <a:gd name="T98" fmla="*/ 4868 w 5794"/>
              <a:gd name="T99" fmla="*/ 1656 h 5794"/>
              <a:gd name="T100" fmla="*/ 4660 w 5794"/>
              <a:gd name="T101" fmla="*/ 1773 h 5794"/>
              <a:gd name="T102" fmla="*/ 4490 w 5794"/>
              <a:gd name="T103" fmla="*/ 2180 h 5794"/>
              <a:gd name="T104" fmla="*/ 4542 w 5794"/>
              <a:gd name="T105" fmla="*/ 2532 h 5794"/>
              <a:gd name="T106" fmla="*/ 4766 w 5794"/>
              <a:gd name="T107" fmla="*/ 2788 h 5794"/>
              <a:gd name="T108" fmla="*/ 4985 w 5794"/>
              <a:gd name="T109" fmla="*/ 2848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94" h="5794">
                <a:moveTo>
                  <a:pt x="5018" y="2848"/>
                </a:moveTo>
                <a:lnTo>
                  <a:pt x="5072" y="2845"/>
                </a:lnTo>
                <a:lnTo>
                  <a:pt x="5194" y="2823"/>
                </a:lnTo>
                <a:lnTo>
                  <a:pt x="5326" y="2783"/>
                </a:lnTo>
                <a:lnTo>
                  <a:pt x="5462" y="2727"/>
                </a:lnTo>
                <a:lnTo>
                  <a:pt x="5528" y="2694"/>
                </a:lnTo>
                <a:lnTo>
                  <a:pt x="5552" y="2683"/>
                </a:lnTo>
                <a:lnTo>
                  <a:pt x="5598" y="2674"/>
                </a:lnTo>
                <a:lnTo>
                  <a:pt x="5644" y="2677"/>
                </a:lnTo>
                <a:lnTo>
                  <a:pt x="5688" y="2691"/>
                </a:lnTo>
                <a:lnTo>
                  <a:pt x="5725" y="2714"/>
                </a:lnTo>
                <a:lnTo>
                  <a:pt x="5758" y="2748"/>
                </a:lnTo>
                <a:lnTo>
                  <a:pt x="5780" y="2787"/>
                </a:lnTo>
                <a:lnTo>
                  <a:pt x="5793" y="2834"/>
                </a:lnTo>
                <a:lnTo>
                  <a:pt x="5794" y="2858"/>
                </a:lnTo>
                <a:lnTo>
                  <a:pt x="5794" y="4489"/>
                </a:lnTo>
                <a:lnTo>
                  <a:pt x="4175" y="4489"/>
                </a:lnTo>
                <a:lnTo>
                  <a:pt x="4150" y="4490"/>
                </a:lnTo>
                <a:lnTo>
                  <a:pt x="4105" y="4502"/>
                </a:lnTo>
                <a:lnTo>
                  <a:pt x="4065" y="4525"/>
                </a:lnTo>
                <a:lnTo>
                  <a:pt x="4034" y="4556"/>
                </a:lnTo>
                <a:lnTo>
                  <a:pt x="4009" y="4595"/>
                </a:lnTo>
                <a:lnTo>
                  <a:pt x="3996" y="4638"/>
                </a:lnTo>
                <a:lnTo>
                  <a:pt x="3994" y="4683"/>
                </a:lnTo>
                <a:lnTo>
                  <a:pt x="4003" y="4731"/>
                </a:lnTo>
                <a:lnTo>
                  <a:pt x="4012" y="4753"/>
                </a:lnTo>
                <a:lnTo>
                  <a:pt x="4044" y="4821"/>
                </a:lnTo>
                <a:lnTo>
                  <a:pt x="4097" y="4957"/>
                </a:lnTo>
                <a:lnTo>
                  <a:pt x="4135" y="5089"/>
                </a:lnTo>
                <a:lnTo>
                  <a:pt x="4156" y="5211"/>
                </a:lnTo>
                <a:lnTo>
                  <a:pt x="4158" y="5265"/>
                </a:lnTo>
                <a:lnTo>
                  <a:pt x="4157" y="5298"/>
                </a:lnTo>
                <a:lnTo>
                  <a:pt x="4150" y="5359"/>
                </a:lnTo>
                <a:lnTo>
                  <a:pt x="4139" y="5414"/>
                </a:lnTo>
                <a:lnTo>
                  <a:pt x="4121" y="5467"/>
                </a:lnTo>
                <a:lnTo>
                  <a:pt x="4099" y="5517"/>
                </a:lnTo>
                <a:lnTo>
                  <a:pt x="4070" y="5562"/>
                </a:lnTo>
                <a:lnTo>
                  <a:pt x="4020" y="5623"/>
                </a:lnTo>
                <a:lnTo>
                  <a:pt x="3938" y="5690"/>
                </a:lnTo>
                <a:lnTo>
                  <a:pt x="3841" y="5741"/>
                </a:lnTo>
                <a:lnTo>
                  <a:pt x="3732" y="5775"/>
                </a:lnTo>
                <a:lnTo>
                  <a:pt x="3614" y="5793"/>
                </a:lnTo>
                <a:lnTo>
                  <a:pt x="3552" y="5794"/>
                </a:lnTo>
                <a:lnTo>
                  <a:pt x="3489" y="5793"/>
                </a:lnTo>
                <a:lnTo>
                  <a:pt x="3371" y="5775"/>
                </a:lnTo>
                <a:lnTo>
                  <a:pt x="3263" y="5741"/>
                </a:lnTo>
                <a:lnTo>
                  <a:pt x="3165" y="5690"/>
                </a:lnTo>
                <a:lnTo>
                  <a:pt x="3084" y="5623"/>
                </a:lnTo>
                <a:lnTo>
                  <a:pt x="3033" y="5562"/>
                </a:lnTo>
                <a:lnTo>
                  <a:pt x="3006" y="5517"/>
                </a:lnTo>
                <a:lnTo>
                  <a:pt x="2983" y="5467"/>
                </a:lnTo>
                <a:lnTo>
                  <a:pt x="2964" y="5414"/>
                </a:lnTo>
                <a:lnTo>
                  <a:pt x="2953" y="5359"/>
                </a:lnTo>
                <a:lnTo>
                  <a:pt x="2946" y="5298"/>
                </a:lnTo>
                <a:lnTo>
                  <a:pt x="2946" y="5265"/>
                </a:lnTo>
                <a:lnTo>
                  <a:pt x="2948" y="5211"/>
                </a:lnTo>
                <a:lnTo>
                  <a:pt x="2970" y="5089"/>
                </a:lnTo>
                <a:lnTo>
                  <a:pt x="3011" y="4957"/>
                </a:lnTo>
                <a:lnTo>
                  <a:pt x="3067" y="4821"/>
                </a:lnTo>
                <a:lnTo>
                  <a:pt x="3099" y="4753"/>
                </a:lnTo>
                <a:lnTo>
                  <a:pt x="3110" y="4731"/>
                </a:lnTo>
                <a:lnTo>
                  <a:pt x="3120" y="4685"/>
                </a:lnTo>
                <a:lnTo>
                  <a:pt x="3117" y="4639"/>
                </a:lnTo>
                <a:lnTo>
                  <a:pt x="3103" y="4595"/>
                </a:lnTo>
                <a:lnTo>
                  <a:pt x="3079" y="4558"/>
                </a:lnTo>
                <a:lnTo>
                  <a:pt x="3046" y="4525"/>
                </a:lnTo>
                <a:lnTo>
                  <a:pt x="3006" y="4503"/>
                </a:lnTo>
                <a:lnTo>
                  <a:pt x="2961" y="4490"/>
                </a:lnTo>
                <a:lnTo>
                  <a:pt x="2935" y="4489"/>
                </a:lnTo>
                <a:lnTo>
                  <a:pt x="1305" y="4489"/>
                </a:lnTo>
                <a:lnTo>
                  <a:pt x="1305" y="4489"/>
                </a:lnTo>
                <a:lnTo>
                  <a:pt x="1305" y="4489"/>
                </a:lnTo>
                <a:lnTo>
                  <a:pt x="1305" y="2858"/>
                </a:lnTo>
                <a:lnTo>
                  <a:pt x="1304" y="2834"/>
                </a:lnTo>
                <a:lnTo>
                  <a:pt x="1291" y="2787"/>
                </a:lnTo>
                <a:lnTo>
                  <a:pt x="1268" y="2748"/>
                </a:lnTo>
                <a:lnTo>
                  <a:pt x="1237" y="2714"/>
                </a:lnTo>
                <a:lnTo>
                  <a:pt x="1198" y="2691"/>
                </a:lnTo>
                <a:lnTo>
                  <a:pt x="1155" y="2677"/>
                </a:lnTo>
                <a:lnTo>
                  <a:pt x="1110" y="2674"/>
                </a:lnTo>
                <a:lnTo>
                  <a:pt x="1063" y="2683"/>
                </a:lnTo>
                <a:lnTo>
                  <a:pt x="1040" y="2694"/>
                </a:lnTo>
                <a:lnTo>
                  <a:pt x="972" y="2727"/>
                </a:lnTo>
                <a:lnTo>
                  <a:pt x="836" y="2783"/>
                </a:lnTo>
                <a:lnTo>
                  <a:pt x="705" y="2823"/>
                </a:lnTo>
                <a:lnTo>
                  <a:pt x="582" y="2845"/>
                </a:lnTo>
                <a:lnTo>
                  <a:pt x="528" y="2848"/>
                </a:lnTo>
                <a:lnTo>
                  <a:pt x="497" y="2848"/>
                </a:lnTo>
                <a:lnTo>
                  <a:pt x="436" y="2841"/>
                </a:lnTo>
                <a:lnTo>
                  <a:pt x="379" y="2829"/>
                </a:lnTo>
                <a:lnTo>
                  <a:pt x="326" y="2812"/>
                </a:lnTo>
                <a:lnTo>
                  <a:pt x="276" y="2788"/>
                </a:lnTo>
                <a:lnTo>
                  <a:pt x="231" y="2760"/>
                </a:lnTo>
                <a:lnTo>
                  <a:pt x="170" y="2711"/>
                </a:lnTo>
                <a:lnTo>
                  <a:pt x="104" y="2628"/>
                </a:lnTo>
                <a:lnTo>
                  <a:pt x="53" y="2532"/>
                </a:lnTo>
                <a:lnTo>
                  <a:pt x="18" y="2423"/>
                </a:lnTo>
                <a:lnTo>
                  <a:pt x="2" y="2305"/>
                </a:lnTo>
                <a:lnTo>
                  <a:pt x="0" y="2243"/>
                </a:lnTo>
                <a:lnTo>
                  <a:pt x="2" y="2180"/>
                </a:lnTo>
                <a:lnTo>
                  <a:pt x="18" y="2061"/>
                </a:lnTo>
                <a:lnTo>
                  <a:pt x="53" y="1952"/>
                </a:lnTo>
                <a:lnTo>
                  <a:pt x="104" y="1856"/>
                </a:lnTo>
                <a:lnTo>
                  <a:pt x="170" y="1773"/>
                </a:lnTo>
                <a:lnTo>
                  <a:pt x="231" y="1724"/>
                </a:lnTo>
                <a:lnTo>
                  <a:pt x="276" y="1696"/>
                </a:lnTo>
                <a:lnTo>
                  <a:pt x="326" y="1672"/>
                </a:lnTo>
                <a:lnTo>
                  <a:pt x="379" y="1656"/>
                </a:lnTo>
                <a:lnTo>
                  <a:pt x="436" y="1643"/>
                </a:lnTo>
                <a:lnTo>
                  <a:pt x="497" y="1637"/>
                </a:lnTo>
                <a:lnTo>
                  <a:pt x="528" y="1636"/>
                </a:lnTo>
                <a:lnTo>
                  <a:pt x="582" y="1639"/>
                </a:lnTo>
                <a:lnTo>
                  <a:pt x="705" y="1658"/>
                </a:lnTo>
                <a:lnTo>
                  <a:pt x="838" y="1697"/>
                </a:lnTo>
                <a:lnTo>
                  <a:pt x="972" y="1750"/>
                </a:lnTo>
                <a:lnTo>
                  <a:pt x="1040" y="1781"/>
                </a:lnTo>
                <a:lnTo>
                  <a:pt x="1063" y="1792"/>
                </a:lnTo>
                <a:lnTo>
                  <a:pt x="1110" y="1801"/>
                </a:lnTo>
                <a:lnTo>
                  <a:pt x="1156" y="1798"/>
                </a:lnTo>
                <a:lnTo>
                  <a:pt x="1199" y="1784"/>
                </a:lnTo>
                <a:lnTo>
                  <a:pt x="1237" y="1760"/>
                </a:lnTo>
                <a:lnTo>
                  <a:pt x="1269" y="1728"/>
                </a:lnTo>
                <a:lnTo>
                  <a:pt x="1291" y="1689"/>
                </a:lnTo>
                <a:lnTo>
                  <a:pt x="1304" y="1644"/>
                </a:lnTo>
                <a:lnTo>
                  <a:pt x="1305" y="1618"/>
                </a:lnTo>
                <a:lnTo>
                  <a:pt x="1305" y="0"/>
                </a:lnTo>
                <a:lnTo>
                  <a:pt x="1305" y="310"/>
                </a:lnTo>
                <a:lnTo>
                  <a:pt x="1305" y="0"/>
                </a:lnTo>
                <a:lnTo>
                  <a:pt x="2935" y="0"/>
                </a:lnTo>
                <a:lnTo>
                  <a:pt x="2961" y="2"/>
                </a:lnTo>
                <a:lnTo>
                  <a:pt x="3006" y="13"/>
                </a:lnTo>
                <a:lnTo>
                  <a:pt x="3046" y="37"/>
                </a:lnTo>
                <a:lnTo>
                  <a:pt x="3079" y="69"/>
                </a:lnTo>
                <a:lnTo>
                  <a:pt x="3103" y="107"/>
                </a:lnTo>
                <a:lnTo>
                  <a:pt x="3117" y="149"/>
                </a:lnTo>
                <a:lnTo>
                  <a:pt x="3120" y="196"/>
                </a:lnTo>
                <a:lnTo>
                  <a:pt x="3110" y="243"/>
                </a:lnTo>
                <a:lnTo>
                  <a:pt x="3099" y="265"/>
                </a:lnTo>
                <a:lnTo>
                  <a:pt x="3067" y="332"/>
                </a:lnTo>
                <a:lnTo>
                  <a:pt x="3011" y="468"/>
                </a:lnTo>
                <a:lnTo>
                  <a:pt x="2970" y="600"/>
                </a:lnTo>
                <a:lnTo>
                  <a:pt x="2948" y="722"/>
                </a:lnTo>
                <a:lnTo>
                  <a:pt x="2946" y="777"/>
                </a:lnTo>
                <a:lnTo>
                  <a:pt x="2946" y="809"/>
                </a:lnTo>
                <a:lnTo>
                  <a:pt x="2953" y="869"/>
                </a:lnTo>
                <a:lnTo>
                  <a:pt x="2964" y="926"/>
                </a:lnTo>
                <a:lnTo>
                  <a:pt x="2983" y="979"/>
                </a:lnTo>
                <a:lnTo>
                  <a:pt x="3006" y="1028"/>
                </a:lnTo>
                <a:lnTo>
                  <a:pt x="3033" y="1074"/>
                </a:lnTo>
                <a:lnTo>
                  <a:pt x="3084" y="1134"/>
                </a:lnTo>
                <a:lnTo>
                  <a:pt x="3165" y="1202"/>
                </a:lnTo>
                <a:lnTo>
                  <a:pt x="3263" y="1252"/>
                </a:lnTo>
                <a:lnTo>
                  <a:pt x="3371" y="1286"/>
                </a:lnTo>
                <a:lnTo>
                  <a:pt x="3489" y="1303"/>
                </a:lnTo>
                <a:lnTo>
                  <a:pt x="3552" y="1304"/>
                </a:lnTo>
                <a:lnTo>
                  <a:pt x="3614" y="1303"/>
                </a:lnTo>
                <a:lnTo>
                  <a:pt x="3732" y="1286"/>
                </a:lnTo>
                <a:lnTo>
                  <a:pt x="3841" y="1252"/>
                </a:lnTo>
                <a:lnTo>
                  <a:pt x="3938" y="1202"/>
                </a:lnTo>
                <a:lnTo>
                  <a:pt x="4020" y="1134"/>
                </a:lnTo>
                <a:lnTo>
                  <a:pt x="4070" y="1074"/>
                </a:lnTo>
                <a:lnTo>
                  <a:pt x="4099" y="1028"/>
                </a:lnTo>
                <a:lnTo>
                  <a:pt x="4121" y="979"/>
                </a:lnTo>
                <a:lnTo>
                  <a:pt x="4139" y="926"/>
                </a:lnTo>
                <a:lnTo>
                  <a:pt x="4150" y="869"/>
                </a:lnTo>
                <a:lnTo>
                  <a:pt x="4157" y="809"/>
                </a:lnTo>
                <a:lnTo>
                  <a:pt x="4158" y="777"/>
                </a:lnTo>
                <a:lnTo>
                  <a:pt x="4156" y="722"/>
                </a:lnTo>
                <a:lnTo>
                  <a:pt x="4135" y="600"/>
                </a:lnTo>
                <a:lnTo>
                  <a:pt x="4097" y="468"/>
                </a:lnTo>
                <a:lnTo>
                  <a:pt x="4044" y="332"/>
                </a:lnTo>
                <a:lnTo>
                  <a:pt x="4012" y="265"/>
                </a:lnTo>
                <a:lnTo>
                  <a:pt x="4003" y="241"/>
                </a:lnTo>
                <a:lnTo>
                  <a:pt x="3994" y="195"/>
                </a:lnTo>
                <a:lnTo>
                  <a:pt x="3996" y="149"/>
                </a:lnTo>
                <a:lnTo>
                  <a:pt x="4009" y="107"/>
                </a:lnTo>
                <a:lnTo>
                  <a:pt x="4034" y="68"/>
                </a:lnTo>
                <a:lnTo>
                  <a:pt x="4065" y="37"/>
                </a:lnTo>
                <a:lnTo>
                  <a:pt x="4105" y="13"/>
                </a:lnTo>
                <a:lnTo>
                  <a:pt x="4150" y="2"/>
                </a:lnTo>
                <a:lnTo>
                  <a:pt x="4175" y="0"/>
                </a:lnTo>
                <a:lnTo>
                  <a:pt x="5794" y="0"/>
                </a:lnTo>
                <a:lnTo>
                  <a:pt x="5794" y="1618"/>
                </a:lnTo>
                <a:lnTo>
                  <a:pt x="5793" y="1644"/>
                </a:lnTo>
                <a:lnTo>
                  <a:pt x="5780" y="1689"/>
                </a:lnTo>
                <a:lnTo>
                  <a:pt x="5758" y="1728"/>
                </a:lnTo>
                <a:lnTo>
                  <a:pt x="5725" y="1760"/>
                </a:lnTo>
                <a:lnTo>
                  <a:pt x="5688" y="1784"/>
                </a:lnTo>
                <a:lnTo>
                  <a:pt x="5645" y="1798"/>
                </a:lnTo>
                <a:lnTo>
                  <a:pt x="5599" y="1801"/>
                </a:lnTo>
                <a:lnTo>
                  <a:pt x="5552" y="1792"/>
                </a:lnTo>
                <a:lnTo>
                  <a:pt x="5529" y="1781"/>
                </a:lnTo>
                <a:lnTo>
                  <a:pt x="5462" y="1750"/>
                </a:lnTo>
                <a:lnTo>
                  <a:pt x="5326" y="1697"/>
                </a:lnTo>
                <a:lnTo>
                  <a:pt x="5194" y="1658"/>
                </a:lnTo>
                <a:lnTo>
                  <a:pt x="5072" y="1639"/>
                </a:lnTo>
                <a:lnTo>
                  <a:pt x="5018" y="1636"/>
                </a:lnTo>
                <a:lnTo>
                  <a:pt x="4985" y="1637"/>
                </a:lnTo>
                <a:lnTo>
                  <a:pt x="4924" y="1643"/>
                </a:lnTo>
                <a:lnTo>
                  <a:pt x="4868" y="1656"/>
                </a:lnTo>
                <a:lnTo>
                  <a:pt x="4815" y="1672"/>
                </a:lnTo>
                <a:lnTo>
                  <a:pt x="4766" y="1696"/>
                </a:lnTo>
                <a:lnTo>
                  <a:pt x="4721" y="1724"/>
                </a:lnTo>
                <a:lnTo>
                  <a:pt x="4660" y="1773"/>
                </a:lnTo>
                <a:lnTo>
                  <a:pt x="4592" y="1856"/>
                </a:lnTo>
                <a:lnTo>
                  <a:pt x="4542" y="1952"/>
                </a:lnTo>
                <a:lnTo>
                  <a:pt x="4508" y="2061"/>
                </a:lnTo>
                <a:lnTo>
                  <a:pt x="4490" y="2180"/>
                </a:lnTo>
                <a:lnTo>
                  <a:pt x="4489" y="2243"/>
                </a:lnTo>
                <a:lnTo>
                  <a:pt x="4490" y="2305"/>
                </a:lnTo>
                <a:lnTo>
                  <a:pt x="4508" y="2423"/>
                </a:lnTo>
                <a:lnTo>
                  <a:pt x="4542" y="2532"/>
                </a:lnTo>
                <a:lnTo>
                  <a:pt x="4592" y="2628"/>
                </a:lnTo>
                <a:lnTo>
                  <a:pt x="4660" y="2711"/>
                </a:lnTo>
                <a:lnTo>
                  <a:pt x="4721" y="2760"/>
                </a:lnTo>
                <a:lnTo>
                  <a:pt x="4766" y="2788"/>
                </a:lnTo>
                <a:lnTo>
                  <a:pt x="4815" y="2812"/>
                </a:lnTo>
                <a:lnTo>
                  <a:pt x="4868" y="2829"/>
                </a:lnTo>
                <a:lnTo>
                  <a:pt x="4924" y="2841"/>
                </a:lnTo>
                <a:lnTo>
                  <a:pt x="4985" y="2848"/>
                </a:lnTo>
                <a:lnTo>
                  <a:pt x="5018" y="2848"/>
                </a:lnTo>
                <a:close/>
              </a:path>
            </a:pathLst>
          </a:custGeom>
          <a:solidFill>
            <a:srgbClr val="814E7E"/>
          </a:solidFill>
          <a:ln w="34925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66" name="Freeform 626">
            <a:extLst>
              <a:ext uri="{FF2B5EF4-FFF2-40B4-BE49-F238E27FC236}">
                <a16:creationId xmlns:a16="http://schemas.microsoft.com/office/drawing/2014/main" id="{621A813B-B188-FB6B-EE68-4D84C6D16AA6}"/>
              </a:ext>
            </a:extLst>
          </p:cNvPr>
          <p:cNvSpPr>
            <a:spLocks/>
          </p:cNvSpPr>
          <p:nvPr/>
        </p:nvSpPr>
        <p:spPr bwMode="auto">
          <a:xfrm>
            <a:off x="4506798" y="3318272"/>
            <a:ext cx="1724025" cy="1725216"/>
          </a:xfrm>
          <a:custGeom>
            <a:avLst/>
            <a:gdLst>
              <a:gd name="T0" fmla="*/ 469 w 5793"/>
              <a:gd name="T1" fmla="*/ 3011 h 5794"/>
              <a:gd name="T2" fmla="*/ 195 w 5793"/>
              <a:gd name="T3" fmla="*/ 3120 h 5794"/>
              <a:gd name="T4" fmla="*/ 37 w 5793"/>
              <a:gd name="T5" fmla="*/ 3046 h 5794"/>
              <a:gd name="T6" fmla="*/ 0 w 5793"/>
              <a:gd name="T7" fmla="*/ 1306 h 5794"/>
              <a:gd name="T8" fmla="*/ 1729 w 5793"/>
              <a:gd name="T9" fmla="*/ 1269 h 5794"/>
              <a:gd name="T10" fmla="*/ 1801 w 5793"/>
              <a:gd name="T11" fmla="*/ 1110 h 5794"/>
              <a:gd name="T12" fmla="*/ 1696 w 5793"/>
              <a:gd name="T13" fmla="*/ 838 h 5794"/>
              <a:gd name="T14" fmla="*/ 1637 w 5793"/>
              <a:gd name="T15" fmla="*/ 497 h 5794"/>
              <a:gd name="T16" fmla="*/ 1696 w 5793"/>
              <a:gd name="T17" fmla="*/ 278 h 5794"/>
              <a:gd name="T18" fmla="*/ 1953 w 5793"/>
              <a:gd name="T19" fmla="*/ 53 h 5794"/>
              <a:gd name="T20" fmla="*/ 2304 w 5793"/>
              <a:gd name="T21" fmla="*/ 2 h 5794"/>
              <a:gd name="T22" fmla="*/ 2710 w 5793"/>
              <a:gd name="T23" fmla="*/ 170 h 5794"/>
              <a:gd name="T24" fmla="*/ 2829 w 5793"/>
              <a:gd name="T25" fmla="*/ 379 h 5794"/>
              <a:gd name="T26" fmla="*/ 2846 w 5793"/>
              <a:gd name="T27" fmla="*/ 584 h 5794"/>
              <a:gd name="T28" fmla="*/ 2694 w 5793"/>
              <a:gd name="T29" fmla="*/ 1040 h 5794"/>
              <a:gd name="T30" fmla="*/ 2692 w 5793"/>
              <a:gd name="T31" fmla="*/ 1199 h 5794"/>
              <a:gd name="T32" fmla="*/ 2834 w 5793"/>
              <a:gd name="T33" fmla="*/ 1304 h 5794"/>
              <a:gd name="T34" fmla="*/ 4489 w 5793"/>
              <a:gd name="T35" fmla="*/ 1306 h 5794"/>
              <a:gd name="T36" fmla="*/ 4526 w 5793"/>
              <a:gd name="T37" fmla="*/ 3046 h 5794"/>
              <a:gd name="T38" fmla="*/ 4684 w 5793"/>
              <a:gd name="T39" fmla="*/ 3120 h 5794"/>
              <a:gd name="T40" fmla="*/ 4957 w 5793"/>
              <a:gd name="T41" fmla="*/ 3011 h 5794"/>
              <a:gd name="T42" fmla="*/ 5297 w 5793"/>
              <a:gd name="T43" fmla="*/ 2946 h 5794"/>
              <a:gd name="T44" fmla="*/ 5517 w 5793"/>
              <a:gd name="T45" fmla="*/ 3006 h 5794"/>
              <a:gd name="T46" fmla="*/ 5741 w 5793"/>
              <a:gd name="T47" fmla="*/ 3263 h 5794"/>
              <a:gd name="T48" fmla="*/ 5792 w 5793"/>
              <a:gd name="T49" fmla="*/ 3614 h 5794"/>
              <a:gd name="T50" fmla="*/ 5623 w 5793"/>
              <a:gd name="T51" fmla="*/ 4021 h 5794"/>
              <a:gd name="T52" fmla="*/ 5415 w 5793"/>
              <a:gd name="T53" fmla="*/ 4139 h 5794"/>
              <a:gd name="T54" fmla="*/ 5211 w 5793"/>
              <a:gd name="T55" fmla="*/ 4156 h 5794"/>
              <a:gd name="T56" fmla="*/ 4754 w 5793"/>
              <a:gd name="T57" fmla="*/ 4013 h 5794"/>
              <a:gd name="T58" fmla="*/ 4596 w 5793"/>
              <a:gd name="T59" fmla="*/ 4011 h 5794"/>
              <a:gd name="T60" fmla="*/ 4491 w 5793"/>
              <a:gd name="T61" fmla="*/ 4151 h 5794"/>
              <a:gd name="T62" fmla="*/ 4489 w 5793"/>
              <a:gd name="T63" fmla="*/ 5794 h 5794"/>
              <a:gd name="T64" fmla="*/ 2747 w 5793"/>
              <a:gd name="T65" fmla="*/ 5758 h 5794"/>
              <a:gd name="T66" fmla="*/ 2675 w 5793"/>
              <a:gd name="T67" fmla="*/ 5598 h 5794"/>
              <a:gd name="T68" fmla="*/ 2784 w 5793"/>
              <a:gd name="T69" fmla="*/ 5326 h 5794"/>
              <a:gd name="T70" fmla="*/ 2847 w 5793"/>
              <a:gd name="T71" fmla="*/ 4985 h 5794"/>
              <a:gd name="T72" fmla="*/ 2789 w 5793"/>
              <a:gd name="T73" fmla="*/ 4766 h 5794"/>
              <a:gd name="T74" fmla="*/ 2531 w 5793"/>
              <a:gd name="T75" fmla="*/ 4542 h 5794"/>
              <a:gd name="T76" fmla="*/ 2180 w 5793"/>
              <a:gd name="T77" fmla="*/ 4491 h 5794"/>
              <a:gd name="T78" fmla="*/ 1774 w 5793"/>
              <a:gd name="T79" fmla="*/ 4660 h 5794"/>
              <a:gd name="T80" fmla="*/ 1655 w 5793"/>
              <a:gd name="T81" fmla="*/ 4869 h 5794"/>
              <a:gd name="T82" fmla="*/ 1638 w 5793"/>
              <a:gd name="T83" fmla="*/ 5072 h 5794"/>
              <a:gd name="T84" fmla="*/ 1782 w 5793"/>
              <a:gd name="T85" fmla="*/ 5530 h 5794"/>
              <a:gd name="T86" fmla="*/ 1784 w 5793"/>
              <a:gd name="T87" fmla="*/ 5688 h 5794"/>
              <a:gd name="T88" fmla="*/ 1643 w 5793"/>
              <a:gd name="T89" fmla="*/ 5793 h 5794"/>
              <a:gd name="T90" fmla="*/ 1 w 5793"/>
              <a:gd name="T91" fmla="*/ 4151 h 5794"/>
              <a:gd name="T92" fmla="*/ 106 w 5793"/>
              <a:gd name="T93" fmla="*/ 4011 h 5794"/>
              <a:gd name="T94" fmla="*/ 265 w 5793"/>
              <a:gd name="T95" fmla="*/ 4013 h 5794"/>
              <a:gd name="T96" fmla="*/ 723 w 5793"/>
              <a:gd name="T97" fmla="*/ 4156 h 5794"/>
              <a:gd name="T98" fmla="*/ 926 w 5793"/>
              <a:gd name="T99" fmla="*/ 4139 h 5794"/>
              <a:gd name="T100" fmla="*/ 1135 w 5793"/>
              <a:gd name="T101" fmla="*/ 4021 h 5794"/>
              <a:gd name="T102" fmla="*/ 1303 w 5793"/>
              <a:gd name="T103" fmla="*/ 3614 h 5794"/>
              <a:gd name="T104" fmla="*/ 1252 w 5793"/>
              <a:gd name="T105" fmla="*/ 3263 h 5794"/>
              <a:gd name="T106" fmla="*/ 1029 w 5793"/>
              <a:gd name="T107" fmla="*/ 3006 h 5794"/>
              <a:gd name="T108" fmla="*/ 808 w 5793"/>
              <a:gd name="T109" fmla="*/ 2946 h 5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93" h="5794">
                <a:moveTo>
                  <a:pt x="777" y="2946"/>
                </a:moveTo>
                <a:lnTo>
                  <a:pt x="723" y="2948"/>
                </a:lnTo>
                <a:lnTo>
                  <a:pt x="601" y="2970"/>
                </a:lnTo>
                <a:lnTo>
                  <a:pt x="469" y="3011"/>
                </a:lnTo>
                <a:lnTo>
                  <a:pt x="333" y="3067"/>
                </a:lnTo>
                <a:lnTo>
                  <a:pt x="265" y="3101"/>
                </a:lnTo>
                <a:lnTo>
                  <a:pt x="242" y="3111"/>
                </a:lnTo>
                <a:lnTo>
                  <a:pt x="195" y="3120"/>
                </a:lnTo>
                <a:lnTo>
                  <a:pt x="150" y="3117"/>
                </a:lnTo>
                <a:lnTo>
                  <a:pt x="107" y="3103"/>
                </a:lnTo>
                <a:lnTo>
                  <a:pt x="68" y="3079"/>
                </a:lnTo>
                <a:lnTo>
                  <a:pt x="37" y="3046"/>
                </a:lnTo>
                <a:lnTo>
                  <a:pt x="14" y="3006"/>
                </a:lnTo>
                <a:lnTo>
                  <a:pt x="1" y="2961"/>
                </a:lnTo>
                <a:lnTo>
                  <a:pt x="0" y="2935"/>
                </a:lnTo>
                <a:lnTo>
                  <a:pt x="0" y="1306"/>
                </a:lnTo>
                <a:lnTo>
                  <a:pt x="1618" y="1306"/>
                </a:lnTo>
                <a:lnTo>
                  <a:pt x="1643" y="1304"/>
                </a:lnTo>
                <a:lnTo>
                  <a:pt x="1690" y="1291"/>
                </a:lnTo>
                <a:lnTo>
                  <a:pt x="1729" y="1269"/>
                </a:lnTo>
                <a:lnTo>
                  <a:pt x="1761" y="1237"/>
                </a:lnTo>
                <a:lnTo>
                  <a:pt x="1784" y="1199"/>
                </a:lnTo>
                <a:lnTo>
                  <a:pt x="1797" y="1156"/>
                </a:lnTo>
                <a:lnTo>
                  <a:pt x="1801" y="1110"/>
                </a:lnTo>
                <a:lnTo>
                  <a:pt x="1792" y="1063"/>
                </a:lnTo>
                <a:lnTo>
                  <a:pt x="1782" y="1041"/>
                </a:lnTo>
                <a:lnTo>
                  <a:pt x="1749" y="974"/>
                </a:lnTo>
                <a:lnTo>
                  <a:pt x="1696" y="838"/>
                </a:lnTo>
                <a:lnTo>
                  <a:pt x="1659" y="705"/>
                </a:lnTo>
                <a:lnTo>
                  <a:pt x="1638" y="584"/>
                </a:lnTo>
                <a:lnTo>
                  <a:pt x="1637" y="529"/>
                </a:lnTo>
                <a:lnTo>
                  <a:pt x="1637" y="497"/>
                </a:lnTo>
                <a:lnTo>
                  <a:pt x="1643" y="436"/>
                </a:lnTo>
                <a:lnTo>
                  <a:pt x="1655" y="379"/>
                </a:lnTo>
                <a:lnTo>
                  <a:pt x="1673" y="327"/>
                </a:lnTo>
                <a:lnTo>
                  <a:pt x="1696" y="278"/>
                </a:lnTo>
                <a:lnTo>
                  <a:pt x="1723" y="232"/>
                </a:lnTo>
                <a:lnTo>
                  <a:pt x="1774" y="170"/>
                </a:lnTo>
                <a:lnTo>
                  <a:pt x="1856" y="104"/>
                </a:lnTo>
                <a:lnTo>
                  <a:pt x="1953" y="53"/>
                </a:lnTo>
                <a:lnTo>
                  <a:pt x="2062" y="20"/>
                </a:lnTo>
                <a:lnTo>
                  <a:pt x="2180" y="2"/>
                </a:lnTo>
                <a:lnTo>
                  <a:pt x="2242" y="0"/>
                </a:lnTo>
                <a:lnTo>
                  <a:pt x="2304" y="2"/>
                </a:lnTo>
                <a:lnTo>
                  <a:pt x="2422" y="20"/>
                </a:lnTo>
                <a:lnTo>
                  <a:pt x="2531" y="53"/>
                </a:lnTo>
                <a:lnTo>
                  <a:pt x="2628" y="104"/>
                </a:lnTo>
                <a:lnTo>
                  <a:pt x="2710" y="170"/>
                </a:lnTo>
                <a:lnTo>
                  <a:pt x="2760" y="232"/>
                </a:lnTo>
                <a:lnTo>
                  <a:pt x="2789" y="278"/>
                </a:lnTo>
                <a:lnTo>
                  <a:pt x="2811" y="327"/>
                </a:lnTo>
                <a:lnTo>
                  <a:pt x="2829" y="379"/>
                </a:lnTo>
                <a:lnTo>
                  <a:pt x="2841" y="436"/>
                </a:lnTo>
                <a:lnTo>
                  <a:pt x="2847" y="497"/>
                </a:lnTo>
                <a:lnTo>
                  <a:pt x="2848" y="529"/>
                </a:lnTo>
                <a:lnTo>
                  <a:pt x="2846" y="584"/>
                </a:lnTo>
                <a:lnTo>
                  <a:pt x="2824" y="705"/>
                </a:lnTo>
                <a:lnTo>
                  <a:pt x="2784" y="838"/>
                </a:lnTo>
                <a:lnTo>
                  <a:pt x="2727" y="972"/>
                </a:lnTo>
                <a:lnTo>
                  <a:pt x="2694" y="1040"/>
                </a:lnTo>
                <a:lnTo>
                  <a:pt x="2684" y="1063"/>
                </a:lnTo>
                <a:lnTo>
                  <a:pt x="2675" y="1110"/>
                </a:lnTo>
                <a:lnTo>
                  <a:pt x="2677" y="1155"/>
                </a:lnTo>
                <a:lnTo>
                  <a:pt x="2692" y="1199"/>
                </a:lnTo>
                <a:lnTo>
                  <a:pt x="2715" y="1237"/>
                </a:lnTo>
                <a:lnTo>
                  <a:pt x="2747" y="1269"/>
                </a:lnTo>
                <a:lnTo>
                  <a:pt x="2787" y="1291"/>
                </a:lnTo>
                <a:lnTo>
                  <a:pt x="2834" y="1304"/>
                </a:lnTo>
                <a:lnTo>
                  <a:pt x="2859" y="1306"/>
                </a:lnTo>
                <a:lnTo>
                  <a:pt x="4489" y="1306"/>
                </a:lnTo>
                <a:lnTo>
                  <a:pt x="4489" y="1306"/>
                </a:lnTo>
                <a:lnTo>
                  <a:pt x="4489" y="1306"/>
                </a:lnTo>
                <a:lnTo>
                  <a:pt x="4489" y="2935"/>
                </a:lnTo>
                <a:lnTo>
                  <a:pt x="4491" y="2961"/>
                </a:lnTo>
                <a:lnTo>
                  <a:pt x="4502" y="3006"/>
                </a:lnTo>
                <a:lnTo>
                  <a:pt x="4526" y="3046"/>
                </a:lnTo>
                <a:lnTo>
                  <a:pt x="4557" y="3079"/>
                </a:lnTo>
                <a:lnTo>
                  <a:pt x="4596" y="3103"/>
                </a:lnTo>
                <a:lnTo>
                  <a:pt x="4638" y="3117"/>
                </a:lnTo>
                <a:lnTo>
                  <a:pt x="4684" y="3120"/>
                </a:lnTo>
                <a:lnTo>
                  <a:pt x="4730" y="3111"/>
                </a:lnTo>
                <a:lnTo>
                  <a:pt x="4754" y="3101"/>
                </a:lnTo>
                <a:lnTo>
                  <a:pt x="4821" y="3067"/>
                </a:lnTo>
                <a:lnTo>
                  <a:pt x="4957" y="3011"/>
                </a:lnTo>
                <a:lnTo>
                  <a:pt x="5089" y="2970"/>
                </a:lnTo>
                <a:lnTo>
                  <a:pt x="5211" y="2948"/>
                </a:lnTo>
                <a:lnTo>
                  <a:pt x="5266" y="2946"/>
                </a:lnTo>
                <a:lnTo>
                  <a:pt x="5297" y="2946"/>
                </a:lnTo>
                <a:lnTo>
                  <a:pt x="5358" y="2953"/>
                </a:lnTo>
                <a:lnTo>
                  <a:pt x="5415" y="2965"/>
                </a:lnTo>
                <a:lnTo>
                  <a:pt x="5468" y="2983"/>
                </a:lnTo>
                <a:lnTo>
                  <a:pt x="5517" y="3006"/>
                </a:lnTo>
                <a:lnTo>
                  <a:pt x="5562" y="3033"/>
                </a:lnTo>
                <a:lnTo>
                  <a:pt x="5623" y="3084"/>
                </a:lnTo>
                <a:lnTo>
                  <a:pt x="5691" y="3167"/>
                </a:lnTo>
                <a:lnTo>
                  <a:pt x="5741" y="3263"/>
                </a:lnTo>
                <a:lnTo>
                  <a:pt x="5775" y="3372"/>
                </a:lnTo>
                <a:lnTo>
                  <a:pt x="5792" y="3489"/>
                </a:lnTo>
                <a:lnTo>
                  <a:pt x="5793" y="3552"/>
                </a:lnTo>
                <a:lnTo>
                  <a:pt x="5792" y="3614"/>
                </a:lnTo>
                <a:lnTo>
                  <a:pt x="5775" y="3733"/>
                </a:lnTo>
                <a:lnTo>
                  <a:pt x="5741" y="3842"/>
                </a:lnTo>
                <a:lnTo>
                  <a:pt x="5691" y="3938"/>
                </a:lnTo>
                <a:lnTo>
                  <a:pt x="5623" y="4021"/>
                </a:lnTo>
                <a:lnTo>
                  <a:pt x="5562" y="4070"/>
                </a:lnTo>
                <a:lnTo>
                  <a:pt x="5517" y="4099"/>
                </a:lnTo>
                <a:lnTo>
                  <a:pt x="5468" y="4122"/>
                </a:lnTo>
                <a:lnTo>
                  <a:pt x="5415" y="4139"/>
                </a:lnTo>
                <a:lnTo>
                  <a:pt x="5358" y="4152"/>
                </a:lnTo>
                <a:lnTo>
                  <a:pt x="5297" y="4157"/>
                </a:lnTo>
                <a:lnTo>
                  <a:pt x="5266" y="4158"/>
                </a:lnTo>
                <a:lnTo>
                  <a:pt x="5211" y="4156"/>
                </a:lnTo>
                <a:lnTo>
                  <a:pt x="5089" y="4136"/>
                </a:lnTo>
                <a:lnTo>
                  <a:pt x="4957" y="4097"/>
                </a:lnTo>
                <a:lnTo>
                  <a:pt x="4821" y="4044"/>
                </a:lnTo>
                <a:lnTo>
                  <a:pt x="4754" y="4013"/>
                </a:lnTo>
                <a:lnTo>
                  <a:pt x="4730" y="4003"/>
                </a:lnTo>
                <a:lnTo>
                  <a:pt x="4684" y="3994"/>
                </a:lnTo>
                <a:lnTo>
                  <a:pt x="4638" y="3996"/>
                </a:lnTo>
                <a:lnTo>
                  <a:pt x="4596" y="4011"/>
                </a:lnTo>
                <a:lnTo>
                  <a:pt x="4557" y="4034"/>
                </a:lnTo>
                <a:lnTo>
                  <a:pt x="4526" y="4065"/>
                </a:lnTo>
                <a:lnTo>
                  <a:pt x="4502" y="4105"/>
                </a:lnTo>
                <a:lnTo>
                  <a:pt x="4491" y="4151"/>
                </a:lnTo>
                <a:lnTo>
                  <a:pt x="4489" y="4176"/>
                </a:lnTo>
                <a:lnTo>
                  <a:pt x="4489" y="5794"/>
                </a:lnTo>
                <a:lnTo>
                  <a:pt x="4489" y="5483"/>
                </a:lnTo>
                <a:lnTo>
                  <a:pt x="4489" y="5794"/>
                </a:lnTo>
                <a:lnTo>
                  <a:pt x="2859" y="5794"/>
                </a:lnTo>
                <a:lnTo>
                  <a:pt x="2834" y="5793"/>
                </a:lnTo>
                <a:lnTo>
                  <a:pt x="2787" y="5781"/>
                </a:lnTo>
                <a:lnTo>
                  <a:pt x="2747" y="5758"/>
                </a:lnTo>
                <a:lnTo>
                  <a:pt x="2715" y="5725"/>
                </a:lnTo>
                <a:lnTo>
                  <a:pt x="2692" y="5688"/>
                </a:lnTo>
                <a:lnTo>
                  <a:pt x="2677" y="5645"/>
                </a:lnTo>
                <a:lnTo>
                  <a:pt x="2675" y="5598"/>
                </a:lnTo>
                <a:lnTo>
                  <a:pt x="2684" y="5552"/>
                </a:lnTo>
                <a:lnTo>
                  <a:pt x="2694" y="5530"/>
                </a:lnTo>
                <a:lnTo>
                  <a:pt x="2727" y="5462"/>
                </a:lnTo>
                <a:lnTo>
                  <a:pt x="2784" y="5326"/>
                </a:lnTo>
                <a:lnTo>
                  <a:pt x="2824" y="5194"/>
                </a:lnTo>
                <a:lnTo>
                  <a:pt x="2846" y="5072"/>
                </a:lnTo>
                <a:lnTo>
                  <a:pt x="2848" y="5018"/>
                </a:lnTo>
                <a:lnTo>
                  <a:pt x="2847" y="4985"/>
                </a:lnTo>
                <a:lnTo>
                  <a:pt x="2841" y="4926"/>
                </a:lnTo>
                <a:lnTo>
                  <a:pt x="2829" y="4869"/>
                </a:lnTo>
                <a:lnTo>
                  <a:pt x="2811" y="4815"/>
                </a:lnTo>
                <a:lnTo>
                  <a:pt x="2789" y="4766"/>
                </a:lnTo>
                <a:lnTo>
                  <a:pt x="2760" y="4721"/>
                </a:lnTo>
                <a:lnTo>
                  <a:pt x="2710" y="4660"/>
                </a:lnTo>
                <a:lnTo>
                  <a:pt x="2628" y="4592"/>
                </a:lnTo>
                <a:lnTo>
                  <a:pt x="2531" y="4542"/>
                </a:lnTo>
                <a:lnTo>
                  <a:pt x="2422" y="4508"/>
                </a:lnTo>
                <a:lnTo>
                  <a:pt x="2304" y="4491"/>
                </a:lnTo>
                <a:lnTo>
                  <a:pt x="2242" y="4489"/>
                </a:lnTo>
                <a:lnTo>
                  <a:pt x="2180" y="4491"/>
                </a:lnTo>
                <a:lnTo>
                  <a:pt x="2062" y="4508"/>
                </a:lnTo>
                <a:lnTo>
                  <a:pt x="1953" y="4542"/>
                </a:lnTo>
                <a:lnTo>
                  <a:pt x="1856" y="4592"/>
                </a:lnTo>
                <a:lnTo>
                  <a:pt x="1774" y="4660"/>
                </a:lnTo>
                <a:lnTo>
                  <a:pt x="1723" y="4721"/>
                </a:lnTo>
                <a:lnTo>
                  <a:pt x="1696" y="4766"/>
                </a:lnTo>
                <a:lnTo>
                  <a:pt x="1673" y="4815"/>
                </a:lnTo>
                <a:lnTo>
                  <a:pt x="1655" y="4869"/>
                </a:lnTo>
                <a:lnTo>
                  <a:pt x="1643" y="4926"/>
                </a:lnTo>
                <a:lnTo>
                  <a:pt x="1637" y="4985"/>
                </a:lnTo>
                <a:lnTo>
                  <a:pt x="1637" y="5018"/>
                </a:lnTo>
                <a:lnTo>
                  <a:pt x="1638" y="5072"/>
                </a:lnTo>
                <a:lnTo>
                  <a:pt x="1659" y="5194"/>
                </a:lnTo>
                <a:lnTo>
                  <a:pt x="1696" y="5326"/>
                </a:lnTo>
                <a:lnTo>
                  <a:pt x="1749" y="5462"/>
                </a:lnTo>
                <a:lnTo>
                  <a:pt x="1782" y="5530"/>
                </a:lnTo>
                <a:lnTo>
                  <a:pt x="1792" y="5553"/>
                </a:lnTo>
                <a:lnTo>
                  <a:pt x="1801" y="5600"/>
                </a:lnTo>
                <a:lnTo>
                  <a:pt x="1797" y="5645"/>
                </a:lnTo>
                <a:lnTo>
                  <a:pt x="1784" y="5688"/>
                </a:lnTo>
                <a:lnTo>
                  <a:pt x="1761" y="5727"/>
                </a:lnTo>
                <a:lnTo>
                  <a:pt x="1729" y="5758"/>
                </a:lnTo>
                <a:lnTo>
                  <a:pt x="1690" y="5781"/>
                </a:lnTo>
                <a:lnTo>
                  <a:pt x="1643" y="5793"/>
                </a:lnTo>
                <a:lnTo>
                  <a:pt x="1618" y="5794"/>
                </a:lnTo>
                <a:lnTo>
                  <a:pt x="0" y="5794"/>
                </a:lnTo>
                <a:lnTo>
                  <a:pt x="0" y="4176"/>
                </a:lnTo>
                <a:lnTo>
                  <a:pt x="1" y="4151"/>
                </a:lnTo>
                <a:lnTo>
                  <a:pt x="14" y="4105"/>
                </a:lnTo>
                <a:lnTo>
                  <a:pt x="37" y="4065"/>
                </a:lnTo>
                <a:lnTo>
                  <a:pt x="68" y="4034"/>
                </a:lnTo>
                <a:lnTo>
                  <a:pt x="106" y="4011"/>
                </a:lnTo>
                <a:lnTo>
                  <a:pt x="149" y="3996"/>
                </a:lnTo>
                <a:lnTo>
                  <a:pt x="195" y="3994"/>
                </a:lnTo>
                <a:lnTo>
                  <a:pt x="242" y="4003"/>
                </a:lnTo>
                <a:lnTo>
                  <a:pt x="265" y="4013"/>
                </a:lnTo>
                <a:lnTo>
                  <a:pt x="333" y="4044"/>
                </a:lnTo>
                <a:lnTo>
                  <a:pt x="469" y="4097"/>
                </a:lnTo>
                <a:lnTo>
                  <a:pt x="601" y="4136"/>
                </a:lnTo>
                <a:lnTo>
                  <a:pt x="723" y="4156"/>
                </a:lnTo>
                <a:lnTo>
                  <a:pt x="777" y="4158"/>
                </a:lnTo>
                <a:lnTo>
                  <a:pt x="808" y="4157"/>
                </a:lnTo>
                <a:lnTo>
                  <a:pt x="869" y="4152"/>
                </a:lnTo>
                <a:lnTo>
                  <a:pt x="926" y="4139"/>
                </a:lnTo>
                <a:lnTo>
                  <a:pt x="979" y="4122"/>
                </a:lnTo>
                <a:lnTo>
                  <a:pt x="1029" y="4099"/>
                </a:lnTo>
                <a:lnTo>
                  <a:pt x="1074" y="4070"/>
                </a:lnTo>
                <a:lnTo>
                  <a:pt x="1135" y="4021"/>
                </a:lnTo>
                <a:lnTo>
                  <a:pt x="1201" y="3938"/>
                </a:lnTo>
                <a:lnTo>
                  <a:pt x="1252" y="3842"/>
                </a:lnTo>
                <a:lnTo>
                  <a:pt x="1287" y="3733"/>
                </a:lnTo>
                <a:lnTo>
                  <a:pt x="1303" y="3614"/>
                </a:lnTo>
                <a:lnTo>
                  <a:pt x="1305" y="3552"/>
                </a:lnTo>
                <a:lnTo>
                  <a:pt x="1303" y="3489"/>
                </a:lnTo>
                <a:lnTo>
                  <a:pt x="1287" y="3372"/>
                </a:lnTo>
                <a:lnTo>
                  <a:pt x="1252" y="3263"/>
                </a:lnTo>
                <a:lnTo>
                  <a:pt x="1201" y="3167"/>
                </a:lnTo>
                <a:lnTo>
                  <a:pt x="1135" y="3084"/>
                </a:lnTo>
                <a:lnTo>
                  <a:pt x="1074" y="3033"/>
                </a:lnTo>
                <a:lnTo>
                  <a:pt x="1029" y="3006"/>
                </a:lnTo>
                <a:lnTo>
                  <a:pt x="979" y="2983"/>
                </a:lnTo>
                <a:lnTo>
                  <a:pt x="926" y="2965"/>
                </a:lnTo>
                <a:lnTo>
                  <a:pt x="869" y="2953"/>
                </a:lnTo>
                <a:lnTo>
                  <a:pt x="808" y="2946"/>
                </a:lnTo>
                <a:lnTo>
                  <a:pt x="777" y="2946"/>
                </a:lnTo>
                <a:close/>
              </a:path>
            </a:pathLst>
          </a:custGeom>
          <a:solidFill>
            <a:srgbClr val="F17C3F"/>
          </a:solidFill>
          <a:ln w="57150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5890C86-2690-FF2A-F99C-DE57D3F6AAAE}"/>
              </a:ext>
            </a:extLst>
          </p:cNvPr>
          <p:cNvGrpSpPr/>
          <p:nvPr/>
        </p:nvGrpSpPr>
        <p:grpSpPr>
          <a:xfrm>
            <a:off x="9355453" y="4259189"/>
            <a:ext cx="1472125" cy="905237"/>
            <a:chOff x="10223515" y="1881543"/>
            <a:chExt cx="1962833" cy="1206982"/>
          </a:xfrm>
        </p:grpSpPr>
        <p:sp>
          <p:nvSpPr>
            <p:cNvPr id="68" name="Freeform 3126">
              <a:extLst>
                <a:ext uri="{FF2B5EF4-FFF2-40B4-BE49-F238E27FC236}">
                  <a16:creationId xmlns:a16="http://schemas.microsoft.com/office/drawing/2014/main" id="{7479C40B-CEB6-3CF5-9E0E-5B4642ADA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3515" y="2362431"/>
              <a:ext cx="939161" cy="726094"/>
            </a:xfrm>
            <a:custGeom>
              <a:avLst/>
              <a:gdLst>
                <a:gd name="T0" fmla="*/ 569 w 789"/>
                <a:gd name="T1" fmla="*/ 364 h 610"/>
                <a:gd name="T2" fmla="*/ 587 w 789"/>
                <a:gd name="T3" fmla="*/ 395 h 610"/>
                <a:gd name="T4" fmla="*/ 617 w 789"/>
                <a:gd name="T5" fmla="*/ 412 h 610"/>
                <a:gd name="T6" fmla="*/ 644 w 789"/>
                <a:gd name="T7" fmla="*/ 415 h 610"/>
                <a:gd name="T8" fmla="*/ 789 w 789"/>
                <a:gd name="T9" fmla="*/ 377 h 610"/>
                <a:gd name="T10" fmla="*/ 666 w 789"/>
                <a:gd name="T11" fmla="*/ 477 h 610"/>
                <a:gd name="T12" fmla="*/ 155 w 789"/>
                <a:gd name="T13" fmla="*/ 607 h 610"/>
                <a:gd name="T14" fmla="*/ 141 w 789"/>
                <a:gd name="T15" fmla="*/ 610 h 610"/>
                <a:gd name="T16" fmla="*/ 106 w 789"/>
                <a:gd name="T17" fmla="*/ 597 h 610"/>
                <a:gd name="T18" fmla="*/ 83 w 789"/>
                <a:gd name="T19" fmla="*/ 566 h 610"/>
                <a:gd name="T20" fmla="*/ 78 w 789"/>
                <a:gd name="T21" fmla="*/ 529 h 610"/>
                <a:gd name="T22" fmla="*/ 91 w 789"/>
                <a:gd name="T23" fmla="*/ 496 h 610"/>
                <a:gd name="T24" fmla="*/ 121 w 789"/>
                <a:gd name="T25" fmla="*/ 477 h 610"/>
                <a:gd name="T26" fmla="*/ 534 w 789"/>
                <a:gd name="T27" fmla="*/ 356 h 610"/>
                <a:gd name="T28" fmla="*/ 70 w 789"/>
                <a:gd name="T29" fmla="*/ 475 h 610"/>
                <a:gd name="T30" fmla="*/ 44 w 789"/>
                <a:gd name="T31" fmla="*/ 473 h 610"/>
                <a:gd name="T32" fmla="*/ 14 w 789"/>
                <a:gd name="T33" fmla="*/ 449 h 610"/>
                <a:gd name="T34" fmla="*/ 2 w 789"/>
                <a:gd name="T35" fmla="*/ 414 h 610"/>
                <a:gd name="T36" fmla="*/ 3 w 789"/>
                <a:gd name="T37" fmla="*/ 377 h 610"/>
                <a:gd name="T38" fmla="*/ 27 w 789"/>
                <a:gd name="T39" fmla="*/ 350 h 610"/>
                <a:gd name="T40" fmla="*/ 500 w 789"/>
                <a:gd name="T41" fmla="*/ 225 h 610"/>
                <a:gd name="T42" fmla="*/ 107 w 789"/>
                <a:gd name="T43" fmla="*/ 316 h 610"/>
                <a:gd name="T44" fmla="*/ 92 w 789"/>
                <a:gd name="T45" fmla="*/ 317 h 610"/>
                <a:gd name="T46" fmla="*/ 83 w 789"/>
                <a:gd name="T47" fmla="*/ 317 h 610"/>
                <a:gd name="T48" fmla="*/ 75 w 789"/>
                <a:gd name="T49" fmla="*/ 314 h 610"/>
                <a:gd name="T50" fmla="*/ 72 w 789"/>
                <a:gd name="T51" fmla="*/ 313 h 610"/>
                <a:gd name="T52" fmla="*/ 66 w 789"/>
                <a:gd name="T53" fmla="*/ 312 h 610"/>
                <a:gd name="T54" fmla="*/ 61 w 789"/>
                <a:gd name="T55" fmla="*/ 308 h 610"/>
                <a:gd name="T56" fmla="*/ 57 w 789"/>
                <a:gd name="T57" fmla="*/ 305 h 610"/>
                <a:gd name="T58" fmla="*/ 53 w 789"/>
                <a:gd name="T59" fmla="*/ 302 h 610"/>
                <a:gd name="T60" fmla="*/ 48 w 789"/>
                <a:gd name="T61" fmla="*/ 297 h 610"/>
                <a:gd name="T62" fmla="*/ 45 w 789"/>
                <a:gd name="T63" fmla="*/ 293 h 610"/>
                <a:gd name="T64" fmla="*/ 43 w 789"/>
                <a:gd name="T65" fmla="*/ 289 h 610"/>
                <a:gd name="T66" fmla="*/ 39 w 789"/>
                <a:gd name="T67" fmla="*/ 283 h 610"/>
                <a:gd name="T68" fmla="*/ 38 w 789"/>
                <a:gd name="T69" fmla="*/ 278 h 610"/>
                <a:gd name="T70" fmla="*/ 31 w 789"/>
                <a:gd name="T71" fmla="*/ 255 h 610"/>
                <a:gd name="T72" fmla="*/ 32 w 789"/>
                <a:gd name="T73" fmla="*/ 223 h 610"/>
                <a:gd name="T74" fmla="*/ 49 w 789"/>
                <a:gd name="T75" fmla="*/ 196 h 610"/>
                <a:gd name="T76" fmla="*/ 52 w 789"/>
                <a:gd name="T77" fmla="*/ 202 h 610"/>
                <a:gd name="T78" fmla="*/ 60 w 789"/>
                <a:gd name="T79" fmla="*/ 220 h 610"/>
                <a:gd name="T80" fmla="*/ 90 w 789"/>
                <a:gd name="T81" fmla="*/ 244 h 610"/>
                <a:gd name="T82" fmla="*/ 116 w 789"/>
                <a:gd name="T83" fmla="*/ 246 h 610"/>
                <a:gd name="T84" fmla="*/ 513 w 789"/>
                <a:gd name="T85" fmla="*/ 144 h 610"/>
                <a:gd name="T86" fmla="*/ 477 w 789"/>
                <a:gd name="T87" fmla="*/ 7 h 610"/>
                <a:gd name="T88" fmla="*/ 90 w 789"/>
                <a:gd name="T89" fmla="*/ 113 h 610"/>
                <a:gd name="T90" fmla="*/ 86 w 789"/>
                <a:gd name="T91" fmla="*/ 106 h 610"/>
                <a:gd name="T92" fmla="*/ 81 w 789"/>
                <a:gd name="T93" fmla="*/ 72 h 610"/>
                <a:gd name="T94" fmla="*/ 90 w 789"/>
                <a:gd name="T95" fmla="*/ 42 h 610"/>
                <a:gd name="T96" fmla="*/ 103 w 789"/>
                <a:gd name="T97" fmla="*/ 35 h 610"/>
                <a:gd name="T98" fmla="*/ 111 w 789"/>
                <a:gd name="T99" fmla="*/ 54 h 610"/>
                <a:gd name="T100" fmla="*/ 141 w 789"/>
                <a:gd name="T101" fmla="*/ 76 h 610"/>
                <a:gd name="T102" fmla="*/ 159 w 789"/>
                <a:gd name="T103" fmla="*/ 80 h 610"/>
                <a:gd name="T104" fmla="*/ 174 w 789"/>
                <a:gd name="T105" fmla="*/ 77 h 610"/>
                <a:gd name="T106" fmla="*/ 476 w 789"/>
                <a:gd name="T10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9" h="610">
                  <a:moveTo>
                    <a:pt x="513" y="144"/>
                  </a:moveTo>
                  <a:lnTo>
                    <a:pt x="569" y="364"/>
                  </a:lnTo>
                  <a:lnTo>
                    <a:pt x="577" y="381"/>
                  </a:lnTo>
                  <a:lnTo>
                    <a:pt x="587" y="395"/>
                  </a:lnTo>
                  <a:lnTo>
                    <a:pt x="602" y="406"/>
                  </a:lnTo>
                  <a:lnTo>
                    <a:pt x="617" y="412"/>
                  </a:lnTo>
                  <a:lnTo>
                    <a:pt x="636" y="415"/>
                  </a:lnTo>
                  <a:lnTo>
                    <a:pt x="644" y="415"/>
                  </a:lnTo>
                  <a:lnTo>
                    <a:pt x="653" y="412"/>
                  </a:lnTo>
                  <a:lnTo>
                    <a:pt x="789" y="377"/>
                  </a:lnTo>
                  <a:lnTo>
                    <a:pt x="789" y="444"/>
                  </a:lnTo>
                  <a:lnTo>
                    <a:pt x="666" y="477"/>
                  </a:lnTo>
                  <a:lnTo>
                    <a:pt x="666" y="477"/>
                  </a:lnTo>
                  <a:lnTo>
                    <a:pt x="155" y="607"/>
                  </a:lnTo>
                  <a:lnTo>
                    <a:pt x="149" y="609"/>
                  </a:lnTo>
                  <a:lnTo>
                    <a:pt x="141" y="610"/>
                  </a:lnTo>
                  <a:lnTo>
                    <a:pt x="123" y="606"/>
                  </a:lnTo>
                  <a:lnTo>
                    <a:pt x="106" y="597"/>
                  </a:lnTo>
                  <a:lnTo>
                    <a:pt x="92" y="584"/>
                  </a:lnTo>
                  <a:lnTo>
                    <a:pt x="83" y="566"/>
                  </a:lnTo>
                  <a:lnTo>
                    <a:pt x="79" y="549"/>
                  </a:lnTo>
                  <a:lnTo>
                    <a:pt x="78" y="529"/>
                  </a:lnTo>
                  <a:lnTo>
                    <a:pt x="82" y="512"/>
                  </a:lnTo>
                  <a:lnTo>
                    <a:pt x="91" y="496"/>
                  </a:lnTo>
                  <a:lnTo>
                    <a:pt x="104" y="483"/>
                  </a:lnTo>
                  <a:lnTo>
                    <a:pt x="121" y="477"/>
                  </a:lnTo>
                  <a:lnTo>
                    <a:pt x="536" y="369"/>
                  </a:lnTo>
                  <a:lnTo>
                    <a:pt x="534" y="356"/>
                  </a:lnTo>
                  <a:lnTo>
                    <a:pt x="78" y="474"/>
                  </a:lnTo>
                  <a:lnTo>
                    <a:pt x="70" y="475"/>
                  </a:lnTo>
                  <a:lnTo>
                    <a:pt x="64" y="475"/>
                  </a:lnTo>
                  <a:lnTo>
                    <a:pt x="44" y="473"/>
                  </a:lnTo>
                  <a:lnTo>
                    <a:pt x="27" y="463"/>
                  </a:lnTo>
                  <a:lnTo>
                    <a:pt x="14" y="449"/>
                  </a:lnTo>
                  <a:lnTo>
                    <a:pt x="6" y="432"/>
                  </a:lnTo>
                  <a:lnTo>
                    <a:pt x="2" y="414"/>
                  </a:lnTo>
                  <a:lnTo>
                    <a:pt x="0" y="395"/>
                  </a:lnTo>
                  <a:lnTo>
                    <a:pt x="3" y="377"/>
                  </a:lnTo>
                  <a:lnTo>
                    <a:pt x="13" y="363"/>
                  </a:lnTo>
                  <a:lnTo>
                    <a:pt x="27" y="350"/>
                  </a:lnTo>
                  <a:lnTo>
                    <a:pt x="44" y="342"/>
                  </a:lnTo>
                  <a:lnTo>
                    <a:pt x="500" y="225"/>
                  </a:lnTo>
                  <a:lnTo>
                    <a:pt x="497" y="215"/>
                  </a:lnTo>
                  <a:lnTo>
                    <a:pt x="107" y="316"/>
                  </a:lnTo>
                  <a:lnTo>
                    <a:pt x="100" y="317"/>
                  </a:lnTo>
                  <a:lnTo>
                    <a:pt x="92" y="317"/>
                  </a:lnTo>
                  <a:lnTo>
                    <a:pt x="83" y="317"/>
                  </a:lnTo>
                  <a:lnTo>
                    <a:pt x="83" y="317"/>
                  </a:lnTo>
                  <a:lnTo>
                    <a:pt x="82" y="316"/>
                  </a:lnTo>
                  <a:lnTo>
                    <a:pt x="75" y="314"/>
                  </a:lnTo>
                  <a:lnTo>
                    <a:pt x="74" y="314"/>
                  </a:lnTo>
                  <a:lnTo>
                    <a:pt x="72" y="313"/>
                  </a:lnTo>
                  <a:lnTo>
                    <a:pt x="70" y="313"/>
                  </a:lnTo>
                  <a:lnTo>
                    <a:pt x="66" y="312"/>
                  </a:lnTo>
                  <a:lnTo>
                    <a:pt x="65" y="310"/>
                  </a:lnTo>
                  <a:lnTo>
                    <a:pt x="61" y="308"/>
                  </a:lnTo>
                  <a:lnTo>
                    <a:pt x="58" y="306"/>
                  </a:lnTo>
                  <a:lnTo>
                    <a:pt x="57" y="305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49" y="299"/>
                  </a:lnTo>
                  <a:lnTo>
                    <a:pt x="48" y="297"/>
                  </a:lnTo>
                  <a:lnTo>
                    <a:pt x="47" y="295"/>
                  </a:lnTo>
                  <a:lnTo>
                    <a:pt x="45" y="293"/>
                  </a:lnTo>
                  <a:lnTo>
                    <a:pt x="43" y="289"/>
                  </a:lnTo>
                  <a:lnTo>
                    <a:pt x="43" y="289"/>
                  </a:lnTo>
                  <a:lnTo>
                    <a:pt x="40" y="284"/>
                  </a:lnTo>
                  <a:lnTo>
                    <a:pt x="39" y="283"/>
                  </a:lnTo>
                  <a:lnTo>
                    <a:pt x="38" y="279"/>
                  </a:lnTo>
                  <a:lnTo>
                    <a:pt x="38" y="278"/>
                  </a:lnTo>
                  <a:lnTo>
                    <a:pt x="35" y="272"/>
                  </a:lnTo>
                  <a:lnTo>
                    <a:pt x="31" y="255"/>
                  </a:lnTo>
                  <a:lnTo>
                    <a:pt x="30" y="238"/>
                  </a:lnTo>
                  <a:lnTo>
                    <a:pt x="32" y="223"/>
                  </a:lnTo>
                  <a:lnTo>
                    <a:pt x="39" y="208"/>
                  </a:lnTo>
                  <a:lnTo>
                    <a:pt x="49" y="196"/>
                  </a:lnTo>
                  <a:lnTo>
                    <a:pt x="52" y="202"/>
                  </a:lnTo>
                  <a:lnTo>
                    <a:pt x="52" y="202"/>
                  </a:lnTo>
                  <a:lnTo>
                    <a:pt x="52" y="202"/>
                  </a:lnTo>
                  <a:lnTo>
                    <a:pt x="60" y="220"/>
                  </a:lnTo>
                  <a:lnTo>
                    <a:pt x="73" y="234"/>
                  </a:lnTo>
                  <a:lnTo>
                    <a:pt x="90" y="244"/>
                  </a:lnTo>
                  <a:lnTo>
                    <a:pt x="108" y="246"/>
                  </a:lnTo>
                  <a:lnTo>
                    <a:pt x="116" y="246"/>
                  </a:lnTo>
                  <a:lnTo>
                    <a:pt x="124" y="245"/>
                  </a:lnTo>
                  <a:lnTo>
                    <a:pt x="513" y="144"/>
                  </a:lnTo>
                  <a:close/>
                  <a:moveTo>
                    <a:pt x="476" y="0"/>
                  </a:moveTo>
                  <a:lnTo>
                    <a:pt x="477" y="7"/>
                  </a:lnTo>
                  <a:lnTo>
                    <a:pt x="479" y="12"/>
                  </a:lnTo>
                  <a:lnTo>
                    <a:pt x="90" y="113"/>
                  </a:lnTo>
                  <a:lnTo>
                    <a:pt x="89" y="113"/>
                  </a:lnTo>
                  <a:lnTo>
                    <a:pt x="86" y="106"/>
                  </a:lnTo>
                  <a:lnTo>
                    <a:pt x="82" y="89"/>
                  </a:lnTo>
                  <a:lnTo>
                    <a:pt x="81" y="72"/>
                  </a:lnTo>
                  <a:lnTo>
                    <a:pt x="83" y="56"/>
                  </a:lnTo>
                  <a:lnTo>
                    <a:pt x="90" y="42"/>
                  </a:lnTo>
                  <a:lnTo>
                    <a:pt x="100" y="29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11" y="54"/>
                  </a:lnTo>
                  <a:lnTo>
                    <a:pt x="124" y="68"/>
                  </a:lnTo>
                  <a:lnTo>
                    <a:pt x="141" y="76"/>
                  </a:lnTo>
                  <a:lnTo>
                    <a:pt x="159" y="80"/>
                  </a:lnTo>
                  <a:lnTo>
                    <a:pt x="159" y="80"/>
                  </a:lnTo>
                  <a:lnTo>
                    <a:pt x="167" y="79"/>
                  </a:lnTo>
                  <a:lnTo>
                    <a:pt x="174" y="77"/>
                  </a:lnTo>
                  <a:lnTo>
                    <a:pt x="175" y="77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273339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69" name="Freeform 3127">
              <a:extLst>
                <a:ext uri="{FF2B5EF4-FFF2-40B4-BE49-F238E27FC236}">
                  <a16:creationId xmlns:a16="http://schemas.microsoft.com/office/drawing/2014/main" id="{B68C0580-207A-C279-ABBA-EAF1B25D0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9332" y="2039856"/>
              <a:ext cx="678481" cy="626107"/>
            </a:xfrm>
            <a:custGeom>
              <a:avLst/>
              <a:gdLst>
                <a:gd name="T0" fmla="*/ 465 w 570"/>
                <a:gd name="T1" fmla="*/ 0 h 526"/>
                <a:gd name="T2" fmla="*/ 570 w 570"/>
                <a:gd name="T3" fmla="*/ 407 h 526"/>
                <a:gd name="T4" fmla="*/ 105 w 570"/>
                <a:gd name="T5" fmla="*/ 526 h 526"/>
                <a:gd name="T6" fmla="*/ 0 w 570"/>
                <a:gd name="T7" fmla="*/ 121 h 526"/>
                <a:gd name="T8" fmla="*/ 465 w 570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526">
                  <a:moveTo>
                    <a:pt x="465" y="0"/>
                  </a:moveTo>
                  <a:lnTo>
                    <a:pt x="570" y="407"/>
                  </a:lnTo>
                  <a:lnTo>
                    <a:pt x="105" y="526"/>
                  </a:lnTo>
                  <a:lnTo>
                    <a:pt x="0" y="1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EBC09F"/>
            </a:solidFill>
            <a:ln w="0">
              <a:solidFill>
                <a:srgbClr val="EBC09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0" name="Freeform 3128">
              <a:extLst>
                <a:ext uri="{FF2B5EF4-FFF2-40B4-BE49-F238E27FC236}">
                  <a16:creationId xmlns:a16="http://schemas.microsoft.com/office/drawing/2014/main" id="{B805FA1C-0985-F832-8A93-003DC5140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6299" y="2119606"/>
              <a:ext cx="657055" cy="736807"/>
            </a:xfrm>
            <a:custGeom>
              <a:avLst/>
              <a:gdLst>
                <a:gd name="T0" fmla="*/ 308 w 552"/>
                <a:gd name="T1" fmla="*/ 0 h 619"/>
                <a:gd name="T2" fmla="*/ 336 w 552"/>
                <a:gd name="T3" fmla="*/ 2 h 619"/>
                <a:gd name="T4" fmla="*/ 360 w 552"/>
                <a:gd name="T5" fmla="*/ 10 h 619"/>
                <a:gd name="T6" fmla="*/ 381 w 552"/>
                <a:gd name="T7" fmla="*/ 21 h 619"/>
                <a:gd name="T8" fmla="*/ 401 w 552"/>
                <a:gd name="T9" fmla="*/ 34 h 619"/>
                <a:gd name="T10" fmla="*/ 417 w 552"/>
                <a:gd name="T11" fmla="*/ 48 h 619"/>
                <a:gd name="T12" fmla="*/ 431 w 552"/>
                <a:gd name="T13" fmla="*/ 64 h 619"/>
                <a:gd name="T14" fmla="*/ 442 w 552"/>
                <a:gd name="T15" fmla="*/ 81 h 619"/>
                <a:gd name="T16" fmla="*/ 451 w 552"/>
                <a:gd name="T17" fmla="*/ 97 h 619"/>
                <a:gd name="T18" fmla="*/ 459 w 552"/>
                <a:gd name="T19" fmla="*/ 111 h 619"/>
                <a:gd name="T20" fmla="*/ 463 w 552"/>
                <a:gd name="T21" fmla="*/ 123 h 619"/>
                <a:gd name="T22" fmla="*/ 466 w 552"/>
                <a:gd name="T23" fmla="*/ 133 h 619"/>
                <a:gd name="T24" fmla="*/ 549 w 552"/>
                <a:gd name="T25" fmla="*/ 455 h 619"/>
                <a:gd name="T26" fmla="*/ 552 w 552"/>
                <a:gd name="T27" fmla="*/ 478 h 619"/>
                <a:gd name="T28" fmla="*/ 546 w 552"/>
                <a:gd name="T29" fmla="*/ 497 h 619"/>
                <a:gd name="T30" fmla="*/ 536 w 552"/>
                <a:gd name="T31" fmla="*/ 516 h 619"/>
                <a:gd name="T32" fmla="*/ 520 w 552"/>
                <a:gd name="T33" fmla="*/ 530 h 619"/>
                <a:gd name="T34" fmla="*/ 500 w 552"/>
                <a:gd name="T35" fmla="*/ 538 h 619"/>
                <a:gd name="T36" fmla="*/ 197 w 552"/>
                <a:gd name="T37" fmla="*/ 616 h 619"/>
                <a:gd name="T38" fmla="*/ 175 w 552"/>
                <a:gd name="T39" fmla="*/ 619 h 619"/>
                <a:gd name="T40" fmla="*/ 154 w 552"/>
                <a:gd name="T41" fmla="*/ 614 h 619"/>
                <a:gd name="T42" fmla="*/ 137 w 552"/>
                <a:gd name="T43" fmla="*/ 603 h 619"/>
                <a:gd name="T44" fmla="*/ 122 w 552"/>
                <a:gd name="T45" fmla="*/ 588 h 619"/>
                <a:gd name="T46" fmla="*/ 113 w 552"/>
                <a:gd name="T47" fmla="*/ 568 h 619"/>
                <a:gd name="T48" fmla="*/ 3 w 552"/>
                <a:gd name="T49" fmla="*/ 139 h 619"/>
                <a:gd name="T50" fmla="*/ 0 w 552"/>
                <a:gd name="T51" fmla="*/ 118 h 619"/>
                <a:gd name="T52" fmla="*/ 6 w 552"/>
                <a:gd name="T53" fmla="*/ 97 h 619"/>
                <a:gd name="T54" fmla="*/ 16 w 552"/>
                <a:gd name="T55" fmla="*/ 78 h 619"/>
                <a:gd name="T56" fmla="*/ 32 w 552"/>
                <a:gd name="T57" fmla="*/ 65 h 619"/>
                <a:gd name="T58" fmla="*/ 51 w 552"/>
                <a:gd name="T59" fmla="*/ 56 h 619"/>
                <a:gd name="T60" fmla="*/ 243 w 552"/>
                <a:gd name="T61" fmla="*/ 6 h 619"/>
                <a:gd name="T62" fmla="*/ 277 w 552"/>
                <a:gd name="T63" fmla="*/ 0 h 619"/>
                <a:gd name="T64" fmla="*/ 308 w 552"/>
                <a:gd name="T6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2" h="619">
                  <a:moveTo>
                    <a:pt x="308" y="0"/>
                  </a:moveTo>
                  <a:lnTo>
                    <a:pt x="336" y="2"/>
                  </a:lnTo>
                  <a:lnTo>
                    <a:pt x="360" y="10"/>
                  </a:lnTo>
                  <a:lnTo>
                    <a:pt x="381" y="21"/>
                  </a:lnTo>
                  <a:lnTo>
                    <a:pt x="401" y="34"/>
                  </a:lnTo>
                  <a:lnTo>
                    <a:pt x="417" y="48"/>
                  </a:lnTo>
                  <a:lnTo>
                    <a:pt x="431" y="64"/>
                  </a:lnTo>
                  <a:lnTo>
                    <a:pt x="442" y="81"/>
                  </a:lnTo>
                  <a:lnTo>
                    <a:pt x="451" y="97"/>
                  </a:lnTo>
                  <a:lnTo>
                    <a:pt x="459" y="111"/>
                  </a:lnTo>
                  <a:lnTo>
                    <a:pt x="463" y="123"/>
                  </a:lnTo>
                  <a:lnTo>
                    <a:pt x="466" y="133"/>
                  </a:lnTo>
                  <a:lnTo>
                    <a:pt x="549" y="455"/>
                  </a:lnTo>
                  <a:lnTo>
                    <a:pt x="552" y="478"/>
                  </a:lnTo>
                  <a:lnTo>
                    <a:pt x="546" y="497"/>
                  </a:lnTo>
                  <a:lnTo>
                    <a:pt x="536" y="516"/>
                  </a:lnTo>
                  <a:lnTo>
                    <a:pt x="520" y="530"/>
                  </a:lnTo>
                  <a:lnTo>
                    <a:pt x="500" y="538"/>
                  </a:lnTo>
                  <a:lnTo>
                    <a:pt x="197" y="616"/>
                  </a:lnTo>
                  <a:lnTo>
                    <a:pt x="175" y="619"/>
                  </a:lnTo>
                  <a:lnTo>
                    <a:pt x="154" y="614"/>
                  </a:lnTo>
                  <a:lnTo>
                    <a:pt x="137" y="603"/>
                  </a:lnTo>
                  <a:lnTo>
                    <a:pt x="122" y="588"/>
                  </a:lnTo>
                  <a:lnTo>
                    <a:pt x="113" y="568"/>
                  </a:lnTo>
                  <a:lnTo>
                    <a:pt x="3" y="139"/>
                  </a:lnTo>
                  <a:lnTo>
                    <a:pt x="0" y="118"/>
                  </a:lnTo>
                  <a:lnTo>
                    <a:pt x="6" y="97"/>
                  </a:lnTo>
                  <a:lnTo>
                    <a:pt x="16" y="78"/>
                  </a:lnTo>
                  <a:lnTo>
                    <a:pt x="32" y="65"/>
                  </a:lnTo>
                  <a:lnTo>
                    <a:pt x="51" y="56"/>
                  </a:lnTo>
                  <a:lnTo>
                    <a:pt x="243" y="6"/>
                  </a:lnTo>
                  <a:lnTo>
                    <a:pt x="277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7D1B4"/>
            </a:solidFill>
            <a:ln w="0">
              <a:solidFill>
                <a:srgbClr val="F7D1B4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1" name="Freeform 3129">
              <a:extLst>
                <a:ext uri="{FF2B5EF4-FFF2-40B4-BE49-F238E27FC236}">
                  <a16:creationId xmlns:a16="http://schemas.microsoft.com/office/drawing/2014/main" id="{89BD6599-D08E-4367-1329-CAA19191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404" y="2686198"/>
              <a:ext cx="752280" cy="316624"/>
            </a:xfrm>
            <a:custGeom>
              <a:avLst/>
              <a:gdLst>
                <a:gd name="T0" fmla="*/ 572 w 632"/>
                <a:gd name="T1" fmla="*/ 0 h 266"/>
                <a:gd name="T2" fmla="*/ 590 w 632"/>
                <a:gd name="T3" fmla="*/ 4 h 266"/>
                <a:gd name="T4" fmla="*/ 606 w 632"/>
                <a:gd name="T5" fmla="*/ 13 h 266"/>
                <a:gd name="T6" fmla="*/ 618 w 632"/>
                <a:gd name="T7" fmla="*/ 27 h 266"/>
                <a:gd name="T8" fmla="*/ 626 w 632"/>
                <a:gd name="T9" fmla="*/ 44 h 266"/>
                <a:gd name="T10" fmla="*/ 629 w 632"/>
                <a:gd name="T11" fmla="*/ 62 h 266"/>
                <a:gd name="T12" fmla="*/ 632 w 632"/>
                <a:gd name="T13" fmla="*/ 80 h 266"/>
                <a:gd name="T14" fmla="*/ 628 w 632"/>
                <a:gd name="T15" fmla="*/ 99 h 266"/>
                <a:gd name="T16" fmla="*/ 619 w 632"/>
                <a:gd name="T17" fmla="*/ 113 h 266"/>
                <a:gd name="T18" fmla="*/ 605 w 632"/>
                <a:gd name="T19" fmla="*/ 126 h 266"/>
                <a:gd name="T20" fmla="*/ 588 w 632"/>
                <a:gd name="T21" fmla="*/ 134 h 266"/>
                <a:gd name="T22" fmla="*/ 78 w 632"/>
                <a:gd name="T23" fmla="*/ 265 h 266"/>
                <a:gd name="T24" fmla="*/ 59 w 632"/>
                <a:gd name="T25" fmla="*/ 266 h 266"/>
                <a:gd name="T26" fmla="*/ 42 w 632"/>
                <a:gd name="T27" fmla="*/ 262 h 266"/>
                <a:gd name="T28" fmla="*/ 26 w 632"/>
                <a:gd name="T29" fmla="*/ 253 h 266"/>
                <a:gd name="T30" fmla="*/ 13 w 632"/>
                <a:gd name="T31" fmla="*/ 240 h 266"/>
                <a:gd name="T32" fmla="*/ 6 w 632"/>
                <a:gd name="T33" fmla="*/ 223 h 266"/>
                <a:gd name="T34" fmla="*/ 1 w 632"/>
                <a:gd name="T35" fmla="*/ 205 h 266"/>
                <a:gd name="T36" fmla="*/ 0 w 632"/>
                <a:gd name="T37" fmla="*/ 186 h 266"/>
                <a:gd name="T38" fmla="*/ 4 w 632"/>
                <a:gd name="T39" fmla="*/ 168 h 266"/>
                <a:gd name="T40" fmla="*/ 13 w 632"/>
                <a:gd name="T41" fmla="*/ 154 h 266"/>
                <a:gd name="T42" fmla="*/ 26 w 632"/>
                <a:gd name="T43" fmla="*/ 140 h 266"/>
                <a:gd name="T44" fmla="*/ 44 w 632"/>
                <a:gd name="T45" fmla="*/ 133 h 266"/>
                <a:gd name="T46" fmla="*/ 554 w 632"/>
                <a:gd name="T47" fmla="*/ 2 h 266"/>
                <a:gd name="T48" fmla="*/ 572 w 632"/>
                <a:gd name="T4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2" h="266">
                  <a:moveTo>
                    <a:pt x="572" y="0"/>
                  </a:moveTo>
                  <a:lnTo>
                    <a:pt x="590" y="4"/>
                  </a:lnTo>
                  <a:lnTo>
                    <a:pt x="606" y="13"/>
                  </a:lnTo>
                  <a:lnTo>
                    <a:pt x="618" y="27"/>
                  </a:lnTo>
                  <a:lnTo>
                    <a:pt x="626" y="44"/>
                  </a:lnTo>
                  <a:lnTo>
                    <a:pt x="629" y="62"/>
                  </a:lnTo>
                  <a:lnTo>
                    <a:pt x="632" y="80"/>
                  </a:lnTo>
                  <a:lnTo>
                    <a:pt x="628" y="99"/>
                  </a:lnTo>
                  <a:lnTo>
                    <a:pt x="619" y="113"/>
                  </a:lnTo>
                  <a:lnTo>
                    <a:pt x="605" y="126"/>
                  </a:lnTo>
                  <a:lnTo>
                    <a:pt x="588" y="134"/>
                  </a:lnTo>
                  <a:lnTo>
                    <a:pt x="78" y="265"/>
                  </a:lnTo>
                  <a:lnTo>
                    <a:pt x="59" y="266"/>
                  </a:lnTo>
                  <a:lnTo>
                    <a:pt x="42" y="262"/>
                  </a:lnTo>
                  <a:lnTo>
                    <a:pt x="26" y="253"/>
                  </a:lnTo>
                  <a:lnTo>
                    <a:pt x="13" y="240"/>
                  </a:lnTo>
                  <a:lnTo>
                    <a:pt x="6" y="223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4" y="168"/>
                  </a:lnTo>
                  <a:lnTo>
                    <a:pt x="13" y="154"/>
                  </a:lnTo>
                  <a:lnTo>
                    <a:pt x="26" y="140"/>
                  </a:lnTo>
                  <a:lnTo>
                    <a:pt x="44" y="133"/>
                  </a:lnTo>
                  <a:lnTo>
                    <a:pt x="554" y="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7D1B4"/>
            </a:solidFill>
            <a:ln w="0">
              <a:solidFill>
                <a:srgbClr val="F7D1B4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2" name="Freeform 3130">
              <a:extLst>
                <a:ext uri="{FF2B5EF4-FFF2-40B4-BE49-F238E27FC236}">
                  <a16:creationId xmlns:a16="http://schemas.microsoft.com/office/drawing/2014/main" id="{DD311406-3668-6409-E093-AF864BD3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1591" y="2859984"/>
              <a:ext cx="99987" cy="119032"/>
            </a:xfrm>
            <a:custGeom>
              <a:avLst/>
              <a:gdLst>
                <a:gd name="T0" fmla="*/ 50 w 84"/>
                <a:gd name="T1" fmla="*/ 0 h 100"/>
                <a:gd name="T2" fmla="*/ 59 w 84"/>
                <a:gd name="T3" fmla="*/ 2 h 100"/>
                <a:gd name="T4" fmla="*/ 67 w 84"/>
                <a:gd name="T5" fmla="*/ 9 h 100"/>
                <a:gd name="T6" fmla="*/ 72 w 84"/>
                <a:gd name="T7" fmla="*/ 18 h 100"/>
                <a:gd name="T8" fmla="*/ 76 w 84"/>
                <a:gd name="T9" fmla="*/ 30 h 100"/>
                <a:gd name="T10" fmla="*/ 79 w 84"/>
                <a:gd name="T11" fmla="*/ 43 h 100"/>
                <a:gd name="T12" fmla="*/ 83 w 84"/>
                <a:gd name="T13" fmla="*/ 56 h 100"/>
                <a:gd name="T14" fmla="*/ 84 w 84"/>
                <a:gd name="T15" fmla="*/ 68 h 100"/>
                <a:gd name="T16" fmla="*/ 84 w 84"/>
                <a:gd name="T17" fmla="*/ 78 h 100"/>
                <a:gd name="T18" fmla="*/ 81 w 84"/>
                <a:gd name="T19" fmla="*/ 87 h 100"/>
                <a:gd name="T20" fmla="*/ 75 w 84"/>
                <a:gd name="T21" fmla="*/ 94 h 100"/>
                <a:gd name="T22" fmla="*/ 64 w 84"/>
                <a:gd name="T23" fmla="*/ 99 h 100"/>
                <a:gd name="T24" fmla="*/ 47 w 84"/>
                <a:gd name="T25" fmla="*/ 100 h 100"/>
                <a:gd name="T26" fmla="*/ 33 w 84"/>
                <a:gd name="T27" fmla="*/ 97 h 100"/>
                <a:gd name="T28" fmla="*/ 18 w 84"/>
                <a:gd name="T29" fmla="*/ 89 h 100"/>
                <a:gd name="T30" fmla="*/ 8 w 84"/>
                <a:gd name="T31" fmla="*/ 77 h 100"/>
                <a:gd name="T32" fmla="*/ 1 w 84"/>
                <a:gd name="T33" fmla="*/ 63 h 100"/>
                <a:gd name="T34" fmla="*/ 0 w 84"/>
                <a:gd name="T35" fmla="*/ 47 h 100"/>
                <a:gd name="T36" fmla="*/ 4 w 84"/>
                <a:gd name="T37" fmla="*/ 31 h 100"/>
                <a:gd name="T38" fmla="*/ 12 w 84"/>
                <a:gd name="T39" fmla="*/ 18 h 100"/>
                <a:gd name="T40" fmla="*/ 24 w 84"/>
                <a:gd name="T41" fmla="*/ 8 h 100"/>
                <a:gd name="T42" fmla="*/ 38 w 84"/>
                <a:gd name="T43" fmla="*/ 1 h 100"/>
                <a:gd name="T44" fmla="*/ 50 w 84"/>
                <a:gd name="T4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" h="100">
                  <a:moveTo>
                    <a:pt x="50" y="0"/>
                  </a:moveTo>
                  <a:lnTo>
                    <a:pt x="59" y="2"/>
                  </a:lnTo>
                  <a:lnTo>
                    <a:pt x="67" y="9"/>
                  </a:lnTo>
                  <a:lnTo>
                    <a:pt x="72" y="18"/>
                  </a:lnTo>
                  <a:lnTo>
                    <a:pt x="76" y="30"/>
                  </a:lnTo>
                  <a:lnTo>
                    <a:pt x="79" y="43"/>
                  </a:lnTo>
                  <a:lnTo>
                    <a:pt x="83" y="56"/>
                  </a:lnTo>
                  <a:lnTo>
                    <a:pt x="84" y="68"/>
                  </a:lnTo>
                  <a:lnTo>
                    <a:pt x="84" y="78"/>
                  </a:lnTo>
                  <a:lnTo>
                    <a:pt x="81" y="87"/>
                  </a:lnTo>
                  <a:lnTo>
                    <a:pt x="75" y="94"/>
                  </a:lnTo>
                  <a:lnTo>
                    <a:pt x="64" y="99"/>
                  </a:lnTo>
                  <a:lnTo>
                    <a:pt x="47" y="100"/>
                  </a:lnTo>
                  <a:lnTo>
                    <a:pt x="33" y="97"/>
                  </a:lnTo>
                  <a:lnTo>
                    <a:pt x="18" y="89"/>
                  </a:lnTo>
                  <a:lnTo>
                    <a:pt x="8" y="77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4" y="31"/>
                  </a:lnTo>
                  <a:lnTo>
                    <a:pt x="12" y="18"/>
                  </a:lnTo>
                  <a:lnTo>
                    <a:pt x="24" y="8"/>
                  </a:lnTo>
                  <a:lnTo>
                    <a:pt x="38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ECDE"/>
            </a:solidFill>
            <a:ln w="0">
              <a:solidFill>
                <a:srgbClr val="FFECDE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3" name="Freeform 3131">
              <a:extLst>
                <a:ext uri="{FF2B5EF4-FFF2-40B4-BE49-F238E27FC236}">
                  <a16:creationId xmlns:a16="http://schemas.microsoft.com/office/drawing/2014/main" id="{AF4456FB-E1BD-8519-CB97-7C6EEB821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3750" y="2526695"/>
              <a:ext cx="751091" cy="317815"/>
            </a:xfrm>
            <a:custGeom>
              <a:avLst/>
              <a:gdLst>
                <a:gd name="T0" fmla="*/ 572 w 631"/>
                <a:gd name="T1" fmla="*/ 0 h 267"/>
                <a:gd name="T2" fmla="*/ 590 w 631"/>
                <a:gd name="T3" fmla="*/ 3 h 267"/>
                <a:gd name="T4" fmla="*/ 606 w 631"/>
                <a:gd name="T5" fmla="*/ 14 h 267"/>
                <a:gd name="T6" fmla="*/ 617 w 631"/>
                <a:gd name="T7" fmla="*/ 27 h 267"/>
                <a:gd name="T8" fmla="*/ 625 w 631"/>
                <a:gd name="T9" fmla="*/ 44 h 267"/>
                <a:gd name="T10" fmla="*/ 629 w 631"/>
                <a:gd name="T11" fmla="*/ 61 h 267"/>
                <a:gd name="T12" fmla="*/ 631 w 631"/>
                <a:gd name="T13" fmla="*/ 81 h 267"/>
                <a:gd name="T14" fmla="*/ 627 w 631"/>
                <a:gd name="T15" fmla="*/ 98 h 267"/>
                <a:gd name="T16" fmla="*/ 617 w 631"/>
                <a:gd name="T17" fmla="*/ 113 h 267"/>
                <a:gd name="T18" fmla="*/ 604 w 631"/>
                <a:gd name="T19" fmla="*/ 127 h 267"/>
                <a:gd name="T20" fmla="*/ 587 w 631"/>
                <a:gd name="T21" fmla="*/ 133 h 267"/>
                <a:gd name="T22" fmla="*/ 77 w 631"/>
                <a:gd name="T23" fmla="*/ 265 h 267"/>
                <a:gd name="T24" fmla="*/ 58 w 631"/>
                <a:gd name="T25" fmla="*/ 267 h 267"/>
                <a:gd name="T26" fmla="*/ 40 w 631"/>
                <a:gd name="T27" fmla="*/ 263 h 267"/>
                <a:gd name="T28" fmla="*/ 24 w 631"/>
                <a:gd name="T29" fmla="*/ 253 h 267"/>
                <a:gd name="T30" fmla="*/ 13 w 631"/>
                <a:gd name="T31" fmla="*/ 240 h 267"/>
                <a:gd name="T32" fmla="*/ 5 w 631"/>
                <a:gd name="T33" fmla="*/ 222 h 267"/>
                <a:gd name="T34" fmla="*/ 1 w 631"/>
                <a:gd name="T35" fmla="*/ 205 h 267"/>
                <a:gd name="T36" fmla="*/ 0 w 631"/>
                <a:gd name="T37" fmla="*/ 187 h 267"/>
                <a:gd name="T38" fmla="*/ 3 w 631"/>
                <a:gd name="T39" fmla="*/ 168 h 267"/>
                <a:gd name="T40" fmla="*/ 13 w 631"/>
                <a:gd name="T41" fmla="*/ 153 h 267"/>
                <a:gd name="T42" fmla="*/ 26 w 631"/>
                <a:gd name="T43" fmla="*/ 141 h 267"/>
                <a:gd name="T44" fmla="*/ 43 w 631"/>
                <a:gd name="T45" fmla="*/ 133 h 267"/>
                <a:gd name="T46" fmla="*/ 553 w 631"/>
                <a:gd name="T47" fmla="*/ 2 h 267"/>
                <a:gd name="T48" fmla="*/ 572 w 631"/>
                <a:gd name="T4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1" h="267">
                  <a:moveTo>
                    <a:pt x="572" y="0"/>
                  </a:moveTo>
                  <a:lnTo>
                    <a:pt x="590" y="3"/>
                  </a:lnTo>
                  <a:lnTo>
                    <a:pt x="606" y="14"/>
                  </a:lnTo>
                  <a:lnTo>
                    <a:pt x="617" y="27"/>
                  </a:lnTo>
                  <a:lnTo>
                    <a:pt x="625" y="44"/>
                  </a:lnTo>
                  <a:lnTo>
                    <a:pt x="629" y="61"/>
                  </a:lnTo>
                  <a:lnTo>
                    <a:pt x="631" y="81"/>
                  </a:lnTo>
                  <a:lnTo>
                    <a:pt x="627" y="98"/>
                  </a:lnTo>
                  <a:lnTo>
                    <a:pt x="617" y="113"/>
                  </a:lnTo>
                  <a:lnTo>
                    <a:pt x="604" y="127"/>
                  </a:lnTo>
                  <a:lnTo>
                    <a:pt x="587" y="133"/>
                  </a:lnTo>
                  <a:lnTo>
                    <a:pt x="77" y="265"/>
                  </a:lnTo>
                  <a:lnTo>
                    <a:pt x="58" y="267"/>
                  </a:lnTo>
                  <a:lnTo>
                    <a:pt x="40" y="263"/>
                  </a:lnTo>
                  <a:lnTo>
                    <a:pt x="24" y="253"/>
                  </a:lnTo>
                  <a:lnTo>
                    <a:pt x="13" y="240"/>
                  </a:lnTo>
                  <a:lnTo>
                    <a:pt x="5" y="222"/>
                  </a:lnTo>
                  <a:lnTo>
                    <a:pt x="1" y="205"/>
                  </a:lnTo>
                  <a:lnTo>
                    <a:pt x="0" y="187"/>
                  </a:lnTo>
                  <a:lnTo>
                    <a:pt x="3" y="168"/>
                  </a:lnTo>
                  <a:lnTo>
                    <a:pt x="13" y="153"/>
                  </a:lnTo>
                  <a:lnTo>
                    <a:pt x="26" y="141"/>
                  </a:lnTo>
                  <a:lnTo>
                    <a:pt x="43" y="133"/>
                  </a:lnTo>
                  <a:lnTo>
                    <a:pt x="553" y="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7D1B4"/>
            </a:solidFill>
            <a:ln w="0">
              <a:solidFill>
                <a:srgbClr val="F7D1B4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4" name="Freeform 3132">
              <a:extLst>
                <a:ext uri="{FF2B5EF4-FFF2-40B4-BE49-F238E27FC236}">
                  <a16:creationId xmlns:a16="http://schemas.microsoft.com/office/drawing/2014/main" id="{9391F847-27FF-55CB-C15F-8C0F88C95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937" y="2700481"/>
              <a:ext cx="99987" cy="120222"/>
            </a:xfrm>
            <a:custGeom>
              <a:avLst/>
              <a:gdLst>
                <a:gd name="T0" fmla="*/ 50 w 84"/>
                <a:gd name="T1" fmla="*/ 0 h 101"/>
                <a:gd name="T2" fmla="*/ 59 w 84"/>
                <a:gd name="T3" fmla="*/ 3 h 101"/>
                <a:gd name="T4" fmla="*/ 65 w 84"/>
                <a:gd name="T5" fmla="*/ 9 h 101"/>
                <a:gd name="T6" fmla="*/ 71 w 84"/>
                <a:gd name="T7" fmla="*/ 18 h 101"/>
                <a:gd name="T8" fmla="*/ 74 w 84"/>
                <a:gd name="T9" fmla="*/ 30 h 101"/>
                <a:gd name="T10" fmla="*/ 78 w 84"/>
                <a:gd name="T11" fmla="*/ 43 h 101"/>
                <a:gd name="T12" fmla="*/ 82 w 84"/>
                <a:gd name="T13" fmla="*/ 56 h 101"/>
                <a:gd name="T14" fmla="*/ 84 w 84"/>
                <a:gd name="T15" fmla="*/ 68 h 101"/>
                <a:gd name="T16" fmla="*/ 84 w 84"/>
                <a:gd name="T17" fmla="*/ 79 h 101"/>
                <a:gd name="T18" fmla="*/ 81 w 84"/>
                <a:gd name="T19" fmla="*/ 88 h 101"/>
                <a:gd name="T20" fmla="*/ 74 w 84"/>
                <a:gd name="T21" fmla="*/ 94 h 101"/>
                <a:gd name="T22" fmla="*/ 63 w 84"/>
                <a:gd name="T23" fmla="*/ 100 h 101"/>
                <a:gd name="T24" fmla="*/ 47 w 84"/>
                <a:gd name="T25" fmla="*/ 101 h 101"/>
                <a:gd name="T26" fmla="*/ 31 w 84"/>
                <a:gd name="T27" fmla="*/ 97 h 101"/>
                <a:gd name="T28" fmla="*/ 18 w 84"/>
                <a:gd name="T29" fmla="*/ 89 h 101"/>
                <a:gd name="T30" fmla="*/ 8 w 84"/>
                <a:gd name="T31" fmla="*/ 77 h 101"/>
                <a:gd name="T32" fmla="*/ 1 w 84"/>
                <a:gd name="T33" fmla="*/ 63 h 101"/>
                <a:gd name="T34" fmla="*/ 0 w 84"/>
                <a:gd name="T35" fmla="*/ 47 h 101"/>
                <a:gd name="T36" fmla="*/ 4 w 84"/>
                <a:gd name="T37" fmla="*/ 32 h 101"/>
                <a:gd name="T38" fmla="*/ 12 w 84"/>
                <a:gd name="T39" fmla="*/ 18 h 101"/>
                <a:gd name="T40" fmla="*/ 23 w 84"/>
                <a:gd name="T41" fmla="*/ 8 h 101"/>
                <a:gd name="T42" fmla="*/ 38 w 84"/>
                <a:gd name="T43" fmla="*/ 1 h 101"/>
                <a:gd name="T44" fmla="*/ 50 w 84"/>
                <a:gd name="T4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" h="101">
                  <a:moveTo>
                    <a:pt x="50" y="0"/>
                  </a:moveTo>
                  <a:lnTo>
                    <a:pt x="59" y="3"/>
                  </a:lnTo>
                  <a:lnTo>
                    <a:pt x="65" y="9"/>
                  </a:lnTo>
                  <a:lnTo>
                    <a:pt x="71" y="18"/>
                  </a:lnTo>
                  <a:lnTo>
                    <a:pt x="74" y="30"/>
                  </a:lnTo>
                  <a:lnTo>
                    <a:pt x="78" y="43"/>
                  </a:lnTo>
                  <a:lnTo>
                    <a:pt x="82" y="56"/>
                  </a:lnTo>
                  <a:lnTo>
                    <a:pt x="84" y="68"/>
                  </a:lnTo>
                  <a:lnTo>
                    <a:pt x="84" y="79"/>
                  </a:lnTo>
                  <a:lnTo>
                    <a:pt x="81" y="88"/>
                  </a:lnTo>
                  <a:lnTo>
                    <a:pt x="74" y="94"/>
                  </a:lnTo>
                  <a:lnTo>
                    <a:pt x="63" y="100"/>
                  </a:lnTo>
                  <a:lnTo>
                    <a:pt x="47" y="101"/>
                  </a:lnTo>
                  <a:lnTo>
                    <a:pt x="31" y="97"/>
                  </a:lnTo>
                  <a:lnTo>
                    <a:pt x="18" y="89"/>
                  </a:lnTo>
                  <a:lnTo>
                    <a:pt x="8" y="77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4" y="32"/>
                  </a:lnTo>
                  <a:lnTo>
                    <a:pt x="12" y="18"/>
                  </a:lnTo>
                  <a:lnTo>
                    <a:pt x="23" y="8"/>
                  </a:lnTo>
                  <a:lnTo>
                    <a:pt x="38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ECDE"/>
            </a:solidFill>
            <a:ln w="0">
              <a:solidFill>
                <a:srgbClr val="FFECDE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5" name="Freeform 3133">
              <a:extLst>
                <a:ext uri="{FF2B5EF4-FFF2-40B4-BE49-F238E27FC236}">
                  <a16:creationId xmlns:a16="http://schemas.microsoft.com/office/drawing/2014/main" id="{6B664FAA-2520-8305-F64C-A3EDB5B8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079" y="2337435"/>
              <a:ext cx="753471" cy="317815"/>
            </a:xfrm>
            <a:custGeom>
              <a:avLst/>
              <a:gdLst>
                <a:gd name="T0" fmla="*/ 572 w 633"/>
                <a:gd name="T1" fmla="*/ 0 h 267"/>
                <a:gd name="T2" fmla="*/ 591 w 633"/>
                <a:gd name="T3" fmla="*/ 4 h 267"/>
                <a:gd name="T4" fmla="*/ 606 w 633"/>
                <a:gd name="T5" fmla="*/ 13 h 267"/>
                <a:gd name="T6" fmla="*/ 618 w 633"/>
                <a:gd name="T7" fmla="*/ 28 h 267"/>
                <a:gd name="T8" fmla="*/ 626 w 633"/>
                <a:gd name="T9" fmla="*/ 45 h 267"/>
                <a:gd name="T10" fmla="*/ 630 w 633"/>
                <a:gd name="T11" fmla="*/ 62 h 267"/>
                <a:gd name="T12" fmla="*/ 633 w 633"/>
                <a:gd name="T13" fmla="*/ 80 h 267"/>
                <a:gd name="T14" fmla="*/ 629 w 633"/>
                <a:gd name="T15" fmla="*/ 98 h 267"/>
                <a:gd name="T16" fmla="*/ 620 w 633"/>
                <a:gd name="T17" fmla="*/ 114 h 267"/>
                <a:gd name="T18" fmla="*/ 605 w 633"/>
                <a:gd name="T19" fmla="*/ 126 h 267"/>
                <a:gd name="T20" fmla="*/ 588 w 633"/>
                <a:gd name="T21" fmla="*/ 134 h 267"/>
                <a:gd name="T22" fmla="*/ 79 w 633"/>
                <a:gd name="T23" fmla="*/ 266 h 267"/>
                <a:gd name="T24" fmla="*/ 59 w 633"/>
                <a:gd name="T25" fmla="*/ 267 h 267"/>
                <a:gd name="T26" fmla="*/ 42 w 633"/>
                <a:gd name="T27" fmla="*/ 263 h 267"/>
                <a:gd name="T28" fmla="*/ 27 w 633"/>
                <a:gd name="T29" fmla="*/ 254 h 267"/>
                <a:gd name="T30" fmla="*/ 13 w 633"/>
                <a:gd name="T31" fmla="*/ 240 h 267"/>
                <a:gd name="T32" fmla="*/ 7 w 633"/>
                <a:gd name="T33" fmla="*/ 223 h 267"/>
                <a:gd name="T34" fmla="*/ 2 w 633"/>
                <a:gd name="T35" fmla="*/ 206 h 267"/>
                <a:gd name="T36" fmla="*/ 0 w 633"/>
                <a:gd name="T37" fmla="*/ 187 h 267"/>
                <a:gd name="T38" fmla="*/ 4 w 633"/>
                <a:gd name="T39" fmla="*/ 169 h 267"/>
                <a:gd name="T40" fmla="*/ 13 w 633"/>
                <a:gd name="T41" fmla="*/ 153 h 267"/>
                <a:gd name="T42" fmla="*/ 27 w 633"/>
                <a:gd name="T43" fmla="*/ 142 h 267"/>
                <a:gd name="T44" fmla="*/ 45 w 633"/>
                <a:gd name="T45" fmla="*/ 134 h 267"/>
                <a:gd name="T46" fmla="*/ 554 w 633"/>
                <a:gd name="T47" fmla="*/ 1 h 267"/>
                <a:gd name="T48" fmla="*/ 572 w 633"/>
                <a:gd name="T4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3" h="267">
                  <a:moveTo>
                    <a:pt x="572" y="0"/>
                  </a:moveTo>
                  <a:lnTo>
                    <a:pt x="591" y="4"/>
                  </a:lnTo>
                  <a:lnTo>
                    <a:pt x="606" y="13"/>
                  </a:lnTo>
                  <a:lnTo>
                    <a:pt x="618" y="28"/>
                  </a:lnTo>
                  <a:lnTo>
                    <a:pt x="626" y="45"/>
                  </a:lnTo>
                  <a:lnTo>
                    <a:pt x="630" y="62"/>
                  </a:lnTo>
                  <a:lnTo>
                    <a:pt x="633" y="80"/>
                  </a:lnTo>
                  <a:lnTo>
                    <a:pt x="629" y="98"/>
                  </a:lnTo>
                  <a:lnTo>
                    <a:pt x="620" y="114"/>
                  </a:lnTo>
                  <a:lnTo>
                    <a:pt x="605" y="126"/>
                  </a:lnTo>
                  <a:lnTo>
                    <a:pt x="588" y="134"/>
                  </a:lnTo>
                  <a:lnTo>
                    <a:pt x="79" y="266"/>
                  </a:lnTo>
                  <a:lnTo>
                    <a:pt x="59" y="267"/>
                  </a:lnTo>
                  <a:lnTo>
                    <a:pt x="42" y="263"/>
                  </a:lnTo>
                  <a:lnTo>
                    <a:pt x="27" y="254"/>
                  </a:lnTo>
                  <a:lnTo>
                    <a:pt x="13" y="240"/>
                  </a:lnTo>
                  <a:lnTo>
                    <a:pt x="7" y="223"/>
                  </a:lnTo>
                  <a:lnTo>
                    <a:pt x="2" y="206"/>
                  </a:lnTo>
                  <a:lnTo>
                    <a:pt x="0" y="187"/>
                  </a:lnTo>
                  <a:lnTo>
                    <a:pt x="4" y="169"/>
                  </a:lnTo>
                  <a:lnTo>
                    <a:pt x="13" y="153"/>
                  </a:lnTo>
                  <a:lnTo>
                    <a:pt x="27" y="142"/>
                  </a:lnTo>
                  <a:lnTo>
                    <a:pt x="45" y="134"/>
                  </a:lnTo>
                  <a:lnTo>
                    <a:pt x="554" y="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7D1B4"/>
            </a:solidFill>
            <a:ln w="0">
              <a:solidFill>
                <a:srgbClr val="F7D1B4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6" name="Freeform 3134">
              <a:extLst>
                <a:ext uri="{FF2B5EF4-FFF2-40B4-BE49-F238E27FC236}">
                  <a16:creationId xmlns:a16="http://schemas.microsoft.com/office/drawing/2014/main" id="{09EA3B75-418A-264E-14A7-0148740D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56" y="2510031"/>
              <a:ext cx="98797" cy="122603"/>
            </a:xfrm>
            <a:custGeom>
              <a:avLst/>
              <a:gdLst>
                <a:gd name="T0" fmla="*/ 49 w 83"/>
                <a:gd name="T1" fmla="*/ 0 h 103"/>
                <a:gd name="T2" fmla="*/ 59 w 83"/>
                <a:gd name="T3" fmla="*/ 4 h 103"/>
                <a:gd name="T4" fmla="*/ 66 w 83"/>
                <a:gd name="T5" fmla="*/ 11 h 103"/>
                <a:gd name="T6" fmla="*/ 72 w 83"/>
                <a:gd name="T7" fmla="*/ 20 h 103"/>
                <a:gd name="T8" fmla="*/ 76 w 83"/>
                <a:gd name="T9" fmla="*/ 31 h 103"/>
                <a:gd name="T10" fmla="*/ 78 w 83"/>
                <a:gd name="T11" fmla="*/ 44 h 103"/>
                <a:gd name="T12" fmla="*/ 82 w 83"/>
                <a:gd name="T13" fmla="*/ 57 h 103"/>
                <a:gd name="T14" fmla="*/ 83 w 83"/>
                <a:gd name="T15" fmla="*/ 70 h 103"/>
                <a:gd name="T16" fmla="*/ 83 w 83"/>
                <a:gd name="T17" fmla="*/ 80 h 103"/>
                <a:gd name="T18" fmla="*/ 81 w 83"/>
                <a:gd name="T19" fmla="*/ 88 h 103"/>
                <a:gd name="T20" fmla="*/ 74 w 83"/>
                <a:gd name="T21" fmla="*/ 96 h 103"/>
                <a:gd name="T22" fmla="*/ 64 w 83"/>
                <a:gd name="T23" fmla="*/ 100 h 103"/>
                <a:gd name="T24" fmla="*/ 47 w 83"/>
                <a:gd name="T25" fmla="*/ 103 h 103"/>
                <a:gd name="T26" fmla="*/ 32 w 83"/>
                <a:gd name="T27" fmla="*/ 99 h 103"/>
                <a:gd name="T28" fmla="*/ 18 w 83"/>
                <a:gd name="T29" fmla="*/ 91 h 103"/>
                <a:gd name="T30" fmla="*/ 7 w 83"/>
                <a:gd name="T31" fmla="*/ 79 h 103"/>
                <a:gd name="T32" fmla="*/ 1 w 83"/>
                <a:gd name="T33" fmla="*/ 65 h 103"/>
                <a:gd name="T34" fmla="*/ 0 w 83"/>
                <a:gd name="T35" fmla="*/ 48 h 103"/>
                <a:gd name="T36" fmla="*/ 4 w 83"/>
                <a:gd name="T37" fmla="*/ 33 h 103"/>
                <a:gd name="T38" fmla="*/ 11 w 83"/>
                <a:gd name="T39" fmla="*/ 19 h 103"/>
                <a:gd name="T40" fmla="*/ 23 w 83"/>
                <a:gd name="T41" fmla="*/ 8 h 103"/>
                <a:gd name="T42" fmla="*/ 38 w 83"/>
                <a:gd name="T43" fmla="*/ 2 h 103"/>
                <a:gd name="T44" fmla="*/ 49 w 83"/>
                <a:gd name="T4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3" h="103">
                  <a:moveTo>
                    <a:pt x="49" y="0"/>
                  </a:moveTo>
                  <a:lnTo>
                    <a:pt x="59" y="4"/>
                  </a:lnTo>
                  <a:lnTo>
                    <a:pt x="66" y="11"/>
                  </a:lnTo>
                  <a:lnTo>
                    <a:pt x="72" y="20"/>
                  </a:lnTo>
                  <a:lnTo>
                    <a:pt x="76" y="31"/>
                  </a:lnTo>
                  <a:lnTo>
                    <a:pt x="78" y="44"/>
                  </a:lnTo>
                  <a:lnTo>
                    <a:pt x="82" y="57"/>
                  </a:lnTo>
                  <a:lnTo>
                    <a:pt x="83" y="70"/>
                  </a:lnTo>
                  <a:lnTo>
                    <a:pt x="83" y="80"/>
                  </a:lnTo>
                  <a:lnTo>
                    <a:pt x="81" y="88"/>
                  </a:lnTo>
                  <a:lnTo>
                    <a:pt x="74" y="96"/>
                  </a:lnTo>
                  <a:lnTo>
                    <a:pt x="64" y="100"/>
                  </a:lnTo>
                  <a:lnTo>
                    <a:pt x="47" y="103"/>
                  </a:lnTo>
                  <a:lnTo>
                    <a:pt x="32" y="99"/>
                  </a:lnTo>
                  <a:lnTo>
                    <a:pt x="18" y="91"/>
                  </a:lnTo>
                  <a:lnTo>
                    <a:pt x="7" y="79"/>
                  </a:lnTo>
                  <a:lnTo>
                    <a:pt x="1" y="65"/>
                  </a:lnTo>
                  <a:lnTo>
                    <a:pt x="0" y="48"/>
                  </a:lnTo>
                  <a:lnTo>
                    <a:pt x="4" y="33"/>
                  </a:lnTo>
                  <a:lnTo>
                    <a:pt x="11" y="19"/>
                  </a:lnTo>
                  <a:lnTo>
                    <a:pt x="23" y="8"/>
                  </a:lnTo>
                  <a:lnTo>
                    <a:pt x="38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ECDE"/>
            </a:solidFill>
            <a:ln w="0">
              <a:solidFill>
                <a:srgbClr val="FFECDE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7" name="Freeform 3135">
              <a:extLst>
                <a:ext uri="{FF2B5EF4-FFF2-40B4-BE49-F238E27FC236}">
                  <a16:creationId xmlns:a16="http://schemas.microsoft.com/office/drawing/2014/main" id="{4775C81E-D8FC-90D9-5DA0-C0A2457FD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785" y="2139842"/>
              <a:ext cx="753471" cy="317815"/>
            </a:xfrm>
            <a:custGeom>
              <a:avLst/>
              <a:gdLst>
                <a:gd name="T0" fmla="*/ 572 w 633"/>
                <a:gd name="T1" fmla="*/ 0 h 267"/>
                <a:gd name="T2" fmla="*/ 591 w 633"/>
                <a:gd name="T3" fmla="*/ 4 h 267"/>
                <a:gd name="T4" fmla="*/ 607 w 633"/>
                <a:gd name="T5" fmla="*/ 13 h 267"/>
                <a:gd name="T6" fmla="*/ 618 w 633"/>
                <a:gd name="T7" fmla="*/ 26 h 267"/>
                <a:gd name="T8" fmla="*/ 626 w 633"/>
                <a:gd name="T9" fmla="*/ 44 h 267"/>
                <a:gd name="T10" fmla="*/ 630 w 633"/>
                <a:gd name="T11" fmla="*/ 61 h 267"/>
                <a:gd name="T12" fmla="*/ 633 w 633"/>
                <a:gd name="T13" fmla="*/ 80 h 267"/>
                <a:gd name="T14" fmla="*/ 629 w 633"/>
                <a:gd name="T15" fmla="*/ 98 h 267"/>
                <a:gd name="T16" fmla="*/ 620 w 633"/>
                <a:gd name="T17" fmla="*/ 114 h 267"/>
                <a:gd name="T18" fmla="*/ 605 w 633"/>
                <a:gd name="T19" fmla="*/ 126 h 267"/>
                <a:gd name="T20" fmla="*/ 588 w 633"/>
                <a:gd name="T21" fmla="*/ 133 h 267"/>
                <a:gd name="T22" fmla="*/ 79 w 633"/>
                <a:gd name="T23" fmla="*/ 264 h 267"/>
                <a:gd name="T24" fmla="*/ 59 w 633"/>
                <a:gd name="T25" fmla="*/ 267 h 267"/>
                <a:gd name="T26" fmla="*/ 42 w 633"/>
                <a:gd name="T27" fmla="*/ 263 h 267"/>
                <a:gd name="T28" fmla="*/ 27 w 633"/>
                <a:gd name="T29" fmla="*/ 254 h 267"/>
                <a:gd name="T30" fmla="*/ 14 w 633"/>
                <a:gd name="T31" fmla="*/ 239 h 267"/>
                <a:gd name="T32" fmla="*/ 7 w 633"/>
                <a:gd name="T33" fmla="*/ 222 h 267"/>
                <a:gd name="T34" fmla="*/ 2 w 633"/>
                <a:gd name="T35" fmla="*/ 205 h 267"/>
                <a:gd name="T36" fmla="*/ 0 w 633"/>
                <a:gd name="T37" fmla="*/ 186 h 267"/>
                <a:gd name="T38" fmla="*/ 4 w 633"/>
                <a:gd name="T39" fmla="*/ 169 h 267"/>
                <a:gd name="T40" fmla="*/ 14 w 633"/>
                <a:gd name="T41" fmla="*/ 153 h 267"/>
                <a:gd name="T42" fmla="*/ 27 w 633"/>
                <a:gd name="T43" fmla="*/ 140 h 267"/>
                <a:gd name="T44" fmla="*/ 45 w 633"/>
                <a:gd name="T45" fmla="*/ 133 h 267"/>
                <a:gd name="T46" fmla="*/ 554 w 633"/>
                <a:gd name="T47" fmla="*/ 1 h 267"/>
                <a:gd name="T48" fmla="*/ 572 w 633"/>
                <a:gd name="T4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3" h="267">
                  <a:moveTo>
                    <a:pt x="572" y="0"/>
                  </a:moveTo>
                  <a:lnTo>
                    <a:pt x="591" y="4"/>
                  </a:lnTo>
                  <a:lnTo>
                    <a:pt x="607" y="13"/>
                  </a:lnTo>
                  <a:lnTo>
                    <a:pt x="618" y="26"/>
                  </a:lnTo>
                  <a:lnTo>
                    <a:pt x="626" y="44"/>
                  </a:lnTo>
                  <a:lnTo>
                    <a:pt x="630" y="61"/>
                  </a:lnTo>
                  <a:lnTo>
                    <a:pt x="633" y="80"/>
                  </a:lnTo>
                  <a:lnTo>
                    <a:pt x="629" y="98"/>
                  </a:lnTo>
                  <a:lnTo>
                    <a:pt x="620" y="114"/>
                  </a:lnTo>
                  <a:lnTo>
                    <a:pt x="605" y="126"/>
                  </a:lnTo>
                  <a:lnTo>
                    <a:pt x="588" y="133"/>
                  </a:lnTo>
                  <a:lnTo>
                    <a:pt x="79" y="264"/>
                  </a:lnTo>
                  <a:lnTo>
                    <a:pt x="59" y="267"/>
                  </a:lnTo>
                  <a:lnTo>
                    <a:pt x="42" y="263"/>
                  </a:lnTo>
                  <a:lnTo>
                    <a:pt x="27" y="254"/>
                  </a:lnTo>
                  <a:lnTo>
                    <a:pt x="14" y="239"/>
                  </a:lnTo>
                  <a:lnTo>
                    <a:pt x="7" y="222"/>
                  </a:lnTo>
                  <a:lnTo>
                    <a:pt x="2" y="205"/>
                  </a:lnTo>
                  <a:lnTo>
                    <a:pt x="0" y="186"/>
                  </a:lnTo>
                  <a:lnTo>
                    <a:pt x="4" y="169"/>
                  </a:lnTo>
                  <a:lnTo>
                    <a:pt x="14" y="153"/>
                  </a:lnTo>
                  <a:lnTo>
                    <a:pt x="27" y="140"/>
                  </a:lnTo>
                  <a:lnTo>
                    <a:pt x="45" y="133"/>
                  </a:lnTo>
                  <a:lnTo>
                    <a:pt x="554" y="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7D1B4"/>
            </a:solidFill>
            <a:ln w="0">
              <a:solidFill>
                <a:srgbClr val="F7D1B4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8" name="Freeform 3136">
              <a:extLst>
                <a:ext uri="{FF2B5EF4-FFF2-40B4-BE49-F238E27FC236}">
                  <a16:creationId xmlns:a16="http://schemas.microsoft.com/office/drawing/2014/main" id="{D62B98B6-58E2-29B5-2639-8C00BC555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162" y="2312438"/>
              <a:ext cx="98797" cy="120222"/>
            </a:xfrm>
            <a:custGeom>
              <a:avLst/>
              <a:gdLst>
                <a:gd name="T0" fmla="*/ 49 w 83"/>
                <a:gd name="T1" fmla="*/ 0 h 101"/>
                <a:gd name="T2" fmla="*/ 59 w 83"/>
                <a:gd name="T3" fmla="*/ 3 h 101"/>
                <a:gd name="T4" fmla="*/ 66 w 83"/>
                <a:gd name="T5" fmla="*/ 9 h 101"/>
                <a:gd name="T6" fmla="*/ 72 w 83"/>
                <a:gd name="T7" fmla="*/ 19 h 101"/>
                <a:gd name="T8" fmla="*/ 76 w 83"/>
                <a:gd name="T9" fmla="*/ 30 h 101"/>
                <a:gd name="T10" fmla="*/ 78 w 83"/>
                <a:gd name="T11" fmla="*/ 43 h 101"/>
                <a:gd name="T12" fmla="*/ 82 w 83"/>
                <a:gd name="T13" fmla="*/ 56 h 101"/>
                <a:gd name="T14" fmla="*/ 83 w 83"/>
                <a:gd name="T15" fmla="*/ 68 h 101"/>
                <a:gd name="T16" fmla="*/ 83 w 83"/>
                <a:gd name="T17" fmla="*/ 79 h 101"/>
                <a:gd name="T18" fmla="*/ 81 w 83"/>
                <a:gd name="T19" fmla="*/ 88 h 101"/>
                <a:gd name="T20" fmla="*/ 74 w 83"/>
                <a:gd name="T21" fmla="*/ 96 h 101"/>
                <a:gd name="T22" fmla="*/ 64 w 83"/>
                <a:gd name="T23" fmla="*/ 100 h 101"/>
                <a:gd name="T24" fmla="*/ 47 w 83"/>
                <a:gd name="T25" fmla="*/ 101 h 101"/>
                <a:gd name="T26" fmla="*/ 32 w 83"/>
                <a:gd name="T27" fmla="*/ 98 h 101"/>
                <a:gd name="T28" fmla="*/ 18 w 83"/>
                <a:gd name="T29" fmla="*/ 91 h 101"/>
                <a:gd name="T30" fmla="*/ 8 w 83"/>
                <a:gd name="T31" fmla="*/ 79 h 101"/>
                <a:gd name="T32" fmla="*/ 1 w 83"/>
                <a:gd name="T33" fmla="*/ 63 h 101"/>
                <a:gd name="T34" fmla="*/ 0 w 83"/>
                <a:gd name="T35" fmla="*/ 47 h 101"/>
                <a:gd name="T36" fmla="*/ 4 w 83"/>
                <a:gd name="T37" fmla="*/ 32 h 101"/>
                <a:gd name="T38" fmla="*/ 11 w 83"/>
                <a:gd name="T39" fmla="*/ 19 h 101"/>
                <a:gd name="T40" fmla="*/ 23 w 83"/>
                <a:gd name="T41" fmla="*/ 8 h 101"/>
                <a:gd name="T42" fmla="*/ 38 w 83"/>
                <a:gd name="T43" fmla="*/ 1 h 101"/>
                <a:gd name="T44" fmla="*/ 49 w 83"/>
                <a:gd name="T4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3" h="101">
                  <a:moveTo>
                    <a:pt x="49" y="0"/>
                  </a:moveTo>
                  <a:lnTo>
                    <a:pt x="59" y="3"/>
                  </a:lnTo>
                  <a:lnTo>
                    <a:pt x="66" y="9"/>
                  </a:lnTo>
                  <a:lnTo>
                    <a:pt x="72" y="19"/>
                  </a:lnTo>
                  <a:lnTo>
                    <a:pt x="76" y="30"/>
                  </a:lnTo>
                  <a:lnTo>
                    <a:pt x="78" y="43"/>
                  </a:lnTo>
                  <a:lnTo>
                    <a:pt x="82" y="56"/>
                  </a:lnTo>
                  <a:lnTo>
                    <a:pt x="83" y="68"/>
                  </a:lnTo>
                  <a:lnTo>
                    <a:pt x="83" y="79"/>
                  </a:lnTo>
                  <a:lnTo>
                    <a:pt x="81" y="88"/>
                  </a:lnTo>
                  <a:lnTo>
                    <a:pt x="74" y="96"/>
                  </a:lnTo>
                  <a:lnTo>
                    <a:pt x="64" y="100"/>
                  </a:lnTo>
                  <a:lnTo>
                    <a:pt x="47" y="101"/>
                  </a:lnTo>
                  <a:lnTo>
                    <a:pt x="32" y="98"/>
                  </a:lnTo>
                  <a:lnTo>
                    <a:pt x="18" y="91"/>
                  </a:lnTo>
                  <a:lnTo>
                    <a:pt x="8" y="79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4" y="32"/>
                  </a:lnTo>
                  <a:lnTo>
                    <a:pt x="11" y="19"/>
                  </a:lnTo>
                  <a:lnTo>
                    <a:pt x="23" y="8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ECDE"/>
            </a:solidFill>
            <a:ln w="0">
              <a:solidFill>
                <a:srgbClr val="FFECDE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79" name="Freeform 3137">
              <a:extLst>
                <a:ext uri="{FF2B5EF4-FFF2-40B4-BE49-F238E27FC236}">
                  <a16:creationId xmlns:a16="http://schemas.microsoft.com/office/drawing/2014/main" id="{8A35AAEA-B40F-CC36-3557-D656EBEF1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0025" y="1881543"/>
              <a:ext cx="796323" cy="792751"/>
            </a:xfrm>
            <a:custGeom>
              <a:avLst/>
              <a:gdLst>
                <a:gd name="T0" fmla="*/ 669 w 669"/>
                <a:gd name="T1" fmla="*/ 0 h 666"/>
                <a:gd name="T2" fmla="*/ 669 w 669"/>
                <a:gd name="T3" fmla="*/ 526 h 666"/>
                <a:gd name="T4" fmla="*/ 127 w 669"/>
                <a:gd name="T5" fmla="*/ 666 h 666"/>
                <a:gd name="T6" fmla="*/ 41 w 669"/>
                <a:gd name="T7" fmla="*/ 328 h 666"/>
                <a:gd name="T8" fmla="*/ 162 w 669"/>
                <a:gd name="T9" fmla="*/ 274 h 666"/>
                <a:gd name="T10" fmla="*/ 28 w 669"/>
                <a:gd name="T11" fmla="*/ 280 h 666"/>
                <a:gd name="T12" fmla="*/ 0 w 669"/>
                <a:gd name="T13" fmla="*/ 172 h 666"/>
                <a:gd name="T14" fmla="*/ 669 w 669"/>
                <a:gd name="T1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9" h="666">
                  <a:moveTo>
                    <a:pt x="669" y="0"/>
                  </a:moveTo>
                  <a:lnTo>
                    <a:pt x="669" y="526"/>
                  </a:lnTo>
                  <a:lnTo>
                    <a:pt x="127" y="666"/>
                  </a:lnTo>
                  <a:lnTo>
                    <a:pt x="41" y="328"/>
                  </a:lnTo>
                  <a:lnTo>
                    <a:pt x="162" y="274"/>
                  </a:lnTo>
                  <a:lnTo>
                    <a:pt x="28" y="280"/>
                  </a:lnTo>
                  <a:lnTo>
                    <a:pt x="0" y="172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C49E72"/>
            </a:solidFill>
            <a:ln w="0">
              <a:solidFill>
                <a:srgbClr val="C49E72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0" name="Freeform 3138">
              <a:extLst>
                <a:ext uri="{FF2B5EF4-FFF2-40B4-BE49-F238E27FC236}">
                  <a16:creationId xmlns:a16="http://schemas.microsoft.com/office/drawing/2014/main" id="{2D1E08AB-01AF-8DE2-411D-FB28D392F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0254" y="2095800"/>
              <a:ext cx="80942" cy="80942"/>
            </a:xfrm>
            <a:custGeom>
              <a:avLst/>
              <a:gdLst>
                <a:gd name="T0" fmla="*/ 38 w 68"/>
                <a:gd name="T1" fmla="*/ 0 h 68"/>
                <a:gd name="T2" fmla="*/ 51 w 68"/>
                <a:gd name="T3" fmla="*/ 4 h 68"/>
                <a:gd name="T4" fmla="*/ 61 w 68"/>
                <a:gd name="T5" fmla="*/ 13 h 68"/>
                <a:gd name="T6" fmla="*/ 67 w 68"/>
                <a:gd name="T7" fmla="*/ 25 h 68"/>
                <a:gd name="T8" fmla="*/ 68 w 68"/>
                <a:gd name="T9" fmla="*/ 39 h 68"/>
                <a:gd name="T10" fmla="*/ 63 w 68"/>
                <a:gd name="T11" fmla="*/ 51 h 68"/>
                <a:gd name="T12" fmla="*/ 55 w 68"/>
                <a:gd name="T13" fmla="*/ 62 h 68"/>
                <a:gd name="T14" fmla="*/ 42 w 68"/>
                <a:gd name="T15" fmla="*/ 67 h 68"/>
                <a:gd name="T16" fmla="*/ 29 w 68"/>
                <a:gd name="T17" fmla="*/ 68 h 68"/>
                <a:gd name="T18" fmla="*/ 16 w 68"/>
                <a:gd name="T19" fmla="*/ 64 h 68"/>
                <a:gd name="T20" fmla="*/ 7 w 68"/>
                <a:gd name="T21" fmla="*/ 55 h 68"/>
                <a:gd name="T22" fmla="*/ 0 w 68"/>
                <a:gd name="T23" fmla="*/ 43 h 68"/>
                <a:gd name="T24" fmla="*/ 0 w 68"/>
                <a:gd name="T25" fmla="*/ 29 h 68"/>
                <a:gd name="T26" fmla="*/ 4 w 68"/>
                <a:gd name="T27" fmla="*/ 17 h 68"/>
                <a:gd name="T28" fmla="*/ 13 w 68"/>
                <a:gd name="T29" fmla="*/ 7 h 68"/>
                <a:gd name="T30" fmla="*/ 25 w 68"/>
                <a:gd name="T31" fmla="*/ 0 h 68"/>
                <a:gd name="T32" fmla="*/ 38 w 68"/>
                <a:gd name="T3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8">
                  <a:moveTo>
                    <a:pt x="38" y="0"/>
                  </a:moveTo>
                  <a:lnTo>
                    <a:pt x="51" y="4"/>
                  </a:lnTo>
                  <a:lnTo>
                    <a:pt x="61" y="13"/>
                  </a:lnTo>
                  <a:lnTo>
                    <a:pt x="67" y="25"/>
                  </a:lnTo>
                  <a:lnTo>
                    <a:pt x="68" y="39"/>
                  </a:lnTo>
                  <a:lnTo>
                    <a:pt x="63" y="51"/>
                  </a:lnTo>
                  <a:lnTo>
                    <a:pt x="55" y="62"/>
                  </a:lnTo>
                  <a:lnTo>
                    <a:pt x="42" y="67"/>
                  </a:lnTo>
                  <a:lnTo>
                    <a:pt x="29" y="68"/>
                  </a:lnTo>
                  <a:lnTo>
                    <a:pt x="16" y="64"/>
                  </a:lnTo>
                  <a:lnTo>
                    <a:pt x="7" y="55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4" y="17"/>
                  </a:lnTo>
                  <a:lnTo>
                    <a:pt x="13" y="7"/>
                  </a:lnTo>
                  <a:lnTo>
                    <a:pt x="25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1" name="Freeform 3139">
              <a:extLst>
                <a:ext uri="{FF2B5EF4-FFF2-40B4-BE49-F238E27FC236}">
                  <a16:creationId xmlns:a16="http://schemas.microsoft.com/office/drawing/2014/main" id="{A8BF3F99-51BD-5F2E-49BB-9AF45E2A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538" y="2110084"/>
              <a:ext cx="51184" cy="53565"/>
            </a:xfrm>
            <a:custGeom>
              <a:avLst/>
              <a:gdLst>
                <a:gd name="T0" fmla="*/ 15 w 43"/>
                <a:gd name="T1" fmla="*/ 0 h 45"/>
                <a:gd name="T2" fmla="*/ 27 w 43"/>
                <a:gd name="T3" fmla="*/ 0 h 45"/>
                <a:gd name="T4" fmla="*/ 38 w 43"/>
                <a:gd name="T5" fmla="*/ 7 h 45"/>
                <a:gd name="T6" fmla="*/ 43 w 43"/>
                <a:gd name="T7" fmla="*/ 17 h 45"/>
                <a:gd name="T8" fmla="*/ 43 w 43"/>
                <a:gd name="T9" fmla="*/ 29 h 45"/>
                <a:gd name="T10" fmla="*/ 38 w 43"/>
                <a:gd name="T11" fmla="*/ 38 h 45"/>
                <a:gd name="T12" fmla="*/ 27 w 43"/>
                <a:gd name="T13" fmla="*/ 45 h 45"/>
                <a:gd name="T14" fmla="*/ 15 w 43"/>
                <a:gd name="T15" fmla="*/ 43 h 45"/>
                <a:gd name="T16" fmla="*/ 5 w 43"/>
                <a:gd name="T17" fmla="*/ 38 h 45"/>
                <a:gd name="T18" fmla="*/ 0 w 43"/>
                <a:gd name="T19" fmla="*/ 27 h 45"/>
                <a:gd name="T20" fmla="*/ 0 w 43"/>
                <a:gd name="T21" fmla="*/ 16 h 45"/>
                <a:gd name="T22" fmla="*/ 6 w 43"/>
                <a:gd name="T23" fmla="*/ 7 h 45"/>
                <a:gd name="T24" fmla="*/ 15 w 4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5">
                  <a:moveTo>
                    <a:pt x="15" y="0"/>
                  </a:moveTo>
                  <a:lnTo>
                    <a:pt x="27" y="0"/>
                  </a:lnTo>
                  <a:lnTo>
                    <a:pt x="38" y="7"/>
                  </a:lnTo>
                  <a:lnTo>
                    <a:pt x="43" y="17"/>
                  </a:lnTo>
                  <a:lnTo>
                    <a:pt x="43" y="29"/>
                  </a:lnTo>
                  <a:lnTo>
                    <a:pt x="38" y="38"/>
                  </a:lnTo>
                  <a:lnTo>
                    <a:pt x="27" y="45"/>
                  </a:lnTo>
                  <a:lnTo>
                    <a:pt x="15" y="43"/>
                  </a:lnTo>
                  <a:lnTo>
                    <a:pt x="5" y="38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6" y="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2" name="Freeform 3140">
              <a:extLst>
                <a:ext uri="{FF2B5EF4-FFF2-40B4-BE49-F238E27FC236}">
                  <a16:creationId xmlns:a16="http://schemas.microsoft.com/office/drawing/2014/main" id="{41E2536C-3473-56D2-B72B-7BA936064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281" y="2138652"/>
              <a:ext cx="144029" cy="36900"/>
            </a:xfrm>
            <a:custGeom>
              <a:avLst/>
              <a:gdLst>
                <a:gd name="T0" fmla="*/ 121 w 121"/>
                <a:gd name="T1" fmla="*/ 0 h 31"/>
                <a:gd name="T2" fmla="*/ 121 w 121"/>
                <a:gd name="T3" fmla="*/ 0 h 31"/>
                <a:gd name="T4" fmla="*/ 0 w 121"/>
                <a:gd name="T5" fmla="*/ 31 h 31"/>
                <a:gd name="T6" fmla="*/ 121 w 1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31">
                  <a:moveTo>
                    <a:pt x="121" y="0"/>
                  </a:moveTo>
                  <a:lnTo>
                    <a:pt x="121" y="0"/>
                  </a:lnTo>
                  <a:lnTo>
                    <a:pt x="0" y="3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5F5F5"/>
            </a:solidFill>
            <a:ln w="0">
              <a:solidFill>
                <a:srgbClr val="F5F5F5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3" name="Freeform 3141">
              <a:extLst>
                <a:ext uri="{FF2B5EF4-FFF2-40B4-BE49-F238E27FC236}">
                  <a16:creationId xmlns:a16="http://schemas.microsoft.com/office/drawing/2014/main" id="{02B8B6D1-1769-A149-A657-CD4587E05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0643" y="2370764"/>
              <a:ext cx="463034" cy="126174"/>
            </a:xfrm>
            <a:custGeom>
              <a:avLst/>
              <a:gdLst>
                <a:gd name="T0" fmla="*/ 387 w 389"/>
                <a:gd name="T1" fmla="*/ 0 h 106"/>
                <a:gd name="T2" fmla="*/ 389 w 389"/>
                <a:gd name="T3" fmla="*/ 5 h 106"/>
                <a:gd name="T4" fmla="*/ 0 w 389"/>
                <a:gd name="T5" fmla="*/ 106 h 106"/>
                <a:gd name="T6" fmla="*/ 389 w 389"/>
                <a:gd name="T7" fmla="*/ 5 h 106"/>
                <a:gd name="T8" fmla="*/ 387 w 389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106">
                  <a:moveTo>
                    <a:pt x="387" y="0"/>
                  </a:moveTo>
                  <a:lnTo>
                    <a:pt x="389" y="5"/>
                  </a:lnTo>
                  <a:lnTo>
                    <a:pt x="0" y="106"/>
                  </a:lnTo>
                  <a:lnTo>
                    <a:pt x="389" y="5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A994F"/>
            </a:solidFill>
            <a:ln w="0">
              <a:solidFill>
                <a:srgbClr val="DA994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4" name="Freeform 3142">
              <a:extLst>
                <a:ext uri="{FF2B5EF4-FFF2-40B4-BE49-F238E27FC236}">
                  <a16:creationId xmlns:a16="http://schemas.microsoft.com/office/drawing/2014/main" id="{ACDEB59A-A133-4DE8-2D92-97EC71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281" y="2138652"/>
              <a:ext cx="322576" cy="254728"/>
            </a:xfrm>
            <a:custGeom>
              <a:avLst/>
              <a:gdLst>
                <a:gd name="T0" fmla="*/ 121 w 271"/>
                <a:gd name="T1" fmla="*/ 0 h 214"/>
                <a:gd name="T2" fmla="*/ 137 w 271"/>
                <a:gd name="T3" fmla="*/ 64 h 214"/>
                <a:gd name="T4" fmla="*/ 271 w 271"/>
                <a:gd name="T5" fmla="*/ 58 h 214"/>
                <a:gd name="T6" fmla="*/ 150 w 271"/>
                <a:gd name="T7" fmla="*/ 112 h 214"/>
                <a:gd name="T8" fmla="*/ 169 w 271"/>
                <a:gd name="T9" fmla="*/ 191 h 214"/>
                <a:gd name="T10" fmla="*/ 76 w 271"/>
                <a:gd name="T11" fmla="*/ 214 h 214"/>
                <a:gd name="T12" fmla="*/ 51 w 271"/>
                <a:gd name="T13" fmla="*/ 117 h 214"/>
                <a:gd name="T14" fmla="*/ 48 w 271"/>
                <a:gd name="T15" fmla="*/ 104 h 214"/>
                <a:gd name="T16" fmla="*/ 41 w 271"/>
                <a:gd name="T17" fmla="*/ 89 h 214"/>
                <a:gd name="T18" fmla="*/ 31 w 271"/>
                <a:gd name="T19" fmla="*/ 70 h 214"/>
                <a:gd name="T20" fmla="*/ 17 w 271"/>
                <a:gd name="T21" fmla="*/ 51 h 214"/>
                <a:gd name="T22" fmla="*/ 0 w 271"/>
                <a:gd name="T23" fmla="*/ 31 h 214"/>
                <a:gd name="T24" fmla="*/ 121 w 271"/>
                <a:gd name="T2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214">
                  <a:moveTo>
                    <a:pt x="121" y="0"/>
                  </a:moveTo>
                  <a:lnTo>
                    <a:pt x="137" y="64"/>
                  </a:lnTo>
                  <a:lnTo>
                    <a:pt x="271" y="58"/>
                  </a:lnTo>
                  <a:lnTo>
                    <a:pt x="150" y="112"/>
                  </a:lnTo>
                  <a:lnTo>
                    <a:pt x="169" y="191"/>
                  </a:lnTo>
                  <a:lnTo>
                    <a:pt x="76" y="214"/>
                  </a:lnTo>
                  <a:lnTo>
                    <a:pt x="51" y="117"/>
                  </a:lnTo>
                  <a:lnTo>
                    <a:pt x="48" y="104"/>
                  </a:lnTo>
                  <a:lnTo>
                    <a:pt x="41" y="89"/>
                  </a:lnTo>
                  <a:lnTo>
                    <a:pt x="31" y="70"/>
                  </a:lnTo>
                  <a:lnTo>
                    <a:pt x="17" y="51"/>
                  </a:lnTo>
                  <a:lnTo>
                    <a:pt x="0" y="3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2B999"/>
            </a:solidFill>
            <a:ln w="0">
              <a:solidFill>
                <a:srgbClr val="E2B999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5" name="Freeform 3143">
              <a:extLst>
                <a:ext uri="{FF2B5EF4-FFF2-40B4-BE49-F238E27FC236}">
                  <a16:creationId xmlns:a16="http://schemas.microsoft.com/office/drawing/2014/main" id="{80CB274D-5EEB-CE81-915D-06FB7A945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106" y="2118417"/>
              <a:ext cx="560640" cy="365428"/>
            </a:xfrm>
            <a:custGeom>
              <a:avLst/>
              <a:gdLst>
                <a:gd name="T0" fmla="*/ 279 w 471"/>
                <a:gd name="T1" fmla="*/ 0 h 307"/>
                <a:gd name="T2" fmla="*/ 309 w 471"/>
                <a:gd name="T3" fmla="*/ 2 h 307"/>
                <a:gd name="T4" fmla="*/ 335 w 471"/>
                <a:gd name="T5" fmla="*/ 10 h 307"/>
                <a:gd name="T6" fmla="*/ 357 w 471"/>
                <a:gd name="T7" fmla="*/ 19 h 307"/>
                <a:gd name="T8" fmla="*/ 378 w 471"/>
                <a:gd name="T9" fmla="*/ 32 h 307"/>
                <a:gd name="T10" fmla="*/ 395 w 471"/>
                <a:gd name="T11" fmla="*/ 48 h 307"/>
                <a:gd name="T12" fmla="*/ 395 w 471"/>
                <a:gd name="T13" fmla="*/ 48 h 307"/>
                <a:gd name="T14" fmla="*/ 412 w 471"/>
                <a:gd name="T15" fmla="*/ 68 h 307"/>
                <a:gd name="T16" fmla="*/ 426 w 471"/>
                <a:gd name="T17" fmla="*/ 87 h 307"/>
                <a:gd name="T18" fmla="*/ 436 w 471"/>
                <a:gd name="T19" fmla="*/ 106 h 307"/>
                <a:gd name="T20" fmla="*/ 443 w 471"/>
                <a:gd name="T21" fmla="*/ 121 h 307"/>
                <a:gd name="T22" fmla="*/ 446 w 471"/>
                <a:gd name="T23" fmla="*/ 134 h 307"/>
                <a:gd name="T24" fmla="*/ 471 w 471"/>
                <a:gd name="T25" fmla="*/ 231 h 307"/>
                <a:gd name="T26" fmla="*/ 179 w 471"/>
                <a:gd name="T27" fmla="*/ 307 h 307"/>
                <a:gd name="T28" fmla="*/ 191 w 471"/>
                <a:gd name="T29" fmla="*/ 294 h 307"/>
                <a:gd name="T30" fmla="*/ 198 w 471"/>
                <a:gd name="T31" fmla="*/ 280 h 307"/>
                <a:gd name="T32" fmla="*/ 202 w 471"/>
                <a:gd name="T33" fmla="*/ 263 h 307"/>
                <a:gd name="T34" fmla="*/ 199 w 471"/>
                <a:gd name="T35" fmla="*/ 246 h 307"/>
                <a:gd name="T36" fmla="*/ 195 w 471"/>
                <a:gd name="T37" fmla="*/ 229 h 307"/>
                <a:gd name="T38" fmla="*/ 187 w 471"/>
                <a:gd name="T39" fmla="*/ 210 h 307"/>
                <a:gd name="T40" fmla="*/ 174 w 471"/>
                <a:gd name="T41" fmla="*/ 196 h 307"/>
                <a:gd name="T42" fmla="*/ 157 w 471"/>
                <a:gd name="T43" fmla="*/ 187 h 307"/>
                <a:gd name="T44" fmla="*/ 138 w 471"/>
                <a:gd name="T45" fmla="*/ 184 h 307"/>
                <a:gd name="T46" fmla="*/ 131 w 471"/>
                <a:gd name="T47" fmla="*/ 184 h 307"/>
                <a:gd name="T48" fmla="*/ 123 w 471"/>
                <a:gd name="T49" fmla="*/ 185 h 307"/>
                <a:gd name="T50" fmla="*/ 3 w 471"/>
                <a:gd name="T51" fmla="*/ 217 h 307"/>
                <a:gd name="T52" fmla="*/ 1 w 471"/>
                <a:gd name="T53" fmla="*/ 212 h 307"/>
                <a:gd name="T54" fmla="*/ 0 w 471"/>
                <a:gd name="T55" fmla="*/ 205 h 307"/>
                <a:gd name="T56" fmla="*/ 208 w 471"/>
                <a:gd name="T57" fmla="*/ 151 h 307"/>
                <a:gd name="T58" fmla="*/ 225 w 471"/>
                <a:gd name="T59" fmla="*/ 144 h 307"/>
                <a:gd name="T60" fmla="*/ 240 w 471"/>
                <a:gd name="T61" fmla="*/ 132 h 307"/>
                <a:gd name="T62" fmla="*/ 249 w 471"/>
                <a:gd name="T63" fmla="*/ 116 h 307"/>
                <a:gd name="T64" fmla="*/ 253 w 471"/>
                <a:gd name="T65" fmla="*/ 98 h 307"/>
                <a:gd name="T66" fmla="*/ 250 w 471"/>
                <a:gd name="T67" fmla="*/ 79 h 307"/>
                <a:gd name="T68" fmla="*/ 246 w 471"/>
                <a:gd name="T69" fmla="*/ 62 h 307"/>
                <a:gd name="T70" fmla="*/ 238 w 471"/>
                <a:gd name="T71" fmla="*/ 44 h 307"/>
                <a:gd name="T72" fmla="*/ 225 w 471"/>
                <a:gd name="T73" fmla="*/ 30 h 307"/>
                <a:gd name="T74" fmla="*/ 208 w 471"/>
                <a:gd name="T75" fmla="*/ 20 h 307"/>
                <a:gd name="T76" fmla="*/ 189 w 471"/>
                <a:gd name="T77" fmla="*/ 18 h 307"/>
                <a:gd name="T78" fmla="*/ 183 w 471"/>
                <a:gd name="T79" fmla="*/ 18 h 307"/>
                <a:gd name="T80" fmla="*/ 223 w 471"/>
                <a:gd name="T81" fmla="*/ 7 h 307"/>
                <a:gd name="T82" fmla="*/ 251 w 471"/>
                <a:gd name="T83" fmla="*/ 2 h 307"/>
                <a:gd name="T84" fmla="*/ 279 w 471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1" h="307">
                  <a:moveTo>
                    <a:pt x="279" y="0"/>
                  </a:moveTo>
                  <a:lnTo>
                    <a:pt x="309" y="2"/>
                  </a:lnTo>
                  <a:lnTo>
                    <a:pt x="335" y="10"/>
                  </a:lnTo>
                  <a:lnTo>
                    <a:pt x="357" y="19"/>
                  </a:lnTo>
                  <a:lnTo>
                    <a:pt x="378" y="32"/>
                  </a:lnTo>
                  <a:lnTo>
                    <a:pt x="395" y="48"/>
                  </a:lnTo>
                  <a:lnTo>
                    <a:pt x="395" y="48"/>
                  </a:lnTo>
                  <a:lnTo>
                    <a:pt x="412" y="68"/>
                  </a:lnTo>
                  <a:lnTo>
                    <a:pt x="426" y="87"/>
                  </a:lnTo>
                  <a:lnTo>
                    <a:pt x="436" y="106"/>
                  </a:lnTo>
                  <a:lnTo>
                    <a:pt x="443" y="121"/>
                  </a:lnTo>
                  <a:lnTo>
                    <a:pt x="446" y="134"/>
                  </a:lnTo>
                  <a:lnTo>
                    <a:pt x="471" y="231"/>
                  </a:lnTo>
                  <a:lnTo>
                    <a:pt x="179" y="307"/>
                  </a:lnTo>
                  <a:lnTo>
                    <a:pt x="191" y="294"/>
                  </a:lnTo>
                  <a:lnTo>
                    <a:pt x="198" y="280"/>
                  </a:lnTo>
                  <a:lnTo>
                    <a:pt x="202" y="263"/>
                  </a:lnTo>
                  <a:lnTo>
                    <a:pt x="199" y="246"/>
                  </a:lnTo>
                  <a:lnTo>
                    <a:pt x="195" y="229"/>
                  </a:lnTo>
                  <a:lnTo>
                    <a:pt x="187" y="210"/>
                  </a:lnTo>
                  <a:lnTo>
                    <a:pt x="174" y="196"/>
                  </a:lnTo>
                  <a:lnTo>
                    <a:pt x="157" y="187"/>
                  </a:lnTo>
                  <a:lnTo>
                    <a:pt x="138" y="184"/>
                  </a:lnTo>
                  <a:lnTo>
                    <a:pt x="131" y="184"/>
                  </a:lnTo>
                  <a:lnTo>
                    <a:pt x="123" y="185"/>
                  </a:lnTo>
                  <a:lnTo>
                    <a:pt x="3" y="217"/>
                  </a:lnTo>
                  <a:lnTo>
                    <a:pt x="1" y="212"/>
                  </a:lnTo>
                  <a:lnTo>
                    <a:pt x="0" y="205"/>
                  </a:lnTo>
                  <a:lnTo>
                    <a:pt x="208" y="151"/>
                  </a:lnTo>
                  <a:lnTo>
                    <a:pt x="225" y="144"/>
                  </a:lnTo>
                  <a:lnTo>
                    <a:pt x="240" y="132"/>
                  </a:lnTo>
                  <a:lnTo>
                    <a:pt x="249" y="116"/>
                  </a:lnTo>
                  <a:lnTo>
                    <a:pt x="253" y="98"/>
                  </a:lnTo>
                  <a:lnTo>
                    <a:pt x="250" y="79"/>
                  </a:lnTo>
                  <a:lnTo>
                    <a:pt x="246" y="62"/>
                  </a:lnTo>
                  <a:lnTo>
                    <a:pt x="238" y="44"/>
                  </a:lnTo>
                  <a:lnTo>
                    <a:pt x="225" y="30"/>
                  </a:lnTo>
                  <a:lnTo>
                    <a:pt x="208" y="20"/>
                  </a:lnTo>
                  <a:lnTo>
                    <a:pt x="189" y="18"/>
                  </a:lnTo>
                  <a:lnTo>
                    <a:pt x="183" y="18"/>
                  </a:lnTo>
                  <a:lnTo>
                    <a:pt x="223" y="7"/>
                  </a:lnTo>
                  <a:lnTo>
                    <a:pt x="251" y="2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EDC9AD"/>
            </a:solidFill>
            <a:ln w="0">
              <a:solidFill>
                <a:srgbClr val="EDC9AD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6" name="Freeform 3144">
              <a:extLst>
                <a:ext uri="{FF2B5EF4-FFF2-40B4-BE49-F238E27FC236}">
                  <a16:creationId xmlns:a16="http://schemas.microsoft.com/office/drawing/2014/main" id="{751427F1-EB80-34FE-B4AB-1C93F3E7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77079" y="2337435"/>
              <a:ext cx="753471" cy="316624"/>
            </a:xfrm>
            <a:custGeom>
              <a:avLst/>
              <a:gdLst>
                <a:gd name="T0" fmla="*/ 70 w 633"/>
                <a:gd name="T1" fmla="*/ 145 h 266"/>
                <a:gd name="T2" fmla="*/ 66 w 633"/>
                <a:gd name="T3" fmla="*/ 147 h 266"/>
                <a:gd name="T4" fmla="*/ 61 w 633"/>
                <a:gd name="T5" fmla="*/ 147 h 266"/>
                <a:gd name="T6" fmla="*/ 46 w 633"/>
                <a:gd name="T7" fmla="*/ 153 h 266"/>
                <a:gd name="T8" fmla="*/ 34 w 633"/>
                <a:gd name="T9" fmla="*/ 164 h 266"/>
                <a:gd name="T10" fmla="*/ 27 w 633"/>
                <a:gd name="T11" fmla="*/ 178 h 266"/>
                <a:gd name="T12" fmla="*/ 23 w 633"/>
                <a:gd name="T13" fmla="*/ 193 h 266"/>
                <a:gd name="T14" fmla="*/ 24 w 633"/>
                <a:gd name="T15" fmla="*/ 210 h 266"/>
                <a:gd name="T16" fmla="*/ 32 w 633"/>
                <a:gd name="T17" fmla="*/ 225 h 266"/>
                <a:gd name="T18" fmla="*/ 42 w 633"/>
                <a:gd name="T19" fmla="*/ 237 h 266"/>
                <a:gd name="T20" fmla="*/ 57 w 633"/>
                <a:gd name="T21" fmla="*/ 245 h 266"/>
                <a:gd name="T22" fmla="*/ 74 w 633"/>
                <a:gd name="T23" fmla="*/ 248 h 266"/>
                <a:gd name="T24" fmla="*/ 80 w 633"/>
                <a:gd name="T25" fmla="*/ 246 h 266"/>
                <a:gd name="T26" fmla="*/ 87 w 633"/>
                <a:gd name="T27" fmla="*/ 245 h 266"/>
                <a:gd name="T28" fmla="*/ 97 w 633"/>
                <a:gd name="T29" fmla="*/ 241 h 266"/>
                <a:gd name="T30" fmla="*/ 104 w 633"/>
                <a:gd name="T31" fmla="*/ 233 h 266"/>
                <a:gd name="T32" fmla="*/ 106 w 633"/>
                <a:gd name="T33" fmla="*/ 225 h 266"/>
                <a:gd name="T34" fmla="*/ 106 w 633"/>
                <a:gd name="T35" fmla="*/ 215 h 266"/>
                <a:gd name="T36" fmla="*/ 105 w 633"/>
                <a:gd name="T37" fmla="*/ 202 h 266"/>
                <a:gd name="T38" fmla="*/ 101 w 633"/>
                <a:gd name="T39" fmla="*/ 189 h 266"/>
                <a:gd name="T40" fmla="*/ 99 w 633"/>
                <a:gd name="T41" fmla="*/ 176 h 266"/>
                <a:gd name="T42" fmla="*/ 93 w 633"/>
                <a:gd name="T43" fmla="*/ 164 h 266"/>
                <a:gd name="T44" fmla="*/ 88 w 633"/>
                <a:gd name="T45" fmla="*/ 155 h 266"/>
                <a:gd name="T46" fmla="*/ 80 w 633"/>
                <a:gd name="T47" fmla="*/ 148 h 266"/>
                <a:gd name="T48" fmla="*/ 70 w 633"/>
                <a:gd name="T49" fmla="*/ 145 h 266"/>
                <a:gd name="T50" fmla="*/ 569 w 633"/>
                <a:gd name="T51" fmla="*/ 0 h 266"/>
                <a:gd name="T52" fmla="*/ 588 w 633"/>
                <a:gd name="T53" fmla="*/ 3 h 266"/>
                <a:gd name="T54" fmla="*/ 605 w 633"/>
                <a:gd name="T55" fmla="*/ 12 h 266"/>
                <a:gd name="T56" fmla="*/ 618 w 633"/>
                <a:gd name="T57" fmla="*/ 26 h 266"/>
                <a:gd name="T58" fmla="*/ 626 w 633"/>
                <a:gd name="T59" fmla="*/ 45 h 266"/>
                <a:gd name="T60" fmla="*/ 630 w 633"/>
                <a:gd name="T61" fmla="*/ 62 h 266"/>
                <a:gd name="T62" fmla="*/ 633 w 633"/>
                <a:gd name="T63" fmla="*/ 79 h 266"/>
                <a:gd name="T64" fmla="*/ 629 w 633"/>
                <a:gd name="T65" fmla="*/ 96 h 266"/>
                <a:gd name="T66" fmla="*/ 622 w 633"/>
                <a:gd name="T67" fmla="*/ 110 h 266"/>
                <a:gd name="T68" fmla="*/ 610 w 633"/>
                <a:gd name="T69" fmla="*/ 123 h 266"/>
                <a:gd name="T70" fmla="*/ 54 w 633"/>
                <a:gd name="T71" fmla="*/ 266 h 266"/>
                <a:gd name="T72" fmla="*/ 38 w 633"/>
                <a:gd name="T73" fmla="*/ 262 h 266"/>
                <a:gd name="T74" fmla="*/ 24 w 633"/>
                <a:gd name="T75" fmla="*/ 251 h 266"/>
                <a:gd name="T76" fmla="*/ 13 w 633"/>
                <a:gd name="T77" fmla="*/ 240 h 266"/>
                <a:gd name="T78" fmla="*/ 7 w 633"/>
                <a:gd name="T79" fmla="*/ 223 h 266"/>
                <a:gd name="T80" fmla="*/ 7 w 633"/>
                <a:gd name="T81" fmla="*/ 223 h 266"/>
                <a:gd name="T82" fmla="*/ 7 w 633"/>
                <a:gd name="T83" fmla="*/ 223 h 266"/>
                <a:gd name="T84" fmla="*/ 2 w 633"/>
                <a:gd name="T85" fmla="*/ 206 h 266"/>
                <a:gd name="T86" fmla="*/ 0 w 633"/>
                <a:gd name="T87" fmla="*/ 198 h 266"/>
                <a:gd name="T88" fmla="*/ 0 w 633"/>
                <a:gd name="T89" fmla="*/ 191 h 266"/>
                <a:gd name="T90" fmla="*/ 3 w 633"/>
                <a:gd name="T91" fmla="*/ 172 h 266"/>
                <a:gd name="T92" fmla="*/ 12 w 633"/>
                <a:gd name="T93" fmla="*/ 155 h 266"/>
                <a:gd name="T94" fmla="*/ 27 w 633"/>
                <a:gd name="T95" fmla="*/ 142 h 266"/>
                <a:gd name="T96" fmla="*/ 45 w 633"/>
                <a:gd name="T97" fmla="*/ 134 h 266"/>
                <a:gd name="T98" fmla="*/ 434 w 633"/>
                <a:gd name="T99" fmla="*/ 33 h 266"/>
                <a:gd name="T100" fmla="*/ 554 w 633"/>
                <a:gd name="T101" fmla="*/ 1 h 266"/>
                <a:gd name="T102" fmla="*/ 562 w 633"/>
                <a:gd name="T103" fmla="*/ 0 h 266"/>
                <a:gd name="T104" fmla="*/ 569 w 633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3" h="266">
                  <a:moveTo>
                    <a:pt x="70" y="145"/>
                  </a:moveTo>
                  <a:lnTo>
                    <a:pt x="66" y="147"/>
                  </a:lnTo>
                  <a:lnTo>
                    <a:pt x="61" y="147"/>
                  </a:lnTo>
                  <a:lnTo>
                    <a:pt x="46" y="153"/>
                  </a:lnTo>
                  <a:lnTo>
                    <a:pt x="34" y="164"/>
                  </a:lnTo>
                  <a:lnTo>
                    <a:pt x="27" y="178"/>
                  </a:lnTo>
                  <a:lnTo>
                    <a:pt x="23" y="193"/>
                  </a:lnTo>
                  <a:lnTo>
                    <a:pt x="24" y="210"/>
                  </a:lnTo>
                  <a:lnTo>
                    <a:pt x="32" y="225"/>
                  </a:lnTo>
                  <a:lnTo>
                    <a:pt x="42" y="237"/>
                  </a:lnTo>
                  <a:lnTo>
                    <a:pt x="57" y="245"/>
                  </a:lnTo>
                  <a:lnTo>
                    <a:pt x="74" y="248"/>
                  </a:lnTo>
                  <a:lnTo>
                    <a:pt x="80" y="246"/>
                  </a:lnTo>
                  <a:lnTo>
                    <a:pt x="87" y="245"/>
                  </a:lnTo>
                  <a:lnTo>
                    <a:pt x="97" y="241"/>
                  </a:lnTo>
                  <a:lnTo>
                    <a:pt x="104" y="233"/>
                  </a:lnTo>
                  <a:lnTo>
                    <a:pt x="106" y="225"/>
                  </a:lnTo>
                  <a:lnTo>
                    <a:pt x="106" y="215"/>
                  </a:lnTo>
                  <a:lnTo>
                    <a:pt x="105" y="202"/>
                  </a:lnTo>
                  <a:lnTo>
                    <a:pt x="101" y="189"/>
                  </a:lnTo>
                  <a:lnTo>
                    <a:pt x="99" y="176"/>
                  </a:lnTo>
                  <a:lnTo>
                    <a:pt x="93" y="164"/>
                  </a:lnTo>
                  <a:lnTo>
                    <a:pt x="88" y="155"/>
                  </a:lnTo>
                  <a:lnTo>
                    <a:pt x="80" y="148"/>
                  </a:lnTo>
                  <a:lnTo>
                    <a:pt x="70" y="145"/>
                  </a:lnTo>
                  <a:close/>
                  <a:moveTo>
                    <a:pt x="569" y="0"/>
                  </a:moveTo>
                  <a:lnTo>
                    <a:pt x="588" y="3"/>
                  </a:lnTo>
                  <a:lnTo>
                    <a:pt x="605" y="12"/>
                  </a:lnTo>
                  <a:lnTo>
                    <a:pt x="618" y="26"/>
                  </a:lnTo>
                  <a:lnTo>
                    <a:pt x="626" y="45"/>
                  </a:lnTo>
                  <a:lnTo>
                    <a:pt x="630" y="62"/>
                  </a:lnTo>
                  <a:lnTo>
                    <a:pt x="633" y="79"/>
                  </a:lnTo>
                  <a:lnTo>
                    <a:pt x="629" y="96"/>
                  </a:lnTo>
                  <a:lnTo>
                    <a:pt x="622" y="110"/>
                  </a:lnTo>
                  <a:lnTo>
                    <a:pt x="610" y="123"/>
                  </a:lnTo>
                  <a:lnTo>
                    <a:pt x="54" y="266"/>
                  </a:lnTo>
                  <a:lnTo>
                    <a:pt x="38" y="262"/>
                  </a:lnTo>
                  <a:lnTo>
                    <a:pt x="24" y="251"/>
                  </a:lnTo>
                  <a:lnTo>
                    <a:pt x="13" y="240"/>
                  </a:lnTo>
                  <a:lnTo>
                    <a:pt x="7" y="223"/>
                  </a:lnTo>
                  <a:lnTo>
                    <a:pt x="7" y="223"/>
                  </a:lnTo>
                  <a:lnTo>
                    <a:pt x="7" y="223"/>
                  </a:lnTo>
                  <a:lnTo>
                    <a:pt x="2" y="206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3" y="172"/>
                  </a:lnTo>
                  <a:lnTo>
                    <a:pt x="12" y="155"/>
                  </a:lnTo>
                  <a:lnTo>
                    <a:pt x="27" y="142"/>
                  </a:lnTo>
                  <a:lnTo>
                    <a:pt x="45" y="134"/>
                  </a:lnTo>
                  <a:lnTo>
                    <a:pt x="434" y="33"/>
                  </a:lnTo>
                  <a:lnTo>
                    <a:pt x="554" y="1"/>
                  </a:lnTo>
                  <a:lnTo>
                    <a:pt x="562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DC9AD"/>
            </a:solidFill>
            <a:ln w="0">
              <a:solidFill>
                <a:srgbClr val="EDC9AD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7" name="Freeform 3145">
              <a:extLst>
                <a:ext uri="{FF2B5EF4-FFF2-40B4-BE49-F238E27FC236}">
                  <a16:creationId xmlns:a16="http://schemas.microsoft.com/office/drawing/2014/main" id="{D0DBF1A6-4ED5-F365-058C-9421C678C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56" y="2510031"/>
              <a:ext cx="98797" cy="122603"/>
            </a:xfrm>
            <a:custGeom>
              <a:avLst/>
              <a:gdLst>
                <a:gd name="T0" fmla="*/ 47 w 83"/>
                <a:gd name="T1" fmla="*/ 0 h 103"/>
                <a:gd name="T2" fmla="*/ 57 w 83"/>
                <a:gd name="T3" fmla="*/ 3 h 103"/>
                <a:gd name="T4" fmla="*/ 65 w 83"/>
                <a:gd name="T5" fmla="*/ 10 h 103"/>
                <a:gd name="T6" fmla="*/ 70 w 83"/>
                <a:gd name="T7" fmla="*/ 19 h 103"/>
                <a:gd name="T8" fmla="*/ 76 w 83"/>
                <a:gd name="T9" fmla="*/ 31 h 103"/>
                <a:gd name="T10" fmla="*/ 78 w 83"/>
                <a:gd name="T11" fmla="*/ 44 h 103"/>
                <a:gd name="T12" fmla="*/ 82 w 83"/>
                <a:gd name="T13" fmla="*/ 57 h 103"/>
                <a:gd name="T14" fmla="*/ 83 w 83"/>
                <a:gd name="T15" fmla="*/ 70 h 103"/>
                <a:gd name="T16" fmla="*/ 83 w 83"/>
                <a:gd name="T17" fmla="*/ 80 h 103"/>
                <a:gd name="T18" fmla="*/ 81 w 83"/>
                <a:gd name="T19" fmla="*/ 88 h 103"/>
                <a:gd name="T20" fmla="*/ 74 w 83"/>
                <a:gd name="T21" fmla="*/ 96 h 103"/>
                <a:gd name="T22" fmla="*/ 64 w 83"/>
                <a:gd name="T23" fmla="*/ 100 h 103"/>
                <a:gd name="T24" fmla="*/ 57 w 83"/>
                <a:gd name="T25" fmla="*/ 101 h 103"/>
                <a:gd name="T26" fmla="*/ 51 w 83"/>
                <a:gd name="T27" fmla="*/ 103 h 103"/>
                <a:gd name="T28" fmla="*/ 34 w 83"/>
                <a:gd name="T29" fmla="*/ 100 h 103"/>
                <a:gd name="T30" fmla="*/ 19 w 83"/>
                <a:gd name="T31" fmla="*/ 92 h 103"/>
                <a:gd name="T32" fmla="*/ 9 w 83"/>
                <a:gd name="T33" fmla="*/ 80 h 103"/>
                <a:gd name="T34" fmla="*/ 1 w 83"/>
                <a:gd name="T35" fmla="*/ 65 h 103"/>
                <a:gd name="T36" fmla="*/ 0 w 83"/>
                <a:gd name="T37" fmla="*/ 48 h 103"/>
                <a:gd name="T38" fmla="*/ 4 w 83"/>
                <a:gd name="T39" fmla="*/ 33 h 103"/>
                <a:gd name="T40" fmla="*/ 11 w 83"/>
                <a:gd name="T41" fmla="*/ 19 h 103"/>
                <a:gd name="T42" fmla="*/ 23 w 83"/>
                <a:gd name="T43" fmla="*/ 8 h 103"/>
                <a:gd name="T44" fmla="*/ 38 w 83"/>
                <a:gd name="T45" fmla="*/ 2 h 103"/>
                <a:gd name="T46" fmla="*/ 43 w 83"/>
                <a:gd name="T47" fmla="*/ 2 h 103"/>
                <a:gd name="T48" fmla="*/ 47 w 83"/>
                <a:gd name="T4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03">
                  <a:moveTo>
                    <a:pt x="47" y="0"/>
                  </a:moveTo>
                  <a:lnTo>
                    <a:pt x="57" y="3"/>
                  </a:lnTo>
                  <a:lnTo>
                    <a:pt x="65" y="10"/>
                  </a:lnTo>
                  <a:lnTo>
                    <a:pt x="70" y="19"/>
                  </a:lnTo>
                  <a:lnTo>
                    <a:pt x="76" y="31"/>
                  </a:lnTo>
                  <a:lnTo>
                    <a:pt x="78" y="44"/>
                  </a:lnTo>
                  <a:lnTo>
                    <a:pt x="82" y="57"/>
                  </a:lnTo>
                  <a:lnTo>
                    <a:pt x="83" y="70"/>
                  </a:lnTo>
                  <a:lnTo>
                    <a:pt x="83" y="80"/>
                  </a:lnTo>
                  <a:lnTo>
                    <a:pt x="81" y="88"/>
                  </a:lnTo>
                  <a:lnTo>
                    <a:pt x="74" y="96"/>
                  </a:lnTo>
                  <a:lnTo>
                    <a:pt x="64" y="100"/>
                  </a:lnTo>
                  <a:lnTo>
                    <a:pt x="57" y="101"/>
                  </a:lnTo>
                  <a:lnTo>
                    <a:pt x="51" y="103"/>
                  </a:lnTo>
                  <a:lnTo>
                    <a:pt x="34" y="100"/>
                  </a:lnTo>
                  <a:lnTo>
                    <a:pt x="19" y="92"/>
                  </a:lnTo>
                  <a:lnTo>
                    <a:pt x="9" y="80"/>
                  </a:lnTo>
                  <a:lnTo>
                    <a:pt x="1" y="65"/>
                  </a:lnTo>
                  <a:lnTo>
                    <a:pt x="0" y="48"/>
                  </a:lnTo>
                  <a:lnTo>
                    <a:pt x="4" y="33"/>
                  </a:lnTo>
                  <a:lnTo>
                    <a:pt x="11" y="19"/>
                  </a:lnTo>
                  <a:lnTo>
                    <a:pt x="23" y="8"/>
                  </a:lnTo>
                  <a:lnTo>
                    <a:pt x="38" y="2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5E3D5"/>
            </a:solidFill>
            <a:ln w="0">
              <a:solidFill>
                <a:srgbClr val="F5E3D5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8" name="Freeform 3146">
              <a:extLst>
                <a:ext uri="{FF2B5EF4-FFF2-40B4-BE49-F238E27FC236}">
                  <a16:creationId xmlns:a16="http://schemas.microsoft.com/office/drawing/2014/main" id="{CEF1344C-8650-D51B-D380-621A19AAC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7785" y="2139842"/>
              <a:ext cx="753471" cy="317815"/>
            </a:xfrm>
            <a:custGeom>
              <a:avLst/>
              <a:gdLst>
                <a:gd name="T0" fmla="*/ 71 w 633"/>
                <a:gd name="T1" fmla="*/ 145 h 267"/>
                <a:gd name="T2" fmla="*/ 66 w 633"/>
                <a:gd name="T3" fmla="*/ 145 h 267"/>
                <a:gd name="T4" fmla="*/ 61 w 633"/>
                <a:gd name="T5" fmla="*/ 146 h 267"/>
                <a:gd name="T6" fmla="*/ 46 w 633"/>
                <a:gd name="T7" fmla="*/ 153 h 267"/>
                <a:gd name="T8" fmla="*/ 34 w 633"/>
                <a:gd name="T9" fmla="*/ 164 h 267"/>
                <a:gd name="T10" fmla="*/ 27 w 633"/>
                <a:gd name="T11" fmla="*/ 177 h 267"/>
                <a:gd name="T12" fmla="*/ 23 w 633"/>
                <a:gd name="T13" fmla="*/ 192 h 267"/>
                <a:gd name="T14" fmla="*/ 24 w 633"/>
                <a:gd name="T15" fmla="*/ 208 h 267"/>
                <a:gd name="T16" fmla="*/ 32 w 633"/>
                <a:gd name="T17" fmla="*/ 224 h 267"/>
                <a:gd name="T18" fmla="*/ 42 w 633"/>
                <a:gd name="T19" fmla="*/ 236 h 267"/>
                <a:gd name="T20" fmla="*/ 57 w 633"/>
                <a:gd name="T21" fmla="*/ 243 h 267"/>
                <a:gd name="T22" fmla="*/ 74 w 633"/>
                <a:gd name="T23" fmla="*/ 246 h 267"/>
                <a:gd name="T24" fmla="*/ 80 w 633"/>
                <a:gd name="T25" fmla="*/ 246 h 267"/>
                <a:gd name="T26" fmla="*/ 87 w 633"/>
                <a:gd name="T27" fmla="*/ 245 h 267"/>
                <a:gd name="T28" fmla="*/ 97 w 633"/>
                <a:gd name="T29" fmla="*/ 241 h 267"/>
                <a:gd name="T30" fmla="*/ 104 w 633"/>
                <a:gd name="T31" fmla="*/ 233 h 267"/>
                <a:gd name="T32" fmla="*/ 106 w 633"/>
                <a:gd name="T33" fmla="*/ 224 h 267"/>
                <a:gd name="T34" fmla="*/ 106 w 633"/>
                <a:gd name="T35" fmla="*/ 213 h 267"/>
                <a:gd name="T36" fmla="*/ 105 w 633"/>
                <a:gd name="T37" fmla="*/ 201 h 267"/>
                <a:gd name="T38" fmla="*/ 101 w 633"/>
                <a:gd name="T39" fmla="*/ 188 h 267"/>
                <a:gd name="T40" fmla="*/ 99 w 633"/>
                <a:gd name="T41" fmla="*/ 175 h 267"/>
                <a:gd name="T42" fmla="*/ 93 w 633"/>
                <a:gd name="T43" fmla="*/ 164 h 267"/>
                <a:gd name="T44" fmla="*/ 88 w 633"/>
                <a:gd name="T45" fmla="*/ 153 h 267"/>
                <a:gd name="T46" fmla="*/ 80 w 633"/>
                <a:gd name="T47" fmla="*/ 148 h 267"/>
                <a:gd name="T48" fmla="*/ 71 w 633"/>
                <a:gd name="T49" fmla="*/ 145 h 267"/>
                <a:gd name="T50" fmla="*/ 569 w 633"/>
                <a:gd name="T51" fmla="*/ 0 h 267"/>
                <a:gd name="T52" fmla="*/ 588 w 633"/>
                <a:gd name="T53" fmla="*/ 2 h 267"/>
                <a:gd name="T54" fmla="*/ 605 w 633"/>
                <a:gd name="T55" fmla="*/ 12 h 267"/>
                <a:gd name="T56" fmla="*/ 618 w 633"/>
                <a:gd name="T57" fmla="*/ 26 h 267"/>
                <a:gd name="T58" fmla="*/ 626 w 633"/>
                <a:gd name="T59" fmla="*/ 44 h 267"/>
                <a:gd name="T60" fmla="*/ 630 w 633"/>
                <a:gd name="T61" fmla="*/ 61 h 267"/>
                <a:gd name="T62" fmla="*/ 633 w 633"/>
                <a:gd name="T63" fmla="*/ 80 h 267"/>
                <a:gd name="T64" fmla="*/ 629 w 633"/>
                <a:gd name="T65" fmla="*/ 98 h 267"/>
                <a:gd name="T66" fmla="*/ 620 w 633"/>
                <a:gd name="T67" fmla="*/ 114 h 267"/>
                <a:gd name="T68" fmla="*/ 605 w 633"/>
                <a:gd name="T69" fmla="*/ 126 h 267"/>
                <a:gd name="T70" fmla="*/ 588 w 633"/>
                <a:gd name="T71" fmla="*/ 133 h 267"/>
                <a:gd name="T72" fmla="*/ 380 w 633"/>
                <a:gd name="T73" fmla="*/ 187 h 267"/>
                <a:gd name="T74" fmla="*/ 380 w 633"/>
                <a:gd name="T75" fmla="*/ 187 h 267"/>
                <a:gd name="T76" fmla="*/ 79 w 633"/>
                <a:gd name="T77" fmla="*/ 264 h 267"/>
                <a:gd name="T78" fmla="*/ 78 w 633"/>
                <a:gd name="T79" fmla="*/ 264 h 267"/>
                <a:gd name="T80" fmla="*/ 71 w 633"/>
                <a:gd name="T81" fmla="*/ 266 h 267"/>
                <a:gd name="T82" fmla="*/ 63 w 633"/>
                <a:gd name="T83" fmla="*/ 267 h 267"/>
                <a:gd name="T84" fmla="*/ 63 w 633"/>
                <a:gd name="T85" fmla="*/ 267 h 267"/>
                <a:gd name="T86" fmla="*/ 45 w 633"/>
                <a:gd name="T87" fmla="*/ 263 h 267"/>
                <a:gd name="T88" fmla="*/ 28 w 633"/>
                <a:gd name="T89" fmla="*/ 255 h 267"/>
                <a:gd name="T90" fmla="*/ 15 w 633"/>
                <a:gd name="T91" fmla="*/ 241 h 267"/>
                <a:gd name="T92" fmla="*/ 7 w 633"/>
                <a:gd name="T93" fmla="*/ 222 h 267"/>
                <a:gd name="T94" fmla="*/ 7 w 633"/>
                <a:gd name="T95" fmla="*/ 222 h 267"/>
                <a:gd name="T96" fmla="*/ 4 w 633"/>
                <a:gd name="T97" fmla="*/ 216 h 267"/>
                <a:gd name="T98" fmla="*/ 2 w 633"/>
                <a:gd name="T99" fmla="*/ 205 h 267"/>
                <a:gd name="T100" fmla="*/ 0 w 633"/>
                <a:gd name="T101" fmla="*/ 198 h 267"/>
                <a:gd name="T102" fmla="*/ 0 w 633"/>
                <a:gd name="T103" fmla="*/ 190 h 267"/>
                <a:gd name="T104" fmla="*/ 3 w 633"/>
                <a:gd name="T105" fmla="*/ 171 h 267"/>
                <a:gd name="T106" fmla="*/ 12 w 633"/>
                <a:gd name="T107" fmla="*/ 154 h 267"/>
                <a:gd name="T108" fmla="*/ 27 w 633"/>
                <a:gd name="T109" fmla="*/ 141 h 267"/>
                <a:gd name="T110" fmla="*/ 45 w 633"/>
                <a:gd name="T111" fmla="*/ 133 h 267"/>
                <a:gd name="T112" fmla="*/ 554 w 633"/>
                <a:gd name="T113" fmla="*/ 1 h 267"/>
                <a:gd name="T114" fmla="*/ 563 w 633"/>
                <a:gd name="T115" fmla="*/ 0 h 267"/>
                <a:gd name="T116" fmla="*/ 563 w 633"/>
                <a:gd name="T117" fmla="*/ 0 h 267"/>
                <a:gd name="T118" fmla="*/ 569 w 633"/>
                <a:gd name="T1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3" h="267">
                  <a:moveTo>
                    <a:pt x="71" y="145"/>
                  </a:moveTo>
                  <a:lnTo>
                    <a:pt x="66" y="145"/>
                  </a:lnTo>
                  <a:lnTo>
                    <a:pt x="61" y="146"/>
                  </a:lnTo>
                  <a:lnTo>
                    <a:pt x="46" y="153"/>
                  </a:lnTo>
                  <a:lnTo>
                    <a:pt x="34" y="164"/>
                  </a:lnTo>
                  <a:lnTo>
                    <a:pt x="27" y="177"/>
                  </a:lnTo>
                  <a:lnTo>
                    <a:pt x="23" y="192"/>
                  </a:lnTo>
                  <a:lnTo>
                    <a:pt x="24" y="208"/>
                  </a:lnTo>
                  <a:lnTo>
                    <a:pt x="32" y="224"/>
                  </a:lnTo>
                  <a:lnTo>
                    <a:pt x="42" y="236"/>
                  </a:lnTo>
                  <a:lnTo>
                    <a:pt x="57" y="243"/>
                  </a:lnTo>
                  <a:lnTo>
                    <a:pt x="74" y="246"/>
                  </a:lnTo>
                  <a:lnTo>
                    <a:pt x="80" y="246"/>
                  </a:lnTo>
                  <a:lnTo>
                    <a:pt x="87" y="245"/>
                  </a:lnTo>
                  <a:lnTo>
                    <a:pt x="97" y="241"/>
                  </a:lnTo>
                  <a:lnTo>
                    <a:pt x="104" y="233"/>
                  </a:lnTo>
                  <a:lnTo>
                    <a:pt x="106" y="224"/>
                  </a:lnTo>
                  <a:lnTo>
                    <a:pt x="106" y="213"/>
                  </a:lnTo>
                  <a:lnTo>
                    <a:pt x="105" y="201"/>
                  </a:lnTo>
                  <a:lnTo>
                    <a:pt x="101" y="188"/>
                  </a:lnTo>
                  <a:lnTo>
                    <a:pt x="99" y="175"/>
                  </a:lnTo>
                  <a:lnTo>
                    <a:pt x="93" y="164"/>
                  </a:lnTo>
                  <a:lnTo>
                    <a:pt x="88" y="153"/>
                  </a:lnTo>
                  <a:lnTo>
                    <a:pt x="80" y="148"/>
                  </a:lnTo>
                  <a:lnTo>
                    <a:pt x="71" y="145"/>
                  </a:lnTo>
                  <a:close/>
                  <a:moveTo>
                    <a:pt x="569" y="0"/>
                  </a:moveTo>
                  <a:lnTo>
                    <a:pt x="588" y="2"/>
                  </a:lnTo>
                  <a:lnTo>
                    <a:pt x="605" y="12"/>
                  </a:lnTo>
                  <a:lnTo>
                    <a:pt x="618" y="26"/>
                  </a:lnTo>
                  <a:lnTo>
                    <a:pt x="626" y="44"/>
                  </a:lnTo>
                  <a:lnTo>
                    <a:pt x="630" y="61"/>
                  </a:lnTo>
                  <a:lnTo>
                    <a:pt x="633" y="80"/>
                  </a:lnTo>
                  <a:lnTo>
                    <a:pt x="629" y="98"/>
                  </a:lnTo>
                  <a:lnTo>
                    <a:pt x="620" y="114"/>
                  </a:lnTo>
                  <a:lnTo>
                    <a:pt x="605" y="126"/>
                  </a:lnTo>
                  <a:lnTo>
                    <a:pt x="588" y="133"/>
                  </a:lnTo>
                  <a:lnTo>
                    <a:pt x="380" y="187"/>
                  </a:lnTo>
                  <a:lnTo>
                    <a:pt x="380" y="187"/>
                  </a:lnTo>
                  <a:lnTo>
                    <a:pt x="79" y="264"/>
                  </a:lnTo>
                  <a:lnTo>
                    <a:pt x="78" y="264"/>
                  </a:lnTo>
                  <a:lnTo>
                    <a:pt x="71" y="266"/>
                  </a:lnTo>
                  <a:lnTo>
                    <a:pt x="63" y="267"/>
                  </a:lnTo>
                  <a:lnTo>
                    <a:pt x="63" y="267"/>
                  </a:lnTo>
                  <a:lnTo>
                    <a:pt x="45" y="263"/>
                  </a:lnTo>
                  <a:lnTo>
                    <a:pt x="28" y="255"/>
                  </a:lnTo>
                  <a:lnTo>
                    <a:pt x="15" y="241"/>
                  </a:lnTo>
                  <a:lnTo>
                    <a:pt x="7" y="222"/>
                  </a:lnTo>
                  <a:lnTo>
                    <a:pt x="7" y="222"/>
                  </a:lnTo>
                  <a:lnTo>
                    <a:pt x="4" y="216"/>
                  </a:lnTo>
                  <a:lnTo>
                    <a:pt x="2" y="205"/>
                  </a:lnTo>
                  <a:lnTo>
                    <a:pt x="0" y="198"/>
                  </a:lnTo>
                  <a:lnTo>
                    <a:pt x="0" y="190"/>
                  </a:lnTo>
                  <a:lnTo>
                    <a:pt x="3" y="171"/>
                  </a:lnTo>
                  <a:lnTo>
                    <a:pt x="12" y="154"/>
                  </a:lnTo>
                  <a:lnTo>
                    <a:pt x="27" y="141"/>
                  </a:lnTo>
                  <a:lnTo>
                    <a:pt x="45" y="133"/>
                  </a:lnTo>
                  <a:lnTo>
                    <a:pt x="554" y="1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DC9AD"/>
            </a:solidFill>
            <a:ln w="0">
              <a:solidFill>
                <a:srgbClr val="EDC9AD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89" name="Freeform 3147">
              <a:extLst>
                <a:ext uri="{FF2B5EF4-FFF2-40B4-BE49-F238E27FC236}">
                  <a16:creationId xmlns:a16="http://schemas.microsoft.com/office/drawing/2014/main" id="{E7563CAA-0705-D3D4-8648-27049419D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162" y="2312438"/>
              <a:ext cx="98797" cy="120222"/>
            </a:xfrm>
            <a:custGeom>
              <a:avLst/>
              <a:gdLst>
                <a:gd name="T0" fmla="*/ 48 w 83"/>
                <a:gd name="T1" fmla="*/ 0 h 101"/>
                <a:gd name="T2" fmla="*/ 57 w 83"/>
                <a:gd name="T3" fmla="*/ 3 h 101"/>
                <a:gd name="T4" fmla="*/ 65 w 83"/>
                <a:gd name="T5" fmla="*/ 8 h 101"/>
                <a:gd name="T6" fmla="*/ 70 w 83"/>
                <a:gd name="T7" fmla="*/ 19 h 101"/>
                <a:gd name="T8" fmla="*/ 76 w 83"/>
                <a:gd name="T9" fmla="*/ 30 h 101"/>
                <a:gd name="T10" fmla="*/ 78 w 83"/>
                <a:gd name="T11" fmla="*/ 43 h 101"/>
                <a:gd name="T12" fmla="*/ 82 w 83"/>
                <a:gd name="T13" fmla="*/ 56 h 101"/>
                <a:gd name="T14" fmla="*/ 83 w 83"/>
                <a:gd name="T15" fmla="*/ 68 h 101"/>
                <a:gd name="T16" fmla="*/ 83 w 83"/>
                <a:gd name="T17" fmla="*/ 79 h 101"/>
                <a:gd name="T18" fmla="*/ 81 w 83"/>
                <a:gd name="T19" fmla="*/ 88 h 101"/>
                <a:gd name="T20" fmla="*/ 74 w 83"/>
                <a:gd name="T21" fmla="*/ 96 h 101"/>
                <a:gd name="T22" fmla="*/ 64 w 83"/>
                <a:gd name="T23" fmla="*/ 100 h 101"/>
                <a:gd name="T24" fmla="*/ 57 w 83"/>
                <a:gd name="T25" fmla="*/ 101 h 101"/>
                <a:gd name="T26" fmla="*/ 51 w 83"/>
                <a:gd name="T27" fmla="*/ 101 h 101"/>
                <a:gd name="T28" fmla="*/ 34 w 83"/>
                <a:gd name="T29" fmla="*/ 98 h 101"/>
                <a:gd name="T30" fmla="*/ 19 w 83"/>
                <a:gd name="T31" fmla="*/ 91 h 101"/>
                <a:gd name="T32" fmla="*/ 9 w 83"/>
                <a:gd name="T33" fmla="*/ 79 h 101"/>
                <a:gd name="T34" fmla="*/ 1 w 83"/>
                <a:gd name="T35" fmla="*/ 63 h 101"/>
                <a:gd name="T36" fmla="*/ 0 w 83"/>
                <a:gd name="T37" fmla="*/ 47 h 101"/>
                <a:gd name="T38" fmla="*/ 4 w 83"/>
                <a:gd name="T39" fmla="*/ 32 h 101"/>
                <a:gd name="T40" fmla="*/ 11 w 83"/>
                <a:gd name="T41" fmla="*/ 19 h 101"/>
                <a:gd name="T42" fmla="*/ 23 w 83"/>
                <a:gd name="T43" fmla="*/ 8 h 101"/>
                <a:gd name="T44" fmla="*/ 38 w 83"/>
                <a:gd name="T45" fmla="*/ 1 h 101"/>
                <a:gd name="T46" fmla="*/ 43 w 83"/>
                <a:gd name="T47" fmla="*/ 0 h 101"/>
                <a:gd name="T48" fmla="*/ 48 w 83"/>
                <a:gd name="T4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01">
                  <a:moveTo>
                    <a:pt x="48" y="0"/>
                  </a:moveTo>
                  <a:lnTo>
                    <a:pt x="57" y="3"/>
                  </a:lnTo>
                  <a:lnTo>
                    <a:pt x="65" y="8"/>
                  </a:lnTo>
                  <a:lnTo>
                    <a:pt x="70" y="19"/>
                  </a:lnTo>
                  <a:lnTo>
                    <a:pt x="76" y="30"/>
                  </a:lnTo>
                  <a:lnTo>
                    <a:pt x="78" y="43"/>
                  </a:lnTo>
                  <a:lnTo>
                    <a:pt x="82" y="56"/>
                  </a:lnTo>
                  <a:lnTo>
                    <a:pt x="83" y="68"/>
                  </a:lnTo>
                  <a:lnTo>
                    <a:pt x="83" y="79"/>
                  </a:lnTo>
                  <a:lnTo>
                    <a:pt x="81" y="88"/>
                  </a:lnTo>
                  <a:lnTo>
                    <a:pt x="74" y="96"/>
                  </a:lnTo>
                  <a:lnTo>
                    <a:pt x="64" y="100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34" y="98"/>
                  </a:lnTo>
                  <a:lnTo>
                    <a:pt x="19" y="91"/>
                  </a:lnTo>
                  <a:lnTo>
                    <a:pt x="9" y="79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4" y="32"/>
                  </a:lnTo>
                  <a:lnTo>
                    <a:pt x="11" y="19"/>
                  </a:lnTo>
                  <a:lnTo>
                    <a:pt x="23" y="8"/>
                  </a:lnTo>
                  <a:lnTo>
                    <a:pt x="38" y="1"/>
                  </a:lnTo>
                  <a:lnTo>
                    <a:pt x="43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5E3D5"/>
            </a:solidFill>
            <a:ln w="0">
              <a:solidFill>
                <a:srgbClr val="F5E3D5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90" name="Freeform 3148">
              <a:extLst>
                <a:ext uri="{FF2B5EF4-FFF2-40B4-BE49-F238E27FC236}">
                  <a16:creationId xmlns:a16="http://schemas.microsoft.com/office/drawing/2014/main" id="{014EEC67-38DB-C40A-55E1-FAA550CA8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90025" y="1881543"/>
              <a:ext cx="796323" cy="484460"/>
            </a:xfrm>
            <a:custGeom>
              <a:avLst/>
              <a:gdLst>
                <a:gd name="T0" fmla="*/ 93 w 669"/>
                <a:gd name="T1" fmla="*/ 180 h 407"/>
                <a:gd name="T2" fmla="*/ 84 w 669"/>
                <a:gd name="T3" fmla="*/ 180 h 407"/>
                <a:gd name="T4" fmla="*/ 72 w 669"/>
                <a:gd name="T5" fmla="*/ 187 h 407"/>
                <a:gd name="T6" fmla="*/ 63 w 669"/>
                <a:gd name="T7" fmla="*/ 197 h 407"/>
                <a:gd name="T8" fmla="*/ 59 w 669"/>
                <a:gd name="T9" fmla="*/ 209 h 407"/>
                <a:gd name="T10" fmla="*/ 59 w 669"/>
                <a:gd name="T11" fmla="*/ 223 h 407"/>
                <a:gd name="T12" fmla="*/ 66 w 669"/>
                <a:gd name="T13" fmla="*/ 237 h 407"/>
                <a:gd name="T14" fmla="*/ 77 w 669"/>
                <a:gd name="T15" fmla="*/ 246 h 407"/>
                <a:gd name="T16" fmla="*/ 93 w 669"/>
                <a:gd name="T17" fmla="*/ 248 h 407"/>
                <a:gd name="T18" fmla="*/ 101 w 669"/>
                <a:gd name="T19" fmla="*/ 247 h 407"/>
                <a:gd name="T20" fmla="*/ 114 w 669"/>
                <a:gd name="T21" fmla="*/ 242 h 407"/>
                <a:gd name="T22" fmla="*/ 122 w 669"/>
                <a:gd name="T23" fmla="*/ 231 h 407"/>
                <a:gd name="T24" fmla="*/ 127 w 669"/>
                <a:gd name="T25" fmla="*/ 219 h 407"/>
                <a:gd name="T26" fmla="*/ 126 w 669"/>
                <a:gd name="T27" fmla="*/ 205 h 407"/>
                <a:gd name="T28" fmla="*/ 119 w 669"/>
                <a:gd name="T29" fmla="*/ 192 h 407"/>
                <a:gd name="T30" fmla="*/ 107 w 669"/>
                <a:gd name="T31" fmla="*/ 183 h 407"/>
                <a:gd name="T32" fmla="*/ 93 w 669"/>
                <a:gd name="T33" fmla="*/ 180 h 407"/>
                <a:gd name="T34" fmla="*/ 669 w 669"/>
                <a:gd name="T35" fmla="*/ 0 h 407"/>
                <a:gd name="T36" fmla="*/ 669 w 669"/>
                <a:gd name="T37" fmla="*/ 250 h 407"/>
                <a:gd name="T38" fmla="*/ 60 w 669"/>
                <a:gd name="T39" fmla="*/ 407 h 407"/>
                <a:gd name="T40" fmla="*/ 41 w 669"/>
                <a:gd name="T41" fmla="*/ 328 h 407"/>
                <a:gd name="T42" fmla="*/ 162 w 669"/>
                <a:gd name="T43" fmla="*/ 274 h 407"/>
                <a:gd name="T44" fmla="*/ 28 w 669"/>
                <a:gd name="T45" fmla="*/ 280 h 407"/>
                <a:gd name="T46" fmla="*/ 12 w 669"/>
                <a:gd name="T47" fmla="*/ 216 h 407"/>
                <a:gd name="T48" fmla="*/ 12 w 669"/>
                <a:gd name="T49" fmla="*/ 216 h 407"/>
                <a:gd name="T50" fmla="*/ 12 w 669"/>
                <a:gd name="T51" fmla="*/ 216 h 407"/>
                <a:gd name="T52" fmla="*/ 0 w 669"/>
                <a:gd name="T53" fmla="*/ 172 h 407"/>
                <a:gd name="T54" fmla="*/ 669 w 669"/>
                <a:gd name="T5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9" h="407">
                  <a:moveTo>
                    <a:pt x="93" y="180"/>
                  </a:moveTo>
                  <a:lnTo>
                    <a:pt x="84" y="180"/>
                  </a:lnTo>
                  <a:lnTo>
                    <a:pt x="72" y="187"/>
                  </a:lnTo>
                  <a:lnTo>
                    <a:pt x="63" y="197"/>
                  </a:lnTo>
                  <a:lnTo>
                    <a:pt x="59" y="209"/>
                  </a:lnTo>
                  <a:lnTo>
                    <a:pt x="59" y="223"/>
                  </a:lnTo>
                  <a:lnTo>
                    <a:pt x="66" y="237"/>
                  </a:lnTo>
                  <a:lnTo>
                    <a:pt x="77" y="246"/>
                  </a:lnTo>
                  <a:lnTo>
                    <a:pt x="93" y="248"/>
                  </a:lnTo>
                  <a:lnTo>
                    <a:pt x="101" y="247"/>
                  </a:lnTo>
                  <a:lnTo>
                    <a:pt x="114" y="242"/>
                  </a:lnTo>
                  <a:lnTo>
                    <a:pt x="122" y="231"/>
                  </a:lnTo>
                  <a:lnTo>
                    <a:pt x="127" y="219"/>
                  </a:lnTo>
                  <a:lnTo>
                    <a:pt x="126" y="205"/>
                  </a:lnTo>
                  <a:lnTo>
                    <a:pt x="119" y="192"/>
                  </a:lnTo>
                  <a:lnTo>
                    <a:pt x="107" y="183"/>
                  </a:lnTo>
                  <a:lnTo>
                    <a:pt x="93" y="180"/>
                  </a:lnTo>
                  <a:close/>
                  <a:moveTo>
                    <a:pt x="669" y="0"/>
                  </a:moveTo>
                  <a:lnTo>
                    <a:pt x="669" y="250"/>
                  </a:lnTo>
                  <a:lnTo>
                    <a:pt x="60" y="407"/>
                  </a:lnTo>
                  <a:lnTo>
                    <a:pt x="41" y="328"/>
                  </a:lnTo>
                  <a:lnTo>
                    <a:pt x="162" y="274"/>
                  </a:lnTo>
                  <a:lnTo>
                    <a:pt x="28" y="280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0" y="172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BD996F"/>
            </a:solidFill>
            <a:ln w="0">
              <a:solidFill>
                <a:srgbClr val="BD996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91" name="Freeform 3149">
              <a:extLst>
                <a:ext uri="{FF2B5EF4-FFF2-40B4-BE49-F238E27FC236}">
                  <a16:creationId xmlns:a16="http://schemas.microsoft.com/office/drawing/2014/main" id="{1C1A4BDD-2F31-06BB-2739-FD418116B0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60254" y="2095800"/>
              <a:ext cx="80942" cy="80942"/>
            </a:xfrm>
            <a:custGeom>
              <a:avLst/>
              <a:gdLst>
                <a:gd name="T0" fmla="*/ 34 w 68"/>
                <a:gd name="T1" fmla="*/ 12 h 68"/>
                <a:gd name="T2" fmla="*/ 27 w 68"/>
                <a:gd name="T3" fmla="*/ 12 h 68"/>
                <a:gd name="T4" fmla="*/ 18 w 68"/>
                <a:gd name="T5" fmla="*/ 19 h 68"/>
                <a:gd name="T6" fmla="*/ 12 w 68"/>
                <a:gd name="T7" fmla="*/ 28 h 68"/>
                <a:gd name="T8" fmla="*/ 12 w 68"/>
                <a:gd name="T9" fmla="*/ 39 h 68"/>
                <a:gd name="T10" fmla="*/ 17 w 68"/>
                <a:gd name="T11" fmla="*/ 49 h 68"/>
                <a:gd name="T12" fmla="*/ 24 w 68"/>
                <a:gd name="T13" fmla="*/ 54 h 68"/>
                <a:gd name="T14" fmla="*/ 34 w 68"/>
                <a:gd name="T15" fmla="*/ 57 h 68"/>
                <a:gd name="T16" fmla="*/ 39 w 68"/>
                <a:gd name="T17" fmla="*/ 57 h 68"/>
                <a:gd name="T18" fmla="*/ 50 w 68"/>
                <a:gd name="T19" fmla="*/ 50 h 68"/>
                <a:gd name="T20" fmla="*/ 55 w 68"/>
                <a:gd name="T21" fmla="*/ 41 h 68"/>
                <a:gd name="T22" fmla="*/ 55 w 68"/>
                <a:gd name="T23" fmla="*/ 29 h 68"/>
                <a:gd name="T24" fmla="*/ 51 w 68"/>
                <a:gd name="T25" fmla="*/ 20 h 68"/>
                <a:gd name="T26" fmla="*/ 43 w 68"/>
                <a:gd name="T27" fmla="*/ 13 h 68"/>
                <a:gd name="T28" fmla="*/ 34 w 68"/>
                <a:gd name="T29" fmla="*/ 12 h 68"/>
                <a:gd name="T30" fmla="*/ 34 w 68"/>
                <a:gd name="T31" fmla="*/ 0 h 68"/>
                <a:gd name="T32" fmla="*/ 48 w 68"/>
                <a:gd name="T33" fmla="*/ 3 h 68"/>
                <a:gd name="T34" fmla="*/ 60 w 68"/>
                <a:gd name="T35" fmla="*/ 12 h 68"/>
                <a:gd name="T36" fmla="*/ 67 w 68"/>
                <a:gd name="T37" fmla="*/ 25 h 68"/>
                <a:gd name="T38" fmla="*/ 68 w 68"/>
                <a:gd name="T39" fmla="*/ 39 h 68"/>
                <a:gd name="T40" fmla="*/ 63 w 68"/>
                <a:gd name="T41" fmla="*/ 51 h 68"/>
                <a:gd name="T42" fmla="*/ 55 w 68"/>
                <a:gd name="T43" fmla="*/ 62 h 68"/>
                <a:gd name="T44" fmla="*/ 42 w 68"/>
                <a:gd name="T45" fmla="*/ 67 h 68"/>
                <a:gd name="T46" fmla="*/ 34 w 68"/>
                <a:gd name="T47" fmla="*/ 68 h 68"/>
                <a:gd name="T48" fmla="*/ 18 w 68"/>
                <a:gd name="T49" fmla="*/ 66 h 68"/>
                <a:gd name="T50" fmla="*/ 7 w 68"/>
                <a:gd name="T51" fmla="*/ 57 h 68"/>
                <a:gd name="T52" fmla="*/ 0 w 68"/>
                <a:gd name="T53" fmla="*/ 43 h 68"/>
                <a:gd name="T54" fmla="*/ 0 w 68"/>
                <a:gd name="T55" fmla="*/ 29 h 68"/>
                <a:gd name="T56" fmla="*/ 4 w 68"/>
                <a:gd name="T57" fmla="*/ 17 h 68"/>
                <a:gd name="T58" fmla="*/ 13 w 68"/>
                <a:gd name="T59" fmla="*/ 7 h 68"/>
                <a:gd name="T60" fmla="*/ 25 w 68"/>
                <a:gd name="T61" fmla="*/ 0 h 68"/>
                <a:gd name="T62" fmla="*/ 34 w 68"/>
                <a:gd name="T6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68">
                  <a:moveTo>
                    <a:pt x="34" y="12"/>
                  </a:moveTo>
                  <a:lnTo>
                    <a:pt x="27" y="12"/>
                  </a:lnTo>
                  <a:lnTo>
                    <a:pt x="18" y="19"/>
                  </a:lnTo>
                  <a:lnTo>
                    <a:pt x="12" y="28"/>
                  </a:lnTo>
                  <a:lnTo>
                    <a:pt x="12" y="39"/>
                  </a:lnTo>
                  <a:lnTo>
                    <a:pt x="17" y="49"/>
                  </a:lnTo>
                  <a:lnTo>
                    <a:pt x="24" y="54"/>
                  </a:lnTo>
                  <a:lnTo>
                    <a:pt x="34" y="57"/>
                  </a:lnTo>
                  <a:lnTo>
                    <a:pt x="39" y="57"/>
                  </a:lnTo>
                  <a:lnTo>
                    <a:pt x="50" y="50"/>
                  </a:lnTo>
                  <a:lnTo>
                    <a:pt x="55" y="41"/>
                  </a:lnTo>
                  <a:lnTo>
                    <a:pt x="55" y="29"/>
                  </a:lnTo>
                  <a:lnTo>
                    <a:pt x="51" y="20"/>
                  </a:lnTo>
                  <a:lnTo>
                    <a:pt x="43" y="13"/>
                  </a:lnTo>
                  <a:lnTo>
                    <a:pt x="34" y="12"/>
                  </a:lnTo>
                  <a:close/>
                  <a:moveTo>
                    <a:pt x="34" y="0"/>
                  </a:moveTo>
                  <a:lnTo>
                    <a:pt x="48" y="3"/>
                  </a:lnTo>
                  <a:lnTo>
                    <a:pt x="60" y="12"/>
                  </a:lnTo>
                  <a:lnTo>
                    <a:pt x="67" y="25"/>
                  </a:lnTo>
                  <a:lnTo>
                    <a:pt x="68" y="39"/>
                  </a:lnTo>
                  <a:lnTo>
                    <a:pt x="63" y="51"/>
                  </a:lnTo>
                  <a:lnTo>
                    <a:pt x="55" y="62"/>
                  </a:lnTo>
                  <a:lnTo>
                    <a:pt x="42" y="67"/>
                  </a:lnTo>
                  <a:lnTo>
                    <a:pt x="34" y="68"/>
                  </a:lnTo>
                  <a:lnTo>
                    <a:pt x="18" y="66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4" y="17"/>
                  </a:lnTo>
                  <a:lnTo>
                    <a:pt x="13" y="7"/>
                  </a:lnTo>
                  <a:lnTo>
                    <a:pt x="25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  <p:sp>
          <p:nvSpPr>
            <p:cNvPr id="92" name="Freeform 3150">
              <a:extLst>
                <a:ext uri="{FF2B5EF4-FFF2-40B4-BE49-F238E27FC236}">
                  <a16:creationId xmlns:a16="http://schemas.microsoft.com/office/drawing/2014/main" id="{FC816334-B632-B897-CFEC-2914DA6A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538" y="2110084"/>
              <a:ext cx="51184" cy="53565"/>
            </a:xfrm>
            <a:custGeom>
              <a:avLst/>
              <a:gdLst>
                <a:gd name="T0" fmla="*/ 22 w 43"/>
                <a:gd name="T1" fmla="*/ 0 h 45"/>
                <a:gd name="T2" fmla="*/ 31 w 43"/>
                <a:gd name="T3" fmla="*/ 1 h 45"/>
                <a:gd name="T4" fmla="*/ 39 w 43"/>
                <a:gd name="T5" fmla="*/ 8 h 45"/>
                <a:gd name="T6" fmla="*/ 43 w 43"/>
                <a:gd name="T7" fmla="*/ 17 h 45"/>
                <a:gd name="T8" fmla="*/ 43 w 43"/>
                <a:gd name="T9" fmla="*/ 29 h 45"/>
                <a:gd name="T10" fmla="*/ 38 w 43"/>
                <a:gd name="T11" fmla="*/ 38 h 45"/>
                <a:gd name="T12" fmla="*/ 27 w 43"/>
                <a:gd name="T13" fmla="*/ 45 h 45"/>
                <a:gd name="T14" fmla="*/ 22 w 43"/>
                <a:gd name="T15" fmla="*/ 45 h 45"/>
                <a:gd name="T16" fmla="*/ 12 w 43"/>
                <a:gd name="T17" fmla="*/ 42 h 45"/>
                <a:gd name="T18" fmla="*/ 5 w 43"/>
                <a:gd name="T19" fmla="*/ 37 h 45"/>
                <a:gd name="T20" fmla="*/ 0 w 43"/>
                <a:gd name="T21" fmla="*/ 27 h 45"/>
                <a:gd name="T22" fmla="*/ 0 w 43"/>
                <a:gd name="T23" fmla="*/ 16 h 45"/>
                <a:gd name="T24" fmla="*/ 6 w 43"/>
                <a:gd name="T25" fmla="*/ 7 h 45"/>
                <a:gd name="T26" fmla="*/ 15 w 43"/>
                <a:gd name="T27" fmla="*/ 0 h 45"/>
                <a:gd name="T28" fmla="*/ 22 w 43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45">
                  <a:moveTo>
                    <a:pt x="22" y="0"/>
                  </a:moveTo>
                  <a:lnTo>
                    <a:pt x="31" y="1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3" y="29"/>
                  </a:lnTo>
                  <a:lnTo>
                    <a:pt x="38" y="38"/>
                  </a:lnTo>
                  <a:lnTo>
                    <a:pt x="27" y="45"/>
                  </a:lnTo>
                  <a:lnTo>
                    <a:pt x="22" y="45"/>
                  </a:lnTo>
                  <a:lnTo>
                    <a:pt x="12" y="42"/>
                  </a:lnTo>
                  <a:lnTo>
                    <a:pt x="5" y="37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6" y="7"/>
                  </a:lnTo>
                  <a:lnTo>
                    <a:pt x="15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endParaRPr>
            </a:p>
          </p:txBody>
        </p:sp>
      </p:grpSp>
      <p:sp>
        <p:nvSpPr>
          <p:cNvPr id="93" name="Rectangle 1436">
            <a:extLst>
              <a:ext uri="{FF2B5EF4-FFF2-40B4-BE49-F238E27FC236}">
                <a16:creationId xmlns:a16="http://schemas.microsoft.com/office/drawing/2014/main" id="{891576C1-2086-DC27-09B1-01D72A7D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048" y="2831476"/>
            <a:ext cx="2018123" cy="284693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en-US" sz="1400" b="1" dirty="0">
                <a:solidFill>
                  <a:srgbClr val="273339"/>
                </a:solidFill>
                <a:latin typeface="Nunito" pitchFamily="2" charset="0"/>
                <a:ea typeface="Cambria" panose="02040503050406030204" pitchFamily="18" charset="0"/>
              </a:rPr>
              <a:t>Data Creation</a:t>
            </a:r>
          </a:p>
        </p:txBody>
      </p:sp>
      <p:sp>
        <p:nvSpPr>
          <p:cNvPr id="94" name="Rectangle 1436">
            <a:extLst>
              <a:ext uri="{FF2B5EF4-FFF2-40B4-BE49-F238E27FC236}">
                <a16:creationId xmlns:a16="http://schemas.microsoft.com/office/drawing/2014/main" id="{C7BE1033-2733-0A50-F31D-7F1F9C47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047" y="2389956"/>
            <a:ext cx="633621" cy="53091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7BB21B"/>
                </a:solidFill>
                <a:effectLst/>
                <a:uLnTx/>
                <a:uFillTx/>
                <a:latin typeface="Nunito" pitchFamily="2" charset="0"/>
              </a:rPr>
              <a:t>01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8539C3C0-99F1-26A0-EB4F-B0A3BFBE81A9}"/>
              </a:ext>
            </a:extLst>
          </p:cNvPr>
          <p:cNvSpPr txBox="1">
            <a:spLocks/>
          </p:cNvSpPr>
          <p:nvPr/>
        </p:nvSpPr>
        <p:spPr>
          <a:xfrm>
            <a:off x="1993009" y="3235013"/>
            <a:ext cx="2199483" cy="761747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900" dirty="0">
                <a:latin typeface="Nunito" pitchFamily="2" charset="0"/>
                <a:ea typeface="Cambria" panose="02040503050406030204" pitchFamily="18" charset="0"/>
              </a:rPr>
              <a:t>Business data of the company that is recorded. This might be the manual recording into a spreadsheet to track project status across all locations.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9CA6"/>
                </a:solidFill>
                <a:effectLst/>
                <a:uLnTx/>
                <a:uFillTx/>
                <a:latin typeface="Nunito" pitchFamily="2" charset="0"/>
              </a:rPr>
              <a:t>.</a:t>
            </a:r>
          </a:p>
        </p:txBody>
      </p:sp>
      <p:sp>
        <p:nvSpPr>
          <p:cNvPr id="96" name="Rectangle 1436">
            <a:extLst>
              <a:ext uri="{FF2B5EF4-FFF2-40B4-BE49-F238E27FC236}">
                <a16:creationId xmlns:a16="http://schemas.microsoft.com/office/drawing/2014/main" id="{77D802D1-696C-799B-AD16-5EA0B1696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048" y="4385095"/>
            <a:ext cx="2018123" cy="500137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/>
          <a:p>
            <a:pPr algn="ctr"/>
            <a:r>
              <a:rPr lang="en-US" sz="1400" b="1" dirty="0">
                <a:solidFill>
                  <a:srgbClr val="273339"/>
                </a:solidFill>
                <a:latin typeface="Nunito" pitchFamily="2" charset="0"/>
                <a:ea typeface="Cambria" panose="02040503050406030204" pitchFamily="18" charset="0"/>
              </a:rPr>
              <a:t>Archive &amp; Destruction</a:t>
            </a:r>
          </a:p>
          <a:p>
            <a:pPr algn="ctr">
              <a:buFont typeface="Arial" pitchFamily="34" charset="0"/>
              <a:buNone/>
            </a:pPr>
            <a:endParaRPr lang="en-US" sz="1400" b="1" dirty="0">
              <a:solidFill>
                <a:srgbClr val="273339"/>
              </a:solidFill>
              <a:latin typeface="Nunito" pitchFamily="2" charset="0"/>
              <a:ea typeface="Cambria" panose="02040503050406030204" pitchFamily="18" charset="0"/>
            </a:endParaRPr>
          </a:p>
        </p:txBody>
      </p:sp>
      <p:sp>
        <p:nvSpPr>
          <p:cNvPr id="97" name="Rectangle 1436">
            <a:extLst>
              <a:ext uri="{FF2B5EF4-FFF2-40B4-BE49-F238E27FC236}">
                <a16:creationId xmlns:a16="http://schemas.microsoft.com/office/drawing/2014/main" id="{4EB23B14-1B72-904F-D7BB-F1CB09E2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047" y="3888805"/>
            <a:ext cx="708925" cy="577081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rgbClr val="F17C3F"/>
                </a:solidFill>
                <a:effectLst/>
                <a:uLnTx/>
                <a:uFillTx/>
                <a:latin typeface="Nunito" pitchFamily="2" charset="0"/>
              </a:rPr>
              <a:t>04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17C3F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7B781A65-01A2-0026-376C-477E8C7B1D7F}"/>
              </a:ext>
            </a:extLst>
          </p:cNvPr>
          <p:cNvSpPr txBox="1">
            <a:spLocks/>
          </p:cNvSpPr>
          <p:nvPr/>
        </p:nvSpPr>
        <p:spPr>
          <a:xfrm>
            <a:off x="1889047" y="4621591"/>
            <a:ext cx="2199483" cy="1038746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900" b="0" i="0" dirty="0">
                <a:effectLst/>
                <a:latin typeface="Nunito" pitchFamily="2" charset="0"/>
              </a:rPr>
              <a:t>Copying of data to an environment where it is stored in case it is needed again. However, </a:t>
            </a:r>
            <a:r>
              <a:rPr lang="en-US" sz="900" dirty="0">
                <a:latin typeface="Nunito" pitchFamily="2" charset="0"/>
              </a:rPr>
              <a:t>d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ata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 cannot be kept forever due to storage costs. Data is usually destroyed after a set retention period or at the request of the data owner.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9CA6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99" name="Rectangle 1436">
            <a:extLst>
              <a:ext uri="{FF2B5EF4-FFF2-40B4-BE49-F238E27FC236}">
                <a16:creationId xmlns:a16="http://schemas.microsoft.com/office/drawing/2014/main" id="{76D01E48-6709-7569-C889-914A95FE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429" y="4278699"/>
            <a:ext cx="836500" cy="577081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" pitchFamily="2" charset="0"/>
              </a:rPr>
              <a:t>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102" name="Rectangle 1436">
            <a:extLst>
              <a:ext uri="{FF2B5EF4-FFF2-40B4-BE49-F238E27FC236}">
                <a16:creationId xmlns:a16="http://schemas.microsoft.com/office/drawing/2014/main" id="{4447EEE0-B778-FC49-90B4-0813F547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984" y="2627778"/>
            <a:ext cx="528089" cy="577081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" pitchFamily="2" charset="0"/>
              </a:rPr>
              <a:t>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103" name="Rectangle 1436">
            <a:extLst>
              <a:ext uri="{FF2B5EF4-FFF2-40B4-BE49-F238E27FC236}">
                <a16:creationId xmlns:a16="http://schemas.microsoft.com/office/drawing/2014/main" id="{E76F2A0C-4978-A46E-E6E7-6517648D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202" y="2776607"/>
            <a:ext cx="2018123" cy="284693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en-US" sz="1400" b="1" dirty="0">
                <a:solidFill>
                  <a:srgbClr val="273339"/>
                </a:solidFill>
                <a:latin typeface="Nunito" pitchFamily="2" charset="0"/>
                <a:ea typeface="Cambria" panose="02040503050406030204" pitchFamily="18" charset="0"/>
              </a:rPr>
              <a:t>Data Storage</a:t>
            </a:r>
          </a:p>
        </p:txBody>
      </p:sp>
      <p:sp>
        <p:nvSpPr>
          <p:cNvPr id="104" name="Rectangle 1436">
            <a:extLst>
              <a:ext uri="{FF2B5EF4-FFF2-40B4-BE49-F238E27FC236}">
                <a16:creationId xmlns:a16="http://schemas.microsoft.com/office/drawing/2014/main" id="{E3E5B627-4E66-5640-E0C7-3BD59BC7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202" y="2335087"/>
            <a:ext cx="622172" cy="53091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814E7E"/>
                </a:solidFill>
                <a:effectLst/>
                <a:uLnTx/>
                <a:uFillTx/>
                <a:latin typeface="Nunito" pitchFamily="2" charset="0"/>
              </a:rPr>
              <a:t>02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277691AE-6458-3D66-6EE3-3887A3735024}"/>
              </a:ext>
            </a:extLst>
          </p:cNvPr>
          <p:cNvSpPr txBox="1">
            <a:spLocks/>
          </p:cNvSpPr>
          <p:nvPr/>
        </p:nvSpPr>
        <p:spPr>
          <a:xfrm>
            <a:off x="7544200" y="3013105"/>
            <a:ext cx="2199483" cy="761747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900" dirty="0">
                <a:latin typeface="Nunito" pitchFamily="2" charset="0"/>
                <a:ea typeface="Cambria" panose="02040503050406030204" pitchFamily="18" charset="0"/>
              </a:rPr>
              <a:t>The data is stored in CSV and  excel files in PC  and/ or cloud storage. This could have also been saved in a database from where it is exported for ‘use’</a:t>
            </a:r>
          </a:p>
        </p:txBody>
      </p:sp>
      <p:sp>
        <p:nvSpPr>
          <p:cNvPr id="106" name="Rectangle 1436">
            <a:extLst>
              <a:ext uri="{FF2B5EF4-FFF2-40B4-BE49-F238E27FC236}">
                <a16:creationId xmlns:a16="http://schemas.microsoft.com/office/drawing/2014/main" id="{F681194B-580E-24C7-1253-837E782A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566" y="4573309"/>
            <a:ext cx="2018123" cy="492443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/>
          <a:p>
            <a:pPr algn="ctr"/>
            <a:r>
              <a:rPr lang="en-US" sz="1400" b="1" dirty="0">
                <a:solidFill>
                  <a:srgbClr val="273339"/>
                </a:solidFill>
                <a:latin typeface="Nunito" pitchFamily="2" charset="0"/>
                <a:ea typeface="Cambria" panose="02040503050406030204" pitchFamily="18" charset="0"/>
              </a:rPr>
              <a:t>Usage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107" name="Rectangle 1436">
            <a:extLst>
              <a:ext uri="{FF2B5EF4-FFF2-40B4-BE49-F238E27FC236}">
                <a16:creationId xmlns:a16="http://schemas.microsoft.com/office/drawing/2014/main" id="{DE351807-4201-CE49-B732-A2C28B4B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565" y="4077021"/>
            <a:ext cx="658421" cy="53091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95CD"/>
                </a:solidFill>
                <a:effectLst/>
                <a:uLnTx/>
                <a:uFillTx/>
                <a:latin typeface="Nunito" pitchFamily="2" charset="0"/>
              </a:rPr>
              <a:t>03</a:t>
            </a:r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CEEDAFAF-8AB0-BE2E-431C-E8B39FA038FA}"/>
              </a:ext>
            </a:extLst>
          </p:cNvPr>
          <p:cNvSpPr txBox="1">
            <a:spLocks/>
          </p:cNvSpPr>
          <p:nvPr/>
        </p:nvSpPr>
        <p:spPr>
          <a:xfrm>
            <a:off x="6347564" y="4809807"/>
            <a:ext cx="2199483" cy="623248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900" dirty="0">
                <a:latin typeface="Nunito" pitchFamily="2" charset="0"/>
                <a:ea typeface="Cambria" panose="02040503050406030204" pitchFamily="18" charset="0"/>
              </a:rPr>
              <a:t>The data was processed </a:t>
            </a:r>
            <a:r>
              <a:rPr lang="en-US" sz="900">
                <a:latin typeface="Nunito" pitchFamily="2" charset="0"/>
                <a:ea typeface="Cambria" panose="02040503050406030204" pitchFamily="18" charset="0"/>
              </a:rPr>
              <a:t>(transformed, combined</a:t>
            </a:r>
            <a:r>
              <a:rPr lang="en-US" sz="900" dirty="0">
                <a:latin typeface="Nunito" pitchFamily="2" charset="0"/>
                <a:ea typeface="Cambria" panose="02040503050406030204" pitchFamily="18" charset="0"/>
              </a:rPr>
              <a:t>, grouped, aggregated, filtered &amp; cleaning), We are now doing the </a:t>
            </a:r>
            <a:r>
              <a:rPr lang="en-US" sz="900" b="1" dirty="0" err="1">
                <a:latin typeface="Nunito" pitchFamily="2" charset="0"/>
                <a:ea typeface="Cambria" panose="02040503050406030204" pitchFamily="18" charset="0"/>
              </a:rPr>
              <a:t>VISUALISATION</a:t>
            </a:r>
            <a:r>
              <a:rPr lang="en-US" sz="900" dirty="0">
                <a:latin typeface="Nunito" pitchFamily="2" charset="0"/>
                <a:ea typeface="Cambria" panose="02040503050406030204" pitchFamily="18" charset="0"/>
              </a:rPr>
              <a:t> and </a:t>
            </a:r>
            <a:r>
              <a:rPr lang="en-US" sz="900" b="1" dirty="0">
                <a:latin typeface="Nunito" pitchFamily="2" charset="0"/>
                <a:ea typeface="Cambria" panose="02040503050406030204" pitchFamily="18" charset="0"/>
              </a:rPr>
              <a:t>ANALYSIS.</a:t>
            </a:r>
          </a:p>
        </p:txBody>
      </p:sp>
      <p:sp>
        <p:nvSpPr>
          <p:cNvPr id="110" name="Arrow: Curved Left 109">
            <a:extLst>
              <a:ext uri="{FF2B5EF4-FFF2-40B4-BE49-F238E27FC236}">
                <a16:creationId xmlns:a16="http://schemas.microsoft.com/office/drawing/2014/main" id="{68E0E16C-1B09-2088-5212-9E213C0EA2E3}"/>
              </a:ext>
            </a:extLst>
          </p:cNvPr>
          <p:cNvSpPr/>
          <p:nvPr/>
        </p:nvSpPr>
        <p:spPr>
          <a:xfrm rot="4309879">
            <a:off x="8094059" y="3917986"/>
            <a:ext cx="580489" cy="1485252"/>
          </a:xfrm>
          <a:prstGeom prst="curvedLeftArrow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111" name="Arrow: Curved Left 110">
            <a:extLst>
              <a:ext uri="{FF2B5EF4-FFF2-40B4-BE49-F238E27FC236}">
                <a16:creationId xmlns:a16="http://schemas.microsoft.com/office/drawing/2014/main" id="{63BCC86F-193F-33A3-2C68-B0080340FB21}"/>
              </a:ext>
            </a:extLst>
          </p:cNvPr>
          <p:cNvSpPr/>
          <p:nvPr/>
        </p:nvSpPr>
        <p:spPr>
          <a:xfrm rot="15600560">
            <a:off x="7929542" y="2947804"/>
            <a:ext cx="608598" cy="1485252"/>
          </a:xfrm>
          <a:prstGeom prst="curvedLeftArrow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BFA5AD-DA70-4D1F-2618-C3E556362741}"/>
              </a:ext>
            </a:extLst>
          </p:cNvPr>
          <p:cNvSpPr txBox="1"/>
          <p:nvPr/>
        </p:nvSpPr>
        <p:spPr>
          <a:xfrm rot="19645189">
            <a:off x="7601807" y="3716837"/>
            <a:ext cx="24413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Nunito" pitchFamily="2" charset="0"/>
              </a:rPr>
              <a:t>Data Analysis Lifecycle</a:t>
            </a:r>
            <a:endParaRPr lang="en-GB" sz="800" dirty="0">
              <a:latin typeface="Nunito" pitchFamily="2" charset="0"/>
            </a:endParaRPr>
          </a:p>
        </p:txBody>
      </p:sp>
      <p:sp>
        <p:nvSpPr>
          <p:cNvPr id="114" name="Google Shape;372;p16">
            <a:extLst>
              <a:ext uri="{FF2B5EF4-FFF2-40B4-BE49-F238E27FC236}">
                <a16:creationId xmlns:a16="http://schemas.microsoft.com/office/drawing/2014/main" id="{ABD0389D-8E0C-BC3B-79BC-2EB194204FA0}"/>
              </a:ext>
            </a:extLst>
          </p:cNvPr>
          <p:cNvSpPr txBox="1">
            <a:spLocks/>
          </p:cNvSpPr>
          <p:nvPr/>
        </p:nvSpPr>
        <p:spPr>
          <a:xfrm rot="20442334">
            <a:off x="-956534" y="682137"/>
            <a:ext cx="6592400" cy="8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1A3777"/>
                </a:solidFill>
                <a:latin typeface="Nunito" pitchFamily="2" charset="0"/>
              </a:rPr>
              <a:t>Data Lifecycle</a:t>
            </a:r>
          </a:p>
        </p:txBody>
      </p:sp>
      <p:pic>
        <p:nvPicPr>
          <p:cNvPr id="120" name="Picture 119" descr="Text&#10;&#10;Description automatically generated">
            <a:extLst>
              <a:ext uri="{FF2B5EF4-FFF2-40B4-BE49-F238E27FC236}">
                <a16:creationId xmlns:a16="http://schemas.microsoft.com/office/drawing/2014/main" id="{0697389F-16C4-570B-8C5A-D1E4401D37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t="-2633" r="17404" b="14794"/>
          <a:stretch/>
        </p:blipFill>
        <p:spPr>
          <a:xfrm>
            <a:off x="8279801" y="255292"/>
            <a:ext cx="3258574" cy="8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2">
            <a:extLst>
              <a:ext uri="{FF2B5EF4-FFF2-40B4-BE49-F238E27FC236}">
                <a16:creationId xmlns:a16="http://schemas.microsoft.com/office/drawing/2014/main" id="{E7D7D5B1-DA65-AA94-FDBE-E8C5709798DF}"/>
              </a:ext>
            </a:extLst>
          </p:cNvPr>
          <p:cNvSpPr txBox="1">
            <a:spLocks/>
          </p:cNvSpPr>
          <p:nvPr/>
        </p:nvSpPr>
        <p:spPr>
          <a:xfrm>
            <a:off x="482600" y="6466116"/>
            <a:ext cx="2743200" cy="2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57697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6973"/>
                </a:solidFill>
                <a:effectLst/>
                <a:uLnTx/>
                <a:uFillTx/>
                <a:latin typeface="Nunito" pitchFamily="2" charset="0"/>
              </a:rPr>
              <a:t>December 2022</a:t>
            </a:r>
          </a:p>
        </p:txBody>
      </p:sp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61AD2922-22C0-61B4-AB9B-D1EC8EDEBCF5}"/>
              </a:ext>
            </a:extLst>
          </p:cNvPr>
          <p:cNvSpPr txBox="1">
            <a:spLocks/>
          </p:cNvSpPr>
          <p:nvPr/>
        </p:nvSpPr>
        <p:spPr>
          <a:xfrm>
            <a:off x="8966201" y="6466116"/>
            <a:ext cx="2743200" cy="2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57697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8DBF4-37B7-4C4F-9728-A1C100B177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76973"/>
                </a:solidFill>
                <a:effectLst/>
                <a:uLnTx/>
                <a:uFillTx/>
                <a:latin typeface="Nunito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6973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114" name="Google Shape;372;p16">
            <a:extLst>
              <a:ext uri="{FF2B5EF4-FFF2-40B4-BE49-F238E27FC236}">
                <a16:creationId xmlns:a16="http://schemas.microsoft.com/office/drawing/2014/main" id="{ABD0389D-8E0C-BC3B-79BC-2EB194204FA0}"/>
              </a:ext>
            </a:extLst>
          </p:cNvPr>
          <p:cNvSpPr txBox="1">
            <a:spLocks/>
          </p:cNvSpPr>
          <p:nvPr/>
        </p:nvSpPr>
        <p:spPr>
          <a:xfrm rot="20442334">
            <a:off x="-972671" y="628653"/>
            <a:ext cx="6592400" cy="8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1A3777"/>
                </a:solidFill>
                <a:latin typeface="Nunito" pitchFamily="2" charset="0"/>
              </a:rPr>
              <a:t>Requirements</a:t>
            </a:r>
          </a:p>
        </p:txBody>
      </p:sp>
      <p:sp>
        <p:nvSpPr>
          <p:cNvPr id="27" name="Freeform 56">
            <a:extLst>
              <a:ext uri="{FF2B5EF4-FFF2-40B4-BE49-F238E27FC236}">
                <a16:creationId xmlns:a16="http://schemas.microsoft.com/office/drawing/2014/main" id="{62959A5E-B8F8-F533-869B-7D4D55FCE203}"/>
              </a:ext>
            </a:extLst>
          </p:cNvPr>
          <p:cNvSpPr>
            <a:spLocks/>
          </p:cNvSpPr>
          <p:nvPr/>
        </p:nvSpPr>
        <p:spPr bwMode="auto">
          <a:xfrm>
            <a:off x="4585649" y="2883557"/>
            <a:ext cx="991091" cy="1438538"/>
          </a:xfrm>
          <a:custGeom>
            <a:avLst/>
            <a:gdLst>
              <a:gd name="connsiteX0" fmla="*/ 563695 w 1321455"/>
              <a:gd name="connsiteY0" fmla="*/ 0 h 1918050"/>
              <a:gd name="connsiteX1" fmla="*/ 751020 w 1321455"/>
              <a:gd name="connsiteY1" fmla="*/ 187325 h 1918050"/>
              <a:gd name="connsiteX2" fmla="*/ 696154 w 1321455"/>
              <a:gd name="connsiteY2" fmla="*/ 319784 h 1918050"/>
              <a:gd name="connsiteX3" fmla="*/ 687197 w 1321455"/>
              <a:gd name="connsiteY3" fmla="*/ 325823 h 1918050"/>
              <a:gd name="connsiteX4" fmla="*/ 682391 w 1321455"/>
              <a:gd name="connsiteY4" fmla="*/ 336637 h 1918050"/>
              <a:gd name="connsiteX5" fmla="*/ 676975 w 1321455"/>
              <a:gd name="connsiteY5" fmla="*/ 358300 h 1918050"/>
              <a:gd name="connsiteX6" fmla="*/ 676975 w 1321455"/>
              <a:gd name="connsiteY6" fmla="*/ 374548 h 1918050"/>
              <a:gd name="connsiteX7" fmla="*/ 676975 w 1321455"/>
              <a:gd name="connsiteY7" fmla="*/ 396211 h 1918050"/>
              <a:gd name="connsiteX8" fmla="*/ 687807 w 1321455"/>
              <a:gd name="connsiteY8" fmla="*/ 407042 h 1918050"/>
              <a:gd name="connsiteX9" fmla="*/ 698638 w 1321455"/>
              <a:gd name="connsiteY9" fmla="*/ 423290 h 1918050"/>
              <a:gd name="connsiteX10" fmla="*/ 714886 w 1321455"/>
              <a:gd name="connsiteY10" fmla="*/ 434121 h 1918050"/>
              <a:gd name="connsiteX11" fmla="*/ 731133 w 1321455"/>
              <a:gd name="connsiteY11" fmla="*/ 439537 h 1918050"/>
              <a:gd name="connsiteX12" fmla="*/ 752796 w 1321455"/>
              <a:gd name="connsiteY12" fmla="*/ 439537 h 1918050"/>
              <a:gd name="connsiteX13" fmla="*/ 1207723 w 1321455"/>
              <a:gd name="connsiteY13" fmla="*/ 439537 h 1918050"/>
              <a:gd name="connsiteX14" fmla="*/ 1321455 w 1321455"/>
              <a:gd name="connsiteY14" fmla="*/ 439537 h 1918050"/>
              <a:gd name="connsiteX15" fmla="*/ 1321455 w 1321455"/>
              <a:gd name="connsiteY15" fmla="*/ 553269 h 1918050"/>
              <a:gd name="connsiteX16" fmla="*/ 1321455 w 1321455"/>
              <a:gd name="connsiteY16" fmla="*/ 991949 h 1918050"/>
              <a:gd name="connsiteX17" fmla="*/ 1321455 w 1321455"/>
              <a:gd name="connsiteY17" fmla="*/ 1013612 h 1918050"/>
              <a:gd name="connsiteX18" fmla="*/ 1316039 w 1321455"/>
              <a:gd name="connsiteY18" fmla="*/ 1029859 h 1918050"/>
              <a:gd name="connsiteX19" fmla="*/ 1305208 w 1321455"/>
              <a:gd name="connsiteY19" fmla="*/ 1046107 h 1918050"/>
              <a:gd name="connsiteX20" fmla="*/ 1288960 w 1321455"/>
              <a:gd name="connsiteY20" fmla="*/ 1056938 h 1918050"/>
              <a:gd name="connsiteX21" fmla="*/ 1272713 w 1321455"/>
              <a:gd name="connsiteY21" fmla="*/ 1062354 h 1918050"/>
              <a:gd name="connsiteX22" fmla="*/ 1256466 w 1321455"/>
              <a:gd name="connsiteY22" fmla="*/ 1067770 h 1918050"/>
              <a:gd name="connsiteX23" fmla="*/ 1240218 w 1321455"/>
              <a:gd name="connsiteY23" fmla="*/ 1062354 h 1918050"/>
              <a:gd name="connsiteX24" fmla="*/ 1219128 w 1321455"/>
              <a:gd name="connsiteY24" fmla="*/ 1057081 h 1918050"/>
              <a:gd name="connsiteX25" fmla="*/ 1209112 w 1321455"/>
              <a:gd name="connsiteY25" fmla="*/ 1042226 h 1918050"/>
              <a:gd name="connsiteX26" fmla="*/ 1076653 w 1321455"/>
              <a:gd name="connsiteY26" fmla="*/ 987360 h 1918050"/>
              <a:gd name="connsiteX27" fmla="*/ 889328 w 1321455"/>
              <a:gd name="connsiteY27" fmla="*/ 1174685 h 1918050"/>
              <a:gd name="connsiteX28" fmla="*/ 1076653 w 1321455"/>
              <a:gd name="connsiteY28" fmla="*/ 1362010 h 1918050"/>
              <a:gd name="connsiteX29" fmla="*/ 1149569 w 1321455"/>
              <a:gd name="connsiteY29" fmla="*/ 1347289 h 1918050"/>
              <a:gd name="connsiteX30" fmla="*/ 1188218 w 1321455"/>
              <a:gd name="connsiteY30" fmla="*/ 1321232 h 1918050"/>
              <a:gd name="connsiteX31" fmla="*/ 1207723 w 1321455"/>
              <a:gd name="connsiteY31" fmla="*/ 1316897 h 1918050"/>
              <a:gd name="connsiteX32" fmla="*/ 1229387 w 1321455"/>
              <a:gd name="connsiteY32" fmla="*/ 1306065 h 1918050"/>
              <a:gd name="connsiteX33" fmla="*/ 1251050 w 1321455"/>
              <a:gd name="connsiteY33" fmla="*/ 1306065 h 1918050"/>
              <a:gd name="connsiteX34" fmla="*/ 1267297 w 1321455"/>
              <a:gd name="connsiteY34" fmla="*/ 1306065 h 1918050"/>
              <a:gd name="connsiteX35" fmla="*/ 1288960 w 1321455"/>
              <a:gd name="connsiteY35" fmla="*/ 1306065 h 1918050"/>
              <a:gd name="connsiteX36" fmla="*/ 1299792 w 1321455"/>
              <a:gd name="connsiteY36" fmla="*/ 1316897 h 1918050"/>
              <a:gd name="connsiteX37" fmla="*/ 1310624 w 1321455"/>
              <a:gd name="connsiteY37" fmla="*/ 1327728 h 1918050"/>
              <a:gd name="connsiteX38" fmla="*/ 1321455 w 1321455"/>
              <a:gd name="connsiteY38" fmla="*/ 1343976 h 1918050"/>
              <a:gd name="connsiteX39" fmla="*/ 1321455 w 1321455"/>
              <a:gd name="connsiteY39" fmla="*/ 1365639 h 1918050"/>
              <a:gd name="connsiteX40" fmla="*/ 1321455 w 1321455"/>
              <a:gd name="connsiteY40" fmla="*/ 1804318 h 1918050"/>
              <a:gd name="connsiteX41" fmla="*/ 1321455 w 1321455"/>
              <a:gd name="connsiteY41" fmla="*/ 1918050 h 1918050"/>
              <a:gd name="connsiteX42" fmla="*/ 1229387 w 1321455"/>
              <a:gd name="connsiteY42" fmla="*/ 1918050 h 1918050"/>
              <a:gd name="connsiteX43" fmla="*/ 1207723 w 1321455"/>
              <a:gd name="connsiteY43" fmla="*/ 1912634 h 1918050"/>
              <a:gd name="connsiteX44" fmla="*/ 752796 w 1321455"/>
              <a:gd name="connsiteY44" fmla="*/ 1912634 h 1918050"/>
              <a:gd name="connsiteX45" fmla="*/ 731133 w 1321455"/>
              <a:gd name="connsiteY45" fmla="*/ 1912634 h 1918050"/>
              <a:gd name="connsiteX46" fmla="*/ 714886 w 1321455"/>
              <a:gd name="connsiteY46" fmla="*/ 1907219 h 1918050"/>
              <a:gd name="connsiteX47" fmla="*/ 698638 w 1321455"/>
              <a:gd name="connsiteY47" fmla="*/ 1896387 h 1918050"/>
              <a:gd name="connsiteX48" fmla="*/ 687807 w 1321455"/>
              <a:gd name="connsiteY48" fmla="*/ 1885555 h 1918050"/>
              <a:gd name="connsiteX49" fmla="*/ 676975 w 1321455"/>
              <a:gd name="connsiteY49" fmla="*/ 1869308 h 1918050"/>
              <a:gd name="connsiteX50" fmla="*/ 676975 w 1321455"/>
              <a:gd name="connsiteY50" fmla="*/ 1853061 h 1918050"/>
              <a:gd name="connsiteX51" fmla="*/ 676975 w 1321455"/>
              <a:gd name="connsiteY51" fmla="*/ 1831397 h 1918050"/>
              <a:gd name="connsiteX52" fmla="*/ 682391 w 1321455"/>
              <a:gd name="connsiteY52" fmla="*/ 1809734 h 1918050"/>
              <a:gd name="connsiteX53" fmla="*/ 684374 w 1321455"/>
              <a:gd name="connsiteY53" fmla="*/ 1805272 h 1918050"/>
              <a:gd name="connsiteX54" fmla="*/ 696154 w 1321455"/>
              <a:gd name="connsiteY54" fmla="*/ 1797330 h 1918050"/>
              <a:gd name="connsiteX55" fmla="*/ 751020 w 1321455"/>
              <a:gd name="connsiteY55" fmla="*/ 1664871 h 1918050"/>
              <a:gd name="connsiteX56" fmla="*/ 563695 w 1321455"/>
              <a:gd name="connsiteY56" fmla="*/ 1477546 h 1918050"/>
              <a:gd name="connsiteX57" fmla="*/ 376370 w 1321455"/>
              <a:gd name="connsiteY57" fmla="*/ 1664871 h 1918050"/>
              <a:gd name="connsiteX58" fmla="*/ 391091 w 1321455"/>
              <a:gd name="connsiteY58" fmla="*/ 1737787 h 1918050"/>
              <a:gd name="connsiteX59" fmla="*/ 421010 w 1321455"/>
              <a:gd name="connsiteY59" fmla="*/ 1782163 h 1918050"/>
              <a:gd name="connsiteX60" fmla="*/ 433264 w 1321455"/>
              <a:gd name="connsiteY60" fmla="*/ 1809734 h 1918050"/>
              <a:gd name="connsiteX61" fmla="*/ 444096 w 1321455"/>
              <a:gd name="connsiteY61" fmla="*/ 1831397 h 1918050"/>
              <a:gd name="connsiteX62" fmla="*/ 444096 w 1321455"/>
              <a:gd name="connsiteY62" fmla="*/ 1853061 h 1918050"/>
              <a:gd name="connsiteX63" fmla="*/ 438680 w 1321455"/>
              <a:gd name="connsiteY63" fmla="*/ 1869308 h 1918050"/>
              <a:gd name="connsiteX64" fmla="*/ 433264 w 1321455"/>
              <a:gd name="connsiteY64" fmla="*/ 1885555 h 1918050"/>
              <a:gd name="connsiteX65" fmla="*/ 422433 w 1321455"/>
              <a:gd name="connsiteY65" fmla="*/ 1896387 h 1918050"/>
              <a:gd name="connsiteX66" fmla="*/ 406185 w 1321455"/>
              <a:gd name="connsiteY66" fmla="*/ 1907219 h 1918050"/>
              <a:gd name="connsiteX67" fmla="*/ 389938 w 1321455"/>
              <a:gd name="connsiteY67" fmla="*/ 1912634 h 1918050"/>
              <a:gd name="connsiteX68" fmla="*/ 368275 w 1321455"/>
              <a:gd name="connsiteY68" fmla="*/ 1912634 h 1918050"/>
              <a:gd name="connsiteX69" fmla="*/ 0 w 1321455"/>
              <a:gd name="connsiteY69" fmla="*/ 1912634 h 1918050"/>
              <a:gd name="connsiteX70" fmla="*/ 0 w 1321455"/>
              <a:gd name="connsiteY70" fmla="*/ 439537 h 1918050"/>
              <a:gd name="connsiteX71" fmla="*/ 368275 w 1321455"/>
              <a:gd name="connsiteY71" fmla="*/ 439537 h 1918050"/>
              <a:gd name="connsiteX72" fmla="*/ 389938 w 1321455"/>
              <a:gd name="connsiteY72" fmla="*/ 439537 h 1918050"/>
              <a:gd name="connsiteX73" fmla="*/ 406185 w 1321455"/>
              <a:gd name="connsiteY73" fmla="*/ 434121 h 1918050"/>
              <a:gd name="connsiteX74" fmla="*/ 422433 w 1321455"/>
              <a:gd name="connsiteY74" fmla="*/ 423290 h 1918050"/>
              <a:gd name="connsiteX75" fmla="*/ 433264 w 1321455"/>
              <a:gd name="connsiteY75" fmla="*/ 407042 h 1918050"/>
              <a:gd name="connsiteX76" fmla="*/ 438680 w 1321455"/>
              <a:gd name="connsiteY76" fmla="*/ 396211 h 1918050"/>
              <a:gd name="connsiteX77" fmla="*/ 444096 w 1321455"/>
              <a:gd name="connsiteY77" fmla="*/ 374548 h 1918050"/>
              <a:gd name="connsiteX78" fmla="*/ 444096 w 1321455"/>
              <a:gd name="connsiteY78" fmla="*/ 358300 h 1918050"/>
              <a:gd name="connsiteX79" fmla="*/ 433264 w 1321455"/>
              <a:gd name="connsiteY79" fmla="*/ 336637 h 1918050"/>
              <a:gd name="connsiteX80" fmla="*/ 415209 w 1321455"/>
              <a:gd name="connsiteY80" fmla="*/ 296012 h 1918050"/>
              <a:gd name="connsiteX81" fmla="*/ 391091 w 1321455"/>
              <a:gd name="connsiteY81" fmla="*/ 260241 h 1918050"/>
              <a:gd name="connsiteX82" fmla="*/ 376370 w 1321455"/>
              <a:gd name="connsiteY82" fmla="*/ 187325 h 1918050"/>
              <a:gd name="connsiteX83" fmla="*/ 563695 w 1321455"/>
              <a:gd name="connsiteY83" fmla="*/ 0 h 19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321455" h="1918050">
                <a:moveTo>
                  <a:pt x="563695" y="0"/>
                </a:moveTo>
                <a:cubicBezTo>
                  <a:pt x="667152" y="0"/>
                  <a:pt x="751020" y="83868"/>
                  <a:pt x="751020" y="187325"/>
                </a:cubicBezTo>
                <a:cubicBezTo>
                  <a:pt x="751020" y="239054"/>
                  <a:pt x="730053" y="285885"/>
                  <a:pt x="696154" y="319784"/>
                </a:cubicBezTo>
                <a:lnTo>
                  <a:pt x="687197" y="325823"/>
                </a:lnTo>
                <a:lnTo>
                  <a:pt x="682391" y="336637"/>
                </a:lnTo>
                <a:lnTo>
                  <a:pt x="676975" y="358300"/>
                </a:lnTo>
                <a:lnTo>
                  <a:pt x="676975" y="374548"/>
                </a:lnTo>
                <a:lnTo>
                  <a:pt x="676975" y="396211"/>
                </a:lnTo>
                <a:lnTo>
                  <a:pt x="687807" y="407042"/>
                </a:lnTo>
                <a:lnTo>
                  <a:pt x="698638" y="423290"/>
                </a:lnTo>
                <a:lnTo>
                  <a:pt x="714886" y="434121"/>
                </a:lnTo>
                <a:lnTo>
                  <a:pt x="731133" y="439537"/>
                </a:lnTo>
                <a:lnTo>
                  <a:pt x="752796" y="439537"/>
                </a:lnTo>
                <a:lnTo>
                  <a:pt x="1207723" y="439537"/>
                </a:lnTo>
                <a:lnTo>
                  <a:pt x="1321455" y="439537"/>
                </a:lnTo>
                <a:lnTo>
                  <a:pt x="1321455" y="553269"/>
                </a:lnTo>
                <a:lnTo>
                  <a:pt x="1321455" y="991949"/>
                </a:lnTo>
                <a:lnTo>
                  <a:pt x="1321455" y="1013612"/>
                </a:lnTo>
                <a:lnTo>
                  <a:pt x="1316039" y="1029859"/>
                </a:lnTo>
                <a:lnTo>
                  <a:pt x="1305208" y="1046107"/>
                </a:lnTo>
                <a:lnTo>
                  <a:pt x="1288960" y="1056938"/>
                </a:lnTo>
                <a:lnTo>
                  <a:pt x="1272713" y="1062354"/>
                </a:lnTo>
                <a:lnTo>
                  <a:pt x="1256466" y="1067770"/>
                </a:lnTo>
                <a:lnTo>
                  <a:pt x="1240218" y="1062354"/>
                </a:lnTo>
                <a:lnTo>
                  <a:pt x="1219128" y="1057081"/>
                </a:lnTo>
                <a:lnTo>
                  <a:pt x="1209112" y="1042226"/>
                </a:lnTo>
                <a:cubicBezTo>
                  <a:pt x="1175213" y="1008327"/>
                  <a:pt x="1128382" y="987360"/>
                  <a:pt x="1076653" y="987360"/>
                </a:cubicBezTo>
                <a:cubicBezTo>
                  <a:pt x="973196" y="987360"/>
                  <a:pt x="889328" y="1071228"/>
                  <a:pt x="889328" y="1174685"/>
                </a:cubicBezTo>
                <a:cubicBezTo>
                  <a:pt x="889328" y="1278142"/>
                  <a:pt x="973196" y="1362010"/>
                  <a:pt x="1076653" y="1362010"/>
                </a:cubicBezTo>
                <a:cubicBezTo>
                  <a:pt x="1102518" y="1362010"/>
                  <a:pt x="1127157" y="1356768"/>
                  <a:pt x="1149569" y="1347289"/>
                </a:cubicBezTo>
                <a:lnTo>
                  <a:pt x="1188218" y="1321232"/>
                </a:lnTo>
                <a:lnTo>
                  <a:pt x="1207723" y="1316897"/>
                </a:lnTo>
                <a:lnTo>
                  <a:pt x="1229387" y="1306065"/>
                </a:lnTo>
                <a:lnTo>
                  <a:pt x="1251050" y="1306065"/>
                </a:lnTo>
                <a:lnTo>
                  <a:pt x="1267297" y="1306065"/>
                </a:lnTo>
                <a:lnTo>
                  <a:pt x="1288960" y="1306065"/>
                </a:lnTo>
                <a:lnTo>
                  <a:pt x="1299792" y="1316897"/>
                </a:lnTo>
                <a:lnTo>
                  <a:pt x="1310624" y="1327728"/>
                </a:lnTo>
                <a:lnTo>
                  <a:pt x="1321455" y="1343976"/>
                </a:lnTo>
                <a:lnTo>
                  <a:pt x="1321455" y="1365639"/>
                </a:lnTo>
                <a:lnTo>
                  <a:pt x="1321455" y="1804318"/>
                </a:lnTo>
                <a:lnTo>
                  <a:pt x="1321455" y="1918050"/>
                </a:lnTo>
                <a:lnTo>
                  <a:pt x="1229387" y="1918050"/>
                </a:lnTo>
                <a:lnTo>
                  <a:pt x="1207723" y="1912634"/>
                </a:lnTo>
                <a:lnTo>
                  <a:pt x="752796" y="1912634"/>
                </a:lnTo>
                <a:lnTo>
                  <a:pt x="731133" y="1912634"/>
                </a:lnTo>
                <a:lnTo>
                  <a:pt x="714886" y="1907219"/>
                </a:lnTo>
                <a:lnTo>
                  <a:pt x="698638" y="1896387"/>
                </a:lnTo>
                <a:lnTo>
                  <a:pt x="687807" y="1885555"/>
                </a:lnTo>
                <a:lnTo>
                  <a:pt x="676975" y="1869308"/>
                </a:lnTo>
                <a:lnTo>
                  <a:pt x="676975" y="1853061"/>
                </a:lnTo>
                <a:lnTo>
                  <a:pt x="676975" y="1831397"/>
                </a:lnTo>
                <a:lnTo>
                  <a:pt x="682391" y="1809734"/>
                </a:lnTo>
                <a:lnTo>
                  <a:pt x="684374" y="1805272"/>
                </a:lnTo>
                <a:lnTo>
                  <a:pt x="696154" y="1797330"/>
                </a:lnTo>
                <a:cubicBezTo>
                  <a:pt x="730053" y="1763431"/>
                  <a:pt x="751020" y="1716600"/>
                  <a:pt x="751020" y="1664871"/>
                </a:cubicBezTo>
                <a:cubicBezTo>
                  <a:pt x="751020" y="1561414"/>
                  <a:pt x="667152" y="1477546"/>
                  <a:pt x="563695" y="1477546"/>
                </a:cubicBezTo>
                <a:cubicBezTo>
                  <a:pt x="460238" y="1477546"/>
                  <a:pt x="376370" y="1561414"/>
                  <a:pt x="376370" y="1664871"/>
                </a:cubicBezTo>
                <a:cubicBezTo>
                  <a:pt x="376370" y="1690736"/>
                  <a:pt x="381612" y="1715375"/>
                  <a:pt x="391091" y="1737787"/>
                </a:cubicBezTo>
                <a:lnTo>
                  <a:pt x="421010" y="1782163"/>
                </a:lnTo>
                <a:lnTo>
                  <a:pt x="433264" y="1809734"/>
                </a:lnTo>
                <a:lnTo>
                  <a:pt x="444096" y="1831397"/>
                </a:lnTo>
                <a:lnTo>
                  <a:pt x="444096" y="1853061"/>
                </a:lnTo>
                <a:lnTo>
                  <a:pt x="438680" y="1869308"/>
                </a:lnTo>
                <a:lnTo>
                  <a:pt x="433264" y="1885555"/>
                </a:lnTo>
                <a:lnTo>
                  <a:pt x="422433" y="1896387"/>
                </a:lnTo>
                <a:lnTo>
                  <a:pt x="406185" y="1907219"/>
                </a:lnTo>
                <a:lnTo>
                  <a:pt x="389938" y="1912634"/>
                </a:lnTo>
                <a:lnTo>
                  <a:pt x="368275" y="1912634"/>
                </a:lnTo>
                <a:lnTo>
                  <a:pt x="0" y="1912634"/>
                </a:lnTo>
                <a:lnTo>
                  <a:pt x="0" y="439537"/>
                </a:lnTo>
                <a:lnTo>
                  <a:pt x="368275" y="439537"/>
                </a:lnTo>
                <a:lnTo>
                  <a:pt x="389938" y="439537"/>
                </a:lnTo>
                <a:lnTo>
                  <a:pt x="406185" y="434121"/>
                </a:lnTo>
                <a:lnTo>
                  <a:pt x="422433" y="423290"/>
                </a:lnTo>
                <a:lnTo>
                  <a:pt x="433264" y="407042"/>
                </a:lnTo>
                <a:lnTo>
                  <a:pt x="438680" y="396211"/>
                </a:lnTo>
                <a:lnTo>
                  <a:pt x="444096" y="374548"/>
                </a:lnTo>
                <a:lnTo>
                  <a:pt x="444096" y="358300"/>
                </a:lnTo>
                <a:lnTo>
                  <a:pt x="433264" y="336637"/>
                </a:lnTo>
                <a:lnTo>
                  <a:pt x="415209" y="296012"/>
                </a:lnTo>
                <a:lnTo>
                  <a:pt x="391091" y="260241"/>
                </a:lnTo>
                <a:cubicBezTo>
                  <a:pt x="381612" y="237829"/>
                  <a:pt x="376370" y="213189"/>
                  <a:pt x="376370" y="187325"/>
                </a:cubicBezTo>
                <a:cubicBezTo>
                  <a:pt x="376370" y="83868"/>
                  <a:pt x="460238" y="0"/>
                  <a:pt x="563695" y="0"/>
                </a:cubicBezTo>
                <a:close/>
              </a:path>
            </a:pathLst>
          </a:custGeom>
          <a:solidFill>
            <a:srgbClr val="009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28" name="Freeform 65">
            <a:extLst>
              <a:ext uri="{FF2B5EF4-FFF2-40B4-BE49-F238E27FC236}">
                <a16:creationId xmlns:a16="http://schemas.microsoft.com/office/drawing/2014/main" id="{A0DFEB43-9212-64DE-1B3C-6AC38F0AA6C8}"/>
              </a:ext>
            </a:extLst>
          </p:cNvPr>
          <p:cNvSpPr>
            <a:spLocks/>
          </p:cNvSpPr>
          <p:nvPr/>
        </p:nvSpPr>
        <p:spPr bwMode="auto">
          <a:xfrm>
            <a:off x="5249072" y="4330221"/>
            <a:ext cx="1477169" cy="978905"/>
          </a:xfrm>
          <a:custGeom>
            <a:avLst/>
            <a:gdLst>
              <a:gd name="connsiteX0" fmla="*/ 447721 w 1969559"/>
              <a:gd name="connsiteY0" fmla="*/ 0 h 1305207"/>
              <a:gd name="connsiteX1" fmla="*/ 561452 w 1969559"/>
              <a:gd name="connsiteY1" fmla="*/ 0 h 1305207"/>
              <a:gd name="connsiteX2" fmla="*/ 1016379 w 1969559"/>
              <a:gd name="connsiteY2" fmla="*/ 0 h 1305207"/>
              <a:gd name="connsiteX3" fmla="*/ 1038042 w 1969559"/>
              <a:gd name="connsiteY3" fmla="*/ 5416 h 1305207"/>
              <a:gd name="connsiteX4" fmla="*/ 1059706 w 1969559"/>
              <a:gd name="connsiteY4" fmla="*/ 10832 h 1305207"/>
              <a:gd name="connsiteX5" fmla="*/ 1070537 w 1969559"/>
              <a:gd name="connsiteY5" fmla="*/ 21663 h 1305207"/>
              <a:gd name="connsiteX6" fmla="*/ 1081369 w 1969559"/>
              <a:gd name="connsiteY6" fmla="*/ 32495 h 1305207"/>
              <a:gd name="connsiteX7" fmla="*/ 1092200 w 1969559"/>
              <a:gd name="connsiteY7" fmla="*/ 48742 h 1305207"/>
              <a:gd name="connsiteX8" fmla="*/ 1092200 w 1969559"/>
              <a:gd name="connsiteY8" fmla="*/ 64990 h 1305207"/>
              <a:gd name="connsiteX9" fmla="*/ 1092200 w 1969559"/>
              <a:gd name="connsiteY9" fmla="*/ 81237 h 1305207"/>
              <a:gd name="connsiteX10" fmla="*/ 1086785 w 1969559"/>
              <a:gd name="connsiteY10" fmla="*/ 102900 h 1305207"/>
              <a:gd name="connsiteX11" fmla="*/ 1076018 w 1969559"/>
              <a:gd name="connsiteY11" fmla="*/ 129816 h 1305207"/>
              <a:gd name="connsiteX12" fmla="*/ 1075542 w 1969559"/>
              <a:gd name="connsiteY12" fmla="*/ 130137 h 1305207"/>
              <a:gd name="connsiteX13" fmla="*/ 1020676 w 1969559"/>
              <a:gd name="connsiteY13" fmla="*/ 262596 h 1305207"/>
              <a:gd name="connsiteX14" fmla="*/ 1208001 w 1969559"/>
              <a:gd name="connsiteY14" fmla="*/ 449921 h 1305207"/>
              <a:gd name="connsiteX15" fmla="*/ 1395326 w 1969559"/>
              <a:gd name="connsiteY15" fmla="*/ 262596 h 1305207"/>
              <a:gd name="connsiteX16" fmla="*/ 1380605 w 1969559"/>
              <a:gd name="connsiteY16" fmla="*/ 189681 h 1305207"/>
              <a:gd name="connsiteX17" fmla="*/ 1356063 w 1969559"/>
              <a:gd name="connsiteY17" fmla="*/ 153279 h 1305207"/>
              <a:gd name="connsiteX18" fmla="*/ 1335911 w 1969559"/>
              <a:gd name="connsiteY18" fmla="*/ 102900 h 1305207"/>
              <a:gd name="connsiteX19" fmla="*/ 1325080 w 1969559"/>
              <a:gd name="connsiteY19" fmla="*/ 81237 h 1305207"/>
              <a:gd name="connsiteX20" fmla="*/ 1325080 w 1969559"/>
              <a:gd name="connsiteY20" fmla="*/ 64990 h 1305207"/>
              <a:gd name="connsiteX21" fmla="*/ 1330495 w 1969559"/>
              <a:gd name="connsiteY21" fmla="*/ 48742 h 1305207"/>
              <a:gd name="connsiteX22" fmla="*/ 1335911 w 1969559"/>
              <a:gd name="connsiteY22" fmla="*/ 32495 h 1305207"/>
              <a:gd name="connsiteX23" fmla="*/ 1346743 w 1969559"/>
              <a:gd name="connsiteY23" fmla="*/ 21663 h 1305207"/>
              <a:gd name="connsiteX24" fmla="*/ 1362990 w 1969559"/>
              <a:gd name="connsiteY24" fmla="*/ 10832 h 1305207"/>
              <a:gd name="connsiteX25" fmla="*/ 1379237 w 1969559"/>
              <a:gd name="connsiteY25" fmla="*/ 5416 h 1305207"/>
              <a:gd name="connsiteX26" fmla="*/ 1400901 w 1969559"/>
              <a:gd name="connsiteY26" fmla="*/ 0 h 1305207"/>
              <a:gd name="connsiteX27" fmla="*/ 1855827 w 1969559"/>
              <a:gd name="connsiteY27" fmla="*/ 0 h 1305207"/>
              <a:gd name="connsiteX28" fmla="*/ 1969559 w 1969559"/>
              <a:gd name="connsiteY28" fmla="*/ 0 h 1305207"/>
              <a:gd name="connsiteX29" fmla="*/ 1969559 w 1969559"/>
              <a:gd name="connsiteY29" fmla="*/ 92069 h 1305207"/>
              <a:gd name="connsiteX30" fmla="*/ 1969559 w 1969559"/>
              <a:gd name="connsiteY30" fmla="*/ 113732 h 1305207"/>
              <a:gd name="connsiteX31" fmla="*/ 1969559 w 1969559"/>
              <a:gd name="connsiteY31" fmla="*/ 552411 h 1305207"/>
              <a:gd name="connsiteX32" fmla="*/ 1964143 w 1969559"/>
              <a:gd name="connsiteY32" fmla="*/ 574075 h 1305207"/>
              <a:gd name="connsiteX33" fmla="*/ 1958728 w 1969559"/>
              <a:gd name="connsiteY33" fmla="*/ 590322 h 1305207"/>
              <a:gd name="connsiteX34" fmla="*/ 1947896 w 1969559"/>
              <a:gd name="connsiteY34" fmla="*/ 606569 h 1305207"/>
              <a:gd name="connsiteX35" fmla="*/ 1937064 w 1969559"/>
              <a:gd name="connsiteY35" fmla="*/ 617401 h 1305207"/>
              <a:gd name="connsiteX36" fmla="*/ 1920817 w 1969559"/>
              <a:gd name="connsiteY36" fmla="*/ 622817 h 1305207"/>
              <a:gd name="connsiteX37" fmla="*/ 1904570 w 1969559"/>
              <a:gd name="connsiteY37" fmla="*/ 628233 h 1305207"/>
              <a:gd name="connsiteX38" fmla="*/ 1882906 w 1969559"/>
              <a:gd name="connsiteY38" fmla="*/ 622817 h 1305207"/>
              <a:gd name="connsiteX39" fmla="*/ 1861243 w 1969559"/>
              <a:gd name="connsiteY39" fmla="*/ 617401 h 1305207"/>
              <a:gd name="connsiteX40" fmla="*/ 1807085 w 1969559"/>
              <a:gd name="connsiteY40" fmla="*/ 595738 h 1305207"/>
              <a:gd name="connsiteX41" fmla="*/ 1800140 w 1969559"/>
              <a:gd name="connsiteY41" fmla="*/ 594002 h 1305207"/>
              <a:gd name="connsiteX42" fmla="*/ 1765585 w 1969559"/>
              <a:gd name="connsiteY42" fmla="*/ 570704 h 1305207"/>
              <a:gd name="connsiteX43" fmla="*/ 1692669 w 1969559"/>
              <a:gd name="connsiteY43" fmla="*/ 555983 h 1305207"/>
              <a:gd name="connsiteX44" fmla="*/ 1505344 w 1969559"/>
              <a:gd name="connsiteY44" fmla="*/ 743308 h 1305207"/>
              <a:gd name="connsiteX45" fmla="*/ 1692669 w 1969559"/>
              <a:gd name="connsiteY45" fmla="*/ 930633 h 1305207"/>
              <a:gd name="connsiteX46" fmla="*/ 1825128 w 1969559"/>
              <a:gd name="connsiteY46" fmla="*/ 875767 h 1305207"/>
              <a:gd name="connsiteX47" fmla="*/ 1828357 w 1969559"/>
              <a:gd name="connsiteY47" fmla="*/ 870978 h 1305207"/>
              <a:gd name="connsiteX48" fmla="*/ 1861243 w 1969559"/>
              <a:gd name="connsiteY48" fmla="*/ 861112 h 1305207"/>
              <a:gd name="connsiteX49" fmla="*/ 1882906 w 1969559"/>
              <a:gd name="connsiteY49" fmla="*/ 850280 h 1305207"/>
              <a:gd name="connsiteX50" fmla="*/ 1904570 w 1969559"/>
              <a:gd name="connsiteY50" fmla="*/ 850280 h 1305207"/>
              <a:gd name="connsiteX51" fmla="*/ 1920817 w 1969559"/>
              <a:gd name="connsiteY51" fmla="*/ 855696 h 1305207"/>
              <a:gd name="connsiteX52" fmla="*/ 1937064 w 1969559"/>
              <a:gd name="connsiteY52" fmla="*/ 861112 h 1305207"/>
              <a:gd name="connsiteX53" fmla="*/ 1947896 w 1969559"/>
              <a:gd name="connsiteY53" fmla="*/ 871943 h 1305207"/>
              <a:gd name="connsiteX54" fmla="*/ 1958728 w 1969559"/>
              <a:gd name="connsiteY54" fmla="*/ 888191 h 1305207"/>
              <a:gd name="connsiteX55" fmla="*/ 1964143 w 1969559"/>
              <a:gd name="connsiteY55" fmla="*/ 904438 h 1305207"/>
              <a:gd name="connsiteX56" fmla="*/ 1969559 w 1969559"/>
              <a:gd name="connsiteY56" fmla="*/ 926101 h 1305207"/>
              <a:gd name="connsiteX57" fmla="*/ 1969559 w 1969559"/>
              <a:gd name="connsiteY57" fmla="*/ 1305207 h 1305207"/>
              <a:gd name="connsiteX58" fmla="*/ 447721 w 1969559"/>
              <a:gd name="connsiteY58" fmla="*/ 1305207 h 1305207"/>
              <a:gd name="connsiteX59" fmla="*/ 447721 w 1969559"/>
              <a:gd name="connsiteY59" fmla="*/ 926101 h 1305207"/>
              <a:gd name="connsiteX60" fmla="*/ 447721 w 1969559"/>
              <a:gd name="connsiteY60" fmla="*/ 904438 h 1305207"/>
              <a:gd name="connsiteX61" fmla="*/ 442305 w 1969559"/>
              <a:gd name="connsiteY61" fmla="*/ 888191 h 1305207"/>
              <a:gd name="connsiteX62" fmla="*/ 431473 w 1969559"/>
              <a:gd name="connsiteY62" fmla="*/ 871943 h 1305207"/>
              <a:gd name="connsiteX63" fmla="*/ 415226 w 1969559"/>
              <a:gd name="connsiteY63" fmla="*/ 861112 h 1305207"/>
              <a:gd name="connsiteX64" fmla="*/ 404394 w 1969559"/>
              <a:gd name="connsiteY64" fmla="*/ 855696 h 1305207"/>
              <a:gd name="connsiteX65" fmla="*/ 382731 w 1969559"/>
              <a:gd name="connsiteY65" fmla="*/ 850280 h 1305207"/>
              <a:gd name="connsiteX66" fmla="*/ 366484 w 1969559"/>
              <a:gd name="connsiteY66" fmla="*/ 850280 h 1305207"/>
              <a:gd name="connsiteX67" fmla="*/ 344821 w 1969559"/>
              <a:gd name="connsiteY67" fmla="*/ 861112 h 1305207"/>
              <a:gd name="connsiteX68" fmla="*/ 323795 w 1969559"/>
              <a:gd name="connsiteY68" fmla="*/ 867420 h 1305207"/>
              <a:gd name="connsiteX69" fmla="*/ 319784 w 1969559"/>
              <a:gd name="connsiteY69" fmla="*/ 873368 h 1305207"/>
              <a:gd name="connsiteX70" fmla="*/ 187325 w 1969559"/>
              <a:gd name="connsiteY70" fmla="*/ 928234 h 1305207"/>
              <a:gd name="connsiteX71" fmla="*/ 0 w 1969559"/>
              <a:gd name="connsiteY71" fmla="*/ 740909 h 1305207"/>
              <a:gd name="connsiteX72" fmla="*/ 187325 w 1969559"/>
              <a:gd name="connsiteY72" fmla="*/ 553584 h 1305207"/>
              <a:gd name="connsiteX73" fmla="*/ 260241 w 1969559"/>
              <a:gd name="connsiteY73" fmla="*/ 568305 h 1305207"/>
              <a:gd name="connsiteX74" fmla="*/ 315904 w 1969559"/>
              <a:gd name="connsiteY74" fmla="*/ 605834 h 1305207"/>
              <a:gd name="connsiteX75" fmla="*/ 344821 w 1969559"/>
              <a:gd name="connsiteY75" fmla="*/ 617401 h 1305207"/>
              <a:gd name="connsiteX76" fmla="*/ 366484 w 1969559"/>
              <a:gd name="connsiteY76" fmla="*/ 622817 h 1305207"/>
              <a:gd name="connsiteX77" fmla="*/ 382731 w 1969559"/>
              <a:gd name="connsiteY77" fmla="*/ 628233 h 1305207"/>
              <a:gd name="connsiteX78" fmla="*/ 404394 w 1969559"/>
              <a:gd name="connsiteY78" fmla="*/ 622817 h 1305207"/>
              <a:gd name="connsiteX79" fmla="*/ 415226 w 1969559"/>
              <a:gd name="connsiteY79" fmla="*/ 617401 h 1305207"/>
              <a:gd name="connsiteX80" fmla="*/ 431473 w 1969559"/>
              <a:gd name="connsiteY80" fmla="*/ 606569 h 1305207"/>
              <a:gd name="connsiteX81" fmla="*/ 442305 w 1969559"/>
              <a:gd name="connsiteY81" fmla="*/ 590322 h 1305207"/>
              <a:gd name="connsiteX82" fmla="*/ 447721 w 1969559"/>
              <a:gd name="connsiteY82" fmla="*/ 574075 h 1305207"/>
              <a:gd name="connsiteX83" fmla="*/ 447721 w 1969559"/>
              <a:gd name="connsiteY83" fmla="*/ 552411 h 1305207"/>
              <a:gd name="connsiteX84" fmla="*/ 447721 w 1969559"/>
              <a:gd name="connsiteY84" fmla="*/ 113732 h 13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969559" h="1305207">
                <a:moveTo>
                  <a:pt x="447721" y="0"/>
                </a:moveTo>
                <a:lnTo>
                  <a:pt x="561452" y="0"/>
                </a:lnTo>
                <a:lnTo>
                  <a:pt x="1016379" y="0"/>
                </a:lnTo>
                <a:lnTo>
                  <a:pt x="1038042" y="5416"/>
                </a:lnTo>
                <a:lnTo>
                  <a:pt x="1059706" y="10832"/>
                </a:lnTo>
                <a:lnTo>
                  <a:pt x="1070537" y="21663"/>
                </a:lnTo>
                <a:lnTo>
                  <a:pt x="1081369" y="32495"/>
                </a:lnTo>
                <a:lnTo>
                  <a:pt x="1092200" y="48742"/>
                </a:lnTo>
                <a:lnTo>
                  <a:pt x="1092200" y="64990"/>
                </a:lnTo>
                <a:lnTo>
                  <a:pt x="1092200" y="81237"/>
                </a:lnTo>
                <a:lnTo>
                  <a:pt x="1086785" y="102900"/>
                </a:lnTo>
                <a:lnTo>
                  <a:pt x="1076018" y="129816"/>
                </a:lnTo>
                <a:lnTo>
                  <a:pt x="1075542" y="130137"/>
                </a:lnTo>
                <a:cubicBezTo>
                  <a:pt x="1041643" y="164037"/>
                  <a:pt x="1020676" y="210868"/>
                  <a:pt x="1020676" y="262596"/>
                </a:cubicBezTo>
                <a:cubicBezTo>
                  <a:pt x="1020676" y="366053"/>
                  <a:pt x="1104544" y="449921"/>
                  <a:pt x="1208001" y="449921"/>
                </a:cubicBezTo>
                <a:cubicBezTo>
                  <a:pt x="1311458" y="449921"/>
                  <a:pt x="1395326" y="366053"/>
                  <a:pt x="1395326" y="262596"/>
                </a:cubicBezTo>
                <a:cubicBezTo>
                  <a:pt x="1395326" y="236732"/>
                  <a:pt x="1390084" y="212092"/>
                  <a:pt x="1380605" y="189681"/>
                </a:cubicBezTo>
                <a:lnTo>
                  <a:pt x="1356063" y="153279"/>
                </a:lnTo>
                <a:lnTo>
                  <a:pt x="1335911" y="102900"/>
                </a:lnTo>
                <a:lnTo>
                  <a:pt x="1325080" y="81237"/>
                </a:lnTo>
                <a:lnTo>
                  <a:pt x="1325080" y="64990"/>
                </a:lnTo>
                <a:lnTo>
                  <a:pt x="1330495" y="48742"/>
                </a:lnTo>
                <a:lnTo>
                  <a:pt x="1335911" y="32495"/>
                </a:lnTo>
                <a:lnTo>
                  <a:pt x="1346743" y="21663"/>
                </a:lnTo>
                <a:lnTo>
                  <a:pt x="1362990" y="10832"/>
                </a:lnTo>
                <a:lnTo>
                  <a:pt x="1379237" y="5416"/>
                </a:lnTo>
                <a:lnTo>
                  <a:pt x="1400901" y="0"/>
                </a:lnTo>
                <a:lnTo>
                  <a:pt x="1855827" y="0"/>
                </a:lnTo>
                <a:lnTo>
                  <a:pt x="1969559" y="0"/>
                </a:lnTo>
                <a:lnTo>
                  <a:pt x="1969559" y="92069"/>
                </a:lnTo>
                <a:lnTo>
                  <a:pt x="1969559" y="113732"/>
                </a:lnTo>
                <a:lnTo>
                  <a:pt x="1969559" y="552411"/>
                </a:lnTo>
                <a:lnTo>
                  <a:pt x="1964143" y="574075"/>
                </a:lnTo>
                <a:lnTo>
                  <a:pt x="1958728" y="590322"/>
                </a:lnTo>
                <a:lnTo>
                  <a:pt x="1947896" y="606569"/>
                </a:lnTo>
                <a:lnTo>
                  <a:pt x="1937064" y="617401"/>
                </a:lnTo>
                <a:lnTo>
                  <a:pt x="1920817" y="622817"/>
                </a:lnTo>
                <a:lnTo>
                  <a:pt x="1904570" y="628233"/>
                </a:lnTo>
                <a:lnTo>
                  <a:pt x="1882906" y="622817"/>
                </a:lnTo>
                <a:lnTo>
                  <a:pt x="1861243" y="617401"/>
                </a:lnTo>
                <a:lnTo>
                  <a:pt x="1807085" y="595738"/>
                </a:lnTo>
                <a:lnTo>
                  <a:pt x="1800140" y="594002"/>
                </a:lnTo>
                <a:lnTo>
                  <a:pt x="1765585" y="570704"/>
                </a:lnTo>
                <a:cubicBezTo>
                  <a:pt x="1743173" y="561225"/>
                  <a:pt x="1718533" y="555983"/>
                  <a:pt x="1692669" y="555983"/>
                </a:cubicBezTo>
                <a:cubicBezTo>
                  <a:pt x="1589212" y="555983"/>
                  <a:pt x="1505344" y="639851"/>
                  <a:pt x="1505344" y="743308"/>
                </a:cubicBezTo>
                <a:cubicBezTo>
                  <a:pt x="1505344" y="846765"/>
                  <a:pt x="1589212" y="930633"/>
                  <a:pt x="1692669" y="930633"/>
                </a:cubicBezTo>
                <a:cubicBezTo>
                  <a:pt x="1744398" y="930633"/>
                  <a:pt x="1791229" y="909666"/>
                  <a:pt x="1825128" y="875767"/>
                </a:cubicBezTo>
                <a:lnTo>
                  <a:pt x="1828357" y="870978"/>
                </a:lnTo>
                <a:lnTo>
                  <a:pt x="1861243" y="861112"/>
                </a:lnTo>
                <a:lnTo>
                  <a:pt x="1882906" y="850280"/>
                </a:lnTo>
                <a:lnTo>
                  <a:pt x="1904570" y="850280"/>
                </a:lnTo>
                <a:lnTo>
                  <a:pt x="1920817" y="855696"/>
                </a:lnTo>
                <a:lnTo>
                  <a:pt x="1937064" y="861112"/>
                </a:lnTo>
                <a:lnTo>
                  <a:pt x="1947896" y="871943"/>
                </a:lnTo>
                <a:lnTo>
                  <a:pt x="1958728" y="888191"/>
                </a:lnTo>
                <a:lnTo>
                  <a:pt x="1964143" y="904438"/>
                </a:lnTo>
                <a:lnTo>
                  <a:pt x="1969559" y="926101"/>
                </a:lnTo>
                <a:lnTo>
                  <a:pt x="1969559" y="1305207"/>
                </a:lnTo>
                <a:lnTo>
                  <a:pt x="447721" y="1305207"/>
                </a:lnTo>
                <a:lnTo>
                  <a:pt x="447721" y="926101"/>
                </a:lnTo>
                <a:lnTo>
                  <a:pt x="447721" y="904438"/>
                </a:lnTo>
                <a:lnTo>
                  <a:pt x="442305" y="888191"/>
                </a:lnTo>
                <a:lnTo>
                  <a:pt x="431473" y="871943"/>
                </a:lnTo>
                <a:lnTo>
                  <a:pt x="415226" y="861112"/>
                </a:lnTo>
                <a:lnTo>
                  <a:pt x="404394" y="855696"/>
                </a:lnTo>
                <a:lnTo>
                  <a:pt x="382731" y="850280"/>
                </a:lnTo>
                <a:lnTo>
                  <a:pt x="366484" y="850280"/>
                </a:lnTo>
                <a:lnTo>
                  <a:pt x="344821" y="861112"/>
                </a:lnTo>
                <a:lnTo>
                  <a:pt x="323795" y="867420"/>
                </a:lnTo>
                <a:lnTo>
                  <a:pt x="319784" y="873368"/>
                </a:lnTo>
                <a:cubicBezTo>
                  <a:pt x="285885" y="907267"/>
                  <a:pt x="239054" y="928234"/>
                  <a:pt x="187325" y="928234"/>
                </a:cubicBezTo>
                <a:cubicBezTo>
                  <a:pt x="83868" y="928234"/>
                  <a:pt x="0" y="844366"/>
                  <a:pt x="0" y="740909"/>
                </a:cubicBezTo>
                <a:cubicBezTo>
                  <a:pt x="0" y="637452"/>
                  <a:pt x="83868" y="553584"/>
                  <a:pt x="187325" y="553584"/>
                </a:cubicBezTo>
                <a:cubicBezTo>
                  <a:pt x="213190" y="553584"/>
                  <a:pt x="237829" y="558826"/>
                  <a:pt x="260241" y="568305"/>
                </a:cubicBezTo>
                <a:lnTo>
                  <a:pt x="315904" y="605834"/>
                </a:lnTo>
                <a:lnTo>
                  <a:pt x="344821" y="617401"/>
                </a:lnTo>
                <a:lnTo>
                  <a:pt x="366484" y="622817"/>
                </a:lnTo>
                <a:lnTo>
                  <a:pt x="382731" y="628233"/>
                </a:lnTo>
                <a:lnTo>
                  <a:pt x="404394" y="622817"/>
                </a:lnTo>
                <a:lnTo>
                  <a:pt x="415226" y="617401"/>
                </a:lnTo>
                <a:lnTo>
                  <a:pt x="431473" y="606569"/>
                </a:lnTo>
                <a:lnTo>
                  <a:pt x="442305" y="590322"/>
                </a:lnTo>
                <a:lnTo>
                  <a:pt x="447721" y="574075"/>
                </a:lnTo>
                <a:lnTo>
                  <a:pt x="447721" y="552411"/>
                </a:lnTo>
                <a:lnTo>
                  <a:pt x="447721" y="113732"/>
                </a:lnTo>
                <a:close/>
              </a:path>
            </a:pathLst>
          </a:custGeom>
          <a:solidFill>
            <a:srgbClr val="7BB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29" name="Freeform 62">
            <a:extLst>
              <a:ext uri="{FF2B5EF4-FFF2-40B4-BE49-F238E27FC236}">
                <a16:creationId xmlns:a16="http://schemas.microsoft.com/office/drawing/2014/main" id="{75372F4B-D00A-C55E-883B-266758EC36FD}"/>
              </a:ext>
            </a:extLst>
          </p:cNvPr>
          <p:cNvSpPr>
            <a:spLocks/>
          </p:cNvSpPr>
          <p:nvPr/>
        </p:nvSpPr>
        <p:spPr bwMode="auto">
          <a:xfrm>
            <a:off x="6718118" y="3213210"/>
            <a:ext cx="991091" cy="1446126"/>
          </a:xfrm>
          <a:custGeom>
            <a:avLst/>
            <a:gdLst>
              <a:gd name="connsiteX0" fmla="*/ 0 w 1321455"/>
              <a:gd name="connsiteY0" fmla="*/ 0 h 1928168"/>
              <a:gd name="connsiteX1" fmla="*/ 113732 w 1321455"/>
              <a:gd name="connsiteY1" fmla="*/ 0 h 1928168"/>
              <a:gd name="connsiteX2" fmla="*/ 568659 w 1321455"/>
              <a:gd name="connsiteY2" fmla="*/ 0 h 1928168"/>
              <a:gd name="connsiteX3" fmla="*/ 590322 w 1321455"/>
              <a:gd name="connsiteY3" fmla="*/ 0 h 1928168"/>
              <a:gd name="connsiteX4" fmla="*/ 606570 w 1321455"/>
              <a:gd name="connsiteY4" fmla="*/ 5416 h 1928168"/>
              <a:gd name="connsiteX5" fmla="*/ 622817 w 1321455"/>
              <a:gd name="connsiteY5" fmla="*/ 16248 h 1928168"/>
              <a:gd name="connsiteX6" fmla="*/ 633649 w 1321455"/>
              <a:gd name="connsiteY6" fmla="*/ 27079 h 1928168"/>
              <a:gd name="connsiteX7" fmla="*/ 639065 w 1321455"/>
              <a:gd name="connsiteY7" fmla="*/ 43327 h 1928168"/>
              <a:gd name="connsiteX8" fmla="*/ 644480 w 1321455"/>
              <a:gd name="connsiteY8" fmla="*/ 64990 h 1928168"/>
              <a:gd name="connsiteX9" fmla="*/ 644480 w 1321455"/>
              <a:gd name="connsiteY9" fmla="*/ 81237 h 1928168"/>
              <a:gd name="connsiteX10" fmla="*/ 633649 w 1321455"/>
              <a:gd name="connsiteY10" fmla="*/ 102900 h 1928168"/>
              <a:gd name="connsiteX11" fmla="*/ 611986 w 1321455"/>
              <a:gd name="connsiteY11" fmla="*/ 151642 h 1928168"/>
              <a:gd name="connsiteX12" fmla="*/ 607372 w 1321455"/>
              <a:gd name="connsiteY12" fmla="*/ 172406 h 1928168"/>
              <a:gd name="connsiteX13" fmla="*/ 596472 w 1321455"/>
              <a:gd name="connsiteY13" fmla="*/ 188573 h 1928168"/>
              <a:gd name="connsiteX14" fmla="*/ 581751 w 1321455"/>
              <a:gd name="connsiteY14" fmla="*/ 261488 h 1928168"/>
              <a:gd name="connsiteX15" fmla="*/ 769076 w 1321455"/>
              <a:gd name="connsiteY15" fmla="*/ 448813 h 1928168"/>
              <a:gd name="connsiteX16" fmla="*/ 956401 w 1321455"/>
              <a:gd name="connsiteY16" fmla="*/ 261488 h 1928168"/>
              <a:gd name="connsiteX17" fmla="*/ 901535 w 1321455"/>
              <a:gd name="connsiteY17" fmla="*/ 129029 h 1928168"/>
              <a:gd name="connsiteX18" fmla="*/ 891331 w 1321455"/>
              <a:gd name="connsiteY18" fmla="*/ 122149 h 1928168"/>
              <a:gd name="connsiteX19" fmla="*/ 882775 w 1321455"/>
              <a:gd name="connsiteY19" fmla="*/ 102900 h 1928168"/>
              <a:gd name="connsiteX20" fmla="*/ 877360 w 1321455"/>
              <a:gd name="connsiteY20" fmla="*/ 81237 h 1928168"/>
              <a:gd name="connsiteX21" fmla="*/ 877360 w 1321455"/>
              <a:gd name="connsiteY21" fmla="*/ 64990 h 1928168"/>
              <a:gd name="connsiteX22" fmla="*/ 877360 w 1321455"/>
              <a:gd name="connsiteY22" fmla="*/ 43327 h 1928168"/>
              <a:gd name="connsiteX23" fmla="*/ 888191 w 1321455"/>
              <a:gd name="connsiteY23" fmla="*/ 27079 h 1928168"/>
              <a:gd name="connsiteX24" fmla="*/ 899023 w 1321455"/>
              <a:gd name="connsiteY24" fmla="*/ 16248 h 1928168"/>
              <a:gd name="connsiteX25" fmla="*/ 915270 w 1321455"/>
              <a:gd name="connsiteY25" fmla="*/ 5416 h 1928168"/>
              <a:gd name="connsiteX26" fmla="*/ 931518 w 1321455"/>
              <a:gd name="connsiteY26" fmla="*/ 0 h 1928168"/>
              <a:gd name="connsiteX27" fmla="*/ 953181 w 1321455"/>
              <a:gd name="connsiteY27" fmla="*/ 0 h 1928168"/>
              <a:gd name="connsiteX28" fmla="*/ 1321455 w 1321455"/>
              <a:gd name="connsiteY28" fmla="*/ 0 h 1928168"/>
              <a:gd name="connsiteX29" fmla="*/ 1321455 w 1321455"/>
              <a:gd name="connsiteY29" fmla="*/ 1473097 h 1928168"/>
              <a:gd name="connsiteX30" fmla="*/ 953181 w 1321455"/>
              <a:gd name="connsiteY30" fmla="*/ 1473097 h 1928168"/>
              <a:gd name="connsiteX31" fmla="*/ 931518 w 1321455"/>
              <a:gd name="connsiteY31" fmla="*/ 1478513 h 1928168"/>
              <a:gd name="connsiteX32" fmla="*/ 915270 w 1321455"/>
              <a:gd name="connsiteY32" fmla="*/ 1483929 h 1928168"/>
              <a:gd name="connsiteX33" fmla="*/ 899023 w 1321455"/>
              <a:gd name="connsiteY33" fmla="*/ 1494761 h 1928168"/>
              <a:gd name="connsiteX34" fmla="*/ 888191 w 1321455"/>
              <a:gd name="connsiteY34" fmla="*/ 1505592 h 1928168"/>
              <a:gd name="connsiteX35" fmla="*/ 877360 w 1321455"/>
              <a:gd name="connsiteY35" fmla="*/ 1521840 h 1928168"/>
              <a:gd name="connsiteX36" fmla="*/ 877360 w 1321455"/>
              <a:gd name="connsiteY36" fmla="*/ 1538087 h 1928168"/>
              <a:gd name="connsiteX37" fmla="*/ 877360 w 1321455"/>
              <a:gd name="connsiteY37" fmla="*/ 1554334 h 1928168"/>
              <a:gd name="connsiteX38" fmla="*/ 882775 w 1321455"/>
              <a:gd name="connsiteY38" fmla="*/ 1575997 h 1928168"/>
              <a:gd name="connsiteX39" fmla="*/ 888191 w 1321455"/>
              <a:gd name="connsiteY39" fmla="*/ 1575997 h 1928168"/>
              <a:gd name="connsiteX40" fmla="*/ 899459 w 1321455"/>
              <a:gd name="connsiteY40" fmla="*/ 1606985 h 1928168"/>
              <a:gd name="connsiteX41" fmla="*/ 901535 w 1321455"/>
              <a:gd name="connsiteY41" fmla="*/ 1608384 h 1928168"/>
              <a:gd name="connsiteX42" fmla="*/ 956401 w 1321455"/>
              <a:gd name="connsiteY42" fmla="*/ 1740843 h 1928168"/>
              <a:gd name="connsiteX43" fmla="*/ 769076 w 1321455"/>
              <a:gd name="connsiteY43" fmla="*/ 1928168 h 1928168"/>
              <a:gd name="connsiteX44" fmla="*/ 581751 w 1321455"/>
              <a:gd name="connsiteY44" fmla="*/ 1740843 h 1928168"/>
              <a:gd name="connsiteX45" fmla="*/ 596472 w 1321455"/>
              <a:gd name="connsiteY45" fmla="*/ 1667928 h 1928168"/>
              <a:gd name="connsiteX46" fmla="*/ 608272 w 1321455"/>
              <a:gd name="connsiteY46" fmla="*/ 1650427 h 1928168"/>
              <a:gd name="connsiteX47" fmla="*/ 611986 w 1321455"/>
              <a:gd name="connsiteY47" fmla="*/ 1635571 h 1928168"/>
              <a:gd name="connsiteX48" fmla="*/ 633649 w 1321455"/>
              <a:gd name="connsiteY48" fmla="*/ 1575997 h 1928168"/>
              <a:gd name="connsiteX49" fmla="*/ 644480 w 1321455"/>
              <a:gd name="connsiteY49" fmla="*/ 1554334 h 1928168"/>
              <a:gd name="connsiteX50" fmla="*/ 644480 w 1321455"/>
              <a:gd name="connsiteY50" fmla="*/ 1538087 h 1928168"/>
              <a:gd name="connsiteX51" fmla="*/ 639065 w 1321455"/>
              <a:gd name="connsiteY51" fmla="*/ 1521840 h 1928168"/>
              <a:gd name="connsiteX52" fmla="*/ 633649 w 1321455"/>
              <a:gd name="connsiteY52" fmla="*/ 1505592 h 1928168"/>
              <a:gd name="connsiteX53" fmla="*/ 622817 w 1321455"/>
              <a:gd name="connsiteY53" fmla="*/ 1494761 h 1928168"/>
              <a:gd name="connsiteX54" fmla="*/ 606570 w 1321455"/>
              <a:gd name="connsiteY54" fmla="*/ 1483929 h 1928168"/>
              <a:gd name="connsiteX55" fmla="*/ 590322 w 1321455"/>
              <a:gd name="connsiteY55" fmla="*/ 1478513 h 1928168"/>
              <a:gd name="connsiteX56" fmla="*/ 568659 w 1321455"/>
              <a:gd name="connsiteY56" fmla="*/ 1473097 h 1928168"/>
              <a:gd name="connsiteX57" fmla="*/ 113732 w 1321455"/>
              <a:gd name="connsiteY57" fmla="*/ 1473097 h 1928168"/>
              <a:gd name="connsiteX58" fmla="*/ 0 w 1321455"/>
              <a:gd name="connsiteY58" fmla="*/ 1473097 h 1928168"/>
              <a:gd name="connsiteX59" fmla="*/ 0 w 1321455"/>
              <a:gd name="connsiteY59" fmla="*/ 1386445 h 1928168"/>
              <a:gd name="connsiteX60" fmla="*/ 0 w 1321455"/>
              <a:gd name="connsiteY60" fmla="*/ 1364781 h 1928168"/>
              <a:gd name="connsiteX61" fmla="*/ 0 w 1321455"/>
              <a:gd name="connsiteY61" fmla="*/ 926102 h 1928168"/>
              <a:gd name="connsiteX62" fmla="*/ 0 w 1321455"/>
              <a:gd name="connsiteY62" fmla="*/ 904438 h 1928168"/>
              <a:gd name="connsiteX63" fmla="*/ 10832 w 1321455"/>
              <a:gd name="connsiteY63" fmla="*/ 888191 h 1928168"/>
              <a:gd name="connsiteX64" fmla="*/ 16248 w 1321455"/>
              <a:gd name="connsiteY64" fmla="*/ 871944 h 1928168"/>
              <a:gd name="connsiteX65" fmla="*/ 32495 w 1321455"/>
              <a:gd name="connsiteY65" fmla="*/ 861112 h 1928168"/>
              <a:gd name="connsiteX66" fmla="*/ 48742 w 1321455"/>
              <a:gd name="connsiteY66" fmla="*/ 850280 h 1928168"/>
              <a:gd name="connsiteX67" fmla="*/ 64990 w 1321455"/>
              <a:gd name="connsiteY67" fmla="*/ 850280 h 1928168"/>
              <a:gd name="connsiteX68" fmla="*/ 86653 w 1321455"/>
              <a:gd name="connsiteY68" fmla="*/ 850280 h 1928168"/>
              <a:gd name="connsiteX69" fmla="*/ 108316 w 1321455"/>
              <a:gd name="connsiteY69" fmla="*/ 861112 h 1928168"/>
              <a:gd name="connsiteX70" fmla="*/ 135296 w 1321455"/>
              <a:gd name="connsiteY70" fmla="*/ 869206 h 1928168"/>
              <a:gd name="connsiteX71" fmla="*/ 140327 w 1321455"/>
              <a:gd name="connsiteY71" fmla="*/ 876669 h 1928168"/>
              <a:gd name="connsiteX72" fmla="*/ 272786 w 1321455"/>
              <a:gd name="connsiteY72" fmla="*/ 931535 h 1928168"/>
              <a:gd name="connsiteX73" fmla="*/ 460111 w 1321455"/>
              <a:gd name="connsiteY73" fmla="*/ 744210 h 1928168"/>
              <a:gd name="connsiteX74" fmla="*/ 272786 w 1321455"/>
              <a:gd name="connsiteY74" fmla="*/ 556885 h 1928168"/>
              <a:gd name="connsiteX75" fmla="*/ 199871 w 1321455"/>
              <a:gd name="connsiteY75" fmla="*/ 571606 h 1928168"/>
              <a:gd name="connsiteX76" fmla="*/ 165023 w 1321455"/>
              <a:gd name="connsiteY76" fmla="*/ 595101 h 1928168"/>
              <a:gd name="connsiteX77" fmla="*/ 162474 w 1321455"/>
              <a:gd name="connsiteY77" fmla="*/ 595738 h 1928168"/>
              <a:gd name="connsiteX78" fmla="*/ 108316 w 1321455"/>
              <a:gd name="connsiteY78" fmla="*/ 617401 h 1928168"/>
              <a:gd name="connsiteX79" fmla="*/ 86653 w 1321455"/>
              <a:gd name="connsiteY79" fmla="*/ 622817 h 1928168"/>
              <a:gd name="connsiteX80" fmla="*/ 64990 w 1321455"/>
              <a:gd name="connsiteY80" fmla="*/ 622817 h 1928168"/>
              <a:gd name="connsiteX81" fmla="*/ 48742 w 1321455"/>
              <a:gd name="connsiteY81" fmla="*/ 622817 h 1928168"/>
              <a:gd name="connsiteX82" fmla="*/ 32495 w 1321455"/>
              <a:gd name="connsiteY82" fmla="*/ 617401 h 1928168"/>
              <a:gd name="connsiteX83" fmla="*/ 16248 w 1321455"/>
              <a:gd name="connsiteY83" fmla="*/ 606570 h 1928168"/>
              <a:gd name="connsiteX84" fmla="*/ 10832 w 1321455"/>
              <a:gd name="connsiteY84" fmla="*/ 590322 h 1928168"/>
              <a:gd name="connsiteX85" fmla="*/ 0 w 1321455"/>
              <a:gd name="connsiteY85" fmla="*/ 568659 h 1928168"/>
              <a:gd name="connsiteX86" fmla="*/ 0 w 1321455"/>
              <a:gd name="connsiteY86" fmla="*/ 546996 h 1928168"/>
              <a:gd name="connsiteX87" fmla="*/ 5416 w 1321455"/>
              <a:gd name="connsiteY87" fmla="*/ 113732 h 1928168"/>
              <a:gd name="connsiteX88" fmla="*/ 5416 w 1321455"/>
              <a:gd name="connsiteY88" fmla="*/ 81237 h 192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321455" h="1928168">
                <a:moveTo>
                  <a:pt x="0" y="0"/>
                </a:moveTo>
                <a:lnTo>
                  <a:pt x="113732" y="0"/>
                </a:lnTo>
                <a:lnTo>
                  <a:pt x="568659" y="0"/>
                </a:lnTo>
                <a:lnTo>
                  <a:pt x="590322" y="0"/>
                </a:lnTo>
                <a:lnTo>
                  <a:pt x="606570" y="5416"/>
                </a:lnTo>
                <a:lnTo>
                  <a:pt x="622817" y="16248"/>
                </a:lnTo>
                <a:lnTo>
                  <a:pt x="633649" y="27079"/>
                </a:lnTo>
                <a:lnTo>
                  <a:pt x="639065" y="43327"/>
                </a:lnTo>
                <a:lnTo>
                  <a:pt x="644480" y="64990"/>
                </a:lnTo>
                <a:lnTo>
                  <a:pt x="644480" y="81237"/>
                </a:lnTo>
                <a:lnTo>
                  <a:pt x="633649" y="102900"/>
                </a:lnTo>
                <a:lnTo>
                  <a:pt x="611986" y="151642"/>
                </a:lnTo>
                <a:lnTo>
                  <a:pt x="607372" y="172406"/>
                </a:lnTo>
                <a:lnTo>
                  <a:pt x="596472" y="188573"/>
                </a:lnTo>
                <a:cubicBezTo>
                  <a:pt x="586993" y="210984"/>
                  <a:pt x="581751" y="235624"/>
                  <a:pt x="581751" y="261488"/>
                </a:cubicBezTo>
                <a:cubicBezTo>
                  <a:pt x="581751" y="364945"/>
                  <a:pt x="665619" y="448813"/>
                  <a:pt x="769076" y="448813"/>
                </a:cubicBezTo>
                <a:cubicBezTo>
                  <a:pt x="872533" y="448813"/>
                  <a:pt x="956401" y="364945"/>
                  <a:pt x="956401" y="261488"/>
                </a:cubicBezTo>
                <a:cubicBezTo>
                  <a:pt x="956401" y="209760"/>
                  <a:pt x="935434" y="162928"/>
                  <a:pt x="901535" y="129029"/>
                </a:cubicBezTo>
                <a:lnTo>
                  <a:pt x="891331" y="122149"/>
                </a:lnTo>
                <a:lnTo>
                  <a:pt x="882775" y="102900"/>
                </a:lnTo>
                <a:lnTo>
                  <a:pt x="877360" y="81237"/>
                </a:lnTo>
                <a:lnTo>
                  <a:pt x="877360" y="64990"/>
                </a:lnTo>
                <a:lnTo>
                  <a:pt x="877360" y="43327"/>
                </a:lnTo>
                <a:lnTo>
                  <a:pt x="888191" y="27079"/>
                </a:lnTo>
                <a:lnTo>
                  <a:pt x="899023" y="16248"/>
                </a:lnTo>
                <a:lnTo>
                  <a:pt x="915270" y="5416"/>
                </a:lnTo>
                <a:lnTo>
                  <a:pt x="931518" y="0"/>
                </a:lnTo>
                <a:lnTo>
                  <a:pt x="953181" y="0"/>
                </a:lnTo>
                <a:lnTo>
                  <a:pt x="1321455" y="0"/>
                </a:lnTo>
                <a:lnTo>
                  <a:pt x="1321455" y="1473097"/>
                </a:lnTo>
                <a:lnTo>
                  <a:pt x="953181" y="1473097"/>
                </a:lnTo>
                <a:lnTo>
                  <a:pt x="931518" y="1478513"/>
                </a:lnTo>
                <a:lnTo>
                  <a:pt x="915270" y="1483929"/>
                </a:lnTo>
                <a:lnTo>
                  <a:pt x="899023" y="1494761"/>
                </a:lnTo>
                <a:lnTo>
                  <a:pt x="888191" y="1505592"/>
                </a:lnTo>
                <a:lnTo>
                  <a:pt x="877360" y="1521840"/>
                </a:lnTo>
                <a:lnTo>
                  <a:pt x="877360" y="1538087"/>
                </a:lnTo>
                <a:lnTo>
                  <a:pt x="877360" y="1554334"/>
                </a:lnTo>
                <a:lnTo>
                  <a:pt x="882775" y="1575997"/>
                </a:lnTo>
                <a:lnTo>
                  <a:pt x="888191" y="1575997"/>
                </a:lnTo>
                <a:lnTo>
                  <a:pt x="899459" y="1606985"/>
                </a:lnTo>
                <a:lnTo>
                  <a:pt x="901535" y="1608384"/>
                </a:lnTo>
                <a:cubicBezTo>
                  <a:pt x="935434" y="1642283"/>
                  <a:pt x="956401" y="1689115"/>
                  <a:pt x="956401" y="1740843"/>
                </a:cubicBezTo>
                <a:cubicBezTo>
                  <a:pt x="956401" y="1844300"/>
                  <a:pt x="872533" y="1928168"/>
                  <a:pt x="769076" y="1928168"/>
                </a:cubicBezTo>
                <a:cubicBezTo>
                  <a:pt x="665619" y="1928168"/>
                  <a:pt x="581751" y="1844300"/>
                  <a:pt x="581751" y="1740843"/>
                </a:cubicBezTo>
                <a:cubicBezTo>
                  <a:pt x="581751" y="1714979"/>
                  <a:pt x="586993" y="1690339"/>
                  <a:pt x="596472" y="1667928"/>
                </a:cubicBezTo>
                <a:lnTo>
                  <a:pt x="608272" y="1650427"/>
                </a:lnTo>
                <a:lnTo>
                  <a:pt x="611986" y="1635571"/>
                </a:lnTo>
                <a:lnTo>
                  <a:pt x="633649" y="1575997"/>
                </a:lnTo>
                <a:lnTo>
                  <a:pt x="644480" y="1554334"/>
                </a:lnTo>
                <a:lnTo>
                  <a:pt x="644480" y="1538087"/>
                </a:lnTo>
                <a:lnTo>
                  <a:pt x="639065" y="1521840"/>
                </a:lnTo>
                <a:lnTo>
                  <a:pt x="633649" y="1505592"/>
                </a:lnTo>
                <a:lnTo>
                  <a:pt x="622817" y="1494761"/>
                </a:lnTo>
                <a:lnTo>
                  <a:pt x="606570" y="1483929"/>
                </a:lnTo>
                <a:lnTo>
                  <a:pt x="590322" y="1478513"/>
                </a:lnTo>
                <a:lnTo>
                  <a:pt x="568659" y="1473097"/>
                </a:lnTo>
                <a:lnTo>
                  <a:pt x="113732" y="1473097"/>
                </a:lnTo>
                <a:lnTo>
                  <a:pt x="0" y="1473097"/>
                </a:lnTo>
                <a:lnTo>
                  <a:pt x="0" y="1386445"/>
                </a:lnTo>
                <a:lnTo>
                  <a:pt x="0" y="1364781"/>
                </a:lnTo>
                <a:lnTo>
                  <a:pt x="0" y="926102"/>
                </a:lnTo>
                <a:lnTo>
                  <a:pt x="0" y="904438"/>
                </a:lnTo>
                <a:lnTo>
                  <a:pt x="10832" y="888191"/>
                </a:lnTo>
                <a:lnTo>
                  <a:pt x="16248" y="871944"/>
                </a:lnTo>
                <a:lnTo>
                  <a:pt x="32495" y="861112"/>
                </a:lnTo>
                <a:lnTo>
                  <a:pt x="48742" y="850280"/>
                </a:lnTo>
                <a:lnTo>
                  <a:pt x="64990" y="850280"/>
                </a:lnTo>
                <a:lnTo>
                  <a:pt x="86653" y="850280"/>
                </a:lnTo>
                <a:lnTo>
                  <a:pt x="108316" y="861112"/>
                </a:lnTo>
                <a:lnTo>
                  <a:pt x="135296" y="869206"/>
                </a:lnTo>
                <a:lnTo>
                  <a:pt x="140327" y="876669"/>
                </a:lnTo>
                <a:cubicBezTo>
                  <a:pt x="174227" y="910568"/>
                  <a:pt x="221058" y="931535"/>
                  <a:pt x="272786" y="931535"/>
                </a:cubicBezTo>
                <a:cubicBezTo>
                  <a:pt x="376243" y="931535"/>
                  <a:pt x="460111" y="847667"/>
                  <a:pt x="460111" y="744210"/>
                </a:cubicBezTo>
                <a:cubicBezTo>
                  <a:pt x="460111" y="640753"/>
                  <a:pt x="376243" y="556885"/>
                  <a:pt x="272786" y="556885"/>
                </a:cubicBezTo>
                <a:cubicBezTo>
                  <a:pt x="246922" y="556885"/>
                  <a:pt x="222282" y="562127"/>
                  <a:pt x="199871" y="571606"/>
                </a:cubicBezTo>
                <a:lnTo>
                  <a:pt x="165023" y="595101"/>
                </a:lnTo>
                <a:lnTo>
                  <a:pt x="162474" y="595738"/>
                </a:lnTo>
                <a:lnTo>
                  <a:pt x="108316" y="617401"/>
                </a:lnTo>
                <a:lnTo>
                  <a:pt x="86653" y="622817"/>
                </a:lnTo>
                <a:lnTo>
                  <a:pt x="64990" y="622817"/>
                </a:lnTo>
                <a:lnTo>
                  <a:pt x="48742" y="622817"/>
                </a:lnTo>
                <a:lnTo>
                  <a:pt x="32495" y="617401"/>
                </a:lnTo>
                <a:lnTo>
                  <a:pt x="16248" y="606570"/>
                </a:lnTo>
                <a:lnTo>
                  <a:pt x="10832" y="590322"/>
                </a:lnTo>
                <a:lnTo>
                  <a:pt x="0" y="568659"/>
                </a:lnTo>
                <a:lnTo>
                  <a:pt x="0" y="546996"/>
                </a:lnTo>
                <a:lnTo>
                  <a:pt x="5416" y="113732"/>
                </a:lnTo>
                <a:lnTo>
                  <a:pt x="5416" y="81237"/>
                </a:lnTo>
                <a:close/>
              </a:path>
            </a:pathLst>
          </a:custGeom>
          <a:solidFill>
            <a:srgbClr val="F17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30" name="Freeform 59">
            <a:extLst>
              <a:ext uri="{FF2B5EF4-FFF2-40B4-BE49-F238E27FC236}">
                <a16:creationId xmlns:a16="http://schemas.microsoft.com/office/drawing/2014/main" id="{15A6475D-E8B7-1898-BDEA-B6A6DB8591E4}"/>
              </a:ext>
            </a:extLst>
          </p:cNvPr>
          <p:cNvSpPr>
            <a:spLocks/>
          </p:cNvSpPr>
          <p:nvPr/>
        </p:nvSpPr>
        <p:spPr bwMode="auto">
          <a:xfrm>
            <a:off x="5576740" y="2181501"/>
            <a:ext cx="1486462" cy="1031709"/>
          </a:xfrm>
          <a:custGeom>
            <a:avLst/>
            <a:gdLst>
              <a:gd name="connsiteX0" fmla="*/ 5429 w 1981949"/>
              <a:gd name="connsiteY0" fmla="*/ 0 h 1375612"/>
              <a:gd name="connsiteX1" fmla="*/ 1527236 w 1981949"/>
              <a:gd name="connsiteY1" fmla="*/ 0 h 1375612"/>
              <a:gd name="connsiteX2" fmla="*/ 1527236 w 1981949"/>
              <a:gd name="connsiteY2" fmla="*/ 10867 h 1375612"/>
              <a:gd name="connsiteX3" fmla="*/ 1527236 w 1981949"/>
              <a:gd name="connsiteY3" fmla="*/ 449550 h 1375612"/>
              <a:gd name="connsiteX4" fmla="*/ 1527236 w 1981949"/>
              <a:gd name="connsiteY4" fmla="*/ 471147 h 1375612"/>
              <a:gd name="connsiteX5" fmla="*/ 1532665 w 1981949"/>
              <a:gd name="connsiteY5" fmla="*/ 487379 h 1375612"/>
              <a:gd name="connsiteX6" fmla="*/ 1543523 w 1981949"/>
              <a:gd name="connsiteY6" fmla="*/ 503612 h 1375612"/>
              <a:gd name="connsiteX7" fmla="*/ 1554380 w 1981949"/>
              <a:gd name="connsiteY7" fmla="*/ 514479 h 1375612"/>
              <a:gd name="connsiteX8" fmla="*/ 1570667 w 1981949"/>
              <a:gd name="connsiteY8" fmla="*/ 519981 h 1375612"/>
              <a:gd name="connsiteX9" fmla="*/ 1592188 w 1981949"/>
              <a:gd name="connsiteY9" fmla="*/ 525346 h 1375612"/>
              <a:gd name="connsiteX10" fmla="*/ 1608474 w 1981949"/>
              <a:gd name="connsiteY10" fmla="*/ 525346 h 1375612"/>
              <a:gd name="connsiteX11" fmla="*/ 1630189 w 1981949"/>
              <a:gd name="connsiteY11" fmla="*/ 514479 h 1375612"/>
              <a:gd name="connsiteX12" fmla="*/ 1660157 w 1981949"/>
              <a:gd name="connsiteY12" fmla="*/ 505487 h 1375612"/>
              <a:gd name="connsiteX13" fmla="*/ 1662165 w 1981949"/>
              <a:gd name="connsiteY13" fmla="*/ 502508 h 1375612"/>
              <a:gd name="connsiteX14" fmla="*/ 1794624 w 1981949"/>
              <a:gd name="connsiteY14" fmla="*/ 447642 h 1375612"/>
              <a:gd name="connsiteX15" fmla="*/ 1981949 w 1981949"/>
              <a:gd name="connsiteY15" fmla="*/ 634967 h 1375612"/>
              <a:gd name="connsiteX16" fmla="*/ 1794624 w 1981949"/>
              <a:gd name="connsiteY16" fmla="*/ 822292 h 1375612"/>
              <a:gd name="connsiteX17" fmla="*/ 1721709 w 1981949"/>
              <a:gd name="connsiteY17" fmla="*/ 807571 h 1375612"/>
              <a:gd name="connsiteX18" fmla="*/ 1675178 w 1981949"/>
              <a:gd name="connsiteY18" fmla="*/ 776199 h 1375612"/>
              <a:gd name="connsiteX19" fmla="*/ 1630189 w 1981949"/>
              <a:gd name="connsiteY19" fmla="*/ 758237 h 1375612"/>
              <a:gd name="connsiteX20" fmla="*/ 1608474 w 1981949"/>
              <a:gd name="connsiteY20" fmla="*/ 752735 h 1375612"/>
              <a:gd name="connsiteX21" fmla="*/ 1592188 w 1981949"/>
              <a:gd name="connsiteY21" fmla="*/ 747370 h 1375612"/>
              <a:gd name="connsiteX22" fmla="*/ 1570667 w 1981949"/>
              <a:gd name="connsiteY22" fmla="*/ 752735 h 1375612"/>
              <a:gd name="connsiteX23" fmla="*/ 1554380 w 1981949"/>
              <a:gd name="connsiteY23" fmla="*/ 758237 h 1375612"/>
              <a:gd name="connsiteX24" fmla="*/ 1543523 w 1981949"/>
              <a:gd name="connsiteY24" fmla="*/ 769105 h 1375612"/>
              <a:gd name="connsiteX25" fmla="*/ 1532665 w 1981949"/>
              <a:gd name="connsiteY25" fmla="*/ 785337 h 1375612"/>
              <a:gd name="connsiteX26" fmla="*/ 1527236 w 1981949"/>
              <a:gd name="connsiteY26" fmla="*/ 801569 h 1375612"/>
              <a:gd name="connsiteX27" fmla="*/ 1527236 w 1981949"/>
              <a:gd name="connsiteY27" fmla="*/ 823166 h 1375612"/>
              <a:gd name="connsiteX28" fmla="*/ 1527236 w 1981949"/>
              <a:gd name="connsiteY28" fmla="*/ 1261849 h 1375612"/>
              <a:gd name="connsiteX29" fmla="*/ 1527236 w 1981949"/>
              <a:gd name="connsiteY29" fmla="*/ 1375612 h 1375612"/>
              <a:gd name="connsiteX30" fmla="*/ 1408191 w 1981949"/>
              <a:gd name="connsiteY30" fmla="*/ 1375612 h 1375612"/>
              <a:gd name="connsiteX31" fmla="*/ 958570 w 1981949"/>
              <a:gd name="connsiteY31" fmla="*/ 1375612 h 1375612"/>
              <a:gd name="connsiteX32" fmla="*/ 936855 w 1981949"/>
              <a:gd name="connsiteY32" fmla="*/ 1375612 h 1375612"/>
              <a:gd name="connsiteX33" fmla="*/ 915334 w 1981949"/>
              <a:gd name="connsiteY33" fmla="*/ 1364745 h 1375612"/>
              <a:gd name="connsiteX34" fmla="*/ 899047 w 1981949"/>
              <a:gd name="connsiteY34" fmla="*/ 1359380 h 1375612"/>
              <a:gd name="connsiteX35" fmla="*/ 888190 w 1981949"/>
              <a:gd name="connsiteY35" fmla="*/ 1343148 h 1375612"/>
              <a:gd name="connsiteX36" fmla="*/ 882761 w 1981949"/>
              <a:gd name="connsiteY36" fmla="*/ 1332280 h 1375612"/>
              <a:gd name="connsiteX37" fmla="*/ 877332 w 1981949"/>
              <a:gd name="connsiteY37" fmla="*/ 1310683 h 1375612"/>
              <a:gd name="connsiteX38" fmla="*/ 882761 w 1981949"/>
              <a:gd name="connsiteY38" fmla="*/ 1294314 h 1375612"/>
              <a:gd name="connsiteX39" fmla="*/ 888190 w 1981949"/>
              <a:gd name="connsiteY39" fmla="*/ 1272716 h 1375612"/>
              <a:gd name="connsiteX40" fmla="*/ 906583 w 1981949"/>
              <a:gd name="connsiteY40" fmla="*/ 1226810 h 1375612"/>
              <a:gd name="connsiteX41" fmla="*/ 933523 w 1981949"/>
              <a:gd name="connsiteY41" fmla="*/ 1186852 h 1375612"/>
              <a:gd name="connsiteX42" fmla="*/ 948244 w 1981949"/>
              <a:gd name="connsiteY42" fmla="*/ 1113936 h 1375612"/>
              <a:gd name="connsiteX43" fmla="*/ 760919 w 1981949"/>
              <a:gd name="connsiteY43" fmla="*/ 926611 h 1375612"/>
              <a:gd name="connsiteX44" fmla="*/ 573594 w 1981949"/>
              <a:gd name="connsiteY44" fmla="*/ 1113936 h 1375612"/>
              <a:gd name="connsiteX45" fmla="*/ 628460 w 1981949"/>
              <a:gd name="connsiteY45" fmla="*/ 1246395 h 1375612"/>
              <a:gd name="connsiteX46" fmla="*/ 628517 w 1981949"/>
              <a:gd name="connsiteY46" fmla="*/ 1246433 h 1375612"/>
              <a:gd name="connsiteX47" fmla="*/ 639047 w 1981949"/>
              <a:gd name="connsiteY47" fmla="*/ 1272716 h 1375612"/>
              <a:gd name="connsiteX48" fmla="*/ 644476 w 1981949"/>
              <a:gd name="connsiteY48" fmla="*/ 1294314 h 1375612"/>
              <a:gd name="connsiteX49" fmla="*/ 649904 w 1981949"/>
              <a:gd name="connsiteY49" fmla="*/ 1310683 h 1375612"/>
              <a:gd name="connsiteX50" fmla="*/ 644476 w 1981949"/>
              <a:gd name="connsiteY50" fmla="*/ 1332280 h 1375612"/>
              <a:gd name="connsiteX51" fmla="*/ 639047 w 1981949"/>
              <a:gd name="connsiteY51" fmla="*/ 1343148 h 1375612"/>
              <a:gd name="connsiteX52" fmla="*/ 628189 w 1981949"/>
              <a:gd name="connsiteY52" fmla="*/ 1359380 h 1375612"/>
              <a:gd name="connsiteX53" fmla="*/ 611903 w 1981949"/>
              <a:gd name="connsiteY53" fmla="*/ 1364745 h 1375612"/>
              <a:gd name="connsiteX54" fmla="*/ 590382 w 1981949"/>
              <a:gd name="connsiteY54" fmla="*/ 1375612 h 1375612"/>
              <a:gd name="connsiteX55" fmla="*/ 568666 w 1981949"/>
              <a:gd name="connsiteY55" fmla="*/ 1375612 h 1375612"/>
              <a:gd name="connsiteX56" fmla="*/ 119240 w 1981949"/>
              <a:gd name="connsiteY56" fmla="*/ 1375612 h 1375612"/>
              <a:gd name="connsiteX57" fmla="*/ 0 w 1981949"/>
              <a:gd name="connsiteY57" fmla="*/ 1375612 h 1375612"/>
              <a:gd name="connsiteX58" fmla="*/ 5429 w 1981949"/>
              <a:gd name="connsiteY58" fmla="*/ 1261849 h 1375612"/>
              <a:gd name="connsiteX59" fmla="*/ 5429 w 1981949"/>
              <a:gd name="connsiteY59" fmla="*/ 823166 h 1375612"/>
              <a:gd name="connsiteX60" fmla="*/ 5429 w 1981949"/>
              <a:gd name="connsiteY60" fmla="*/ 801569 h 1375612"/>
              <a:gd name="connsiteX61" fmla="*/ 10858 w 1981949"/>
              <a:gd name="connsiteY61" fmla="*/ 785337 h 1375612"/>
              <a:gd name="connsiteX62" fmla="*/ 21715 w 1981949"/>
              <a:gd name="connsiteY62" fmla="*/ 769105 h 1375612"/>
              <a:gd name="connsiteX63" fmla="*/ 32573 w 1981949"/>
              <a:gd name="connsiteY63" fmla="*/ 758237 h 1375612"/>
              <a:gd name="connsiteX64" fmla="*/ 48666 w 1981949"/>
              <a:gd name="connsiteY64" fmla="*/ 752735 h 1375612"/>
              <a:gd name="connsiteX65" fmla="*/ 70381 w 1981949"/>
              <a:gd name="connsiteY65" fmla="*/ 747370 h 1375612"/>
              <a:gd name="connsiteX66" fmla="*/ 86667 w 1981949"/>
              <a:gd name="connsiteY66" fmla="*/ 752735 h 1375612"/>
              <a:gd name="connsiteX67" fmla="*/ 108382 w 1981949"/>
              <a:gd name="connsiteY67" fmla="*/ 758237 h 1375612"/>
              <a:gd name="connsiteX68" fmla="*/ 162476 w 1981949"/>
              <a:gd name="connsiteY68" fmla="*/ 779835 h 1375612"/>
              <a:gd name="connsiteX69" fmla="*/ 166798 w 1981949"/>
              <a:gd name="connsiteY69" fmla="*/ 780800 h 1375612"/>
              <a:gd name="connsiteX70" fmla="*/ 203176 w 1981949"/>
              <a:gd name="connsiteY70" fmla="*/ 805326 h 1375612"/>
              <a:gd name="connsiteX71" fmla="*/ 276091 w 1981949"/>
              <a:gd name="connsiteY71" fmla="*/ 820047 h 1375612"/>
              <a:gd name="connsiteX72" fmla="*/ 463416 w 1981949"/>
              <a:gd name="connsiteY72" fmla="*/ 632722 h 1375612"/>
              <a:gd name="connsiteX73" fmla="*/ 276091 w 1981949"/>
              <a:gd name="connsiteY73" fmla="*/ 445397 h 1375612"/>
              <a:gd name="connsiteX74" fmla="*/ 143632 w 1981949"/>
              <a:gd name="connsiteY74" fmla="*/ 500263 h 1375612"/>
              <a:gd name="connsiteX75" fmla="*/ 140557 w 1981949"/>
              <a:gd name="connsiteY75" fmla="*/ 504824 h 1375612"/>
              <a:gd name="connsiteX76" fmla="*/ 108382 w 1981949"/>
              <a:gd name="connsiteY76" fmla="*/ 514479 h 1375612"/>
              <a:gd name="connsiteX77" fmla="*/ 86667 w 1981949"/>
              <a:gd name="connsiteY77" fmla="*/ 525346 h 1375612"/>
              <a:gd name="connsiteX78" fmla="*/ 70381 w 1981949"/>
              <a:gd name="connsiteY78" fmla="*/ 525346 h 1375612"/>
              <a:gd name="connsiteX79" fmla="*/ 48666 w 1981949"/>
              <a:gd name="connsiteY79" fmla="*/ 519981 h 1375612"/>
              <a:gd name="connsiteX80" fmla="*/ 32573 w 1981949"/>
              <a:gd name="connsiteY80" fmla="*/ 514479 h 1375612"/>
              <a:gd name="connsiteX81" fmla="*/ 21715 w 1981949"/>
              <a:gd name="connsiteY81" fmla="*/ 503612 h 1375612"/>
              <a:gd name="connsiteX82" fmla="*/ 10858 w 1981949"/>
              <a:gd name="connsiteY82" fmla="*/ 487379 h 1375612"/>
              <a:gd name="connsiteX83" fmla="*/ 5429 w 1981949"/>
              <a:gd name="connsiteY83" fmla="*/ 471147 h 1375612"/>
              <a:gd name="connsiteX84" fmla="*/ 5429 w 1981949"/>
              <a:gd name="connsiteY84" fmla="*/ 449550 h 1375612"/>
              <a:gd name="connsiteX85" fmla="*/ 5429 w 1981949"/>
              <a:gd name="connsiteY85" fmla="*/ 10867 h 13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981949" h="1375612">
                <a:moveTo>
                  <a:pt x="5429" y="0"/>
                </a:moveTo>
                <a:lnTo>
                  <a:pt x="1527236" y="0"/>
                </a:lnTo>
                <a:lnTo>
                  <a:pt x="1527236" y="10867"/>
                </a:lnTo>
                <a:lnTo>
                  <a:pt x="1527236" y="449550"/>
                </a:lnTo>
                <a:lnTo>
                  <a:pt x="1527236" y="471147"/>
                </a:lnTo>
                <a:cubicBezTo>
                  <a:pt x="1528981" y="476512"/>
                  <a:pt x="1530920" y="482015"/>
                  <a:pt x="1532665" y="487379"/>
                </a:cubicBezTo>
                <a:cubicBezTo>
                  <a:pt x="1536349" y="492744"/>
                  <a:pt x="1539839" y="498247"/>
                  <a:pt x="1543523" y="503612"/>
                </a:cubicBezTo>
                <a:cubicBezTo>
                  <a:pt x="1547206" y="507188"/>
                  <a:pt x="1550696" y="510902"/>
                  <a:pt x="1554380" y="514479"/>
                </a:cubicBezTo>
                <a:cubicBezTo>
                  <a:pt x="1559809" y="516267"/>
                  <a:pt x="1565238" y="518193"/>
                  <a:pt x="1570667" y="519981"/>
                </a:cubicBezTo>
                <a:lnTo>
                  <a:pt x="1592188" y="525346"/>
                </a:lnTo>
                <a:lnTo>
                  <a:pt x="1608474" y="525346"/>
                </a:lnTo>
                <a:lnTo>
                  <a:pt x="1630189" y="514479"/>
                </a:lnTo>
                <a:lnTo>
                  <a:pt x="1660157" y="505487"/>
                </a:lnTo>
                <a:lnTo>
                  <a:pt x="1662165" y="502508"/>
                </a:lnTo>
                <a:cubicBezTo>
                  <a:pt x="1696064" y="468609"/>
                  <a:pt x="1742896" y="447642"/>
                  <a:pt x="1794624" y="447642"/>
                </a:cubicBezTo>
                <a:cubicBezTo>
                  <a:pt x="1898081" y="447642"/>
                  <a:pt x="1981949" y="531510"/>
                  <a:pt x="1981949" y="634967"/>
                </a:cubicBezTo>
                <a:cubicBezTo>
                  <a:pt x="1981949" y="738424"/>
                  <a:pt x="1898081" y="822292"/>
                  <a:pt x="1794624" y="822292"/>
                </a:cubicBezTo>
                <a:cubicBezTo>
                  <a:pt x="1768760" y="822292"/>
                  <a:pt x="1744120" y="817050"/>
                  <a:pt x="1721709" y="807571"/>
                </a:cubicBezTo>
                <a:lnTo>
                  <a:pt x="1675178" y="776199"/>
                </a:lnTo>
                <a:lnTo>
                  <a:pt x="1630189" y="758237"/>
                </a:lnTo>
                <a:lnTo>
                  <a:pt x="1608474" y="752735"/>
                </a:lnTo>
                <a:lnTo>
                  <a:pt x="1592188" y="747370"/>
                </a:lnTo>
                <a:lnTo>
                  <a:pt x="1570667" y="752735"/>
                </a:lnTo>
                <a:cubicBezTo>
                  <a:pt x="1565238" y="754523"/>
                  <a:pt x="1559809" y="756449"/>
                  <a:pt x="1554380" y="758237"/>
                </a:cubicBezTo>
                <a:cubicBezTo>
                  <a:pt x="1550696" y="761814"/>
                  <a:pt x="1547206" y="765528"/>
                  <a:pt x="1543523" y="769105"/>
                </a:cubicBezTo>
                <a:cubicBezTo>
                  <a:pt x="1539839" y="774470"/>
                  <a:pt x="1536349" y="779972"/>
                  <a:pt x="1532665" y="785337"/>
                </a:cubicBezTo>
                <a:cubicBezTo>
                  <a:pt x="1530920" y="790702"/>
                  <a:pt x="1528981" y="796204"/>
                  <a:pt x="1527236" y="801569"/>
                </a:cubicBezTo>
                <a:lnTo>
                  <a:pt x="1527236" y="823166"/>
                </a:lnTo>
                <a:lnTo>
                  <a:pt x="1527236" y="1261849"/>
                </a:lnTo>
                <a:lnTo>
                  <a:pt x="1527236" y="1375612"/>
                </a:lnTo>
                <a:lnTo>
                  <a:pt x="1408191" y="1375612"/>
                </a:lnTo>
                <a:lnTo>
                  <a:pt x="958570" y="1375612"/>
                </a:lnTo>
                <a:lnTo>
                  <a:pt x="936855" y="1375612"/>
                </a:lnTo>
                <a:lnTo>
                  <a:pt x="915334" y="1364745"/>
                </a:lnTo>
                <a:lnTo>
                  <a:pt x="899047" y="1359380"/>
                </a:lnTo>
                <a:cubicBezTo>
                  <a:pt x="895363" y="1354015"/>
                  <a:pt x="891874" y="1348513"/>
                  <a:pt x="888190" y="1343148"/>
                </a:cubicBezTo>
                <a:cubicBezTo>
                  <a:pt x="886445" y="1339571"/>
                  <a:pt x="884506" y="1335857"/>
                  <a:pt x="882761" y="1332280"/>
                </a:cubicBezTo>
                <a:cubicBezTo>
                  <a:pt x="881016" y="1325127"/>
                  <a:pt x="879077" y="1317836"/>
                  <a:pt x="877332" y="1310683"/>
                </a:cubicBezTo>
                <a:cubicBezTo>
                  <a:pt x="879077" y="1305181"/>
                  <a:pt x="881016" y="1299816"/>
                  <a:pt x="882761" y="1294314"/>
                </a:cubicBezTo>
                <a:cubicBezTo>
                  <a:pt x="884506" y="1287160"/>
                  <a:pt x="886445" y="1279870"/>
                  <a:pt x="888190" y="1272716"/>
                </a:cubicBezTo>
                <a:lnTo>
                  <a:pt x="906583" y="1226810"/>
                </a:lnTo>
                <a:lnTo>
                  <a:pt x="933523" y="1186852"/>
                </a:lnTo>
                <a:cubicBezTo>
                  <a:pt x="943003" y="1164440"/>
                  <a:pt x="948244" y="1139800"/>
                  <a:pt x="948244" y="1113936"/>
                </a:cubicBezTo>
                <a:cubicBezTo>
                  <a:pt x="948244" y="1010479"/>
                  <a:pt x="864376" y="926611"/>
                  <a:pt x="760919" y="926611"/>
                </a:cubicBezTo>
                <a:cubicBezTo>
                  <a:pt x="657462" y="926611"/>
                  <a:pt x="573594" y="1010479"/>
                  <a:pt x="573594" y="1113936"/>
                </a:cubicBezTo>
                <a:cubicBezTo>
                  <a:pt x="573594" y="1165665"/>
                  <a:pt x="594561" y="1212496"/>
                  <a:pt x="628460" y="1246395"/>
                </a:cubicBezTo>
                <a:lnTo>
                  <a:pt x="628517" y="1246433"/>
                </a:lnTo>
                <a:lnTo>
                  <a:pt x="639047" y="1272716"/>
                </a:lnTo>
                <a:cubicBezTo>
                  <a:pt x="640792" y="1279870"/>
                  <a:pt x="642731" y="1287160"/>
                  <a:pt x="644476" y="1294314"/>
                </a:cubicBezTo>
                <a:cubicBezTo>
                  <a:pt x="646221" y="1299816"/>
                  <a:pt x="648159" y="1305181"/>
                  <a:pt x="649904" y="1310683"/>
                </a:cubicBezTo>
                <a:cubicBezTo>
                  <a:pt x="648159" y="1317836"/>
                  <a:pt x="646221" y="1325127"/>
                  <a:pt x="644476" y="1332280"/>
                </a:cubicBezTo>
                <a:cubicBezTo>
                  <a:pt x="642731" y="1335857"/>
                  <a:pt x="640792" y="1339571"/>
                  <a:pt x="639047" y="1343148"/>
                </a:cubicBezTo>
                <a:cubicBezTo>
                  <a:pt x="635363" y="1348513"/>
                  <a:pt x="631873" y="1354015"/>
                  <a:pt x="628189" y="1359380"/>
                </a:cubicBezTo>
                <a:lnTo>
                  <a:pt x="611903" y="1364745"/>
                </a:lnTo>
                <a:lnTo>
                  <a:pt x="590382" y="1375612"/>
                </a:lnTo>
                <a:lnTo>
                  <a:pt x="568666" y="1375612"/>
                </a:lnTo>
                <a:lnTo>
                  <a:pt x="119240" y="1375612"/>
                </a:lnTo>
                <a:lnTo>
                  <a:pt x="0" y="1375612"/>
                </a:lnTo>
                <a:cubicBezTo>
                  <a:pt x="1745" y="1337645"/>
                  <a:pt x="3684" y="1299816"/>
                  <a:pt x="5429" y="1261849"/>
                </a:cubicBezTo>
                <a:lnTo>
                  <a:pt x="5429" y="823166"/>
                </a:lnTo>
                <a:lnTo>
                  <a:pt x="5429" y="801569"/>
                </a:lnTo>
                <a:cubicBezTo>
                  <a:pt x="7174" y="796204"/>
                  <a:pt x="9113" y="790702"/>
                  <a:pt x="10858" y="785337"/>
                </a:cubicBezTo>
                <a:cubicBezTo>
                  <a:pt x="14542" y="779972"/>
                  <a:pt x="18032" y="774470"/>
                  <a:pt x="21715" y="769105"/>
                </a:cubicBezTo>
                <a:cubicBezTo>
                  <a:pt x="25399" y="765528"/>
                  <a:pt x="28889" y="761814"/>
                  <a:pt x="32573" y="758237"/>
                </a:cubicBezTo>
                <a:cubicBezTo>
                  <a:pt x="38002" y="756449"/>
                  <a:pt x="43237" y="754523"/>
                  <a:pt x="48666" y="752735"/>
                </a:cubicBezTo>
                <a:lnTo>
                  <a:pt x="70381" y="747370"/>
                </a:lnTo>
                <a:lnTo>
                  <a:pt x="86667" y="752735"/>
                </a:lnTo>
                <a:lnTo>
                  <a:pt x="108382" y="758237"/>
                </a:lnTo>
                <a:lnTo>
                  <a:pt x="162476" y="779835"/>
                </a:lnTo>
                <a:lnTo>
                  <a:pt x="166798" y="780800"/>
                </a:lnTo>
                <a:lnTo>
                  <a:pt x="203176" y="805326"/>
                </a:lnTo>
                <a:cubicBezTo>
                  <a:pt x="225587" y="814805"/>
                  <a:pt x="250227" y="820047"/>
                  <a:pt x="276091" y="820047"/>
                </a:cubicBezTo>
                <a:cubicBezTo>
                  <a:pt x="379548" y="820047"/>
                  <a:pt x="463416" y="736179"/>
                  <a:pt x="463416" y="632722"/>
                </a:cubicBezTo>
                <a:cubicBezTo>
                  <a:pt x="463416" y="529265"/>
                  <a:pt x="379548" y="445397"/>
                  <a:pt x="276091" y="445397"/>
                </a:cubicBezTo>
                <a:cubicBezTo>
                  <a:pt x="224363" y="445397"/>
                  <a:pt x="177532" y="466364"/>
                  <a:pt x="143632" y="500263"/>
                </a:cubicBezTo>
                <a:lnTo>
                  <a:pt x="140557" y="504824"/>
                </a:lnTo>
                <a:lnTo>
                  <a:pt x="108382" y="514479"/>
                </a:lnTo>
                <a:lnTo>
                  <a:pt x="86667" y="525346"/>
                </a:lnTo>
                <a:lnTo>
                  <a:pt x="70381" y="525346"/>
                </a:lnTo>
                <a:lnTo>
                  <a:pt x="48666" y="519981"/>
                </a:lnTo>
                <a:cubicBezTo>
                  <a:pt x="43237" y="518193"/>
                  <a:pt x="38002" y="516267"/>
                  <a:pt x="32573" y="514479"/>
                </a:cubicBezTo>
                <a:cubicBezTo>
                  <a:pt x="28889" y="510902"/>
                  <a:pt x="25399" y="507188"/>
                  <a:pt x="21715" y="503612"/>
                </a:cubicBezTo>
                <a:cubicBezTo>
                  <a:pt x="18032" y="498247"/>
                  <a:pt x="14542" y="492744"/>
                  <a:pt x="10858" y="487379"/>
                </a:cubicBezTo>
                <a:cubicBezTo>
                  <a:pt x="9113" y="482015"/>
                  <a:pt x="7174" y="476512"/>
                  <a:pt x="5429" y="471147"/>
                </a:cubicBezTo>
                <a:lnTo>
                  <a:pt x="5429" y="449550"/>
                </a:lnTo>
                <a:lnTo>
                  <a:pt x="5429" y="10867"/>
                </a:lnTo>
                <a:close/>
              </a:path>
            </a:pathLst>
          </a:custGeom>
          <a:solidFill>
            <a:srgbClr val="324D5E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31" name="Rectangle 1436">
            <a:extLst>
              <a:ext uri="{FF2B5EF4-FFF2-40B4-BE49-F238E27FC236}">
                <a16:creationId xmlns:a16="http://schemas.microsoft.com/office/drawing/2014/main" id="{9180D424-7523-F903-73DE-36C8B7F9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74" y="2764956"/>
            <a:ext cx="2018123" cy="27699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rPr>
              <a:t>Collect Requirements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58EAFA6-C97A-A164-3891-DCECF4A0D16C}"/>
              </a:ext>
            </a:extLst>
          </p:cNvPr>
          <p:cNvSpPr txBox="1">
            <a:spLocks/>
          </p:cNvSpPr>
          <p:nvPr/>
        </p:nvSpPr>
        <p:spPr>
          <a:xfrm>
            <a:off x="1940473" y="3001453"/>
            <a:ext cx="2759519" cy="761747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What is the use case? -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Strategic?, Operational?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,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Analytical?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900" dirty="0">
                <a:latin typeface="Nunito" pitchFamily="2" charset="0"/>
              </a:rPr>
              <a:t>Clarify again!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9CA6"/>
              </a:solidFill>
              <a:effectLst/>
              <a:uLnTx/>
              <a:uFillTx/>
              <a:latin typeface="Nunito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9CA6"/>
              </a:solidFill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34" name="Rectangle 1436">
            <a:extLst>
              <a:ext uri="{FF2B5EF4-FFF2-40B4-BE49-F238E27FC236}">
                <a16:creationId xmlns:a16="http://schemas.microsoft.com/office/drawing/2014/main" id="{F0DC093C-AA26-EC2C-156C-E8E97DD2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74" y="4318575"/>
            <a:ext cx="2018123" cy="377026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rPr>
              <a:t>Get Approval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CA3544A-2980-0658-04EA-EEA767E7C3DF}"/>
              </a:ext>
            </a:extLst>
          </p:cNvPr>
          <p:cNvSpPr txBox="1">
            <a:spLocks/>
          </p:cNvSpPr>
          <p:nvPr/>
        </p:nvSpPr>
        <p:spPr>
          <a:xfrm>
            <a:off x="1940473" y="4701903"/>
            <a:ext cx="2199483" cy="3462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900" dirty="0">
                <a:latin typeface="Nunito" pitchFamily="2" charset="0"/>
              </a:rPr>
              <a:t>Confirm acceptance at each stage with the project owner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" pitchFamily="2" charset="0"/>
            </a:endParaRPr>
          </a:p>
        </p:txBody>
      </p:sp>
      <p:sp>
        <p:nvSpPr>
          <p:cNvPr id="37" name="Rectangle 1436">
            <a:extLst>
              <a:ext uri="{FF2B5EF4-FFF2-40B4-BE49-F238E27FC236}">
                <a16:creationId xmlns:a16="http://schemas.microsoft.com/office/drawing/2014/main" id="{63FEF56A-C868-606B-3CB3-02CDA689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357" y="2806208"/>
            <a:ext cx="2018123" cy="27699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rPr>
              <a:t>Create Blueprint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7150BD-EA96-0E54-9383-02E9BF0ED419}"/>
              </a:ext>
            </a:extLst>
          </p:cNvPr>
          <p:cNvSpPr txBox="1">
            <a:spLocks/>
          </p:cNvSpPr>
          <p:nvPr/>
        </p:nvSpPr>
        <p:spPr>
          <a:xfrm>
            <a:off x="8157995" y="3042707"/>
            <a:ext cx="2199483" cy="484748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A blueprint or user story is created to plan how the requirements will be interpreted and met.</a:t>
            </a:r>
          </a:p>
        </p:txBody>
      </p:sp>
      <p:sp>
        <p:nvSpPr>
          <p:cNvPr id="40" name="Rectangle 1436">
            <a:extLst>
              <a:ext uri="{FF2B5EF4-FFF2-40B4-BE49-F238E27FC236}">
                <a16:creationId xmlns:a16="http://schemas.microsoft.com/office/drawing/2014/main" id="{25335A00-BF97-CBD4-4208-106D3F43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225" y="4359827"/>
            <a:ext cx="2558255" cy="27699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Nunito" pitchFamily="2" charset="0"/>
              </a:rPr>
              <a:t>Another Technique-Mock-ups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14B621E-EE78-C99B-D1FC-CC1474F26790}"/>
              </a:ext>
            </a:extLst>
          </p:cNvPr>
          <p:cNvSpPr txBox="1">
            <a:spLocks/>
          </p:cNvSpPr>
          <p:nvPr/>
        </p:nvSpPr>
        <p:spPr>
          <a:xfrm>
            <a:off x="8157995" y="4596326"/>
            <a:ext cx="2199483" cy="3462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" pitchFamily="2" charset="0"/>
              </a:rPr>
              <a:t>How will this look like? Begin with the end in mind!</a:t>
            </a:r>
          </a:p>
        </p:txBody>
      </p:sp>
      <p:sp>
        <p:nvSpPr>
          <p:cNvPr id="47" name="Freeform 66">
            <a:extLst>
              <a:ext uri="{FF2B5EF4-FFF2-40B4-BE49-F238E27FC236}">
                <a16:creationId xmlns:a16="http://schemas.microsoft.com/office/drawing/2014/main" id="{47B281B9-9CE6-5DD1-ADE9-057FD2386822}"/>
              </a:ext>
            </a:extLst>
          </p:cNvPr>
          <p:cNvSpPr/>
          <p:nvPr/>
        </p:nvSpPr>
        <p:spPr>
          <a:xfrm rot="2700000">
            <a:off x="7134398" y="2729177"/>
            <a:ext cx="489212" cy="295110"/>
          </a:xfrm>
          <a:custGeom>
            <a:avLst/>
            <a:gdLst>
              <a:gd name="connsiteX0" fmla="*/ 1211118 w 1380728"/>
              <a:gd name="connsiteY0" fmla="*/ 0 h 832903"/>
              <a:gd name="connsiteX1" fmla="*/ 1380728 w 1380728"/>
              <a:gd name="connsiteY1" fmla="*/ 487554 h 832903"/>
              <a:gd name="connsiteX2" fmla="*/ 952436 w 1380728"/>
              <a:gd name="connsiteY2" fmla="*/ 832903 h 832903"/>
              <a:gd name="connsiteX3" fmla="*/ 1036181 w 1380728"/>
              <a:gd name="connsiteY3" fmla="*/ 563262 h 832903"/>
              <a:gd name="connsiteX4" fmla="*/ 88660 w 1380728"/>
              <a:gd name="connsiteY4" fmla="*/ 629415 h 832903"/>
              <a:gd name="connsiteX5" fmla="*/ 0 w 1380728"/>
              <a:gd name="connsiteY5" fmla="*/ 338166 h 832903"/>
              <a:gd name="connsiteX6" fmla="*/ 1127316 w 1380728"/>
              <a:gd name="connsiteY6" fmla="*/ 269824 h 832903"/>
              <a:gd name="connsiteX7" fmla="*/ 1211118 w 1380728"/>
              <a:gd name="connsiteY7" fmla="*/ 0 h 83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0728" h="832903">
                <a:moveTo>
                  <a:pt x="1211118" y="0"/>
                </a:moveTo>
                <a:lnTo>
                  <a:pt x="1380728" y="487554"/>
                </a:lnTo>
                <a:lnTo>
                  <a:pt x="952436" y="832903"/>
                </a:lnTo>
                <a:lnTo>
                  <a:pt x="1036181" y="563262"/>
                </a:lnTo>
                <a:cubicBezTo>
                  <a:pt x="719400" y="513409"/>
                  <a:pt x="395440" y="536027"/>
                  <a:pt x="88660" y="629415"/>
                </a:cubicBezTo>
                <a:lnTo>
                  <a:pt x="0" y="338166"/>
                </a:lnTo>
                <a:cubicBezTo>
                  <a:pt x="365161" y="227006"/>
                  <a:pt x="751401" y="203591"/>
                  <a:pt x="1127316" y="269824"/>
                </a:cubicBezTo>
                <a:lnTo>
                  <a:pt x="12111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48" name="Freeform 67">
            <a:extLst>
              <a:ext uri="{FF2B5EF4-FFF2-40B4-BE49-F238E27FC236}">
                <a16:creationId xmlns:a16="http://schemas.microsoft.com/office/drawing/2014/main" id="{6C6BA2FC-DC9A-1259-61D7-1C66124C4DF5}"/>
              </a:ext>
            </a:extLst>
          </p:cNvPr>
          <p:cNvSpPr/>
          <p:nvPr/>
        </p:nvSpPr>
        <p:spPr>
          <a:xfrm rot="9000000">
            <a:off x="7018127" y="4865972"/>
            <a:ext cx="489212" cy="295110"/>
          </a:xfrm>
          <a:custGeom>
            <a:avLst/>
            <a:gdLst>
              <a:gd name="connsiteX0" fmla="*/ 1211118 w 1380728"/>
              <a:gd name="connsiteY0" fmla="*/ 0 h 832903"/>
              <a:gd name="connsiteX1" fmla="*/ 1380728 w 1380728"/>
              <a:gd name="connsiteY1" fmla="*/ 487554 h 832903"/>
              <a:gd name="connsiteX2" fmla="*/ 952436 w 1380728"/>
              <a:gd name="connsiteY2" fmla="*/ 832903 h 832903"/>
              <a:gd name="connsiteX3" fmla="*/ 1036181 w 1380728"/>
              <a:gd name="connsiteY3" fmla="*/ 563262 h 832903"/>
              <a:gd name="connsiteX4" fmla="*/ 88660 w 1380728"/>
              <a:gd name="connsiteY4" fmla="*/ 629415 h 832903"/>
              <a:gd name="connsiteX5" fmla="*/ 0 w 1380728"/>
              <a:gd name="connsiteY5" fmla="*/ 338166 h 832903"/>
              <a:gd name="connsiteX6" fmla="*/ 1127316 w 1380728"/>
              <a:gd name="connsiteY6" fmla="*/ 269824 h 832903"/>
              <a:gd name="connsiteX7" fmla="*/ 1211118 w 1380728"/>
              <a:gd name="connsiteY7" fmla="*/ 0 h 83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0728" h="832903">
                <a:moveTo>
                  <a:pt x="1211118" y="0"/>
                </a:moveTo>
                <a:lnTo>
                  <a:pt x="1380728" y="487554"/>
                </a:lnTo>
                <a:lnTo>
                  <a:pt x="952436" y="832903"/>
                </a:lnTo>
                <a:lnTo>
                  <a:pt x="1036181" y="563262"/>
                </a:lnTo>
                <a:cubicBezTo>
                  <a:pt x="719400" y="513409"/>
                  <a:pt x="395440" y="536027"/>
                  <a:pt x="88660" y="629415"/>
                </a:cubicBezTo>
                <a:lnTo>
                  <a:pt x="0" y="338166"/>
                </a:lnTo>
                <a:cubicBezTo>
                  <a:pt x="365161" y="227006"/>
                  <a:pt x="751401" y="203591"/>
                  <a:pt x="1127316" y="269824"/>
                </a:cubicBezTo>
                <a:lnTo>
                  <a:pt x="12111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49" name="Freeform 68">
            <a:extLst>
              <a:ext uri="{FF2B5EF4-FFF2-40B4-BE49-F238E27FC236}">
                <a16:creationId xmlns:a16="http://schemas.microsoft.com/office/drawing/2014/main" id="{F0F38000-2717-CD77-78B8-50E10D005478}"/>
              </a:ext>
            </a:extLst>
          </p:cNvPr>
          <p:cNvSpPr/>
          <p:nvPr/>
        </p:nvSpPr>
        <p:spPr>
          <a:xfrm rot="13500000">
            <a:off x="4664828" y="4647631"/>
            <a:ext cx="489212" cy="295110"/>
          </a:xfrm>
          <a:custGeom>
            <a:avLst/>
            <a:gdLst>
              <a:gd name="connsiteX0" fmla="*/ 1211118 w 1380728"/>
              <a:gd name="connsiteY0" fmla="*/ 0 h 832903"/>
              <a:gd name="connsiteX1" fmla="*/ 1380728 w 1380728"/>
              <a:gd name="connsiteY1" fmla="*/ 487554 h 832903"/>
              <a:gd name="connsiteX2" fmla="*/ 952436 w 1380728"/>
              <a:gd name="connsiteY2" fmla="*/ 832903 h 832903"/>
              <a:gd name="connsiteX3" fmla="*/ 1036181 w 1380728"/>
              <a:gd name="connsiteY3" fmla="*/ 563262 h 832903"/>
              <a:gd name="connsiteX4" fmla="*/ 88660 w 1380728"/>
              <a:gd name="connsiteY4" fmla="*/ 629415 h 832903"/>
              <a:gd name="connsiteX5" fmla="*/ 0 w 1380728"/>
              <a:gd name="connsiteY5" fmla="*/ 338166 h 832903"/>
              <a:gd name="connsiteX6" fmla="*/ 1127316 w 1380728"/>
              <a:gd name="connsiteY6" fmla="*/ 269824 h 832903"/>
              <a:gd name="connsiteX7" fmla="*/ 1211118 w 1380728"/>
              <a:gd name="connsiteY7" fmla="*/ 0 h 83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0728" h="832903">
                <a:moveTo>
                  <a:pt x="1211118" y="0"/>
                </a:moveTo>
                <a:lnTo>
                  <a:pt x="1380728" y="487554"/>
                </a:lnTo>
                <a:lnTo>
                  <a:pt x="952436" y="832903"/>
                </a:lnTo>
                <a:lnTo>
                  <a:pt x="1036181" y="563262"/>
                </a:lnTo>
                <a:cubicBezTo>
                  <a:pt x="719400" y="513409"/>
                  <a:pt x="395440" y="536027"/>
                  <a:pt x="88660" y="629415"/>
                </a:cubicBezTo>
                <a:lnTo>
                  <a:pt x="0" y="338166"/>
                </a:lnTo>
                <a:cubicBezTo>
                  <a:pt x="365161" y="227006"/>
                  <a:pt x="751401" y="203591"/>
                  <a:pt x="1127316" y="269824"/>
                </a:cubicBezTo>
                <a:lnTo>
                  <a:pt x="12111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92865E1-B13B-5E18-943D-41C05AF3E412}"/>
              </a:ext>
            </a:extLst>
          </p:cNvPr>
          <p:cNvSpPr/>
          <p:nvPr/>
        </p:nvSpPr>
        <p:spPr>
          <a:xfrm rot="19800000">
            <a:off x="4960631" y="2464422"/>
            <a:ext cx="489212" cy="295110"/>
          </a:xfrm>
          <a:custGeom>
            <a:avLst/>
            <a:gdLst>
              <a:gd name="connsiteX0" fmla="*/ 1211118 w 1380728"/>
              <a:gd name="connsiteY0" fmla="*/ 0 h 832903"/>
              <a:gd name="connsiteX1" fmla="*/ 1380728 w 1380728"/>
              <a:gd name="connsiteY1" fmla="*/ 487554 h 832903"/>
              <a:gd name="connsiteX2" fmla="*/ 952436 w 1380728"/>
              <a:gd name="connsiteY2" fmla="*/ 832903 h 832903"/>
              <a:gd name="connsiteX3" fmla="*/ 1036181 w 1380728"/>
              <a:gd name="connsiteY3" fmla="*/ 563262 h 832903"/>
              <a:gd name="connsiteX4" fmla="*/ 88660 w 1380728"/>
              <a:gd name="connsiteY4" fmla="*/ 629415 h 832903"/>
              <a:gd name="connsiteX5" fmla="*/ 0 w 1380728"/>
              <a:gd name="connsiteY5" fmla="*/ 338166 h 832903"/>
              <a:gd name="connsiteX6" fmla="*/ 1127316 w 1380728"/>
              <a:gd name="connsiteY6" fmla="*/ 269824 h 832903"/>
              <a:gd name="connsiteX7" fmla="*/ 1211118 w 1380728"/>
              <a:gd name="connsiteY7" fmla="*/ 0 h 83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0728" h="832903">
                <a:moveTo>
                  <a:pt x="1211118" y="0"/>
                </a:moveTo>
                <a:lnTo>
                  <a:pt x="1380728" y="487554"/>
                </a:lnTo>
                <a:lnTo>
                  <a:pt x="952436" y="832903"/>
                </a:lnTo>
                <a:lnTo>
                  <a:pt x="1036181" y="563262"/>
                </a:lnTo>
                <a:cubicBezTo>
                  <a:pt x="719400" y="513409"/>
                  <a:pt x="395440" y="536027"/>
                  <a:pt x="88660" y="629415"/>
                </a:cubicBezTo>
                <a:lnTo>
                  <a:pt x="0" y="338166"/>
                </a:lnTo>
                <a:cubicBezTo>
                  <a:pt x="365161" y="227006"/>
                  <a:pt x="751401" y="203591"/>
                  <a:pt x="1127316" y="269824"/>
                </a:cubicBezTo>
                <a:lnTo>
                  <a:pt x="121111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</p:sp>
      <p:pic>
        <p:nvPicPr>
          <p:cNvPr id="52" name="Graphic 51" descr="Blueprint with solid fill">
            <a:extLst>
              <a:ext uri="{FF2B5EF4-FFF2-40B4-BE49-F238E27FC236}">
                <a16:creationId xmlns:a16="http://schemas.microsoft.com/office/drawing/2014/main" id="{06429548-D863-BA97-AC54-49BC977FB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541" y="2225045"/>
            <a:ext cx="391783" cy="391783"/>
          </a:xfrm>
          <a:prstGeom prst="rect">
            <a:avLst/>
          </a:prstGeom>
        </p:spPr>
      </p:pic>
      <p:pic>
        <p:nvPicPr>
          <p:cNvPr id="54" name="Graphic 53" descr="Questions with solid fill">
            <a:extLst>
              <a:ext uri="{FF2B5EF4-FFF2-40B4-BE49-F238E27FC236}">
                <a16:creationId xmlns:a16="http://schemas.microsoft.com/office/drawing/2014/main" id="{A4C5CB48-1373-8E97-3308-B50116E8D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0473" y="2132933"/>
            <a:ext cx="500181" cy="500181"/>
          </a:xfrm>
          <a:prstGeom prst="rect">
            <a:avLst/>
          </a:prstGeom>
        </p:spPr>
      </p:pic>
      <p:pic>
        <p:nvPicPr>
          <p:cNvPr id="60" name="Graphic 59" descr="Presentation with bar chart with solid fill">
            <a:extLst>
              <a:ext uri="{FF2B5EF4-FFF2-40B4-BE49-F238E27FC236}">
                <a16:creationId xmlns:a16="http://schemas.microsoft.com/office/drawing/2014/main" id="{58E06338-3EFF-72B4-4B51-F238A254A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9585" y="3893081"/>
            <a:ext cx="456644" cy="456644"/>
          </a:xfrm>
          <a:prstGeom prst="rect">
            <a:avLst/>
          </a:prstGeom>
        </p:spPr>
      </p:pic>
      <p:pic>
        <p:nvPicPr>
          <p:cNvPr id="115" name="Graphic 114" descr="Clapping hands with solid fill">
            <a:extLst>
              <a:ext uri="{FF2B5EF4-FFF2-40B4-BE49-F238E27FC236}">
                <a16:creationId xmlns:a16="http://schemas.microsoft.com/office/drawing/2014/main" id="{DE3830DC-A4E7-84BD-C70B-FB7EC585C2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0473" y="3763200"/>
            <a:ext cx="457200" cy="457200"/>
          </a:xfrm>
          <a:prstGeom prst="rect">
            <a:avLst/>
          </a:prstGeom>
        </p:spPr>
      </p:pic>
      <p:pic>
        <p:nvPicPr>
          <p:cNvPr id="116" name="Picture 115" descr="Text&#10;&#10;Description automatically generated">
            <a:extLst>
              <a:ext uri="{FF2B5EF4-FFF2-40B4-BE49-F238E27FC236}">
                <a16:creationId xmlns:a16="http://schemas.microsoft.com/office/drawing/2014/main" id="{E347F420-80BC-5171-A99F-58837564664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t="-2633" r="17404" b="14794"/>
          <a:stretch/>
        </p:blipFill>
        <p:spPr>
          <a:xfrm>
            <a:off x="8268254" y="261035"/>
            <a:ext cx="3258574" cy="8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3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</dc:creator>
  <cp:lastModifiedBy>Sho</cp:lastModifiedBy>
  <cp:revision>1</cp:revision>
  <dcterms:created xsi:type="dcterms:W3CDTF">2022-12-04T10:04:35Z</dcterms:created>
  <dcterms:modified xsi:type="dcterms:W3CDTF">2022-12-04T16:54:58Z</dcterms:modified>
</cp:coreProperties>
</file>