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C51875-902F-344F-BC77-FECED196AE4D}" v="3" dt="2025-10-26T00:53:20.606"/>
    <p1510:client id="{6D75056B-C2A3-F9D3-7FF4-FFE62CE3DCA9}" v="21" dt="2025-10-26T00:57:38.386"/>
    <p1510:client id="{75CBED87-307B-41D0-B343-2D91BABFECB8}" v="166" dt="2025-10-26T00:45:29.795"/>
    <p1510:client id="{8450951E-241A-9CED-7687-1C29B977158E}" v="37" dt="2025-10-26T01:05:55.333"/>
    <p1510:client id="{C104AF36-6562-2D41-575D-2988A17906A3}" v="9" dt="2025-10-26T00:49:1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ykan Temel Orman" userId="fe7ce8c84e6ac3a6" providerId="Windows Live" clId="Web-{6D75056B-C2A3-F9D3-7FF4-FFE62CE3DCA9}"/>
    <pc:docChg chg="modSld">
      <pc:chgData name="Soykan Temel Orman" userId="fe7ce8c84e6ac3a6" providerId="Windows Live" clId="Web-{6D75056B-C2A3-F9D3-7FF4-FFE62CE3DCA9}" dt="2025-10-26T00:56:36.853" v="1" actId="14100"/>
      <pc:docMkLst>
        <pc:docMk/>
      </pc:docMkLst>
      <pc:sldChg chg="modSp">
        <pc:chgData name="Soykan Temel Orman" userId="fe7ce8c84e6ac3a6" providerId="Windows Live" clId="Web-{6D75056B-C2A3-F9D3-7FF4-FFE62CE3DCA9}" dt="2025-10-26T00:56:36.853" v="1" actId="14100"/>
        <pc:sldMkLst>
          <pc:docMk/>
          <pc:sldMk cId="0" sldId="265"/>
        </pc:sldMkLst>
        <pc:spChg chg="mod">
          <ac:chgData name="Soykan Temel Orman" userId="fe7ce8c84e6ac3a6" providerId="Windows Live" clId="Web-{6D75056B-C2A3-F9D3-7FF4-FFE62CE3DCA9}" dt="2025-10-26T00:56:36.853" v="1" actId="14100"/>
          <ac:spMkLst>
            <pc:docMk/>
            <pc:sldMk cId="0" sldId="265"/>
            <ac:spMk id="3" creationId="{00000000-0000-0000-0000-000000000000}"/>
          </ac:spMkLst>
        </pc:spChg>
      </pc:sldChg>
    </pc:docChg>
  </pc:docChgLst>
  <pc:docChgLst>
    <pc:chgData name="Soykan Temel Orman" userId="fe7ce8c84e6ac3a6" providerId="Windows Live" clId="Web-{75CBED87-307B-41D0-B343-2D91BABFECB8}"/>
    <pc:docChg chg="modSld">
      <pc:chgData name="Soykan Temel Orman" userId="fe7ce8c84e6ac3a6" providerId="Windows Live" clId="Web-{75CBED87-307B-41D0-B343-2D91BABFECB8}" dt="2025-10-26T00:46:02.297" v="36"/>
      <pc:docMkLst>
        <pc:docMk/>
      </pc:docMkLst>
      <pc:sldChg chg="addSp delSp modSp mod setBg">
        <pc:chgData name="Soykan Temel Orman" userId="fe7ce8c84e6ac3a6" providerId="Windows Live" clId="Web-{75CBED87-307B-41D0-B343-2D91BABFECB8}" dt="2025-10-26T00:40:41.269" v="29"/>
        <pc:sldMkLst>
          <pc:docMk/>
          <pc:sldMk cId="0" sldId="256"/>
        </pc:sldMkLst>
        <pc:spChg chg="mod">
          <ac:chgData name="Soykan Temel Orman" userId="fe7ce8c84e6ac3a6" providerId="Windows Live" clId="Web-{75CBED87-307B-41D0-B343-2D91BABFECB8}" dt="2025-10-26T00:40:41.269" v="29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ykan Temel Orman" userId="fe7ce8c84e6ac3a6" providerId="Windows Live" clId="Web-{75CBED87-307B-41D0-B343-2D91BABFECB8}" dt="2025-10-26T00:40:41.269" v="29"/>
          <ac:spMkLst>
            <pc:docMk/>
            <pc:sldMk cId="0" sldId="256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40:41.269" v="29"/>
          <ac:spMkLst>
            <pc:docMk/>
            <pc:sldMk cId="0" sldId="256"/>
            <ac:spMk id="5" creationId="{C7D023E4-8DE1-436E-9847-ED6A4B4B04FD}"/>
          </ac:spMkLst>
        </pc:spChg>
        <pc:spChg chg="add">
          <ac:chgData name="Soykan Temel Orman" userId="fe7ce8c84e6ac3a6" providerId="Windows Live" clId="Web-{75CBED87-307B-41D0-B343-2D91BABFECB8}" dt="2025-10-26T00:40:41.269" v="29"/>
          <ac:spMkLst>
            <pc:docMk/>
            <pc:sldMk cId="0" sldId="256"/>
            <ac:spMk id="6" creationId="{63C1F321-BB96-4700-B3CE-1A6156067F44}"/>
          </ac:spMkLst>
        </pc:spChg>
        <pc:spChg chg="add del">
          <ac:chgData name="Soykan Temel Orman" userId="fe7ce8c84e6ac3a6" providerId="Windows Live" clId="Web-{75CBED87-307B-41D0-B343-2D91BABFECB8}" dt="2025-10-26T00:40:41.128" v="28"/>
          <ac:spMkLst>
            <pc:docMk/>
            <pc:sldMk cId="0" sldId="256"/>
            <ac:spMk id="8" creationId="{4E1BEB12-92AF-4445-98AD-4C7756E7C93B}"/>
          </ac:spMkLst>
        </pc:spChg>
        <pc:spChg chg="add del">
          <ac:chgData name="Soykan Temel Orman" userId="fe7ce8c84e6ac3a6" providerId="Windows Live" clId="Web-{75CBED87-307B-41D0-B343-2D91BABFECB8}" dt="2025-10-26T00:40:41.128" v="28"/>
          <ac:spMkLst>
            <pc:docMk/>
            <pc:sldMk cId="0" sldId="256"/>
            <ac:spMk id="10" creationId="{D0522C2C-7B5C-48A7-A969-03941E5D2E76}"/>
          </ac:spMkLst>
        </pc:spChg>
        <pc:spChg chg="add del">
          <ac:chgData name="Soykan Temel Orman" userId="fe7ce8c84e6ac3a6" providerId="Windows Live" clId="Web-{75CBED87-307B-41D0-B343-2D91BABFECB8}" dt="2025-10-26T00:40:41.128" v="28"/>
          <ac:spMkLst>
            <pc:docMk/>
            <pc:sldMk cId="0" sldId="256"/>
            <ac:spMk id="12" creationId="{9C682A1A-5B2D-4111-BBD6-620165633E5B}"/>
          </ac:spMkLst>
        </pc:spChg>
        <pc:spChg chg="add del">
          <ac:chgData name="Soykan Temel Orman" userId="fe7ce8c84e6ac3a6" providerId="Windows Live" clId="Web-{75CBED87-307B-41D0-B343-2D91BABFECB8}" dt="2025-10-26T00:40:41.128" v="28"/>
          <ac:spMkLst>
            <pc:docMk/>
            <pc:sldMk cId="0" sldId="256"/>
            <ac:spMk id="14" creationId="{D6EE29F2-D77F-4BD0-A20B-334D316A1C9D}"/>
          </ac:spMkLst>
        </pc:spChg>
        <pc:spChg chg="add del">
          <ac:chgData name="Soykan Temel Orman" userId="fe7ce8c84e6ac3a6" providerId="Windows Live" clId="Web-{75CBED87-307B-41D0-B343-2D91BABFECB8}" dt="2025-10-26T00:40:41.128" v="28"/>
          <ac:spMkLst>
            <pc:docMk/>
            <pc:sldMk cId="0" sldId="256"/>
            <ac:spMk id="16" creationId="{22D09ED2-868F-42C6-866E-F92E0CEF314F}"/>
          </ac:spMkLst>
        </pc:spChg>
        <pc:grpChg chg="add">
          <ac:chgData name="Soykan Temel Orman" userId="fe7ce8c84e6ac3a6" providerId="Windows Live" clId="Web-{75CBED87-307B-41D0-B343-2D91BABFECB8}" dt="2025-10-26T00:40:41.269" v="29"/>
          <ac:grpSpMkLst>
            <pc:docMk/>
            <pc:sldMk cId="0" sldId="256"/>
            <ac:grpSpMk id="7" creationId="{3FA1AD64-F15F-417D-956C-B2C211FC905E}"/>
          </ac:grpSpMkLst>
        </pc:grpChg>
        <pc:grpChg chg="add">
          <ac:chgData name="Soykan Temel Orman" userId="fe7ce8c84e6ac3a6" providerId="Windows Live" clId="Web-{75CBED87-307B-41D0-B343-2D91BABFECB8}" dt="2025-10-26T00:40:41.269" v="29"/>
          <ac:grpSpMkLst>
            <pc:docMk/>
            <pc:sldMk cId="0" sldId="256"/>
            <ac:grpSpMk id="11" creationId="{43F5E015-E085-4624-B431-B42414448684}"/>
          </ac:grpSpMkLst>
        </pc:grpChg>
      </pc:sldChg>
      <pc:sldChg chg="addSp delSp modSp mod setBg">
        <pc:chgData name="Soykan Temel Orman" userId="fe7ce8c84e6ac3a6" providerId="Windows Live" clId="Web-{75CBED87-307B-41D0-B343-2D91BABFECB8}" dt="2025-10-26T00:39:47.080" v="26"/>
        <pc:sldMkLst>
          <pc:docMk/>
          <pc:sldMk cId="0" sldId="257"/>
        </pc:sldMkLst>
        <pc:spChg chg="mod">
          <ac:chgData name="Soykan Temel Orman" userId="fe7ce8c84e6ac3a6" providerId="Windows Live" clId="Web-{75CBED87-307B-41D0-B343-2D91BABFECB8}" dt="2025-10-26T00:39:47.080" v="26"/>
          <ac:spMkLst>
            <pc:docMk/>
            <pc:sldMk cId="0" sldId="257"/>
            <ac:spMk id="2" creationId="{00000000-0000-0000-0000-000000000000}"/>
          </ac:spMkLst>
        </pc:spChg>
        <pc:spChg chg="del">
          <ac:chgData name="Soykan Temel Orman" userId="fe7ce8c84e6ac3a6" providerId="Windows Live" clId="Web-{75CBED87-307B-41D0-B343-2D91BABFECB8}" dt="2025-10-26T00:39:47.080" v="26"/>
          <ac:spMkLst>
            <pc:docMk/>
            <pc:sldMk cId="0" sldId="257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39:47.080" v="26"/>
          <ac:spMkLst>
            <pc:docMk/>
            <pc:sldMk cId="0" sldId="257"/>
            <ac:spMk id="9" creationId="{BACC6370-2D7E-4714-9D71-7542949D7D5D}"/>
          </ac:spMkLst>
        </pc:spChg>
        <pc:spChg chg="add">
          <ac:chgData name="Soykan Temel Orman" userId="fe7ce8c84e6ac3a6" providerId="Windows Live" clId="Web-{75CBED87-307B-41D0-B343-2D91BABFECB8}" dt="2025-10-26T00:39:47.080" v="2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Soykan Temel Orman" userId="fe7ce8c84e6ac3a6" providerId="Windows Live" clId="Web-{75CBED87-307B-41D0-B343-2D91BABFECB8}" dt="2025-10-26T00:39:47.080" v="2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Soykan Temel Orman" userId="fe7ce8c84e6ac3a6" providerId="Windows Live" clId="Web-{75CBED87-307B-41D0-B343-2D91BABFECB8}" dt="2025-10-26T00:39:47.080" v="2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Soykan Temel Orman" userId="fe7ce8c84e6ac3a6" providerId="Windows Live" clId="Web-{75CBED87-307B-41D0-B343-2D91BABFECB8}" dt="2025-10-26T00:39:47.080" v="26"/>
          <ac:graphicFrameMkLst>
            <pc:docMk/>
            <pc:sldMk cId="0" sldId="257"/>
            <ac:graphicFrameMk id="5" creationId="{AD1046BF-0BCE-427D-ECF2-A629F60EE5C9}"/>
          </ac:graphicFrameMkLst>
        </pc:graphicFrameChg>
      </pc:sldChg>
      <pc:sldChg chg="addSp modSp mod setBg">
        <pc:chgData name="Soykan Temel Orman" userId="fe7ce8c84e6ac3a6" providerId="Windows Live" clId="Web-{75CBED87-307B-41D0-B343-2D91BABFECB8}" dt="2025-10-26T00:39:15.407" v="25"/>
        <pc:sldMkLst>
          <pc:docMk/>
          <pc:sldMk cId="0" sldId="258"/>
        </pc:sldMkLst>
        <pc:spChg chg="mod">
          <ac:chgData name="Soykan Temel Orman" userId="fe7ce8c84e6ac3a6" providerId="Windows Live" clId="Web-{75CBED87-307B-41D0-B343-2D91BABFECB8}" dt="2025-10-26T00:39:15.407" v="25"/>
          <ac:spMkLst>
            <pc:docMk/>
            <pc:sldMk cId="0" sldId="258"/>
            <ac:spMk id="2" creationId="{00000000-0000-0000-0000-000000000000}"/>
          </ac:spMkLst>
        </pc:spChg>
        <pc:spChg chg="mod">
          <ac:chgData name="Soykan Temel Orman" userId="fe7ce8c84e6ac3a6" providerId="Windows Live" clId="Web-{75CBED87-307B-41D0-B343-2D91BABFECB8}" dt="2025-10-26T00:39:15.407" v="25"/>
          <ac:spMkLst>
            <pc:docMk/>
            <pc:sldMk cId="0" sldId="258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39:15.407" v="25"/>
          <ac:spMkLst>
            <pc:docMk/>
            <pc:sldMk cId="0" sldId="258"/>
            <ac:spMk id="8" creationId="{907EF6B7-1338-4443-8C46-6A318D952DFD}"/>
          </ac:spMkLst>
        </pc:spChg>
        <pc:spChg chg="add">
          <ac:chgData name="Soykan Temel Orman" userId="fe7ce8c84e6ac3a6" providerId="Windows Live" clId="Web-{75CBED87-307B-41D0-B343-2D91BABFECB8}" dt="2025-10-26T00:39:15.407" v="25"/>
          <ac:spMkLst>
            <pc:docMk/>
            <pc:sldMk cId="0" sldId="258"/>
            <ac:spMk id="10" creationId="{DAAE4CDD-124C-4DCF-9584-B6033B545DD5}"/>
          </ac:spMkLst>
        </pc:spChg>
        <pc:spChg chg="add">
          <ac:chgData name="Soykan Temel Orman" userId="fe7ce8c84e6ac3a6" providerId="Windows Live" clId="Web-{75CBED87-307B-41D0-B343-2D91BABFECB8}" dt="2025-10-26T00:39:15.407" v="25"/>
          <ac:spMkLst>
            <pc:docMk/>
            <pc:sldMk cId="0" sldId="258"/>
            <ac:spMk id="12" creationId="{081E4A58-353D-44AE-B2FC-2A74E2E400F7}"/>
          </ac:spMkLst>
        </pc:spChg>
      </pc:sldChg>
      <pc:sldChg chg="addSp modSp mod setBg">
        <pc:chgData name="Soykan Temel Orman" userId="fe7ce8c84e6ac3a6" providerId="Windows Live" clId="Web-{75CBED87-307B-41D0-B343-2D91BABFECB8}" dt="2025-10-26T00:38:59.704" v="24"/>
        <pc:sldMkLst>
          <pc:docMk/>
          <pc:sldMk cId="0" sldId="259"/>
        </pc:sldMkLst>
        <pc:spChg chg="mod">
          <ac:chgData name="Soykan Temel Orman" userId="fe7ce8c84e6ac3a6" providerId="Windows Live" clId="Web-{75CBED87-307B-41D0-B343-2D91BABFECB8}" dt="2025-10-26T00:38:59.704" v="24"/>
          <ac:spMkLst>
            <pc:docMk/>
            <pc:sldMk cId="0" sldId="259"/>
            <ac:spMk id="2" creationId="{00000000-0000-0000-0000-000000000000}"/>
          </ac:spMkLst>
        </pc:spChg>
        <pc:spChg chg="mod">
          <ac:chgData name="Soykan Temel Orman" userId="fe7ce8c84e6ac3a6" providerId="Windows Live" clId="Web-{75CBED87-307B-41D0-B343-2D91BABFECB8}" dt="2025-10-26T00:38:59.704" v="24"/>
          <ac:spMkLst>
            <pc:docMk/>
            <pc:sldMk cId="0" sldId="259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38:59.704" v="24"/>
          <ac:spMkLst>
            <pc:docMk/>
            <pc:sldMk cId="0" sldId="259"/>
            <ac:spMk id="8" creationId="{907EF6B7-1338-4443-8C46-6A318D952DFD}"/>
          </ac:spMkLst>
        </pc:spChg>
        <pc:spChg chg="add">
          <ac:chgData name="Soykan Temel Orman" userId="fe7ce8c84e6ac3a6" providerId="Windows Live" clId="Web-{75CBED87-307B-41D0-B343-2D91BABFECB8}" dt="2025-10-26T00:38:59.704" v="24"/>
          <ac:spMkLst>
            <pc:docMk/>
            <pc:sldMk cId="0" sldId="259"/>
            <ac:spMk id="10" creationId="{DAAE4CDD-124C-4DCF-9584-B6033B545DD5}"/>
          </ac:spMkLst>
        </pc:spChg>
        <pc:spChg chg="add">
          <ac:chgData name="Soykan Temel Orman" userId="fe7ce8c84e6ac3a6" providerId="Windows Live" clId="Web-{75CBED87-307B-41D0-B343-2D91BABFECB8}" dt="2025-10-26T00:38:59.704" v="24"/>
          <ac:spMkLst>
            <pc:docMk/>
            <pc:sldMk cId="0" sldId="259"/>
            <ac:spMk id="12" creationId="{081E4A58-353D-44AE-B2FC-2A74E2E400F7}"/>
          </ac:spMkLst>
        </pc:spChg>
      </pc:sldChg>
      <pc:sldChg chg="addSp modSp mod setBg">
        <pc:chgData name="Soykan Temel Orman" userId="fe7ce8c84e6ac3a6" providerId="Windows Live" clId="Web-{75CBED87-307B-41D0-B343-2D91BABFECB8}" dt="2025-10-26T00:38:39.891" v="23"/>
        <pc:sldMkLst>
          <pc:docMk/>
          <pc:sldMk cId="0" sldId="260"/>
        </pc:sldMkLst>
        <pc:spChg chg="mod">
          <ac:chgData name="Soykan Temel Orman" userId="fe7ce8c84e6ac3a6" providerId="Windows Live" clId="Web-{75CBED87-307B-41D0-B343-2D91BABFECB8}" dt="2025-10-26T00:38:39.891" v="23"/>
          <ac:spMkLst>
            <pc:docMk/>
            <pc:sldMk cId="0" sldId="260"/>
            <ac:spMk id="2" creationId="{00000000-0000-0000-0000-000000000000}"/>
          </ac:spMkLst>
        </pc:spChg>
        <pc:spChg chg="mod">
          <ac:chgData name="Soykan Temel Orman" userId="fe7ce8c84e6ac3a6" providerId="Windows Live" clId="Web-{75CBED87-307B-41D0-B343-2D91BABFECB8}" dt="2025-10-26T00:38:39.891" v="23"/>
          <ac:spMkLst>
            <pc:docMk/>
            <pc:sldMk cId="0" sldId="260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38:39.891" v="23"/>
          <ac:spMkLst>
            <pc:docMk/>
            <pc:sldMk cId="0" sldId="260"/>
            <ac:spMk id="8" creationId="{907EF6B7-1338-4443-8C46-6A318D952DFD}"/>
          </ac:spMkLst>
        </pc:spChg>
        <pc:spChg chg="add">
          <ac:chgData name="Soykan Temel Orman" userId="fe7ce8c84e6ac3a6" providerId="Windows Live" clId="Web-{75CBED87-307B-41D0-B343-2D91BABFECB8}" dt="2025-10-26T00:38:39.891" v="23"/>
          <ac:spMkLst>
            <pc:docMk/>
            <pc:sldMk cId="0" sldId="260"/>
            <ac:spMk id="10" creationId="{DAAE4CDD-124C-4DCF-9584-B6033B545DD5}"/>
          </ac:spMkLst>
        </pc:spChg>
        <pc:spChg chg="add">
          <ac:chgData name="Soykan Temel Orman" userId="fe7ce8c84e6ac3a6" providerId="Windows Live" clId="Web-{75CBED87-307B-41D0-B343-2D91BABFECB8}" dt="2025-10-26T00:38:39.891" v="23"/>
          <ac:spMkLst>
            <pc:docMk/>
            <pc:sldMk cId="0" sldId="260"/>
            <ac:spMk id="12" creationId="{081E4A58-353D-44AE-B2FC-2A74E2E400F7}"/>
          </ac:spMkLst>
        </pc:spChg>
      </pc:sldChg>
      <pc:sldChg chg="addSp delSp modSp mod setBg">
        <pc:chgData name="Soykan Temel Orman" userId="fe7ce8c84e6ac3a6" providerId="Windows Live" clId="Web-{75CBED87-307B-41D0-B343-2D91BABFECB8}" dt="2025-10-26T00:37:25.529" v="22" actId="14100"/>
        <pc:sldMkLst>
          <pc:docMk/>
          <pc:sldMk cId="0" sldId="261"/>
        </pc:sldMkLst>
        <pc:spChg chg="mod">
          <ac:chgData name="Soykan Temel Orman" userId="fe7ce8c84e6ac3a6" providerId="Windows Live" clId="Web-{75CBED87-307B-41D0-B343-2D91BABFECB8}" dt="2025-10-26T00:37:25.529" v="22" actId="14100"/>
          <ac:spMkLst>
            <pc:docMk/>
            <pc:sldMk cId="0" sldId="261"/>
            <ac:spMk id="2" creationId="{00000000-0000-0000-0000-000000000000}"/>
          </ac:spMkLst>
        </pc:spChg>
        <pc:spChg chg="del">
          <ac:chgData name="Soykan Temel Orman" userId="fe7ce8c84e6ac3a6" providerId="Windows Live" clId="Web-{75CBED87-307B-41D0-B343-2D91BABFECB8}" dt="2025-10-26T00:37:11.529" v="21"/>
          <ac:spMkLst>
            <pc:docMk/>
            <pc:sldMk cId="0" sldId="261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37:11.529" v="21"/>
          <ac:spMkLst>
            <pc:docMk/>
            <pc:sldMk cId="0" sldId="261"/>
            <ac:spMk id="9" creationId="{2E442304-DDBD-4F7B-8017-36BCC863FB40}"/>
          </ac:spMkLst>
        </pc:spChg>
        <pc:spChg chg="add">
          <ac:chgData name="Soykan Temel Orman" userId="fe7ce8c84e6ac3a6" providerId="Windows Live" clId="Web-{75CBED87-307B-41D0-B343-2D91BABFECB8}" dt="2025-10-26T00:37:11.529" v="21"/>
          <ac:spMkLst>
            <pc:docMk/>
            <pc:sldMk cId="0" sldId="261"/>
            <ac:spMk id="11" creationId="{5E107275-3853-46FD-A241-DE4355A42675}"/>
          </ac:spMkLst>
        </pc:spChg>
        <pc:graphicFrameChg chg="add">
          <ac:chgData name="Soykan Temel Orman" userId="fe7ce8c84e6ac3a6" providerId="Windows Live" clId="Web-{75CBED87-307B-41D0-B343-2D91BABFECB8}" dt="2025-10-26T00:37:11.529" v="21"/>
          <ac:graphicFrameMkLst>
            <pc:docMk/>
            <pc:sldMk cId="0" sldId="261"/>
            <ac:graphicFrameMk id="5" creationId="{ED82CE7D-AB6A-F395-D52E-CFB4FED05C6C}"/>
          </ac:graphicFrameMkLst>
        </pc:graphicFrameChg>
      </pc:sldChg>
      <pc:sldChg chg="addSp delSp modSp mod setBg">
        <pc:chgData name="Soykan Temel Orman" userId="fe7ce8c84e6ac3a6" providerId="Windows Live" clId="Web-{75CBED87-307B-41D0-B343-2D91BABFECB8}" dt="2025-10-26T00:36:13.979" v="16"/>
        <pc:sldMkLst>
          <pc:docMk/>
          <pc:sldMk cId="0" sldId="262"/>
        </pc:sldMkLst>
        <pc:spChg chg="mod">
          <ac:chgData name="Soykan Temel Orman" userId="fe7ce8c84e6ac3a6" providerId="Windows Live" clId="Web-{75CBED87-307B-41D0-B343-2D91BABFECB8}" dt="2025-10-26T00:36:13.979" v="1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oykan Temel Orman" userId="fe7ce8c84e6ac3a6" providerId="Windows Live" clId="Web-{75CBED87-307B-41D0-B343-2D91BABFECB8}" dt="2025-10-26T00:36:13.979" v="16"/>
          <ac:spMkLst>
            <pc:docMk/>
            <pc:sldMk cId="0" sldId="262"/>
            <ac:spMk id="3" creationId="{00000000-0000-0000-0000-000000000000}"/>
          </ac:spMkLst>
        </pc:spChg>
        <pc:spChg chg="add">
          <ac:chgData name="Soykan Temel Orman" userId="fe7ce8c84e6ac3a6" providerId="Windows Live" clId="Web-{75CBED87-307B-41D0-B343-2D91BABFECB8}" dt="2025-10-26T00:36:13.979" v="16"/>
          <ac:spMkLst>
            <pc:docMk/>
            <pc:sldMk cId="0" sldId="262"/>
            <ac:spMk id="9" creationId="{2E442304-DDBD-4F7B-8017-36BCC863FB40}"/>
          </ac:spMkLst>
        </pc:spChg>
        <pc:spChg chg="add">
          <ac:chgData name="Soykan Temel Orman" userId="fe7ce8c84e6ac3a6" providerId="Windows Live" clId="Web-{75CBED87-307B-41D0-B343-2D91BABFECB8}" dt="2025-10-26T00:36:13.979" v="16"/>
          <ac:spMkLst>
            <pc:docMk/>
            <pc:sldMk cId="0" sldId="262"/>
            <ac:spMk id="11" creationId="{5E107275-3853-46FD-A241-DE4355A42675}"/>
          </ac:spMkLst>
        </pc:spChg>
        <pc:graphicFrameChg chg="add">
          <ac:chgData name="Soykan Temel Orman" userId="fe7ce8c84e6ac3a6" providerId="Windows Live" clId="Web-{75CBED87-307B-41D0-B343-2D91BABFECB8}" dt="2025-10-26T00:36:13.979" v="16"/>
          <ac:graphicFrameMkLst>
            <pc:docMk/>
            <pc:sldMk cId="0" sldId="262"/>
            <ac:graphicFrameMk id="5" creationId="{47CF25FD-740A-82D4-78FC-C7A4057C17C1}"/>
          </ac:graphicFrameMkLst>
        </pc:graphicFrameChg>
      </pc:sldChg>
      <pc:sldChg chg="addSp delSp modSp mod setBg">
        <pc:chgData name="Soykan Temel Orman" userId="fe7ce8c84e6ac3a6" providerId="Windows Live" clId="Web-{75CBED87-307B-41D0-B343-2D91BABFECB8}" dt="2025-10-26T00:36:29.355" v="17"/>
        <pc:sldMkLst>
          <pc:docMk/>
          <pc:sldMk cId="0" sldId="263"/>
        </pc:sldMkLst>
        <pc:spChg chg="mod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Soykan Temel Orman" userId="fe7ce8c84e6ac3a6" providerId="Windows Live" clId="Web-{75CBED87-307B-41D0-B343-2D91BABFECB8}" dt="2025-10-26T00:36:03.866" v="15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6" creationId="{BACC6370-2D7E-4714-9D71-7542949D7D5D}"/>
          </ac:spMkLst>
        </pc:spChg>
        <pc:spChg chg="add del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7" creationId="{256B2C21-A230-48C0-8DF1-C46611373C44}"/>
          </ac:spMkLst>
        </pc:spChg>
        <pc:spChg chg="add del">
          <ac:chgData name="Soykan Temel Orman" userId="fe7ce8c84e6ac3a6" providerId="Windows Live" clId="Web-{75CBED87-307B-41D0-B343-2D91BABFECB8}" dt="2025-10-26T00:36:03.835" v="14"/>
          <ac:spMkLst>
            <pc:docMk/>
            <pc:sldMk cId="0" sldId="263"/>
            <ac:spMk id="8" creationId="{081EA652-8C6A-4E69-BEB9-170809474553}"/>
          </ac:spMkLst>
        </pc:spChg>
        <pc:spChg chg="add del">
          <ac:chgData name="Soykan Temel Orman" userId="fe7ce8c84e6ac3a6" providerId="Windows Live" clId="Web-{75CBED87-307B-41D0-B343-2D91BABFECB8}" dt="2025-10-26T00:35:55.834" v="12"/>
          <ac:spMkLst>
            <pc:docMk/>
            <pc:sldMk cId="0" sldId="263"/>
            <ac:spMk id="9" creationId="{BACC6370-2D7E-4714-9D71-7542949D7D5D}"/>
          </ac:spMkLst>
        </pc:spChg>
        <pc:spChg chg="add del">
          <ac:chgData name="Soykan Temel Orman" userId="fe7ce8c84e6ac3a6" providerId="Windows Live" clId="Web-{75CBED87-307B-41D0-B343-2D91BABFECB8}" dt="2025-10-26T00:36:03.835" v="14"/>
          <ac:spMkLst>
            <pc:docMk/>
            <pc:sldMk cId="0" sldId="263"/>
            <ac:spMk id="10" creationId="{5298780A-33B9-4EA2-8F67-DE68AD62841B}"/>
          </ac:spMkLst>
        </pc:spChg>
        <pc:spChg chg="add del">
          <ac:chgData name="Soykan Temel Orman" userId="fe7ce8c84e6ac3a6" providerId="Windows Live" clId="Web-{75CBED87-307B-41D0-B343-2D91BABFECB8}" dt="2025-10-26T00:35:55.834" v="12"/>
          <ac:spMkLst>
            <pc:docMk/>
            <pc:sldMk cId="0" sldId="263"/>
            <ac:spMk id="11" creationId="{256B2C21-A230-48C0-8DF1-C46611373C44}"/>
          </ac:spMkLst>
        </pc:spChg>
        <pc:spChg chg="add del">
          <ac:chgData name="Soykan Temel Orman" userId="fe7ce8c84e6ac3a6" providerId="Windows Live" clId="Web-{75CBED87-307B-41D0-B343-2D91BABFECB8}" dt="2025-10-26T00:36:03.835" v="14"/>
          <ac:spMkLst>
            <pc:docMk/>
            <pc:sldMk cId="0" sldId="263"/>
            <ac:spMk id="12" creationId="{7F488E8B-4E1E-4402-8935-D4E6C02615C7}"/>
          </ac:spMkLst>
        </pc:spChg>
        <pc:spChg chg="add del">
          <ac:chgData name="Soykan Temel Orman" userId="fe7ce8c84e6ac3a6" providerId="Windows Live" clId="Web-{75CBED87-307B-41D0-B343-2D91BABFECB8}" dt="2025-10-26T00:35:55.834" v="12"/>
          <ac:spMkLst>
            <pc:docMk/>
            <pc:sldMk cId="0" sldId="263"/>
            <ac:spMk id="13" creationId="{3847E18C-932D-4C95-AABA-FEC7C9499AD7}"/>
          </ac:spMkLst>
        </pc:spChg>
        <pc:spChg chg="add del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14" creationId="{3847E18C-932D-4C95-AABA-FEC7C9499AD7}"/>
          </ac:spMkLst>
        </pc:spChg>
        <pc:spChg chg="add del">
          <ac:chgData name="Soykan Temel Orman" userId="fe7ce8c84e6ac3a6" providerId="Windows Live" clId="Web-{75CBED87-307B-41D0-B343-2D91BABFECB8}" dt="2025-10-26T00:35:55.834" v="12"/>
          <ac:spMkLst>
            <pc:docMk/>
            <pc:sldMk cId="0" sldId="263"/>
            <ac:spMk id="15" creationId="{3150CB11-0C61-439E-910F-5787759E72A0}"/>
          </ac:spMkLst>
        </pc:spChg>
        <pc:spChg chg="add del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16" creationId="{3150CB11-0C61-439E-910F-5787759E72A0}"/>
          </ac:spMkLst>
        </pc:spChg>
        <pc:spChg chg="add del">
          <ac:chgData name="Soykan Temel Orman" userId="fe7ce8c84e6ac3a6" providerId="Windows Live" clId="Web-{75CBED87-307B-41D0-B343-2D91BABFECB8}" dt="2025-10-26T00:35:55.834" v="12"/>
          <ac:spMkLst>
            <pc:docMk/>
            <pc:sldMk cId="0" sldId="263"/>
            <ac:spMk id="17" creationId="{43F8A58B-5155-44CE-A5FF-7647B47D0A7A}"/>
          </ac:spMkLst>
        </pc:spChg>
        <pc:spChg chg="add del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18" creationId="{43F8A58B-5155-44CE-A5FF-7647B47D0A7A}"/>
          </ac:spMkLst>
        </pc:spChg>
        <pc:spChg chg="add del">
          <ac:chgData name="Soykan Temel Orman" userId="fe7ce8c84e6ac3a6" providerId="Windows Live" clId="Web-{75CBED87-307B-41D0-B343-2D91BABFECB8}" dt="2025-10-26T00:35:55.834" v="12"/>
          <ac:spMkLst>
            <pc:docMk/>
            <pc:sldMk cId="0" sldId="263"/>
            <ac:spMk id="19" creationId="{443F2ACA-E6D6-4028-82DD-F03C262D5DE6}"/>
          </ac:spMkLst>
        </pc:spChg>
        <pc:spChg chg="add del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20" creationId="{443F2ACA-E6D6-4028-82DD-F03C262D5DE6}"/>
          </ac:spMkLst>
        </pc:spChg>
        <pc:spChg chg="add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26" creationId="{9DBC8166-481C-4473-95F5-9A5B9073B7F1}"/>
          </ac:spMkLst>
        </pc:spChg>
        <pc:spChg chg="add">
          <ac:chgData name="Soykan Temel Orman" userId="fe7ce8c84e6ac3a6" providerId="Windows Live" clId="Web-{75CBED87-307B-41D0-B343-2D91BABFECB8}" dt="2025-10-26T00:36:29.355" v="17"/>
          <ac:spMkLst>
            <pc:docMk/>
            <pc:sldMk cId="0" sldId="263"/>
            <ac:spMk id="28" creationId="{A5A5CE6E-90AF-4D43-A014-1F9EC83EB93D}"/>
          </ac:spMkLst>
        </pc:spChg>
        <pc:graphicFrameChg chg="add del">
          <ac:chgData name="Soykan Temel Orman" userId="fe7ce8c84e6ac3a6" providerId="Windows Live" clId="Web-{75CBED87-307B-41D0-B343-2D91BABFECB8}" dt="2025-10-26T00:35:55.834" v="12"/>
          <ac:graphicFrameMkLst>
            <pc:docMk/>
            <pc:sldMk cId="0" sldId="263"/>
            <ac:graphicFrameMk id="5" creationId="{C3333D92-5D35-226B-5E2E-A791C006EF91}"/>
          </ac:graphicFrameMkLst>
        </pc:graphicFrameChg>
        <pc:graphicFrameChg chg="add mod modGraphic">
          <ac:chgData name="Soykan Temel Orman" userId="fe7ce8c84e6ac3a6" providerId="Windows Live" clId="Web-{75CBED87-307B-41D0-B343-2D91BABFECB8}" dt="2025-10-26T00:36:29.355" v="17"/>
          <ac:graphicFrameMkLst>
            <pc:docMk/>
            <pc:sldMk cId="0" sldId="263"/>
            <ac:graphicFrameMk id="21" creationId="{C3333D92-5D35-226B-5E2E-A791C006EF91}"/>
          </ac:graphicFrameMkLst>
        </pc:graphicFrameChg>
      </pc:sldChg>
      <pc:sldChg chg="addSp delSp modSp mod setBg">
        <pc:chgData name="Soykan Temel Orman" userId="fe7ce8c84e6ac3a6" providerId="Windows Live" clId="Web-{75CBED87-307B-41D0-B343-2D91BABFECB8}" dt="2025-10-26T00:36:39.699" v="18"/>
        <pc:sldMkLst>
          <pc:docMk/>
          <pc:sldMk cId="0" sldId="264"/>
        </pc:sldMkLst>
        <pc:spChg chg="mod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2" creationId="{00000000-0000-0000-0000-000000000000}"/>
          </ac:spMkLst>
        </pc:spChg>
        <pc:spChg chg="add del">
          <ac:chgData name="Soykan Temel Orman" userId="fe7ce8c84e6ac3a6" providerId="Windows Live" clId="Web-{75CBED87-307B-41D0-B343-2D91BABFECB8}" dt="2025-10-26T00:34:38.765" v="9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6" creationId="{BACC6370-2D7E-4714-9D71-7542949D7D5D}"/>
          </ac:spMkLst>
        </pc:spChg>
        <pc:spChg chg="add del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7" creationId="{256B2C21-A230-48C0-8DF1-C46611373C44}"/>
          </ac:spMkLst>
        </pc:spChg>
        <pc:spChg chg="add del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8" creationId="{3847E18C-932D-4C95-AABA-FEC7C9499AD7}"/>
          </ac:spMkLst>
        </pc:spChg>
        <pc:spChg chg="add del">
          <ac:chgData name="Soykan Temel Orman" userId="fe7ce8c84e6ac3a6" providerId="Windows Live" clId="Web-{75CBED87-307B-41D0-B343-2D91BABFECB8}" dt="2025-10-26T00:34:38.718" v="8"/>
          <ac:spMkLst>
            <pc:docMk/>
            <pc:sldMk cId="0" sldId="264"/>
            <ac:spMk id="9" creationId="{BACC6370-2D7E-4714-9D71-7542949D7D5D}"/>
          </ac:spMkLst>
        </pc:spChg>
        <pc:spChg chg="add del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10" creationId="{3150CB11-0C61-439E-910F-5787759E72A0}"/>
          </ac:spMkLst>
        </pc:spChg>
        <pc:spChg chg="add del">
          <ac:chgData name="Soykan Temel Orman" userId="fe7ce8c84e6ac3a6" providerId="Windows Live" clId="Web-{75CBED87-307B-41D0-B343-2D91BABFECB8}" dt="2025-10-26T00:34:38.718" v="8"/>
          <ac:spMkLst>
            <pc:docMk/>
            <pc:sldMk cId="0" sldId="264"/>
            <ac:spMk id="11" creationId="{256B2C21-A230-48C0-8DF1-C46611373C44}"/>
          </ac:spMkLst>
        </pc:spChg>
        <pc:spChg chg="add del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12" creationId="{43F8A58B-5155-44CE-A5FF-7647B47D0A7A}"/>
          </ac:spMkLst>
        </pc:spChg>
        <pc:spChg chg="add del">
          <ac:chgData name="Soykan Temel Orman" userId="fe7ce8c84e6ac3a6" providerId="Windows Live" clId="Web-{75CBED87-307B-41D0-B343-2D91BABFECB8}" dt="2025-10-26T00:34:38.718" v="8"/>
          <ac:spMkLst>
            <pc:docMk/>
            <pc:sldMk cId="0" sldId="264"/>
            <ac:spMk id="13" creationId="{3847E18C-932D-4C95-AABA-FEC7C9499AD7}"/>
          </ac:spMkLst>
        </pc:spChg>
        <pc:spChg chg="add del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14" creationId="{443F2ACA-E6D6-4028-82DD-F03C262D5DE6}"/>
          </ac:spMkLst>
        </pc:spChg>
        <pc:spChg chg="add del">
          <ac:chgData name="Soykan Temel Orman" userId="fe7ce8c84e6ac3a6" providerId="Windows Live" clId="Web-{75CBED87-307B-41D0-B343-2D91BABFECB8}" dt="2025-10-26T00:34:38.718" v="8"/>
          <ac:spMkLst>
            <pc:docMk/>
            <pc:sldMk cId="0" sldId="264"/>
            <ac:spMk id="15" creationId="{3150CB11-0C61-439E-910F-5787759E72A0}"/>
          </ac:spMkLst>
        </pc:spChg>
        <pc:spChg chg="add del">
          <ac:chgData name="Soykan Temel Orman" userId="fe7ce8c84e6ac3a6" providerId="Windows Live" clId="Web-{75CBED87-307B-41D0-B343-2D91BABFECB8}" dt="2025-10-26T00:34:38.718" v="8"/>
          <ac:spMkLst>
            <pc:docMk/>
            <pc:sldMk cId="0" sldId="264"/>
            <ac:spMk id="17" creationId="{43F8A58B-5155-44CE-A5FF-7647B47D0A7A}"/>
          </ac:spMkLst>
        </pc:spChg>
        <pc:spChg chg="add del">
          <ac:chgData name="Soykan Temel Orman" userId="fe7ce8c84e6ac3a6" providerId="Windows Live" clId="Web-{75CBED87-307B-41D0-B343-2D91BABFECB8}" dt="2025-10-26T00:34:38.718" v="8"/>
          <ac:spMkLst>
            <pc:docMk/>
            <pc:sldMk cId="0" sldId="264"/>
            <ac:spMk id="19" creationId="{443F2ACA-E6D6-4028-82DD-F03C262D5DE6}"/>
          </ac:spMkLst>
        </pc:spChg>
        <pc:spChg chg="add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21" creationId="{9DBC8166-481C-4473-95F5-9A5B9073B7F1}"/>
          </ac:spMkLst>
        </pc:spChg>
        <pc:spChg chg="add">
          <ac:chgData name="Soykan Temel Orman" userId="fe7ce8c84e6ac3a6" providerId="Windows Live" clId="Web-{75CBED87-307B-41D0-B343-2D91BABFECB8}" dt="2025-10-26T00:36:39.699" v="18"/>
          <ac:spMkLst>
            <pc:docMk/>
            <pc:sldMk cId="0" sldId="264"/>
            <ac:spMk id="23" creationId="{A5A5CE6E-90AF-4D43-A014-1F9EC83EB93D}"/>
          </ac:spMkLst>
        </pc:spChg>
        <pc:graphicFrameChg chg="add del">
          <ac:chgData name="Soykan Temel Orman" userId="fe7ce8c84e6ac3a6" providerId="Windows Live" clId="Web-{75CBED87-307B-41D0-B343-2D91BABFECB8}" dt="2025-10-26T00:34:38.718" v="8"/>
          <ac:graphicFrameMkLst>
            <pc:docMk/>
            <pc:sldMk cId="0" sldId="264"/>
            <ac:graphicFrameMk id="5" creationId="{A5FEC34E-9B56-35CD-6FC8-78B4929CF50E}"/>
          </ac:graphicFrameMkLst>
        </pc:graphicFrameChg>
        <pc:graphicFrameChg chg="add mod modGraphic">
          <ac:chgData name="Soykan Temel Orman" userId="fe7ce8c84e6ac3a6" providerId="Windows Live" clId="Web-{75CBED87-307B-41D0-B343-2D91BABFECB8}" dt="2025-10-26T00:36:39.699" v="18"/>
          <ac:graphicFrameMkLst>
            <pc:docMk/>
            <pc:sldMk cId="0" sldId="264"/>
            <ac:graphicFrameMk id="16" creationId="{F7D205FC-76D4-BAC7-EFE1-3380FD1E1579}"/>
          </ac:graphicFrameMkLst>
        </pc:graphicFrameChg>
      </pc:sldChg>
      <pc:sldChg chg="addSp delSp modSp mod setBg">
        <pc:chgData name="Soykan Temel Orman" userId="fe7ce8c84e6ac3a6" providerId="Windows Live" clId="Web-{75CBED87-307B-41D0-B343-2D91BABFECB8}" dt="2025-10-26T00:36:51.716" v="19"/>
        <pc:sldMkLst>
          <pc:docMk/>
          <pc:sldMk cId="0" sldId="265"/>
        </pc:sldMkLst>
        <pc:spChg chg="mod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oykan Temel Orman" userId="fe7ce8c84e6ac3a6" providerId="Windows Live" clId="Web-{75CBED87-307B-41D0-B343-2D91BABFECB8}" dt="2025-10-26T00:35:29.629" v="10"/>
          <ac:spMkLst>
            <pc:docMk/>
            <pc:sldMk cId="0" sldId="265"/>
            <ac:spMk id="8" creationId="{081EA652-8C6A-4E69-BEB9-170809474553}"/>
          </ac:spMkLst>
        </pc:spChg>
        <pc:spChg chg="add del">
          <ac:chgData name="Soykan Temel Orman" userId="fe7ce8c84e6ac3a6" providerId="Windows Live" clId="Web-{75CBED87-307B-41D0-B343-2D91BABFECB8}" dt="2025-10-26T00:32:57.266" v="5"/>
          <ac:spMkLst>
            <pc:docMk/>
            <pc:sldMk cId="0" sldId="265"/>
            <ac:spMk id="9" creationId="{BACC6370-2D7E-4714-9D71-7542949D7D5D}"/>
          </ac:spMkLst>
        </pc:spChg>
        <pc:spChg chg="add del">
          <ac:chgData name="Soykan Temel Orman" userId="fe7ce8c84e6ac3a6" providerId="Windows Live" clId="Web-{75CBED87-307B-41D0-B343-2D91BABFECB8}" dt="2025-10-26T00:35:29.629" v="10"/>
          <ac:spMkLst>
            <pc:docMk/>
            <pc:sldMk cId="0" sldId="265"/>
            <ac:spMk id="10" creationId="{5298780A-33B9-4EA2-8F67-DE68AD62841B}"/>
          </ac:spMkLst>
        </pc:spChg>
        <pc:spChg chg="add del">
          <ac:chgData name="Soykan Temel Orman" userId="fe7ce8c84e6ac3a6" providerId="Windows Live" clId="Web-{75CBED87-307B-41D0-B343-2D91BABFECB8}" dt="2025-10-26T00:32:57.266" v="5"/>
          <ac:spMkLst>
            <pc:docMk/>
            <pc:sldMk cId="0" sldId="265"/>
            <ac:spMk id="11" creationId="{256B2C21-A230-48C0-8DF1-C46611373C44}"/>
          </ac:spMkLst>
        </pc:spChg>
        <pc:spChg chg="add">
          <ac:chgData name="Soykan Temel Orman" userId="fe7ce8c84e6ac3a6" providerId="Windows Live" clId="Web-{75CBED87-307B-41D0-B343-2D91BABFECB8}" dt="2025-10-26T00:33:18.784" v="6"/>
          <ac:spMkLst>
            <pc:docMk/>
            <pc:sldMk cId="0" sldId="265"/>
            <ac:spMk id="12" creationId="{7F488E8B-4E1E-4402-8935-D4E6C02615C7}"/>
          </ac:spMkLst>
        </pc:spChg>
        <pc:spChg chg="add del">
          <ac:chgData name="Soykan Temel Orman" userId="fe7ce8c84e6ac3a6" providerId="Windows Live" clId="Web-{75CBED87-307B-41D0-B343-2D91BABFECB8}" dt="2025-10-26T00:32:57.266" v="5"/>
          <ac:spMkLst>
            <pc:docMk/>
            <pc:sldMk cId="0" sldId="265"/>
            <ac:spMk id="13" creationId="{3847E18C-932D-4C95-AABA-FEC7C9499AD7}"/>
          </ac:spMkLst>
        </pc:spChg>
        <pc:spChg chg="add del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14" creationId="{09588DA8-065E-4F6F-8EFD-43104AB2E0CF}"/>
          </ac:spMkLst>
        </pc:spChg>
        <pc:spChg chg="add del">
          <ac:chgData name="Soykan Temel Orman" userId="fe7ce8c84e6ac3a6" providerId="Windows Live" clId="Web-{75CBED87-307B-41D0-B343-2D91BABFECB8}" dt="2025-10-26T00:32:57.266" v="5"/>
          <ac:spMkLst>
            <pc:docMk/>
            <pc:sldMk cId="0" sldId="265"/>
            <ac:spMk id="15" creationId="{3150CB11-0C61-439E-910F-5787759E72A0}"/>
          </ac:spMkLst>
        </pc:spChg>
        <pc:spChg chg="add del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16" creationId="{C4285719-470E-454C-AF62-8323075F1F5B}"/>
          </ac:spMkLst>
        </pc:spChg>
        <pc:spChg chg="add del">
          <ac:chgData name="Soykan Temel Orman" userId="fe7ce8c84e6ac3a6" providerId="Windows Live" clId="Web-{75CBED87-307B-41D0-B343-2D91BABFECB8}" dt="2025-10-26T00:32:57.266" v="5"/>
          <ac:spMkLst>
            <pc:docMk/>
            <pc:sldMk cId="0" sldId="265"/>
            <ac:spMk id="17" creationId="{43F8A58B-5155-44CE-A5FF-7647B47D0A7A}"/>
          </ac:spMkLst>
        </pc:spChg>
        <pc:spChg chg="add del">
          <ac:chgData name="Soykan Temel Orman" userId="fe7ce8c84e6ac3a6" providerId="Windows Live" clId="Web-{75CBED87-307B-41D0-B343-2D91BABFECB8}" dt="2025-10-26T00:32:57.266" v="5"/>
          <ac:spMkLst>
            <pc:docMk/>
            <pc:sldMk cId="0" sldId="265"/>
            <ac:spMk id="19" creationId="{443F2ACA-E6D6-4028-82DD-F03C262D5DE6}"/>
          </ac:spMkLst>
        </pc:spChg>
        <pc:spChg chg="add del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21" creationId="{CD9FE4EF-C4D8-49A0-B2FF-81D8DB7D8A24}"/>
          </ac:spMkLst>
        </pc:spChg>
        <pc:spChg chg="add del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23" creationId="{4300840D-0A0B-4512-BACA-B439D5B9C57C}"/>
          </ac:spMkLst>
        </pc:spChg>
        <pc:spChg chg="add del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25" creationId="{D2B78728-A580-49A7-84F9-6EF6F583ADE0}"/>
          </ac:spMkLst>
        </pc:spChg>
        <pc:spChg chg="add">
          <ac:chgData name="Soykan Temel Orman" userId="fe7ce8c84e6ac3a6" providerId="Windows Live" clId="Web-{75CBED87-307B-41D0-B343-2D91BABFECB8}" dt="2025-10-26T00:35:29.629" v="10"/>
          <ac:spMkLst>
            <pc:docMk/>
            <pc:sldMk cId="0" sldId="265"/>
            <ac:spMk id="27" creationId="{38FAA1A1-D861-433F-88FA-1E9D6FD31D11}"/>
          </ac:spMkLst>
        </pc:spChg>
        <pc:spChg chg="add del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29" creationId="{8D71EDA1-87BF-4D5D-AB79-F346FD19278A}"/>
          </ac:spMkLst>
        </pc:spChg>
        <pc:spChg chg="add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34" creationId="{907EF6B7-1338-4443-8C46-6A318D952DFD}"/>
          </ac:spMkLst>
        </pc:spChg>
        <pc:spChg chg="add">
          <ac:chgData name="Soykan Temel Orman" userId="fe7ce8c84e6ac3a6" providerId="Windows Live" clId="Web-{75CBED87-307B-41D0-B343-2D91BABFECB8}" dt="2025-10-26T00:36:51.716" v="19"/>
          <ac:spMkLst>
            <pc:docMk/>
            <pc:sldMk cId="0" sldId="265"/>
            <ac:spMk id="36" creationId="{DAAE4CDD-124C-4DCF-9584-B6033B545DD5}"/>
          </ac:spMkLst>
        </pc:spChg>
        <pc:graphicFrameChg chg="add del">
          <ac:chgData name="Soykan Temel Orman" userId="fe7ce8c84e6ac3a6" providerId="Windows Live" clId="Web-{75CBED87-307B-41D0-B343-2D91BABFECB8}" dt="2025-10-26T00:32:57.266" v="5"/>
          <ac:graphicFrameMkLst>
            <pc:docMk/>
            <pc:sldMk cId="0" sldId="265"/>
            <ac:graphicFrameMk id="5" creationId="{537B0BE8-E797-A9A8-1578-5C8202D33B75}"/>
          </ac:graphicFrameMkLst>
        </pc:graphicFrameChg>
      </pc:sldChg>
      <pc:sldChg chg="addSp delSp modSp mod setBg">
        <pc:chgData name="Soykan Temel Orman" userId="fe7ce8c84e6ac3a6" providerId="Windows Live" clId="Web-{75CBED87-307B-41D0-B343-2D91BABFECB8}" dt="2025-10-26T00:36:58.981" v="20"/>
        <pc:sldMkLst>
          <pc:docMk/>
          <pc:sldMk cId="0" sldId="266"/>
        </pc:sldMkLst>
        <pc:spChg chg="mod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2" creationId="{00000000-0000-0000-0000-000000000000}"/>
          </ac:spMkLst>
        </pc:spChg>
        <pc:spChg chg="del">
          <ac:chgData name="Soykan Temel Orman" userId="fe7ce8c84e6ac3a6" providerId="Windows Live" clId="Web-{75CBED87-307B-41D0-B343-2D91BABFECB8}" dt="2025-10-26T00:32:41.079" v="3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9" creationId="{BACC6370-2D7E-4714-9D71-7542949D7D5D}"/>
          </ac:spMkLst>
        </pc:spChg>
        <pc:spChg chg="add del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11" creationId="{256B2C21-A230-48C0-8DF1-C46611373C44}"/>
          </ac:spMkLst>
        </pc:spChg>
        <pc:spChg chg="add del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13" creationId="{3847E18C-932D-4C95-AABA-FEC7C9499AD7}"/>
          </ac:spMkLst>
        </pc:spChg>
        <pc:spChg chg="add del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15" creationId="{3150CB11-0C61-439E-910F-5787759E72A0}"/>
          </ac:spMkLst>
        </pc:spChg>
        <pc:spChg chg="add del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17" creationId="{43F8A58B-5155-44CE-A5FF-7647B47D0A7A}"/>
          </ac:spMkLst>
        </pc:spChg>
        <pc:spChg chg="add del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19" creationId="{443F2ACA-E6D6-4028-82DD-F03C262D5DE6}"/>
          </ac:spMkLst>
        </pc:spChg>
        <pc:spChg chg="add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24" creationId="{9DBC8166-481C-4473-95F5-9A5B9073B7F1}"/>
          </ac:spMkLst>
        </pc:spChg>
        <pc:spChg chg="add">
          <ac:chgData name="Soykan Temel Orman" userId="fe7ce8c84e6ac3a6" providerId="Windows Live" clId="Web-{75CBED87-307B-41D0-B343-2D91BABFECB8}" dt="2025-10-26T00:36:58.981" v="20"/>
          <ac:spMkLst>
            <pc:docMk/>
            <pc:sldMk cId="0" sldId="266"/>
            <ac:spMk id="26" creationId="{A5A5CE6E-90AF-4D43-A014-1F9EC83EB93D}"/>
          </ac:spMkLst>
        </pc:spChg>
        <pc:graphicFrameChg chg="add mod modGraphic">
          <ac:chgData name="Soykan Temel Orman" userId="fe7ce8c84e6ac3a6" providerId="Windows Live" clId="Web-{75CBED87-307B-41D0-B343-2D91BABFECB8}" dt="2025-10-26T00:36:58.981" v="20"/>
          <ac:graphicFrameMkLst>
            <pc:docMk/>
            <pc:sldMk cId="0" sldId="266"/>
            <ac:graphicFrameMk id="5" creationId="{8F4704E5-9147-1F17-E24B-EEDE462FAA03}"/>
          </ac:graphicFrameMkLst>
        </pc:graphicFrameChg>
      </pc:sldChg>
      <pc:sldChg chg="addSp delSp modSp mod setBg">
        <pc:chgData name="Soykan Temel Orman" userId="fe7ce8c84e6ac3a6" providerId="Windows Live" clId="Web-{75CBED87-307B-41D0-B343-2D91BABFECB8}" dt="2025-10-26T00:46:02.297" v="36"/>
        <pc:sldMkLst>
          <pc:docMk/>
          <pc:sldMk cId="0" sldId="267"/>
        </pc:sldMkLst>
        <pc:spChg chg="mod">
          <ac:chgData name="Soykan Temel Orman" userId="fe7ce8c84e6ac3a6" providerId="Windows Live" clId="Web-{75CBED87-307B-41D0-B343-2D91BABFECB8}" dt="2025-10-26T00:46:02.297" v="36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Soykan Temel Orman" userId="fe7ce8c84e6ac3a6" providerId="Windows Live" clId="Web-{75CBED87-307B-41D0-B343-2D91BABFECB8}" dt="2025-10-26T00:46:02.297" v="36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Soykan Temel Orman" userId="fe7ce8c84e6ac3a6" providerId="Windows Live" clId="Web-{75CBED87-307B-41D0-B343-2D91BABFECB8}" dt="2025-10-26T00:45:21.310" v="34"/>
          <ac:spMkLst>
            <pc:docMk/>
            <pc:sldMk cId="0" sldId="267"/>
            <ac:spMk id="6" creationId="{727C5196-64EF-A1DD-2F6B-5EE0D0641550}"/>
          </ac:spMkLst>
        </pc:spChg>
        <pc:spChg chg="add">
          <ac:chgData name="Soykan Temel Orman" userId="fe7ce8c84e6ac3a6" providerId="Windows Live" clId="Web-{75CBED87-307B-41D0-B343-2D91BABFECB8}" dt="2025-10-26T00:46:02.297" v="36"/>
          <ac:spMkLst>
            <pc:docMk/>
            <pc:sldMk cId="0" sldId="267"/>
            <ac:spMk id="8" creationId="{907EF6B7-1338-4443-8C46-6A318D952DFD}"/>
          </ac:spMkLst>
        </pc:spChg>
        <pc:spChg chg="add">
          <ac:chgData name="Soykan Temel Orman" userId="fe7ce8c84e6ac3a6" providerId="Windows Live" clId="Web-{75CBED87-307B-41D0-B343-2D91BABFECB8}" dt="2025-10-26T00:46:02.297" v="36"/>
          <ac:spMkLst>
            <pc:docMk/>
            <pc:sldMk cId="0" sldId="267"/>
            <ac:spMk id="10" creationId="{DAAE4CDD-124C-4DCF-9584-B6033B545DD5}"/>
          </ac:spMkLst>
        </pc:spChg>
        <pc:spChg chg="add">
          <ac:chgData name="Soykan Temel Orman" userId="fe7ce8c84e6ac3a6" providerId="Windows Live" clId="Web-{75CBED87-307B-41D0-B343-2D91BABFECB8}" dt="2025-10-26T00:46:02.297" v="36"/>
          <ac:spMkLst>
            <pc:docMk/>
            <pc:sldMk cId="0" sldId="267"/>
            <ac:spMk id="12" creationId="{081E4A58-353D-44AE-B2FC-2A74E2E400F7}"/>
          </ac:spMkLst>
        </pc:spChg>
        <pc:graphicFrameChg chg="add del mod ord modGraphic">
          <ac:chgData name="Soykan Temel Orman" userId="fe7ce8c84e6ac3a6" providerId="Windows Live" clId="Web-{75CBED87-307B-41D0-B343-2D91BABFECB8}" dt="2025-10-26T00:31:13.483" v="2"/>
          <ac:graphicFrameMkLst>
            <pc:docMk/>
            <pc:sldMk cId="0" sldId="267"/>
            <ac:graphicFrameMk id="5" creationId="{B6455102-56B1-C78B-023A-50B46D6C45A1}"/>
          </ac:graphicFrameMkLst>
        </pc:graphicFrameChg>
      </pc:sldChg>
    </pc:docChg>
  </pc:docChgLst>
  <pc:docChgLst>
    <pc:chgData name="Soykan Temel Orman" userId="fe7ce8c84e6ac3a6" providerId="Windows Live" clId="Web-{C104AF36-6562-2D41-575D-2988A17906A3}"/>
    <pc:docChg chg="modSld">
      <pc:chgData name="Soykan Temel Orman" userId="fe7ce8c84e6ac3a6" providerId="Windows Live" clId="Web-{C104AF36-6562-2D41-575D-2988A17906A3}" dt="2025-10-26T00:49:04.008" v="9" actId="14100"/>
      <pc:docMkLst>
        <pc:docMk/>
      </pc:docMkLst>
      <pc:sldChg chg="addSp delSp modSp">
        <pc:chgData name="Soykan Temel Orman" userId="fe7ce8c84e6ac3a6" providerId="Windows Live" clId="Web-{C104AF36-6562-2D41-575D-2988A17906A3}" dt="2025-10-26T00:49:04.008" v="9" actId="14100"/>
        <pc:sldMkLst>
          <pc:docMk/>
          <pc:sldMk cId="0" sldId="256"/>
        </pc:sldMkLst>
        <pc:spChg chg="mo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2" creationId="{00000000-0000-0000-0000-000000000000}"/>
          </ac:spMkLst>
        </pc:spChg>
        <pc:spChg chg="mod">
          <ac:chgData name="Soykan Temel Orman" userId="fe7ce8c84e6ac3a6" providerId="Windows Live" clId="Web-{C104AF36-6562-2D41-575D-2988A17906A3}" dt="2025-10-26T00:49:04.008" v="9" actId="14100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5" creationId="{C7D023E4-8DE1-436E-9847-ED6A4B4B04FD}"/>
          </ac:spMkLst>
        </pc:spChg>
        <pc:spChg chg="add del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6" creationId="{63C1F321-BB96-4700-B3CE-1A6156067F44}"/>
          </ac:spMkLst>
        </pc:spChg>
        <pc:spChg chg="ad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25" creationId="{9715DAF0-AE1B-46C9-8A6B-DB2AA05AB91D}"/>
          </ac:spMkLst>
        </pc:spChg>
        <pc:spChg chg="ad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26" creationId="{6016219D-510E-4184-9090-6D5578A87BD1}"/>
          </ac:spMkLst>
        </pc:spChg>
        <pc:spChg chg="ad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28" creationId="{6F5A5072-7B47-4D32-B52A-4EBBF590B8A5}"/>
          </ac:spMkLst>
        </pc:spChg>
        <pc:spChg chg="ad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29" creationId="{AFF4A713-7B75-4B21-90D7-5AB19547C728}"/>
          </ac:spMkLst>
        </pc:spChg>
        <pc:spChg chg="add del">
          <ac:chgData name="Soykan Temel Orman" userId="fe7ce8c84e6ac3a6" providerId="Windows Live" clId="Web-{C104AF36-6562-2D41-575D-2988A17906A3}" dt="2025-10-26T00:47:58.548" v="1"/>
          <ac:spMkLst>
            <pc:docMk/>
            <pc:sldMk cId="0" sldId="256"/>
            <ac:spMk id="30" creationId="{A3363022-C969-41E9-8EB2-E4C94908C1FA}"/>
          </ac:spMkLst>
        </pc:spChg>
        <pc:spChg chg="add del">
          <ac:chgData name="Soykan Temel Orman" userId="fe7ce8c84e6ac3a6" providerId="Windows Live" clId="Web-{C104AF36-6562-2D41-575D-2988A17906A3}" dt="2025-10-26T00:47:58.548" v="1"/>
          <ac:spMkLst>
            <pc:docMk/>
            <pc:sldMk cId="0" sldId="256"/>
            <ac:spMk id="32" creationId="{8D1AD6B3-BE88-4CEB-BA17-790657CC4729}"/>
          </ac:spMkLst>
        </pc:spChg>
        <pc:spChg chg="ad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36" creationId="{DC631C0B-6DA6-4E57-8231-CE32B3434A7E}"/>
          </ac:spMkLst>
        </pc:spChg>
        <pc:spChg chg="add">
          <ac:chgData name="Soykan Temel Orman" userId="fe7ce8c84e6ac3a6" providerId="Windows Live" clId="Web-{C104AF36-6562-2D41-575D-2988A17906A3}" dt="2025-10-26T00:47:58.563" v="2"/>
          <ac:spMkLst>
            <pc:docMk/>
            <pc:sldMk cId="0" sldId="256"/>
            <ac:spMk id="38" creationId="{C29501E6-A978-4A61-9689-9085AF97A53A}"/>
          </ac:spMkLst>
        </pc:spChg>
        <pc:grpChg chg="add del">
          <ac:chgData name="Soykan Temel Orman" userId="fe7ce8c84e6ac3a6" providerId="Windows Live" clId="Web-{C104AF36-6562-2D41-575D-2988A17906A3}" dt="2025-10-26T00:47:58.548" v="1"/>
          <ac:grpSpMkLst>
            <pc:docMk/>
            <pc:sldMk cId="0" sldId="256"/>
            <ac:grpSpMk id="7" creationId="{3FA1AD64-F15F-417D-956C-B2C211FC905E}"/>
          </ac:grpSpMkLst>
        </pc:grpChg>
        <pc:grpChg chg="add del">
          <ac:chgData name="Soykan Temel Orman" userId="fe7ce8c84e6ac3a6" providerId="Windows Live" clId="Web-{C104AF36-6562-2D41-575D-2988A17906A3}" dt="2025-10-26T00:47:58.548" v="1"/>
          <ac:grpSpMkLst>
            <pc:docMk/>
            <pc:sldMk cId="0" sldId="256"/>
            <ac:grpSpMk id="11" creationId="{43F5E015-E085-4624-B431-B42414448684}"/>
          </ac:grpSpMkLst>
        </pc:grpChg>
        <pc:grpChg chg="add del">
          <ac:chgData name="Soykan Temel Orman" userId="fe7ce8c84e6ac3a6" providerId="Windows Live" clId="Web-{C104AF36-6562-2D41-575D-2988A17906A3}" dt="2025-10-26T00:47:58.548" v="1"/>
          <ac:grpSpMkLst>
            <pc:docMk/>
            <pc:sldMk cId="0" sldId="256"/>
            <ac:grpSpMk id="34" creationId="{89D1390B-7E13-4B4F-9CB2-391063412E54}"/>
          </ac:grpSpMkLst>
        </pc:grpChg>
        <pc:picChg chg="add del">
          <ac:chgData name="Soykan Temel Orman" userId="fe7ce8c84e6ac3a6" providerId="Windows Live" clId="Web-{C104AF36-6562-2D41-575D-2988A17906A3}" dt="2025-10-26T00:47:58.548" v="1"/>
          <ac:picMkLst>
            <pc:docMk/>
            <pc:sldMk cId="0" sldId="256"/>
            <ac:picMk id="27" creationId="{1A9440CE-EF81-1052-3FF1-D540D985CB00}"/>
          </ac:picMkLst>
        </pc:picChg>
      </pc:sldChg>
    </pc:docChg>
  </pc:docChgLst>
  <pc:docChgLst>
    <pc:chgData name="Soykan Temel Orman" userId="fe7ce8c84e6ac3a6" providerId="Windows Live" clId="Web-{8450951E-241A-9CED-7687-1C29B977158E}"/>
    <pc:docChg chg="modSld">
      <pc:chgData name="Soykan Temel Orman" userId="fe7ce8c84e6ac3a6" providerId="Windows Live" clId="Web-{8450951E-241A-9CED-7687-1C29B977158E}" dt="2025-10-26T01:01:40.295" v="1" actId="1076"/>
      <pc:docMkLst>
        <pc:docMk/>
      </pc:docMkLst>
      <pc:sldChg chg="modSp">
        <pc:chgData name="Soykan Temel Orman" userId="fe7ce8c84e6ac3a6" providerId="Windows Live" clId="Web-{8450951E-241A-9CED-7687-1C29B977158E}" dt="2025-10-26T01:01:40.295" v="1" actId="1076"/>
        <pc:sldMkLst>
          <pc:docMk/>
          <pc:sldMk cId="0" sldId="266"/>
        </pc:sldMkLst>
        <pc:graphicFrameChg chg="mod">
          <ac:chgData name="Soykan Temel Orman" userId="fe7ce8c84e6ac3a6" providerId="Windows Live" clId="Web-{8450951E-241A-9CED-7687-1C29B977158E}" dt="2025-10-26T01:01:40.295" v="1" actId="1076"/>
          <ac:graphicFrameMkLst>
            <pc:docMk/>
            <pc:sldMk cId="0" sldId="266"/>
            <ac:graphicFrameMk id="5" creationId="{8F4704E5-9147-1F17-E24B-EEDE462FAA0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10AB82-F1D4-45AE-AAB2-DB611A724EE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4DF9AA-FE91-4143-B69E-DEBB278AA545}">
      <dgm:prSet/>
      <dgm:spPr/>
      <dgm:t>
        <a:bodyPr/>
        <a:lstStyle/>
        <a:p>
          <a:r>
            <a:rPr lang="en-US"/>
            <a:t>• Araştırma Alanı (İlgi Alanı)</a:t>
          </a:r>
        </a:p>
      </dgm:t>
    </dgm:pt>
    <dgm:pt modelId="{69445615-8807-4EB1-9E11-BB0A391B362D}" type="parTrans" cxnId="{0DA40A16-55A9-4739-8698-36B19ED95FA3}">
      <dgm:prSet/>
      <dgm:spPr/>
      <dgm:t>
        <a:bodyPr/>
        <a:lstStyle/>
        <a:p>
          <a:endParaRPr lang="en-US"/>
        </a:p>
      </dgm:t>
    </dgm:pt>
    <dgm:pt modelId="{705A114E-C18A-4398-9281-007C076F9884}" type="sibTrans" cxnId="{0DA40A16-55A9-4739-8698-36B19ED95FA3}">
      <dgm:prSet/>
      <dgm:spPr/>
      <dgm:t>
        <a:bodyPr/>
        <a:lstStyle/>
        <a:p>
          <a:endParaRPr lang="en-US"/>
        </a:p>
      </dgm:t>
    </dgm:pt>
    <dgm:pt modelId="{ABBD3FC7-3E78-45B4-9FBA-F295ACBC84B7}">
      <dgm:prSet/>
      <dgm:spPr/>
      <dgm:t>
        <a:bodyPr/>
        <a:lstStyle/>
        <a:p>
          <a:r>
            <a:rPr lang="en-US"/>
            <a:t>• Konu Tanımı ve Neden Seçildiği</a:t>
          </a:r>
        </a:p>
      </dgm:t>
    </dgm:pt>
    <dgm:pt modelId="{7ECEE405-4336-4660-81F9-DED6A18A755C}" type="parTrans" cxnId="{B90DF3ED-8578-45BD-872B-9543F3D9DDEB}">
      <dgm:prSet/>
      <dgm:spPr/>
      <dgm:t>
        <a:bodyPr/>
        <a:lstStyle/>
        <a:p>
          <a:endParaRPr lang="en-US"/>
        </a:p>
      </dgm:t>
    </dgm:pt>
    <dgm:pt modelId="{CE1AAE66-E08E-4C21-9895-EDF95C6EB3C0}" type="sibTrans" cxnId="{B90DF3ED-8578-45BD-872B-9543F3D9DDEB}">
      <dgm:prSet/>
      <dgm:spPr/>
      <dgm:t>
        <a:bodyPr/>
        <a:lstStyle/>
        <a:p>
          <a:endParaRPr lang="en-US"/>
        </a:p>
      </dgm:t>
    </dgm:pt>
    <dgm:pt modelId="{5E0243D1-8824-4E4F-9EFD-4D00690AEDBC}">
      <dgm:prSet/>
      <dgm:spPr/>
      <dgm:t>
        <a:bodyPr/>
        <a:lstStyle/>
        <a:p>
          <a:r>
            <a:rPr lang="en-US"/>
            <a:t>• Problem Durumu (Mevcut Sorun ve Bilinmeyen)</a:t>
          </a:r>
        </a:p>
      </dgm:t>
    </dgm:pt>
    <dgm:pt modelId="{DD9510CB-3896-4842-949F-8FBD1B9FD329}" type="parTrans" cxnId="{399885C4-06AE-422B-8688-12C3BB7E8EBE}">
      <dgm:prSet/>
      <dgm:spPr/>
      <dgm:t>
        <a:bodyPr/>
        <a:lstStyle/>
        <a:p>
          <a:endParaRPr lang="en-US"/>
        </a:p>
      </dgm:t>
    </dgm:pt>
    <dgm:pt modelId="{17FAB095-9FF3-4E43-9BEF-C2977D7B5EE9}" type="sibTrans" cxnId="{399885C4-06AE-422B-8688-12C3BB7E8EBE}">
      <dgm:prSet/>
      <dgm:spPr/>
      <dgm:t>
        <a:bodyPr/>
        <a:lstStyle/>
        <a:p>
          <a:endParaRPr lang="en-US"/>
        </a:p>
      </dgm:t>
    </dgm:pt>
    <dgm:pt modelId="{008F6AC6-CD3F-4F6E-8E71-1B1EB74CF1C8}">
      <dgm:prSet/>
      <dgm:spPr/>
      <dgm:t>
        <a:bodyPr/>
        <a:lstStyle/>
        <a:p>
          <a:r>
            <a:rPr lang="en-US"/>
            <a:t>• Çalışmanın Amacı ve Araştırma Sorusu</a:t>
          </a:r>
        </a:p>
      </dgm:t>
    </dgm:pt>
    <dgm:pt modelId="{FD4FDEA7-9F8D-41C9-8846-27BC35DCB546}" type="parTrans" cxnId="{A4041498-0835-43F6-8D88-B9B388F40236}">
      <dgm:prSet/>
      <dgm:spPr/>
      <dgm:t>
        <a:bodyPr/>
        <a:lstStyle/>
        <a:p>
          <a:endParaRPr lang="en-US"/>
        </a:p>
      </dgm:t>
    </dgm:pt>
    <dgm:pt modelId="{0C8CC885-38B7-4110-979C-54B5A6C2E251}" type="sibTrans" cxnId="{A4041498-0835-43F6-8D88-B9B388F40236}">
      <dgm:prSet/>
      <dgm:spPr/>
      <dgm:t>
        <a:bodyPr/>
        <a:lstStyle/>
        <a:p>
          <a:endParaRPr lang="en-US"/>
        </a:p>
      </dgm:t>
    </dgm:pt>
    <dgm:pt modelId="{E6FFF349-28DD-455E-9C21-6A690AA880AF}">
      <dgm:prSet/>
      <dgm:spPr/>
      <dgm:t>
        <a:bodyPr/>
        <a:lstStyle/>
        <a:p>
          <a:r>
            <a:rPr lang="en-US"/>
            <a:t>• Değişkenler</a:t>
          </a:r>
        </a:p>
      </dgm:t>
    </dgm:pt>
    <dgm:pt modelId="{E1A6A760-BE55-4A89-8CF0-F6AF70714A76}" type="parTrans" cxnId="{BB6B570D-D4F3-41B2-97D0-A47F171B4B88}">
      <dgm:prSet/>
      <dgm:spPr/>
      <dgm:t>
        <a:bodyPr/>
        <a:lstStyle/>
        <a:p>
          <a:endParaRPr lang="en-US"/>
        </a:p>
      </dgm:t>
    </dgm:pt>
    <dgm:pt modelId="{240C5BDA-D81E-4994-9289-5277C997F15D}" type="sibTrans" cxnId="{BB6B570D-D4F3-41B2-97D0-A47F171B4B88}">
      <dgm:prSet/>
      <dgm:spPr/>
      <dgm:t>
        <a:bodyPr/>
        <a:lstStyle/>
        <a:p>
          <a:endParaRPr lang="en-US"/>
        </a:p>
      </dgm:t>
    </dgm:pt>
    <dgm:pt modelId="{13DDCE95-9BB4-4C8F-B8AE-0C9A2F2540F7}">
      <dgm:prSet/>
      <dgm:spPr/>
      <dgm:t>
        <a:bodyPr/>
        <a:lstStyle/>
        <a:p>
          <a:r>
            <a:rPr lang="en-US"/>
            <a:t>• Hipotezler (Araştırma Varsayımları)</a:t>
          </a:r>
        </a:p>
      </dgm:t>
    </dgm:pt>
    <dgm:pt modelId="{A3A6AAB5-0EBA-4246-B70B-83B07BAD58E3}" type="parTrans" cxnId="{C7241FDD-1243-49C3-AFF8-AA2998AC51EC}">
      <dgm:prSet/>
      <dgm:spPr/>
      <dgm:t>
        <a:bodyPr/>
        <a:lstStyle/>
        <a:p>
          <a:endParaRPr lang="en-US"/>
        </a:p>
      </dgm:t>
    </dgm:pt>
    <dgm:pt modelId="{FB5BF957-FA69-4824-8044-72DA95700A07}" type="sibTrans" cxnId="{C7241FDD-1243-49C3-AFF8-AA2998AC51EC}">
      <dgm:prSet/>
      <dgm:spPr/>
      <dgm:t>
        <a:bodyPr/>
        <a:lstStyle/>
        <a:p>
          <a:endParaRPr lang="en-US"/>
        </a:p>
      </dgm:t>
    </dgm:pt>
    <dgm:pt modelId="{56566D60-1ABC-4AA3-AE9B-E276ACC30D9C}" type="pres">
      <dgm:prSet presAssocID="{0810AB82-F1D4-45AE-AAB2-DB611A724EE1}" presName="diagram" presStyleCnt="0">
        <dgm:presLayoutVars>
          <dgm:dir/>
          <dgm:resizeHandles val="exact"/>
        </dgm:presLayoutVars>
      </dgm:prSet>
      <dgm:spPr/>
    </dgm:pt>
    <dgm:pt modelId="{6E05220B-A1B7-4B1E-9D87-E2105A3AC84E}" type="pres">
      <dgm:prSet presAssocID="{984DF9AA-FE91-4143-B69E-DEBB278AA545}" presName="node" presStyleLbl="node1" presStyleIdx="0" presStyleCnt="6">
        <dgm:presLayoutVars>
          <dgm:bulletEnabled val="1"/>
        </dgm:presLayoutVars>
      </dgm:prSet>
      <dgm:spPr/>
    </dgm:pt>
    <dgm:pt modelId="{28369145-1AE4-42A0-A5DE-D52AD586F4F3}" type="pres">
      <dgm:prSet presAssocID="{705A114E-C18A-4398-9281-007C076F9884}" presName="sibTrans" presStyleCnt="0"/>
      <dgm:spPr/>
    </dgm:pt>
    <dgm:pt modelId="{F40DD398-235D-41D0-91CB-117469D0B7E8}" type="pres">
      <dgm:prSet presAssocID="{ABBD3FC7-3E78-45B4-9FBA-F295ACBC84B7}" presName="node" presStyleLbl="node1" presStyleIdx="1" presStyleCnt="6">
        <dgm:presLayoutVars>
          <dgm:bulletEnabled val="1"/>
        </dgm:presLayoutVars>
      </dgm:prSet>
      <dgm:spPr/>
    </dgm:pt>
    <dgm:pt modelId="{DF173D6E-28E2-49E2-ABB2-99460D87B30E}" type="pres">
      <dgm:prSet presAssocID="{CE1AAE66-E08E-4C21-9895-EDF95C6EB3C0}" presName="sibTrans" presStyleCnt="0"/>
      <dgm:spPr/>
    </dgm:pt>
    <dgm:pt modelId="{5D762A4E-59D1-4C96-BDDE-BF3A405E109D}" type="pres">
      <dgm:prSet presAssocID="{5E0243D1-8824-4E4F-9EFD-4D00690AEDBC}" presName="node" presStyleLbl="node1" presStyleIdx="2" presStyleCnt="6">
        <dgm:presLayoutVars>
          <dgm:bulletEnabled val="1"/>
        </dgm:presLayoutVars>
      </dgm:prSet>
      <dgm:spPr/>
    </dgm:pt>
    <dgm:pt modelId="{C31443B9-9C3B-44BB-B27B-A8540F306B0C}" type="pres">
      <dgm:prSet presAssocID="{17FAB095-9FF3-4E43-9BEF-C2977D7B5EE9}" presName="sibTrans" presStyleCnt="0"/>
      <dgm:spPr/>
    </dgm:pt>
    <dgm:pt modelId="{50267485-3110-4FCF-85CC-0CAF4C8E357A}" type="pres">
      <dgm:prSet presAssocID="{008F6AC6-CD3F-4F6E-8E71-1B1EB74CF1C8}" presName="node" presStyleLbl="node1" presStyleIdx="3" presStyleCnt="6">
        <dgm:presLayoutVars>
          <dgm:bulletEnabled val="1"/>
        </dgm:presLayoutVars>
      </dgm:prSet>
      <dgm:spPr/>
    </dgm:pt>
    <dgm:pt modelId="{C617BE21-0AA0-4623-9735-474B9CFE8B30}" type="pres">
      <dgm:prSet presAssocID="{0C8CC885-38B7-4110-979C-54B5A6C2E251}" presName="sibTrans" presStyleCnt="0"/>
      <dgm:spPr/>
    </dgm:pt>
    <dgm:pt modelId="{235096F3-37B9-490B-AA36-AD16E7579046}" type="pres">
      <dgm:prSet presAssocID="{E6FFF349-28DD-455E-9C21-6A690AA880AF}" presName="node" presStyleLbl="node1" presStyleIdx="4" presStyleCnt="6">
        <dgm:presLayoutVars>
          <dgm:bulletEnabled val="1"/>
        </dgm:presLayoutVars>
      </dgm:prSet>
      <dgm:spPr/>
    </dgm:pt>
    <dgm:pt modelId="{4FF9AAEA-D930-4577-8A16-B6638B5654A2}" type="pres">
      <dgm:prSet presAssocID="{240C5BDA-D81E-4994-9289-5277C997F15D}" presName="sibTrans" presStyleCnt="0"/>
      <dgm:spPr/>
    </dgm:pt>
    <dgm:pt modelId="{9D691861-3C9C-4BC7-A060-32E32074FF4B}" type="pres">
      <dgm:prSet presAssocID="{13DDCE95-9BB4-4C8F-B8AE-0C9A2F2540F7}" presName="node" presStyleLbl="node1" presStyleIdx="5" presStyleCnt="6">
        <dgm:presLayoutVars>
          <dgm:bulletEnabled val="1"/>
        </dgm:presLayoutVars>
      </dgm:prSet>
      <dgm:spPr/>
    </dgm:pt>
  </dgm:ptLst>
  <dgm:cxnLst>
    <dgm:cxn modelId="{BB6B570D-D4F3-41B2-97D0-A47F171B4B88}" srcId="{0810AB82-F1D4-45AE-AAB2-DB611A724EE1}" destId="{E6FFF349-28DD-455E-9C21-6A690AA880AF}" srcOrd="4" destOrd="0" parTransId="{E1A6A760-BE55-4A89-8CF0-F6AF70714A76}" sibTransId="{240C5BDA-D81E-4994-9289-5277C997F15D}"/>
    <dgm:cxn modelId="{0DA40A16-55A9-4739-8698-36B19ED95FA3}" srcId="{0810AB82-F1D4-45AE-AAB2-DB611A724EE1}" destId="{984DF9AA-FE91-4143-B69E-DEBB278AA545}" srcOrd="0" destOrd="0" parTransId="{69445615-8807-4EB1-9E11-BB0A391B362D}" sibTransId="{705A114E-C18A-4398-9281-007C076F9884}"/>
    <dgm:cxn modelId="{59DD5A3E-9573-4E39-9B23-193B1E341698}" type="presOf" srcId="{ABBD3FC7-3E78-45B4-9FBA-F295ACBC84B7}" destId="{F40DD398-235D-41D0-91CB-117469D0B7E8}" srcOrd="0" destOrd="0" presId="urn:microsoft.com/office/officeart/2005/8/layout/default"/>
    <dgm:cxn modelId="{B340BB45-4F30-4B07-A7BD-A01D892F76C5}" type="presOf" srcId="{984DF9AA-FE91-4143-B69E-DEBB278AA545}" destId="{6E05220B-A1B7-4B1E-9D87-E2105A3AC84E}" srcOrd="0" destOrd="0" presId="urn:microsoft.com/office/officeart/2005/8/layout/default"/>
    <dgm:cxn modelId="{E613894A-6FCF-4F7C-B11E-381E9225562B}" type="presOf" srcId="{008F6AC6-CD3F-4F6E-8E71-1B1EB74CF1C8}" destId="{50267485-3110-4FCF-85CC-0CAF4C8E357A}" srcOrd="0" destOrd="0" presId="urn:microsoft.com/office/officeart/2005/8/layout/default"/>
    <dgm:cxn modelId="{8361F651-5809-41BF-BE57-F971A563FE59}" type="presOf" srcId="{E6FFF349-28DD-455E-9C21-6A690AA880AF}" destId="{235096F3-37B9-490B-AA36-AD16E7579046}" srcOrd="0" destOrd="0" presId="urn:microsoft.com/office/officeart/2005/8/layout/default"/>
    <dgm:cxn modelId="{A4041498-0835-43F6-8D88-B9B388F40236}" srcId="{0810AB82-F1D4-45AE-AAB2-DB611A724EE1}" destId="{008F6AC6-CD3F-4F6E-8E71-1B1EB74CF1C8}" srcOrd="3" destOrd="0" parTransId="{FD4FDEA7-9F8D-41C9-8846-27BC35DCB546}" sibTransId="{0C8CC885-38B7-4110-979C-54B5A6C2E251}"/>
    <dgm:cxn modelId="{D0122C9A-D02E-4B86-A593-5B567CEC4F40}" type="presOf" srcId="{13DDCE95-9BB4-4C8F-B8AE-0C9A2F2540F7}" destId="{9D691861-3C9C-4BC7-A060-32E32074FF4B}" srcOrd="0" destOrd="0" presId="urn:microsoft.com/office/officeart/2005/8/layout/default"/>
    <dgm:cxn modelId="{399885C4-06AE-422B-8688-12C3BB7E8EBE}" srcId="{0810AB82-F1D4-45AE-AAB2-DB611A724EE1}" destId="{5E0243D1-8824-4E4F-9EFD-4D00690AEDBC}" srcOrd="2" destOrd="0" parTransId="{DD9510CB-3896-4842-949F-8FBD1B9FD329}" sibTransId="{17FAB095-9FF3-4E43-9BEF-C2977D7B5EE9}"/>
    <dgm:cxn modelId="{476D7ECE-E8AE-4F29-AF37-8B30F800278E}" type="presOf" srcId="{5E0243D1-8824-4E4F-9EFD-4D00690AEDBC}" destId="{5D762A4E-59D1-4C96-BDDE-BF3A405E109D}" srcOrd="0" destOrd="0" presId="urn:microsoft.com/office/officeart/2005/8/layout/default"/>
    <dgm:cxn modelId="{C7241FDD-1243-49C3-AFF8-AA2998AC51EC}" srcId="{0810AB82-F1D4-45AE-AAB2-DB611A724EE1}" destId="{13DDCE95-9BB4-4C8F-B8AE-0C9A2F2540F7}" srcOrd="5" destOrd="0" parTransId="{A3A6AAB5-0EBA-4246-B70B-83B07BAD58E3}" sibTransId="{FB5BF957-FA69-4824-8044-72DA95700A07}"/>
    <dgm:cxn modelId="{B90DF3ED-8578-45BD-872B-9543F3D9DDEB}" srcId="{0810AB82-F1D4-45AE-AAB2-DB611A724EE1}" destId="{ABBD3FC7-3E78-45B4-9FBA-F295ACBC84B7}" srcOrd="1" destOrd="0" parTransId="{7ECEE405-4336-4660-81F9-DED6A18A755C}" sibTransId="{CE1AAE66-E08E-4C21-9895-EDF95C6EB3C0}"/>
    <dgm:cxn modelId="{636E70FA-137F-4345-86B4-097B7BB6A4EF}" type="presOf" srcId="{0810AB82-F1D4-45AE-AAB2-DB611A724EE1}" destId="{56566D60-1ABC-4AA3-AE9B-E276ACC30D9C}" srcOrd="0" destOrd="0" presId="urn:microsoft.com/office/officeart/2005/8/layout/default"/>
    <dgm:cxn modelId="{153A5C15-90E3-4C67-A988-121C01619E69}" type="presParOf" srcId="{56566D60-1ABC-4AA3-AE9B-E276ACC30D9C}" destId="{6E05220B-A1B7-4B1E-9D87-E2105A3AC84E}" srcOrd="0" destOrd="0" presId="urn:microsoft.com/office/officeart/2005/8/layout/default"/>
    <dgm:cxn modelId="{3DA79C41-180E-4F4C-A51D-66ED6A31B5DC}" type="presParOf" srcId="{56566D60-1ABC-4AA3-AE9B-E276ACC30D9C}" destId="{28369145-1AE4-42A0-A5DE-D52AD586F4F3}" srcOrd="1" destOrd="0" presId="urn:microsoft.com/office/officeart/2005/8/layout/default"/>
    <dgm:cxn modelId="{6E0769C9-CBB8-4FDD-8660-7524AFA37571}" type="presParOf" srcId="{56566D60-1ABC-4AA3-AE9B-E276ACC30D9C}" destId="{F40DD398-235D-41D0-91CB-117469D0B7E8}" srcOrd="2" destOrd="0" presId="urn:microsoft.com/office/officeart/2005/8/layout/default"/>
    <dgm:cxn modelId="{2374094F-72D4-4D15-A9FC-9F8F1C0EDC28}" type="presParOf" srcId="{56566D60-1ABC-4AA3-AE9B-E276ACC30D9C}" destId="{DF173D6E-28E2-49E2-ABB2-99460D87B30E}" srcOrd="3" destOrd="0" presId="urn:microsoft.com/office/officeart/2005/8/layout/default"/>
    <dgm:cxn modelId="{4AADDD9A-04E4-4B28-AB72-C25A659A646E}" type="presParOf" srcId="{56566D60-1ABC-4AA3-AE9B-E276ACC30D9C}" destId="{5D762A4E-59D1-4C96-BDDE-BF3A405E109D}" srcOrd="4" destOrd="0" presId="urn:microsoft.com/office/officeart/2005/8/layout/default"/>
    <dgm:cxn modelId="{9DACDA13-A3E1-4BD5-ACDC-88D733700A4A}" type="presParOf" srcId="{56566D60-1ABC-4AA3-AE9B-E276ACC30D9C}" destId="{C31443B9-9C3B-44BB-B27B-A8540F306B0C}" srcOrd="5" destOrd="0" presId="urn:microsoft.com/office/officeart/2005/8/layout/default"/>
    <dgm:cxn modelId="{765CE248-6D46-4B87-9DB7-44B892168B70}" type="presParOf" srcId="{56566D60-1ABC-4AA3-AE9B-E276ACC30D9C}" destId="{50267485-3110-4FCF-85CC-0CAF4C8E357A}" srcOrd="6" destOrd="0" presId="urn:microsoft.com/office/officeart/2005/8/layout/default"/>
    <dgm:cxn modelId="{2BD5EE07-E9B3-4287-8D16-249732412BE8}" type="presParOf" srcId="{56566D60-1ABC-4AA3-AE9B-E276ACC30D9C}" destId="{C617BE21-0AA0-4623-9735-474B9CFE8B30}" srcOrd="7" destOrd="0" presId="urn:microsoft.com/office/officeart/2005/8/layout/default"/>
    <dgm:cxn modelId="{774D715B-CBBC-4CA6-98F0-ED86CCC1EDDC}" type="presParOf" srcId="{56566D60-1ABC-4AA3-AE9B-E276ACC30D9C}" destId="{235096F3-37B9-490B-AA36-AD16E7579046}" srcOrd="8" destOrd="0" presId="urn:microsoft.com/office/officeart/2005/8/layout/default"/>
    <dgm:cxn modelId="{3311E3D4-F200-4E15-AFFF-A1097AF04B62}" type="presParOf" srcId="{56566D60-1ABC-4AA3-AE9B-E276ACC30D9C}" destId="{4FF9AAEA-D930-4577-8A16-B6638B5654A2}" srcOrd="9" destOrd="0" presId="urn:microsoft.com/office/officeart/2005/8/layout/default"/>
    <dgm:cxn modelId="{44569211-46A9-4FDC-8AA4-289136324696}" type="presParOf" srcId="{56566D60-1ABC-4AA3-AE9B-E276ACC30D9C}" destId="{9D691861-3C9C-4BC7-A060-32E32074FF4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D2B68-35E5-473D-ABF9-6D99FA8F003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6A5AFC-32CB-4AB9-BCDF-36D43561B8E9}">
      <dgm:prSet/>
      <dgm:spPr/>
      <dgm:t>
        <a:bodyPr/>
        <a:lstStyle/>
        <a:p>
          <a:r>
            <a:rPr lang="en-US"/>
            <a:t>• İstatistiksel durum: Nüfusun %73'ü kitap okumuyor; okuyanların haftalık ortalaması yaklaşık 3 saat</a:t>
          </a:r>
        </a:p>
      </dgm:t>
    </dgm:pt>
    <dgm:pt modelId="{080E3DB2-75BB-4171-8A0C-29474821133C}" type="parTrans" cxnId="{8A5C469C-0EDB-4428-BE6B-9358BEEABF99}">
      <dgm:prSet/>
      <dgm:spPr/>
      <dgm:t>
        <a:bodyPr/>
        <a:lstStyle/>
        <a:p>
          <a:endParaRPr lang="en-US"/>
        </a:p>
      </dgm:t>
    </dgm:pt>
    <dgm:pt modelId="{65428867-4EF7-41D7-B828-9FB3F6A22F05}" type="sibTrans" cxnId="{8A5C469C-0EDB-4428-BE6B-9358BEEABF99}">
      <dgm:prSet/>
      <dgm:spPr/>
      <dgm:t>
        <a:bodyPr/>
        <a:lstStyle/>
        <a:p>
          <a:endParaRPr lang="en-US"/>
        </a:p>
      </dgm:t>
    </dgm:pt>
    <dgm:pt modelId="{828190AD-B794-461A-8263-C2DBDD95A886}">
      <dgm:prSet/>
      <dgm:spPr/>
      <dgm:t>
        <a:bodyPr/>
        <a:lstStyle/>
        <a:p>
          <a:r>
            <a:rPr lang="en-US"/>
            <a:t>• Temel nedenler: Eğitim sisteminin sınav odaklı yapısı; kitap fiyatlarının yüksekliği; telefon ve sosyal medyanın dikkat dağıtması</a:t>
          </a:r>
        </a:p>
      </dgm:t>
    </dgm:pt>
    <dgm:pt modelId="{D013449F-261D-4000-90C1-DD4C731E03C4}" type="parTrans" cxnId="{95DD3C0A-8D32-47B9-A88C-6EEFC74D43CA}">
      <dgm:prSet/>
      <dgm:spPr/>
      <dgm:t>
        <a:bodyPr/>
        <a:lstStyle/>
        <a:p>
          <a:endParaRPr lang="en-US"/>
        </a:p>
      </dgm:t>
    </dgm:pt>
    <dgm:pt modelId="{5BD16113-94C3-48AC-863D-A383207FF848}" type="sibTrans" cxnId="{95DD3C0A-8D32-47B9-A88C-6EEFC74D43CA}">
      <dgm:prSet/>
      <dgm:spPr/>
      <dgm:t>
        <a:bodyPr/>
        <a:lstStyle/>
        <a:p>
          <a:endParaRPr lang="en-US"/>
        </a:p>
      </dgm:t>
    </dgm:pt>
    <dgm:pt modelId="{086C3FF8-E4C6-460A-8850-89D91B8D7B71}" type="pres">
      <dgm:prSet presAssocID="{BD6D2B68-35E5-473D-ABF9-6D99FA8F003E}" presName="vert0" presStyleCnt="0">
        <dgm:presLayoutVars>
          <dgm:dir/>
          <dgm:animOne val="branch"/>
          <dgm:animLvl val="lvl"/>
        </dgm:presLayoutVars>
      </dgm:prSet>
      <dgm:spPr/>
    </dgm:pt>
    <dgm:pt modelId="{96B963B9-6568-4F28-AABE-3638AC7C2037}" type="pres">
      <dgm:prSet presAssocID="{2E6A5AFC-32CB-4AB9-BCDF-36D43561B8E9}" presName="thickLine" presStyleLbl="alignNode1" presStyleIdx="0" presStyleCnt="2"/>
      <dgm:spPr/>
    </dgm:pt>
    <dgm:pt modelId="{A44F56E6-D93E-4F64-8ACF-6255132B1CF9}" type="pres">
      <dgm:prSet presAssocID="{2E6A5AFC-32CB-4AB9-BCDF-36D43561B8E9}" presName="horz1" presStyleCnt="0"/>
      <dgm:spPr/>
    </dgm:pt>
    <dgm:pt modelId="{517FC4C0-610C-4602-954B-15488BB9E682}" type="pres">
      <dgm:prSet presAssocID="{2E6A5AFC-32CB-4AB9-BCDF-36D43561B8E9}" presName="tx1" presStyleLbl="revTx" presStyleIdx="0" presStyleCnt="2"/>
      <dgm:spPr/>
    </dgm:pt>
    <dgm:pt modelId="{8E2644A6-B782-47DC-B990-A9E84C157C70}" type="pres">
      <dgm:prSet presAssocID="{2E6A5AFC-32CB-4AB9-BCDF-36D43561B8E9}" presName="vert1" presStyleCnt="0"/>
      <dgm:spPr/>
    </dgm:pt>
    <dgm:pt modelId="{BDFEE671-2347-42F6-95DA-754CD39C379F}" type="pres">
      <dgm:prSet presAssocID="{828190AD-B794-461A-8263-C2DBDD95A886}" presName="thickLine" presStyleLbl="alignNode1" presStyleIdx="1" presStyleCnt="2"/>
      <dgm:spPr/>
    </dgm:pt>
    <dgm:pt modelId="{E5FC2270-44A7-4B0E-B77D-094A468ECE1B}" type="pres">
      <dgm:prSet presAssocID="{828190AD-B794-461A-8263-C2DBDD95A886}" presName="horz1" presStyleCnt="0"/>
      <dgm:spPr/>
    </dgm:pt>
    <dgm:pt modelId="{EE222A96-C6D1-464D-A736-BF1BCC444B28}" type="pres">
      <dgm:prSet presAssocID="{828190AD-B794-461A-8263-C2DBDD95A886}" presName="tx1" presStyleLbl="revTx" presStyleIdx="1" presStyleCnt="2"/>
      <dgm:spPr/>
    </dgm:pt>
    <dgm:pt modelId="{8BAF6A33-5246-4589-9C7A-271CA6D10FA7}" type="pres">
      <dgm:prSet presAssocID="{828190AD-B794-461A-8263-C2DBDD95A886}" presName="vert1" presStyleCnt="0"/>
      <dgm:spPr/>
    </dgm:pt>
  </dgm:ptLst>
  <dgm:cxnLst>
    <dgm:cxn modelId="{95DD3C0A-8D32-47B9-A88C-6EEFC74D43CA}" srcId="{BD6D2B68-35E5-473D-ABF9-6D99FA8F003E}" destId="{828190AD-B794-461A-8263-C2DBDD95A886}" srcOrd="1" destOrd="0" parTransId="{D013449F-261D-4000-90C1-DD4C731E03C4}" sibTransId="{5BD16113-94C3-48AC-863D-A383207FF848}"/>
    <dgm:cxn modelId="{8A5C469C-0EDB-4428-BE6B-9358BEEABF99}" srcId="{BD6D2B68-35E5-473D-ABF9-6D99FA8F003E}" destId="{2E6A5AFC-32CB-4AB9-BCDF-36D43561B8E9}" srcOrd="0" destOrd="0" parTransId="{080E3DB2-75BB-4171-8A0C-29474821133C}" sibTransId="{65428867-4EF7-41D7-B828-9FB3F6A22F05}"/>
    <dgm:cxn modelId="{1EE7069E-2C55-49E9-AAF0-552567B11088}" type="presOf" srcId="{2E6A5AFC-32CB-4AB9-BCDF-36D43561B8E9}" destId="{517FC4C0-610C-4602-954B-15488BB9E682}" srcOrd="0" destOrd="0" presId="urn:microsoft.com/office/officeart/2008/layout/LinedList"/>
    <dgm:cxn modelId="{819879D3-F5C0-4B38-9B00-D7DC45293032}" type="presOf" srcId="{828190AD-B794-461A-8263-C2DBDD95A886}" destId="{EE222A96-C6D1-464D-A736-BF1BCC444B28}" srcOrd="0" destOrd="0" presId="urn:microsoft.com/office/officeart/2008/layout/LinedList"/>
    <dgm:cxn modelId="{B91AECED-FDB6-41CD-9365-41898ED0D54E}" type="presOf" srcId="{BD6D2B68-35E5-473D-ABF9-6D99FA8F003E}" destId="{086C3FF8-E4C6-460A-8850-89D91B8D7B71}" srcOrd="0" destOrd="0" presId="urn:microsoft.com/office/officeart/2008/layout/LinedList"/>
    <dgm:cxn modelId="{D85CA420-F170-4002-93B7-D8F85BDE49F5}" type="presParOf" srcId="{086C3FF8-E4C6-460A-8850-89D91B8D7B71}" destId="{96B963B9-6568-4F28-AABE-3638AC7C2037}" srcOrd="0" destOrd="0" presId="urn:microsoft.com/office/officeart/2008/layout/LinedList"/>
    <dgm:cxn modelId="{2F1D7E70-6879-49A0-9E21-F7E551F96897}" type="presParOf" srcId="{086C3FF8-E4C6-460A-8850-89D91B8D7B71}" destId="{A44F56E6-D93E-4F64-8ACF-6255132B1CF9}" srcOrd="1" destOrd="0" presId="urn:microsoft.com/office/officeart/2008/layout/LinedList"/>
    <dgm:cxn modelId="{30BC7618-8ADF-47F5-B86A-97B576BE7D19}" type="presParOf" srcId="{A44F56E6-D93E-4F64-8ACF-6255132B1CF9}" destId="{517FC4C0-610C-4602-954B-15488BB9E682}" srcOrd="0" destOrd="0" presId="urn:microsoft.com/office/officeart/2008/layout/LinedList"/>
    <dgm:cxn modelId="{FBE412A4-609E-4DAC-93F8-CB4D65615E41}" type="presParOf" srcId="{A44F56E6-D93E-4F64-8ACF-6255132B1CF9}" destId="{8E2644A6-B782-47DC-B990-A9E84C157C70}" srcOrd="1" destOrd="0" presId="urn:microsoft.com/office/officeart/2008/layout/LinedList"/>
    <dgm:cxn modelId="{F76D1D0D-86D9-4E09-85D9-C3C3651649B0}" type="presParOf" srcId="{086C3FF8-E4C6-460A-8850-89D91B8D7B71}" destId="{BDFEE671-2347-42F6-95DA-754CD39C379F}" srcOrd="2" destOrd="0" presId="urn:microsoft.com/office/officeart/2008/layout/LinedList"/>
    <dgm:cxn modelId="{BF8FAE89-00E5-463F-B0C8-AA231D9CB194}" type="presParOf" srcId="{086C3FF8-E4C6-460A-8850-89D91B8D7B71}" destId="{E5FC2270-44A7-4B0E-B77D-094A468ECE1B}" srcOrd="3" destOrd="0" presId="urn:microsoft.com/office/officeart/2008/layout/LinedList"/>
    <dgm:cxn modelId="{EF78E6CA-7E11-4626-BD42-93A6B48A9306}" type="presParOf" srcId="{E5FC2270-44A7-4B0E-B77D-094A468ECE1B}" destId="{EE222A96-C6D1-464D-A736-BF1BCC444B28}" srcOrd="0" destOrd="0" presId="urn:microsoft.com/office/officeart/2008/layout/LinedList"/>
    <dgm:cxn modelId="{D73B545F-A637-4AD3-8396-A3269FB1749A}" type="presParOf" srcId="{E5FC2270-44A7-4B0E-B77D-094A468ECE1B}" destId="{8BAF6A33-5246-4589-9C7A-271CA6D10F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B220A0-0105-48B1-8357-634CE47CB3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826B48-483B-41D1-BBAB-557A14CF5C61}">
      <dgm:prSet/>
      <dgm:spPr/>
      <dgm:t>
        <a:bodyPr/>
        <a:lstStyle/>
        <a:p>
          <a:r>
            <a:rPr lang="en-US"/>
            <a:t>• Sosyal durum: Gençlerde sosyal ve psikolojik izolasyon artışı</a:t>
          </a:r>
        </a:p>
      </dgm:t>
    </dgm:pt>
    <dgm:pt modelId="{EC4A7E71-0D61-433A-85E7-7576C58D5F41}" type="parTrans" cxnId="{2B20853A-D893-4DBE-A162-4EB6DC16FBA0}">
      <dgm:prSet/>
      <dgm:spPr/>
      <dgm:t>
        <a:bodyPr/>
        <a:lstStyle/>
        <a:p>
          <a:endParaRPr lang="en-US"/>
        </a:p>
      </dgm:t>
    </dgm:pt>
    <dgm:pt modelId="{DF666F40-66C3-48DA-A242-79CDBCF295CE}" type="sibTrans" cxnId="{2B20853A-D893-4DBE-A162-4EB6DC16FBA0}">
      <dgm:prSet/>
      <dgm:spPr/>
      <dgm:t>
        <a:bodyPr/>
        <a:lstStyle/>
        <a:p>
          <a:endParaRPr lang="en-US"/>
        </a:p>
      </dgm:t>
    </dgm:pt>
    <dgm:pt modelId="{796E07C5-867F-4909-B466-8EEFCCD7745E}">
      <dgm:prSet/>
      <dgm:spPr/>
      <dgm:t>
        <a:bodyPr/>
        <a:lstStyle/>
        <a:p>
          <a:r>
            <a:rPr lang="en-US"/>
            <a:t>• Veriler: Gençlerin %57'si sosyalleşmek için sanal ortamları tercih ediyor; %45'i yalnızlığını gidermek için kullanıyor</a:t>
          </a:r>
        </a:p>
      </dgm:t>
    </dgm:pt>
    <dgm:pt modelId="{BEE4C9A2-2C6D-4D00-BB53-EFC6CD64DBFF}" type="parTrans" cxnId="{2E19881B-6433-444C-B9A2-204E8078CF7C}">
      <dgm:prSet/>
      <dgm:spPr/>
      <dgm:t>
        <a:bodyPr/>
        <a:lstStyle/>
        <a:p>
          <a:endParaRPr lang="en-US"/>
        </a:p>
      </dgm:t>
    </dgm:pt>
    <dgm:pt modelId="{D2E5D581-C345-4267-BC45-573AE3FD6B92}" type="sibTrans" cxnId="{2E19881B-6433-444C-B9A2-204E8078CF7C}">
      <dgm:prSet/>
      <dgm:spPr/>
      <dgm:t>
        <a:bodyPr/>
        <a:lstStyle/>
        <a:p>
          <a:endParaRPr lang="en-US"/>
        </a:p>
      </dgm:t>
    </dgm:pt>
    <dgm:pt modelId="{3AB81F38-5690-4C10-B5B7-65C82A727896}">
      <dgm:prSet/>
      <dgm:spPr/>
      <dgm:t>
        <a:bodyPr/>
        <a:lstStyle/>
        <a:p>
          <a:r>
            <a:rPr lang="en-US"/>
            <a:t>• Temel nedenler: FOMO; sosyal medyanın yüzeysel bağlantıları ve öz-değer üzerinde olumsuz etkisi</a:t>
          </a:r>
        </a:p>
      </dgm:t>
    </dgm:pt>
    <dgm:pt modelId="{784875A8-2ACB-4F9E-9D9E-2DF2EF759EB4}" type="parTrans" cxnId="{2DA25696-3754-4652-8A1C-6ED623A0E86A}">
      <dgm:prSet/>
      <dgm:spPr/>
      <dgm:t>
        <a:bodyPr/>
        <a:lstStyle/>
        <a:p>
          <a:endParaRPr lang="en-US"/>
        </a:p>
      </dgm:t>
    </dgm:pt>
    <dgm:pt modelId="{855E8B2F-2347-4873-8416-52762160B029}" type="sibTrans" cxnId="{2DA25696-3754-4652-8A1C-6ED623A0E86A}">
      <dgm:prSet/>
      <dgm:spPr/>
      <dgm:t>
        <a:bodyPr/>
        <a:lstStyle/>
        <a:p>
          <a:endParaRPr lang="en-US"/>
        </a:p>
      </dgm:t>
    </dgm:pt>
    <dgm:pt modelId="{E71FBF38-AF50-4B5E-8F60-E61CE4CFA4B6}" type="pres">
      <dgm:prSet presAssocID="{DCB220A0-0105-48B1-8357-634CE47CB396}" presName="linear" presStyleCnt="0">
        <dgm:presLayoutVars>
          <dgm:animLvl val="lvl"/>
          <dgm:resizeHandles val="exact"/>
        </dgm:presLayoutVars>
      </dgm:prSet>
      <dgm:spPr/>
    </dgm:pt>
    <dgm:pt modelId="{9DF7EA5E-1E7F-472F-9DCC-AA54AC83529C}" type="pres">
      <dgm:prSet presAssocID="{54826B48-483B-41D1-BBAB-557A14CF5C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5674FB-63A0-4156-8976-C33F2DF90C8B}" type="pres">
      <dgm:prSet presAssocID="{DF666F40-66C3-48DA-A242-79CDBCF295CE}" presName="spacer" presStyleCnt="0"/>
      <dgm:spPr/>
    </dgm:pt>
    <dgm:pt modelId="{76AE8F7D-7F6A-45B6-881A-C4A72AD86BA1}" type="pres">
      <dgm:prSet presAssocID="{796E07C5-867F-4909-B466-8EEFCCD774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6AB31D-0F6C-4736-A6F4-1C9B788E5326}" type="pres">
      <dgm:prSet presAssocID="{D2E5D581-C345-4267-BC45-573AE3FD6B92}" presName="spacer" presStyleCnt="0"/>
      <dgm:spPr/>
    </dgm:pt>
    <dgm:pt modelId="{88A81866-E595-494D-B328-9BA2BA4289D9}" type="pres">
      <dgm:prSet presAssocID="{3AB81F38-5690-4C10-B5B7-65C82A7278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19881B-6433-444C-B9A2-204E8078CF7C}" srcId="{DCB220A0-0105-48B1-8357-634CE47CB396}" destId="{796E07C5-867F-4909-B466-8EEFCCD7745E}" srcOrd="1" destOrd="0" parTransId="{BEE4C9A2-2C6D-4D00-BB53-EFC6CD64DBFF}" sibTransId="{D2E5D581-C345-4267-BC45-573AE3FD6B92}"/>
    <dgm:cxn modelId="{2B20853A-D893-4DBE-A162-4EB6DC16FBA0}" srcId="{DCB220A0-0105-48B1-8357-634CE47CB396}" destId="{54826B48-483B-41D1-BBAB-557A14CF5C61}" srcOrd="0" destOrd="0" parTransId="{EC4A7E71-0D61-433A-85E7-7576C58D5F41}" sibTransId="{DF666F40-66C3-48DA-A242-79CDBCF295CE}"/>
    <dgm:cxn modelId="{FE775D87-DB97-49F1-B83C-4B701A806B4D}" type="presOf" srcId="{DCB220A0-0105-48B1-8357-634CE47CB396}" destId="{E71FBF38-AF50-4B5E-8F60-E61CE4CFA4B6}" srcOrd="0" destOrd="0" presId="urn:microsoft.com/office/officeart/2005/8/layout/vList2"/>
    <dgm:cxn modelId="{2DA25696-3754-4652-8A1C-6ED623A0E86A}" srcId="{DCB220A0-0105-48B1-8357-634CE47CB396}" destId="{3AB81F38-5690-4C10-B5B7-65C82A727896}" srcOrd="2" destOrd="0" parTransId="{784875A8-2ACB-4F9E-9D9E-2DF2EF759EB4}" sibTransId="{855E8B2F-2347-4873-8416-52762160B029}"/>
    <dgm:cxn modelId="{812C45AA-6A6C-4D67-9A6C-ECEE2375DEB4}" type="presOf" srcId="{3AB81F38-5690-4C10-B5B7-65C82A727896}" destId="{88A81866-E595-494D-B328-9BA2BA4289D9}" srcOrd="0" destOrd="0" presId="urn:microsoft.com/office/officeart/2005/8/layout/vList2"/>
    <dgm:cxn modelId="{2E9BD4C7-6C1A-4878-8B9E-A9EC973F38CE}" type="presOf" srcId="{54826B48-483B-41D1-BBAB-557A14CF5C61}" destId="{9DF7EA5E-1E7F-472F-9DCC-AA54AC83529C}" srcOrd="0" destOrd="0" presId="urn:microsoft.com/office/officeart/2005/8/layout/vList2"/>
    <dgm:cxn modelId="{C7C38FCA-4FAE-42E8-9908-8CE056DD0C35}" type="presOf" srcId="{796E07C5-867F-4909-B466-8EEFCCD7745E}" destId="{76AE8F7D-7F6A-45B6-881A-C4A72AD86BA1}" srcOrd="0" destOrd="0" presId="urn:microsoft.com/office/officeart/2005/8/layout/vList2"/>
    <dgm:cxn modelId="{FD3FB3E8-541B-436C-A3E4-E236C9F5C7E4}" type="presParOf" srcId="{E71FBF38-AF50-4B5E-8F60-E61CE4CFA4B6}" destId="{9DF7EA5E-1E7F-472F-9DCC-AA54AC83529C}" srcOrd="0" destOrd="0" presId="urn:microsoft.com/office/officeart/2005/8/layout/vList2"/>
    <dgm:cxn modelId="{65897DF3-4D10-4768-92C7-6F3ECCD735A8}" type="presParOf" srcId="{E71FBF38-AF50-4B5E-8F60-E61CE4CFA4B6}" destId="{E85674FB-63A0-4156-8976-C33F2DF90C8B}" srcOrd="1" destOrd="0" presId="urn:microsoft.com/office/officeart/2005/8/layout/vList2"/>
    <dgm:cxn modelId="{FDCB2830-7093-47B4-A5BB-AD5070229848}" type="presParOf" srcId="{E71FBF38-AF50-4B5E-8F60-E61CE4CFA4B6}" destId="{76AE8F7D-7F6A-45B6-881A-C4A72AD86BA1}" srcOrd="2" destOrd="0" presId="urn:microsoft.com/office/officeart/2005/8/layout/vList2"/>
    <dgm:cxn modelId="{CC87035A-33D0-4BEA-8508-7509DD4CEEA1}" type="presParOf" srcId="{E71FBF38-AF50-4B5E-8F60-E61CE4CFA4B6}" destId="{886AB31D-0F6C-4736-A6F4-1C9B788E5326}" srcOrd="3" destOrd="0" presId="urn:microsoft.com/office/officeart/2005/8/layout/vList2"/>
    <dgm:cxn modelId="{A1D470F4-07A3-4442-BCD6-E8EEE6FBE7B4}" type="presParOf" srcId="{E71FBF38-AF50-4B5E-8F60-E61CE4CFA4B6}" destId="{88A81866-E595-494D-B328-9BA2BA4289D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C0F6E3-51A8-47B2-8D25-D9E6ED06294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9DEFA43-FD32-4C97-87B3-A96E60A9B6A1}">
      <dgm:prSet/>
      <dgm:spPr/>
      <dgm:t>
        <a:bodyPr/>
        <a:lstStyle/>
        <a:p>
          <a:r>
            <a:rPr lang="en-US"/>
            <a:t>• Bilinmeyen: Okuma azlığı ile dijital yalnızlık arasında nedensel bir ilişki var mı?</a:t>
          </a:r>
        </a:p>
      </dgm:t>
    </dgm:pt>
    <dgm:pt modelId="{20017E83-1351-4E6A-88B8-3E6CBE0CBADA}" type="parTrans" cxnId="{BD032F4F-B28E-4CB5-AB7B-CC7933AAB572}">
      <dgm:prSet/>
      <dgm:spPr/>
      <dgm:t>
        <a:bodyPr/>
        <a:lstStyle/>
        <a:p>
          <a:endParaRPr lang="en-US"/>
        </a:p>
      </dgm:t>
    </dgm:pt>
    <dgm:pt modelId="{85E118D4-4079-43A9-8C83-5C15B5098584}" type="sibTrans" cxnId="{BD032F4F-B28E-4CB5-AB7B-CC7933AAB572}">
      <dgm:prSet/>
      <dgm:spPr/>
      <dgm:t>
        <a:bodyPr/>
        <a:lstStyle/>
        <a:p>
          <a:endParaRPr lang="en-US"/>
        </a:p>
      </dgm:t>
    </dgm:pt>
    <dgm:pt modelId="{220D9CBE-D3AD-4F72-9266-F364D34FC000}">
      <dgm:prSet/>
      <dgm:spPr/>
      <dgm:t>
        <a:bodyPr/>
        <a:lstStyle/>
        <a:p>
          <a:r>
            <a:rPr lang="en-US"/>
            <a:t>• İç sorular: İnsanlar okumaktan uzaklaştıkları için mi asosyalleşiyorlar yoksa asosyalleştikleri için mi okumaktan kaçınıyorlar?</a:t>
          </a:r>
        </a:p>
      </dgm:t>
    </dgm:pt>
    <dgm:pt modelId="{F3199A4B-6E09-4C22-864A-3954A1F9597C}" type="parTrans" cxnId="{C53B8857-B100-4D37-AC7B-83CA6BB29469}">
      <dgm:prSet/>
      <dgm:spPr/>
      <dgm:t>
        <a:bodyPr/>
        <a:lstStyle/>
        <a:p>
          <a:endParaRPr lang="en-US"/>
        </a:p>
      </dgm:t>
    </dgm:pt>
    <dgm:pt modelId="{38D7A34B-74E6-4B08-85CF-788598313D30}" type="sibTrans" cxnId="{C53B8857-B100-4D37-AC7B-83CA6BB29469}">
      <dgm:prSet/>
      <dgm:spPr/>
      <dgm:t>
        <a:bodyPr/>
        <a:lstStyle/>
        <a:p>
          <a:endParaRPr lang="en-US"/>
        </a:p>
      </dgm:t>
    </dgm:pt>
    <dgm:pt modelId="{8D8CDA92-2B21-4240-A93B-21803580E3D7}">
      <dgm:prSet/>
      <dgm:spPr/>
      <dgm:t>
        <a:bodyPr/>
        <a:lstStyle/>
        <a:p>
          <a:r>
            <a:rPr lang="en-US"/>
            <a:t>• Literatürde iki sorunun birlikte incelendiği çalışmalar sınırlı</a:t>
          </a:r>
        </a:p>
      </dgm:t>
    </dgm:pt>
    <dgm:pt modelId="{3291282C-8592-4874-B2C7-F29B5F0ADFF2}" type="parTrans" cxnId="{23BF1A08-1FF0-4AD8-8FC1-1570624035CF}">
      <dgm:prSet/>
      <dgm:spPr/>
      <dgm:t>
        <a:bodyPr/>
        <a:lstStyle/>
        <a:p>
          <a:endParaRPr lang="en-US"/>
        </a:p>
      </dgm:t>
    </dgm:pt>
    <dgm:pt modelId="{C2967ABB-EC23-440C-9E04-19A321651AE7}" type="sibTrans" cxnId="{23BF1A08-1FF0-4AD8-8FC1-1570624035CF}">
      <dgm:prSet/>
      <dgm:spPr/>
      <dgm:t>
        <a:bodyPr/>
        <a:lstStyle/>
        <a:p>
          <a:endParaRPr lang="en-US"/>
        </a:p>
      </dgm:t>
    </dgm:pt>
    <dgm:pt modelId="{C820B445-2AEA-4B23-BD70-5F2449A52F03}" type="pres">
      <dgm:prSet presAssocID="{F8C0F6E3-51A8-47B2-8D25-D9E6ED06294B}" presName="vert0" presStyleCnt="0">
        <dgm:presLayoutVars>
          <dgm:dir/>
          <dgm:animOne val="branch"/>
          <dgm:animLvl val="lvl"/>
        </dgm:presLayoutVars>
      </dgm:prSet>
      <dgm:spPr/>
    </dgm:pt>
    <dgm:pt modelId="{AFD2857B-3438-4509-AC3F-9CDD3FBCAE52}" type="pres">
      <dgm:prSet presAssocID="{B9DEFA43-FD32-4C97-87B3-A96E60A9B6A1}" presName="thickLine" presStyleLbl="alignNode1" presStyleIdx="0" presStyleCnt="3"/>
      <dgm:spPr/>
    </dgm:pt>
    <dgm:pt modelId="{83CDAFCF-9A05-4096-B780-9896D7BAC732}" type="pres">
      <dgm:prSet presAssocID="{B9DEFA43-FD32-4C97-87B3-A96E60A9B6A1}" presName="horz1" presStyleCnt="0"/>
      <dgm:spPr/>
    </dgm:pt>
    <dgm:pt modelId="{DE82E056-8B7B-4503-99CD-3FDA267CF91F}" type="pres">
      <dgm:prSet presAssocID="{B9DEFA43-FD32-4C97-87B3-A96E60A9B6A1}" presName="tx1" presStyleLbl="revTx" presStyleIdx="0" presStyleCnt="3"/>
      <dgm:spPr/>
    </dgm:pt>
    <dgm:pt modelId="{2DB00E30-3A4C-4A13-AC67-A259107059C4}" type="pres">
      <dgm:prSet presAssocID="{B9DEFA43-FD32-4C97-87B3-A96E60A9B6A1}" presName="vert1" presStyleCnt="0"/>
      <dgm:spPr/>
    </dgm:pt>
    <dgm:pt modelId="{B195DB12-D5B0-4797-AB69-5E06BEBDD991}" type="pres">
      <dgm:prSet presAssocID="{220D9CBE-D3AD-4F72-9266-F364D34FC000}" presName="thickLine" presStyleLbl="alignNode1" presStyleIdx="1" presStyleCnt="3"/>
      <dgm:spPr/>
    </dgm:pt>
    <dgm:pt modelId="{8362E175-041B-40BE-B8CA-FFC878236FCD}" type="pres">
      <dgm:prSet presAssocID="{220D9CBE-D3AD-4F72-9266-F364D34FC000}" presName="horz1" presStyleCnt="0"/>
      <dgm:spPr/>
    </dgm:pt>
    <dgm:pt modelId="{60B2D8B1-75ED-4D22-8925-CB0476AE0DBD}" type="pres">
      <dgm:prSet presAssocID="{220D9CBE-D3AD-4F72-9266-F364D34FC000}" presName="tx1" presStyleLbl="revTx" presStyleIdx="1" presStyleCnt="3"/>
      <dgm:spPr/>
    </dgm:pt>
    <dgm:pt modelId="{3F97CC84-77AB-4014-880A-B035F4094F7A}" type="pres">
      <dgm:prSet presAssocID="{220D9CBE-D3AD-4F72-9266-F364D34FC000}" presName="vert1" presStyleCnt="0"/>
      <dgm:spPr/>
    </dgm:pt>
    <dgm:pt modelId="{B38F52DD-F071-44EE-86CE-39063B16218D}" type="pres">
      <dgm:prSet presAssocID="{8D8CDA92-2B21-4240-A93B-21803580E3D7}" presName="thickLine" presStyleLbl="alignNode1" presStyleIdx="2" presStyleCnt="3"/>
      <dgm:spPr/>
    </dgm:pt>
    <dgm:pt modelId="{7CA6D07E-CA68-42AF-8C75-3CD7E1247BEE}" type="pres">
      <dgm:prSet presAssocID="{8D8CDA92-2B21-4240-A93B-21803580E3D7}" presName="horz1" presStyleCnt="0"/>
      <dgm:spPr/>
    </dgm:pt>
    <dgm:pt modelId="{58607755-4D88-40FA-A5F5-DB44D5B8DFAD}" type="pres">
      <dgm:prSet presAssocID="{8D8CDA92-2B21-4240-A93B-21803580E3D7}" presName="tx1" presStyleLbl="revTx" presStyleIdx="2" presStyleCnt="3"/>
      <dgm:spPr/>
    </dgm:pt>
    <dgm:pt modelId="{319EB493-41A3-4227-80E0-1F9952FF628C}" type="pres">
      <dgm:prSet presAssocID="{8D8CDA92-2B21-4240-A93B-21803580E3D7}" presName="vert1" presStyleCnt="0"/>
      <dgm:spPr/>
    </dgm:pt>
  </dgm:ptLst>
  <dgm:cxnLst>
    <dgm:cxn modelId="{23BF1A08-1FF0-4AD8-8FC1-1570624035CF}" srcId="{F8C0F6E3-51A8-47B2-8D25-D9E6ED06294B}" destId="{8D8CDA92-2B21-4240-A93B-21803580E3D7}" srcOrd="2" destOrd="0" parTransId="{3291282C-8592-4874-B2C7-F29B5F0ADFF2}" sibTransId="{C2967ABB-EC23-440C-9E04-19A321651AE7}"/>
    <dgm:cxn modelId="{637FED3E-DD2B-415A-AF09-823584340A0D}" type="presOf" srcId="{220D9CBE-D3AD-4F72-9266-F364D34FC000}" destId="{60B2D8B1-75ED-4D22-8925-CB0476AE0DBD}" srcOrd="0" destOrd="0" presId="urn:microsoft.com/office/officeart/2008/layout/LinedList"/>
    <dgm:cxn modelId="{0DFF8040-A0A5-40B5-98B9-9A6D2BBD4748}" type="presOf" srcId="{F8C0F6E3-51A8-47B2-8D25-D9E6ED06294B}" destId="{C820B445-2AEA-4B23-BD70-5F2449A52F03}" srcOrd="0" destOrd="0" presId="urn:microsoft.com/office/officeart/2008/layout/LinedList"/>
    <dgm:cxn modelId="{52C4A667-9352-407C-8639-0BE7A4602481}" type="presOf" srcId="{8D8CDA92-2B21-4240-A93B-21803580E3D7}" destId="{58607755-4D88-40FA-A5F5-DB44D5B8DFAD}" srcOrd="0" destOrd="0" presId="urn:microsoft.com/office/officeart/2008/layout/LinedList"/>
    <dgm:cxn modelId="{280C4248-7678-41A9-9E9B-F818A98749E9}" type="presOf" srcId="{B9DEFA43-FD32-4C97-87B3-A96E60A9B6A1}" destId="{DE82E056-8B7B-4503-99CD-3FDA267CF91F}" srcOrd="0" destOrd="0" presId="urn:microsoft.com/office/officeart/2008/layout/LinedList"/>
    <dgm:cxn modelId="{BD032F4F-B28E-4CB5-AB7B-CC7933AAB572}" srcId="{F8C0F6E3-51A8-47B2-8D25-D9E6ED06294B}" destId="{B9DEFA43-FD32-4C97-87B3-A96E60A9B6A1}" srcOrd="0" destOrd="0" parTransId="{20017E83-1351-4E6A-88B8-3E6CBE0CBADA}" sibTransId="{85E118D4-4079-43A9-8C83-5C15B5098584}"/>
    <dgm:cxn modelId="{C53B8857-B100-4D37-AC7B-83CA6BB29469}" srcId="{F8C0F6E3-51A8-47B2-8D25-D9E6ED06294B}" destId="{220D9CBE-D3AD-4F72-9266-F364D34FC000}" srcOrd="1" destOrd="0" parTransId="{F3199A4B-6E09-4C22-864A-3954A1F9597C}" sibTransId="{38D7A34B-74E6-4B08-85CF-788598313D30}"/>
    <dgm:cxn modelId="{E4779996-2FB9-4112-9D0F-898DBDBBABE4}" type="presParOf" srcId="{C820B445-2AEA-4B23-BD70-5F2449A52F03}" destId="{AFD2857B-3438-4509-AC3F-9CDD3FBCAE52}" srcOrd="0" destOrd="0" presId="urn:microsoft.com/office/officeart/2008/layout/LinedList"/>
    <dgm:cxn modelId="{A1E67111-FD55-4A80-A207-5CCDB05B7DFC}" type="presParOf" srcId="{C820B445-2AEA-4B23-BD70-5F2449A52F03}" destId="{83CDAFCF-9A05-4096-B780-9896D7BAC732}" srcOrd="1" destOrd="0" presId="urn:microsoft.com/office/officeart/2008/layout/LinedList"/>
    <dgm:cxn modelId="{F79FC656-677C-4638-8B0A-B71088DC20DE}" type="presParOf" srcId="{83CDAFCF-9A05-4096-B780-9896D7BAC732}" destId="{DE82E056-8B7B-4503-99CD-3FDA267CF91F}" srcOrd="0" destOrd="0" presId="urn:microsoft.com/office/officeart/2008/layout/LinedList"/>
    <dgm:cxn modelId="{56CCCBF8-C0A4-4B2D-B3E5-4FD987FECB4B}" type="presParOf" srcId="{83CDAFCF-9A05-4096-B780-9896D7BAC732}" destId="{2DB00E30-3A4C-4A13-AC67-A259107059C4}" srcOrd="1" destOrd="0" presId="urn:microsoft.com/office/officeart/2008/layout/LinedList"/>
    <dgm:cxn modelId="{46BB7D29-40B4-4AF3-9099-D4D87B4CF0DD}" type="presParOf" srcId="{C820B445-2AEA-4B23-BD70-5F2449A52F03}" destId="{B195DB12-D5B0-4797-AB69-5E06BEBDD991}" srcOrd="2" destOrd="0" presId="urn:microsoft.com/office/officeart/2008/layout/LinedList"/>
    <dgm:cxn modelId="{E67D7ACD-1E16-49D0-B6AD-F2DB1A77973E}" type="presParOf" srcId="{C820B445-2AEA-4B23-BD70-5F2449A52F03}" destId="{8362E175-041B-40BE-B8CA-FFC878236FCD}" srcOrd="3" destOrd="0" presId="urn:microsoft.com/office/officeart/2008/layout/LinedList"/>
    <dgm:cxn modelId="{4418C612-76E3-4041-BB77-76AB747A79B1}" type="presParOf" srcId="{8362E175-041B-40BE-B8CA-FFC878236FCD}" destId="{60B2D8B1-75ED-4D22-8925-CB0476AE0DBD}" srcOrd="0" destOrd="0" presId="urn:microsoft.com/office/officeart/2008/layout/LinedList"/>
    <dgm:cxn modelId="{1E3E00DC-D0D7-466E-B02F-2A3F28D31F7D}" type="presParOf" srcId="{8362E175-041B-40BE-B8CA-FFC878236FCD}" destId="{3F97CC84-77AB-4014-880A-B035F4094F7A}" srcOrd="1" destOrd="0" presId="urn:microsoft.com/office/officeart/2008/layout/LinedList"/>
    <dgm:cxn modelId="{33BE5E38-EA7A-4A63-8633-A8E200098F60}" type="presParOf" srcId="{C820B445-2AEA-4B23-BD70-5F2449A52F03}" destId="{B38F52DD-F071-44EE-86CE-39063B16218D}" srcOrd="4" destOrd="0" presId="urn:microsoft.com/office/officeart/2008/layout/LinedList"/>
    <dgm:cxn modelId="{ABA10155-0D73-403E-8F58-CD2926FB4B84}" type="presParOf" srcId="{C820B445-2AEA-4B23-BD70-5F2449A52F03}" destId="{7CA6D07E-CA68-42AF-8C75-3CD7E1247BEE}" srcOrd="5" destOrd="0" presId="urn:microsoft.com/office/officeart/2008/layout/LinedList"/>
    <dgm:cxn modelId="{C681C702-6F5D-473A-B41F-3A8ABD2FEFC9}" type="presParOf" srcId="{7CA6D07E-CA68-42AF-8C75-3CD7E1247BEE}" destId="{58607755-4D88-40FA-A5F5-DB44D5B8DFAD}" srcOrd="0" destOrd="0" presId="urn:microsoft.com/office/officeart/2008/layout/LinedList"/>
    <dgm:cxn modelId="{34AA6C5E-2EBF-4D54-B79B-EB14FD5C1C53}" type="presParOf" srcId="{7CA6D07E-CA68-42AF-8C75-3CD7E1247BEE}" destId="{319EB493-41A3-4227-80E0-1F9952FF62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CE5A1C-3AE8-4636-AD48-88204B0934F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ABB4CB-6501-40E0-A60E-8EABEA3DDA0B}">
      <dgm:prSet/>
      <dgm:spPr/>
      <dgm:t>
        <a:bodyPr/>
        <a:lstStyle/>
        <a:p>
          <a:r>
            <a:rPr lang="en-US" b="1">
              <a:ea typeface="+mn-ea"/>
              <a:cs typeface="+mn-cs"/>
            </a:rPr>
            <a:t>Amaç:</a:t>
          </a:r>
          <a:r>
            <a:rPr lang="en-US">
              <a:ea typeface="+mn-ea"/>
              <a:cs typeface="+mn-cs"/>
            </a:rPr>
            <a:t> Türkiye </a:t>
          </a:r>
          <a:r>
            <a:rPr lang="en-US" err="1">
              <a:ea typeface="+mn-ea"/>
              <a:cs typeface="+mn-cs"/>
            </a:rPr>
            <a:t>bağlamında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kitap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okuma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sıklığının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azalması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ile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dijital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yalnızlık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eğilimleri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arasındaki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ilişkiyi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analiz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etmek</a:t>
          </a:r>
        </a:p>
      </dgm:t>
    </dgm:pt>
    <dgm:pt modelId="{3B911186-7978-4896-A3FE-443055511393}" type="parTrans" cxnId="{65738C56-F1C1-4A4D-BEBA-3BDEBA367924}">
      <dgm:prSet/>
      <dgm:spPr/>
      <dgm:t>
        <a:bodyPr/>
        <a:lstStyle/>
        <a:p>
          <a:endParaRPr lang="en-US"/>
        </a:p>
      </dgm:t>
    </dgm:pt>
    <dgm:pt modelId="{80E02939-6905-4405-A4EC-02888DF90BC8}" type="sibTrans" cxnId="{65738C56-F1C1-4A4D-BEBA-3BDEBA367924}">
      <dgm:prSet/>
      <dgm:spPr/>
      <dgm:t>
        <a:bodyPr/>
        <a:lstStyle/>
        <a:p>
          <a:endParaRPr lang="en-US"/>
        </a:p>
      </dgm:t>
    </dgm:pt>
    <dgm:pt modelId="{69867B5F-D150-4F57-B6F9-B905B36C8BC0}">
      <dgm:prSet/>
      <dgm:spPr/>
      <dgm:t>
        <a:bodyPr/>
        <a:lstStyle/>
        <a:p>
          <a:r>
            <a:rPr lang="en-US" err="1">
              <a:ea typeface="+mn-ea"/>
              <a:cs typeface="+mn-cs"/>
            </a:rPr>
            <a:t>Düşük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kitap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okuma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sıklığı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ile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yüksek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dijital</a:t>
          </a:r>
          <a:r>
            <a:rPr lang="en-US">
              <a:ea typeface="+mn-ea"/>
              <a:cs typeface="+mn-cs"/>
            </a:rPr>
            <a:t> </a:t>
          </a:r>
          <a:r>
            <a:rPr lang="tr-TR">
              <a:ea typeface="+mn-ea"/>
              <a:cs typeface="+mn-cs"/>
            </a:rPr>
            <a:t>  </a:t>
          </a:r>
          <a:r>
            <a:rPr lang="en-US" err="1">
              <a:ea typeface="+mn-ea"/>
              <a:cs typeface="+mn-cs"/>
            </a:rPr>
            <a:t>yalnızlık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puanları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arasında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istatistiksel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ilişki</a:t>
          </a:r>
          <a:r>
            <a:rPr lang="en-US">
              <a:ea typeface="+mn-ea"/>
              <a:cs typeface="+mn-cs"/>
            </a:rPr>
            <a:t> var </a:t>
          </a:r>
          <a:r>
            <a:rPr lang="en-US" err="1">
              <a:ea typeface="+mn-ea"/>
              <a:cs typeface="+mn-cs"/>
            </a:rPr>
            <a:t>mıdır</a:t>
          </a:r>
          <a:r>
            <a:rPr lang="en-US">
              <a:ea typeface="+mn-ea"/>
              <a:cs typeface="+mn-cs"/>
            </a:rPr>
            <a:t>?</a:t>
          </a:r>
        </a:p>
      </dgm:t>
    </dgm:pt>
    <dgm:pt modelId="{DB59C02B-FD8C-4B17-95B3-32783198A3ED}" type="parTrans" cxnId="{0F2608F1-A340-4694-8173-41D694D076EF}">
      <dgm:prSet/>
      <dgm:spPr/>
      <dgm:t>
        <a:bodyPr/>
        <a:lstStyle/>
        <a:p>
          <a:endParaRPr lang="en-US"/>
        </a:p>
      </dgm:t>
    </dgm:pt>
    <dgm:pt modelId="{883D275B-DBE5-409A-B529-812723365569}" type="sibTrans" cxnId="{0F2608F1-A340-4694-8173-41D694D076EF}">
      <dgm:prSet/>
      <dgm:spPr/>
      <dgm:t>
        <a:bodyPr/>
        <a:lstStyle/>
        <a:p>
          <a:endParaRPr lang="en-US"/>
        </a:p>
      </dgm:t>
    </dgm:pt>
    <dgm:pt modelId="{F87915B8-A782-474B-8087-7D521A467A71}">
      <dgm:prSet/>
      <dgm:spPr/>
      <dgm:t>
        <a:bodyPr/>
        <a:lstStyle/>
        <a:p>
          <a:r>
            <a:rPr lang="en-US">
              <a:ea typeface="+mn-ea"/>
              <a:cs typeface="+mn-cs"/>
            </a:rPr>
            <a:t>Hangi </a:t>
          </a:r>
          <a:r>
            <a:rPr lang="en-US" err="1">
              <a:ea typeface="+mn-ea"/>
              <a:cs typeface="+mn-cs"/>
            </a:rPr>
            <a:t>teknolojik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mekanikler</a:t>
          </a:r>
          <a:r>
            <a:rPr lang="en-US">
              <a:ea typeface="+mn-ea"/>
              <a:cs typeface="+mn-cs"/>
            </a:rPr>
            <a:t> hem </a:t>
          </a:r>
          <a:r>
            <a:rPr lang="en-US" err="1">
              <a:ea typeface="+mn-ea"/>
              <a:cs typeface="+mn-cs"/>
            </a:rPr>
            <a:t>okuma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motivasyonunu</a:t>
          </a:r>
          <a:r>
            <a:rPr lang="en-US">
              <a:ea typeface="+mn-ea"/>
              <a:cs typeface="+mn-cs"/>
            </a:rPr>
            <a:t> hem </a:t>
          </a:r>
          <a:r>
            <a:rPr lang="en-US" err="1">
              <a:ea typeface="+mn-ea"/>
              <a:cs typeface="+mn-cs"/>
            </a:rPr>
            <a:t>sosyal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bağlılığı</a:t>
          </a:r>
          <a:r>
            <a:rPr lang="en-US">
              <a:ea typeface="+mn-ea"/>
              <a:cs typeface="+mn-cs"/>
            </a:rPr>
            <a:t> </a:t>
          </a:r>
          <a:r>
            <a:rPr lang="en-US" err="1">
              <a:ea typeface="+mn-ea"/>
              <a:cs typeface="+mn-cs"/>
            </a:rPr>
            <a:t>artırabilir</a:t>
          </a:r>
          <a:r>
            <a:rPr lang="en-US">
              <a:ea typeface="+mn-ea"/>
              <a:cs typeface="+mn-cs"/>
            </a:rPr>
            <a:t>?</a:t>
          </a:r>
        </a:p>
      </dgm:t>
    </dgm:pt>
    <dgm:pt modelId="{BCC74D17-25F1-4338-9175-1C2D4D9413A1}" type="parTrans" cxnId="{6F602F73-F3C9-46C3-B6EB-FC3AC2740650}">
      <dgm:prSet/>
      <dgm:spPr/>
      <dgm:t>
        <a:bodyPr/>
        <a:lstStyle/>
        <a:p>
          <a:endParaRPr lang="en-US"/>
        </a:p>
      </dgm:t>
    </dgm:pt>
    <dgm:pt modelId="{2A2D28FB-5522-46C1-8382-22ADEF5F7288}" type="sibTrans" cxnId="{6F602F73-F3C9-46C3-B6EB-FC3AC2740650}">
      <dgm:prSet/>
      <dgm:spPr/>
      <dgm:t>
        <a:bodyPr/>
        <a:lstStyle/>
        <a:p>
          <a:endParaRPr lang="en-US"/>
        </a:p>
      </dgm:t>
    </dgm:pt>
    <dgm:pt modelId="{60702356-9F0F-4D05-BBF7-C24AE1E51E9C}" type="pres">
      <dgm:prSet presAssocID="{88CE5A1C-3AE8-4636-AD48-88204B0934FC}" presName="vert0" presStyleCnt="0">
        <dgm:presLayoutVars>
          <dgm:dir/>
          <dgm:animOne val="branch"/>
          <dgm:animLvl val="lvl"/>
        </dgm:presLayoutVars>
      </dgm:prSet>
      <dgm:spPr/>
    </dgm:pt>
    <dgm:pt modelId="{AD84D5EF-AE21-44E1-9B54-05C0602F5694}" type="pres">
      <dgm:prSet presAssocID="{39ABB4CB-6501-40E0-A60E-8EABEA3DDA0B}" presName="thickLine" presStyleLbl="alignNode1" presStyleIdx="0" presStyleCnt="3"/>
      <dgm:spPr/>
    </dgm:pt>
    <dgm:pt modelId="{C4D68D3B-512D-45B7-9D66-ACF5B2524296}" type="pres">
      <dgm:prSet presAssocID="{39ABB4CB-6501-40E0-A60E-8EABEA3DDA0B}" presName="horz1" presStyleCnt="0"/>
      <dgm:spPr/>
    </dgm:pt>
    <dgm:pt modelId="{0E19F338-A4A6-482E-893A-7F833A717094}" type="pres">
      <dgm:prSet presAssocID="{39ABB4CB-6501-40E0-A60E-8EABEA3DDA0B}" presName="tx1" presStyleLbl="revTx" presStyleIdx="0" presStyleCnt="3"/>
      <dgm:spPr/>
    </dgm:pt>
    <dgm:pt modelId="{8FCCC31B-17EA-4636-93FB-BCD6C37935B6}" type="pres">
      <dgm:prSet presAssocID="{39ABB4CB-6501-40E0-A60E-8EABEA3DDA0B}" presName="vert1" presStyleCnt="0"/>
      <dgm:spPr/>
    </dgm:pt>
    <dgm:pt modelId="{D6228B06-6F29-4567-A3F8-E2ED7A1EBDE0}" type="pres">
      <dgm:prSet presAssocID="{69867B5F-D150-4F57-B6F9-B905B36C8BC0}" presName="thickLine" presStyleLbl="alignNode1" presStyleIdx="1" presStyleCnt="3"/>
      <dgm:spPr/>
    </dgm:pt>
    <dgm:pt modelId="{0E9767AB-BA4A-4260-B279-73042ADD5A3C}" type="pres">
      <dgm:prSet presAssocID="{69867B5F-D150-4F57-B6F9-B905B36C8BC0}" presName="horz1" presStyleCnt="0"/>
      <dgm:spPr/>
    </dgm:pt>
    <dgm:pt modelId="{8FFB02EE-C0E2-4CF6-8775-DCF672B1B1BA}" type="pres">
      <dgm:prSet presAssocID="{69867B5F-D150-4F57-B6F9-B905B36C8BC0}" presName="tx1" presStyleLbl="revTx" presStyleIdx="1" presStyleCnt="3"/>
      <dgm:spPr/>
    </dgm:pt>
    <dgm:pt modelId="{84C5229A-B720-46A2-A70F-D01409418C4C}" type="pres">
      <dgm:prSet presAssocID="{69867B5F-D150-4F57-B6F9-B905B36C8BC0}" presName="vert1" presStyleCnt="0"/>
      <dgm:spPr/>
    </dgm:pt>
    <dgm:pt modelId="{1CC2DD76-C6BC-4756-A0AF-8F4859B95A35}" type="pres">
      <dgm:prSet presAssocID="{F87915B8-A782-474B-8087-7D521A467A71}" presName="thickLine" presStyleLbl="alignNode1" presStyleIdx="2" presStyleCnt="3"/>
      <dgm:spPr/>
    </dgm:pt>
    <dgm:pt modelId="{BBBBB149-CCB8-47FC-8944-E0119C20AA15}" type="pres">
      <dgm:prSet presAssocID="{F87915B8-A782-474B-8087-7D521A467A71}" presName="horz1" presStyleCnt="0"/>
      <dgm:spPr/>
    </dgm:pt>
    <dgm:pt modelId="{D2A959CC-F3F3-4F92-811E-CCAD799A3A94}" type="pres">
      <dgm:prSet presAssocID="{F87915B8-A782-474B-8087-7D521A467A71}" presName="tx1" presStyleLbl="revTx" presStyleIdx="2" presStyleCnt="3"/>
      <dgm:spPr/>
    </dgm:pt>
    <dgm:pt modelId="{2DF1910C-3371-4041-B5FB-23BA6CC993BE}" type="pres">
      <dgm:prSet presAssocID="{F87915B8-A782-474B-8087-7D521A467A71}" presName="vert1" presStyleCnt="0"/>
      <dgm:spPr/>
    </dgm:pt>
  </dgm:ptLst>
  <dgm:cxnLst>
    <dgm:cxn modelId="{FA8E9F12-277D-4CF9-8812-80D16795011D}" type="presOf" srcId="{88CE5A1C-3AE8-4636-AD48-88204B0934FC}" destId="{60702356-9F0F-4D05-BBF7-C24AE1E51E9C}" srcOrd="0" destOrd="0" presId="urn:microsoft.com/office/officeart/2008/layout/LinedList"/>
    <dgm:cxn modelId="{7E4CA36D-DA18-44BA-8BD0-51CD38E584B6}" type="presOf" srcId="{39ABB4CB-6501-40E0-A60E-8EABEA3DDA0B}" destId="{0E19F338-A4A6-482E-893A-7F833A717094}" srcOrd="0" destOrd="0" presId="urn:microsoft.com/office/officeart/2008/layout/LinedList"/>
    <dgm:cxn modelId="{6F602F73-F3C9-46C3-B6EB-FC3AC2740650}" srcId="{88CE5A1C-3AE8-4636-AD48-88204B0934FC}" destId="{F87915B8-A782-474B-8087-7D521A467A71}" srcOrd="2" destOrd="0" parTransId="{BCC74D17-25F1-4338-9175-1C2D4D9413A1}" sibTransId="{2A2D28FB-5522-46C1-8382-22ADEF5F7288}"/>
    <dgm:cxn modelId="{65738C56-F1C1-4A4D-BEBA-3BDEBA367924}" srcId="{88CE5A1C-3AE8-4636-AD48-88204B0934FC}" destId="{39ABB4CB-6501-40E0-A60E-8EABEA3DDA0B}" srcOrd="0" destOrd="0" parTransId="{3B911186-7978-4896-A3FE-443055511393}" sibTransId="{80E02939-6905-4405-A4EC-02888DF90BC8}"/>
    <dgm:cxn modelId="{0C57B17F-F868-4C15-A7C5-088A63ACC9D1}" type="presOf" srcId="{69867B5F-D150-4F57-B6F9-B905B36C8BC0}" destId="{8FFB02EE-C0E2-4CF6-8775-DCF672B1B1BA}" srcOrd="0" destOrd="0" presId="urn:microsoft.com/office/officeart/2008/layout/LinedList"/>
    <dgm:cxn modelId="{121D72A4-AF81-4D7A-BB52-FCCF62494F79}" type="presOf" srcId="{F87915B8-A782-474B-8087-7D521A467A71}" destId="{D2A959CC-F3F3-4F92-811E-CCAD799A3A94}" srcOrd="0" destOrd="0" presId="urn:microsoft.com/office/officeart/2008/layout/LinedList"/>
    <dgm:cxn modelId="{0F2608F1-A340-4694-8173-41D694D076EF}" srcId="{88CE5A1C-3AE8-4636-AD48-88204B0934FC}" destId="{69867B5F-D150-4F57-B6F9-B905B36C8BC0}" srcOrd="1" destOrd="0" parTransId="{DB59C02B-FD8C-4B17-95B3-32783198A3ED}" sibTransId="{883D275B-DBE5-409A-B529-812723365569}"/>
    <dgm:cxn modelId="{D8D0E15A-6E63-4930-B60A-C6F9A3969F9E}" type="presParOf" srcId="{60702356-9F0F-4D05-BBF7-C24AE1E51E9C}" destId="{AD84D5EF-AE21-44E1-9B54-05C0602F5694}" srcOrd="0" destOrd="0" presId="urn:microsoft.com/office/officeart/2008/layout/LinedList"/>
    <dgm:cxn modelId="{AC62A4C6-A0BC-4D13-8539-B07BB0D2C62F}" type="presParOf" srcId="{60702356-9F0F-4D05-BBF7-C24AE1E51E9C}" destId="{C4D68D3B-512D-45B7-9D66-ACF5B2524296}" srcOrd="1" destOrd="0" presId="urn:microsoft.com/office/officeart/2008/layout/LinedList"/>
    <dgm:cxn modelId="{3AA9C1F8-5DD5-4F91-AD36-85DD94EFA2C7}" type="presParOf" srcId="{C4D68D3B-512D-45B7-9D66-ACF5B2524296}" destId="{0E19F338-A4A6-482E-893A-7F833A717094}" srcOrd="0" destOrd="0" presId="urn:microsoft.com/office/officeart/2008/layout/LinedList"/>
    <dgm:cxn modelId="{B169096F-B392-4B56-B741-5423C2F5691D}" type="presParOf" srcId="{C4D68D3B-512D-45B7-9D66-ACF5B2524296}" destId="{8FCCC31B-17EA-4636-93FB-BCD6C37935B6}" srcOrd="1" destOrd="0" presId="urn:microsoft.com/office/officeart/2008/layout/LinedList"/>
    <dgm:cxn modelId="{F5B4D258-1898-46E2-A672-C6ECB8CE5D87}" type="presParOf" srcId="{60702356-9F0F-4D05-BBF7-C24AE1E51E9C}" destId="{D6228B06-6F29-4567-A3F8-E2ED7A1EBDE0}" srcOrd="2" destOrd="0" presId="urn:microsoft.com/office/officeart/2008/layout/LinedList"/>
    <dgm:cxn modelId="{AC0F46B5-E1F1-4E8C-A248-FEDACBA80A9E}" type="presParOf" srcId="{60702356-9F0F-4D05-BBF7-C24AE1E51E9C}" destId="{0E9767AB-BA4A-4260-B279-73042ADD5A3C}" srcOrd="3" destOrd="0" presId="urn:microsoft.com/office/officeart/2008/layout/LinedList"/>
    <dgm:cxn modelId="{2884A869-4CA0-4F84-AE21-574BB2878514}" type="presParOf" srcId="{0E9767AB-BA4A-4260-B279-73042ADD5A3C}" destId="{8FFB02EE-C0E2-4CF6-8775-DCF672B1B1BA}" srcOrd="0" destOrd="0" presId="urn:microsoft.com/office/officeart/2008/layout/LinedList"/>
    <dgm:cxn modelId="{CEB558DE-8D6B-47AA-9EE5-7E41135020D2}" type="presParOf" srcId="{0E9767AB-BA4A-4260-B279-73042ADD5A3C}" destId="{84C5229A-B720-46A2-A70F-D01409418C4C}" srcOrd="1" destOrd="0" presId="urn:microsoft.com/office/officeart/2008/layout/LinedList"/>
    <dgm:cxn modelId="{4081CA72-959F-4EE2-BA2D-07B82C31B656}" type="presParOf" srcId="{60702356-9F0F-4D05-BBF7-C24AE1E51E9C}" destId="{1CC2DD76-C6BC-4756-A0AF-8F4859B95A35}" srcOrd="4" destOrd="0" presId="urn:microsoft.com/office/officeart/2008/layout/LinedList"/>
    <dgm:cxn modelId="{AF1AD343-4432-4A0C-B6CA-0D04820798B5}" type="presParOf" srcId="{60702356-9F0F-4D05-BBF7-C24AE1E51E9C}" destId="{BBBBB149-CCB8-47FC-8944-E0119C20AA15}" srcOrd="5" destOrd="0" presId="urn:microsoft.com/office/officeart/2008/layout/LinedList"/>
    <dgm:cxn modelId="{9BD814F9-B833-429E-A7B0-B490EC0FC264}" type="presParOf" srcId="{BBBBB149-CCB8-47FC-8944-E0119C20AA15}" destId="{D2A959CC-F3F3-4F92-811E-CCAD799A3A94}" srcOrd="0" destOrd="0" presId="urn:microsoft.com/office/officeart/2008/layout/LinedList"/>
    <dgm:cxn modelId="{4BEAFA97-4546-44F1-8197-0894AB3BA977}" type="presParOf" srcId="{BBBBB149-CCB8-47FC-8944-E0119C20AA15}" destId="{2DF1910C-3371-4041-B5FB-23BA6CC993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10576D-C170-474C-A587-DB8FBB0FCC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81A3FF-9C5E-426F-8F53-B0D87E1C20C5}">
      <dgm:prSet/>
      <dgm:spPr/>
      <dgm:t>
        <a:bodyPr/>
        <a:lstStyle/>
        <a:p>
          <a:pPr algn="l" rtl="0"/>
          <a:r>
            <a:rPr lang="en-US" dirty="0">
              <a:latin typeface="Calibri"/>
            </a:rPr>
            <a:t>•</a:t>
          </a:r>
          <a:r>
            <a:rPr lang="en-US" dirty="0"/>
            <a:t> H1: </a:t>
          </a:r>
          <a:r>
            <a:rPr lang="en-US" dirty="0" err="1"/>
            <a:t>Haftalık</a:t>
          </a:r>
          <a:r>
            <a:rPr lang="en-US" dirty="0"/>
            <a:t> </a:t>
          </a:r>
          <a:r>
            <a:rPr lang="en-US" dirty="0" err="1"/>
            <a:t>kitap</a:t>
          </a:r>
          <a:r>
            <a:rPr lang="en-US" dirty="0"/>
            <a:t> </a:t>
          </a:r>
          <a:r>
            <a:rPr lang="en-US" dirty="0" err="1"/>
            <a:t>okuma</a:t>
          </a:r>
          <a:r>
            <a:rPr lang="en-US" dirty="0"/>
            <a:t> </a:t>
          </a:r>
          <a:r>
            <a:rPr lang="en-US" dirty="0" err="1"/>
            <a:t>sıklığı</a:t>
          </a:r>
          <a:r>
            <a:rPr lang="en-US" dirty="0"/>
            <a:t> </a:t>
          </a:r>
          <a:r>
            <a:rPr lang="en-US" dirty="0" err="1"/>
            <a:t>düşük</a:t>
          </a:r>
          <a:r>
            <a:rPr lang="en-US" dirty="0"/>
            <a:t> olan bireylerin algılanan yalnızlık düzeyi puanları daha yüksek olacaktır.</a:t>
          </a:r>
        </a:p>
      </dgm:t>
    </dgm:pt>
    <dgm:pt modelId="{71E156F0-C259-4FBF-AFE6-81EC353F51F8}" type="parTrans" cxnId="{900C0D8B-A730-44C3-A4A1-BE8716981B1E}">
      <dgm:prSet/>
      <dgm:spPr/>
      <dgm:t>
        <a:bodyPr/>
        <a:lstStyle/>
        <a:p>
          <a:endParaRPr lang="en-US"/>
        </a:p>
      </dgm:t>
    </dgm:pt>
    <dgm:pt modelId="{99E7ED02-2FAD-4902-95FA-DF99BA18D121}" type="sibTrans" cxnId="{900C0D8B-A730-44C3-A4A1-BE8716981B1E}">
      <dgm:prSet/>
      <dgm:spPr/>
      <dgm:t>
        <a:bodyPr/>
        <a:lstStyle/>
        <a:p>
          <a:endParaRPr lang="en-US"/>
        </a:p>
      </dgm:t>
    </dgm:pt>
    <dgm:pt modelId="{CB5DDB2F-F6FB-438D-B639-57D83D6EAF2F}">
      <dgm:prSet/>
      <dgm:spPr/>
      <dgm:t>
        <a:bodyPr/>
        <a:lstStyle/>
        <a:p>
          <a:r>
            <a:rPr lang="en-US" dirty="0"/>
            <a:t>• H2: </a:t>
          </a:r>
          <a:r>
            <a:rPr lang="en-US" dirty="0" err="1"/>
            <a:t>Pasif</a:t>
          </a:r>
          <a:r>
            <a:rPr lang="en-US" dirty="0"/>
            <a:t> </a:t>
          </a:r>
          <a:r>
            <a:rPr lang="en-US" dirty="0" err="1"/>
            <a:t>teknoloji</a:t>
          </a:r>
          <a:r>
            <a:rPr lang="en-US" dirty="0"/>
            <a:t> </a:t>
          </a:r>
          <a:r>
            <a:rPr lang="en-US" dirty="0" err="1"/>
            <a:t>kullanım</a:t>
          </a:r>
          <a:r>
            <a:rPr lang="en-US" dirty="0"/>
            <a:t> </a:t>
          </a:r>
          <a:r>
            <a:rPr lang="en-US" dirty="0" err="1"/>
            <a:t>süresi</a:t>
          </a:r>
          <a:r>
            <a:rPr lang="en-US" dirty="0"/>
            <a:t> </a:t>
          </a:r>
          <a:r>
            <a:rPr lang="en-US" dirty="0" err="1"/>
            <a:t>arttıkça</a:t>
          </a:r>
          <a:r>
            <a:rPr lang="en-US" dirty="0"/>
            <a:t> </a:t>
          </a:r>
          <a:r>
            <a:rPr lang="en-US" dirty="0" err="1"/>
            <a:t>algılanan</a:t>
          </a:r>
          <a:r>
            <a:rPr lang="en-US" dirty="0"/>
            <a:t> </a:t>
          </a:r>
          <a:r>
            <a:rPr lang="en-US" dirty="0" err="1"/>
            <a:t>yalnızlık</a:t>
          </a:r>
          <a:r>
            <a:rPr lang="en-US" dirty="0"/>
            <a:t> </a:t>
          </a:r>
          <a:r>
            <a:rPr lang="en-US" dirty="0" err="1"/>
            <a:t>düzeyi</a:t>
          </a:r>
          <a:r>
            <a:rPr lang="en-US" dirty="0"/>
            <a:t> </a:t>
          </a:r>
          <a:r>
            <a:rPr lang="en-US" dirty="0" err="1"/>
            <a:t>puanları</a:t>
          </a:r>
          <a:r>
            <a:rPr lang="en-US" dirty="0"/>
            <a:t> </a:t>
          </a:r>
          <a:r>
            <a:rPr lang="en-US" dirty="0" err="1"/>
            <a:t>artacaktır</a:t>
          </a:r>
          <a:endParaRPr lang="en-US" dirty="0"/>
        </a:p>
      </dgm:t>
    </dgm:pt>
    <dgm:pt modelId="{FE68CC1D-9D46-4A7B-86C5-D7ABE3DD57CA}" type="parTrans" cxnId="{744C319B-E59A-481E-AEA2-5E66F73AA3BB}">
      <dgm:prSet/>
      <dgm:spPr/>
      <dgm:t>
        <a:bodyPr/>
        <a:lstStyle/>
        <a:p>
          <a:endParaRPr lang="en-US"/>
        </a:p>
      </dgm:t>
    </dgm:pt>
    <dgm:pt modelId="{2B35B276-48B2-4CD1-807D-4CB9D5C13BB9}" type="sibTrans" cxnId="{744C319B-E59A-481E-AEA2-5E66F73AA3BB}">
      <dgm:prSet/>
      <dgm:spPr/>
      <dgm:t>
        <a:bodyPr/>
        <a:lstStyle/>
        <a:p>
          <a:endParaRPr lang="en-US"/>
        </a:p>
      </dgm:t>
    </dgm:pt>
    <dgm:pt modelId="{F8B34E72-E4CF-494C-8B24-4BE210F666D2}">
      <dgm:prSet/>
      <dgm:spPr/>
      <dgm:t>
        <a:bodyPr/>
        <a:lstStyle/>
        <a:p>
          <a:r>
            <a:rPr lang="en-US" dirty="0"/>
            <a:t>• H3: </a:t>
          </a:r>
          <a:r>
            <a:rPr lang="en-US" dirty="0" err="1"/>
            <a:t>Aktif</a:t>
          </a:r>
          <a:r>
            <a:rPr lang="en-US" dirty="0"/>
            <a:t> </a:t>
          </a:r>
          <a:r>
            <a:rPr lang="en-US" dirty="0" err="1"/>
            <a:t>sosyal</a:t>
          </a:r>
          <a:r>
            <a:rPr lang="en-US" dirty="0"/>
            <a:t> </a:t>
          </a:r>
          <a:r>
            <a:rPr lang="en-US" dirty="0" err="1"/>
            <a:t>teknoloji</a:t>
          </a:r>
          <a:r>
            <a:rPr lang="en-US" dirty="0"/>
            <a:t> </a:t>
          </a:r>
          <a:r>
            <a:rPr lang="en-US" dirty="0" err="1"/>
            <a:t>kullanımı</a:t>
          </a:r>
          <a:r>
            <a:rPr lang="en-US" dirty="0"/>
            <a:t> </a:t>
          </a:r>
          <a:r>
            <a:rPr lang="en-US" dirty="0" err="1"/>
            <a:t>ile</a:t>
          </a:r>
          <a:r>
            <a:rPr lang="en-US" dirty="0"/>
            <a:t> </a:t>
          </a:r>
          <a:r>
            <a:rPr lang="en-US" dirty="0" err="1"/>
            <a:t>kitap</a:t>
          </a:r>
          <a:r>
            <a:rPr lang="en-US" dirty="0"/>
            <a:t> </a:t>
          </a:r>
          <a:r>
            <a:rPr lang="en-US" dirty="0" err="1"/>
            <a:t>okuma</a:t>
          </a:r>
          <a:r>
            <a:rPr lang="en-US" dirty="0"/>
            <a:t> </a:t>
          </a:r>
          <a:r>
            <a:rPr lang="en-US" dirty="0" err="1"/>
            <a:t>sıklığını</a:t>
          </a:r>
          <a:r>
            <a:rPr lang="en-US" dirty="0"/>
            <a:t> </a:t>
          </a:r>
          <a:r>
            <a:rPr lang="en-US" dirty="0" err="1"/>
            <a:t>birleştiren</a:t>
          </a:r>
          <a:r>
            <a:rPr lang="en-US" dirty="0"/>
            <a:t> </a:t>
          </a:r>
          <a:r>
            <a:rPr lang="en-US" dirty="0" err="1"/>
            <a:t>teknolojik</a:t>
          </a:r>
          <a:r>
            <a:rPr lang="en-US" dirty="0"/>
            <a:t> </a:t>
          </a:r>
          <a:r>
            <a:rPr lang="en-US" dirty="0" err="1"/>
            <a:t>müdahaleler</a:t>
          </a:r>
          <a:r>
            <a:rPr lang="en-US" dirty="0"/>
            <a:t> (</a:t>
          </a:r>
          <a:r>
            <a:rPr lang="en-US" dirty="0" err="1"/>
            <a:t>ör</a:t>
          </a:r>
          <a:r>
            <a:rPr lang="en-US" dirty="0"/>
            <a:t>. </a:t>
          </a:r>
          <a:r>
            <a:rPr lang="en-US" dirty="0" err="1"/>
            <a:t>dijital</a:t>
          </a:r>
          <a:r>
            <a:rPr lang="en-US" dirty="0"/>
            <a:t> </a:t>
          </a:r>
          <a:r>
            <a:rPr lang="en-US" dirty="0" err="1"/>
            <a:t>kitap</a:t>
          </a:r>
          <a:r>
            <a:rPr lang="en-US" dirty="0"/>
            <a:t> </a:t>
          </a:r>
          <a:r>
            <a:rPr lang="en-US" dirty="0" err="1"/>
            <a:t>kulüpleri</a:t>
          </a:r>
          <a:r>
            <a:rPr lang="en-US" dirty="0"/>
            <a:t>) her </a:t>
          </a:r>
          <a:r>
            <a:rPr lang="en-US" dirty="0" err="1"/>
            <a:t>iki</a:t>
          </a:r>
          <a:r>
            <a:rPr lang="en-US" dirty="0"/>
            <a:t> </a:t>
          </a:r>
          <a:r>
            <a:rPr lang="en-US" dirty="0" err="1"/>
            <a:t>alanda</a:t>
          </a:r>
          <a:r>
            <a:rPr lang="en-US" dirty="0"/>
            <a:t> da </a:t>
          </a:r>
          <a:r>
            <a:rPr lang="en-US" dirty="0" err="1"/>
            <a:t>pozitif</a:t>
          </a:r>
          <a:r>
            <a:rPr lang="en-US" dirty="0"/>
            <a:t> </a:t>
          </a:r>
          <a:r>
            <a:rPr lang="en-US" dirty="0" err="1"/>
            <a:t>etki</a:t>
          </a:r>
          <a:r>
            <a:rPr lang="en-US" dirty="0"/>
            <a:t> </a:t>
          </a:r>
          <a:r>
            <a:rPr lang="en-US" dirty="0" err="1"/>
            <a:t>yaratabilir</a:t>
          </a:r>
          <a:endParaRPr lang="en-US" dirty="0"/>
        </a:p>
      </dgm:t>
    </dgm:pt>
    <dgm:pt modelId="{C950AE7B-5CCB-4A6D-BE73-0C40F019B0A3}" type="parTrans" cxnId="{52F22887-547F-4106-9DED-60BB832DBA3C}">
      <dgm:prSet/>
      <dgm:spPr/>
      <dgm:t>
        <a:bodyPr/>
        <a:lstStyle/>
        <a:p>
          <a:endParaRPr lang="en-US"/>
        </a:p>
      </dgm:t>
    </dgm:pt>
    <dgm:pt modelId="{DC48F23E-490D-4FA3-9B39-AB1E4030834F}" type="sibTrans" cxnId="{52F22887-547F-4106-9DED-60BB832DBA3C}">
      <dgm:prSet/>
      <dgm:spPr/>
      <dgm:t>
        <a:bodyPr/>
        <a:lstStyle/>
        <a:p>
          <a:endParaRPr lang="en-US"/>
        </a:p>
      </dgm:t>
    </dgm:pt>
    <dgm:pt modelId="{AEDDACC0-A096-41C8-AA62-67CE96C5AB29}" type="pres">
      <dgm:prSet presAssocID="{8F10576D-C170-474C-A587-DB8FBB0FCC19}" presName="vert0" presStyleCnt="0">
        <dgm:presLayoutVars>
          <dgm:dir/>
          <dgm:animOne val="branch"/>
          <dgm:animLvl val="lvl"/>
        </dgm:presLayoutVars>
      </dgm:prSet>
      <dgm:spPr/>
    </dgm:pt>
    <dgm:pt modelId="{AE8D95DD-59AF-45D9-8593-6D4DD584B178}" type="pres">
      <dgm:prSet presAssocID="{DB81A3FF-9C5E-426F-8F53-B0D87E1C20C5}" presName="thickLine" presStyleLbl="alignNode1" presStyleIdx="0" presStyleCnt="3"/>
      <dgm:spPr/>
    </dgm:pt>
    <dgm:pt modelId="{99ADDFE1-5AE3-4FE2-87F8-0CB34B01E3EC}" type="pres">
      <dgm:prSet presAssocID="{DB81A3FF-9C5E-426F-8F53-B0D87E1C20C5}" presName="horz1" presStyleCnt="0"/>
      <dgm:spPr/>
    </dgm:pt>
    <dgm:pt modelId="{8E5D73EA-958E-41F4-A28E-CAE1EE31BF9C}" type="pres">
      <dgm:prSet presAssocID="{DB81A3FF-9C5E-426F-8F53-B0D87E1C20C5}" presName="tx1" presStyleLbl="revTx" presStyleIdx="0" presStyleCnt="3"/>
      <dgm:spPr/>
    </dgm:pt>
    <dgm:pt modelId="{35EEB6D1-A41D-453A-BC08-983AA6B38F0A}" type="pres">
      <dgm:prSet presAssocID="{DB81A3FF-9C5E-426F-8F53-B0D87E1C20C5}" presName="vert1" presStyleCnt="0"/>
      <dgm:spPr/>
    </dgm:pt>
    <dgm:pt modelId="{CF3D2C56-B73B-487E-BAA0-48AA8FC23B05}" type="pres">
      <dgm:prSet presAssocID="{CB5DDB2F-F6FB-438D-B639-57D83D6EAF2F}" presName="thickLine" presStyleLbl="alignNode1" presStyleIdx="1" presStyleCnt="3"/>
      <dgm:spPr/>
    </dgm:pt>
    <dgm:pt modelId="{39ACB653-6D18-43B3-8CF1-E214C24637EB}" type="pres">
      <dgm:prSet presAssocID="{CB5DDB2F-F6FB-438D-B639-57D83D6EAF2F}" presName="horz1" presStyleCnt="0"/>
      <dgm:spPr/>
    </dgm:pt>
    <dgm:pt modelId="{4A7A1461-BCBD-47C5-A05F-15822A382E46}" type="pres">
      <dgm:prSet presAssocID="{CB5DDB2F-F6FB-438D-B639-57D83D6EAF2F}" presName="tx1" presStyleLbl="revTx" presStyleIdx="1" presStyleCnt="3"/>
      <dgm:spPr/>
    </dgm:pt>
    <dgm:pt modelId="{E1EF18FD-3DEF-48DB-BB96-26D36F374D20}" type="pres">
      <dgm:prSet presAssocID="{CB5DDB2F-F6FB-438D-B639-57D83D6EAF2F}" presName="vert1" presStyleCnt="0"/>
      <dgm:spPr/>
    </dgm:pt>
    <dgm:pt modelId="{AB1FBB9D-01D0-4779-A5B8-50DCA00389C6}" type="pres">
      <dgm:prSet presAssocID="{F8B34E72-E4CF-494C-8B24-4BE210F666D2}" presName="thickLine" presStyleLbl="alignNode1" presStyleIdx="2" presStyleCnt="3"/>
      <dgm:spPr/>
    </dgm:pt>
    <dgm:pt modelId="{4A7ACA76-B262-471C-8E32-78A0F361A5B8}" type="pres">
      <dgm:prSet presAssocID="{F8B34E72-E4CF-494C-8B24-4BE210F666D2}" presName="horz1" presStyleCnt="0"/>
      <dgm:spPr/>
    </dgm:pt>
    <dgm:pt modelId="{C5F723B6-6FFF-4E5C-A1E5-F70367837B23}" type="pres">
      <dgm:prSet presAssocID="{F8B34E72-E4CF-494C-8B24-4BE210F666D2}" presName="tx1" presStyleLbl="revTx" presStyleIdx="2" presStyleCnt="3"/>
      <dgm:spPr/>
    </dgm:pt>
    <dgm:pt modelId="{9B77813B-CE4D-4654-BF0A-BAD06FC5F232}" type="pres">
      <dgm:prSet presAssocID="{F8B34E72-E4CF-494C-8B24-4BE210F666D2}" presName="vert1" presStyleCnt="0"/>
      <dgm:spPr/>
    </dgm:pt>
  </dgm:ptLst>
  <dgm:cxnLst>
    <dgm:cxn modelId="{E1359044-ABF9-4E2E-9A0E-2723E1F54642}" type="presOf" srcId="{8F10576D-C170-474C-A587-DB8FBB0FCC19}" destId="{AEDDACC0-A096-41C8-AA62-67CE96C5AB29}" srcOrd="0" destOrd="0" presId="urn:microsoft.com/office/officeart/2008/layout/LinedList"/>
    <dgm:cxn modelId="{52F22887-547F-4106-9DED-60BB832DBA3C}" srcId="{8F10576D-C170-474C-A587-DB8FBB0FCC19}" destId="{F8B34E72-E4CF-494C-8B24-4BE210F666D2}" srcOrd="2" destOrd="0" parTransId="{C950AE7B-5CCB-4A6D-BE73-0C40F019B0A3}" sibTransId="{DC48F23E-490D-4FA3-9B39-AB1E4030834F}"/>
    <dgm:cxn modelId="{900C0D8B-A730-44C3-A4A1-BE8716981B1E}" srcId="{8F10576D-C170-474C-A587-DB8FBB0FCC19}" destId="{DB81A3FF-9C5E-426F-8F53-B0D87E1C20C5}" srcOrd="0" destOrd="0" parTransId="{71E156F0-C259-4FBF-AFE6-81EC353F51F8}" sibTransId="{99E7ED02-2FAD-4902-95FA-DF99BA18D121}"/>
    <dgm:cxn modelId="{55E7D38F-9160-4CAD-8BE5-B31D1936502A}" type="presOf" srcId="{DB81A3FF-9C5E-426F-8F53-B0D87E1C20C5}" destId="{8E5D73EA-958E-41F4-A28E-CAE1EE31BF9C}" srcOrd="0" destOrd="0" presId="urn:microsoft.com/office/officeart/2008/layout/LinedList"/>
    <dgm:cxn modelId="{744C319B-E59A-481E-AEA2-5E66F73AA3BB}" srcId="{8F10576D-C170-474C-A587-DB8FBB0FCC19}" destId="{CB5DDB2F-F6FB-438D-B639-57D83D6EAF2F}" srcOrd="1" destOrd="0" parTransId="{FE68CC1D-9D46-4A7B-86C5-D7ABE3DD57CA}" sibTransId="{2B35B276-48B2-4CD1-807D-4CB9D5C13BB9}"/>
    <dgm:cxn modelId="{66BF0FB9-A93F-4ABF-BC9D-19FD8A1C4383}" type="presOf" srcId="{CB5DDB2F-F6FB-438D-B639-57D83D6EAF2F}" destId="{4A7A1461-BCBD-47C5-A05F-15822A382E46}" srcOrd="0" destOrd="0" presId="urn:microsoft.com/office/officeart/2008/layout/LinedList"/>
    <dgm:cxn modelId="{ED03EAF6-882D-4EF6-9FF3-ADF95AC1D424}" type="presOf" srcId="{F8B34E72-E4CF-494C-8B24-4BE210F666D2}" destId="{C5F723B6-6FFF-4E5C-A1E5-F70367837B23}" srcOrd="0" destOrd="0" presId="urn:microsoft.com/office/officeart/2008/layout/LinedList"/>
    <dgm:cxn modelId="{4F0EB1A0-FE21-4BB7-A72E-3AB9AA91551D}" type="presParOf" srcId="{AEDDACC0-A096-41C8-AA62-67CE96C5AB29}" destId="{AE8D95DD-59AF-45D9-8593-6D4DD584B178}" srcOrd="0" destOrd="0" presId="urn:microsoft.com/office/officeart/2008/layout/LinedList"/>
    <dgm:cxn modelId="{F2F9D59F-0023-4986-BB71-A2CBC1F2737D}" type="presParOf" srcId="{AEDDACC0-A096-41C8-AA62-67CE96C5AB29}" destId="{99ADDFE1-5AE3-4FE2-87F8-0CB34B01E3EC}" srcOrd="1" destOrd="0" presId="urn:microsoft.com/office/officeart/2008/layout/LinedList"/>
    <dgm:cxn modelId="{BA4303DE-0203-442E-B15F-4CA1A33CC273}" type="presParOf" srcId="{99ADDFE1-5AE3-4FE2-87F8-0CB34B01E3EC}" destId="{8E5D73EA-958E-41F4-A28E-CAE1EE31BF9C}" srcOrd="0" destOrd="0" presId="urn:microsoft.com/office/officeart/2008/layout/LinedList"/>
    <dgm:cxn modelId="{D24C2874-F109-40DD-9BA8-0166F02BDEC8}" type="presParOf" srcId="{99ADDFE1-5AE3-4FE2-87F8-0CB34B01E3EC}" destId="{35EEB6D1-A41D-453A-BC08-983AA6B38F0A}" srcOrd="1" destOrd="0" presId="urn:microsoft.com/office/officeart/2008/layout/LinedList"/>
    <dgm:cxn modelId="{829F58F6-98EE-4ABF-B745-BE085FB21025}" type="presParOf" srcId="{AEDDACC0-A096-41C8-AA62-67CE96C5AB29}" destId="{CF3D2C56-B73B-487E-BAA0-48AA8FC23B05}" srcOrd="2" destOrd="0" presId="urn:microsoft.com/office/officeart/2008/layout/LinedList"/>
    <dgm:cxn modelId="{DE6E0277-965E-4341-B255-CC0FF849A419}" type="presParOf" srcId="{AEDDACC0-A096-41C8-AA62-67CE96C5AB29}" destId="{39ACB653-6D18-43B3-8CF1-E214C24637EB}" srcOrd="3" destOrd="0" presId="urn:microsoft.com/office/officeart/2008/layout/LinedList"/>
    <dgm:cxn modelId="{1723FB52-ED62-4F36-93D3-DCE8FA822F74}" type="presParOf" srcId="{39ACB653-6D18-43B3-8CF1-E214C24637EB}" destId="{4A7A1461-BCBD-47C5-A05F-15822A382E46}" srcOrd="0" destOrd="0" presId="urn:microsoft.com/office/officeart/2008/layout/LinedList"/>
    <dgm:cxn modelId="{D72271B1-4A1E-4DD6-9B8D-CC1BFC42A0C7}" type="presParOf" srcId="{39ACB653-6D18-43B3-8CF1-E214C24637EB}" destId="{E1EF18FD-3DEF-48DB-BB96-26D36F374D20}" srcOrd="1" destOrd="0" presId="urn:microsoft.com/office/officeart/2008/layout/LinedList"/>
    <dgm:cxn modelId="{9A64CE16-FBBA-4022-A4F1-DA58210527E0}" type="presParOf" srcId="{AEDDACC0-A096-41C8-AA62-67CE96C5AB29}" destId="{AB1FBB9D-01D0-4779-A5B8-50DCA00389C6}" srcOrd="4" destOrd="0" presId="urn:microsoft.com/office/officeart/2008/layout/LinedList"/>
    <dgm:cxn modelId="{45F696DB-6784-4402-8970-AAD059BC6532}" type="presParOf" srcId="{AEDDACC0-A096-41C8-AA62-67CE96C5AB29}" destId="{4A7ACA76-B262-471C-8E32-78A0F361A5B8}" srcOrd="5" destOrd="0" presId="urn:microsoft.com/office/officeart/2008/layout/LinedList"/>
    <dgm:cxn modelId="{EEA66929-76D1-464E-B895-7659254819E1}" type="presParOf" srcId="{4A7ACA76-B262-471C-8E32-78A0F361A5B8}" destId="{C5F723B6-6FFF-4E5C-A1E5-F70367837B23}" srcOrd="0" destOrd="0" presId="urn:microsoft.com/office/officeart/2008/layout/LinedList"/>
    <dgm:cxn modelId="{A289FCA5-4718-4CB5-BC16-62392DD1435E}" type="presParOf" srcId="{4A7ACA76-B262-471C-8E32-78A0F361A5B8}" destId="{9B77813B-CE4D-4654-BF0A-BAD06FC5F2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5220B-A1B7-4B1E-9D87-E2105A3AC84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Araştırma Alanı (İlgi Alanı)</a:t>
          </a:r>
        </a:p>
      </dsp:txBody>
      <dsp:txXfrm>
        <a:off x="0" y="431616"/>
        <a:ext cx="2561209" cy="1536725"/>
      </dsp:txXfrm>
    </dsp:sp>
    <dsp:sp modelId="{F40DD398-235D-41D0-91CB-117469D0B7E8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Konu Tanımı ve Neden Seçildiği</a:t>
          </a:r>
        </a:p>
      </dsp:txBody>
      <dsp:txXfrm>
        <a:off x="2817330" y="431616"/>
        <a:ext cx="2561209" cy="1536725"/>
      </dsp:txXfrm>
    </dsp:sp>
    <dsp:sp modelId="{5D762A4E-59D1-4C96-BDDE-BF3A405E109D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Problem Durumu (Mevcut Sorun ve Bilinmeyen)</a:t>
          </a:r>
        </a:p>
      </dsp:txBody>
      <dsp:txXfrm>
        <a:off x="5634661" y="431616"/>
        <a:ext cx="2561209" cy="1536725"/>
      </dsp:txXfrm>
    </dsp:sp>
    <dsp:sp modelId="{50267485-3110-4FCF-85CC-0CAF4C8E357A}">
      <dsp:nvSpPr>
        <dsp:cNvPr id="0" name=""/>
        <dsp:cNvSpPr/>
      </dsp:nvSpPr>
      <dsp:spPr>
        <a:xfrm>
          <a:off x="0" y="2224462"/>
          <a:ext cx="2561209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Çalışmanın Amacı ve Araştırma Sorusu</a:t>
          </a:r>
        </a:p>
      </dsp:txBody>
      <dsp:txXfrm>
        <a:off x="0" y="2224462"/>
        <a:ext cx="2561209" cy="1536725"/>
      </dsp:txXfrm>
    </dsp:sp>
    <dsp:sp modelId="{235096F3-37B9-490B-AA36-AD16E7579046}">
      <dsp:nvSpPr>
        <dsp:cNvPr id="0" name=""/>
        <dsp:cNvSpPr/>
      </dsp:nvSpPr>
      <dsp:spPr>
        <a:xfrm>
          <a:off x="2817330" y="2224462"/>
          <a:ext cx="2561209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Değişkenler</a:t>
          </a:r>
        </a:p>
      </dsp:txBody>
      <dsp:txXfrm>
        <a:off x="2817330" y="2224462"/>
        <a:ext cx="2561209" cy="1536725"/>
      </dsp:txXfrm>
    </dsp:sp>
    <dsp:sp modelId="{9D691861-3C9C-4BC7-A060-32E32074FF4B}">
      <dsp:nvSpPr>
        <dsp:cNvPr id="0" name=""/>
        <dsp:cNvSpPr/>
      </dsp:nvSpPr>
      <dsp:spPr>
        <a:xfrm>
          <a:off x="5634661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Hipotezler (Araştırma Varsayımları)</a:t>
          </a:r>
        </a:p>
      </dsp:txBody>
      <dsp:txXfrm>
        <a:off x="5634661" y="2224462"/>
        <a:ext cx="2561209" cy="1536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963B9-6568-4F28-AABE-3638AC7C2037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FC4C0-610C-4602-954B-15488BB9E682}">
      <dsp:nvSpPr>
        <dsp:cNvPr id="0" name=""/>
        <dsp:cNvSpPr/>
      </dsp:nvSpPr>
      <dsp:spPr>
        <a:xfrm>
          <a:off x="0" y="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İstatistiksel durum: Nüfusun %73'ü kitap okumuyor; okuyanların haftalık ortalaması yaklaşık 3 saat</a:t>
          </a:r>
        </a:p>
      </dsp:txBody>
      <dsp:txXfrm>
        <a:off x="0" y="0"/>
        <a:ext cx="5175384" cy="2768070"/>
      </dsp:txXfrm>
    </dsp:sp>
    <dsp:sp modelId="{BDFEE671-2347-42F6-95DA-754CD39C379F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22A96-C6D1-464D-A736-BF1BCC444B28}">
      <dsp:nvSpPr>
        <dsp:cNvPr id="0" name=""/>
        <dsp:cNvSpPr/>
      </dsp:nvSpPr>
      <dsp:spPr>
        <a:xfrm>
          <a:off x="0" y="276807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Temel nedenler: Eğitim sisteminin sınav odaklı yapısı; kitap fiyatlarının yüksekliği; telefon ve sosyal medyanın dikkat dağıtması</a:t>
          </a:r>
        </a:p>
      </dsp:txBody>
      <dsp:txXfrm>
        <a:off x="0" y="2768070"/>
        <a:ext cx="5175384" cy="2768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7EA5E-1E7F-472F-9DCC-AA54AC83529C}">
      <dsp:nvSpPr>
        <dsp:cNvPr id="0" name=""/>
        <dsp:cNvSpPr/>
      </dsp:nvSpPr>
      <dsp:spPr>
        <a:xfrm>
          <a:off x="0" y="38890"/>
          <a:ext cx="5175384" cy="17714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Sosyal durum: Gençlerde sosyal ve psikolojik izolasyon artışı</a:t>
          </a:r>
        </a:p>
      </dsp:txBody>
      <dsp:txXfrm>
        <a:off x="86475" y="125365"/>
        <a:ext cx="5002434" cy="1598503"/>
      </dsp:txXfrm>
    </dsp:sp>
    <dsp:sp modelId="{76AE8F7D-7F6A-45B6-881A-C4A72AD86BA1}">
      <dsp:nvSpPr>
        <dsp:cNvPr id="0" name=""/>
        <dsp:cNvSpPr/>
      </dsp:nvSpPr>
      <dsp:spPr>
        <a:xfrm>
          <a:off x="0" y="1882343"/>
          <a:ext cx="5175384" cy="177145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Veriler: Gençlerin %57'si sosyalleşmek için sanal ortamları tercih ediyor; %45'i yalnızlığını gidermek için kullanıyor</a:t>
          </a:r>
        </a:p>
      </dsp:txBody>
      <dsp:txXfrm>
        <a:off x="86475" y="1968818"/>
        <a:ext cx="5002434" cy="1598503"/>
      </dsp:txXfrm>
    </dsp:sp>
    <dsp:sp modelId="{88A81866-E595-494D-B328-9BA2BA4289D9}">
      <dsp:nvSpPr>
        <dsp:cNvPr id="0" name=""/>
        <dsp:cNvSpPr/>
      </dsp:nvSpPr>
      <dsp:spPr>
        <a:xfrm>
          <a:off x="0" y="3725797"/>
          <a:ext cx="5175384" cy="177145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Temel nedenler: FOMO; sosyal medyanın yüzeysel bağlantıları ve öz-değer üzerinde olumsuz etkisi</a:t>
          </a:r>
        </a:p>
      </dsp:txBody>
      <dsp:txXfrm>
        <a:off x="86475" y="3812272"/>
        <a:ext cx="5002434" cy="1598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2857B-3438-4509-AC3F-9CDD3FBCAE52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2E056-8B7B-4503-99CD-3FDA267CF91F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Bilinmeyen: Okuma azlığı ile dijital yalnızlık arasında nedensel bir ilişki var mı?</a:t>
          </a:r>
        </a:p>
      </dsp:txBody>
      <dsp:txXfrm>
        <a:off x="0" y="2700"/>
        <a:ext cx="4718785" cy="1841777"/>
      </dsp:txXfrm>
    </dsp:sp>
    <dsp:sp modelId="{B195DB12-D5B0-4797-AB69-5E06BEBDD991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2D8B1-75ED-4D22-8925-CB0476AE0DBD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İç sorular: İnsanlar okumaktan uzaklaştıkları için mi asosyalleşiyorlar yoksa asosyalleştikleri için mi okumaktan kaçınıyorlar?</a:t>
          </a:r>
        </a:p>
      </dsp:txBody>
      <dsp:txXfrm>
        <a:off x="0" y="1844478"/>
        <a:ext cx="4718785" cy="1841777"/>
      </dsp:txXfrm>
    </dsp:sp>
    <dsp:sp modelId="{B38F52DD-F071-44EE-86CE-39063B16218D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07755-4D88-40FA-A5F5-DB44D5B8DFAD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Literatürde iki sorunun birlikte incelendiği çalışmalar sınırlı</a:t>
          </a:r>
        </a:p>
      </dsp:txBody>
      <dsp:txXfrm>
        <a:off x="0" y="3686256"/>
        <a:ext cx="4718785" cy="1841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4D5EF-AE21-44E1-9B54-05C0602F5694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9F338-A4A6-482E-893A-7F833A717094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ea typeface="+mn-ea"/>
              <a:cs typeface="+mn-cs"/>
            </a:rPr>
            <a:t>Amaç:</a:t>
          </a:r>
          <a:r>
            <a:rPr lang="en-US" sz="2800" kern="1200">
              <a:ea typeface="+mn-ea"/>
              <a:cs typeface="+mn-cs"/>
            </a:rPr>
            <a:t> Türkiye </a:t>
          </a:r>
          <a:r>
            <a:rPr lang="en-US" sz="2800" kern="1200" err="1">
              <a:ea typeface="+mn-ea"/>
              <a:cs typeface="+mn-cs"/>
            </a:rPr>
            <a:t>bağlamında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kitap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okuma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sıklığının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azalması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ile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dijital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yalnızlık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eğilimleri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arasındaki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ilişkiyi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analiz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etmek</a:t>
          </a:r>
        </a:p>
      </dsp:txBody>
      <dsp:txXfrm>
        <a:off x="0" y="2700"/>
        <a:ext cx="4718785" cy="1841777"/>
      </dsp:txXfrm>
    </dsp:sp>
    <dsp:sp modelId="{D6228B06-6F29-4567-A3F8-E2ED7A1EBDE0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B02EE-C0E2-4CF6-8775-DCF672B1B1BA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err="1">
              <a:ea typeface="+mn-ea"/>
              <a:cs typeface="+mn-cs"/>
            </a:rPr>
            <a:t>Düşük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kitap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okuma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sıklığı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ile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yüksek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dijital</a:t>
          </a:r>
          <a:r>
            <a:rPr lang="en-US" sz="2800" kern="1200">
              <a:ea typeface="+mn-ea"/>
              <a:cs typeface="+mn-cs"/>
            </a:rPr>
            <a:t> </a:t>
          </a:r>
          <a:r>
            <a:rPr lang="tr-TR" sz="2800" kern="1200">
              <a:ea typeface="+mn-ea"/>
              <a:cs typeface="+mn-cs"/>
            </a:rPr>
            <a:t>  </a:t>
          </a:r>
          <a:r>
            <a:rPr lang="en-US" sz="2800" kern="1200" err="1">
              <a:ea typeface="+mn-ea"/>
              <a:cs typeface="+mn-cs"/>
            </a:rPr>
            <a:t>yalnızlık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puanları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arasında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istatistiksel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ilişki</a:t>
          </a:r>
          <a:r>
            <a:rPr lang="en-US" sz="2800" kern="1200">
              <a:ea typeface="+mn-ea"/>
              <a:cs typeface="+mn-cs"/>
            </a:rPr>
            <a:t> var </a:t>
          </a:r>
          <a:r>
            <a:rPr lang="en-US" sz="2800" kern="1200" err="1">
              <a:ea typeface="+mn-ea"/>
              <a:cs typeface="+mn-cs"/>
            </a:rPr>
            <a:t>mıdır</a:t>
          </a:r>
          <a:r>
            <a:rPr lang="en-US" sz="2800" kern="1200">
              <a:ea typeface="+mn-ea"/>
              <a:cs typeface="+mn-cs"/>
            </a:rPr>
            <a:t>?</a:t>
          </a:r>
        </a:p>
      </dsp:txBody>
      <dsp:txXfrm>
        <a:off x="0" y="1844478"/>
        <a:ext cx="4718785" cy="1841777"/>
      </dsp:txXfrm>
    </dsp:sp>
    <dsp:sp modelId="{1CC2DD76-C6BC-4756-A0AF-8F4859B95A35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959CC-F3F3-4F92-811E-CCAD799A3A94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ea typeface="+mn-ea"/>
              <a:cs typeface="+mn-cs"/>
            </a:rPr>
            <a:t>Hangi </a:t>
          </a:r>
          <a:r>
            <a:rPr lang="en-US" sz="2800" kern="1200" err="1">
              <a:ea typeface="+mn-ea"/>
              <a:cs typeface="+mn-cs"/>
            </a:rPr>
            <a:t>teknolojik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mekanikler</a:t>
          </a:r>
          <a:r>
            <a:rPr lang="en-US" sz="2800" kern="1200">
              <a:ea typeface="+mn-ea"/>
              <a:cs typeface="+mn-cs"/>
            </a:rPr>
            <a:t> hem </a:t>
          </a:r>
          <a:r>
            <a:rPr lang="en-US" sz="2800" kern="1200" err="1">
              <a:ea typeface="+mn-ea"/>
              <a:cs typeface="+mn-cs"/>
            </a:rPr>
            <a:t>okuma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motivasyonunu</a:t>
          </a:r>
          <a:r>
            <a:rPr lang="en-US" sz="2800" kern="1200">
              <a:ea typeface="+mn-ea"/>
              <a:cs typeface="+mn-cs"/>
            </a:rPr>
            <a:t> hem </a:t>
          </a:r>
          <a:r>
            <a:rPr lang="en-US" sz="2800" kern="1200" err="1">
              <a:ea typeface="+mn-ea"/>
              <a:cs typeface="+mn-cs"/>
            </a:rPr>
            <a:t>sosyal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bağlılığı</a:t>
          </a:r>
          <a:r>
            <a:rPr lang="en-US" sz="2800" kern="1200">
              <a:ea typeface="+mn-ea"/>
              <a:cs typeface="+mn-cs"/>
            </a:rPr>
            <a:t> </a:t>
          </a:r>
          <a:r>
            <a:rPr lang="en-US" sz="2800" kern="1200" err="1">
              <a:ea typeface="+mn-ea"/>
              <a:cs typeface="+mn-cs"/>
            </a:rPr>
            <a:t>artırabilir</a:t>
          </a:r>
          <a:r>
            <a:rPr lang="en-US" sz="2800" kern="1200">
              <a:ea typeface="+mn-ea"/>
              <a:cs typeface="+mn-cs"/>
            </a:rPr>
            <a:t>?</a:t>
          </a:r>
        </a:p>
      </dsp:txBody>
      <dsp:txXfrm>
        <a:off x="0" y="3686256"/>
        <a:ext cx="4718785" cy="18417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D95DD-59AF-45D9-8593-6D4DD584B178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D73EA-958E-41F4-A28E-CAE1EE31BF9C}">
      <dsp:nvSpPr>
        <dsp:cNvPr id="0" name=""/>
        <dsp:cNvSpPr/>
      </dsp:nvSpPr>
      <dsp:spPr>
        <a:xfrm>
          <a:off x="0" y="2700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•</a:t>
          </a:r>
          <a:r>
            <a:rPr lang="en-US" sz="2300" kern="1200" dirty="0"/>
            <a:t> H1: </a:t>
          </a:r>
          <a:r>
            <a:rPr lang="en-US" sz="2300" kern="1200" dirty="0" err="1"/>
            <a:t>Haftalık</a:t>
          </a:r>
          <a:r>
            <a:rPr lang="en-US" sz="2300" kern="1200" dirty="0"/>
            <a:t> </a:t>
          </a:r>
          <a:r>
            <a:rPr lang="en-US" sz="2300" kern="1200" dirty="0" err="1"/>
            <a:t>kitap</a:t>
          </a:r>
          <a:r>
            <a:rPr lang="en-US" sz="2300" kern="1200" dirty="0"/>
            <a:t> </a:t>
          </a:r>
          <a:r>
            <a:rPr lang="en-US" sz="2300" kern="1200" dirty="0" err="1"/>
            <a:t>okuma</a:t>
          </a:r>
          <a:r>
            <a:rPr lang="en-US" sz="2300" kern="1200" dirty="0"/>
            <a:t> </a:t>
          </a:r>
          <a:r>
            <a:rPr lang="en-US" sz="2300" kern="1200" dirty="0" err="1"/>
            <a:t>sıklığı</a:t>
          </a:r>
          <a:r>
            <a:rPr lang="en-US" sz="2300" kern="1200" dirty="0"/>
            <a:t> </a:t>
          </a:r>
          <a:r>
            <a:rPr lang="en-US" sz="2300" kern="1200" dirty="0" err="1"/>
            <a:t>düşük</a:t>
          </a:r>
          <a:r>
            <a:rPr lang="en-US" sz="2300" kern="1200" dirty="0"/>
            <a:t> olan bireylerin algılanan yalnızlık düzeyi puanları daha yüksek olacaktır.</a:t>
          </a:r>
        </a:p>
      </dsp:txBody>
      <dsp:txXfrm>
        <a:off x="0" y="2700"/>
        <a:ext cx="4718785" cy="1841777"/>
      </dsp:txXfrm>
    </dsp:sp>
    <dsp:sp modelId="{CF3D2C56-B73B-487E-BAA0-48AA8FC23B05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A1461-BCBD-47C5-A05F-15822A382E46}">
      <dsp:nvSpPr>
        <dsp:cNvPr id="0" name=""/>
        <dsp:cNvSpPr/>
      </dsp:nvSpPr>
      <dsp:spPr>
        <a:xfrm>
          <a:off x="0" y="1844478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H2: </a:t>
          </a:r>
          <a:r>
            <a:rPr lang="en-US" sz="2300" kern="1200" dirty="0" err="1"/>
            <a:t>Pasif</a:t>
          </a:r>
          <a:r>
            <a:rPr lang="en-US" sz="2300" kern="1200" dirty="0"/>
            <a:t> </a:t>
          </a:r>
          <a:r>
            <a:rPr lang="en-US" sz="2300" kern="1200" dirty="0" err="1"/>
            <a:t>teknoloji</a:t>
          </a:r>
          <a:r>
            <a:rPr lang="en-US" sz="2300" kern="1200" dirty="0"/>
            <a:t> </a:t>
          </a:r>
          <a:r>
            <a:rPr lang="en-US" sz="2300" kern="1200" dirty="0" err="1"/>
            <a:t>kullanım</a:t>
          </a:r>
          <a:r>
            <a:rPr lang="en-US" sz="2300" kern="1200" dirty="0"/>
            <a:t> </a:t>
          </a:r>
          <a:r>
            <a:rPr lang="en-US" sz="2300" kern="1200" dirty="0" err="1"/>
            <a:t>süresi</a:t>
          </a:r>
          <a:r>
            <a:rPr lang="en-US" sz="2300" kern="1200" dirty="0"/>
            <a:t> </a:t>
          </a:r>
          <a:r>
            <a:rPr lang="en-US" sz="2300" kern="1200" dirty="0" err="1"/>
            <a:t>arttıkça</a:t>
          </a:r>
          <a:r>
            <a:rPr lang="en-US" sz="2300" kern="1200" dirty="0"/>
            <a:t> </a:t>
          </a:r>
          <a:r>
            <a:rPr lang="en-US" sz="2300" kern="1200" dirty="0" err="1"/>
            <a:t>algılanan</a:t>
          </a:r>
          <a:r>
            <a:rPr lang="en-US" sz="2300" kern="1200" dirty="0"/>
            <a:t> </a:t>
          </a:r>
          <a:r>
            <a:rPr lang="en-US" sz="2300" kern="1200" dirty="0" err="1"/>
            <a:t>yalnızlık</a:t>
          </a:r>
          <a:r>
            <a:rPr lang="en-US" sz="2300" kern="1200" dirty="0"/>
            <a:t> </a:t>
          </a:r>
          <a:r>
            <a:rPr lang="en-US" sz="2300" kern="1200" dirty="0" err="1"/>
            <a:t>düzeyi</a:t>
          </a:r>
          <a:r>
            <a:rPr lang="en-US" sz="2300" kern="1200" dirty="0"/>
            <a:t> </a:t>
          </a:r>
          <a:r>
            <a:rPr lang="en-US" sz="2300" kern="1200" dirty="0" err="1"/>
            <a:t>puanları</a:t>
          </a:r>
          <a:r>
            <a:rPr lang="en-US" sz="2300" kern="1200" dirty="0"/>
            <a:t> </a:t>
          </a:r>
          <a:r>
            <a:rPr lang="en-US" sz="2300" kern="1200" dirty="0" err="1"/>
            <a:t>artacaktır</a:t>
          </a:r>
          <a:endParaRPr lang="en-US" sz="2300" kern="1200" dirty="0"/>
        </a:p>
      </dsp:txBody>
      <dsp:txXfrm>
        <a:off x="0" y="1844478"/>
        <a:ext cx="4718785" cy="1841777"/>
      </dsp:txXfrm>
    </dsp:sp>
    <dsp:sp modelId="{AB1FBB9D-01D0-4779-A5B8-50DCA00389C6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723B6-6FFF-4E5C-A1E5-F70367837B23}">
      <dsp:nvSpPr>
        <dsp:cNvPr id="0" name=""/>
        <dsp:cNvSpPr/>
      </dsp:nvSpPr>
      <dsp:spPr>
        <a:xfrm>
          <a:off x="0" y="3686256"/>
          <a:ext cx="4718785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H3: </a:t>
          </a:r>
          <a:r>
            <a:rPr lang="en-US" sz="2300" kern="1200" dirty="0" err="1"/>
            <a:t>Aktif</a:t>
          </a:r>
          <a:r>
            <a:rPr lang="en-US" sz="2300" kern="1200" dirty="0"/>
            <a:t> </a:t>
          </a:r>
          <a:r>
            <a:rPr lang="en-US" sz="2300" kern="1200" dirty="0" err="1"/>
            <a:t>sosyal</a:t>
          </a:r>
          <a:r>
            <a:rPr lang="en-US" sz="2300" kern="1200" dirty="0"/>
            <a:t> </a:t>
          </a:r>
          <a:r>
            <a:rPr lang="en-US" sz="2300" kern="1200" dirty="0" err="1"/>
            <a:t>teknoloji</a:t>
          </a:r>
          <a:r>
            <a:rPr lang="en-US" sz="2300" kern="1200" dirty="0"/>
            <a:t> </a:t>
          </a:r>
          <a:r>
            <a:rPr lang="en-US" sz="2300" kern="1200" dirty="0" err="1"/>
            <a:t>kullanımı</a:t>
          </a:r>
          <a:r>
            <a:rPr lang="en-US" sz="2300" kern="1200" dirty="0"/>
            <a:t> </a:t>
          </a:r>
          <a:r>
            <a:rPr lang="en-US" sz="2300" kern="1200" dirty="0" err="1"/>
            <a:t>ile</a:t>
          </a:r>
          <a:r>
            <a:rPr lang="en-US" sz="2300" kern="1200" dirty="0"/>
            <a:t> </a:t>
          </a:r>
          <a:r>
            <a:rPr lang="en-US" sz="2300" kern="1200" dirty="0" err="1"/>
            <a:t>kitap</a:t>
          </a:r>
          <a:r>
            <a:rPr lang="en-US" sz="2300" kern="1200" dirty="0"/>
            <a:t> </a:t>
          </a:r>
          <a:r>
            <a:rPr lang="en-US" sz="2300" kern="1200" dirty="0" err="1"/>
            <a:t>okuma</a:t>
          </a:r>
          <a:r>
            <a:rPr lang="en-US" sz="2300" kern="1200" dirty="0"/>
            <a:t> </a:t>
          </a:r>
          <a:r>
            <a:rPr lang="en-US" sz="2300" kern="1200" dirty="0" err="1"/>
            <a:t>sıklığını</a:t>
          </a:r>
          <a:r>
            <a:rPr lang="en-US" sz="2300" kern="1200" dirty="0"/>
            <a:t> </a:t>
          </a:r>
          <a:r>
            <a:rPr lang="en-US" sz="2300" kern="1200" dirty="0" err="1"/>
            <a:t>birleştiren</a:t>
          </a:r>
          <a:r>
            <a:rPr lang="en-US" sz="2300" kern="1200" dirty="0"/>
            <a:t> </a:t>
          </a:r>
          <a:r>
            <a:rPr lang="en-US" sz="2300" kern="1200" dirty="0" err="1"/>
            <a:t>teknolojik</a:t>
          </a:r>
          <a:r>
            <a:rPr lang="en-US" sz="2300" kern="1200" dirty="0"/>
            <a:t> </a:t>
          </a:r>
          <a:r>
            <a:rPr lang="en-US" sz="2300" kern="1200" dirty="0" err="1"/>
            <a:t>müdahaleler</a:t>
          </a:r>
          <a:r>
            <a:rPr lang="en-US" sz="2300" kern="1200" dirty="0"/>
            <a:t> (</a:t>
          </a:r>
          <a:r>
            <a:rPr lang="en-US" sz="2300" kern="1200" dirty="0" err="1"/>
            <a:t>ör</a:t>
          </a:r>
          <a:r>
            <a:rPr lang="en-US" sz="2300" kern="1200" dirty="0"/>
            <a:t>. </a:t>
          </a:r>
          <a:r>
            <a:rPr lang="en-US" sz="2300" kern="1200" dirty="0" err="1"/>
            <a:t>dijital</a:t>
          </a:r>
          <a:r>
            <a:rPr lang="en-US" sz="2300" kern="1200" dirty="0"/>
            <a:t> </a:t>
          </a:r>
          <a:r>
            <a:rPr lang="en-US" sz="2300" kern="1200" dirty="0" err="1"/>
            <a:t>kitap</a:t>
          </a:r>
          <a:r>
            <a:rPr lang="en-US" sz="2300" kern="1200" dirty="0"/>
            <a:t> </a:t>
          </a:r>
          <a:r>
            <a:rPr lang="en-US" sz="2300" kern="1200" dirty="0" err="1"/>
            <a:t>kulüpleri</a:t>
          </a:r>
          <a:r>
            <a:rPr lang="en-US" sz="2300" kern="1200" dirty="0"/>
            <a:t>) her </a:t>
          </a:r>
          <a:r>
            <a:rPr lang="en-US" sz="2300" kern="1200" dirty="0" err="1"/>
            <a:t>iki</a:t>
          </a:r>
          <a:r>
            <a:rPr lang="en-US" sz="2300" kern="1200" dirty="0"/>
            <a:t> </a:t>
          </a:r>
          <a:r>
            <a:rPr lang="en-US" sz="2300" kern="1200" dirty="0" err="1"/>
            <a:t>alanda</a:t>
          </a:r>
          <a:r>
            <a:rPr lang="en-US" sz="2300" kern="1200" dirty="0"/>
            <a:t> da </a:t>
          </a:r>
          <a:r>
            <a:rPr lang="en-US" sz="2300" kern="1200" dirty="0" err="1"/>
            <a:t>pozitif</a:t>
          </a:r>
          <a:r>
            <a:rPr lang="en-US" sz="2300" kern="1200" dirty="0"/>
            <a:t> </a:t>
          </a:r>
          <a:r>
            <a:rPr lang="en-US" sz="2300" kern="1200" dirty="0" err="1"/>
            <a:t>etki</a:t>
          </a:r>
          <a:r>
            <a:rPr lang="en-US" sz="2300" kern="1200" dirty="0"/>
            <a:t> </a:t>
          </a:r>
          <a:r>
            <a:rPr lang="en-US" sz="2300" kern="1200" dirty="0" err="1"/>
            <a:t>yaratabilir</a:t>
          </a:r>
          <a:endParaRPr lang="en-US" sz="2300" kern="1200" dirty="0"/>
        </a:p>
      </dsp:txBody>
      <dsp:txXfrm>
        <a:off x="0" y="3686256"/>
        <a:ext cx="4718785" cy="184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200">
                <a:solidFill>
                  <a:srgbClr val="FFFFFF"/>
                </a:solidFill>
              </a:rPr>
              <a:t>İnsanların Kitap Okuma Sıklığının Azalması ve Asosyalleşme Sorunlarının İncelenmesi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119" y="4850230"/>
            <a:ext cx="7535355" cy="2004013"/>
          </a:xfrm>
        </p:spPr>
        <p:txBody>
          <a:bodyPr anchor="ctr">
            <a:noAutofit/>
          </a:bodyPr>
          <a:lstStyle/>
          <a:p>
            <a:pPr algn="l">
              <a:lnSpc>
                <a:spcPct val="90000"/>
              </a:lnSpc>
            </a:pPr>
            <a:r>
              <a:rPr lang="tr-TR" b="1" dirty="0">
                <a:solidFill>
                  <a:srgbClr val="000000"/>
                </a:solidFill>
              </a:rPr>
              <a:t>Güncel Teknolojilerin Bu 'İkili Sorun' Üzerindeki Etkilerine Dair Bir Araştırma Önerisi</a:t>
            </a:r>
            <a:endParaRPr lang="tr-TR" b="1" dirty="0">
              <a:solidFill>
                <a:srgbClr val="000000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endParaRPr lang="tr-TR" b="1">
              <a:solidFill>
                <a:srgbClr val="000000"/>
              </a:solidFill>
              <a:ea typeface="Calibri"/>
              <a:cs typeface="Calibri"/>
            </a:endParaRPr>
          </a:p>
          <a:p>
            <a:pPr algn="l">
              <a:lnSpc>
                <a:spcPct val="90000"/>
              </a:lnSpc>
            </a:pPr>
            <a:endParaRPr lang="tr-TR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 sz="3400">
                <a:solidFill>
                  <a:srgbClr val="FFFFFF"/>
                </a:solidFill>
              </a:rPr>
              <a:t>Değişkenler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• Davranışsal Değişken: Kitap Okuma Sıklığı</a:t>
            </a:r>
            <a:endParaRPr lang="tr-TR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— haftalık okuma saati; ayda okunan kitap sayısı</a:t>
            </a:r>
            <a:endParaRPr lang="tr-TR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• Teknolojik Değişken: Pasif Teknoloji Kullanımı</a:t>
            </a:r>
            <a:endParaRPr lang="tr-TR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— sosyal medyada pasif içerik tüketme süresi (günlük ortalama)</a:t>
            </a:r>
            <a:endParaRPr lang="tr-TR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• Sosyal Değişken: Aktif Sosyal Teknoloji Kullanımı </a:t>
            </a:r>
            <a:endParaRPr lang="tr-TR" sz="2200"/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— çevrimiçi gruplarda/oyunlarda sohbet ederek geçirilen süre</a:t>
            </a:r>
            <a:endParaRPr lang="tr-TR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• Psikolojik Değişken: Algılanan Yalnızlık Düzeyi</a:t>
            </a:r>
            <a:endParaRPr lang="tr-TR" sz="22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200" dirty="0"/>
              <a:t>— standart dijital yalnızlık ölçeği </a:t>
            </a:r>
            <a:endParaRPr lang="tr-TR" sz="2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Hipotezler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704E5-9147-1F17-E24B-EEDE462FAA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884413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Teşekkürler</a:t>
            </a:r>
            <a:endParaRPr lang="tr-TR" sz="37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>
                <a:ea typeface="Calibri"/>
                <a:cs typeface="Calibri"/>
              </a:rPr>
              <a:t>Yasin Talha Topçu</a:t>
            </a:r>
          </a:p>
          <a:p>
            <a:r>
              <a:rPr lang="tr-TR" dirty="0">
                <a:ea typeface="Calibri"/>
                <a:cs typeface="Calibri"/>
              </a:rPr>
              <a:t>Soykan Temel Orman</a:t>
            </a:r>
          </a:p>
          <a:p>
            <a:r>
              <a:rPr lang="tr-TR" dirty="0">
                <a:ea typeface="Calibri"/>
                <a:cs typeface="Calibri"/>
              </a:rPr>
              <a:t>Umut Çakar</a:t>
            </a:r>
          </a:p>
          <a:p>
            <a:r>
              <a:rPr lang="tr-TR" dirty="0">
                <a:ea typeface="Calibri"/>
                <a:cs typeface="Calibri"/>
              </a:rPr>
              <a:t>Zeynep Esin Yazıcı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  <a:ea typeface="Calibri"/>
                <a:cs typeface="Calibri"/>
              </a:rPr>
              <a:t>Araştırmanın 6 Adımı</a:t>
            </a:r>
            <a:endParaRPr lang="tr-TR" sz="4000" dirty="0"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1046BF-0BCE-427D-ECF2-A629F60EE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2126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 sz="3100">
                <a:solidFill>
                  <a:srgbClr val="FFFFFF"/>
                </a:solidFill>
              </a:rPr>
              <a:t>Araştırmanın Kapsamı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700" dirty="0"/>
              <a:t>• Eğitim Psikolojisi: Kitap okuma alışkanlıklarını etkileyen motivasyonel faktörler</a:t>
            </a:r>
            <a:endParaRPr lang="tr-TR" dirty="0"/>
          </a:p>
          <a:p>
            <a:pPr marL="0" indent="0">
              <a:lnSpc>
                <a:spcPct val="90000"/>
              </a:lnSpc>
              <a:buNone/>
            </a:pPr>
            <a:r>
              <a:rPr lang="tr-TR" sz="2700" dirty="0"/>
              <a:t>• Sosyal Psikoloji ve Dijital Davranışlar: Dijital yalnızlık, algılanan sosyal izolasyon, gençlerin sanal ortam tercihleri</a:t>
            </a:r>
            <a:endParaRPr lang="tr-TR" sz="27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700" dirty="0"/>
              <a:t>• İletişim ve Medya Çalışmaları: Sosyal medya ve mobil uygulamaların dikkat süreleri ve medya tüketimi üzerindeki rolü</a:t>
            </a:r>
            <a:endParaRPr lang="tr-TR" sz="2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Konu Tanımı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Bu araştırma 21. yüzyılın iki belirgin sorununu inceler:</a:t>
            </a:r>
            <a:endParaRPr lang="tr-TR"/>
          </a:p>
          <a:p>
            <a:pPr>
              <a:lnSpc>
                <a:spcPct val="90000"/>
              </a:lnSpc>
            </a:pPr>
            <a:r>
              <a:rPr dirty="0"/>
              <a:t>Bilişsel eylem olarak kitap okuma sıklığındaki düşüş</a:t>
            </a:r>
            <a:endParaRPr lang="tr-TR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dirty="0"/>
              <a:t>Duygusal durum olarak asosyalleşme ve dijital yalnızlıktaki artış</a:t>
            </a:r>
            <a:endParaRPr lang="tr-TR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dirty="0"/>
              <a:t>Araştırma hedefi: Bu iki sorunun ilişkisini ve güncel teknolojilerin rolünü anlamak</a:t>
            </a:r>
            <a:endParaRPr lang="tr-TR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Neden Seçildi</a:t>
            </a:r>
            <a:endParaRPr lang="tr-TR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t>• Türkiye'de acil bir sorun: TÜİK 2024 verilerine göre 15 yaş ve üzeri nüfusun %73'ü kitap okumamaktadır</a:t>
            </a:r>
            <a:endParaRPr lang="tr-TR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t>• Bağlantı paradoksu: Gençler daha bağlı görünürken daha yalnız hissediyor</a:t>
            </a:r>
            <a:endParaRPr lang="tr-TR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t>• Teknolojinin ikili rolü: Hem sorun kaynağı hem de çözüm potansiyeli</a:t>
            </a:r>
            <a:endParaRPr lang="tr-TR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26" y="640823"/>
            <a:ext cx="2852318" cy="5552257"/>
          </a:xfrm>
        </p:spPr>
        <p:txBody>
          <a:bodyPr anchor="ctr">
            <a:normAutofit/>
          </a:bodyPr>
          <a:lstStyle/>
          <a:p>
            <a:r>
              <a:rPr lang="tr-TR" sz="4700" b="1" u="sng" dirty="0">
                <a:solidFill>
                  <a:srgbClr val="000000"/>
                </a:solidFill>
              </a:rPr>
              <a:t>Problem 1</a:t>
            </a:r>
            <a:r>
              <a:rPr lang="tr-TR" sz="4700" dirty="0"/>
              <a:t> </a:t>
            </a:r>
            <a:br>
              <a:rPr lang="tr-TR" sz="4700" dirty="0"/>
            </a:br>
            <a:r>
              <a:rPr lang="tr-TR" sz="4700" dirty="0"/>
              <a:t> Okuma Krizi</a:t>
            </a:r>
            <a:endParaRPr lang="tr-TR" sz="4700" dirty="0">
              <a:ea typeface="Calibri"/>
              <a:cs typeface="Calibri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82CE7D-AB6A-F395-D52E-CFB4FED05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92173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3300"/>
              <a:t>Problem 2 — Asosyalleşme ve Dijital Yalnızlık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F25FD-740A-82D4-78FC-C7A4057C17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55160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Araştırma Boşluğu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3333D92-5D35-226B-5E2E-A791C006E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219222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Amaç ve Araştırma Soruları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7D205FC-76D4-BAC7-EFE1-3380FD1E1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734616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Ekran Gösterisi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3" baseType="lpstr">
      <vt:lpstr>Office Theme</vt:lpstr>
      <vt:lpstr>İnsanların Kitap Okuma Sıklığının Azalması ve Asosyalleşme Sorunlarının İncelenmesi</vt:lpstr>
      <vt:lpstr>Araştırmanın 6 Adımı</vt:lpstr>
      <vt:lpstr>Araştırmanın Kapsamı</vt:lpstr>
      <vt:lpstr>Konu Tanımı</vt:lpstr>
      <vt:lpstr>Neden Seçildi</vt:lpstr>
      <vt:lpstr>Problem 1   Okuma Krizi</vt:lpstr>
      <vt:lpstr>Problem 2 — Asosyalleşme ve Dijital Yalnızlık</vt:lpstr>
      <vt:lpstr>Araştırma Boşluğu</vt:lpstr>
      <vt:lpstr>Amaç ve Araştırma Soruları</vt:lpstr>
      <vt:lpstr>Değişkenler</vt:lpstr>
      <vt:lpstr>Hipotezler</vt:lpstr>
      <vt:lpstr>Teşekkürler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131</cp:revision>
  <dcterms:created xsi:type="dcterms:W3CDTF">2013-01-27T09:14:16Z</dcterms:created>
  <dcterms:modified xsi:type="dcterms:W3CDTF">2025-10-26T01:08:14Z</dcterms:modified>
  <cp:category/>
</cp:coreProperties>
</file>