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1" r:id="rId3"/>
    <p:sldId id="296" r:id="rId4"/>
    <p:sldId id="295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CONTINUOUS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521207" y="1381124"/>
            <a:ext cx="10703979" cy="3161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five digits can follow the combinations 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(with example):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different digits = 12345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= 22960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pairs = 55996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of a kind = 52228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houses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77766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of a kind = 83333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of a kind = 11111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773644" y="1228724"/>
            <a:ext cx="10703979" cy="436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a case where two chemicals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react to produce a third chemical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 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are the amounts of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1 ,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at any instant of time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the rates of increase of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 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given by the </a:t>
            </a:r>
            <a:r>
              <a:rPr lang="en-US" sz="1800" kern="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foll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wing differential equations: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/dt =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/dt =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/dt = 2k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- 2k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are constants.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soon as the chemicals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are mixed, the reaction starts and the amounts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mixture go on changing at the time progresses. Find the amounts of the chemicals at 1 sec. time considering the time interval as 0.1 sec? When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0.0sec the amounts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50.0, 25.0 and 0.0 units respectively. The constants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are 0.025 and 0.01 respectively. </a:t>
            </a:r>
            <a:endParaRPr lang="en-US" sz="18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BFC4A2-9F1A-41F5-B2FC-97DAF3135B12}"/>
              </a:ext>
            </a:extLst>
          </p:cNvPr>
          <p:cNvSpPr txBox="1"/>
          <p:nvPr/>
        </p:nvSpPr>
        <p:spPr>
          <a:xfrm>
            <a:off x="628650" y="629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A4C21D-5C47-4345-A87B-7DB2FD65A8FF}"/>
              </a:ext>
            </a:extLst>
          </p:cNvPr>
          <p:cNvSpPr txBox="1"/>
          <p:nvPr/>
        </p:nvSpPr>
        <p:spPr>
          <a:xfrm>
            <a:off x="738188" y="1159528"/>
            <a:ext cx="10715623" cy="516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(t+∆t) = (c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+ [ dc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/ dt ] ∆t</a:t>
            </a:r>
          </a:p>
          <a:p>
            <a:r>
              <a:rPr lang="en-US" i="1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=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+ [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-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] ∆t</a:t>
            </a:r>
          </a:p>
          <a:p>
            <a:endParaRPr lang="en-US" sz="1800" i="1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(t+∆t) = (c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+ [ dc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/ dt ] ∆t</a:t>
            </a:r>
          </a:p>
          <a:p>
            <a:r>
              <a:rPr lang="en-US" i="1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=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+ [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-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] ∆t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(t+∆t) = (c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+ [ dc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/ dt ] ∆t</a:t>
            </a:r>
          </a:p>
          <a:p>
            <a:r>
              <a:rPr lang="en-US" i="1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=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+ [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- 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(t) ] ∆t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</a:t>
            </a:r>
          </a:p>
          <a:p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(0) = </a:t>
            </a:r>
            <a:r>
              <a:rPr lang="en-US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50.0</a:t>
            </a:r>
            <a:r>
              <a:rPr lang="en-US" i="1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(0) = </a:t>
            </a:r>
            <a:r>
              <a:rPr lang="en-US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en-US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.0</a:t>
            </a:r>
            <a:r>
              <a:rPr lang="en-US" i="1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(0) = </a:t>
            </a:r>
            <a:r>
              <a:rPr lang="en-US" kern="5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0.0</a:t>
            </a:r>
            <a:r>
              <a:rPr lang="en-US" kern="5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=0.025, </a:t>
            </a:r>
            <a:r>
              <a:rPr lang="en-US" sz="1800" i="1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800" i="1" kern="5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i="1" kern="5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0.01</a:t>
            </a:r>
          </a:p>
          <a:p>
            <a:endParaRPr lang="en-US" i="1" kern="5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(0+0.1)</a:t>
            </a:r>
            <a:r>
              <a:rPr lang="en-US" i="1" kern="5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(0) + [ k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(0) - k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(0)c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(0) ] 0.1 = (50 + [ 0.01*0.00 – </a:t>
            </a:r>
            <a:r>
              <a:rPr lang="en-US" sz="1800" i="1" kern="5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0.025*50*25 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0.1 = 46.88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(0.1+0.1) </a:t>
            </a:r>
            <a:r>
              <a:rPr lang="en-US" i="1" kern="5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(0.1) + [ k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(0.1) - k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(0.1)c</a:t>
            </a:r>
            <a:r>
              <a:rPr lang="en-US" sz="1800" i="1" kern="50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i="1" kern="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(0.1) ] 0.1</a:t>
            </a:r>
          </a:p>
          <a:p>
            <a:endParaRPr lang="en-US" sz="1800" i="1" kern="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xmlns="" id="{94F7768F-386C-414A-8B3F-15AC68D70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994940"/>
                  </p:ext>
                </p:extLst>
              </p:nvPr>
            </p:nvGraphicFramePr>
            <p:xfrm>
              <a:off x="2493961" y="1543383"/>
              <a:ext cx="7204076" cy="5004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1019">
                      <a:extLst>
                        <a:ext uri="{9D8B030D-6E8A-4147-A177-3AD203B41FA5}">
                          <a16:colId xmlns:a16="http://schemas.microsoft.com/office/drawing/2014/main" xmlns="" val="3848991679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2342949532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655679500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xmlns="" val="3384087755"/>
                        </a:ext>
                      </a:extLst>
                    </a:gridCol>
                  </a:tblGrid>
                  <a:tr h="4187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 dirty="0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8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313709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560427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9762274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88268741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29940319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1745347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95607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569970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4984316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4627164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341986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54142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4F7768F-386C-414A-8B3F-15AC68D70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994940"/>
                  </p:ext>
                </p:extLst>
              </p:nvPr>
            </p:nvGraphicFramePr>
            <p:xfrm>
              <a:off x="2493961" y="1543383"/>
              <a:ext cx="7204076" cy="5004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1019">
                      <a:extLst>
                        <a:ext uri="{9D8B030D-6E8A-4147-A177-3AD203B41FA5}">
                          <a16:colId xmlns:a16="http://schemas.microsoft.com/office/drawing/2014/main" val="3848991679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2342949532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655679500"/>
                        </a:ext>
                      </a:extLst>
                    </a:gridCol>
                    <a:gridCol w="1801019">
                      <a:extLst>
                        <a:ext uri="{9D8B030D-6E8A-4147-A177-3AD203B41FA5}">
                          <a16:colId xmlns:a16="http://schemas.microsoft.com/office/drawing/2014/main" val="3384087755"/>
                        </a:ext>
                      </a:extLst>
                    </a:gridCol>
                  </a:tblGrid>
                  <a:tr h="4187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78" t="-7246" r="-202034" b="-1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246" r="-101351" b="-1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17" t="-7246" r="-1695" b="-11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3709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0427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62274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268741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940319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19.22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45347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95607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24.93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970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84316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27164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41986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1428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11316</TotalTime>
  <Words>187</Words>
  <Application>Microsoft Office PowerPoint</Application>
  <PresentationFormat>Widescreen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SimSun</vt:lpstr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CONTINUOUS SYSTEM</vt:lpstr>
      <vt:lpstr>CONTINUOUS SYSTEM</vt:lpstr>
      <vt:lpstr>CONTINUOUS SYSTEM</vt:lpstr>
      <vt:lpstr>PowerPoint Presentation</vt:lpstr>
      <vt:lpstr>CONTINUOUS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Swanan Rahman</cp:lastModifiedBy>
  <cp:revision>332</cp:revision>
  <dcterms:created xsi:type="dcterms:W3CDTF">2020-07-14T11:19:49Z</dcterms:created>
  <dcterms:modified xsi:type="dcterms:W3CDTF">2020-09-16T03:00:58Z</dcterms:modified>
</cp:coreProperties>
</file>