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6" r:id="rId3"/>
    <p:sldId id="281" r:id="rId4"/>
    <p:sldId id="289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MONTE CARLO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6877119" cy="516029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experiment of chance/probability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random number &amp; requires decision making under uncertainties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Carlo is good for -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where we can easily measure the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set of actions within the system but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unsure of the aggregate result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uncertainty into analysis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unintuitive results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Simplification of complex systems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39939-3A33-498D-B5CD-D100144D8F56}"/>
              </a:ext>
            </a:extLst>
          </p:cNvPr>
          <p:cNvSpPr txBox="1"/>
          <p:nvPr/>
        </p:nvSpPr>
        <p:spPr>
          <a:xfrm>
            <a:off x="6162675" y="2864090"/>
            <a:ext cx="5487716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Carlo is bad for -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problems where we don’t k now the complete set of actions  and have to infer from the aggregate outcome.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the most “realistic” result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5112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73644" y="1457324"/>
            <a:ext cx="10703979" cy="35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drunkard moves from a point to a destination and takes steps in the forward direction, to his left and to his right, at random. The associated probabilities of the directions forward, left and right are 50%, 30% and 20% respectively. When he moves forward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incremented by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at left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decremented by 1 and at right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incremented by 1. Starting at (0,0) find the position of the drunkard after he takes 20 steps.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CA13CD7-1AF1-40CF-B64B-CCECC1AF1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05286"/>
              </p:ext>
            </p:extLst>
          </p:nvPr>
        </p:nvGraphicFramePr>
        <p:xfrm>
          <a:off x="2032000" y="465349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6371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4936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625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5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37A441E-C7E2-40BB-B151-F5359CBE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59947"/>
              </p:ext>
            </p:extLst>
          </p:nvPr>
        </p:nvGraphicFramePr>
        <p:xfrm>
          <a:off x="600075" y="9527"/>
          <a:ext cx="11001375" cy="6791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424269260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68209149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97345057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351773169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25802714"/>
                    </a:ext>
                  </a:extLst>
                </a:gridCol>
              </a:tblGrid>
              <a:tr h="539897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93690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768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8097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987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49327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43433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17637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22063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83060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45950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4687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954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52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4325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0779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0472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88520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6634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668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22677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48026" cy="516029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2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drunkard moves to a position (-1,9)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7676</TotalTime>
  <Words>363</Words>
  <Application>Microsoft Office PowerPoint</Application>
  <PresentationFormat>Widescreen</PresentationFormat>
  <Paragraphs>148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Times New Roman</vt:lpstr>
      <vt:lpstr>Wingdings</vt:lpstr>
      <vt:lpstr>Office Theme</vt:lpstr>
      <vt:lpstr>MONTE CARLO METHOD</vt:lpstr>
      <vt:lpstr>MONTE CARLO METHOD</vt:lpstr>
      <vt:lpstr>MONTE CARLO METHOD</vt:lpstr>
      <vt:lpstr>PowerPoint Presentation</vt:lpstr>
      <vt:lpstr>MONTE CARLO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Zareen Mishma</cp:lastModifiedBy>
  <cp:revision>156</cp:revision>
  <dcterms:created xsi:type="dcterms:W3CDTF">2020-07-14T11:19:49Z</dcterms:created>
  <dcterms:modified xsi:type="dcterms:W3CDTF">2020-08-10T04:07:26Z</dcterms:modified>
</cp:coreProperties>
</file>