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81" r:id="rId3"/>
    <p:sldId id="283" r:id="rId4"/>
    <p:sldId id="289" r:id="rId5"/>
    <p:sldId id="290" r:id="rId6"/>
    <p:sldId id="291" r:id="rId7"/>
    <p:sldId id="29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A5ABA-272D-461E-A1D0-9FD6B5EB9E48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AF3E7-DE78-4BC8-BE83-6B604A013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48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B65F9-9E01-4BD4-8B41-198E8A433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EBCEAC-2E49-4D71-87DF-393D74BDB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7453-DD78-45C6-B2C7-07C18977F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379C-34D1-40AF-9C5F-F6BE6C0E2E68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EE396-F3AC-44D7-9D44-D04FA3D37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CE1AB-BB87-4933-BFDF-0CF6AB817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44CC-37D2-4E07-9C31-1A8B8A004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2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D6DD1-2E8C-40CE-87FE-8E5C85051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F8DD1-F7B4-4F32-8931-3B239760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9DA1F-B9E5-4262-AC13-C86D06C35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379C-34D1-40AF-9C5F-F6BE6C0E2E68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C8F42-4FBF-4572-88AA-1173C41DB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E5633-DB15-4DF1-A785-8875611A9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44CC-37D2-4E07-9C31-1A8B8A004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53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141B24-88CC-4DFF-8855-F48A581921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06FBC1-FFEC-4A4C-B81F-FB6DC0112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7CA64-951A-4B47-ACBA-2B53D2751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379C-34D1-40AF-9C5F-F6BE6C0E2E68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A88AE-1ED0-4A06-BF7B-C390A3B57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D64FE-4ABF-4E3E-85C7-F6C7DFDD0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44CC-37D2-4E07-9C31-1A8B8A004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8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513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8/11/2020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32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A61D-DD3C-4EDE-87F1-F0D2F316C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771C5-ED34-4290-B4F5-436468BDF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2D8C0-1470-40BD-AC52-31E25AC9D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379C-34D1-40AF-9C5F-F6BE6C0E2E68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869DD-0398-475E-B1D3-3451B6F0A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CFF18-563C-4B7B-9338-90869B823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44CC-37D2-4E07-9C31-1A8B8A004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5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03E3-E71B-4625-A106-9C9A3A6DA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E0926-1288-44DB-8466-91CB5386F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2435A-5341-475E-8D69-205ABF17B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379C-34D1-40AF-9C5F-F6BE6C0E2E68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ECFF1-EC4D-4A0D-B908-10882235F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97B02-7830-4C4E-B427-E8231C88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44CC-37D2-4E07-9C31-1A8B8A004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62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8CAFD-8FD2-40D0-9404-148B127F3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4B121-B882-4B54-B082-38D7DBBB5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4A212-1674-4E31-8E55-FAE27206C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67AF8-384C-4A70-B6F0-2D289614E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379C-34D1-40AF-9C5F-F6BE6C0E2E68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9EE46-9ACE-4849-9B18-FB09F9BD2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3E1A8-52C2-44E4-9738-3420FAC33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44CC-37D2-4E07-9C31-1A8B8A004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24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6E81D-A1B1-440E-86A0-51909CB02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5C528-746A-497D-9648-3FD24DE52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864691-BBF6-453B-82FE-6160FD010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D7F669-936E-4CFE-8153-AD4622E7EE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50D23B-03D3-41E3-B3A1-3D443CC478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4AF55C-110B-4C8F-8AE7-EC6A5884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379C-34D1-40AF-9C5F-F6BE6C0E2E68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6788F9-F64B-4DFA-89B5-728C8B8D5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4A7598-8329-44D6-A379-36A9CFE0C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44CC-37D2-4E07-9C31-1A8B8A004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55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EAD9C-45CA-4074-9054-6BF46DBCC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CC4900-0B79-459E-B130-E530DF045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379C-34D1-40AF-9C5F-F6BE6C0E2E68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5AA682-89FF-4ED0-A07A-8114899C9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4C77F-3008-4236-9C27-D54B6B05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44CC-37D2-4E07-9C31-1A8B8A004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94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E3CC6E-DEE2-441D-B841-65C85F034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379C-34D1-40AF-9C5F-F6BE6C0E2E68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50A94B-5A43-408C-AC1E-CA0AA8DD0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CC0DED-9071-4E96-873E-82409B911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44CC-37D2-4E07-9C31-1A8B8A004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80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3C5C4-AE23-4F91-AB91-A5235319F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4D8E8-CEC0-47C2-ADEB-669EC62BC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A6D3A-74C8-46AA-8443-C667EF54E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F5FBA-8559-43D6-BCC1-1BB4BEFD9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379C-34D1-40AF-9C5F-F6BE6C0E2E68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A486B-5B97-4FD0-A28F-5F5EC810E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3F253-0C26-4BD3-83CB-EA101D595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44CC-37D2-4E07-9C31-1A8B8A004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01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4F7CF-951E-45FC-ADC6-043320768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32090-1845-43D7-98C5-6ACAB4791D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E38C9-12CB-4C14-AAF2-3DB5A71C5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30666-4CA9-422D-ACA4-7DC8DD46D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379C-34D1-40AF-9C5F-F6BE6C0E2E68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D9E6A-97B6-43A3-8BB9-F5F8D1952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17E3D-B168-46D3-AE04-C662D863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44CC-37D2-4E07-9C31-1A8B8A004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2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DAFA0F-58A9-4EF0-A0CA-80FDE4B94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69F83-3B21-4389-A4BC-4B6EB1EA2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E7449-C098-4389-B6B3-B93B36A568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3379C-34D1-40AF-9C5F-F6BE6C0E2E68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760E4-433B-4BB3-974D-D446774FD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C92B8-127F-4886-B9E2-2AC3EE926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044CC-37D2-4E07-9C31-1A8B8A004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3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MONTE CARLO METHOD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MONTE CARLO METHOD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09D3E9-2472-43B9-8B63-5C34AB1B1C00}"/>
              </a:ext>
            </a:extLst>
          </p:cNvPr>
          <p:cNvSpPr txBox="1"/>
          <p:nvPr/>
        </p:nvSpPr>
        <p:spPr>
          <a:xfrm>
            <a:off x="773644" y="1457324"/>
            <a:ext cx="10703979" cy="3551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 - 2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game in which an unbiased coin is repeatedly flipped. For each flip you have to pay Tk. 1 and when the difference between heads and tails tossed becomes 2, you get Tk.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After playing 6 games, decide whether you will lose or win this game and by how much money?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ANSWER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7CA13CD7-1AF1-40CF-B64B-CCECC1AF1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629239"/>
              </p:ext>
            </p:extLst>
          </p:nvPr>
        </p:nvGraphicFramePr>
        <p:xfrm>
          <a:off x="2032000" y="4653491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89637144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2493693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16257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Coin 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Numbers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697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 (H)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0,1,2,3,4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025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Tail (T)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5,6,7,8,9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850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MONTE CARLO METHOD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09" y="1431010"/>
            <a:ext cx="10948026" cy="5160290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47B696F7-6D82-4BEE-B546-5F9566AF7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444851"/>
              </p:ext>
            </p:extLst>
          </p:nvPr>
        </p:nvGraphicFramePr>
        <p:xfrm>
          <a:off x="2032000" y="1929341"/>
          <a:ext cx="8128002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85408061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93885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8429632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4376362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0330857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96690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Game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Head/Tail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Cumulative</a:t>
                      </a:r>
                    </a:p>
                    <a:p>
                      <a:r>
                        <a:rPr lang="en-US" dirty="0"/>
                        <a:t>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Cumulative</a:t>
                      </a:r>
                    </a:p>
                    <a:p>
                      <a:r>
                        <a:rPr lang="en-US" dirty="0"/>
                        <a:t>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323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17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590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848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75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1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6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Tk(8-6)=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901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570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97317612-3011-4186-8721-E3C3C5B4FD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766533"/>
              </p:ext>
            </p:extLst>
          </p:nvPr>
        </p:nvGraphicFramePr>
        <p:xfrm>
          <a:off x="2032000" y="1643591"/>
          <a:ext cx="8128002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85408061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93885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8429632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4376362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0330857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96690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Game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Head/Tail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Cumulative</a:t>
                      </a:r>
                    </a:p>
                    <a:p>
                      <a:r>
                        <a:rPr lang="en-US" dirty="0"/>
                        <a:t>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Cumulative</a:t>
                      </a:r>
                    </a:p>
                    <a:p>
                      <a:r>
                        <a:rPr lang="en-US" dirty="0"/>
                        <a:t>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323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17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590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848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75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1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6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881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60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03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893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Tk(10-8)=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90141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0A27B01-3E45-46D0-ABBB-AE340C55770B}"/>
              </a:ext>
            </a:extLst>
          </p:cNvPr>
          <p:cNvSpPr txBox="1"/>
          <p:nvPr/>
        </p:nvSpPr>
        <p:spPr>
          <a:xfrm>
            <a:off x="561975" y="7392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MONTE CARLO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79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97317612-3011-4186-8721-E3C3C5B4FD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112087"/>
              </p:ext>
            </p:extLst>
          </p:nvPr>
        </p:nvGraphicFramePr>
        <p:xfrm>
          <a:off x="2032000" y="1472141"/>
          <a:ext cx="8128002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85408061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93885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8429632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4376362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0330857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96690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Game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Head/Tail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Cumulative</a:t>
                      </a:r>
                    </a:p>
                    <a:p>
                      <a:r>
                        <a:rPr lang="en-US" dirty="0"/>
                        <a:t>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Cumulative</a:t>
                      </a:r>
                    </a:p>
                    <a:p>
                      <a:r>
                        <a:rPr lang="en-US" dirty="0"/>
                        <a:t>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323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17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590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848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75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Tk(8-4)=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90141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AEEA688-9559-4BDE-95D6-B398C8D06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345878"/>
              </p:ext>
            </p:extLst>
          </p:nvPr>
        </p:nvGraphicFramePr>
        <p:xfrm>
          <a:off x="2032000" y="4653491"/>
          <a:ext cx="8128002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85408061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93885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8429632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4376362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0330857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96690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Game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Head/Tail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Cumulative</a:t>
                      </a:r>
                    </a:p>
                    <a:p>
                      <a:r>
                        <a:rPr lang="en-US" dirty="0"/>
                        <a:t>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Cumulative</a:t>
                      </a:r>
                    </a:p>
                    <a:p>
                      <a:r>
                        <a:rPr lang="en-US" dirty="0"/>
                        <a:t>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323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17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590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Tk(8-2)=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90141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B3D8E3D-D941-456D-8EF1-4F1C8927130A}"/>
              </a:ext>
            </a:extLst>
          </p:cNvPr>
          <p:cNvSpPr txBox="1"/>
          <p:nvPr/>
        </p:nvSpPr>
        <p:spPr>
          <a:xfrm>
            <a:off x="590550" y="72792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MONTE CARLO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87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97317612-3011-4186-8721-E3C3C5B4FD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550903"/>
              </p:ext>
            </p:extLst>
          </p:nvPr>
        </p:nvGraphicFramePr>
        <p:xfrm>
          <a:off x="2032000" y="1224491"/>
          <a:ext cx="8128002" cy="546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85408061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93885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8429632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4376362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0330857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96690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Game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Head/Tail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Cumulative</a:t>
                      </a:r>
                    </a:p>
                    <a:p>
                      <a:r>
                        <a:rPr lang="en-US" dirty="0"/>
                        <a:t>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Cumulative</a:t>
                      </a:r>
                    </a:p>
                    <a:p>
                      <a:r>
                        <a:rPr lang="en-US" dirty="0"/>
                        <a:t>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323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17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848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75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1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61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881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60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03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893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036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607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411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Tk(12-8)=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90141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849D02A-A806-45C0-891D-89E009332D32}"/>
              </a:ext>
            </a:extLst>
          </p:cNvPr>
          <p:cNvSpPr txBox="1"/>
          <p:nvPr/>
        </p:nvSpPr>
        <p:spPr>
          <a:xfrm>
            <a:off x="542925" y="7106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MONTE CARLO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04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97317612-3011-4186-8721-E3C3C5B4FD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362646"/>
              </p:ext>
            </p:extLst>
          </p:nvPr>
        </p:nvGraphicFramePr>
        <p:xfrm>
          <a:off x="2032000" y="1224491"/>
          <a:ext cx="8128002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85408061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93885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8429632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4376362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0330857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96690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Game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Head/Tail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Cumulative</a:t>
                      </a:r>
                    </a:p>
                    <a:p>
                      <a:r>
                        <a:rPr lang="en-US" dirty="0"/>
                        <a:t>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Cumulative</a:t>
                      </a:r>
                    </a:p>
                    <a:p>
                      <a:r>
                        <a:rPr lang="en-US" dirty="0"/>
                        <a:t>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323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17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848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Tk(8-2)=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90141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4A434BF-B6EF-4C25-9103-3D8C7BC130F0}"/>
              </a:ext>
            </a:extLst>
          </p:cNvPr>
          <p:cNvSpPr txBox="1"/>
          <p:nvPr/>
        </p:nvSpPr>
        <p:spPr>
          <a:xfrm>
            <a:off x="285749" y="3429000"/>
            <a:ext cx="11610975" cy="1341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money achieved in each game= (6*8) = 48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Total money paid = Tk. (6+10+4+2+12+2)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	            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= Tk. 36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Win the game by = Tk. (48 – 36) = Tk. 12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BFC4A2-9F1A-41F5-B2FC-97DAF3135B12}"/>
              </a:ext>
            </a:extLst>
          </p:cNvPr>
          <p:cNvSpPr txBox="1"/>
          <p:nvPr/>
        </p:nvSpPr>
        <p:spPr>
          <a:xfrm>
            <a:off x="628650" y="62920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MONTE CARLO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2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Queueing System 1</Template>
  <TotalTime>8412</TotalTime>
  <Words>451</Words>
  <Application>Microsoft Office PowerPoint</Application>
  <PresentationFormat>Widescreen</PresentationFormat>
  <Paragraphs>272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Segoe UI Light</vt:lpstr>
      <vt:lpstr>Times New Roman</vt:lpstr>
      <vt:lpstr>Verdana</vt:lpstr>
      <vt:lpstr>Office Theme</vt:lpstr>
      <vt:lpstr>MONTE CARLO METHOD</vt:lpstr>
      <vt:lpstr>MONTE CARLO METHOD</vt:lpstr>
      <vt:lpstr>MONTE CARLO METHOD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Zareen Mishma</dc:creator>
  <cp:lastModifiedBy>Zareen Mishma</cp:lastModifiedBy>
  <cp:revision>177</cp:revision>
  <dcterms:created xsi:type="dcterms:W3CDTF">2020-07-14T11:19:49Z</dcterms:created>
  <dcterms:modified xsi:type="dcterms:W3CDTF">2020-08-12T01:54:54Z</dcterms:modified>
</cp:coreProperties>
</file>