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1" y="1524000"/>
            <a:ext cx="10164233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62400"/>
            <a:ext cx="87376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http://www.cs.ucr.edu/~weesan/cs183/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55A691D-F0F0-49F1-861C-961A7205389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2295" name="Freeform 7"/>
          <p:cNvSpPr>
            <a:spLocks noChangeArrowheads="1"/>
          </p:cNvSpPr>
          <p:nvPr/>
        </p:nvSpPr>
        <p:spPr bwMode="auto">
          <a:xfrm>
            <a:off x="812800" y="1219200"/>
            <a:ext cx="105664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>
            <a:off x="2641601" y="3962400"/>
            <a:ext cx="8682567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258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http://www.cs.ucr.edu/~weesan/cs183/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07D203-088D-431E-A44C-80BB7DFEB08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505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http://www.cs.ucr.edu/~weesan/cs183/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68DF6E-1A9D-4785-87D9-51A5AE787313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936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http://www.cs.ucr.edu/~weesan/cs183/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4BC37-14C8-490F-B948-FB34350D7F4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07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http://www.cs.ucr.edu/~weesan/cs183/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68C967-1B91-4C88-A482-F959DE897464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260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http://www.cs.ucr.edu/~weesan/cs183/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972242-EFF8-4FC6-BA9B-B8D6038D627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291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http://www.cs.ucr.edu/~weesan/cs183/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3DE910-847E-48DB-8B50-F2762DD6AD0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95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http://www.cs.ucr.edu/~weesan/cs183/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309236-CAE3-4687-95CD-57EF3329169C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805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http://www.cs.ucr.edu/~weesan/cs183/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458CA9-7C92-4EF2-B8EE-B85270E1F91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06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http://www.cs.ucr.edu/~weesan/cs183/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B09C42-D741-4745-9E46-D6F0F016C604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327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>
                <a:solidFill>
                  <a:srgbClr val="000000"/>
                </a:solidFill>
              </a:rPr>
              <a:t>http://www.cs.ucr.edu/~weesan/cs183/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9C3ADB-2F7D-4E2D-8141-6645C992AF7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354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http://www.cs.ucr.edu/~weesan/cs183/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A85DA50-1DDE-459E-B87F-7E4391ABF05B}" type="slidenum">
              <a:rPr lang="en-US" alt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271" name="Freeform 7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180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cs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cs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cs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Unix?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multi-task and multi-user Operating System</a:t>
            </a:r>
          </a:p>
          <a:p>
            <a:r>
              <a:rPr lang="en-US" altLang="en-US"/>
              <a:t>Developed in 1969 at AT&amp;T’s Bell Labs by</a:t>
            </a:r>
          </a:p>
          <a:p>
            <a:pPr lvl="1"/>
            <a:r>
              <a:rPr lang="en-US" altLang="en-US"/>
              <a:t>Ken Thompson (Unix)</a:t>
            </a:r>
          </a:p>
          <a:p>
            <a:pPr lvl="1"/>
            <a:r>
              <a:rPr lang="en-US" altLang="en-US"/>
              <a:t>Dennis Ritchie (C)</a:t>
            </a:r>
          </a:p>
          <a:p>
            <a:pPr lvl="1"/>
            <a:r>
              <a:rPr lang="en-US" altLang="en-US"/>
              <a:t>Douglas Mcllroy (Pipes - Do one thing, do it well)</a:t>
            </a:r>
          </a:p>
          <a:p>
            <a:r>
              <a:rPr lang="en-US" altLang="en-US"/>
              <a:t>Some other variants: System V, Solaris, SCO Unix, SunOS, 4.4BSD, FreeBSD, NetBSD, OpenBSD, BSDI</a:t>
            </a:r>
          </a:p>
          <a:p>
            <a:pPr lvl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591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Linux?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600"/>
              <a:t>A clone of Unix</a:t>
            </a:r>
          </a:p>
          <a:p>
            <a:r>
              <a:rPr lang="en-US" altLang="en-US" sz="2600"/>
              <a:t>Developed in 1991 by </a:t>
            </a:r>
            <a:r>
              <a:rPr lang="en-US" altLang="en-US" sz="2600" u="sng"/>
              <a:t>Linus Torvalds</a:t>
            </a:r>
            <a:r>
              <a:rPr lang="en-US" altLang="en-US" sz="2600"/>
              <a:t>, a Finnish graduate student</a:t>
            </a:r>
          </a:p>
          <a:p>
            <a:r>
              <a:rPr lang="en-US" altLang="en-US" sz="2600"/>
              <a:t>Inspired by and replacement of Minix</a:t>
            </a:r>
          </a:p>
          <a:p>
            <a:r>
              <a:rPr lang="en-US" altLang="en-US" sz="2600"/>
              <a:t>Linus' Minix became Linux</a:t>
            </a:r>
          </a:p>
          <a:p>
            <a:r>
              <a:rPr lang="en-US" altLang="en-US" sz="2600"/>
              <a:t>Consist of</a:t>
            </a:r>
          </a:p>
          <a:p>
            <a:pPr lvl="1"/>
            <a:r>
              <a:rPr lang="en-US" altLang="en-US" sz="2200"/>
              <a:t>Linux Kernel</a:t>
            </a:r>
          </a:p>
          <a:p>
            <a:pPr lvl="1"/>
            <a:r>
              <a:rPr lang="en-US" altLang="en-US" sz="2200"/>
              <a:t>GNU (</a:t>
            </a:r>
            <a:r>
              <a:rPr lang="en-US" altLang="en-US" sz="2200" u="sng"/>
              <a:t>G</a:t>
            </a:r>
            <a:r>
              <a:rPr lang="en-US" altLang="en-US" sz="2200"/>
              <a:t>NU is </a:t>
            </a:r>
            <a:r>
              <a:rPr lang="en-US" altLang="en-US" sz="2200" u="sng"/>
              <a:t>N</a:t>
            </a:r>
            <a:r>
              <a:rPr lang="en-US" altLang="en-US" sz="2200"/>
              <a:t>ot </a:t>
            </a:r>
            <a:r>
              <a:rPr lang="en-US" altLang="en-US" sz="2200" u="sng"/>
              <a:t>U</a:t>
            </a:r>
            <a:r>
              <a:rPr lang="en-US" altLang="en-US" sz="2200"/>
              <a:t>nix) Software</a:t>
            </a:r>
          </a:p>
          <a:p>
            <a:pPr lvl="1"/>
            <a:r>
              <a:rPr lang="en-US" altLang="en-US" sz="2200"/>
              <a:t>Software Package management</a:t>
            </a:r>
          </a:p>
          <a:p>
            <a:pPr lvl="1"/>
            <a:r>
              <a:rPr lang="en-US" altLang="en-US" sz="2200"/>
              <a:t>Others</a:t>
            </a:r>
          </a:p>
        </p:txBody>
      </p:sp>
    </p:spTree>
    <p:extLst>
      <p:ext uri="{BB962C8B-B14F-4D97-AF65-F5344CB8AC3E}">
        <p14:creationId xmlns:p14="http://schemas.microsoft.com/office/powerpoint/2010/main" val="64420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Linux?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600"/>
              <a:t>Originally developed for 32-bit x86-based PC</a:t>
            </a:r>
          </a:p>
          <a:p>
            <a:r>
              <a:rPr lang="en-US" altLang="en-US" sz="2600"/>
              <a:t>Ported to other architectures, eg.</a:t>
            </a:r>
          </a:p>
          <a:p>
            <a:pPr lvl="1"/>
            <a:r>
              <a:rPr lang="en-US" altLang="en-US" sz="2200"/>
              <a:t>Alpha, VAX, PowerPC, IBM S/390, MIPS, IA-64</a:t>
            </a:r>
          </a:p>
          <a:p>
            <a:pPr lvl="1"/>
            <a:r>
              <a:rPr lang="en-US" altLang="en-US" sz="2200"/>
              <a:t>PS2, TiVo, cellphones, watches, Nokia N810, NDS, routers, NAS, GPS, …</a:t>
            </a:r>
          </a:p>
        </p:txBody>
      </p:sp>
      <p:pic>
        <p:nvPicPr>
          <p:cNvPr id="31748" name="Picture 4" descr="ibm-watchpa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0" y="1219200"/>
            <a:ext cx="1265238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51" name="Picture 7" descr="ps2_cluster_pic_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85801"/>
            <a:ext cx="1524000" cy="530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53" name="Picture 9" descr="ws_dt_mont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04800"/>
            <a:ext cx="25146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54" name="Picture 10" descr="wnc_gw1_phon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1" y="1371600"/>
            <a:ext cx="1122363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57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2819400"/>
            <a:ext cx="1828800" cy="1227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62" name="Picture 1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1" y="5257800"/>
            <a:ext cx="119062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63" name="Picture 1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114800"/>
            <a:ext cx="135255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64" name="Picture 2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1" y="4267200"/>
            <a:ext cx="11906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65" name="Picture 2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5181601"/>
            <a:ext cx="990600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799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Which Linux Distribution is better?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00" dirty="0"/>
              <a:t>&gt; 300 Linux Distributions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Slackware </a:t>
            </a:r>
            <a:r>
              <a:rPr lang="en-US" altLang="en-US" sz="2200" dirty="0" err="1" smtClean="0"/>
              <a:t>Redhat</a:t>
            </a:r>
            <a:endParaRPr lang="en-US" altLang="en-US" sz="2200" dirty="0"/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RHEL (commercially support)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Fedora (free)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CentOS (free RHEL, based in England)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 err="1"/>
              <a:t>SuSe</a:t>
            </a:r>
            <a:r>
              <a:rPr lang="en-US" altLang="en-US" sz="2200" dirty="0"/>
              <a:t> ( based in German)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Gentoo (Source code based)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 err="1"/>
              <a:t>Debian</a:t>
            </a:r>
            <a:r>
              <a:rPr lang="en-US" altLang="en-US" sz="2200" dirty="0"/>
              <a:t> (one of the few called GNU/Linux)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Ubuntu (based in South Africa)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 err="1"/>
              <a:t>Knoppix</a:t>
            </a:r>
            <a:r>
              <a:rPr lang="en-US" altLang="en-US" sz="2200" dirty="0"/>
              <a:t> (first </a:t>
            </a:r>
            <a:r>
              <a:rPr lang="en-US" altLang="en-US" sz="2200" dirty="0" err="1"/>
              <a:t>LiveCD</a:t>
            </a:r>
            <a:r>
              <a:rPr lang="en-US" altLang="en-US" sz="2200" dirty="0"/>
              <a:t> distro.)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8096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00"/>
                </a:solidFill>
              </a:rPr>
              <a:t>http://www.cs.ucr.edu/~weesan/cs183/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Which Linux Distribution is better?</a:t>
            </a:r>
          </a:p>
        </p:txBody>
      </p:sp>
      <p:pic>
        <p:nvPicPr>
          <p:cNvPr id="34822" name="Picture 6" descr="gldt7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1" y="838200"/>
            <a:ext cx="5497513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825" name="AutoShape 9"/>
          <p:cNvSpPr>
            <a:spLocks noChangeArrowheads="1"/>
          </p:cNvSpPr>
          <p:nvPr/>
        </p:nvSpPr>
        <p:spPr bwMode="auto">
          <a:xfrm>
            <a:off x="8991600" y="4343400"/>
            <a:ext cx="1447800" cy="533400"/>
          </a:xfrm>
          <a:prstGeom prst="wedgeEllipseCallout">
            <a:avLst>
              <a:gd name="adj1" fmla="val -46708"/>
              <a:gd name="adj2" fmla="val 1208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CentOS</a:t>
            </a:r>
          </a:p>
        </p:txBody>
      </p:sp>
      <p:sp>
        <p:nvSpPr>
          <p:cNvPr id="34826" name="AutoShape 10"/>
          <p:cNvSpPr>
            <a:spLocks noChangeArrowheads="1"/>
          </p:cNvSpPr>
          <p:nvPr/>
        </p:nvSpPr>
        <p:spPr bwMode="auto">
          <a:xfrm>
            <a:off x="7162800" y="1143000"/>
            <a:ext cx="1447800" cy="381000"/>
          </a:xfrm>
          <a:prstGeom prst="wedgeEllipseCallout">
            <a:avLst>
              <a:gd name="adj1" fmla="val 85963"/>
              <a:gd name="adj2" fmla="val 2375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Ubuntu</a:t>
            </a:r>
          </a:p>
        </p:txBody>
      </p:sp>
      <p:sp>
        <p:nvSpPr>
          <p:cNvPr id="34827" name="AutoShape 11"/>
          <p:cNvSpPr>
            <a:spLocks noChangeArrowheads="1"/>
          </p:cNvSpPr>
          <p:nvPr/>
        </p:nvSpPr>
        <p:spPr bwMode="auto">
          <a:xfrm>
            <a:off x="6553200" y="1905000"/>
            <a:ext cx="1447800" cy="381000"/>
          </a:xfrm>
          <a:prstGeom prst="wedgeEllipseCallout">
            <a:avLst>
              <a:gd name="adj1" fmla="val 88486"/>
              <a:gd name="adj2" fmla="val 2541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Knoppix</a:t>
            </a:r>
          </a:p>
        </p:txBody>
      </p:sp>
      <p:sp>
        <p:nvSpPr>
          <p:cNvPr id="34828" name="AutoShape 12"/>
          <p:cNvSpPr>
            <a:spLocks noChangeArrowheads="1"/>
          </p:cNvSpPr>
          <p:nvPr/>
        </p:nvSpPr>
        <p:spPr bwMode="auto">
          <a:xfrm>
            <a:off x="6400800" y="3581400"/>
            <a:ext cx="1447800" cy="381000"/>
          </a:xfrm>
          <a:prstGeom prst="wedgeEllipseCallout">
            <a:avLst>
              <a:gd name="adj1" fmla="val 78727"/>
              <a:gd name="adj2" fmla="val -1725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Gentoo</a:t>
            </a:r>
          </a:p>
        </p:txBody>
      </p:sp>
      <p:sp>
        <p:nvSpPr>
          <p:cNvPr id="34832" name="AutoShape 16"/>
          <p:cNvSpPr>
            <a:spLocks noChangeArrowheads="1"/>
          </p:cNvSpPr>
          <p:nvPr/>
        </p:nvSpPr>
        <p:spPr bwMode="auto">
          <a:xfrm>
            <a:off x="2819400" y="3581400"/>
            <a:ext cx="1905000" cy="381000"/>
          </a:xfrm>
          <a:prstGeom prst="wedgeEllipseCallout">
            <a:avLst>
              <a:gd name="adj1" fmla="val 73917"/>
              <a:gd name="adj2" fmla="val 558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Slackware</a:t>
            </a:r>
          </a:p>
        </p:txBody>
      </p:sp>
      <p:sp>
        <p:nvSpPr>
          <p:cNvPr id="34833" name="AutoShape 17"/>
          <p:cNvSpPr>
            <a:spLocks noChangeArrowheads="1"/>
          </p:cNvSpPr>
          <p:nvPr/>
        </p:nvSpPr>
        <p:spPr bwMode="auto">
          <a:xfrm>
            <a:off x="3048000" y="5105400"/>
            <a:ext cx="1905000" cy="381000"/>
          </a:xfrm>
          <a:prstGeom prst="wedgeEllipseCallout">
            <a:avLst>
              <a:gd name="adj1" fmla="val 80750"/>
              <a:gd name="adj2" fmla="val 808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Redhat</a:t>
            </a:r>
          </a:p>
        </p:txBody>
      </p:sp>
      <p:sp>
        <p:nvSpPr>
          <p:cNvPr id="34834" name="AutoShape 18"/>
          <p:cNvSpPr>
            <a:spLocks noChangeArrowheads="1"/>
          </p:cNvSpPr>
          <p:nvPr/>
        </p:nvSpPr>
        <p:spPr bwMode="auto">
          <a:xfrm>
            <a:off x="2819400" y="1524000"/>
            <a:ext cx="1905000" cy="381000"/>
          </a:xfrm>
          <a:prstGeom prst="wedgeEllipseCallout">
            <a:avLst>
              <a:gd name="adj1" fmla="val 77917"/>
              <a:gd name="adj2" fmla="val 358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Debian</a:t>
            </a:r>
          </a:p>
        </p:txBody>
      </p:sp>
    </p:spTree>
    <p:extLst>
      <p:ext uri="{BB962C8B-B14F-4D97-AF65-F5344CB8AC3E}">
        <p14:creationId xmlns:p14="http://schemas.microsoft.com/office/powerpoint/2010/main" val="1140232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5" grpId="0" animBg="1"/>
      <p:bldP spid="34826" grpId="0" animBg="1"/>
      <p:bldP spid="34827" grpId="0" animBg="1"/>
      <p:bldP spid="34828" grpId="0" animBg="1"/>
      <p:bldP spid="34832" grpId="0" animBg="1"/>
      <p:bldP spid="34833" grpId="0" animBg="1"/>
      <p:bldP spid="34834" grpId="0" animBg="1"/>
    </p:bld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243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Garamond</vt:lpstr>
      <vt:lpstr>Times New Roman</vt:lpstr>
      <vt:lpstr>Wingdings</vt:lpstr>
      <vt:lpstr>Edge</vt:lpstr>
      <vt:lpstr>What is Unix?</vt:lpstr>
      <vt:lpstr>What is Linux?</vt:lpstr>
      <vt:lpstr>What is Linux?</vt:lpstr>
      <vt:lpstr>Which Linux Distribution is better?</vt:lpstr>
      <vt:lpstr>Which Linux Distribution is better?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Unix?</dc:title>
  <dc:creator>Microsoft account</dc:creator>
  <cp:lastModifiedBy>Microsoft account</cp:lastModifiedBy>
  <cp:revision>4</cp:revision>
  <dcterms:created xsi:type="dcterms:W3CDTF">2015-11-09T07:52:46Z</dcterms:created>
  <dcterms:modified xsi:type="dcterms:W3CDTF">2015-11-09T08:09:43Z</dcterms:modified>
</cp:coreProperties>
</file>