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73" r:id="rId2"/>
  </p:sldMasterIdLst>
  <p:notesMasterIdLst>
    <p:notesMasterId r:id="rId35"/>
  </p:notesMasterIdLst>
  <p:handoutMasterIdLst>
    <p:handoutMasterId r:id="rId36"/>
  </p:handoutMasterIdLst>
  <p:sldIdLst>
    <p:sldId id="256" r:id="rId3"/>
    <p:sldId id="334" r:id="rId4"/>
    <p:sldId id="295" r:id="rId5"/>
    <p:sldId id="313" r:id="rId6"/>
    <p:sldId id="320" r:id="rId7"/>
    <p:sldId id="284" r:id="rId8"/>
    <p:sldId id="321" r:id="rId9"/>
    <p:sldId id="322" r:id="rId10"/>
    <p:sldId id="676" r:id="rId11"/>
    <p:sldId id="677" r:id="rId12"/>
    <p:sldId id="678" r:id="rId13"/>
    <p:sldId id="323" r:id="rId14"/>
    <p:sldId id="679" r:id="rId15"/>
    <p:sldId id="680" r:id="rId16"/>
    <p:sldId id="324" r:id="rId17"/>
    <p:sldId id="666" r:id="rId18"/>
    <p:sldId id="325" r:id="rId19"/>
    <p:sldId id="667" r:id="rId20"/>
    <p:sldId id="326" r:id="rId21"/>
    <p:sldId id="327" r:id="rId22"/>
    <p:sldId id="328" r:id="rId23"/>
    <p:sldId id="668" r:id="rId24"/>
    <p:sldId id="669" r:id="rId25"/>
    <p:sldId id="670" r:id="rId26"/>
    <p:sldId id="671" r:id="rId27"/>
    <p:sldId id="672" r:id="rId28"/>
    <p:sldId id="673" r:id="rId29"/>
    <p:sldId id="329" r:id="rId30"/>
    <p:sldId id="674" r:id="rId31"/>
    <p:sldId id="330" r:id="rId32"/>
    <p:sldId id="331" r:id="rId33"/>
    <p:sldId id="332" r:id="rId34"/>
  </p:sldIdLst>
  <p:sldSz cx="9144000" cy="6858000" type="screen4x3"/>
  <p:notesSz cx="7104063" cy="10234613"/>
  <p:embeddedFontLst>
    <p:embeddedFont>
      <p:font typeface="맑은 고딕" panose="020B0503020000020004" pitchFamily="50" charset="-127"/>
      <p:regular r:id="rId37"/>
      <p:bold r:id="rId38"/>
    </p:embeddedFont>
    <p:embeddedFont>
      <p:font typeface="HY동녘B" panose="02030600000101010101" pitchFamily="18" charset="-127"/>
      <p:regular r:id="rId39"/>
    </p:embeddedFont>
    <p:embeddedFont>
      <p:font typeface="HY견고딕" panose="02030600000101010101" pitchFamily="18" charset="-127"/>
      <p:regular r:id="rId40"/>
    </p:embeddedFont>
    <p:embeddedFont>
      <p:font typeface="Stencil" panose="040409050D0802020404" pitchFamily="82" charset="0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휴먼모음T" panose="02030504000101010101" pitchFamily="18" charset="-127"/>
      <p:regular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9900CC"/>
    <a:srgbClr val="641E08"/>
    <a:srgbClr val="982D0C"/>
    <a:srgbClr val="003300"/>
    <a:srgbClr val="C19BE1"/>
    <a:srgbClr val="FF00FF"/>
    <a:srgbClr val="C89CE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 autoAdjust="0"/>
    <p:restoredTop sz="99807" autoAdjust="0"/>
  </p:normalViewPr>
  <p:slideViewPr>
    <p:cSldViewPr>
      <p:cViewPr>
        <p:scale>
          <a:sx n="66" d="100"/>
          <a:sy n="66" d="100"/>
        </p:scale>
        <p:origin x="-510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14983F-310E-4911-BDA4-FB6038452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8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5B497C8-A7ED-4931-8C00-B5AF41085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6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시안-표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"/>
            <a:ext cx="9144000" cy="64722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1C6F4-91C8-4837-BB44-1F894366CA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87562" cy="5327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8775" y="1125538"/>
            <a:ext cx="6113463" cy="5327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F8942-4590-47B3-9AA6-E719B463D2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5" name="부제목 2"/>
          <p:cNvSpPr txBox="1">
            <a:spLocks/>
          </p:cNvSpPr>
          <p:nvPr/>
        </p:nvSpPr>
        <p:spPr>
          <a:xfrm>
            <a:off x="5457876" y="1714488"/>
            <a:ext cx="2971776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 sz="3000" baseline="0">
                <a:solidFill>
                  <a:srgbClr val="00B050"/>
                </a:solidFill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한백전자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교육사업부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A8AA2DDE-5A15-46AF-B964-CFE0F3D8DF0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62C-9CF4-405F-B5A2-8DDDC364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A2DDE-5A15-46AF-B964-CFE0F3D8DF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9B62C-9CF4-405F-B5A2-8DDDC36414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736725"/>
            <a:ext cx="4081462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736725"/>
            <a:ext cx="408305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CB702-5D45-4ACC-855B-36587BD459C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A5B31-210B-4AA7-AF9B-7FB7EB797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6533-A56E-47E7-A8A9-F43AFC1769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6FC96-859D-4E66-AFA8-087A439E07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6C796-EC16-4379-BA43-890F56E113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0ABC71-4F53-4838-969D-AD1777E45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내지시안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9144000" cy="6465888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300" y="6453188"/>
            <a:ext cx="441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 Rounded MT Bold" pitchFamily="34" charset="0"/>
              </a:defRPr>
            </a:lvl1pPr>
          </a:lstStyle>
          <a:p>
            <a:fld id="{EDC72880-5C73-4795-BF11-0ABDD8E99CB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01707"/>
            <a:ext cx="8316912" cy="525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12804" y="507960"/>
            <a:ext cx="3067092" cy="474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tencil" pitchFamily="82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291" y="527624"/>
            <a:ext cx="565951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FFC000"/>
          </a:solidFill>
          <a:latin typeface="Stencil" pitchFamily="82" charset="0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9pPr>
    </p:titleStyle>
    <p:bodyStyle>
      <a:lvl1pPr marL="266700" indent="-266700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200000"/>
        <a:buFont typeface="Wingdings" pitchFamily="2" charset="2"/>
        <a:buChar char="§"/>
        <a:defRPr kumimoji="1" sz="1600">
          <a:solidFill>
            <a:srgbClr val="003399"/>
          </a:solidFill>
          <a:latin typeface="Stencil" pitchFamily="82" charset="0"/>
          <a:ea typeface="+mn-ea"/>
          <a:cs typeface="+mn-cs"/>
        </a:defRPr>
      </a:lvl1pPr>
      <a:lvl2pPr marL="714375" indent="-26828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¢"/>
        <a:defRPr kumimoji="1" sz="1400">
          <a:solidFill>
            <a:srgbClr val="0000CC"/>
          </a:solidFill>
          <a:latin typeface="Stencil" pitchFamily="82" charset="0"/>
          <a:ea typeface="+mn-ea"/>
        </a:defRPr>
      </a:lvl2pPr>
      <a:lvl3pPr marL="1076325" indent="-182563" algn="l" rtl="0" fontAlgn="ctr" latinLnBrk="1">
        <a:spcBef>
          <a:spcPct val="20000"/>
        </a:spcBef>
        <a:spcAft>
          <a:spcPct val="0"/>
        </a:spcAft>
        <a:buClr>
          <a:srgbClr val="5F5F5F"/>
        </a:buClr>
        <a:buSzPct val="120000"/>
        <a:buFont typeface="Wingdings" pitchFamily="2" charset="2"/>
        <a:buChar char="§"/>
        <a:defRPr kumimoji="1" sz="1200">
          <a:solidFill>
            <a:srgbClr val="292929"/>
          </a:solidFill>
          <a:latin typeface="Stencil" pitchFamily="82" charset="0"/>
          <a:ea typeface="+mn-ea"/>
        </a:defRPr>
      </a:lvl3pPr>
      <a:lvl4pPr marL="1438275" indent="-182563" algn="l" rtl="0" fontAlgn="ctr" latinLnBrk="1">
        <a:spcBef>
          <a:spcPct val="20000"/>
        </a:spcBef>
        <a:spcAft>
          <a:spcPct val="0"/>
        </a:spcAft>
        <a:buClr>
          <a:srgbClr val="0000CC"/>
        </a:buClr>
        <a:buSzPct val="150000"/>
        <a:buFont typeface="Arial" pitchFamily="34" charset="0"/>
        <a:buChar char="•"/>
        <a:defRPr kumimoji="1" sz="1000">
          <a:solidFill>
            <a:srgbClr val="003399"/>
          </a:solidFill>
          <a:latin typeface="Stencil" pitchFamily="82" charset="0"/>
          <a:ea typeface="+mn-ea"/>
        </a:defRPr>
      </a:lvl4pPr>
      <a:lvl5pPr marL="17907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5pPr>
      <a:lvl6pPr marL="22479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6pPr>
      <a:lvl7pPr marL="27051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7pPr>
      <a:lvl8pPr marL="31623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8pPr>
      <a:lvl9pPr marL="36195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325" y="6500834"/>
            <a:ext cx="648200" cy="27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59655" y="6615304"/>
            <a:ext cx="4137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본 문서의 저작권은 ㈜</a:t>
            </a:r>
            <a:r>
              <a:rPr lang="ko-KR" alt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한백전자에</a:t>
            </a:r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있으며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,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허락 없이 무단 복제 및 전제를 불허합니다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HBE-SM9-Compact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 Option				</a:t>
            </a:r>
            <a:r>
              <a:rPr lang="en-US" altLang="ko-KR" dirty="0" smtClean="0"/>
              <a:t>(2)</a:t>
            </a:r>
            <a:endParaRPr lang="ko-KR" altLang="en-US" dirty="0"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65383"/>
              </p:ext>
            </p:extLst>
          </p:nvPr>
        </p:nvGraphicFramePr>
        <p:xfrm>
          <a:off x="755576" y="1052732"/>
          <a:ext cx="7344816" cy="5328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595"/>
                <a:gridCol w="5289221"/>
              </a:tblGrid>
              <a:tr h="313447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B/D Shield Module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항목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Bread Board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Terminal Strip 2ea, Bus Strip 1ea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Expansion I/O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GPIO: 13ea, UART: 1ea, I2C: 1ea, SPI: 1ea, ADC: 2ea, Power: 4ea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Battery Module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항목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Battery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3.7V Lithium Polymer Battery(8800mA)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Charger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Lithium Polymer Battery Charger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NFC Module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항목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NFC Controller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NXP PN544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Communication Port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I2C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Frequency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13.56MHz Baseband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68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Detect Range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 5cm detection range(dependent on air-interface protocols and tag brands)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Antenna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PCB Antenna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Card Type(ISO14443A/ISO15693A Compliant)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141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 Option				</a:t>
            </a:r>
            <a:r>
              <a:rPr lang="en-US" altLang="ko-KR" dirty="0" smtClean="0"/>
              <a:t>(3)</a:t>
            </a:r>
            <a:endParaRPr lang="ko-KR" altLang="en-US" dirty="0"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37750"/>
              </p:ext>
            </p:extLst>
          </p:nvPr>
        </p:nvGraphicFramePr>
        <p:xfrm>
          <a:off x="899592" y="1052728"/>
          <a:ext cx="7200800" cy="5472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289"/>
                <a:gridCol w="5185511"/>
              </a:tblGrid>
              <a:tr h="304034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Raspberry Pi B++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항목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SoC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Broadcom BCM2835 SoC Full HD multimedia AP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700MHz ARM1176JZF-S CPU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GPU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Dual core Broadcom VideoCore IV GPU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RAM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512MB SDRAM @400MHz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Storage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MicroSD 16GB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USB 2.0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USB A Type x4 Ports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Power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600mA up to 1.8A @ 5V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RSP Shield Module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항목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LCD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2.8” TFT LCD(320 x 240)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Touch Screen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2.8” Touch(Controller </a:t>
                      </a:r>
                      <a:r>
                        <a:rPr lang="ko-KR" sz="1200" kern="100">
                          <a:effectLst/>
                        </a:rPr>
                        <a:t>내장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Camera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5M Pixel(CSI)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Motor Interface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DC Motor Drive 2ea (3.5mm Terminal Block 4ea)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Expansion I/O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GPIO: 7ea, UART: 1ea, I2C: 1ea, SPI: 1ea, ADC: 8ea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Charger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Li-Ion Battery Charger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40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Battery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Li-Ion Battery, 3.7V/1800mAh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60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en-US" altLang="ko-KR" dirty="0" smtClean="0"/>
              <a:t> </a:t>
            </a:r>
            <a:r>
              <a:rPr lang="ko-KR" altLang="ko-KR" dirty="0"/>
              <a:t>기능 및 </a:t>
            </a:r>
            <a:r>
              <a:rPr lang="ko-KR" altLang="ko-KR" dirty="0" smtClean="0"/>
              <a:t>명칭</a:t>
            </a:r>
            <a:r>
              <a:rPr lang="en-US" altLang="ko-KR" dirty="0" smtClean="0"/>
              <a:t>						(1)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M1</a:t>
            </a:r>
            <a:r>
              <a:rPr lang="ko-KR" altLang="ko-KR" dirty="0"/>
              <a:t>과</a:t>
            </a:r>
            <a:r>
              <a:rPr lang="en-US" altLang="ko-KR" dirty="0"/>
              <a:t> M2</a:t>
            </a:r>
            <a:r>
              <a:rPr lang="ko-KR" altLang="ko-KR" dirty="0"/>
              <a:t>의 주요 명칭 및 기능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t="2924" b="4656"/>
          <a:stretch/>
        </p:blipFill>
        <p:spPr bwMode="auto">
          <a:xfrm>
            <a:off x="1043608" y="1484784"/>
            <a:ext cx="7128792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59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en-US" altLang="ko-KR" dirty="0" smtClean="0"/>
              <a:t> </a:t>
            </a:r>
            <a:r>
              <a:rPr lang="ko-KR" altLang="ko-KR" dirty="0"/>
              <a:t>기능 및 </a:t>
            </a:r>
            <a:r>
              <a:rPr lang="ko-KR" altLang="ko-KR" dirty="0" smtClean="0"/>
              <a:t>명칭</a:t>
            </a:r>
            <a:r>
              <a:rPr lang="en-US" altLang="ko-KR" dirty="0" smtClean="0"/>
              <a:t>						(2)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77686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en-US" altLang="ko-KR" dirty="0" smtClean="0"/>
              <a:t> </a:t>
            </a:r>
            <a:r>
              <a:rPr lang="ko-KR" altLang="ko-KR" dirty="0"/>
              <a:t>기능 및 </a:t>
            </a:r>
            <a:r>
              <a:rPr lang="ko-KR" altLang="ko-KR" dirty="0" smtClean="0"/>
              <a:t>명칭</a:t>
            </a:r>
            <a:r>
              <a:rPr lang="en-US" altLang="ko-KR" dirty="0" smtClean="0"/>
              <a:t>						(3)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7048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en-US" altLang="ko-KR" dirty="0" smtClean="0"/>
              <a:t> </a:t>
            </a:r>
            <a:r>
              <a:rPr lang="en-US" altLang="ko-KR" dirty="0"/>
              <a:t>M1</a:t>
            </a:r>
            <a:r>
              <a:rPr lang="ko-KR" altLang="ko-KR" dirty="0"/>
              <a:t>의 주요 명칭 및 </a:t>
            </a:r>
            <a:r>
              <a:rPr lang="ko-KR" altLang="ko-KR" dirty="0" smtClean="0"/>
              <a:t>기능</a:t>
            </a:r>
            <a:r>
              <a:rPr lang="en-US" altLang="ko-KR" dirty="0" smtClean="0"/>
              <a:t>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900" dirty="0"/>
              <a:t>USB 2.0 </a:t>
            </a:r>
            <a:r>
              <a:rPr lang="en-US" altLang="ko-KR" sz="1900" dirty="0" smtClean="0"/>
              <a:t>Host  </a:t>
            </a:r>
          </a:p>
          <a:p>
            <a:pPr lvl="1"/>
            <a:r>
              <a:rPr lang="en-US" altLang="ko-KR" dirty="0" smtClean="0"/>
              <a:t>USB </a:t>
            </a:r>
            <a:r>
              <a:rPr lang="en-US" altLang="ko-KR" dirty="0"/>
              <a:t>2.0 </a:t>
            </a:r>
            <a:r>
              <a:rPr lang="ko-KR" altLang="ko-KR" dirty="0"/>
              <a:t>주변장치를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 (2</a:t>
            </a:r>
            <a:r>
              <a:rPr lang="ko-KR" altLang="ko-KR" dirty="0" smtClean="0"/>
              <a:t>포트 제공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0"/>
            <a:r>
              <a:rPr lang="en-US" altLang="ko-KR" sz="1900" dirty="0" smtClean="0"/>
              <a:t>DC-Jack</a:t>
            </a:r>
            <a:r>
              <a:rPr lang="en-US" altLang="ko-KR" dirty="0" smtClean="0"/>
              <a:t>  </a:t>
            </a:r>
          </a:p>
          <a:p>
            <a:pPr lvl="1"/>
            <a:r>
              <a:rPr lang="ko-KR" altLang="ko-KR" dirty="0" smtClean="0"/>
              <a:t>전원을 공급</a:t>
            </a:r>
            <a:endParaRPr lang="ko-KR" altLang="ko-KR" dirty="0"/>
          </a:p>
          <a:p>
            <a:pPr lvl="0"/>
            <a:r>
              <a:rPr lang="en-US" altLang="ko-KR" sz="1900" dirty="0"/>
              <a:t>USB 3.0 </a:t>
            </a:r>
            <a:r>
              <a:rPr lang="en-US" altLang="ko-KR" sz="1900" dirty="0" smtClean="0"/>
              <a:t>Host </a:t>
            </a:r>
          </a:p>
          <a:p>
            <a:pPr lvl="1"/>
            <a:r>
              <a:rPr lang="en-US" altLang="ko-KR" dirty="0" smtClean="0"/>
              <a:t>USB </a:t>
            </a:r>
            <a:r>
              <a:rPr lang="en-US" altLang="ko-KR" dirty="0"/>
              <a:t>3.0 </a:t>
            </a:r>
            <a:r>
              <a:rPr lang="ko-KR" altLang="ko-KR" dirty="0"/>
              <a:t>주변장치를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 (USB </a:t>
            </a:r>
            <a:r>
              <a:rPr lang="en-US" altLang="ko-KR" dirty="0"/>
              <a:t>2.0 Host</a:t>
            </a:r>
            <a:r>
              <a:rPr lang="ko-KR" altLang="ko-KR" dirty="0"/>
              <a:t>와 하위 </a:t>
            </a:r>
            <a:r>
              <a:rPr lang="ko-KR" altLang="ko-KR" dirty="0" smtClean="0"/>
              <a:t>호환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0"/>
            <a:r>
              <a:rPr lang="en-US" altLang="ko-KR" sz="1900" dirty="0"/>
              <a:t>USB 3.0 </a:t>
            </a:r>
            <a:r>
              <a:rPr lang="en-US" altLang="ko-KR" sz="1900" dirty="0" smtClean="0"/>
              <a:t>OTG </a:t>
            </a:r>
          </a:p>
          <a:p>
            <a:pPr lvl="1"/>
            <a:r>
              <a:rPr lang="en-US" altLang="ko-KR" dirty="0" smtClean="0"/>
              <a:t>PC</a:t>
            </a:r>
            <a:r>
              <a:rPr lang="ko-KR" altLang="ko-KR" dirty="0" smtClean="0"/>
              <a:t> </a:t>
            </a:r>
            <a:r>
              <a:rPr lang="ko-KR" altLang="ko-KR" dirty="0"/>
              <a:t>연결해</a:t>
            </a:r>
            <a:r>
              <a:rPr lang="en-US" altLang="ko-KR" dirty="0"/>
              <a:t> </a:t>
            </a:r>
            <a:r>
              <a:rPr lang="en-US" altLang="ko-KR" dirty="0" smtClean="0"/>
              <a:t>ADB</a:t>
            </a:r>
            <a:r>
              <a:rPr lang="ko-KR" altLang="ko-KR" dirty="0" smtClean="0"/>
              <a:t> 서비스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(USB </a:t>
            </a:r>
            <a:r>
              <a:rPr lang="en-US" altLang="ko-KR" dirty="0"/>
              <a:t>2.0 OTG</a:t>
            </a:r>
            <a:r>
              <a:rPr lang="ko-KR" altLang="ko-KR" dirty="0"/>
              <a:t>와 하위 </a:t>
            </a:r>
            <a:r>
              <a:rPr lang="ko-KR" altLang="ko-KR" dirty="0" smtClean="0"/>
              <a:t>호환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포트 이용</a:t>
            </a:r>
            <a:r>
              <a:rPr lang="en-US" altLang="ko-KR" dirty="0" smtClean="0"/>
              <a:t>)</a:t>
            </a:r>
          </a:p>
          <a:p>
            <a:r>
              <a:rPr lang="en-US" altLang="ko-KR" sz="1900" dirty="0" smtClean="0"/>
              <a:t>Console</a:t>
            </a:r>
          </a:p>
          <a:p>
            <a:pPr lvl="1"/>
            <a:r>
              <a:rPr lang="ko-KR" altLang="ko-KR" dirty="0"/>
              <a:t>디버깅 전용 포트로 터미널로도 불리며 </a:t>
            </a:r>
            <a:r>
              <a:rPr lang="en-US" altLang="ko-KR" dirty="0"/>
              <a:t>RS232C</a:t>
            </a:r>
            <a:r>
              <a:rPr lang="ko-KR" altLang="ko-KR" dirty="0"/>
              <a:t>를</a:t>
            </a:r>
            <a:r>
              <a:rPr lang="en-US" altLang="ko-KR" dirty="0"/>
              <a:t> USB</a:t>
            </a:r>
            <a:r>
              <a:rPr lang="ko-KR" altLang="ko-KR" dirty="0"/>
              <a:t>로 변환해 </a:t>
            </a:r>
            <a:r>
              <a:rPr lang="ko-KR" altLang="ko-KR" dirty="0" smtClean="0"/>
              <a:t>제공</a:t>
            </a:r>
            <a:endParaRPr lang="ko-KR" altLang="ko-KR" dirty="0"/>
          </a:p>
          <a:p>
            <a:pPr lvl="0"/>
            <a:r>
              <a:rPr lang="en-US" altLang="ko-KR" sz="1900" dirty="0"/>
              <a:t>Micro </a:t>
            </a:r>
            <a:r>
              <a:rPr lang="en-US" altLang="ko-KR" sz="1900" dirty="0" smtClean="0"/>
              <a:t>SD</a:t>
            </a:r>
          </a:p>
          <a:p>
            <a:pPr lvl="1"/>
            <a:r>
              <a:rPr lang="ko-KR" altLang="ko-KR" dirty="0" smtClean="0"/>
              <a:t>외부 저장소 확장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7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 M1</a:t>
            </a:r>
            <a:r>
              <a:rPr lang="ko-KR" altLang="ko-KR" dirty="0"/>
              <a:t>의 주요 명칭 및 </a:t>
            </a:r>
            <a:r>
              <a:rPr lang="ko-KR" altLang="ko-KR" dirty="0" smtClean="0"/>
              <a:t>기능</a:t>
            </a:r>
            <a:r>
              <a:rPr lang="en-US" altLang="ko-KR" dirty="0" smtClean="0"/>
              <a:t>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900" dirty="0" smtClean="0"/>
              <a:t>HDMI</a:t>
            </a:r>
          </a:p>
          <a:p>
            <a:pPr lvl="1"/>
            <a:r>
              <a:rPr lang="ko-KR" altLang="ko-KR" dirty="0" smtClean="0"/>
              <a:t>모니터와 연결해 화면 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</a:t>
            </a:r>
            <a:endParaRPr lang="ko-KR" altLang="ko-KR" dirty="0" smtClean="0"/>
          </a:p>
          <a:p>
            <a:pPr lvl="0"/>
            <a:r>
              <a:rPr lang="en-US" altLang="ko-KR" sz="1900" dirty="0" smtClean="0"/>
              <a:t>Audio Jack</a:t>
            </a:r>
          </a:p>
          <a:p>
            <a:pPr lvl="1"/>
            <a:r>
              <a:rPr lang="ko-KR" altLang="ko-KR" dirty="0" smtClean="0"/>
              <a:t>오디오 입출력을 확장</a:t>
            </a:r>
          </a:p>
          <a:p>
            <a:pPr lvl="0"/>
            <a:r>
              <a:rPr lang="en-US" altLang="ko-KR" sz="1900" dirty="0" smtClean="0"/>
              <a:t>Speaker</a:t>
            </a:r>
          </a:p>
          <a:p>
            <a:pPr lvl="1"/>
            <a:r>
              <a:rPr lang="ko-KR" altLang="en-US" dirty="0" smtClean="0"/>
              <a:t>오디오 출력 </a:t>
            </a:r>
            <a:r>
              <a:rPr lang="en-US" altLang="ko-KR" dirty="0" smtClean="0"/>
              <a:t>(M1 </a:t>
            </a:r>
            <a:r>
              <a:rPr lang="ko-KR" altLang="ko-KR" dirty="0" smtClean="0"/>
              <a:t>내부에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Audio Jack</a:t>
            </a:r>
            <a:r>
              <a:rPr lang="ko-KR" altLang="ko-KR" dirty="0" smtClean="0"/>
              <a:t>에 연결하면 </a:t>
            </a:r>
            <a:r>
              <a:rPr lang="ko-KR" altLang="en-US" dirty="0" smtClean="0"/>
              <a:t>이곳의 </a:t>
            </a:r>
            <a:r>
              <a:rPr lang="ko-KR" altLang="ko-KR" dirty="0" smtClean="0"/>
              <a:t>출력은 차단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0"/>
            <a:r>
              <a:rPr lang="en-US" altLang="ko-KR" sz="1900" dirty="0" smtClean="0"/>
              <a:t>Bluetooth</a:t>
            </a:r>
          </a:p>
          <a:p>
            <a:pPr lvl="1"/>
            <a:r>
              <a:rPr lang="ko-KR" altLang="ko-KR" dirty="0" err="1" smtClean="0"/>
              <a:t>블루투스</a:t>
            </a:r>
            <a:r>
              <a:rPr lang="ko-KR" altLang="ko-KR" dirty="0" smtClean="0"/>
              <a:t> 통신을 지원</a:t>
            </a:r>
            <a:r>
              <a:rPr lang="en-US" altLang="ko-KR" dirty="0" smtClean="0"/>
              <a:t> (M1 </a:t>
            </a:r>
            <a:r>
              <a:rPr lang="ko-KR" altLang="ko-KR" dirty="0" smtClean="0"/>
              <a:t>내부에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ko-KR" dirty="0" smtClean="0"/>
          </a:p>
          <a:p>
            <a:pPr lvl="0"/>
            <a:r>
              <a:rPr lang="en-US" altLang="ko-KR" sz="1900" dirty="0" smtClean="0"/>
              <a:t>Wi-Fi</a:t>
            </a:r>
          </a:p>
          <a:p>
            <a:pPr lvl="1"/>
            <a:r>
              <a:rPr lang="en-US" altLang="ko-KR" dirty="0" smtClean="0"/>
              <a:t>Wi-Fi </a:t>
            </a:r>
            <a:r>
              <a:rPr lang="ko-KR" altLang="ko-KR" dirty="0" smtClean="0"/>
              <a:t>통신을 지원</a:t>
            </a:r>
            <a:r>
              <a:rPr lang="en-US" altLang="ko-KR" dirty="0" smtClean="0"/>
              <a:t> (M1 </a:t>
            </a:r>
            <a:r>
              <a:rPr lang="ko-KR" altLang="ko-KR" dirty="0" smtClean="0"/>
              <a:t>내부에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8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 M2</a:t>
            </a:r>
            <a:r>
              <a:rPr lang="ko-KR" altLang="ko-KR" dirty="0"/>
              <a:t>의 주요 명칭 및 </a:t>
            </a:r>
            <a:r>
              <a:rPr lang="ko-KR" altLang="ko-KR" dirty="0" smtClean="0"/>
              <a:t>기능</a:t>
            </a:r>
            <a:r>
              <a:rPr lang="en-US" altLang="ko-KR" dirty="0" smtClean="0"/>
              <a:t>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96674"/>
          </a:xfrm>
        </p:spPr>
        <p:txBody>
          <a:bodyPr>
            <a:normAutofit/>
          </a:bodyPr>
          <a:lstStyle/>
          <a:p>
            <a:pPr lvl="0"/>
            <a:r>
              <a:rPr lang="en-US" altLang="ko-KR" sz="2100" dirty="0"/>
              <a:t>Text </a:t>
            </a:r>
            <a:r>
              <a:rPr lang="en-US" altLang="ko-KR" sz="2100" dirty="0" smtClean="0"/>
              <a:t>LCD 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ko-KR" dirty="0"/>
              <a:t>열</a:t>
            </a:r>
            <a:r>
              <a:rPr lang="en-US" altLang="ko-KR" dirty="0"/>
              <a:t> 2</a:t>
            </a:r>
            <a:r>
              <a:rPr lang="ko-KR" altLang="ko-KR" dirty="0"/>
              <a:t>행 텍스트 문자를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GPIO</a:t>
            </a:r>
            <a:r>
              <a:rPr lang="ko-KR" altLang="ko-KR" dirty="0"/>
              <a:t>에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0"/>
            <a:r>
              <a:rPr lang="en-US" altLang="ko-KR" sz="2100" dirty="0" smtClean="0"/>
              <a:t>LED</a:t>
            </a:r>
          </a:p>
          <a:p>
            <a:pPr lvl="1"/>
            <a:r>
              <a:rPr lang="en-US" altLang="ko-KR" dirty="0" smtClean="0"/>
              <a:t>ON/OFF</a:t>
            </a:r>
            <a:r>
              <a:rPr lang="ko-KR" altLang="ko-KR" dirty="0"/>
              <a:t>로 사용자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GPIO</a:t>
            </a:r>
            <a:r>
              <a:rPr lang="ko-KR" altLang="ko-KR" dirty="0"/>
              <a:t>에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endParaRPr lang="ko-KR" altLang="ko-KR" dirty="0"/>
          </a:p>
          <a:p>
            <a:pPr lvl="0"/>
            <a:r>
              <a:rPr lang="en-US" altLang="ko-KR" sz="2100" dirty="0" smtClean="0"/>
              <a:t>FND</a:t>
            </a:r>
          </a:p>
          <a:p>
            <a:pPr lvl="1"/>
            <a:r>
              <a:rPr lang="ko-KR" altLang="ko-KR" dirty="0" smtClean="0"/>
              <a:t>숫자를 </a:t>
            </a:r>
            <a:r>
              <a:rPr lang="ko-KR" altLang="ko-KR" dirty="0"/>
              <a:t>표현할 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GPIO</a:t>
            </a:r>
            <a:r>
              <a:rPr lang="ko-KR" altLang="ko-KR" dirty="0"/>
              <a:t>에 </a:t>
            </a:r>
            <a:r>
              <a:rPr lang="ko-KR" altLang="ko-KR" dirty="0" smtClean="0"/>
              <a:t>연</a:t>
            </a:r>
            <a:r>
              <a:rPr lang="ko-KR" altLang="en-US" dirty="0" smtClean="0"/>
              <a:t>결</a:t>
            </a:r>
            <a:r>
              <a:rPr lang="en-US" altLang="ko-KR" dirty="0" smtClean="0"/>
              <a:t>)</a:t>
            </a:r>
          </a:p>
          <a:p>
            <a:r>
              <a:rPr lang="en-US" altLang="ko-KR" sz="2100" dirty="0"/>
              <a:t>Push S/W</a:t>
            </a:r>
            <a:endParaRPr lang="en-US" altLang="ko-KR" sz="2100" dirty="0" smtClean="0"/>
          </a:p>
          <a:p>
            <a:pPr lvl="1"/>
            <a:r>
              <a:rPr lang="ko-KR" altLang="ko-KR" dirty="0"/>
              <a:t>터치에 의한 입력 스위치로 사용</a:t>
            </a:r>
            <a:r>
              <a:rPr lang="en-US" altLang="ko-KR" dirty="0" smtClean="0"/>
              <a:t>(</a:t>
            </a:r>
            <a:r>
              <a:rPr lang="en-US" altLang="ko-KR" dirty="0"/>
              <a:t>M1</a:t>
            </a:r>
            <a:r>
              <a:rPr lang="ko-KR" altLang="ko-KR" dirty="0"/>
              <a:t>의 인터럽트 또는 </a:t>
            </a:r>
            <a:r>
              <a:rPr lang="en-US" altLang="ko-KR" dirty="0"/>
              <a:t>GPIO</a:t>
            </a:r>
            <a:r>
              <a:rPr lang="ko-KR" altLang="ko-KR" dirty="0"/>
              <a:t>에 연결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0"/>
            <a:r>
              <a:rPr lang="en-US" altLang="ko-KR" sz="2100" dirty="0"/>
              <a:t>CDS</a:t>
            </a:r>
            <a:endParaRPr lang="en-US" altLang="ko-KR" sz="2100" dirty="0" smtClean="0"/>
          </a:p>
          <a:p>
            <a:pPr lvl="1"/>
            <a:r>
              <a:rPr lang="ko-KR" altLang="ko-KR" dirty="0"/>
              <a:t>빛의 밝기를 감지할 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ADC</a:t>
            </a:r>
            <a:r>
              <a:rPr lang="ko-KR" altLang="ko-KR" dirty="0"/>
              <a:t>에 연결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0"/>
            <a:r>
              <a:rPr lang="en-US" altLang="ko-KR" sz="2100" dirty="0"/>
              <a:t>Vibrator Register</a:t>
            </a:r>
            <a:endParaRPr lang="en-US" altLang="ko-KR" sz="2100" dirty="0" smtClean="0"/>
          </a:p>
          <a:p>
            <a:pPr lvl="1"/>
            <a:r>
              <a:rPr lang="ko-KR" altLang="en-US" dirty="0" smtClean="0"/>
              <a:t>가변저항으로 </a:t>
            </a:r>
            <a:r>
              <a:rPr lang="ko-KR" altLang="ko-KR" dirty="0" err="1" smtClean="0"/>
              <a:t>조그</a:t>
            </a:r>
            <a:r>
              <a:rPr lang="ko-KR" altLang="ko-KR" dirty="0" smtClean="0"/>
              <a:t> </a:t>
            </a:r>
            <a:r>
              <a:rPr lang="ko-KR" altLang="ko-KR" dirty="0" err="1"/>
              <a:t>셔튤을</a:t>
            </a:r>
            <a:r>
              <a:rPr lang="ko-KR" altLang="ko-KR" dirty="0"/>
              <a:t> 감지할 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(M1</a:t>
            </a:r>
            <a:r>
              <a:rPr lang="ko-KR" altLang="ko-KR" dirty="0"/>
              <a:t>의</a:t>
            </a:r>
            <a:r>
              <a:rPr lang="en-US" altLang="ko-KR" dirty="0"/>
              <a:t> ADC</a:t>
            </a:r>
            <a:r>
              <a:rPr lang="ko-KR" altLang="ko-KR" dirty="0"/>
              <a:t>에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06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 M2</a:t>
            </a:r>
            <a:r>
              <a:rPr lang="ko-KR" altLang="ko-KR" dirty="0"/>
              <a:t>의 주요 명칭 및 기능</a:t>
            </a:r>
            <a:r>
              <a:rPr lang="en-US" altLang="ko-KR" dirty="0"/>
              <a:t>				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96674"/>
          </a:xfrm>
        </p:spPr>
        <p:txBody>
          <a:bodyPr>
            <a:normAutofit/>
          </a:bodyPr>
          <a:lstStyle/>
          <a:p>
            <a:pPr lvl="0"/>
            <a:r>
              <a:rPr lang="en-US" altLang="ko-KR" sz="2100" dirty="0" err="1" smtClean="0"/>
              <a:t>Piezo</a:t>
            </a:r>
            <a:endParaRPr lang="en-US" altLang="ko-KR" sz="2100" dirty="0" smtClean="0"/>
          </a:p>
          <a:p>
            <a:pPr lvl="1"/>
            <a:r>
              <a:rPr lang="ko-KR" altLang="ko-KR" dirty="0" smtClean="0"/>
              <a:t>소리를 </a:t>
            </a:r>
            <a:r>
              <a:rPr lang="ko-KR" altLang="ko-KR" dirty="0"/>
              <a:t>내는 </a:t>
            </a:r>
            <a:r>
              <a:rPr lang="ko-KR" altLang="ko-KR" dirty="0" err="1"/>
              <a:t>버저</a:t>
            </a:r>
            <a:r>
              <a:rPr lang="en-US" altLang="ko-KR" baseline="30000" dirty="0" smtClean="0"/>
              <a:t>Buzzer </a:t>
            </a:r>
            <a:r>
              <a:rPr lang="en-US" altLang="ko-KR" dirty="0" smtClean="0"/>
              <a:t>(M1</a:t>
            </a:r>
            <a:r>
              <a:rPr lang="ko-KR" altLang="ko-KR" dirty="0"/>
              <a:t>의</a:t>
            </a:r>
            <a:r>
              <a:rPr lang="en-US" altLang="ko-KR" dirty="0"/>
              <a:t> GPIO</a:t>
            </a:r>
            <a:r>
              <a:rPr lang="ko-KR" altLang="ko-KR" dirty="0"/>
              <a:t>에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)</a:t>
            </a:r>
          </a:p>
          <a:p>
            <a:r>
              <a:rPr lang="en-US" altLang="ko-KR" sz="2100" dirty="0" smtClean="0"/>
              <a:t>Push S/W</a:t>
            </a:r>
          </a:p>
          <a:p>
            <a:pPr lvl="1"/>
            <a:r>
              <a:rPr lang="ko-KR" altLang="ko-KR" dirty="0" smtClean="0"/>
              <a:t>사용자의 입력</a:t>
            </a:r>
            <a:r>
              <a:rPr lang="ko-KR" altLang="en-US" dirty="0" smtClean="0"/>
              <a:t>으로 사용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 인터럽트 또는</a:t>
            </a:r>
            <a:r>
              <a:rPr lang="en-US" altLang="ko-KR" dirty="0"/>
              <a:t> GPIO</a:t>
            </a:r>
            <a:r>
              <a:rPr lang="ko-KR" altLang="ko-KR" dirty="0"/>
              <a:t>에 </a:t>
            </a:r>
            <a:r>
              <a:rPr lang="ko-KR" altLang="ko-KR" dirty="0" smtClean="0"/>
              <a:t>연결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0"/>
            <a:r>
              <a:rPr lang="en-US" altLang="ko-KR" sz="2100" dirty="0" smtClean="0"/>
              <a:t>EEPROM</a:t>
            </a:r>
            <a:endParaRPr lang="en-US" altLang="ko-KR" sz="2100" dirty="0"/>
          </a:p>
          <a:p>
            <a:pPr lvl="1"/>
            <a:r>
              <a:rPr lang="ko-KR" altLang="ko-KR" dirty="0"/>
              <a:t>숫자를 표현할 때 사용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SPI</a:t>
            </a:r>
            <a:r>
              <a:rPr lang="ko-KR" altLang="ko-KR" dirty="0"/>
              <a:t>에 연결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z="2100" dirty="0"/>
              <a:t>SHT21</a:t>
            </a:r>
          </a:p>
          <a:p>
            <a:pPr lvl="1"/>
            <a:r>
              <a:rPr lang="ko-KR" altLang="ko-KR" dirty="0"/>
              <a:t>숫자를 표현할 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(</a:t>
            </a:r>
            <a:r>
              <a:rPr lang="en-US" altLang="ko-KR" dirty="0"/>
              <a:t>M1</a:t>
            </a:r>
            <a:r>
              <a:rPr lang="ko-KR" altLang="ko-KR" dirty="0"/>
              <a:t>의</a:t>
            </a:r>
            <a:r>
              <a:rPr lang="en-US" altLang="ko-KR" dirty="0"/>
              <a:t> I2C</a:t>
            </a:r>
            <a:r>
              <a:rPr lang="ko-KR" altLang="ko-KR" dirty="0"/>
              <a:t>에 연결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2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HBE-SM9-Compact </a:t>
            </a:r>
            <a:r>
              <a:rPr lang="ko-KR" altLang="ko-KR" dirty="0" smtClean="0"/>
              <a:t>블록도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6" name="그림 5" descr="C:\Users\hanback_em_YJ\Downloads\SM9-Compact_Block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5" y="1052736"/>
            <a:ext cx="8109835" cy="5379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4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643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SM9 </a:t>
            </a:r>
            <a:r>
              <a:rPr lang="ko-KR" altLang="ko-KR" dirty="0" smtClean="0"/>
              <a:t>제품 </a:t>
            </a:r>
            <a:r>
              <a:rPr lang="ko-KR" altLang="ko-KR" dirty="0"/>
              <a:t>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M1, </a:t>
            </a:r>
            <a:r>
              <a:rPr lang="en-US" altLang="ko-KR" dirty="0" smtClean="0"/>
              <a:t>M2, ADK-2560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</a:t>
            </a:r>
            <a:r>
              <a:rPr lang="ko-KR" altLang="ko-KR" dirty="0"/>
              <a:t>결합된 본체</a:t>
            </a:r>
            <a:r>
              <a:rPr lang="en-US" altLang="ko-KR" dirty="0"/>
              <a:t>, </a:t>
            </a:r>
            <a:r>
              <a:rPr lang="ko-KR" altLang="ko-KR" dirty="0"/>
              <a:t>케이블</a:t>
            </a:r>
            <a:r>
              <a:rPr lang="en-US" altLang="ko-KR" dirty="0"/>
              <a:t>, </a:t>
            </a:r>
            <a:r>
              <a:rPr lang="ko-KR" altLang="ko-KR" dirty="0"/>
              <a:t>어댑터 등으로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ko-KR" dirty="0"/>
              <a:t>본체</a:t>
            </a:r>
            <a:r>
              <a:rPr lang="en-US" altLang="ko-KR" dirty="0"/>
              <a:t>(M1 + M2) 1</a:t>
            </a:r>
            <a:r>
              <a:rPr lang="ko-KR" altLang="ko-KR" dirty="0"/>
              <a:t>개</a:t>
            </a:r>
          </a:p>
          <a:p>
            <a:pPr lvl="1"/>
            <a:r>
              <a:rPr lang="ko-KR" altLang="ko-KR" dirty="0"/>
              <a:t>매뉴얼</a:t>
            </a:r>
            <a:r>
              <a:rPr lang="en-US" altLang="ko-KR" dirty="0"/>
              <a:t> 1</a:t>
            </a:r>
            <a:r>
              <a:rPr lang="ko-KR" altLang="ko-KR" dirty="0"/>
              <a:t>권</a:t>
            </a:r>
          </a:p>
          <a:p>
            <a:pPr lvl="1"/>
            <a:r>
              <a:rPr lang="en-US" altLang="ko-KR" dirty="0"/>
              <a:t>DVD 4</a:t>
            </a:r>
            <a:r>
              <a:rPr lang="ko-KR" altLang="ko-KR" dirty="0"/>
              <a:t>장</a:t>
            </a:r>
            <a:r>
              <a:rPr lang="en-US" altLang="ko-KR" dirty="0" smtClean="0"/>
              <a:t>(</a:t>
            </a:r>
            <a:r>
              <a:rPr lang="ko-KR" altLang="ko-KR" dirty="0"/>
              <a:t>플랫폼</a:t>
            </a:r>
            <a:r>
              <a:rPr lang="en-US" altLang="ko-KR" dirty="0"/>
              <a:t>1&amp;2</a:t>
            </a:r>
            <a:r>
              <a:rPr lang="en-US" altLang="ko-KR" dirty="0" smtClean="0"/>
              <a:t>, </a:t>
            </a:r>
            <a:r>
              <a:rPr lang="ko-KR" altLang="ko-KR" dirty="0"/>
              <a:t>개발환경</a:t>
            </a:r>
            <a:r>
              <a:rPr lang="en-US" altLang="ko-KR" dirty="0"/>
              <a:t>, </a:t>
            </a:r>
            <a:r>
              <a:rPr lang="ko-KR" altLang="ko-KR" dirty="0" err="1"/>
              <a:t>우분투</a:t>
            </a:r>
            <a:r>
              <a:rPr lang="ko-KR" altLang="ko-KR" dirty="0"/>
              <a:t> 이미지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ko-KR" altLang="ko-KR" dirty="0"/>
              <a:t>마이크로</a:t>
            </a:r>
            <a:r>
              <a:rPr lang="en-US" altLang="ko-KR" dirty="0"/>
              <a:t>USB-USB A </a:t>
            </a:r>
            <a:r>
              <a:rPr lang="ko-KR" altLang="ko-KR" dirty="0"/>
              <a:t>타입 케이블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</a:p>
          <a:p>
            <a:pPr lvl="1"/>
            <a:r>
              <a:rPr lang="ko-KR" altLang="ko-KR" dirty="0"/>
              <a:t>어댑터</a:t>
            </a:r>
            <a:r>
              <a:rPr lang="en-US" altLang="ko-KR" dirty="0"/>
              <a:t>(5V 4A) 1</a:t>
            </a:r>
            <a:r>
              <a:rPr lang="ko-KR" altLang="ko-KR" dirty="0"/>
              <a:t>개</a:t>
            </a:r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416824" cy="28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Kit) DVD 1, 2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부트로더와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커널</a:t>
            </a:r>
            <a:endParaRPr lang="en-US" altLang="ko-KR" dirty="0"/>
          </a:p>
          <a:p>
            <a:pPr lvl="1"/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플랫폼 전체 </a:t>
            </a:r>
            <a:r>
              <a:rPr lang="ko-KR" altLang="ko-KR" dirty="0" smtClean="0"/>
              <a:t>소스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M2</a:t>
            </a:r>
            <a:r>
              <a:rPr lang="ko-KR" altLang="ko-KR" dirty="0"/>
              <a:t>용 디바이스 </a:t>
            </a:r>
            <a:r>
              <a:rPr lang="ko-KR" altLang="ko-KR" dirty="0" smtClean="0"/>
              <a:t>드라이버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디바이스 </a:t>
            </a:r>
            <a:r>
              <a:rPr lang="ko-KR" altLang="ko-KR" dirty="0"/>
              <a:t>드라이버 </a:t>
            </a:r>
            <a:r>
              <a:rPr lang="ko-KR" altLang="ko-KR" dirty="0" err="1"/>
              <a:t>네이티브</a:t>
            </a:r>
            <a:r>
              <a:rPr lang="ko-KR" altLang="ko-KR" dirty="0"/>
              <a:t> 테스트 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en-US" altLang="ko-KR" dirty="0"/>
              <a:t>GUI </a:t>
            </a:r>
            <a:r>
              <a:rPr lang="ko-KR" altLang="ko-KR" dirty="0"/>
              <a:t>테스트 </a:t>
            </a:r>
            <a:r>
              <a:rPr lang="ko-KR" altLang="ko-KR" dirty="0" smtClean="0"/>
              <a:t>소스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복원 </a:t>
            </a:r>
            <a:r>
              <a:rPr lang="ko-KR" altLang="ko-KR" dirty="0"/>
              <a:t>이미지 </a:t>
            </a:r>
            <a:r>
              <a:rPr lang="ko-KR" altLang="ko-KR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기본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8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recovery : </a:t>
            </a:r>
            <a:r>
              <a:rPr lang="ko-KR" altLang="ko-KR" dirty="0"/>
              <a:t>타깃 복원용 이미지 파일들이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1"/>
            <a:r>
              <a:rPr lang="en-US" altLang="ko-KR" dirty="0" smtClean="0"/>
              <a:t>recovery.cmd : SM9 </a:t>
            </a:r>
            <a:r>
              <a:rPr lang="ko-KR" altLang="ko-KR" dirty="0" err="1"/>
              <a:t>부트로더와</a:t>
            </a:r>
            <a:r>
              <a:rPr lang="ko-KR" altLang="ko-KR" dirty="0"/>
              <a:t> 호스트 간에</a:t>
            </a:r>
            <a:r>
              <a:rPr lang="en-US" altLang="ko-KR" dirty="0"/>
              <a:t>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ko-KR" dirty="0"/>
              <a:t>서비스를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             </a:t>
            </a:r>
            <a:r>
              <a:rPr lang="ko-KR" altLang="ko-KR" dirty="0" smtClean="0"/>
              <a:t>이용해</a:t>
            </a:r>
            <a:r>
              <a:rPr lang="en-US" altLang="ko-KR" dirty="0" smtClean="0"/>
              <a:t> </a:t>
            </a:r>
            <a:r>
              <a:rPr lang="en-US" altLang="ko-KR" dirty="0"/>
              <a:t>SM9 </a:t>
            </a:r>
            <a:r>
              <a:rPr lang="ko-KR" altLang="ko-KR" dirty="0" smtClean="0"/>
              <a:t>을 </a:t>
            </a:r>
            <a:r>
              <a:rPr lang="ko-KR" altLang="ko-KR" dirty="0"/>
              <a:t>출고 상태로 복원할 때 사용하는 배치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ko-KR" dirty="0" smtClean="0"/>
              <a:t>파일로 다음 </a:t>
            </a:r>
            <a:r>
              <a:rPr lang="ko-KR" altLang="ko-KR" dirty="0"/>
              <a:t>이미지들을</a:t>
            </a:r>
            <a:r>
              <a:rPr lang="en-US" altLang="ko-KR" dirty="0"/>
              <a:t> SM9 </a:t>
            </a:r>
            <a:r>
              <a:rPr lang="ko-KR" altLang="ko-KR" dirty="0" smtClean="0"/>
              <a:t>에 설치</a:t>
            </a:r>
            <a:endParaRPr lang="ko-KR" altLang="ko-KR" dirty="0"/>
          </a:p>
          <a:p>
            <a:pPr lvl="2"/>
            <a:r>
              <a:rPr lang="en-US" altLang="ko-KR" dirty="0" smtClean="0"/>
              <a:t>u-</a:t>
            </a:r>
            <a:r>
              <a:rPr lang="en-US" altLang="ko-KR" dirty="0" err="1" smtClean="0"/>
              <a:t>boot.img</a:t>
            </a:r>
            <a:r>
              <a:rPr lang="en-US" altLang="ko-KR" dirty="0" smtClean="0"/>
              <a:t> : </a:t>
            </a:r>
            <a:r>
              <a:rPr lang="ko-KR" altLang="ko-KR" dirty="0" err="1"/>
              <a:t>부트로더</a:t>
            </a:r>
            <a:r>
              <a:rPr lang="en-US" altLang="ko-KR" dirty="0"/>
              <a:t>(U-Boot) </a:t>
            </a:r>
            <a:r>
              <a:rPr lang="ko-KR" altLang="ko-KR" dirty="0"/>
              <a:t>이미지</a:t>
            </a:r>
            <a:r>
              <a:rPr lang="en-US" altLang="ko-KR" dirty="0"/>
              <a:t>.</a:t>
            </a:r>
            <a:endParaRPr lang="ko-KR" altLang="ko-KR" dirty="0"/>
          </a:p>
          <a:p>
            <a:pPr lvl="2"/>
            <a:r>
              <a:rPr lang="en-US" altLang="ko-KR" dirty="0" err="1" smtClean="0"/>
              <a:t>zImage</a:t>
            </a:r>
            <a:r>
              <a:rPr lang="en-US" altLang="ko-KR" dirty="0" smtClean="0"/>
              <a:t> : </a:t>
            </a:r>
            <a:r>
              <a:rPr lang="ko-KR" altLang="ko-KR" dirty="0" err="1"/>
              <a:t>커널</a:t>
            </a:r>
            <a:r>
              <a:rPr lang="ko-KR" altLang="ko-KR" dirty="0"/>
              <a:t> 이미지</a:t>
            </a:r>
            <a:r>
              <a:rPr lang="en-US" altLang="ko-KR" dirty="0"/>
              <a:t>.</a:t>
            </a:r>
            <a:endParaRPr lang="ko-KR" altLang="ko-KR" dirty="0"/>
          </a:p>
          <a:p>
            <a:pPr lvl="2"/>
            <a:r>
              <a:rPr lang="en-US" altLang="ko-KR" dirty="0" err="1" smtClean="0"/>
              <a:t>system.img</a:t>
            </a:r>
            <a:r>
              <a:rPr lang="en-US" altLang="ko-KR" dirty="0" smtClean="0"/>
              <a:t> : </a:t>
            </a:r>
            <a:r>
              <a:rPr lang="ko-KR" altLang="ko-KR" dirty="0" err="1"/>
              <a:t>안드로이드</a:t>
            </a:r>
            <a:r>
              <a:rPr lang="ko-KR" altLang="ko-KR" dirty="0"/>
              <a:t> 시스템 이미지</a:t>
            </a:r>
            <a:r>
              <a:rPr lang="en-US" altLang="ko-KR" dirty="0"/>
              <a:t>.</a:t>
            </a:r>
            <a:endParaRPr lang="ko-KR" altLang="ko-KR" dirty="0"/>
          </a:p>
          <a:p>
            <a:pPr lvl="2"/>
            <a:r>
              <a:rPr lang="en-US" altLang="ko-KR" dirty="0" err="1" smtClean="0"/>
              <a:t>userdata.img</a:t>
            </a:r>
            <a:r>
              <a:rPr lang="en-US" altLang="ko-KR" dirty="0" smtClean="0"/>
              <a:t> : </a:t>
            </a:r>
            <a:r>
              <a:rPr lang="ko-KR" altLang="ko-KR" dirty="0" err="1"/>
              <a:t>안드로이드</a:t>
            </a:r>
            <a:r>
              <a:rPr lang="ko-KR" altLang="ko-KR" dirty="0"/>
              <a:t> 사용자 이미지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dirty="0" smtClean="0"/>
              <a:t>sm9_recovery.tar.bz2 : </a:t>
            </a:r>
            <a:r>
              <a:rPr lang="en-US" altLang="ko-KR" dirty="0"/>
              <a:t>SM9 </a:t>
            </a:r>
            <a:r>
              <a:rPr lang="ko-KR" altLang="ko-KR" dirty="0" err="1"/>
              <a:t>부트로더에</a:t>
            </a:r>
            <a:r>
              <a:rPr lang="ko-KR" altLang="ko-KR" dirty="0"/>
              <a:t> 문제가 발생해</a:t>
            </a:r>
            <a:r>
              <a:rPr lang="en-US" altLang="ko-KR" dirty="0"/>
              <a:t>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ko-KR" dirty="0" err="1" smtClean="0"/>
              <a:t>서비</a:t>
            </a:r>
            <a:r>
              <a:rPr lang="en-US" altLang="ko-KR" dirty="0" smtClean="0"/>
              <a:t>			     </a:t>
            </a:r>
            <a:r>
              <a:rPr lang="ko-KR" altLang="ko-KR" dirty="0" err="1" smtClean="0"/>
              <a:t>스로</a:t>
            </a:r>
            <a:r>
              <a:rPr lang="ko-KR" altLang="ko-KR" dirty="0" smtClean="0"/>
              <a:t> </a:t>
            </a:r>
            <a:r>
              <a:rPr lang="ko-KR" altLang="ko-KR" dirty="0"/>
              <a:t>복원할 수 없을 때 사용하는</a:t>
            </a:r>
            <a:r>
              <a:rPr lang="en-US" altLang="ko-KR" dirty="0"/>
              <a:t> T-Flash</a:t>
            </a:r>
            <a:r>
              <a:rPr lang="ko-KR" altLang="ko-KR" dirty="0"/>
              <a:t>용 </a:t>
            </a:r>
            <a:r>
              <a:rPr lang="ko-KR" altLang="ko-KR" dirty="0" smtClean="0"/>
              <a:t>복</a:t>
            </a:r>
            <a:r>
              <a:rPr lang="en-US" altLang="ko-KR" dirty="0" smtClean="0"/>
              <a:t>			     </a:t>
            </a:r>
            <a:r>
              <a:rPr lang="ko-KR" altLang="ko-KR" dirty="0" smtClean="0"/>
              <a:t>원 </a:t>
            </a:r>
            <a:r>
              <a:rPr lang="ko-KR" altLang="ko-KR" dirty="0"/>
              <a:t>이미지 </a:t>
            </a:r>
            <a:r>
              <a:rPr lang="ko-KR" altLang="ko-KR" dirty="0" smtClean="0"/>
              <a:t>파일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압축을 </a:t>
            </a:r>
            <a:r>
              <a:rPr lang="ko-KR" altLang="ko-KR" dirty="0"/>
              <a:t>해제한 후 </a:t>
            </a:r>
            <a:r>
              <a:rPr lang="en-US" altLang="ko-KR" dirty="0"/>
              <a:t>tools </a:t>
            </a:r>
            <a:r>
              <a:rPr lang="ko-KR" altLang="ko-KR" dirty="0"/>
              <a:t>폴더에서 제공하는</a:t>
            </a:r>
            <a:r>
              <a:rPr lang="en-US" altLang="ko-KR" dirty="0"/>
              <a:t> T-Flash </a:t>
            </a:r>
            <a:r>
              <a:rPr lang="ko-KR" altLang="ko-KR" dirty="0"/>
              <a:t>복원 툴을 이용해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89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source</a:t>
            </a:r>
            <a:endParaRPr lang="ko-KR" altLang="ko-KR" dirty="0"/>
          </a:p>
          <a:p>
            <a:pPr lvl="1"/>
            <a:r>
              <a:rPr lang="en-US" altLang="ko-KR" dirty="0" smtClean="0"/>
              <a:t>Image : </a:t>
            </a:r>
            <a:r>
              <a:rPr lang="en-US" altLang="ko-KR" dirty="0"/>
              <a:t>M2</a:t>
            </a:r>
            <a:r>
              <a:rPr lang="ko-KR" altLang="ko-KR" dirty="0"/>
              <a:t>제어 예제소스를 </a:t>
            </a:r>
            <a:r>
              <a:rPr lang="ko-KR" altLang="ko-KR" dirty="0" err="1"/>
              <a:t>컴파일한</a:t>
            </a:r>
            <a:r>
              <a:rPr lang="ko-KR" altLang="ko-KR" dirty="0"/>
              <a:t> 이미지가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1"/>
            <a:r>
              <a:rPr lang="en-US" altLang="ko-KR" dirty="0" err="1" smtClean="0"/>
              <a:t>AndroXStudio</a:t>
            </a:r>
            <a:r>
              <a:rPr lang="en-US" altLang="ko-KR" dirty="0" smtClean="0"/>
              <a:t> : </a:t>
            </a:r>
            <a:r>
              <a:rPr lang="en-US" altLang="ko-KR" dirty="0" err="1"/>
              <a:t>AndroXStudio</a:t>
            </a:r>
            <a:r>
              <a:rPr lang="ko-KR" altLang="ko-KR" dirty="0"/>
              <a:t>를 이용하여 진행하는 예제소스가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2"/>
            <a:r>
              <a:rPr lang="en-US" altLang="ko-KR" dirty="0" smtClean="0"/>
              <a:t>drivers : </a:t>
            </a:r>
            <a:r>
              <a:rPr lang="en-US" altLang="ko-KR" dirty="0"/>
              <a:t>M2</a:t>
            </a:r>
            <a:r>
              <a:rPr lang="ko-KR" altLang="ko-KR" dirty="0"/>
              <a:t>용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디바이스 드라이버 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2"/>
            <a:r>
              <a:rPr lang="en-US" altLang="ko-KR" dirty="0" smtClean="0"/>
              <a:t>Application : </a:t>
            </a:r>
            <a:r>
              <a:rPr lang="en-US" altLang="ko-KR" dirty="0"/>
              <a:t>M2</a:t>
            </a:r>
            <a:r>
              <a:rPr lang="ko-KR" altLang="ko-KR" dirty="0"/>
              <a:t>용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디바이스 드라이버에 대한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                </a:t>
            </a:r>
            <a:r>
              <a:rPr lang="ko-KR" altLang="ko-KR" dirty="0" err="1" smtClean="0"/>
              <a:t>네이티브</a:t>
            </a:r>
            <a:r>
              <a:rPr lang="en-US" altLang="ko-KR" dirty="0"/>
              <a:t>(</a:t>
            </a:r>
            <a:r>
              <a:rPr lang="ko-KR" altLang="ko-KR" dirty="0"/>
              <a:t>콘솔</a:t>
            </a:r>
            <a:r>
              <a:rPr lang="en-US" altLang="ko-KR" dirty="0"/>
              <a:t>) </a:t>
            </a:r>
            <a:r>
              <a:rPr lang="ko-KR" altLang="ko-KR" dirty="0"/>
              <a:t>테스트와 </a:t>
            </a:r>
            <a:r>
              <a:rPr lang="ko-KR" altLang="ko-KR" dirty="0" err="1"/>
              <a:t>안드로이드용</a:t>
            </a:r>
            <a:r>
              <a:rPr lang="ko-KR" altLang="ko-KR" dirty="0"/>
              <a:t> </a:t>
            </a:r>
            <a:r>
              <a:rPr lang="en-US" altLang="ko-KR" dirty="0"/>
              <a:t>GUI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ko-KR" dirty="0" smtClean="0"/>
              <a:t> </a:t>
            </a:r>
            <a:r>
              <a:rPr lang="ko-KR" altLang="ko-KR" dirty="0"/>
              <a:t>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3"/>
            <a:r>
              <a:rPr lang="en-US" altLang="ko-KR" dirty="0" err="1" smtClean="0"/>
              <a:t>AndroidApp</a:t>
            </a:r>
            <a:r>
              <a:rPr lang="en-US" altLang="ko-KR" dirty="0" smtClean="0"/>
              <a:t> : </a:t>
            </a:r>
            <a:r>
              <a:rPr lang="en-US" altLang="ko-KR" dirty="0"/>
              <a:t>NDK</a:t>
            </a:r>
            <a:r>
              <a:rPr lang="ko-KR" altLang="ko-KR" dirty="0"/>
              <a:t>를 포함한 </a:t>
            </a:r>
            <a:r>
              <a:rPr lang="ko-KR" altLang="ko-KR" dirty="0" err="1"/>
              <a:t>안드로이드용</a:t>
            </a:r>
            <a:r>
              <a:rPr lang="en-US" altLang="ko-KR" dirty="0"/>
              <a:t>(</a:t>
            </a:r>
            <a:r>
              <a:rPr lang="ko-KR" altLang="ko-KR" dirty="0"/>
              <a:t>자바</a:t>
            </a:r>
            <a:r>
              <a:rPr lang="en-US" altLang="ko-KR" dirty="0"/>
              <a:t>) GUI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ko-KR" dirty="0" smtClean="0"/>
              <a:t> 소스</a:t>
            </a:r>
            <a:endParaRPr lang="ko-KR" altLang="ko-KR" dirty="0"/>
          </a:p>
          <a:p>
            <a:pPr lvl="3"/>
            <a:r>
              <a:rPr lang="en-US" altLang="ko-KR" dirty="0" smtClean="0"/>
              <a:t>native : </a:t>
            </a:r>
            <a:r>
              <a:rPr lang="en-US" altLang="ko-KR" dirty="0" err="1"/>
              <a:t>AndroidApp</a:t>
            </a:r>
            <a:r>
              <a:rPr lang="ko-KR" altLang="ko-KR" dirty="0"/>
              <a:t>와 유사한 </a:t>
            </a:r>
            <a:r>
              <a:rPr lang="en-US" altLang="ko-KR" dirty="0"/>
              <a:t>GUI</a:t>
            </a:r>
            <a:r>
              <a:rPr lang="ko-KR" altLang="ko-KR" dirty="0"/>
              <a:t>를 갖지 않은 콘솔용</a:t>
            </a:r>
            <a:r>
              <a:rPr lang="en-US" altLang="ko-KR" dirty="0"/>
              <a:t> </a:t>
            </a:r>
            <a:r>
              <a:rPr lang="en-US" altLang="ko-KR" dirty="0" smtClean="0"/>
              <a:t>C</a:t>
            </a:r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ko-KR" dirty="0"/>
              <a:t>테스트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27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Linux_AndroidStudio</a:t>
            </a:r>
            <a:r>
              <a:rPr lang="en-US" altLang="ko-KR" dirty="0" smtClean="0"/>
              <a:t> : </a:t>
            </a:r>
            <a:r>
              <a:rPr lang="en-US" altLang="ko-KR" dirty="0"/>
              <a:t>Linux</a:t>
            </a:r>
            <a:r>
              <a:rPr lang="ko-KR" altLang="ko-KR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AndroidStudio</a:t>
            </a:r>
            <a:r>
              <a:rPr lang="ko-KR" altLang="ko-KR" dirty="0"/>
              <a:t>를 이용하여 </a:t>
            </a:r>
            <a:r>
              <a:rPr lang="ko-KR" altLang="ko-KR" dirty="0" smtClean="0"/>
              <a:t>진행하는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ko-KR" dirty="0" smtClean="0"/>
              <a:t> </a:t>
            </a:r>
            <a:r>
              <a:rPr lang="ko-KR" altLang="ko-KR" dirty="0"/>
              <a:t>예제소스가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2"/>
            <a:r>
              <a:rPr lang="en-US" altLang="ko-KR" dirty="0" smtClean="0"/>
              <a:t>Drivers : </a:t>
            </a:r>
            <a:r>
              <a:rPr lang="en-US" altLang="ko-KR" dirty="0"/>
              <a:t>M2</a:t>
            </a:r>
            <a:r>
              <a:rPr lang="ko-KR" altLang="ko-KR" dirty="0"/>
              <a:t>용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디바이스 드라이버 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2"/>
            <a:r>
              <a:rPr lang="en-US" altLang="ko-KR" dirty="0" smtClean="0"/>
              <a:t>Application : </a:t>
            </a:r>
            <a:r>
              <a:rPr lang="en-US" altLang="ko-KR" dirty="0"/>
              <a:t>M2</a:t>
            </a:r>
            <a:r>
              <a:rPr lang="ko-KR" altLang="ko-KR" dirty="0"/>
              <a:t>용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디바이스 드라이버에 </a:t>
            </a:r>
            <a:r>
              <a:rPr lang="ko-KR" altLang="ko-KR" dirty="0" smtClean="0"/>
              <a:t>대한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</a:t>
            </a:r>
            <a:r>
              <a:rPr lang="ko-KR" altLang="ko-KR" dirty="0" smtClean="0"/>
              <a:t> </a:t>
            </a:r>
            <a:r>
              <a:rPr lang="ko-KR" altLang="ko-KR" dirty="0" err="1"/>
              <a:t>네이티브</a:t>
            </a:r>
            <a:r>
              <a:rPr lang="en-US" altLang="ko-KR" dirty="0"/>
              <a:t>(</a:t>
            </a:r>
            <a:r>
              <a:rPr lang="ko-KR" altLang="ko-KR" dirty="0"/>
              <a:t>콘솔</a:t>
            </a:r>
            <a:r>
              <a:rPr lang="en-US" altLang="ko-KR" dirty="0"/>
              <a:t>) </a:t>
            </a:r>
            <a:r>
              <a:rPr lang="ko-KR" altLang="ko-KR" dirty="0"/>
              <a:t>테스트와 </a:t>
            </a:r>
            <a:r>
              <a:rPr lang="ko-KR" altLang="ko-KR" dirty="0" err="1"/>
              <a:t>안드로이드용</a:t>
            </a:r>
            <a:r>
              <a:rPr lang="en-US" altLang="ko-KR" dirty="0"/>
              <a:t> GUI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ko-KR" dirty="0" smtClean="0"/>
              <a:t> </a:t>
            </a:r>
            <a:r>
              <a:rPr lang="ko-KR" altLang="ko-KR" dirty="0"/>
              <a:t>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3"/>
            <a:r>
              <a:rPr lang="en-US" altLang="ko-KR" dirty="0" err="1" smtClean="0"/>
              <a:t>AndroidApp</a:t>
            </a:r>
            <a:r>
              <a:rPr lang="en-US" altLang="ko-KR" dirty="0" smtClean="0"/>
              <a:t> : </a:t>
            </a:r>
            <a:r>
              <a:rPr lang="en-US" altLang="ko-KR" dirty="0"/>
              <a:t>NDK</a:t>
            </a:r>
            <a:r>
              <a:rPr lang="ko-KR" altLang="ko-KR" dirty="0"/>
              <a:t>를 포함한 </a:t>
            </a:r>
            <a:r>
              <a:rPr lang="ko-KR" altLang="ko-KR" dirty="0" err="1"/>
              <a:t>안드로이드용</a:t>
            </a:r>
            <a:r>
              <a:rPr lang="en-US" altLang="ko-KR" dirty="0"/>
              <a:t>(</a:t>
            </a:r>
            <a:r>
              <a:rPr lang="ko-KR" altLang="ko-KR" dirty="0"/>
              <a:t>자바</a:t>
            </a:r>
            <a:r>
              <a:rPr lang="en-US" altLang="ko-KR" dirty="0"/>
              <a:t>) GUI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/>
              <a:t>                   </a:t>
            </a:r>
            <a:r>
              <a:rPr lang="ko-KR" altLang="ko-KR" dirty="0" smtClean="0"/>
              <a:t> 소스</a:t>
            </a:r>
            <a:endParaRPr lang="ko-KR" altLang="ko-KR" dirty="0"/>
          </a:p>
          <a:p>
            <a:pPr lvl="3"/>
            <a:r>
              <a:rPr lang="en-US" altLang="ko-KR" dirty="0" smtClean="0"/>
              <a:t>native : </a:t>
            </a:r>
            <a:r>
              <a:rPr lang="en-US" altLang="ko-KR" dirty="0" err="1"/>
              <a:t>AndroidApp</a:t>
            </a:r>
            <a:r>
              <a:rPr lang="ko-KR" altLang="ko-KR" dirty="0"/>
              <a:t>와 유사한 </a:t>
            </a:r>
            <a:r>
              <a:rPr lang="en-US" altLang="ko-KR" dirty="0"/>
              <a:t>GUI</a:t>
            </a:r>
            <a:r>
              <a:rPr lang="ko-KR" altLang="ko-KR" dirty="0"/>
              <a:t>를 갖지 않은 콘솔용</a:t>
            </a:r>
            <a:r>
              <a:rPr lang="en-US" altLang="ko-KR" dirty="0"/>
              <a:t> C 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ko-KR" dirty="0" smtClean="0"/>
              <a:t>테스트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2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platforms : </a:t>
            </a:r>
            <a:r>
              <a:rPr lang="ko-KR" altLang="ko-KR" dirty="0" err="1"/>
              <a:t>부트로더와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en-US" altLang="ko-KR" dirty="0"/>
              <a:t>, </a:t>
            </a:r>
            <a:r>
              <a:rPr lang="ko-KR" altLang="ko-KR" dirty="0" err="1"/>
              <a:t>안드로이드</a:t>
            </a:r>
            <a:r>
              <a:rPr lang="ko-KR" altLang="ko-KR" dirty="0"/>
              <a:t> 플랫폼 전체 </a:t>
            </a:r>
            <a:r>
              <a:rPr lang="ko-KR" altLang="ko-KR" dirty="0" err="1"/>
              <a:t>포팅</a:t>
            </a:r>
            <a:r>
              <a:rPr lang="ko-KR" altLang="ko-KR" dirty="0"/>
              <a:t> 소스가 </a:t>
            </a:r>
            <a:r>
              <a:rPr lang="ko-KR" altLang="ko-KR" dirty="0" smtClean="0"/>
              <a:t>위치</a:t>
            </a:r>
            <a:endParaRPr lang="ko-KR" altLang="ko-KR" dirty="0"/>
          </a:p>
          <a:p>
            <a:pPr lvl="2"/>
            <a:r>
              <a:rPr lang="en-US" altLang="ko-KR" dirty="0" smtClean="0"/>
              <a:t>android.tar.bz2 : </a:t>
            </a:r>
            <a:r>
              <a:rPr lang="ko-KR" altLang="ko-KR" dirty="0" err="1"/>
              <a:t>안드로이드</a:t>
            </a:r>
            <a:r>
              <a:rPr lang="ko-KR" altLang="ko-KR" dirty="0"/>
              <a:t> 플랫폼 </a:t>
            </a:r>
            <a:r>
              <a:rPr lang="ko-KR" altLang="ko-KR" dirty="0" err="1"/>
              <a:t>포팅</a:t>
            </a:r>
            <a:r>
              <a:rPr lang="ko-KR" altLang="ko-KR" dirty="0"/>
              <a:t> 소스</a:t>
            </a:r>
            <a:r>
              <a:rPr lang="en-US" altLang="ko-KR" dirty="0"/>
              <a:t>. (</a:t>
            </a:r>
            <a:r>
              <a:rPr lang="ko-KR" altLang="ko-KR" dirty="0"/>
              <a:t>플랫폼 </a:t>
            </a:r>
            <a:r>
              <a:rPr lang="en-US" altLang="ko-KR" dirty="0"/>
              <a:t>DVD2</a:t>
            </a:r>
            <a:r>
              <a:rPr lang="ko-KR" altLang="ko-KR" dirty="0"/>
              <a:t>에 포함되어있음</a:t>
            </a:r>
            <a:r>
              <a:rPr lang="en-US" altLang="ko-KR" dirty="0"/>
              <a:t>)</a:t>
            </a:r>
            <a:endParaRPr lang="ko-KR" altLang="ko-KR" dirty="0"/>
          </a:p>
          <a:p>
            <a:pPr lvl="2"/>
            <a:r>
              <a:rPr lang="en-US" altLang="ko-KR" dirty="0" smtClean="0"/>
              <a:t>linux.tar.bz2 : </a:t>
            </a:r>
            <a:r>
              <a:rPr lang="ko-KR" altLang="ko-KR" dirty="0" err="1"/>
              <a:t>임베디드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포팅</a:t>
            </a:r>
            <a:r>
              <a:rPr lang="ko-KR" altLang="ko-KR" dirty="0"/>
              <a:t> 소스</a:t>
            </a:r>
            <a:r>
              <a:rPr lang="en-US" altLang="ko-KR" dirty="0"/>
              <a:t>.</a:t>
            </a:r>
            <a:endParaRPr lang="ko-KR" altLang="ko-KR" dirty="0"/>
          </a:p>
          <a:p>
            <a:pPr lvl="2"/>
            <a:r>
              <a:rPr lang="en-US" altLang="ko-KR" dirty="0" smtClean="0"/>
              <a:t>u-boot.tar.bz2 : </a:t>
            </a:r>
            <a:r>
              <a:rPr lang="ko-KR" altLang="ko-KR" dirty="0" err="1"/>
              <a:t>부트로더</a:t>
            </a:r>
            <a:r>
              <a:rPr lang="ko-KR" altLang="ko-KR" dirty="0"/>
              <a:t> </a:t>
            </a:r>
            <a:r>
              <a:rPr lang="ko-KR" altLang="ko-KR" dirty="0" err="1"/>
              <a:t>포팅</a:t>
            </a:r>
            <a:r>
              <a:rPr lang="ko-KR" altLang="ko-KR" dirty="0"/>
              <a:t> 소스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96536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tools</a:t>
            </a:r>
            <a:endParaRPr lang="ko-KR" altLang="ko-KR" dirty="0"/>
          </a:p>
          <a:p>
            <a:pPr lvl="1"/>
            <a:r>
              <a:rPr lang="en-US" altLang="ko-KR" dirty="0" err="1"/>
              <a:t>toolchain</a:t>
            </a:r>
            <a:endParaRPr lang="ko-KR" altLang="ko-KR" dirty="0"/>
          </a:p>
          <a:p>
            <a:pPr lvl="2"/>
            <a:r>
              <a:rPr lang="ko-KR" altLang="ko-KR" dirty="0"/>
              <a:t>고급 사용자를 위해 </a:t>
            </a:r>
            <a:r>
              <a:rPr lang="ko-KR" altLang="ko-KR" dirty="0" err="1"/>
              <a:t>우분투</a:t>
            </a:r>
            <a:r>
              <a:rPr lang="ko-KR" altLang="ko-KR" dirty="0"/>
              <a:t> 호스트용 크로스 툴 체인이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 </a:t>
            </a:r>
            <a:r>
              <a:rPr lang="ko-KR" altLang="ko-KR" dirty="0"/>
              <a:t>툴 체인은 </a:t>
            </a:r>
            <a:r>
              <a:rPr lang="ko-KR" altLang="ko-KR" dirty="0" err="1"/>
              <a:t>우분투</a:t>
            </a:r>
            <a:r>
              <a:rPr lang="ko-KR" altLang="ko-KR" dirty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환경에서 </a:t>
            </a:r>
            <a:r>
              <a:rPr lang="ko-KR" altLang="ko-KR" dirty="0" err="1"/>
              <a:t>부트로더나</a:t>
            </a:r>
            <a:r>
              <a:rPr lang="en-US" altLang="ko-KR" dirty="0"/>
              <a:t>, </a:t>
            </a:r>
            <a:r>
              <a:rPr lang="ko-KR" altLang="ko-KR" dirty="0" err="1"/>
              <a:t>커널</a:t>
            </a:r>
            <a:r>
              <a:rPr lang="en-US" altLang="ko-KR" dirty="0"/>
              <a:t>, </a:t>
            </a:r>
            <a:r>
              <a:rPr lang="ko-KR" altLang="ko-KR" dirty="0" err="1"/>
              <a:t>안드로이드</a:t>
            </a:r>
            <a:r>
              <a:rPr lang="ko-KR" altLang="ko-KR" dirty="0"/>
              <a:t> 플랫폼을 </a:t>
            </a:r>
            <a:r>
              <a:rPr lang="ko-KR" altLang="ko-KR" dirty="0" err="1"/>
              <a:t>빌드할</a:t>
            </a:r>
            <a:r>
              <a:rPr lang="ko-KR" altLang="ko-KR" dirty="0"/>
              <a:t> 수 있는 고급 사용자를 위한 툴 체인으로 별도의 기술 지원은 제공하지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lvl="3"/>
            <a:r>
              <a:rPr lang="en-US" altLang="ko-KR" dirty="0" smtClean="0"/>
              <a:t>arm-eabi-4.4.3.tar.gz : </a:t>
            </a:r>
            <a:r>
              <a:rPr lang="ko-KR" altLang="ko-KR" dirty="0"/>
              <a:t>오랫동안 검증된</a:t>
            </a:r>
            <a:r>
              <a:rPr lang="en-US" altLang="ko-KR" dirty="0"/>
              <a:t>  ARM </a:t>
            </a:r>
            <a:r>
              <a:rPr lang="ko-KR" altLang="ko-KR" dirty="0"/>
              <a:t>크로스 툴 </a:t>
            </a:r>
            <a:r>
              <a:rPr lang="ko-KR" altLang="ko-KR" dirty="0" smtClean="0"/>
              <a:t>체인</a:t>
            </a:r>
            <a:endParaRPr lang="ko-KR" altLang="ko-KR" dirty="0"/>
          </a:p>
          <a:p>
            <a:pPr lvl="3"/>
            <a:r>
              <a:rPr lang="en-US" altLang="ko-KR" dirty="0" smtClean="0"/>
              <a:t>arm-eabi-4.6.tar.gz : </a:t>
            </a:r>
            <a:r>
              <a:rPr lang="ko-KR" altLang="ko-KR" dirty="0" err="1"/>
              <a:t>안드로이드</a:t>
            </a:r>
            <a:r>
              <a:rPr lang="ko-KR" altLang="ko-KR" dirty="0"/>
              <a:t> 플랫폼</a:t>
            </a:r>
            <a:r>
              <a:rPr lang="en-US" altLang="ko-KR" dirty="0"/>
              <a:t> 2.6 </a:t>
            </a:r>
            <a:r>
              <a:rPr lang="ko-KR" altLang="ko-KR" dirty="0"/>
              <a:t>이상부터 검증된</a:t>
            </a:r>
            <a:r>
              <a:rPr lang="en-US" altLang="ko-KR" dirty="0"/>
              <a:t> </a:t>
            </a:r>
            <a:r>
              <a:rPr lang="en-US" altLang="ko-KR" dirty="0" smtClean="0"/>
              <a:t>			  ARM </a:t>
            </a:r>
            <a:r>
              <a:rPr lang="ko-KR" altLang="ko-KR" dirty="0"/>
              <a:t>크로스 툴 </a:t>
            </a:r>
            <a:r>
              <a:rPr lang="ko-KR" altLang="ko-KR" dirty="0" smtClean="0"/>
              <a:t>체인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8871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플랫폼</a:t>
            </a:r>
            <a:r>
              <a:rPr lang="en-US" altLang="ko-KR" dirty="0"/>
              <a:t>(Embedded Development Kit</a:t>
            </a:r>
            <a:r>
              <a:rPr lang="en-US" altLang="ko-KR" dirty="0" smtClean="0"/>
              <a:t>)		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utility : </a:t>
            </a:r>
            <a:r>
              <a:rPr lang="en-US" altLang="ko-KR" dirty="0"/>
              <a:t>T-Flash</a:t>
            </a:r>
            <a:r>
              <a:rPr lang="ko-KR" altLang="ko-KR" dirty="0"/>
              <a:t>에 대한 유틸리티가 </a:t>
            </a:r>
            <a:r>
              <a:rPr lang="ko-KR" altLang="ko-KR" dirty="0" smtClean="0"/>
              <a:t>위치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pPr lvl="2"/>
            <a:r>
              <a:rPr lang="en-US" altLang="ko-KR" dirty="0" smtClean="0"/>
              <a:t>win32diskimager.zip : </a:t>
            </a:r>
            <a:r>
              <a:rPr lang="en-US" altLang="ko-KR" dirty="0"/>
              <a:t>recovery </a:t>
            </a:r>
            <a:r>
              <a:rPr lang="ko-KR" altLang="ko-KR" dirty="0"/>
              <a:t>폴더의 </a:t>
            </a:r>
            <a:r>
              <a:rPr lang="en-US" altLang="ko-KR" dirty="0" smtClean="0"/>
              <a:t>sm</a:t>
            </a:r>
            <a:r>
              <a:rPr lang="en-US" altLang="ko-KR" dirty="0" smtClean="0"/>
              <a:t>9_recovery.tar.bz2</a:t>
            </a:r>
            <a:r>
              <a:rPr lang="ko-KR" altLang="ko-KR" dirty="0" smtClean="0"/>
              <a:t>를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ko-KR" dirty="0" smtClean="0"/>
              <a:t> </a:t>
            </a:r>
            <a:r>
              <a:rPr lang="ko-KR" altLang="ko-KR" dirty="0"/>
              <a:t>압축 해제한 후 </a:t>
            </a:r>
            <a:r>
              <a:rPr lang="en-US" altLang="ko-KR" dirty="0"/>
              <a:t>T-Flash</a:t>
            </a:r>
            <a:r>
              <a:rPr lang="ko-KR" altLang="ko-KR" dirty="0"/>
              <a:t>에 복사할 </a:t>
            </a:r>
            <a:r>
              <a:rPr lang="ko-KR" altLang="ko-KR" dirty="0" smtClean="0"/>
              <a:t>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ko-KR" dirty="0" smtClean="0"/>
              <a:t> </a:t>
            </a:r>
            <a:r>
              <a:rPr lang="ko-KR" altLang="ko-KR" dirty="0"/>
              <a:t>사용하는 </a:t>
            </a:r>
            <a:r>
              <a:rPr lang="ko-KR" altLang="ko-KR" dirty="0" smtClean="0"/>
              <a:t>툴</a:t>
            </a:r>
            <a:endParaRPr lang="ko-KR" altLang="ko-KR" dirty="0"/>
          </a:p>
          <a:p>
            <a:pPr lvl="2"/>
            <a:r>
              <a:rPr lang="en-US" altLang="ko-KR" dirty="0"/>
              <a:t>SDFormatterEN2905</a:t>
            </a:r>
            <a:endParaRPr lang="ko-KR" altLang="ko-KR" dirty="0"/>
          </a:p>
          <a:p>
            <a:pPr lvl="3"/>
            <a:r>
              <a:rPr lang="en-US" altLang="ko-KR" dirty="0" smtClean="0"/>
              <a:t>SDFormatter2.9.0.5.msi : </a:t>
            </a:r>
            <a:r>
              <a:rPr lang="en-US" altLang="ko-KR" dirty="0"/>
              <a:t>SD </a:t>
            </a:r>
            <a:r>
              <a:rPr lang="ko-KR" altLang="ko-KR" dirty="0"/>
              <a:t>카드 및</a:t>
            </a:r>
            <a:r>
              <a:rPr lang="en-US" altLang="ko-KR" dirty="0"/>
              <a:t> T-Flash</a:t>
            </a:r>
            <a:r>
              <a:rPr lang="ko-KR" altLang="ko-KR" dirty="0"/>
              <a:t>를 포맷하는 </a:t>
            </a:r>
            <a:r>
              <a:rPr lang="ko-KR" altLang="ko-KR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USBDriver</a:t>
            </a:r>
            <a:r>
              <a:rPr lang="en-US" altLang="ko-KR" dirty="0" smtClean="0"/>
              <a:t> : </a:t>
            </a:r>
            <a:r>
              <a:rPr lang="en-US" altLang="ko-KR" dirty="0"/>
              <a:t>USB to Serial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fastboot</a:t>
            </a:r>
            <a:r>
              <a:rPr lang="en-US" altLang="ko-KR" dirty="0"/>
              <a:t>, ADB </a:t>
            </a:r>
            <a:r>
              <a:rPr lang="ko-KR" altLang="ko-KR" dirty="0"/>
              <a:t>드라이버가 위치</a:t>
            </a:r>
          </a:p>
        </p:txBody>
      </p:sp>
    </p:spTree>
    <p:extLst>
      <p:ext uri="{BB962C8B-B14F-4D97-AF65-F5344CB8AC3E}">
        <p14:creationId xmlns:p14="http://schemas.microsoft.com/office/powerpoint/2010/main" val="362392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개발환경</a:t>
            </a:r>
            <a:r>
              <a:rPr lang="en-US" altLang="ko-KR" dirty="0"/>
              <a:t>(</a:t>
            </a:r>
            <a:r>
              <a:rPr lang="en-US" altLang="ko-KR" dirty="0" err="1"/>
              <a:t>AndroX</a:t>
            </a:r>
            <a:r>
              <a:rPr lang="en-US" altLang="ko-KR" dirty="0"/>
              <a:t> Studio) DVD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개발환경</a:t>
            </a:r>
            <a:r>
              <a:rPr lang="en-US" altLang="ko-KR" dirty="0"/>
              <a:t>(</a:t>
            </a:r>
            <a:r>
              <a:rPr lang="en-US" altLang="ko-KR" dirty="0" err="1"/>
              <a:t>AndroX</a:t>
            </a:r>
            <a:r>
              <a:rPr lang="en-US" altLang="ko-KR" dirty="0"/>
              <a:t> Studio) </a:t>
            </a:r>
            <a:r>
              <a:rPr lang="en-US" altLang="ko-KR" dirty="0" smtClean="0"/>
              <a:t>DVD</a:t>
            </a:r>
          </a:p>
          <a:p>
            <a:pPr lvl="1"/>
            <a:r>
              <a:rPr lang="ko-KR" altLang="ko-KR" dirty="0" err="1" smtClean="0"/>
              <a:t>임베디드</a:t>
            </a:r>
            <a:r>
              <a:rPr lang="ko-KR" altLang="ko-KR" dirty="0" smtClean="0"/>
              <a:t> </a:t>
            </a:r>
            <a:r>
              <a:rPr lang="ko-KR" altLang="ko-KR" dirty="0"/>
              <a:t>플랫폼 통합 </a:t>
            </a:r>
            <a:r>
              <a:rPr lang="ko-KR" altLang="ko-KR" dirty="0" smtClean="0"/>
              <a:t>개발환경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Driver</a:t>
            </a:r>
          </a:p>
          <a:p>
            <a:pPr lvl="2"/>
            <a:r>
              <a:rPr lang="ko-KR" altLang="ko-KR" dirty="0" smtClean="0"/>
              <a:t>윈도우 </a:t>
            </a:r>
            <a:r>
              <a:rPr lang="ko-KR" altLang="ko-KR" dirty="0"/>
              <a:t>호스트용</a:t>
            </a:r>
            <a:r>
              <a:rPr lang="en-US" altLang="ko-KR" dirty="0"/>
              <a:t> ADB </a:t>
            </a:r>
            <a:r>
              <a:rPr lang="ko-KR" altLang="ko-KR" dirty="0"/>
              <a:t>및 콘솔</a:t>
            </a:r>
            <a:r>
              <a:rPr lang="en-US" altLang="ko-KR" dirty="0"/>
              <a:t> USB </a:t>
            </a:r>
            <a:r>
              <a:rPr lang="ko-KR" altLang="ko-KR" dirty="0" smtClean="0"/>
              <a:t>드라이버 위치</a:t>
            </a:r>
            <a:endParaRPr lang="ko-KR" altLang="ko-KR" dirty="0"/>
          </a:p>
          <a:p>
            <a:pPr lvl="3"/>
            <a:r>
              <a:rPr lang="en-US" altLang="ko-KR" dirty="0" err="1" smtClean="0"/>
              <a:t>USBDriver</a:t>
            </a:r>
            <a:r>
              <a:rPr lang="en-US" altLang="ko-KR" dirty="0" smtClean="0"/>
              <a:t> -&gt; </a:t>
            </a:r>
            <a:r>
              <a:rPr lang="ko-KR" altLang="ko-KR" dirty="0" err="1"/>
              <a:t>안드로이드</a:t>
            </a:r>
            <a:r>
              <a:rPr lang="en-US" altLang="ko-KR" dirty="0"/>
              <a:t> ADB </a:t>
            </a:r>
            <a:r>
              <a:rPr lang="ko-KR" altLang="ko-KR" dirty="0"/>
              <a:t>서비스를 위한 범용 드라이버</a:t>
            </a:r>
            <a:endParaRPr lang="en-US" altLang="ko-KR" dirty="0"/>
          </a:p>
          <a:p>
            <a:pPr lvl="3"/>
            <a:r>
              <a:rPr lang="en-US" altLang="ko-KR" dirty="0" err="1" smtClean="0"/>
              <a:t>USBtoSerialDriver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ko-KR" dirty="0" smtClean="0"/>
              <a:t>콘솔용 </a:t>
            </a:r>
            <a:r>
              <a:rPr lang="ko-KR" altLang="ko-KR" dirty="0"/>
              <a:t>디버깅 포트를 위한 </a:t>
            </a:r>
            <a:r>
              <a:rPr lang="ko-KR" altLang="ko-KR" dirty="0" smtClean="0"/>
              <a:t>드라이버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LectureSource</a:t>
            </a:r>
            <a:endParaRPr lang="en-US" altLang="ko-KR" dirty="0" smtClean="0"/>
          </a:p>
          <a:p>
            <a:pPr lvl="1"/>
            <a:r>
              <a:rPr lang="ko-KR" altLang="ko-KR" dirty="0"/>
              <a:t>예제 </a:t>
            </a:r>
            <a:r>
              <a:rPr lang="ko-KR" altLang="ko-KR" dirty="0" smtClean="0"/>
              <a:t>소스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 err="1"/>
              <a:t>우분투</a:t>
            </a:r>
            <a:r>
              <a:rPr lang="ko-KR" altLang="ko-KR" dirty="0"/>
              <a:t> 이미지</a:t>
            </a:r>
            <a:r>
              <a:rPr lang="en-US" altLang="ko-KR" dirty="0"/>
              <a:t>(Ubuntu Recovery) </a:t>
            </a:r>
            <a:r>
              <a:rPr lang="en-US" altLang="ko-KR" dirty="0" smtClean="0"/>
              <a:t>DVD</a:t>
            </a:r>
          </a:p>
          <a:p>
            <a:pPr lvl="2"/>
            <a:r>
              <a:rPr lang="ko-KR" altLang="ko-KR" dirty="0" err="1"/>
              <a:t>우분투</a:t>
            </a:r>
            <a:r>
              <a:rPr lang="en-US" altLang="ko-KR" dirty="0"/>
              <a:t> 12.04 (</a:t>
            </a:r>
            <a:r>
              <a:rPr lang="ko-KR" altLang="en-US" dirty="0"/>
              <a:t>복원 이미지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272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우분투</a:t>
            </a:r>
            <a:r>
              <a:rPr lang="ko-KR" altLang="ko-KR" dirty="0"/>
              <a:t> 이미지</a:t>
            </a:r>
            <a:r>
              <a:rPr lang="en-US" altLang="ko-KR" dirty="0"/>
              <a:t>(Ubuntu Recovery) DVD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우분투</a:t>
            </a:r>
            <a:r>
              <a:rPr lang="ko-KR" altLang="ko-KR" dirty="0"/>
              <a:t> 이미지</a:t>
            </a:r>
            <a:r>
              <a:rPr lang="en-US" altLang="ko-KR" dirty="0"/>
              <a:t>(Ubuntu Recovery) </a:t>
            </a:r>
            <a:r>
              <a:rPr lang="en-US" altLang="ko-KR" dirty="0" smtClean="0"/>
              <a:t>DVD</a:t>
            </a:r>
          </a:p>
          <a:p>
            <a:pPr lvl="1"/>
            <a:r>
              <a:rPr lang="en-US" altLang="ko-KR" dirty="0" smtClean="0"/>
              <a:t>SM</a:t>
            </a:r>
            <a:r>
              <a:rPr lang="en-US" altLang="ko-KR" dirty="0" smtClean="0"/>
              <a:t>9</a:t>
            </a:r>
            <a:r>
              <a:rPr lang="ko-KR" altLang="ko-KR" dirty="0"/>
              <a:t>의</a:t>
            </a:r>
            <a:r>
              <a:rPr lang="en-US" altLang="ko-KR" dirty="0"/>
              <a:t> 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sdcard</a:t>
            </a:r>
            <a:r>
              <a:rPr lang="en-US" altLang="ko-KR" dirty="0"/>
              <a:t>/</a:t>
            </a:r>
            <a:r>
              <a:rPr lang="en-US" altLang="ko-KR" dirty="0" err="1"/>
              <a:t>ubuntu</a:t>
            </a:r>
            <a:r>
              <a:rPr lang="en-US" altLang="ko-KR" dirty="0"/>
              <a:t> </a:t>
            </a:r>
            <a:r>
              <a:rPr lang="ko-KR" altLang="ko-KR" dirty="0"/>
              <a:t>디렉터리에 복사해 사용하는 </a:t>
            </a:r>
            <a:r>
              <a:rPr lang="ko-KR" altLang="ko-KR" dirty="0" err="1"/>
              <a:t>우분투</a:t>
            </a:r>
            <a:r>
              <a:rPr lang="en-US" altLang="ko-KR" dirty="0"/>
              <a:t> 12.04 </a:t>
            </a:r>
            <a:r>
              <a:rPr lang="ko-KR" altLang="ko-KR" dirty="0"/>
              <a:t>복원 이미지가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최상위 루트에</a:t>
            </a:r>
            <a:r>
              <a:rPr lang="en-US" altLang="ko-KR" dirty="0"/>
              <a:t> .</a:t>
            </a:r>
            <a:r>
              <a:rPr lang="en-US" altLang="ko-KR" dirty="0" err="1"/>
              <a:t>running_config</a:t>
            </a:r>
            <a:r>
              <a:rPr lang="en-US" altLang="ko-KR" dirty="0"/>
              <a:t>, </a:t>
            </a:r>
            <a:r>
              <a:rPr lang="en-US" altLang="ko-KR" dirty="0" err="1"/>
              <a:t>ubuntu.img</a:t>
            </a:r>
            <a:r>
              <a:rPr lang="en-US" altLang="ko-KR" dirty="0"/>
              <a:t>, </a:t>
            </a:r>
            <a:r>
              <a:rPr lang="en-US" altLang="ko-KR" dirty="0" err="1"/>
              <a:t>ubuntu.img.config</a:t>
            </a:r>
            <a:r>
              <a:rPr lang="en-US" altLang="ko-KR" dirty="0"/>
              <a:t> </a:t>
            </a:r>
            <a:r>
              <a:rPr lang="ko-KR" altLang="ko-KR" dirty="0"/>
              <a:t>파일이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running_config</a:t>
            </a:r>
            <a:r>
              <a:rPr lang="en-US" altLang="ko-KR" dirty="0" smtClean="0"/>
              <a:t> : </a:t>
            </a:r>
            <a:r>
              <a:rPr lang="ko-KR" altLang="ko-KR" dirty="0" err="1"/>
              <a:t>우부투</a:t>
            </a:r>
            <a:r>
              <a:rPr lang="ko-KR" altLang="ko-KR" dirty="0"/>
              <a:t> 이미지 실행에 필요한 </a:t>
            </a:r>
            <a:r>
              <a:rPr lang="en-US" altLang="ko-KR" dirty="0" err="1" smtClean="0"/>
              <a:t>ubuntu.img.config</a:t>
            </a:r>
            <a:r>
              <a:rPr lang="en-US" altLang="ko-KR" dirty="0" smtClean="0"/>
              <a:t>		   </a:t>
            </a:r>
            <a:r>
              <a:rPr lang="ko-KR" altLang="ko-KR" dirty="0" smtClean="0"/>
              <a:t>의 </a:t>
            </a:r>
            <a:r>
              <a:rPr lang="ko-KR" altLang="ko-KR" dirty="0"/>
              <a:t>경로를 </a:t>
            </a:r>
            <a:r>
              <a:rPr lang="ko-KR" altLang="ko-KR" dirty="0" smtClean="0"/>
              <a:t>저장</a:t>
            </a:r>
            <a:endParaRPr lang="ko-KR" altLang="ko-KR" dirty="0"/>
          </a:p>
          <a:p>
            <a:pPr lvl="2"/>
            <a:r>
              <a:rPr lang="en-US" altLang="ko-KR" dirty="0" err="1" smtClean="0"/>
              <a:t>ubuntu.img</a:t>
            </a:r>
            <a:r>
              <a:rPr lang="en-US" altLang="ko-KR" dirty="0" smtClean="0"/>
              <a:t> : </a:t>
            </a:r>
            <a:r>
              <a:rPr lang="ko-KR" altLang="ko-KR" dirty="0" err="1"/>
              <a:t>우분투가</a:t>
            </a:r>
            <a:r>
              <a:rPr lang="ko-KR" altLang="ko-KR" dirty="0"/>
              <a:t> 설치된 이미지 </a:t>
            </a:r>
            <a:r>
              <a:rPr lang="ko-KR" altLang="ko-KR" dirty="0" smtClean="0"/>
              <a:t>파일</a:t>
            </a:r>
            <a:endParaRPr lang="ko-KR" altLang="ko-KR" dirty="0"/>
          </a:p>
          <a:p>
            <a:pPr lvl="2"/>
            <a:r>
              <a:rPr lang="en-US" altLang="ko-KR" dirty="0" err="1" smtClean="0"/>
              <a:t>ubutu.img.config</a:t>
            </a:r>
            <a:r>
              <a:rPr lang="en-US" altLang="ko-KR" dirty="0" smtClean="0"/>
              <a:t> : </a:t>
            </a:r>
            <a:r>
              <a:rPr lang="ko-KR" altLang="ko-KR" dirty="0" err="1"/>
              <a:t>우분투</a:t>
            </a:r>
            <a:r>
              <a:rPr lang="ko-KR" altLang="ko-KR" dirty="0"/>
              <a:t> 실행 환경에 대한 설정을 저장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1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 </a:t>
            </a:r>
            <a:r>
              <a:rPr lang="ko-KR" altLang="ko-KR" dirty="0"/>
              <a:t>개요</a:t>
            </a:r>
            <a:endParaRPr lang="ko-KR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장비</a:t>
            </a:r>
            <a:r>
              <a:rPr lang="en-US" altLang="ko-KR" dirty="0"/>
              <a:t> HBE-SM9-Compact(</a:t>
            </a:r>
            <a:r>
              <a:rPr lang="ko-KR" altLang="ko-KR" dirty="0"/>
              <a:t>이하 </a:t>
            </a:r>
            <a:r>
              <a:rPr lang="en-US" altLang="ko-KR" dirty="0"/>
              <a:t>SM9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sz="1600" dirty="0" err="1"/>
              <a:t>임베디드</a:t>
            </a:r>
            <a:r>
              <a:rPr lang="ko-KR" altLang="ko-KR" sz="1600" dirty="0"/>
              <a:t> 모듈</a:t>
            </a:r>
            <a:r>
              <a:rPr lang="en-US" altLang="ko-KR" sz="1600" dirty="0"/>
              <a:t>(</a:t>
            </a:r>
            <a:r>
              <a:rPr lang="ko-KR" altLang="ko-KR" sz="1600" dirty="0"/>
              <a:t>이하</a:t>
            </a:r>
            <a:r>
              <a:rPr lang="en-US" altLang="ko-KR" sz="1600" dirty="0"/>
              <a:t> M1), </a:t>
            </a:r>
            <a:r>
              <a:rPr lang="ko-KR" altLang="ko-KR" sz="1600" dirty="0"/>
              <a:t>디바이스 드라이버 실습 모듈</a:t>
            </a:r>
            <a:r>
              <a:rPr lang="en-US" altLang="ko-KR" sz="1600" dirty="0"/>
              <a:t>(</a:t>
            </a:r>
            <a:r>
              <a:rPr lang="ko-KR" altLang="ko-KR" sz="1600" dirty="0"/>
              <a:t>이하 </a:t>
            </a:r>
            <a:r>
              <a:rPr lang="en-US" altLang="ko-KR" sz="1600" dirty="0"/>
              <a:t>M2), </a:t>
            </a:r>
            <a:r>
              <a:rPr lang="ko-KR" altLang="ko-KR" sz="1600" dirty="0" err="1"/>
              <a:t>펌웨어</a:t>
            </a:r>
            <a:r>
              <a:rPr lang="ko-KR" altLang="ko-KR" sz="1600" dirty="0"/>
              <a:t> 실습 모듈</a:t>
            </a:r>
            <a:r>
              <a:rPr lang="en-US" altLang="ko-KR" sz="1600" dirty="0"/>
              <a:t>(ADK-2560), </a:t>
            </a:r>
            <a:r>
              <a:rPr lang="ko-KR" altLang="ko-KR" sz="1600" dirty="0"/>
              <a:t>옵션 모듈</a:t>
            </a:r>
            <a:r>
              <a:rPr lang="en-US" altLang="ko-KR" sz="1600" dirty="0"/>
              <a:t>(B/D Shield, Battery Module, Raspberry Pi, RSP </a:t>
            </a:r>
            <a:r>
              <a:rPr lang="en-US" altLang="ko-KR" sz="1600" dirty="0" err="1"/>
              <a:t>Shiled</a:t>
            </a:r>
            <a:r>
              <a:rPr lang="en-US" altLang="ko-KR" sz="1600" dirty="0"/>
              <a:t>, NFC)</a:t>
            </a:r>
            <a:r>
              <a:rPr lang="ko-KR" altLang="ko-KR" sz="1600" dirty="0"/>
              <a:t>로 </a:t>
            </a:r>
            <a:r>
              <a:rPr lang="ko-KR" altLang="ko-KR" sz="1600" dirty="0" smtClean="0"/>
              <a:t>구분</a:t>
            </a:r>
            <a:endParaRPr lang="en-US" altLang="ko-KR" sz="1600" dirty="0" smtClean="0"/>
          </a:p>
          <a:p>
            <a:pPr lvl="1"/>
            <a:r>
              <a:rPr lang="ko-KR" altLang="ko-KR" sz="1600" dirty="0" err="1" smtClean="0"/>
              <a:t>임베디드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리눅스를</a:t>
            </a:r>
            <a:r>
              <a:rPr lang="ko-KR" altLang="ko-KR" sz="1600" dirty="0"/>
              <a:t> 비롯해 </a:t>
            </a:r>
            <a:r>
              <a:rPr lang="ko-KR" altLang="ko-KR" sz="1600" dirty="0" err="1"/>
              <a:t>안드로이드</a:t>
            </a:r>
            <a:r>
              <a:rPr lang="ko-KR" altLang="ko-KR" sz="1600" dirty="0"/>
              <a:t> 플랫폼 교육이 가능하도록 </a:t>
            </a:r>
            <a:r>
              <a:rPr lang="ko-KR" altLang="ko-KR" sz="1600" dirty="0" smtClean="0"/>
              <a:t>디자인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C:\Users\hanback_em_YJ\Desktop\SM9_C\본체 0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14394" r="15242" b="15479"/>
          <a:stretch/>
        </p:blipFill>
        <p:spPr bwMode="auto">
          <a:xfrm>
            <a:off x="1331640" y="2420888"/>
            <a:ext cx="6840760" cy="41044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실습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임베디드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내장형 </a:t>
            </a:r>
            <a:r>
              <a:rPr lang="ko-KR" altLang="ko-KR" dirty="0"/>
              <a:t>하드웨어 및 소프트웨어의 </a:t>
            </a:r>
            <a:r>
              <a:rPr lang="ko-KR" altLang="ko-KR" dirty="0" smtClean="0"/>
              <a:t>집합체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하드웨어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한정된 </a:t>
            </a:r>
            <a:r>
              <a:rPr lang="ko-KR" altLang="ko-KR" dirty="0"/>
              <a:t>자원으로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소프트웨어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최적화 </a:t>
            </a:r>
            <a:r>
              <a:rPr lang="ko-KR" altLang="ko-KR" dirty="0"/>
              <a:t>시스템 </a:t>
            </a:r>
            <a:r>
              <a:rPr lang="ko-KR" altLang="ko-KR" dirty="0" smtClean="0"/>
              <a:t>개</a:t>
            </a:r>
            <a:r>
              <a:rPr lang="ko-KR" altLang="en-US" dirty="0" smtClean="0"/>
              <a:t>발</a:t>
            </a:r>
            <a:r>
              <a:rPr lang="en-US" altLang="ko-KR" dirty="0"/>
              <a:t> </a:t>
            </a:r>
            <a:endParaRPr lang="ko-KR" altLang="ko-KR" dirty="0"/>
          </a:p>
          <a:p>
            <a:pPr lvl="1"/>
            <a:r>
              <a:rPr lang="ko-KR" altLang="en-US" dirty="0" smtClean="0"/>
              <a:t>호스트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</a:t>
            </a:r>
            <a:r>
              <a:rPr lang="ko-KR" altLang="en-US" dirty="0" smtClean="0"/>
              <a:t>에서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타깃</a:t>
            </a:r>
            <a:endParaRPr lang="en-US" altLang="ko-KR" dirty="0" smtClean="0"/>
          </a:p>
          <a:p>
            <a:pPr lvl="2"/>
            <a:r>
              <a:rPr lang="ko-KR" altLang="ko-KR" dirty="0"/>
              <a:t>개발된 소프트웨어를 탑재해 운영하는 내장형 </a:t>
            </a:r>
            <a:r>
              <a:rPr lang="ko-KR" altLang="ko-KR" dirty="0" smtClean="0"/>
              <a:t>하드웨어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SM9</a:t>
            </a:r>
            <a:r>
              <a:rPr lang="ko-KR" altLang="ko-KR" dirty="0" smtClean="0"/>
              <a:t>도 </a:t>
            </a:r>
            <a:r>
              <a:rPr lang="ko-KR" altLang="ko-KR" dirty="0" err="1"/>
              <a:t>임베디드</a:t>
            </a:r>
            <a:r>
              <a:rPr lang="ko-KR" altLang="ko-KR" dirty="0"/>
              <a:t> 타깃의 일종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4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호스트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윈도우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기본 </a:t>
            </a:r>
            <a:r>
              <a:rPr lang="ko-KR" altLang="ko-KR" dirty="0"/>
              <a:t>호스트 운영체제로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r>
              <a:rPr lang="ko-KR" altLang="ko-KR" dirty="0" err="1" smtClean="0"/>
              <a:t>우분투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리눅스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플랫폼 </a:t>
            </a:r>
            <a:r>
              <a:rPr lang="ko-KR" altLang="ko-KR" dirty="0" err="1" smtClean="0"/>
              <a:t>빌드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우분투를</a:t>
            </a:r>
            <a:r>
              <a:rPr lang="ko-KR" altLang="en-US" dirty="0" smtClean="0"/>
              <a:t> </a:t>
            </a:r>
            <a:r>
              <a:rPr lang="ko-KR" altLang="ko-KR" dirty="0"/>
              <a:t>호스트로 사용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8339"/>
              </p:ext>
            </p:extLst>
          </p:nvPr>
        </p:nvGraphicFramePr>
        <p:xfrm>
          <a:off x="611560" y="2636910"/>
          <a:ext cx="7848872" cy="3384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381"/>
                <a:gridCol w="5855491"/>
              </a:tblGrid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 dirty="0">
                          <a:effectLst/>
                        </a:rPr>
                        <a:t>구분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내용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프로세서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Intel Core2 Extreme CPU X9650 3GHz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메모리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4GByte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디스플레이 어뎁터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NVIDIA GeForce 8800 GTS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운영체제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Windows 7 32bit / Windows 8 64bit </a:t>
                      </a:r>
                      <a:r>
                        <a:rPr lang="en-US" sz="1200" kern="100" spc="-50" baseline="30000" dirty="0" err="1">
                          <a:effectLst/>
                        </a:rPr>
                        <a:t>Fastboot</a:t>
                      </a:r>
                      <a:r>
                        <a:rPr lang="en-US" sz="1200" kern="100" spc="-50" baseline="30000" dirty="0">
                          <a:effectLst/>
                        </a:rPr>
                        <a:t> </a:t>
                      </a:r>
                      <a:r>
                        <a:rPr lang="ko-KR" sz="1200" kern="100" spc="-50" baseline="30000" dirty="0">
                          <a:effectLst/>
                        </a:rPr>
                        <a:t>및</a:t>
                      </a:r>
                      <a:r>
                        <a:rPr lang="en-US" sz="1200" kern="100" spc="-50" baseline="30000" dirty="0">
                          <a:effectLst/>
                        </a:rPr>
                        <a:t> </a:t>
                      </a:r>
                      <a:r>
                        <a:rPr lang="en-US" sz="1200" kern="100" spc="-50" baseline="30000" dirty="0" err="1">
                          <a:effectLst/>
                        </a:rPr>
                        <a:t>Adb</a:t>
                      </a:r>
                      <a:r>
                        <a:rPr lang="en-US" sz="1200" kern="100" spc="-50" baseline="30000" dirty="0">
                          <a:effectLst/>
                        </a:rPr>
                        <a:t> </a:t>
                      </a:r>
                      <a:r>
                        <a:rPr lang="ko-KR" sz="1200" kern="100" spc="-50" baseline="30000" dirty="0">
                          <a:effectLst/>
                        </a:rPr>
                        <a:t>드라이버 설치에 주의 필요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저장장치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HDD 1TByte.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네트워크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인터넷 연결</a:t>
                      </a:r>
                      <a:r>
                        <a:rPr lang="en-US" sz="1200" kern="100" spc="-50">
                          <a:effectLst/>
                        </a:rPr>
                        <a:t>. (</a:t>
                      </a:r>
                      <a:r>
                        <a:rPr lang="ko-KR" sz="1200" kern="100" spc="-50">
                          <a:effectLst/>
                        </a:rPr>
                        <a:t>타깃 연결 시 </a:t>
                      </a:r>
                      <a:r>
                        <a:rPr lang="en-US" sz="1200" kern="100" spc="-50">
                          <a:effectLst/>
                        </a:rPr>
                        <a:t>Wi-Fi </a:t>
                      </a:r>
                      <a:r>
                        <a:rPr lang="ko-KR" sz="1200" kern="100" spc="-50">
                          <a:effectLst/>
                        </a:rPr>
                        <a:t>환경 필요</a:t>
                      </a:r>
                      <a:r>
                        <a:rPr lang="en-US" sz="1200" kern="100" spc="-50">
                          <a:effectLst/>
                        </a:rPr>
                        <a:t>).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USB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USB 2.0 (2</a:t>
                      </a:r>
                      <a:r>
                        <a:rPr lang="ko-KR" sz="1200" kern="100" spc="-50">
                          <a:effectLst/>
                        </a:rPr>
                        <a:t>포트 이상 필요</a:t>
                      </a:r>
                      <a:r>
                        <a:rPr lang="en-US" sz="1200" kern="100" spc="-50">
                          <a:effectLst/>
                        </a:rPr>
                        <a:t>).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기타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DVD Drive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6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부트로더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eMMC</a:t>
            </a:r>
            <a:r>
              <a:rPr lang="ko-KR" altLang="ko-KR" dirty="0"/>
              <a:t>에 저장된 </a:t>
            </a:r>
            <a:r>
              <a:rPr lang="ko-KR" altLang="ko-KR" dirty="0" err="1"/>
              <a:t>부트로더와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ko-KR" altLang="ko-KR" dirty="0"/>
              <a:t> 등을 통해 </a:t>
            </a:r>
            <a:r>
              <a:rPr lang="ko-KR" altLang="ko-KR" dirty="0" smtClean="0"/>
              <a:t>부팅</a:t>
            </a:r>
            <a:endParaRPr lang="en-US" altLang="ko-KR" dirty="0" smtClean="0"/>
          </a:p>
          <a:p>
            <a:r>
              <a:rPr lang="ko-KR" altLang="ko-KR" dirty="0" smtClean="0"/>
              <a:t>외부 </a:t>
            </a:r>
            <a:r>
              <a:rPr lang="ko-KR" altLang="ko-KR" dirty="0"/>
              <a:t>저장소에 해당하는</a:t>
            </a:r>
            <a:r>
              <a:rPr lang="en-US" altLang="ko-KR" dirty="0"/>
              <a:t> SD</a:t>
            </a:r>
            <a:r>
              <a:rPr lang="ko-KR" altLang="ko-KR" dirty="0"/>
              <a:t>카드 </a:t>
            </a:r>
            <a:r>
              <a:rPr lang="ko-KR" altLang="ko-KR" dirty="0" smtClean="0"/>
              <a:t>영역</a:t>
            </a:r>
            <a:endParaRPr lang="en-US" altLang="ko-KR" dirty="0"/>
          </a:p>
          <a:p>
            <a:r>
              <a:rPr lang="ko-KR" altLang="ko-KR" dirty="0" smtClean="0"/>
              <a:t>시스템 </a:t>
            </a:r>
            <a:r>
              <a:rPr lang="ko-KR" altLang="ko-KR" dirty="0"/>
              <a:t>부팅 기능 외에 새로운 </a:t>
            </a:r>
            <a:r>
              <a:rPr lang="ko-KR" altLang="ko-KR" dirty="0" err="1"/>
              <a:t>부트로더나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en-US" altLang="ko-KR" dirty="0"/>
              <a:t>, </a:t>
            </a:r>
            <a:r>
              <a:rPr lang="ko-KR" altLang="ko-KR" dirty="0"/>
              <a:t>루트 파일 시스템 등을 설치할 때도 </a:t>
            </a:r>
            <a:r>
              <a:rPr lang="ko-KR" altLang="ko-KR" dirty="0" smtClean="0"/>
              <a:t>관여</a:t>
            </a:r>
            <a:endParaRPr lang="en-US" altLang="ko-KR" dirty="0" smtClean="0"/>
          </a:p>
          <a:p>
            <a:r>
              <a:rPr lang="ko-KR" altLang="ko-KR" dirty="0" smtClean="0"/>
              <a:t>이 </a:t>
            </a:r>
            <a:r>
              <a:rPr lang="ko-KR" altLang="ko-KR" dirty="0" err="1"/>
              <a:t>부트로더에</a:t>
            </a:r>
            <a:r>
              <a:rPr lang="ko-KR" altLang="ko-KR" dirty="0"/>
              <a:t> 문제가 발생하면 어떠한 작업도 </a:t>
            </a:r>
            <a:r>
              <a:rPr lang="ko-KR" altLang="ko-KR" dirty="0" smtClean="0"/>
              <a:t>불가능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ko-KR" dirty="0"/>
              <a:t>일반적으로 </a:t>
            </a:r>
            <a:r>
              <a:rPr lang="ko-KR" altLang="ko-KR" dirty="0" err="1"/>
              <a:t>스마트폰이나</a:t>
            </a:r>
            <a:r>
              <a:rPr lang="ko-KR" altLang="ko-KR" dirty="0"/>
              <a:t> </a:t>
            </a:r>
            <a:r>
              <a:rPr lang="ko-KR" altLang="ko-KR" dirty="0" err="1"/>
              <a:t>태블릿은</a:t>
            </a:r>
            <a:r>
              <a:rPr lang="ko-KR" altLang="ko-KR" dirty="0"/>
              <a:t> </a:t>
            </a:r>
            <a:r>
              <a:rPr lang="ko-KR" altLang="ko-KR" dirty="0" err="1"/>
              <a:t>부트로더에</a:t>
            </a:r>
            <a:r>
              <a:rPr lang="ko-KR" altLang="ko-KR" dirty="0"/>
              <a:t> 대한 변경을 허용하지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 smtClean="0"/>
              <a:t>소스코드 </a:t>
            </a:r>
            <a:r>
              <a:rPr lang="ko-KR" altLang="ko-KR" dirty="0"/>
              <a:t>또한 공개하지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가급적 </a:t>
            </a:r>
            <a:r>
              <a:rPr lang="en-US" altLang="ko-KR" dirty="0" smtClean="0"/>
              <a:t>SM9</a:t>
            </a:r>
            <a:r>
              <a:rPr lang="ko-KR" altLang="ko-KR" dirty="0"/>
              <a:t>의 </a:t>
            </a:r>
            <a:r>
              <a:rPr lang="ko-KR" altLang="ko-KR" dirty="0" err="1"/>
              <a:t>부트로더는</a:t>
            </a:r>
            <a:r>
              <a:rPr lang="ko-KR" altLang="ko-KR" dirty="0"/>
              <a:t> </a:t>
            </a:r>
            <a:r>
              <a:rPr lang="ko-KR" altLang="ko-KR" dirty="0" err="1"/>
              <a:t>한백전자에서</a:t>
            </a:r>
            <a:r>
              <a:rPr lang="ko-KR" altLang="ko-KR" dirty="0"/>
              <a:t> 업데이트된 </a:t>
            </a:r>
            <a:r>
              <a:rPr lang="ko-KR" altLang="ko-KR" dirty="0" err="1"/>
              <a:t>부트로더를</a:t>
            </a:r>
            <a:r>
              <a:rPr lang="ko-KR" altLang="ko-KR" dirty="0"/>
              <a:t> 전달받아 설치하는 경우를 제외하곤 수정하지 않도록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9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en-US" altLang="ko-KR" dirty="0" smtClean="0"/>
              <a:t> </a:t>
            </a:r>
            <a:r>
              <a:rPr lang="ko-KR" altLang="ko-KR" dirty="0"/>
              <a:t>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EB597F-F804-4D58-BAFE-5C7B6810C53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내용 개체 틀 1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r>
              <a:rPr lang="ko-KR" altLang="ko-KR" dirty="0" err="1" smtClean="0"/>
              <a:t>임베디드</a:t>
            </a:r>
            <a:r>
              <a:rPr lang="ko-KR" altLang="ko-KR" dirty="0" smtClean="0"/>
              <a:t> </a:t>
            </a:r>
            <a:r>
              <a:rPr lang="ko-KR" altLang="ko-KR" dirty="0" err="1"/>
              <a:t>리눅스</a:t>
            </a:r>
            <a:r>
              <a:rPr lang="ko-KR" altLang="ko-KR" dirty="0"/>
              <a:t> </a:t>
            </a:r>
            <a:r>
              <a:rPr lang="ko-KR" altLang="ko-KR" dirty="0" err="1"/>
              <a:t>커널</a:t>
            </a:r>
            <a:r>
              <a:rPr lang="ko-KR" altLang="ko-KR" dirty="0"/>
              <a:t> 기반에 </a:t>
            </a:r>
            <a:r>
              <a:rPr lang="ko-KR" altLang="ko-KR" dirty="0" err="1"/>
              <a:t>안드로이드</a:t>
            </a:r>
            <a:r>
              <a:rPr lang="ko-KR" altLang="ko-KR" dirty="0"/>
              <a:t> 플랫폼 및 </a:t>
            </a:r>
            <a:r>
              <a:rPr lang="ko-KR" altLang="ko-KR" dirty="0" err="1"/>
              <a:t>우분투</a:t>
            </a:r>
            <a:r>
              <a:rPr lang="en-US" altLang="ko-KR" dirty="0"/>
              <a:t> 12.04</a:t>
            </a:r>
            <a:r>
              <a:rPr lang="ko-KR" altLang="ko-KR" dirty="0"/>
              <a:t>를 </a:t>
            </a:r>
            <a:r>
              <a:rPr lang="ko-KR" altLang="ko-KR" dirty="0" smtClean="0"/>
              <a:t>함께 사용</a:t>
            </a:r>
            <a:endParaRPr lang="en-US" altLang="ko-KR" dirty="0" smtClean="0"/>
          </a:p>
          <a:p>
            <a:r>
              <a:rPr lang="ko-KR" altLang="ko-KR" dirty="0" smtClean="0"/>
              <a:t>최신 </a:t>
            </a:r>
            <a:r>
              <a:rPr lang="ko-KR" altLang="ko-KR" dirty="0"/>
              <a:t>스마트 디바이스 및 </a:t>
            </a:r>
            <a:r>
              <a:rPr lang="ko-KR" altLang="ko-KR" dirty="0" err="1"/>
              <a:t>임베디드</a:t>
            </a:r>
            <a:r>
              <a:rPr lang="ko-KR" altLang="ko-KR" dirty="0"/>
              <a:t> 교육 </a:t>
            </a:r>
            <a:r>
              <a:rPr lang="ko-KR" altLang="ko-KR" dirty="0" smtClean="0"/>
              <a:t>장비</a:t>
            </a:r>
            <a:endParaRPr lang="en-US" altLang="ko-KR" dirty="0" smtClean="0"/>
          </a:p>
          <a:p>
            <a:pPr marL="342900" lvl="1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dirty="0"/>
              <a:t>ADK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SmartCar</a:t>
            </a:r>
            <a:r>
              <a:rPr lang="en-US" altLang="ko-KR" dirty="0"/>
              <a:t>, Healthcare/Eco Sensor Kit, </a:t>
            </a:r>
            <a:r>
              <a:rPr lang="en-US" altLang="ko-KR" dirty="0" err="1"/>
              <a:t>UbiHouse</a:t>
            </a:r>
            <a:r>
              <a:rPr lang="en-US" altLang="ko-KR" dirty="0"/>
              <a:t> Smart, Capstone1, Capstone2 </a:t>
            </a:r>
            <a:r>
              <a:rPr lang="ko-KR" altLang="ko-KR" dirty="0"/>
              <a:t>등과 </a:t>
            </a:r>
            <a:r>
              <a:rPr lang="ko-KR" altLang="ko-KR" dirty="0" smtClean="0"/>
              <a:t>연동</a:t>
            </a:r>
            <a:r>
              <a:rPr lang="en-US" altLang="ko-KR" dirty="0" smtClean="0"/>
              <a:t> </a:t>
            </a:r>
            <a:r>
              <a:rPr lang="ko-KR" altLang="ko-KR" dirty="0"/>
              <a:t>스마트 디바이스 기반의 전자장치 </a:t>
            </a:r>
            <a:r>
              <a:rPr lang="ko-KR" altLang="ko-KR" dirty="0" smtClean="0"/>
              <a:t>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로봇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err="1" smtClean="0"/>
              <a:t>헬스케어</a:t>
            </a:r>
            <a:r>
              <a:rPr lang="ko-KR" altLang="ko-KR" dirty="0" smtClean="0"/>
              <a:t> 단말기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ko-KR" dirty="0" smtClean="0"/>
              <a:t>응용 분야로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HBE-SM9-Compact </a:t>
            </a:r>
            <a:r>
              <a:rPr lang="ko-KR" altLang="ko-KR" dirty="0"/>
              <a:t>활용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77718"/>
              </p:ext>
            </p:extLst>
          </p:nvPr>
        </p:nvGraphicFramePr>
        <p:xfrm>
          <a:off x="755576" y="1052736"/>
          <a:ext cx="7416824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1800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7272808" cy="165618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924944"/>
            <a:ext cx="7272808" cy="172819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797152"/>
            <a:ext cx="727280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SM9 </a:t>
            </a:r>
            <a:r>
              <a:rPr lang="ko-KR" altLang="ko-KR" dirty="0"/>
              <a:t>하드웨어 </a:t>
            </a:r>
            <a:r>
              <a:rPr lang="ko-KR" altLang="ko-KR" dirty="0" smtClean="0"/>
              <a:t>사양</a:t>
            </a:r>
            <a:r>
              <a:rPr lang="en-US" altLang="ko-KR" dirty="0" smtClean="0"/>
              <a:t>						</a:t>
            </a:r>
            <a:endParaRPr lang="ko-KR" altLang="en-US" dirty="0"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M1 (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Processor</a:t>
            </a:r>
          </a:p>
          <a:p>
            <a:pPr lvl="2"/>
            <a:r>
              <a:rPr lang="ko-KR" altLang="ko-KR" dirty="0"/>
              <a:t>삼성전자 </a:t>
            </a:r>
            <a:r>
              <a:rPr lang="ko-KR" altLang="ko-KR" dirty="0" err="1" smtClean="0"/>
              <a:t>옥타코어</a:t>
            </a:r>
            <a:r>
              <a:rPr lang="en-US" altLang="ko-KR" dirty="0" smtClean="0"/>
              <a:t> </a:t>
            </a:r>
            <a:r>
              <a:rPr lang="en-US" altLang="ko-KR" dirty="0"/>
              <a:t>Exynos5 AP(Application Processor)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LCD</a:t>
            </a:r>
          </a:p>
          <a:p>
            <a:pPr lvl="2"/>
            <a:r>
              <a:rPr lang="en-US" altLang="ko-KR" dirty="0"/>
              <a:t>10</a:t>
            </a:r>
            <a:r>
              <a:rPr lang="ko-KR" altLang="ko-KR" dirty="0"/>
              <a:t>점 </a:t>
            </a:r>
            <a:r>
              <a:rPr lang="ko-KR" altLang="ko-KR" dirty="0" err="1"/>
              <a:t>정전용량식</a:t>
            </a:r>
            <a:r>
              <a:rPr lang="ko-KR" altLang="ko-KR" dirty="0"/>
              <a:t> 멀티터치 스크린 및 </a:t>
            </a:r>
            <a:r>
              <a:rPr lang="ko-KR" altLang="ko-KR" dirty="0" err="1"/>
              <a:t>광시야각을</a:t>
            </a:r>
            <a:r>
              <a:rPr lang="ko-KR" altLang="ko-KR" dirty="0"/>
              <a:t> 지원하는 </a:t>
            </a:r>
            <a:r>
              <a:rPr lang="en-US" altLang="ko-KR" dirty="0"/>
              <a:t>7"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고속 </a:t>
            </a:r>
            <a:r>
              <a:rPr lang="ko-KR" altLang="ko-KR" dirty="0"/>
              <a:t>무선 </a:t>
            </a:r>
            <a:r>
              <a:rPr lang="ko-KR" altLang="ko-KR" dirty="0" smtClean="0"/>
              <a:t>통신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802.11b/g/n Wi-Fi</a:t>
            </a:r>
          </a:p>
          <a:p>
            <a:pPr lvl="2"/>
            <a:r>
              <a:rPr lang="ko-KR" altLang="ko-KR" dirty="0" err="1"/>
              <a:t>블루투스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USB</a:t>
            </a:r>
          </a:p>
          <a:p>
            <a:pPr lvl="2"/>
            <a:r>
              <a:rPr lang="en-US" altLang="ko-KR" dirty="0" smtClean="0"/>
              <a:t>USB 3.0 (USB 2.0 </a:t>
            </a:r>
            <a:r>
              <a:rPr lang="ko-KR" altLang="en-US" dirty="0" smtClean="0"/>
              <a:t>하위 호환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HBE-SM9-Compact </a:t>
            </a:r>
            <a:r>
              <a:rPr lang="en-US" altLang="ko-KR" dirty="0"/>
              <a:t>M1 </a:t>
            </a:r>
            <a:r>
              <a:rPr lang="ko-KR" altLang="ko-KR" dirty="0"/>
              <a:t>사양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04540"/>
              </p:ext>
            </p:extLst>
          </p:nvPr>
        </p:nvGraphicFramePr>
        <p:xfrm>
          <a:off x="539552" y="1052736"/>
          <a:ext cx="7920880" cy="5400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818"/>
                <a:gridCol w="5704062"/>
              </a:tblGrid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사양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Processor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Samsung Exynos-5422 Octa Core(Cortex-A15 Quad + Cortex-A7 Quad)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2Gbytes LPDDR3 RAM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GPU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Mali-T628 MP6(OpenGL ES 3.0/2.0/1.1 and </a:t>
                      </a:r>
                      <a:r>
                        <a:rPr lang="en-US" sz="1200" kern="100" dirty="0" err="1">
                          <a:effectLst/>
                        </a:rPr>
                        <a:t>OpenCL</a:t>
                      </a:r>
                      <a:r>
                        <a:rPr lang="en-US" sz="1200" kern="100" dirty="0">
                          <a:effectLst/>
                        </a:rPr>
                        <a:t> 1.1 Full profile)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Display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 inch 800x1280(WXGA) pixels IPS LCD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Touch Screen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 inch 10 point Capacitive Multi-Touch Screen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Touch Key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4ea Capacitive Touch  Key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Storage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eMMC 16GBytes, *Option 8/16/32GBytes MicroSD Card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Network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802.11 b/g/n Wireless LAN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Bluetooth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4.0+EDR, 1.1/1.2/2.0/2.1+EDR compatible (* max data speed 3Mbps)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PMIC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Power Management IC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Digital Video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HDMI 1.4 Video Out(1080p)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Audio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Audio Codec, Build-in Speaker, Headphone Jack(</a:t>
                      </a:r>
                      <a:r>
                        <a:rPr lang="en-US" sz="1200" kern="100" dirty="0" err="1">
                          <a:effectLst/>
                        </a:rPr>
                        <a:t>Mic</a:t>
                      </a:r>
                      <a:r>
                        <a:rPr lang="en-US" sz="1200" kern="100" dirty="0">
                          <a:effectLst/>
                        </a:rPr>
                        <a:t> + Speaker)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30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USB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USB 3.0 Host (Super Speed standard A Type Connector x 1port)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USB 3.0 OTG (Super Speed USB Micro A-B Type Connector x 1port)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USB 2.0 Host (High Speed standard A Type Connector x 2ports)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6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UART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 Port Serial to USB(Micro Type, default: debugging UART)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 </a:t>
            </a:r>
            <a:r>
              <a:rPr lang="en-US" altLang="ko-KR" dirty="0" smtClean="0"/>
              <a:t>M2 </a:t>
            </a:r>
            <a:r>
              <a:rPr lang="ko-KR" altLang="ko-KR" dirty="0"/>
              <a:t>사양 </a:t>
            </a:r>
            <a:r>
              <a:rPr lang="en-US" altLang="ko-KR" dirty="0" smtClean="0"/>
              <a:t>			</a:t>
            </a:r>
            <a:endParaRPr lang="ko-KR" altLang="en-US" dirty="0"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SM9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M2</a:t>
            </a:r>
          </a:p>
          <a:p>
            <a:pPr lvl="1"/>
            <a:r>
              <a:rPr lang="ko-KR" altLang="ko-KR" dirty="0" err="1" smtClean="0"/>
              <a:t>임베디드</a:t>
            </a:r>
            <a:r>
              <a:rPr lang="ko-KR" altLang="ko-KR" dirty="0" smtClean="0"/>
              <a:t> 학습용 주변장치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M1</a:t>
            </a:r>
            <a:r>
              <a:rPr lang="ko-KR" altLang="ko-KR" dirty="0" smtClean="0"/>
              <a:t>에 내장된 프로세서의 여러 핀과 직접 연결된 주변 장치들로 구성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스위치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TextLCD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/>
              <a:t>LED, </a:t>
            </a:r>
            <a:r>
              <a:rPr lang="ko-KR" altLang="ko-KR" dirty="0" err="1"/>
              <a:t>버저</a:t>
            </a:r>
            <a:r>
              <a:rPr lang="en-US" altLang="ko-KR" dirty="0" smtClean="0"/>
              <a:t> -&gt;</a:t>
            </a:r>
            <a:r>
              <a:rPr lang="ko-KR" altLang="ko-KR" dirty="0" smtClean="0"/>
              <a:t> </a:t>
            </a:r>
            <a:r>
              <a:rPr lang="en-US" altLang="ko-KR" dirty="0" smtClean="0"/>
              <a:t>GPIO</a:t>
            </a:r>
            <a:r>
              <a:rPr lang="ko-KR" altLang="ko-KR" dirty="0"/>
              <a:t>에 연결</a:t>
            </a:r>
            <a:endParaRPr lang="en-US" altLang="ko-KR" dirty="0" smtClean="0"/>
          </a:p>
          <a:p>
            <a:pPr lvl="2"/>
            <a:r>
              <a:rPr lang="ko-KR" altLang="ko-KR" dirty="0"/>
              <a:t>빛 센서</a:t>
            </a:r>
            <a:r>
              <a:rPr lang="en-US" altLang="ko-KR" dirty="0"/>
              <a:t>(CDS), </a:t>
            </a:r>
            <a:r>
              <a:rPr lang="ko-KR" altLang="ko-KR" dirty="0"/>
              <a:t>가변저항 </a:t>
            </a:r>
            <a:r>
              <a:rPr lang="ko-KR" altLang="ko-KR" dirty="0" err="1"/>
              <a:t>조그</a:t>
            </a:r>
            <a:r>
              <a:rPr lang="ko-KR" altLang="ko-KR" dirty="0"/>
              <a:t> </a:t>
            </a:r>
            <a:r>
              <a:rPr lang="ko-KR" altLang="ko-KR" dirty="0" smtClean="0"/>
              <a:t>셔틀</a:t>
            </a:r>
            <a:r>
              <a:rPr lang="en-US" altLang="ko-KR" dirty="0" smtClean="0"/>
              <a:t> -&gt; ADC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en-US" altLang="ko-KR" dirty="0"/>
              <a:t>FND</a:t>
            </a:r>
            <a:r>
              <a:rPr lang="ko-KR" altLang="ko-KR" dirty="0"/>
              <a:t>와</a:t>
            </a:r>
            <a:r>
              <a:rPr lang="en-US" altLang="ko-KR" dirty="0"/>
              <a:t> SHT21(</a:t>
            </a:r>
            <a:r>
              <a:rPr lang="ko-KR" altLang="ko-KR" dirty="0"/>
              <a:t>온 습도센서</a:t>
            </a:r>
            <a:r>
              <a:rPr lang="en-US" altLang="ko-KR" dirty="0" smtClean="0"/>
              <a:t>) -&gt; I2C </a:t>
            </a:r>
            <a:r>
              <a:rPr lang="ko-KR" altLang="ko-KR" dirty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/>
              <a:t>EEPROM</a:t>
            </a:r>
            <a:r>
              <a:rPr lang="ko-KR" altLang="ko-KR" dirty="0"/>
              <a:t>은</a:t>
            </a:r>
            <a:r>
              <a:rPr lang="en-US" altLang="ko-KR" dirty="0"/>
              <a:t> SPI </a:t>
            </a:r>
            <a:r>
              <a:rPr lang="ko-KR" altLang="ko-KR" dirty="0"/>
              <a:t>인터페이스를 통해 연결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50717"/>
              </p:ext>
            </p:extLst>
          </p:nvPr>
        </p:nvGraphicFramePr>
        <p:xfrm>
          <a:off x="611560" y="3573020"/>
          <a:ext cx="7848872" cy="273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6664"/>
                <a:gridCol w="5652208"/>
              </a:tblGrid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사양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Interrupt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Button Switch 3ea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Display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2x16 Text LCD, 4-Digit 7-Segment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Output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Buzzer, 4ea LED’s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I2C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Humidity and Temperature Sensor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SPI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EEPROM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09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ADC Device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CDS, VR(Variable Resister)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879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HBE-SM9-Compact Option</a:t>
            </a:r>
            <a:r>
              <a:rPr lang="en-US" altLang="ko-KR" dirty="0" smtClean="0"/>
              <a:t>				(1)</a:t>
            </a:r>
            <a:endParaRPr lang="ko-KR" altLang="en-US" dirty="0">
              <a:latin typeface="Stencil" pitchFamily="8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SM9</a:t>
            </a:r>
            <a:r>
              <a:rPr lang="ko-KR" altLang="ko-KR" dirty="0"/>
              <a:t>의 </a:t>
            </a:r>
            <a:r>
              <a:rPr lang="ko-KR" altLang="ko-KR" dirty="0" smtClean="0"/>
              <a:t>옵션모듈</a:t>
            </a:r>
            <a:r>
              <a:rPr lang="en-US" altLang="ko-KR" dirty="0" smtClean="0"/>
              <a:t> (</a:t>
            </a:r>
            <a:r>
              <a:rPr lang="en-US" altLang="ko-KR" dirty="0"/>
              <a:t>M2 </a:t>
            </a:r>
            <a:r>
              <a:rPr lang="ko-KR" altLang="ko-KR" dirty="0"/>
              <a:t>모듈에 포함되지 않은 센서 및 </a:t>
            </a:r>
            <a:r>
              <a:rPr lang="ko-KR" altLang="ko-KR" dirty="0" smtClean="0"/>
              <a:t>디바이스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Capstone </a:t>
            </a:r>
            <a:r>
              <a:rPr lang="ko-KR" altLang="ko-KR" dirty="0" smtClean="0"/>
              <a:t>모듈</a:t>
            </a:r>
            <a:r>
              <a:rPr lang="ko-KR" altLang="en-US" dirty="0" smtClean="0"/>
              <a:t>을 연결하여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B/D Shield</a:t>
            </a:r>
          </a:p>
          <a:p>
            <a:pPr lvl="1"/>
            <a:r>
              <a:rPr lang="en-US" altLang="ko-KR" dirty="0" smtClean="0"/>
              <a:t>M1</a:t>
            </a:r>
            <a:r>
              <a:rPr lang="ko-KR" altLang="ko-KR" dirty="0"/>
              <a:t>모듈을 </a:t>
            </a:r>
            <a:r>
              <a:rPr lang="ko-KR" altLang="ko-KR" dirty="0" smtClean="0"/>
              <a:t>휴대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Battery </a:t>
            </a:r>
            <a:r>
              <a:rPr lang="en-US" altLang="ko-KR" dirty="0" smtClean="0"/>
              <a:t>Module</a:t>
            </a:r>
          </a:p>
          <a:p>
            <a:pPr lvl="1"/>
            <a:r>
              <a:rPr lang="ko-KR" altLang="en-US" dirty="0" smtClean="0"/>
              <a:t>근거리 통신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NFC Module,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ko-KR" altLang="ko-KR" dirty="0"/>
              <a:t>를 위한 오픈 소스 </a:t>
            </a:r>
            <a:r>
              <a:rPr lang="ko-KR" altLang="ko-KR" dirty="0" smtClean="0"/>
              <a:t>하드웨어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3066992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-윤고딕350"/>
        <a:ea typeface="-윤고딕350"/>
        <a:cs typeface=""/>
      </a:majorFont>
      <a:minorFont>
        <a:latin typeface="윤고딕140"/>
        <a:ea typeface="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템플린</Template>
  <TotalTime>10712</TotalTime>
  <Words>1674</Words>
  <Application>Microsoft Office PowerPoint</Application>
  <PresentationFormat>화면 슬라이드 쇼(4:3)</PresentationFormat>
  <Paragraphs>390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7" baseType="lpstr">
      <vt:lpstr>굴림</vt:lpstr>
      <vt:lpstr>Arial</vt:lpstr>
      <vt:lpstr>윤고딕120</vt:lpstr>
      <vt:lpstr>Times New Roman</vt:lpstr>
      <vt:lpstr>Wingdings</vt:lpstr>
      <vt:lpstr>맑은 고딕</vt:lpstr>
      <vt:lpstr>HY동녘B</vt:lpstr>
      <vt:lpstr>HY견고딕</vt:lpstr>
      <vt:lpstr>-윤고딕350</vt:lpstr>
      <vt:lpstr>Stencil</vt:lpstr>
      <vt:lpstr>윤고딕140</vt:lpstr>
      <vt:lpstr>Arial Rounded MT Bold</vt:lpstr>
      <vt:lpstr>휴먼모음T</vt:lpstr>
      <vt:lpstr>디자인 사용자 지정</vt:lpstr>
      <vt:lpstr>2015.01.12 hanback master theme</vt:lpstr>
      <vt:lpstr>HBE-SM9-Compact</vt:lpstr>
      <vt:lpstr>HBE-SM9-Compact</vt:lpstr>
      <vt:lpstr>HBE-SM9-Compact 개요</vt:lpstr>
      <vt:lpstr>SM9 특징</vt:lpstr>
      <vt:lpstr>HBE-SM9-Compact 활용 사례</vt:lpstr>
      <vt:lpstr>SM9 하드웨어 사양      </vt:lpstr>
      <vt:lpstr>HBE-SM9-Compact M1 사양</vt:lpstr>
      <vt:lpstr>HBE-SM9-Compact M2 사양    </vt:lpstr>
      <vt:lpstr>HBE-SM9-Compact Option    (1)</vt:lpstr>
      <vt:lpstr>HBE-SM9-Compact Option    (2)</vt:lpstr>
      <vt:lpstr>HBE-SM9-Compact Option    (3)</vt:lpstr>
      <vt:lpstr>SM9 기능 및 명칭      (1)</vt:lpstr>
      <vt:lpstr>SM9 기능 및 명칭      (2)</vt:lpstr>
      <vt:lpstr>SM9 기능 및 명칭      (3)</vt:lpstr>
      <vt:lpstr>SM9 M1의 주요 명칭 및 기능    (1)</vt:lpstr>
      <vt:lpstr>SM9 M1의 주요 명칭 및 기능    (2)</vt:lpstr>
      <vt:lpstr>SM9 M2의 주요 명칭 및 기능    (1)</vt:lpstr>
      <vt:lpstr>SM9 M2의 주요 명칭 및 기능    (2)</vt:lpstr>
      <vt:lpstr>HBE-SM9-Compact 블록도</vt:lpstr>
      <vt:lpstr>SM9 제품 구성</vt:lpstr>
      <vt:lpstr>플랫폼(Embedded Development Kit)  (1)</vt:lpstr>
      <vt:lpstr>플랫폼(Embedded Development Kit)  (2)</vt:lpstr>
      <vt:lpstr>플랫폼(Embedded Development Kit)  (3)</vt:lpstr>
      <vt:lpstr>플랫폼(Embedded Development Kit)  (4)</vt:lpstr>
      <vt:lpstr>플랫폼(Embedded Development Kit)  (5)</vt:lpstr>
      <vt:lpstr>플랫폼(Embedded Development Kit)  (6)</vt:lpstr>
      <vt:lpstr>플랫폼(Embedded Development Kit)  (7)</vt:lpstr>
      <vt:lpstr>개발환경(AndroX Studio) DVD</vt:lpstr>
      <vt:lpstr>우분투 이미지(Ubuntu Recovery) DVD</vt:lpstr>
      <vt:lpstr>실습 환경</vt:lpstr>
      <vt:lpstr>호스트 환경</vt:lpstr>
      <vt:lpstr>부트로더</vt:lpstr>
    </vt:vector>
  </TitlesOfParts>
  <Company>(주)한백전자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최진상</dc:creator>
  <cp:lastModifiedBy>CJTP16</cp:lastModifiedBy>
  <cp:revision>504</cp:revision>
  <dcterms:created xsi:type="dcterms:W3CDTF">2007-10-19T10:27:26Z</dcterms:created>
  <dcterms:modified xsi:type="dcterms:W3CDTF">2015-03-23T07:25:35Z</dcterms:modified>
</cp:coreProperties>
</file>