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73" r:id="rId2"/>
  </p:sldMasterIdLst>
  <p:notesMasterIdLst>
    <p:notesMasterId r:id="rId60"/>
  </p:notesMasterIdLst>
  <p:handoutMasterIdLst>
    <p:handoutMasterId r:id="rId61"/>
  </p:handoutMasterIdLst>
  <p:sldIdLst>
    <p:sldId id="711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44" r:id="rId36"/>
    <p:sldId id="745" r:id="rId37"/>
    <p:sldId id="746" r:id="rId38"/>
    <p:sldId id="747" r:id="rId39"/>
    <p:sldId id="748" r:id="rId40"/>
    <p:sldId id="749" r:id="rId41"/>
    <p:sldId id="750" r:id="rId42"/>
    <p:sldId id="751" r:id="rId43"/>
    <p:sldId id="752" r:id="rId44"/>
    <p:sldId id="753" r:id="rId45"/>
    <p:sldId id="754" r:id="rId46"/>
    <p:sldId id="755" r:id="rId47"/>
    <p:sldId id="756" r:id="rId48"/>
    <p:sldId id="757" r:id="rId49"/>
    <p:sldId id="758" r:id="rId50"/>
    <p:sldId id="759" r:id="rId51"/>
    <p:sldId id="760" r:id="rId52"/>
    <p:sldId id="761" r:id="rId53"/>
    <p:sldId id="762" r:id="rId54"/>
    <p:sldId id="763" r:id="rId55"/>
    <p:sldId id="764" r:id="rId56"/>
    <p:sldId id="765" r:id="rId57"/>
    <p:sldId id="766" r:id="rId58"/>
    <p:sldId id="767" r:id="rId59"/>
  </p:sldIdLst>
  <p:sldSz cx="9144000" cy="6858000" type="screen4x3"/>
  <p:notesSz cx="7104063" cy="10234613"/>
  <p:embeddedFontLst>
    <p:embeddedFont>
      <p:font typeface="맑은 고딕" panose="020B0503020000020004" pitchFamily="50" charset="-127"/>
      <p:regular r:id="rId62"/>
      <p:bold r:id="rId63"/>
    </p:embeddedFont>
    <p:embeddedFont>
      <p:font typeface="HY견고딕" panose="02030600000101010101" pitchFamily="18" charset="-127"/>
      <p:regular r:id="rId64"/>
    </p:embeddedFont>
    <p:embeddedFont>
      <p:font typeface="Stencil" panose="040409050D0802020404" pitchFamily="82" charset="0"/>
      <p:regular r:id="rId65"/>
    </p:embeddedFont>
    <p:embeddedFont>
      <p:font typeface="HY동녘B" panose="02030600000101010101" pitchFamily="18" charset="-127"/>
      <p:regular r:id="rId66"/>
    </p:embeddedFont>
    <p:embeddedFont>
      <p:font typeface="휴먼모음T" panose="02030504000101010101" pitchFamily="18" charset="-127"/>
      <p:regular r:id="rId67"/>
    </p:embeddedFont>
    <p:embeddedFont>
      <p:font typeface="Arial Rounded MT Bold" panose="020F0704030504030204" pitchFamily="34" charset="0"/>
      <p:regular r:id="rId6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9900CC"/>
    <a:srgbClr val="641E08"/>
    <a:srgbClr val="982D0C"/>
    <a:srgbClr val="003300"/>
    <a:srgbClr val="C19BE1"/>
    <a:srgbClr val="FF00FF"/>
    <a:srgbClr val="C89CE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9" autoAdjust="0"/>
    <p:restoredTop sz="99807" autoAdjust="0"/>
  </p:normalViewPr>
  <p:slideViewPr>
    <p:cSldViewPr>
      <p:cViewPr>
        <p:scale>
          <a:sx n="66" d="100"/>
          <a:sy n="66" d="100"/>
        </p:scale>
        <p:origin x="-510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3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1.fntdata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B14983F-310E-4911-BDA4-FB6038452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98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5B497C8-A7ED-4931-8C00-B5AF410852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65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 descr="시안-표지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425"/>
            <a:ext cx="9144000" cy="64722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E1C6F4-91C8-4837-BB44-1F894366CA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4638" y="1125538"/>
            <a:ext cx="2087562" cy="5327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8775" y="1125538"/>
            <a:ext cx="6113463" cy="5327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F8942-4590-47B3-9AA6-E719B463D2C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7"/>
          <p:cNvGrpSpPr/>
          <p:nvPr/>
        </p:nvGrpSpPr>
        <p:grpSpPr>
          <a:xfrm>
            <a:off x="285720" y="2000240"/>
            <a:ext cx="8215370" cy="1643074"/>
            <a:chOff x="500034" y="142852"/>
            <a:chExt cx="8215370" cy="500066"/>
          </a:xfrm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8" name="그룹 8"/>
          <p:cNvGrpSpPr/>
          <p:nvPr/>
        </p:nvGrpSpPr>
        <p:grpSpPr>
          <a:xfrm>
            <a:off x="428596" y="3571876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16"/>
          <p:cNvGrpSpPr/>
          <p:nvPr/>
        </p:nvGrpSpPr>
        <p:grpSpPr>
          <a:xfrm>
            <a:off x="428596" y="2071678"/>
            <a:ext cx="8072494" cy="71438"/>
            <a:chOff x="357158" y="4357694"/>
            <a:chExt cx="8072494" cy="71438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5" name="부제목 2"/>
          <p:cNvSpPr txBox="1">
            <a:spLocks/>
          </p:cNvSpPr>
          <p:nvPr/>
        </p:nvSpPr>
        <p:spPr>
          <a:xfrm>
            <a:off x="5457876" y="1714488"/>
            <a:ext cx="2971776" cy="32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>
              <a:buNone/>
              <a:defRPr sz="3000" baseline="0">
                <a:solidFill>
                  <a:srgbClr val="00B050"/>
                </a:solidFill>
                <a:ea typeface="HY동녘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㈜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한백전자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교육사업부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5786" y="6429396"/>
            <a:ext cx="1805014" cy="292079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A8AA2DDE-5A15-46AF-B964-CFE0F3D8DF0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2"/>
          </p:nvPr>
        </p:nvSpPr>
        <p:spPr>
          <a:xfrm>
            <a:off x="485804" y="357187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62C-9CF4-405F-B5A2-8DDDC36414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57364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57364"/>
            <a:ext cx="4041775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AA2DDE-5A15-46AF-B964-CFE0F3D8DF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2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285728"/>
            <a:ext cx="3143272" cy="1857388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9B62C-9CF4-405F-B5A2-8DDDC364148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736725"/>
            <a:ext cx="4081462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736725"/>
            <a:ext cx="408305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CB702-5D45-4ACC-855B-36587BD459C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CA5B31-210B-4AA7-AF9B-7FB7EB7972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86533-A56E-47E7-A8A9-F43AFC17695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6FC96-859D-4E66-AFA8-087A439E07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D6C796-EC16-4379-BA43-890F56E113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0ABC71-4F53-4838-969D-AD1777E45C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내지시안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6988"/>
            <a:ext cx="9144000" cy="6465888"/>
          </a:xfrm>
          <a:prstGeom prst="rect">
            <a:avLst/>
          </a:prstGeom>
          <a:noFill/>
        </p:spPr>
      </p:pic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300" y="6453188"/>
            <a:ext cx="441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 Rounded MT Bold" pitchFamily="34" charset="0"/>
              </a:defRPr>
            </a:lvl1pPr>
          </a:lstStyle>
          <a:p>
            <a:fld id="{EDC72880-5C73-4795-BF11-0ABDD8E99CB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2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01707"/>
            <a:ext cx="8316912" cy="525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12804" y="507960"/>
            <a:ext cx="3067092" cy="474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tencil" pitchFamily="82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291" y="527624"/>
            <a:ext cx="565951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FFC000"/>
          </a:solidFill>
          <a:latin typeface="Stencil" pitchFamily="82" charset="0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9pPr>
    </p:titleStyle>
    <p:bodyStyle>
      <a:lvl1pPr marL="266700" indent="-266700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200000"/>
        <a:buFont typeface="Wingdings" pitchFamily="2" charset="2"/>
        <a:buChar char="§"/>
        <a:defRPr kumimoji="1" sz="1600">
          <a:solidFill>
            <a:srgbClr val="003399"/>
          </a:solidFill>
          <a:latin typeface="Stencil" pitchFamily="82" charset="0"/>
          <a:ea typeface="+mn-ea"/>
          <a:cs typeface="+mn-cs"/>
        </a:defRPr>
      </a:lvl1pPr>
      <a:lvl2pPr marL="714375" indent="-26828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¢"/>
        <a:defRPr kumimoji="1" sz="1400">
          <a:solidFill>
            <a:srgbClr val="0000CC"/>
          </a:solidFill>
          <a:latin typeface="Stencil" pitchFamily="82" charset="0"/>
          <a:ea typeface="+mn-ea"/>
        </a:defRPr>
      </a:lvl2pPr>
      <a:lvl3pPr marL="1076325" indent="-182563" algn="l" rtl="0" fontAlgn="ctr" latinLnBrk="1">
        <a:spcBef>
          <a:spcPct val="20000"/>
        </a:spcBef>
        <a:spcAft>
          <a:spcPct val="0"/>
        </a:spcAft>
        <a:buClr>
          <a:srgbClr val="5F5F5F"/>
        </a:buClr>
        <a:buSzPct val="120000"/>
        <a:buFont typeface="Wingdings" pitchFamily="2" charset="2"/>
        <a:buChar char="§"/>
        <a:defRPr kumimoji="1" sz="1200">
          <a:solidFill>
            <a:srgbClr val="292929"/>
          </a:solidFill>
          <a:latin typeface="Stencil" pitchFamily="82" charset="0"/>
          <a:ea typeface="+mn-ea"/>
        </a:defRPr>
      </a:lvl3pPr>
      <a:lvl4pPr marL="1438275" indent="-182563" algn="l" rtl="0" fontAlgn="ctr" latinLnBrk="1">
        <a:spcBef>
          <a:spcPct val="20000"/>
        </a:spcBef>
        <a:spcAft>
          <a:spcPct val="0"/>
        </a:spcAft>
        <a:buClr>
          <a:srgbClr val="0000CC"/>
        </a:buClr>
        <a:buSzPct val="150000"/>
        <a:buFont typeface="Arial" pitchFamily="34" charset="0"/>
        <a:buChar char="•"/>
        <a:defRPr kumimoji="1" sz="1000">
          <a:solidFill>
            <a:srgbClr val="003399"/>
          </a:solidFill>
          <a:latin typeface="Stencil" pitchFamily="82" charset="0"/>
          <a:ea typeface="+mn-ea"/>
        </a:defRPr>
      </a:lvl4pPr>
      <a:lvl5pPr marL="17907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5pPr>
      <a:lvl6pPr marL="22479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6pPr>
      <a:lvl7pPr marL="27051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7pPr>
      <a:lvl8pPr marL="31623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8pPr>
      <a:lvl9pPr marL="36195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966" y="42504"/>
            <a:ext cx="9072594" cy="6786586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4325" y="6500834"/>
            <a:ext cx="648200" cy="27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659655" y="6615304"/>
            <a:ext cx="41376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본 문서의 저작권은 ㈜</a:t>
            </a:r>
            <a:r>
              <a:rPr lang="ko-KR" alt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한백전자에</a:t>
            </a:r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있으며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,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허락 없이 무단 복제 및 전제를 불허합니다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안드로엑스</a:t>
            </a:r>
            <a:r>
              <a:rPr lang="ko-KR" altLang="ko-KR" dirty="0"/>
              <a:t> 스튜디오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6206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안드로엑스</a:t>
            </a:r>
            <a:r>
              <a:rPr lang="ko-KR" altLang="ko-KR" dirty="0"/>
              <a:t> </a:t>
            </a:r>
            <a:r>
              <a:rPr lang="ko-KR" altLang="ko-KR" dirty="0" smtClean="0"/>
              <a:t>스튜디오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주요기능</a:t>
            </a:r>
            <a:r>
              <a:rPr lang="ko-KR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515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이클립스</a:t>
            </a:r>
            <a:r>
              <a:rPr lang="en-US" altLang="ko-KR" dirty="0" smtClean="0"/>
              <a:t>							(1)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ARM </a:t>
            </a:r>
            <a:r>
              <a:rPr lang="ko-KR" altLang="ko-KR" dirty="0"/>
              <a:t>기반의 </a:t>
            </a:r>
            <a:r>
              <a:rPr lang="ko-KR" altLang="ko-KR" dirty="0" err="1"/>
              <a:t>임베디드</a:t>
            </a:r>
            <a:r>
              <a:rPr lang="ko-KR" altLang="ko-KR" dirty="0"/>
              <a:t> 개발환경과 </a:t>
            </a:r>
            <a:r>
              <a:rPr lang="ko-KR" altLang="ko-KR" dirty="0" err="1"/>
              <a:t>아두이노</a:t>
            </a:r>
            <a:r>
              <a:rPr lang="ko-KR" altLang="ko-KR" dirty="0"/>
              <a:t> </a:t>
            </a:r>
            <a:r>
              <a:rPr lang="ko-KR" altLang="ko-KR" dirty="0" err="1"/>
              <a:t>펌웨어</a:t>
            </a:r>
            <a:r>
              <a:rPr lang="ko-KR" altLang="ko-KR" dirty="0"/>
              <a:t> 개발환경을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프로젝트 </a:t>
            </a:r>
            <a:r>
              <a:rPr lang="ko-KR" altLang="ko-KR" dirty="0"/>
              <a:t>저장 </a:t>
            </a:r>
            <a:r>
              <a:rPr lang="ko-KR" altLang="ko-KR" dirty="0" smtClean="0"/>
              <a:t>폴더 </a:t>
            </a:r>
            <a:r>
              <a:rPr lang="en-US" altLang="ko-KR" dirty="0"/>
              <a:t>C:\</a:t>
            </a:r>
            <a:r>
              <a:rPr lang="en-US" altLang="ko-KR" dirty="0" smtClean="0"/>
              <a:t>AndroXStudio\workspace 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①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b="1" dirty="0"/>
              <a:t>IDE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를 선택</a:t>
            </a:r>
            <a:r>
              <a:rPr lang="ko-KR" altLang="en-US" dirty="0" smtClean="0"/>
              <a:t>하여 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② </a:t>
            </a:r>
            <a:r>
              <a:rPr lang="ko-KR" altLang="ko-KR" dirty="0"/>
              <a:t>새 프로젝트 생성은 메뉴에서 </a:t>
            </a:r>
            <a:r>
              <a:rPr lang="en-US" altLang="ko-KR" b="1" dirty="0"/>
              <a:t>File &gt; Project...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36" y="1916832"/>
            <a:ext cx="307464" cy="30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 rotWithShape="1">
          <a:blip r:embed="rId3"/>
          <a:srcRect t="-2" b="61055"/>
          <a:stretch/>
        </p:blipFill>
        <p:spPr bwMode="auto">
          <a:xfrm>
            <a:off x="873902" y="2420888"/>
            <a:ext cx="5616624" cy="1412726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873902" y="4725144"/>
            <a:ext cx="5616624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65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이클립스</a:t>
            </a:r>
            <a:r>
              <a:rPr lang="en-US" altLang="ko-KR" dirty="0"/>
              <a:t>							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③ </a:t>
            </a:r>
            <a:r>
              <a:rPr lang="en-US" altLang="ko-KR" dirty="0"/>
              <a:t>New Project </a:t>
            </a:r>
            <a:r>
              <a:rPr lang="ko-KR" altLang="ko-KR" dirty="0"/>
              <a:t>대화상자가 실행되면</a:t>
            </a:r>
            <a:r>
              <a:rPr lang="en-US" altLang="ko-KR" dirty="0"/>
              <a:t> [Wizards] </a:t>
            </a:r>
            <a:r>
              <a:rPr lang="ko-KR" altLang="ko-KR" dirty="0"/>
              <a:t>목록에서 </a:t>
            </a:r>
            <a:r>
              <a:rPr lang="en-US" altLang="ko-KR" b="1" dirty="0"/>
              <a:t>C/C++ </a:t>
            </a:r>
            <a:r>
              <a:rPr lang="en-US" altLang="ko-KR" b="1" dirty="0" smtClean="0"/>
              <a:t>&gt;</a:t>
            </a:r>
          </a:p>
          <a:p>
            <a:pPr marL="0" lv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C </a:t>
            </a:r>
            <a:r>
              <a:rPr lang="en-US" altLang="ko-KR" b="1" dirty="0"/>
              <a:t>Project</a:t>
            </a:r>
            <a:r>
              <a:rPr lang="ko-KR" altLang="ko-KR" dirty="0"/>
              <a:t>를 선택한 후 </a:t>
            </a:r>
            <a:r>
              <a:rPr lang="en-US" altLang="ko-KR" b="1" dirty="0"/>
              <a:t>Next</a:t>
            </a:r>
            <a:r>
              <a:rPr lang="en-US" altLang="ko-KR" dirty="0"/>
              <a:t>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36724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이클립스</a:t>
            </a:r>
            <a:r>
              <a:rPr lang="en-US" altLang="ko-KR" dirty="0"/>
              <a:t>							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/>
              <a:t>④</a:t>
            </a:r>
            <a:r>
              <a:rPr lang="ko-KR" altLang="en-US" dirty="0" smtClean="0"/>
              <a:t> </a:t>
            </a:r>
            <a:r>
              <a:rPr lang="en-US" altLang="ko-KR" dirty="0"/>
              <a:t>C Project </a:t>
            </a:r>
            <a:r>
              <a:rPr lang="ko-KR" altLang="ko-KR" dirty="0"/>
              <a:t>생성 화면이 </a:t>
            </a:r>
            <a:r>
              <a:rPr lang="ko-KR" altLang="ko-KR" dirty="0" smtClean="0"/>
              <a:t>표시되면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[Project name]</a:t>
            </a:r>
            <a:r>
              <a:rPr lang="ko-KR" altLang="ko-KR" dirty="0" smtClean="0"/>
              <a:t>에는 프로젝트 이름인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HelloWorld</a:t>
            </a:r>
            <a:r>
              <a:rPr lang="ko-KR" altLang="ko-KR" dirty="0"/>
              <a:t>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Project type]</a:t>
            </a:r>
            <a:r>
              <a:rPr lang="ko-KR" altLang="ko-KR" dirty="0"/>
              <a:t>은 </a:t>
            </a:r>
            <a:r>
              <a:rPr lang="en-US" altLang="ko-KR" b="1" dirty="0"/>
              <a:t>Executable &gt; Empty </a:t>
            </a:r>
            <a:r>
              <a:rPr lang="en-US" altLang="ko-KR" b="1" dirty="0" smtClean="0"/>
              <a:t>Project</a:t>
            </a:r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 err="1" smtClean="0"/>
              <a:t>Toolchains</a:t>
            </a:r>
            <a:r>
              <a:rPr lang="en-US" altLang="ko-KR" dirty="0"/>
              <a:t>]</a:t>
            </a:r>
            <a:r>
              <a:rPr lang="ko-KR" altLang="ko-KR" dirty="0"/>
              <a:t>은 </a:t>
            </a:r>
            <a:r>
              <a:rPr lang="en-US" altLang="ko-KR" b="1" dirty="0"/>
              <a:t>Cygwin GCC</a:t>
            </a:r>
            <a:r>
              <a:rPr lang="ko-KR" altLang="ko-KR" dirty="0"/>
              <a:t>을 선택한 후 </a:t>
            </a:r>
            <a:r>
              <a:rPr lang="en-US" altLang="ko-KR" b="1" dirty="0"/>
              <a:t>Finish</a:t>
            </a:r>
            <a:r>
              <a:rPr lang="en-US" altLang="ko-KR" dirty="0"/>
              <a:t>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525658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이클립스</a:t>
            </a:r>
            <a:r>
              <a:rPr lang="en-US" altLang="ko-KR" dirty="0"/>
              <a:t>							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⑤ </a:t>
            </a:r>
            <a:r>
              <a:rPr lang="en-US" altLang="ko-KR" dirty="0"/>
              <a:t>Project Explorer </a:t>
            </a:r>
            <a:r>
              <a:rPr lang="ko-KR" altLang="ko-KR" dirty="0"/>
              <a:t>창에서 새로 생성한 </a:t>
            </a:r>
            <a:r>
              <a:rPr lang="en-US" altLang="ko-KR" b="1" dirty="0" err="1"/>
              <a:t>HelloWrold</a:t>
            </a:r>
            <a:r>
              <a:rPr lang="ko-KR" altLang="ko-KR" dirty="0"/>
              <a:t>를 선택한 </a:t>
            </a:r>
            <a:r>
              <a:rPr lang="ko-KR" altLang="ko-KR" dirty="0" smtClean="0"/>
              <a:t>후</a:t>
            </a:r>
            <a:endParaRPr lang="en-US" altLang="ko-KR" dirty="0" smtClean="0"/>
          </a:p>
          <a:p>
            <a:pPr lvl="2"/>
            <a:r>
              <a:rPr lang="ko-KR" altLang="ko-KR" b="1" dirty="0" smtClean="0"/>
              <a:t>팝업 </a:t>
            </a:r>
            <a:r>
              <a:rPr lang="ko-KR" altLang="ko-KR" b="1" dirty="0"/>
              <a:t>메뉴</a:t>
            </a:r>
            <a:r>
              <a:rPr lang="en-US" altLang="ko-KR" b="1" dirty="0"/>
              <a:t>(</a:t>
            </a:r>
            <a:r>
              <a:rPr lang="ko-KR" altLang="ko-KR" b="1" dirty="0"/>
              <a:t>마우스 오른쪽 버튼</a:t>
            </a:r>
            <a:r>
              <a:rPr lang="en-US" altLang="ko-KR" b="1" dirty="0"/>
              <a:t>) &gt; New &gt; Source File</a:t>
            </a:r>
            <a:r>
              <a:rPr lang="ko-KR" altLang="ko-KR" dirty="0"/>
              <a:t>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ko-KR" altLang="en-US" dirty="0" smtClean="0"/>
              <a:t>   ⑥ </a:t>
            </a:r>
            <a:r>
              <a:rPr lang="en-US" altLang="ko-KR" dirty="0"/>
              <a:t>New Source File </a:t>
            </a:r>
            <a:r>
              <a:rPr lang="ko-KR" altLang="ko-KR" dirty="0"/>
              <a:t>대화상자가 실행되면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Source file]</a:t>
            </a:r>
            <a:r>
              <a:rPr lang="ko-KR" altLang="ko-KR" dirty="0"/>
              <a:t>에 </a:t>
            </a:r>
            <a:r>
              <a:rPr lang="en-US" altLang="ko-KR" b="1" dirty="0" err="1"/>
              <a:t>HelloWorld.c</a:t>
            </a:r>
            <a:r>
              <a:rPr lang="ko-KR" altLang="ko-KR" dirty="0"/>
              <a:t>를 입력하고</a:t>
            </a:r>
            <a:r>
              <a:rPr lang="en-US" altLang="ko-KR" dirty="0"/>
              <a:t> [Template]</a:t>
            </a:r>
            <a:r>
              <a:rPr lang="ko-KR" altLang="ko-KR" dirty="0"/>
              <a:t>은 </a:t>
            </a:r>
            <a:r>
              <a:rPr lang="en-US" altLang="ko-KR" b="1" dirty="0"/>
              <a:t>Default C source template</a:t>
            </a:r>
            <a:r>
              <a:rPr lang="ko-KR" altLang="ko-KR" dirty="0"/>
              <a:t>를 선택한 다음 </a:t>
            </a:r>
            <a:r>
              <a:rPr lang="en-US" altLang="ko-KR" b="1" dirty="0"/>
              <a:t>Finish</a:t>
            </a:r>
            <a:r>
              <a:rPr lang="en-US" altLang="ko-KR" dirty="0"/>
              <a:t>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830705"/>
            <a:ext cx="4248472" cy="1670304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4581128"/>
            <a:ext cx="42484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이클립스</a:t>
            </a:r>
            <a:r>
              <a:rPr lang="en-US" altLang="ko-KR" dirty="0"/>
              <a:t>							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⑦ </a:t>
            </a:r>
            <a:r>
              <a:rPr lang="ko-KR" altLang="ko-KR" dirty="0"/>
              <a:t>편집 창에서</a:t>
            </a:r>
            <a:r>
              <a:rPr lang="en-US" altLang="ko-KR" dirty="0"/>
              <a:t> </a:t>
            </a:r>
            <a:r>
              <a:rPr lang="en-US" altLang="ko-KR" dirty="0" err="1" smtClean="0"/>
              <a:t>HelloWorld.c</a:t>
            </a:r>
            <a:r>
              <a:rPr lang="en-US" altLang="ko-KR" dirty="0" smtClean="0"/>
              <a:t> </a:t>
            </a:r>
            <a:r>
              <a:rPr lang="ko-KR" altLang="ko-KR" dirty="0" smtClean="0"/>
              <a:t>에 </a:t>
            </a:r>
            <a:r>
              <a:rPr lang="ko-KR" altLang="ko-KR" dirty="0"/>
              <a:t>대해 다음과 같이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⑧ </a:t>
            </a:r>
            <a:r>
              <a:rPr lang="ko-KR" altLang="ko-KR" dirty="0"/>
              <a:t>도구모음에서 </a:t>
            </a:r>
            <a:r>
              <a:rPr lang="en-US" altLang="ko-KR" b="1" dirty="0"/>
              <a:t>Build...</a:t>
            </a:r>
            <a:r>
              <a:rPr lang="en-US" altLang="ko-KR" dirty="0"/>
              <a:t> </a:t>
            </a:r>
            <a:r>
              <a:rPr lang="ko-KR" altLang="ko-KR" dirty="0"/>
              <a:t>를 선택해 프로젝트를 </a:t>
            </a:r>
            <a:r>
              <a:rPr lang="ko-KR" altLang="ko-KR" dirty="0" err="1" smtClean="0"/>
              <a:t>빌드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빌드</a:t>
            </a:r>
            <a:r>
              <a:rPr lang="ko-KR" altLang="ko-KR" dirty="0" smtClean="0"/>
              <a:t> </a:t>
            </a:r>
            <a:r>
              <a:rPr lang="ko-KR" altLang="ko-KR" dirty="0"/>
              <a:t>과정은</a:t>
            </a:r>
            <a:r>
              <a:rPr lang="en-US" altLang="ko-KR" dirty="0"/>
              <a:t> Console </a:t>
            </a:r>
            <a:r>
              <a:rPr lang="ko-KR" altLang="ko-KR" dirty="0"/>
              <a:t>창에 표시되며 </a:t>
            </a:r>
            <a:r>
              <a:rPr lang="ko-KR" altLang="ko-KR" dirty="0" err="1"/>
              <a:t>빌드가</a:t>
            </a:r>
            <a:r>
              <a:rPr lang="ko-KR" altLang="ko-KR" dirty="0"/>
              <a:t> 완료되면</a:t>
            </a:r>
            <a:r>
              <a:rPr lang="en-US" altLang="ko-KR" dirty="0"/>
              <a:t> [Project Explorer &gt; </a:t>
            </a:r>
            <a:r>
              <a:rPr lang="en-US" altLang="ko-KR" dirty="0" err="1"/>
              <a:t>HelloWorld</a:t>
            </a:r>
            <a:r>
              <a:rPr lang="en-US" altLang="ko-KR" dirty="0"/>
              <a:t> &gt; Binaries &gt; HelloWorld.exe</a:t>
            </a:r>
            <a:r>
              <a:rPr lang="en-US" altLang="ko-KR" dirty="0" smtClean="0"/>
              <a:t>]</a:t>
            </a:r>
            <a:r>
              <a:rPr lang="ko-KR" altLang="ko-KR" dirty="0" smtClean="0"/>
              <a:t> 표시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실제 </a:t>
            </a:r>
            <a:r>
              <a:rPr lang="ko-KR" altLang="ko-KR" dirty="0"/>
              <a:t>저장 </a:t>
            </a:r>
            <a:r>
              <a:rPr lang="ko-KR" altLang="ko-KR" dirty="0" smtClean="0"/>
              <a:t>경로는</a:t>
            </a:r>
            <a:r>
              <a:rPr lang="en-US" altLang="ko-KR" sz="1600" dirty="0" smtClean="0"/>
              <a:t>C:\AndroXStudio\workspace\HelloWorld\Debug\HelloWorld.exe</a:t>
            </a:r>
          </a:p>
          <a:p>
            <a:pPr marL="0" lvl="0" indent="0">
              <a:buNone/>
            </a:pPr>
            <a:r>
              <a:rPr lang="ko-KR" altLang="en-US" dirty="0" smtClean="0"/>
              <a:t>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653" y="1412776"/>
            <a:ext cx="4288435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653" y="4869160"/>
            <a:ext cx="2880320" cy="1213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/>
          <p:nvPr/>
        </p:nvPicPr>
        <p:blipFill rotWithShape="1">
          <a:blip r:embed="rId4"/>
          <a:srcRect b="16447"/>
          <a:stretch/>
        </p:blipFill>
        <p:spPr bwMode="auto">
          <a:xfrm>
            <a:off x="4211960" y="4869160"/>
            <a:ext cx="3744416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40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이클립스</a:t>
            </a:r>
            <a:r>
              <a:rPr lang="en-US" altLang="ko-KR" dirty="0"/>
              <a:t>							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/>
              <a:t>⑨</a:t>
            </a:r>
            <a:r>
              <a:rPr lang="ko-KR" altLang="en-US" dirty="0" smtClean="0"/>
              <a:t> </a:t>
            </a:r>
            <a:r>
              <a:rPr lang="ko-KR" altLang="ko-KR" dirty="0"/>
              <a:t>생성된</a:t>
            </a:r>
            <a:r>
              <a:rPr lang="en-US" altLang="ko-KR" dirty="0"/>
              <a:t> HelloWorld.exe</a:t>
            </a:r>
            <a:r>
              <a:rPr lang="ko-KR" altLang="ko-KR" dirty="0"/>
              <a:t>는</a:t>
            </a:r>
            <a:r>
              <a:rPr lang="en-US" altLang="ko-KR" dirty="0"/>
              <a:t> Cygwin </a:t>
            </a:r>
            <a:r>
              <a:rPr lang="ko-KR" altLang="ko-KR" dirty="0"/>
              <a:t>툴 체인을 사용해 </a:t>
            </a:r>
            <a:r>
              <a:rPr lang="ko-KR" altLang="ko-KR" dirty="0" err="1" smtClean="0"/>
              <a:t>빌드</a:t>
            </a:r>
            <a:r>
              <a:rPr lang="en-US" altLang="ko-KR" dirty="0" smtClean="0"/>
              <a:t> </a:t>
            </a:r>
            <a:r>
              <a:rPr lang="ko-KR" altLang="ko-KR" dirty="0" smtClean="0"/>
              <a:t>했으므로 실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하려면 </a:t>
            </a:r>
            <a:r>
              <a:rPr lang="en-US" altLang="ko-KR" b="1" dirty="0"/>
              <a:t>cygwin1.dll</a:t>
            </a:r>
            <a:r>
              <a:rPr lang="ko-KR" altLang="ko-KR" dirty="0"/>
              <a:t>이 </a:t>
            </a:r>
            <a:r>
              <a:rPr lang="ko-KR" altLang="ko-KR" dirty="0" smtClean="0"/>
              <a:t>필요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</a:t>
            </a:r>
            <a:r>
              <a:rPr lang="en-US" altLang="ko-KR" b="1" dirty="0"/>
              <a:t>:\AndroXStudio\legacy\cygwin\bin</a:t>
            </a:r>
            <a:r>
              <a:rPr lang="ko-KR" altLang="ko-KR" dirty="0"/>
              <a:t>경로에서 복사해 </a:t>
            </a:r>
            <a:r>
              <a:rPr lang="en-US" altLang="ko-KR" dirty="0" smtClean="0"/>
              <a:t>        </a:t>
            </a:r>
            <a:r>
              <a:rPr lang="en-US" altLang="ko-KR" b="1" dirty="0" smtClean="0"/>
              <a:t>C</a:t>
            </a:r>
            <a:r>
              <a:rPr lang="en-US" altLang="ko-KR" b="1" dirty="0"/>
              <a:t>:\Windows\System32</a:t>
            </a:r>
            <a:r>
              <a:rPr lang="ko-KR" altLang="ko-KR" dirty="0"/>
              <a:t>에 붙여 넣는다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ko-KR" altLang="ko-KR" dirty="0"/>
          </a:p>
          <a:p>
            <a:pPr marL="0" lv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⑩ </a:t>
            </a:r>
            <a:r>
              <a:rPr lang="ko-KR" altLang="ko-KR" dirty="0"/>
              <a:t>윈도우 명령 프롬프트를 실행한 후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cd C</a:t>
            </a:r>
            <a:r>
              <a:rPr lang="en-US" altLang="ko-KR" b="1" dirty="0"/>
              <a:t>:\AndroXStudio\workspace\HelloWorld\Debug</a:t>
            </a:r>
            <a:r>
              <a:rPr lang="en-US" altLang="ko-KR" dirty="0"/>
              <a:t> </a:t>
            </a:r>
            <a:r>
              <a:rPr lang="ko-KR" altLang="ko-KR" dirty="0"/>
              <a:t>명령으로 실행 파일이 있는 경로로 이동한 다음 </a:t>
            </a:r>
            <a:r>
              <a:rPr lang="en-US" altLang="ko-KR" b="1" dirty="0"/>
              <a:t>HelloWorld.exe</a:t>
            </a:r>
            <a:r>
              <a:rPr lang="en-US" altLang="ko-KR" dirty="0"/>
              <a:t> </a:t>
            </a:r>
            <a:r>
              <a:rPr lang="ko-KR" altLang="ko-KR" dirty="0"/>
              <a:t>명령으로 실행</a:t>
            </a:r>
            <a:endParaRPr lang="en-US" altLang="ko-KR" dirty="0"/>
          </a:p>
          <a:p>
            <a:pPr marL="0" lv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ko-KR" altLang="en-US" dirty="0" smtClean="0"/>
              <a:t>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3789027"/>
            <a:ext cx="623037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탐색기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원격 탐색기는 윈도우 탐색기와 </a:t>
            </a:r>
            <a:r>
              <a:rPr lang="ko-KR" altLang="ko-KR" dirty="0" smtClean="0"/>
              <a:t>유사</a:t>
            </a:r>
            <a:endParaRPr lang="en-US" altLang="ko-KR" dirty="0" smtClean="0"/>
          </a:p>
          <a:p>
            <a:r>
              <a:rPr lang="ko-KR" altLang="ko-KR" dirty="0" smtClean="0"/>
              <a:t>호스트에 </a:t>
            </a:r>
            <a:r>
              <a:rPr lang="ko-KR" altLang="ko-KR" dirty="0"/>
              <a:t>대한 작업이 아니라 </a:t>
            </a:r>
            <a:r>
              <a:rPr lang="en-US" altLang="ko-KR" dirty="0" smtClean="0"/>
              <a:t>SM9</a:t>
            </a:r>
            <a:r>
              <a:rPr lang="ko-KR" altLang="ko-KR" dirty="0"/>
              <a:t>에 대한 작업이며 파일 </a:t>
            </a:r>
            <a:r>
              <a:rPr lang="ko-KR" altLang="ko-KR" dirty="0" smtClean="0"/>
              <a:t>시스템</a:t>
            </a:r>
            <a:endParaRPr lang="en-US" altLang="ko-KR" dirty="0" smtClean="0"/>
          </a:p>
          <a:p>
            <a:r>
              <a:rPr lang="ko-KR" altLang="ko-KR" dirty="0" smtClean="0"/>
              <a:t>호스트는 </a:t>
            </a:r>
            <a:r>
              <a:rPr lang="ko-KR" altLang="ko-KR" dirty="0"/>
              <a:t>윈도우인 반면</a:t>
            </a:r>
            <a:r>
              <a:rPr lang="en-US" altLang="ko-KR" dirty="0"/>
              <a:t>, </a:t>
            </a:r>
            <a:r>
              <a:rPr lang="en-US" altLang="ko-KR" dirty="0" smtClean="0"/>
              <a:t>SM9</a:t>
            </a:r>
            <a:r>
              <a:rPr lang="ko-KR" altLang="ko-KR" dirty="0"/>
              <a:t>은 </a:t>
            </a:r>
            <a:r>
              <a:rPr lang="ko-KR" altLang="ko-KR" dirty="0" err="1" smtClean="0"/>
              <a:t>리눅</a:t>
            </a:r>
            <a:r>
              <a:rPr lang="ko-KR" altLang="en-US" dirty="0" err="1" smtClean="0"/>
              <a:t>스</a:t>
            </a:r>
            <a:r>
              <a:rPr lang="ko-KR" altLang="ko-KR" dirty="0" smtClean="0"/>
              <a:t> </a:t>
            </a:r>
            <a:r>
              <a:rPr lang="ko-KR" altLang="en-US" dirty="0" smtClean="0"/>
              <a:t>차이점을 가짐</a:t>
            </a:r>
            <a:r>
              <a:rPr lang="en-US" altLang="ko-KR" dirty="0" smtClean="0"/>
              <a:t> </a:t>
            </a:r>
          </a:p>
          <a:p>
            <a:r>
              <a:rPr lang="ko-KR" altLang="ko-KR" dirty="0"/>
              <a:t>원격 탐색기의 원리는 보안된 통신 기반의 표준 파일 전송 프로토콜</a:t>
            </a:r>
            <a:r>
              <a:rPr lang="en-US" altLang="ko-KR" baseline="30000" dirty="0"/>
              <a:t>SFTP: Secure FTP</a:t>
            </a:r>
            <a:r>
              <a:rPr lang="en-US" altLang="ko-KR" dirty="0"/>
              <a:t> </a:t>
            </a:r>
            <a:r>
              <a:rPr lang="ko-KR" altLang="ko-KR" dirty="0" smtClean="0"/>
              <a:t>운용</a:t>
            </a:r>
            <a:endParaRPr lang="en-US" altLang="ko-KR" dirty="0" smtClean="0"/>
          </a:p>
          <a:p>
            <a:r>
              <a:rPr lang="en-US" altLang="ko-KR" dirty="0" smtClean="0"/>
              <a:t>SM9</a:t>
            </a:r>
            <a:r>
              <a:rPr lang="ko-KR" altLang="ko-KR" dirty="0"/>
              <a:t>에는</a:t>
            </a:r>
            <a:r>
              <a:rPr lang="en-US" altLang="ko-KR" dirty="0"/>
              <a:t> SFTP </a:t>
            </a:r>
            <a:r>
              <a:rPr lang="ko-KR" altLang="ko-KR" dirty="0"/>
              <a:t>서버가 동작중인 상태므로 호스트의</a:t>
            </a:r>
            <a:r>
              <a:rPr lang="en-US" altLang="ko-KR" dirty="0"/>
              <a:t> SFTP </a:t>
            </a:r>
            <a:r>
              <a:rPr lang="ko-KR" altLang="ko-KR" dirty="0"/>
              <a:t>클라이언트와 연결이 확립되면 일반적인 파일 관련 작업을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r>
              <a:rPr lang="ko-KR" altLang="ko-KR" dirty="0" err="1" smtClean="0"/>
              <a:t>안드로엑스</a:t>
            </a:r>
            <a:r>
              <a:rPr lang="ko-KR" altLang="ko-KR" dirty="0" smtClean="0"/>
              <a:t> </a:t>
            </a:r>
            <a:r>
              <a:rPr lang="ko-KR" altLang="ko-KR" dirty="0"/>
              <a:t>스튜디오는 </a:t>
            </a:r>
            <a:r>
              <a:rPr lang="en-US" altLang="ko-KR" dirty="0"/>
              <a:t>SFTP </a:t>
            </a:r>
            <a:r>
              <a:rPr lang="ko-KR" altLang="ko-KR" dirty="0"/>
              <a:t>클라이언트로 공개용 툴인 </a:t>
            </a:r>
            <a:r>
              <a:rPr lang="en-US" altLang="ko-KR" dirty="0" err="1"/>
              <a:t>WinSCP</a:t>
            </a:r>
            <a:r>
              <a:rPr lang="ko-KR" altLang="ko-KR" dirty="0"/>
              <a:t>를 </a:t>
            </a:r>
            <a:r>
              <a:rPr lang="ko-KR" altLang="ko-KR" dirty="0" smtClean="0"/>
              <a:t>사용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3859772"/>
            <a:ext cx="5544616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2661" y="6347108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dirty="0"/>
              <a:t>그림 </a:t>
            </a:r>
            <a:r>
              <a:rPr lang="en-US" altLang="ko-KR" sz="1200" dirty="0" smtClean="0"/>
              <a:t>| </a:t>
            </a:r>
            <a:r>
              <a:rPr lang="ko-KR" altLang="ko-KR" sz="1200" dirty="0"/>
              <a:t>호스트와 타깃간</a:t>
            </a:r>
            <a:r>
              <a:rPr lang="en-US" altLang="ko-KR" sz="1200" dirty="0"/>
              <a:t> SSH </a:t>
            </a:r>
            <a:r>
              <a:rPr lang="ko-KR" altLang="ko-KR" sz="1200" dirty="0" smtClean="0"/>
              <a:t>연결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5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원격 탐색기를 실행하려면 </a:t>
            </a:r>
            <a:r>
              <a:rPr lang="en-US" altLang="ko-KR" dirty="0" err="1"/>
              <a:t>adb</a:t>
            </a:r>
            <a:r>
              <a:rPr lang="en-US" altLang="ko-KR" dirty="0"/>
              <a:t> </a:t>
            </a:r>
            <a:r>
              <a:rPr lang="ko-KR" altLang="ko-KR" dirty="0"/>
              <a:t>서비스를 사용할 수 있도록</a:t>
            </a:r>
            <a:r>
              <a:rPr lang="en-US" altLang="ko-KR" dirty="0"/>
              <a:t> USB </a:t>
            </a:r>
            <a:r>
              <a:rPr lang="ko-KR" altLang="ko-KR" dirty="0"/>
              <a:t>케이블을 연결한 후 다음과 같이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dirty="0"/>
              <a:t>Remote Explorer</a:t>
            </a:r>
            <a:r>
              <a:rPr lang="ko-KR" altLang="ko-KR" dirty="0"/>
              <a:t>를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① </a:t>
            </a:r>
            <a:r>
              <a:rPr lang="en-US" altLang="ko-KR" b="1" dirty="0"/>
              <a:t>Remote Explorer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ko-KR" dirty="0" smtClean="0"/>
              <a:t>를 선택</a:t>
            </a:r>
            <a:endParaRPr lang="en-US" altLang="ko-KR" dirty="0" smtClean="0"/>
          </a:p>
          <a:p>
            <a:pPr lvl="2"/>
            <a:r>
              <a:rPr lang="ko-KR" altLang="ko-KR" dirty="0"/>
              <a:t>연결 창이 실행되면</a:t>
            </a:r>
            <a:r>
              <a:rPr lang="en-US" altLang="ko-KR" dirty="0"/>
              <a:t> [Connection Type]</a:t>
            </a:r>
            <a:r>
              <a:rPr lang="ko-KR" altLang="ko-KR" dirty="0"/>
              <a:t>에 연결 방법을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3"/>
            <a:r>
              <a:rPr lang="ko-KR" altLang="ko-KR" dirty="0"/>
              <a:t>동일한 </a:t>
            </a:r>
            <a:r>
              <a:rPr lang="en-US" altLang="ko-KR" dirty="0"/>
              <a:t>AP</a:t>
            </a:r>
            <a:r>
              <a:rPr lang="ko-KR" altLang="ko-KR" dirty="0"/>
              <a:t>나 공유기에 타깃과 호스트가 연결된 상태라면 </a:t>
            </a:r>
            <a:r>
              <a:rPr lang="en-US" altLang="ko-KR" b="1" dirty="0"/>
              <a:t>Wi-Fi Network</a:t>
            </a:r>
            <a:r>
              <a:rPr lang="ko-KR" altLang="ko-KR" dirty="0"/>
              <a:t>를 </a:t>
            </a:r>
            <a:r>
              <a:rPr lang="ko-KR" altLang="ko-KR" dirty="0" smtClean="0"/>
              <a:t>체크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3"/>
            <a:r>
              <a:rPr lang="en-US" altLang="ko-KR" dirty="0"/>
              <a:t>USB </a:t>
            </a:r>
            <a:r>
              <a:rPr lang="ko-KR" altLang="ko-KR" dirty="0"/>
              <a:t>케이블로 연결된 상태라면 </a:t>
            </a:r>
            <a:r>
              <a:rPr lang="en-US" altLang="ko-KR" b="1" dirty="0"/>
              <a:t>Ethernet over USB</a:t>
            </a:r>
            <a:r>
              <a:rPr lang="ko-KR" altLang="ko-KR" dirty="0"/>
              <a:t>를 </a:t>
            </a:r>
            <a:r>
              <a:rPr lang="ko-KR" altLang="ko-KR" dirty="0" smtClean="0"/>
              <a:t>체크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SM9</a:t>
            </a:r>
            <a:r>
              <a:rPr lang="ko-KR" altLang="ko-KR" dirty="0"/>
              <a:t>은 </a:t>
            </a:r>
            <a:r>
              <a:rPr lang="en-US" altLang="ko-KR" dirty="0"/>
              <a:t>"</a:t>
            </a:r>
            <a:r>
              <a:rPr lang="en-US" altLang="ko-KR" dirty="0" err="1"/>
              <a:t>Hanback</a:t>
            </a:r>
            <a:r>
              <a:rPr lang="en-US" altLang="ko-KR" dirty="0"/>
              <a:t> Electronics"</a:t>
            </a:r>
            <a:r>
              <a:rPr lang="ko-KR" altLang="ko-KR" dirty="0"/>
              <a:t>로 표시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7400"/>
            <a:ext cx="307464" cy="30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 rotWithShape="1">
          <a:blip r:embed="rId3"/>
          <a:srcRect b="57392"/>
          <a:stretch/>
        </p:blipFill>
        <p:spPr bwMode="auto">
          <a:xfrm>
            <a:off x="1619672" y="4293096"/>
            <a:ext cx="2664296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/>
          <p:cNvPicPr/>
          <p:nvPr/>
        </p:nvPicPr>
        <p:blipFill rotWithShape="1">
          <a:blip r:embed="rId4"/>
          <a:srcRect b="59191"/>
          <a:stretch/>
        </p:blipFill>
        <p:spPr bwMode="auto">
          <a:xfrm>
            <a:off x="4691377" y="4293096"/>
            <a:ext cx="3043265" cy="15121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30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ko-KR" altLang="en-US" dirty="0"/>
              <a:t>②</a:t>
            </a:r>
            <a:r>
              <a:rPr lang="ko-KR" altLang="en-US" dirty="0" smtClean="0"/>
              <a:t> </a:t>
            </a:r>
            <a:r>
              <a:rPr lang="en-US" altLang="ko-KR" dirty="0"/>
              <a:t>SFTP</a:t>
            </a:r>
            <a:r>
              <a:rPr lang="ko-KR" altLang="ko-KR" dirty="0"/>
              <a:t>는 암호화된 통신을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최초 </a:t>
            </a:r>
            <a:r>
              <a:rPr lang="ko-KR" altLang="ko-KR" dirty="0"/>
              <a:t>실행으로 호스트에 저장된 키가 없거나</a:t>
            </a:r>
            <a:r>
              <a:rPr lang="en-US" altLang="ko-KR" dirty="0"/>
              <a:t>(Add), </a:t>
            </a:r>
            <a:r>
              <a:rPr lang="ko-KR" altLang="ko-KR" dirty="0"/>
              <a:t>존재하는 키가 </a:t>
            </a:r>
            <a:r>
              <a:rPr lang="ko-KR" altLang="ko-KR" dirty="0" smtClean="0"/>
              <a:t>현재 </a:t>
            </a:r>
            <a:r>
              <a:rPr lang="ko-KR" altLang="ko-KR" dirty="0"/>
              <a:t>연결된 타깃과 불일치할 경우</a:t>
            </a:r>
            <a:r>
              <a:rPr lang="en-US" altLang="ko-KR" dirty="0"/>
              <a:t>(Update)</a:t>
            </a:r>
            <a:r>
              <a:rPr lang="ko-KR" altLang="ko-KR" dirty="0"/>
              <a:t>로 경고 창이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[</a:t>
            </a:r>
            <a:r>
              <a:rPr lang="en-US" altLang="ko-KR" dirty="0"/>
              <a:t>Add]</a:t>
            </a:r>
            <a:r>
              <a:rPr lang="ko-KR" altLang="ko-KR" dirty="0"/>
              <a:t>만 표시될 때는 </a:t>
            </a:r>
            <a:r>
              <a:rPr lang="en-US" altLang="ko-KR" b="1" dirty="0"/>
              <a:t>Add</a:t>
            </a:r>
            <a:r>
              <a:rPr lang="ko-KR" altLang="ko-KR" dirty="0"/>
              <a:t>를</a:t>
            </a:r>
            <a:r>
              <a:rPr lang="en-US" altLang="ko-KR" dirty="0"/>
              <a:t> [Add</a:t>
            </a:r>
            <a:r>
              <a:rPr lang="en-US" altLang="ko-KR" dirty="0" smtClean="0"/>
              <a:t>]</a:t>
            </a:r>
          </a:p>
          <a:p>
            <a:pPr lvl="3"/>
            <a:r>
              <a:rPr lang="en-US" altLang="ko-KR" dirty="0" smtClean="0"/>
              <a:t>[</a:t>
            </a:r>
            <a:r>
              <a:rPr lang="en-US" altLang="ko-KR" dirty="0"/>
              <a:t>Update]</a:t>
            </a:r>
            <a:r>
              <a:rPr lang="ko-KR" altLang="ko-KR" dirty="0"/>
              <a:t>가 함께 표시될 때는 상황에 따라 선택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3" y="2852936"/>
            <a:ext cx="5688633" cy="1653116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4800220"/>
            <a:ext cx="5688633" cy="16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안드로엑스</a:t>
            </a:r>
            <a:r>
              <a:rPr lang="ko-KR" altLang="ko-KR" dirty="0" smtClean="0"/>
              <a:t> 스튜디오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윈도우용 </a:t>
            </a:r>
            <a:r>
              <a:rPr lang="ko-KR" altLang="ko-KR" dirty="0"/>
              <a:t>스마트 디바이스 통합 </a:t>
            </a:r>
            <a:r>
              <a:rPr lang="ko-KR" altLang="ko-KR" dirty="0" smtClean="0"/>
              <a:t>개발환경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아두이노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펌웨어부터</a:t>
            </a:r>
            <a:r>
              <a:rPr lang="en-US" altLang="ko-KR" dirty="0" smtClean="0"/>
              <a:t> ARM </a:t>
            </a:r>
            <a:r>
              <a:rPr lang="ko-KR" altLang="ko-KR" dirty="0" err="1" smtClean="0"/>
              <a:t>임베디드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리눅스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커널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커널</a:t>
            </a:r>
            <a:r>
              <a:rPr lang="ko-KR" altLang="ko-KR" dirty="0" smtClean="0"/>
              <a:t> 모듈</a:t>
            </a:r>
            <a:r>
              <a:rPr lang="en-US" altLang="ko-KR" dirty="0" smtClean="0"/>
              <a:t>, </a:t>
            </a:r>
            <a:r>
              <a:rPr lang="ko-KR" altLang="ko-KR" dirty="0" smtClean="0"/>
              <a:t>디바이스 드라이버를 비롯해 </a:t>
            </a:r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앱까지</a:t>
            </a:r>
            <a:r>
              <a:rPr lang="ko-KR" altLang="ko-KR" dirty="0" smtClean="0"/>
              <a:t> 스마트 디바이스 솔루션을 개발하는데 필요한 전 과정을 지원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한백전자의</a:t>
            </a:r>
            <a:r>
              <a:rPr lang="ko-KR" altLang="ko-KR" dirty="0" smtClean="0"/>
              <a:t> 최신 </a:t>
            </a:r>
            <a:r>
              <a:rPr lang="ko-KR" altLang="ko-KR" dirty="0" err="1" smtClean="0"/>
              <a:t>임베디드</a:t>
            </a:r>
            <a:r>
              <a:rPr lang="ko-KR" altLang="ko-KR" dirty="0" smtClean="0"/>
              <a:t> 플랫폼과 로봇 플랫폼 및 개방형 전자장치 제어 플랫폼 등을 지원하며 지원 대상은 계속 확대할 예정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9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 ③ </a:t>
            </a:r>
            <a:r>
              <a:rPr lang="ko-KR" altLang="ko-KR" dirty="0"/>
              <a:t>연결이 완료되면 윈도우 탐색기처럼 </a:t>
            </a:r>
            <a:r>
              <a:rPr lang="en-US" altLang="ko-KR" dirty="0" smtClean="0"/>
              <a:t>SM9</a:t>
            </a:r>
            <a:r>
              <a:rPr lang="ko-KR" altLang="ko-KR" dirty="0"/>
              <a:t>의 파일 시스템에 </a:t>
            </a:r>
            <a:r>
              <a:rPr lang="ko-KR" altLang="ko-KR" dirty="0" smtClean="0"/>
              <a:t>접근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④ </a:t>
            </a:r>
            <a:r>
              <a:rPr lang="ko-KR" altLang="ko-KR" dirty="0"/>
              <a:t>파일과 관련된 작업은 모두 해당 파일을 선택한 상태에서 팝업 </a:t>
            </a:r>
            <a:r>
              <a:rPr lang="ko-KR" altLang="ko-KR" dirty="0" smtClean="0"/>
              <a:t>메뉴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ko-KR" altLang="ko-KR" dirty="0"/>
              <a:t>마우스 오른쪽 버튼</a:t>
            </a:r>
            <a:r>
              <a:rPr lang="en-US" altLang="ko-KR" dirty="0"/>
              <a:t>)</a:t>
            </a:r>
            <a:r>
              <a:rPr lang="ko-KR" altLang="ko-KR" dirty="0"/>
              <a:t>를 호출해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build.prop</a:t>
            </a:r>
            <a:r>
              <a:rPr lang="ko-KR" altLang="ko-KR" dirty="0"/>
              <a:t>를 선택한 후 </a:t>
            </a:r>
            <a:r>
              <a:rPr lang="ko-KR" altLang="ko-KR" b="1" dirty="0"/>
              <a:t>팝업 메뉴</a:t>
            </a:r>
            <a:r>
              <a:rPr lang="ko-KR" altLang="ko-KR" dirty="0"/>
              <a:t>를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300" dirty="0" smtClean="0"/>
              <a:t>(</a:t>
            </a:r>
            <a:r>
              <a:rPr lang="ko-KR" altLang="ko-KR" sz="1300" b="1" i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300" b="1" i="1" dirty="0" smtClean="0">
                <a:solidFill>
                  <a:srgbClr val="FF0000"/>
                </a:solidFill>
              </a:rPr>
              <a:t>: </a:t>
            </a:r>
            <a:r>
              <a:rPr lang="en-US" altLang="ko-KR" sz="1300" b="1" i="1" dirty="0" err="1" smtClean="0">
                <a:solidFill>
                  <a:srgbClr val="FF0000"/>
                </a:solidFill>
              </a:rPr>
              <a:t>build.prop</a:t>
            </a:r>
            <a:r>
              <a:rPr lang="ko-KR" altLang="ko-KR" sz="1300" b="1" i="1" dirty="0" smtClean="0">
                <a:solidFill>
                  <a:srgbClr val="FF0000"/>
                </a:solidFill>
              </a:rPr>
              <a:t>는 시스템 운영에 관여하므로 삭제하거나 내용을</a:t>
            </a:r>
            <a:r>
              <a:rPr lang="en-US" altLang="ko-KR" sz="1300" b="1" i="1" dirty="0" smtClean="0">
                <a:solidFill>
                  <a:srgbClr val="FF0000"/>
                </a:solidFill>
              </a:rPr>
              <a:t> </a:t>
            </a:r>
            <a:r>
              <a:rPr lang="ko-KR" altLang="ko-KR" sz="1300" b="1" i="1" dirty="0" smtClean="0">
                <a:solidFill>
                  <a:srgbClr val="FF0000"/>
                </a:solidFill>
              </a:rPr>
              <a:t>함수로 수정하지 말 것</a:t>
            </a:r>
            <a:r>
              <a:rPr lang="en-US" altLang="ko-KR" sz="1300" dirty="0" smtClean="0">
                <a:solidFill>
                  <a:srgbClr val="FF0000"/>
                </a:solidFill>
              </a:rPr>
              <a:t>)</a:t>
            </a:r>
            <a:endParaRPr lang="ko-KR" altLang="ko-KR" sz="1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r="15204" b="67884"/>
          <a:stretch/>
        </p:blipFill>
        <p:spPr bwMode="auto">
          <a:xfrm>
            <a:off x="1187624" y="1412776"/>
            <a:ext cx="6552728" cy="2016224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4941168"/>
            <a:ext cx="1872208" cy="17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19256" cy="55007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o-KR" altLang="en-US" dirty="0" smtClean="0"/>
              <a:t>    ⑤ </a:t>
            </a:r>
            <a:r>
              <a:rPr lang="ko-KR" altLang="ko-KR" dirty="0"/>
              <a:t>해당 파일을 복사하려면 팝업 메뉴에서 </a:t>
            </a:r>
            <a:r>
              <a:rPr lang="en-US" altLang="ko-KR" dirty="0"/>
              <a:t>Duplicate…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build.prop</a:t>
            </a:r>
            <a:r>
              <a:rPr lang="ko-KR" altLang="ko-KR" dirty="0"/>
              <a:t>의 </a:t>
            </a:r>
            <a:r>
              <a:rPr lang="ko-KR" altLang="ko-KR" b="1" dirty="0"/>
              <a:t>팝업 메뉴</a:t>
            </a:r>
            <a:r>
              <a:rPr lang="ko-KR" altLang="ko-KR" dirty="0"/>
              <a:t>에서 </a:t>
            </a:r>
            <a:r>
              <a:rPr lang="en-US" altLang="ko-KR" b="1" dirty="0"/>
              <a:t>Duplicate…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복사 </a:t>
            </a:r>
            <a:r>
              <a:rPr lang="ko-KR" altLang="ko-KR" dirty="0"/>
              <a:t>창이 실행되면</a:t>
            </a:r>
            <a:r>
              <a:rPr lang="en-US" altLang="ko-KR" dirty="0"/>
              <a:t> [Target remote directory</a:t>
            </a:r>
            <a:r>
              <a:rPr lang="en-US" altLang="ko-KR" dirty="0" smtClean="0"/>
              <a:t>]</a:t>
            </a:r>
            <a:r>
              <a:rPr lang="en-US" altLang="ko-KR" b="1" dirty="0" smtClean="0"/>
              <a:t>/</a:t>
            </a:r>
            <a:r>
              <a:rPr lang="en-US" altLang="ko-KR" b="1" dirty="0"/>
              <a:t>system/</a:t>
            </a:r>
            <a:r>
              <a:rPr lang="en-US" altLang="ko-KR" b="1" dirty="0" err="1"/>
              <a:t>build.back</a:t>
            </a:r>
            <a:r>
              <a:rPr lang="ko-KR" altLang="ko-KR" dirty="0"/>
              <a:t>을 입력한 후 </a:t>
            </a:r>
            <a:r>
              <a:rPr lang="en-US" altLang="ko-KR" b="1" dirty="0"/>
              <a:t>OK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해당 </a:t>
            </a:r>
            <a:r>
              <a:rPr lang="ko-KR" altLang="ko-KR" dirty="0"/>
              <a:t>경로에 동일한 파일 이름을 사용하면 파일이 중복되어 </a:t>
            </a:r>
            <a:r>
              <a:rPr lang="ko-KR" altLang="ko-KR" dirty="0" smtClean="0"/>
              <a:t>복사되지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않음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⑥ </a:t>
            </a:r>
            <a:r>
              <a:rPr lang="ko-KR" altLang="ko-KR" dirty="0"/>
              <a:t>파일 내용을 편집하려면 팝업 메뉴에서 </a:t>
            </a:r>
            <a:r>
              <a:rPr lang="en-US" altLang="ko-KR" dirty="0"/>
              <a:t>Edit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build.back</a:t>
            </a:r>
            <a:r>
              <a:rPr lang="ko-KR" altLang="ko-KR" dirty="0"/>
              <a:t>의 </a:t>
            </a:r>
            <a:r>
              <a:rPr lang="ko-KR" altLang="ko-KR" b="1" dirty="0"/>
              <a:t>팝업 메뉴</a:t>
            </a:r>
            <a:r>
              <a:rPr lang="ko-KR" altLang="ko-KR" dirty="0"/>
              <a:t>에서 </a:t>
            </a:r>
            <a:r>
              <a:rPr lang="en-US" altLang="ko-KR" b="1" dirty="0"/>
              <a:t>Edit</a:t>
            </a:r>
            <a:r>
              <a:rPr lang="ko-KR" altLang="ko-KR" dirty="0"/>
              <a:t>를 선택하면 편집 창이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851641"/>
            <a:ext cx="2728918" cy="1512168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92826" y="3933056"/>
            <a:ext cx="3075518" cy="430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/>
          <p:nvPr/>
        </p:nvPicPr>
        <p:blipFill rotWithShape="1">
          <a:blip r:embed="rId4"/>
          <a:srcRect b="43878"/>
          <a:stretch/>
        </p:blipFill>
        <p:spPr bwMode="auto">
          <a:xfrm>
            <a:off x="1475656" y="5157192"/>
            <a:ext cx="4654929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43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19256" cy="55007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o-KR" altLang="en-US" dirty="0" smtClean="0"/>
              <a:t>    ⑦ </a:t>
            </a:r>
            <a:r>
              <a:rPr lang="ko-KR" altLang="ko-KR" dirty="0"/>
              <a:t>파일 이름을 변경하려면 팝업 메뉴에서 </a:t>
            </a:r>
            <a:r>
              <a:rPr lang="en-US" altLang="ko-KR" dirty="0"/>
              <a:t>Rename</a:t>
            </a:r>
            <a:r>
              <a:rPr lang="ko-KR" altLang="ko-KR" dirty="0"/>
              <a:t>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build.back</a:t>
            </a:r>
            <a:r>
              <a:rPr lang="ko-KR" altLang="ko-KR" dirty="0"/>
              <a:t>의 </a:t>
            </a:r>
            <a:r>
              <a:rPr lang="ko-KR" altLang="ko-KR" b="1" dirty="0"/>
              <a:t>팝업 메뉴</a:t>
            </a:r>
            <a:r>
              <a:rPr lang="ko-KR" altLang="ko-KR" dirty="0"/>
              <a:t>에서 </a:t>
            </a:r>
            <a:r>
              <a:rPr lang="en-US" altLang="ko-KR" b="1" dirty="0" smtClean="0"/>
              <a:t>Rename</a:t>
            </a:r>
            <a:r>
              <a:rPr lang="ko-KR" altLang="ko-KR" dirty="0"/>
              <a:t>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build.prop.back</a:t>
            </a:r>
            <a:r>
              <a:rPr lang="ko-KR" altLang="ko-KR" dirty="0"/>
              <a:t>으로 변경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⑧ </a:t>
            </a:r>
            <a:r>
              <a:rPr lang="ko-KR" altLang="ko-KR" dirty="0" smtClean="0"/>
              <a:t>파일을 </a:t>
            </a:r>
            <a:r>
              <a:rPr lang="ko-KR" altLang="ko-KR" dirty="0"/>
              <a:t>삭제하려면 팝업 메뉴에서 </a:t>
            </a:r>
            <a:r>
              <a:rPr lang="en-US" altLang="ko-KR" dirty="0"/>
              <a:t>Delete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build.prop.back</a:t>
            </a:r>
            <a:r>
              <a:rPr lang="ko-KR" altLang="ko-KR" dirty="0"/>
              <a:t>의 </a:t>
            </a:r>
            <a:r>
              <a:rPr lang="ko-KR" altLang="ko-KR" b="1" dirty="0"/>
              <a:t>팝업 메뉴</a:t>
            </a:r>
            <a:r>
              <a:rPr lang="ko-KR" altLang="ko-KR" dirty="0"/>
              <a:t>에서 </a:t>
            </a:r>
            <a:r>
              <a:rPr lang="en-US" altLang="ko-KR" b="1" dirty="0"/>
              <a:t>Delete</a:t>
            </a:r>
            <a:r>
              <a:rPr lang="ko-KR" altLang="ko-KR" dirty="0"/>
              <a:t>를 선택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5544616" cy="46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381046" y="3789040"/>
            <a:ext cx="441509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19256" cy="55007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o-KR" altLang="en-US" dirty="0" smtClean="0"/>
              <a:t>    ⑨ </a:t>
            </a:r>
            <a:r>
              <a:rPr lang="ko-KR" altLang="ko-KR" dirty="0" smtClean="0"/>
              <a:t>원격 </a:t>
            </a:r>
            <a:r>
              <a:rPr lang="ko-KR" altLang="ko-KR" dirty="0"/>
              <a:t>탐색기에서 </a:t>
            </a:r>
            <a:r>
              <a:rPr lang="en-US" altLang="ko-KR" b="1" dirty="0"/>
              <a:t>system &gt; app &gt; </a:t>
            </a:r>
            <a:r>
              <a:rPr lang="en-US" altLang="ko-KR" b="1" dirty="0" err="1"/>
              <a:t>Browser.apk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호스트의 </a:t>
            </a:r>
            <a:r>
              <a:rPr lang="ko-KR" altLang="ko-KR" dirty="0"/>
              <a:t>바탕화면으로 </a:t>
            </a:r>
            <a:r>
              <a:rPr lang="ko-KR" altLang="ko-KR" b="1" dirty="0"/>
              <a:t>끊어다 놓기</a:t>
            </a:r>
            <a:r>
              <a:rPr lang="ko-KR" altLang="ko-KR" dirty="0"/>
              <a:t>를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SM9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Browser.apk</a:t>
            </a:r>
            <a:r>
              <a:rPr lang="ko-KR" altLang="ko-KR" dirty="0"/>
              <a:t>가 호스트의 바탕화면으로 복사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b="21687"/>
          <a:stretch/>
        </p:blipFill>
        <p:spPr bwMode="auto">
          <a:xfrm>
            <a:off x="1403648" y="2348880"/>
            <a:ext cx="6120680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72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19256" cy="55007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o-KR" altLang="en-US" dirty="0" smtClean="0"/>
              <a:t>    ⑩ </a:t>
            </a:r>
            <a:r>
              <a:rPr lang="ko-KR" altLang="ko-KR" dirty="0"/>
              <a:t>새 파일이나 디렉터리</a:t>
            </a:r>
            <a:r>
              <a:rPr lang="en-US" altLang="ko-KR" dirty="0"/>
              <a:t>, </a:t>
            </a:r>
            <a:r>
              <a:rPr lang="ko-KR" altLang="ko-KR" dirty="0" err="1"/>
              <a:t>심볼릭</a:t>
            </a:r>
            <a:r>
              <a:rPr lang="ko-KR" altLang="ko-KR" dirty="0"/>
              <a:t> 링크를 생성하려면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해당 </a:t>
            </a:r>
            <a:r>
              <a:rPr lang="ko-KR" altLang="ko-KR" dirty="0"/>
              <a:t>디렉터리의 빈 공간에서 팝업 메뉴를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⑪ </a:t>
            </a:r>
            <a:r>
              <a:rPr lang="en-US" altLang="ko-KR" dirty="0"/>
              <a:t>system </a:t>
            </a:r>
            <a:r>
              <a:rPr lang="ko-KR" altLang="ko-KR" dirty="0"/>
              <a:t>디렉터리의 빈 공간에서 </a:t>
            </a:r>
            <a:r>
              <a:rPr lang="ko-KR" altLang="ko-KR" b="1" dirty="0"/>
              <a:t>팝업 메뉴</a:t>
            </a:r>
            <a:r>
              <a:rPr lang="ko-KR" altLang="ko-KR" dirty="0"/>
              <a:t>를 호출한 후 </a:t>
            </a:r>
            <a:r>
              <a:rPr lang="en-US" altLang="ko-KR" b="1" dirty="0"/>
              <a:t>New &gt; File…</a:t>
            </a:r>
            <a:r>
              <a:rPr lang="ko-KR" altLang="ko-KR" dirty="0" smtClean="0"/>
              <a:t>을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ko-KR" dirty="0" smtClean="0"/>
              <a:t> 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파일 </a:t>
            </a:r>
            <a:r>
              <a:rPr lang="ko-KR" altLang="ko-KR" dirty="0"/>
              <a:t>이름 입력 창에 </a:t>
            </a:r>
            <a:r>
              <a:rPr lang="en-US" altLang="ko-KR" b="1" dirty="0"/>
              <a:t>test.txt</a:t>
            </a:r>
            <a:r>
              <a:rPr lang="en-US" altLang="ko-KR" dirty="0"/>
              <a:t> </a:t>
            </a:r>
            <a:r>
              <a:rPr lang="ko-KR" altLang="ko-KR" dirty="0"/>
              <a:t>입력한 후 </a:t>
            </a:r>
            <a:r>
              <a:rPr lang="en-US" altLang="ko-KR" b="1" dirty="0"/>
              <a:t>OK</a:t>
            </a:r>
            <a:r>
              <a:rPr lang="ko-KR" altLang="ko-KR" dirty="0"/>
              <a:t>를 누르면 편집 </a:t>
            </a:r>
            <a:r>
              <a:rPr lang="ko-KR" altLang="ko-KR" dirty="0" smtClean="0"/>
              <a:t>창이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3"/>
            <a:r>
              <a:rPr lang="en-US" altLang="ko-KR" b="1" dirty="0" smtClean="0"/>
              <a:t>hello </a:t>
            </a:r>
            <a:r>
              <a:rPr lang="en-US" altLang="ko-KR" b="1" dirty="0"/>
              <a:t>world</a:t>
            </a:r>
            <a:r>
              <a:rPr lang="ko-KR" altLang="ko-KR" dirty="0"/>
              <a:t>를 입력한 후 </a:t>
            </a:r>
            <a:r>
              <a:rPr lang="ko-KR" altLang="ko-KR" b="1" dirty="0" smtClean="0"/>
              <a:t>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rcRect r="37467" b="24667"/>
          <a:stretch/>
        </p:blipFill>
        <p:spPr bwMode="auto">
          <a:xfrm>
            <a:off x="1331640" y="1651819"/>
            <a:ext cx="3384376" cy="15611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9" t="62667"/>
          <a:stretch/>
        </p:blipFill>
        <p:spPr bwMode="auto">
          <a:xfrm>
            <a:off x="4860032" y="2385210"/>
            <a:ext cx="2232248" cy="8277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65801" y="4967197"/>
            <a:ext cx="2736304" cy="1228213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41" y="5255230"/>
            <a:ext cx="2736304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19256" cy="55007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o-KR" altLang="en-US" dirty="0" smtClean="0"/>
              <a:t>    ⑫ </a:t>
            </a:r>
            <a:r>
              <a:rPr lang="ko-KR" altLang="ko-KR" dirty="0" err="1"/>
              <a:t>리눅스</a:t>
            </a:r>
            <a:r>
              <a:rPr lang="ko-KR" altLang="ko-KR" dirty="0"/>
              <a:t> 명령이 익숙한 사용자는 </a:t>
            </a:r>
            <a:r>
              <a:rPr lang="en-US" altLang="ko-KR" dirty="0"/>
              <a:t>Custom Commands </a:t>
            </a:r>
            <a:r>
              <a:rPr lang="ko-KR" altLang="ko-KR" dirty="0"/>
              <a:t>기능을 </a:t>
            </a:r>
            <a:r>
              <a:rPr lang="ko-KR" altLang="ko-KR" dirty="0" smtClean="0"/>
              <a:t>이용하면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 </a:t>
            </a:r>
            <a:r>
              <a:rPr lang="ko-KR" altLang="ko-KR" dirty="0"/>
              <a:t>타깃에 대한 원격 명령을 </a:t>
            </a:r>
            <a:r>
              <a:rPr lang="ko-KR" altLang="ko-KR" dirty="0" smtClean="0"/>
              <a:t>실행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특정 </a:t>
            </a:r>
            <a:r>
              <a:rPr lang="ko-KR" altLang="ko-KR" dirty="0"/>
              <a:t>디렉터리나 파일에서 </a:t>
            </a:r>
            <a:r>
              <a:rPr lang="ko-KR" altLang="ko-KR" b="1" dirty="0"/>
              <a:t>팝업 메뉴</a:t>
            </a:r>
            <a:r>
              <a:rPr lang="en-US" altLang="ko-KR" b="1" dirty="0"/>
              <a:t> &gt; Custom Commands</a:t>
            </a:r>
            <a:r>
              <a:rPr lang="en-US" altLang="ko-KR" dirty="0"/>
              <a:t> </a:t>
            </a:r>
            <a:r>
              <a:rPr lang="ko-KR" altLang="ko-KR" dirty="0" smtClean="0"/>
              <a:t>또는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메인 </a:t>
            </a:r>
            <a:r>
              <a:rPr lang="ko-KR" altLang="ko-KR" dirty="0"/>
              <a:t>메뉴에서 </a:t>
            </a:r>
            <a:r>
              <a:rPr lang="en-US" altLang="ko-KR" b="1" dirty="0"/>
              <a:t>File &gt; Custom Commands</a:t>
            </a:r>
            <a:r>
              <a:rPr lang="ko-KR" altLang="ko-KR" dirty="0"/>
              <a:t>의 하위 메뉴를 선택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752" y="2348880"/>
            <a:ext cx="374441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19256" cy="550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 ⑬ </a:t>
            </a:r>
            <a:r>
              <a:rPr lang="ko-KR" altLang="ko-KR" dirty="0" err="1"/>
              <a:t>리눅스</a:t>
            </a:r>
            <a:r>
              <a:rPr lang="ko-KR" altLang="ko-KR" dirty="0"/>
              <a:t> 명령으로 파일을 삭제하기 위해 </a:t>
            </a:r>
            <a:r>
              <a:rPr lang="en-US" altLang="ko-KR" b="1" dirty="0"/>
              <a:t>File &gt; Custom Commands </a:t>
            </a:r>
            <a:r>
              <a:rPr lang="en-US" altLang="ko-KR" b="1" dirty="0" smtClean="0"/>
              <a:t>&gt;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</a:t>
            </a:r>
            <a:r>
              <a:rPr lang="en-US" altLang="ko-KR" b="1" dirty="0"/>
              <a:t>Enter…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명령 </a:t>
            </a:r>
            <a:r>
              <a:rPr lang="ko-KR" altLang="ko-KR" dirty="0"/>
              <a:t>창이 실행되면 입력란에 </a:t>
            </a:r>
            <a:r>
              <a:rPr lang="en-US" altLang="ko-KR" b="1" dirty="0" err="1"/>
              <a:t>rm</a:t>
            </a:r>
            <a:r>
              <a:rPr lang="en-US" altLang="ko-KR" b="1" dirty="0"/>
              <a:t> /system/test.txt</a:t>
            </a:r>
            <a:r>
              <a:rPr lang="ko-KR" altLang="ko-KR" dirty="0"/>
              <a:t>를 입력한 후 </a:t>
            </a:r>
            <a:r>
              <a:rPr lang="en-US" altLang="ko-KR" b="1" dirty="0"/>
              <a:t>OK</a:t>
            </a:r>
            <a:r>
              <a:rPr lang="en-US" altLang="ko-KR" dirty="0"/>
              <a:t>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현재 </a:t>
            </a:r>
            <a:r>
              <a:rPr lang="ko-KR" altLang="ko-KR" dirty="0"/>
              <a:t>선택된 디렉터리가 </a:t>
            </a:r>
            <a:r>
              <a:rPr lang="en-US" altLang="ko-KR" dirty="0"/>
              <a:t>/system</a:t>
            </a:r>
            <a:r>
              <a:rPr lang="ko-KR" altLang="ko-KR" dirty="0"/>
              <a:t>이라면 </a:t>
            </a:r>
            <a:r>
              <a:rPr lang="en-US" altLang="ko-KR" b="1" dirty="0" err="1"/>
              <a:t>rm</a:t>
            </a:r>
            <a:r>
              <a:rPr lang="en-US" altLang="ko-KR" b="1" dirty="0"/>
              <a:t> test.txt</a:t>
            </a:r>
            <a:r>
              <a:rPr lang="ko-KR" altLang="ko-KR" dirty="0"/>
              <a:t>를 입력해도 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lv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996952"/>
            <a:ext cx="446449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smtClean="0"/>
              <a:t>탐색기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(10)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19256" cy="550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 ⑭ </a:t>
            </a:r>
            <a:r>
              <a:rPr lang="ko-KR" altLang="ko-KR" dirty="0"/>
              <a:t>실행 결과를 확인해야 하는 </a:t>
            </a:r>
            <a:r>
              <a:rPr lang="ko-KR" altLang="ko-KR" dirty="0" err="1"/>
              <a:t>리눅스</a:t>
            </a:r>
            <a:r>
              <a:rPr lang="ko-KR" altLang="ko-KR" dirty="0"/>
              <a:t> 명령은 메인 </a:t>
            </a:r>
            <a:r>
              <a:rPr lang="ko-KR" altLang="ko-KR" dirty="0" smtClean="0"/>
              <a:t>메뉴의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 </a:t>
            </a:r>
            <a:r>
              <a:rPr lang="en-US" altLang="ko-KR" dirty="0"/>
              <a:t>Commands &gt; Open Terminal</a:t>
            </a:r>
            <a:r>
              <a:rPr lang="ko-KR" altLang="ko-KR" dirty="0"/>
              <a:t>을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Console </a:t>
            </a:r>
            <a:r>
              <a:rPr lang="ko-KR" altLang="ko-KR" dirty="0"/>
              <a:t>창이 실행되면 명령 입력란에 </a:t>
            </a:r>
            <a:r>
              <a:rPr lang="en-US" altLang="ko-KR" dirty="0" err="1" smtClean="0"/>
              <a:t>ps</a:t>
            </a:r>
            <a:r>
              <a:rPr lang="ko-KR" altLang="ko-KR" dirty="0"/>
              <a:t>를 입력한 후 </a:t>
            </a:r>
            <a:r>
              <a:rPr lang="en-US" altLang="ko-KR" dirty="0"/>
              <a:t>Execute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279901"/>
            <a:ext cx="2664296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94" b="26837"/>
          <a:stretch/>
        </p:blipFill>
        <p:spPr bwMode="auto">
          <a:xfrm>
            <a:off x="3419872" y="3540042"/>
            <a:ext cx="5040560" cy="3015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50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/>
              <a:t>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/>
              <a:t>쉘은</a:t>
            </a:r>
            <a:r>
              <a:rPr lang="ko-KR" altLang="ko-KR" dirty="0"/>
              <a:t> 타깃의 </a:t>
            </a:r>
            <a:r>
              <a:rPr lang="ko-KR" altLang="ko-KR" dirty="0" err="1"/>
              <a:t>리눅스</a:t>
            </a:r>
            <a:r>
              <a:rPr lang="ko-KR" altLang="ko-KR" dirty="0"/>
              <a:t> </a:t>
            </a:r>
            <a:r>
              <a:rPr lang="ko-KR" altLang="ko-KR" dirty="0" err="1"/>
              <a:t>쉘을</a:t>
            </a:r>
            <a:r>
              <a:rPr lang="ko-KR" altLang="ko-KR" dirty="0"/>
              <a:t> 표시하는 것으로 윈도우의 명령 창과 유사한 </a:t>
            </a:r>
            <a:r>
              <a:rPr lang="ko-KR" altLang="ko-KR" dirty="0" smtClean="0"/>
              <a:t>개념</a:t>
            </a:r>
            <a:endParaRPr lang="en-US" altLang="ko-KR" dirty="0" smtClean="0"/>
          </a:p>
          <a:p>
            <a:r>
              <a:rPr lang="ko-KR" altLang="ko-KR" dirty="0" smtClean="0"/>
              <a:t>윈도우에서 </a:t>
            </a:r>
            <a:r>
              <a:rPr lang="ko-KR" altLang="ko-KR" dirty="0"/>
              <a:t>텍스트 기반의 명령 창을 통해 필요한 작업을 수행하듯</a:t>
            </a:r>
            <a:r>
              <a:rPr lang="en-US" altLang="ko-KR" dirty="0"/>
              <a:t>, </a:t>
            </a:r>
            <a:r>
              <a:rPr lang="ko-KR" altLang="ko-KR" dirty="0" err="1"/>
              <a:t>리눅스는</a:t>
            </a:r>
            <a:r>
              <a:rPr lang="ko-KR" altLang="ko-KR" dirty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</a:t>
            </a:r>
            <a:r>
              <a:rPr lang="ko-KR" altLang="ko-KR" dirty="0" err="1"/>
              <a:t>쉘을</a:t>
            </a:r>
            <a:r>
              <a:rPr lang="ko-KR" altLang="ko-KR" dirty="0"/>
              <a:t> 통해 텍스트 기반의 </a:t>
            </a:r>
            <a:r>
              <a:rPr lang="ko-KR" altLang="ko-KR" dirty="0" err="1"/>
              <a:t>리눅스</a:t>
            </a:r>
            <a:r>
              <a:rPr lang="ko-KR" altLang="ko-KR" dirty="0"/>
              <a:t> 명령을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r>
              <a:rPr lang="ko-KR" altLang="ko-KR" dirty="0" smtClean="0"/>
              <a:t>원격 </a:t>
            </a:r>
            <a:r>
              <a:rPr lang="ko-KR" altLang="ko-KR" dirty="0" err="1"/>
              <a:t>쉘의</a:t>
            </a:r>
            <a:r>
              <a:rPr lang="ko-KR" altLang="ko-KR" dirty="0"/>
              <a:t> 원리는 보안된 통신 기반의 </a:t>
            </a:r>
            <a:r>
              <a:rPr lang="ko-KR" altLang="ko-KR" dirty="0" err="1"/>
              <a:t>쉘</a:t>
            </a:r>
            <a:r>
              <a:rPr lang="en-US" altLang="ko-KR" baseline="30000" dirty="0"/>
              <a:t>SSH: Secure Shell</a:t>
            </a:r>
            <a:r>
              <a:rPr lang="en-US" altLang="ko-KR" dirty="0"/>
              <a:t> </a:t>
            </a:r>
            <a:r>
              <a:rPr lang="ko-KR" altLang="ko-KR" dirty="0"/>
              <a:t>운용으로 타깃인 </a:t>
            </a:r>
            <a:r>
              <a:rPr lang="en-US" altLang="ko-KR" dirty="0" smtClean="0"/>
              <a:t>SM9</a:t>
            </a:r>
            <a:r>
              <a:rPr lang="ko-KR" altLang="ko-KR" dirty="0"/>
              <a:t>에는 </a:t>
            </a:r>
            <a:r>
              <a:rPr lang="en-US" altLang="ko-KR" dirty="0"/>
              <a:t>SSH </a:t>
            </a:r>
            <a:r>
              <a:rPr lang="ko-KR" altLang="ko-KR" dirty="0"/>
              <a:t>서버가 동작 중이므로 호스트의 </a:t>
            </a:r>
            <a:r>
              <a:rPr lang="en-US" altLang="ko-KR" dirty="0"/>
              <a:t>SSH </a:t>
            </a:r>
            <a:r>
              <a:rPr lang="ko-KR" altLang="ko-KR" dirty="0"/>
              <a:t>클라이언트와 연결이 확립되면 일반적인 </a:t>
            </a:r>
            <a:r>
              <a:rPr lang="ko-KR" altLang="ko-KR" dirty="0" err="1"/>
              <a:t>쉘</a:t>
            </a:r>
            <a:r>
              <a:rPr lang="ko-KR" altLang="ko-KR" dirty="0"/>
              <a:t> 관련 작업을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r>
              <a:rPr lang="ko-KR" altLang="ko-KR" dirty="0" err="1" smtClean="0"/>
              <a:t>안드로엑스</a:t>
            </a:r>
            <a:r>
              <a:rPr lang="ko-KR" altLang="ko-KR" dirty="0" smtClean="0"/>
              <a:t> </a:t>
            </a:r>
            <a:r>
              <a:rPr lang="ko-KR" altLang="ko-KR" dirty="0"/>
              <a:t>스튜디오는 </a:t>
            </a:r>
            <a:r>
              <a:rPr lang="en-US" altLang="ko-KR" dirty="0"/>
              <a:t>SSH </a:t>
            </a:r>
            <a:r>
              <a:rPr lang="ko-KR" altLang="ko-KR" dirty="0"/>
              <a:t>클라이언트로 공개용 툴인 </a:t>
            </a:r>
            <a:r>
              <a:rPr lang="en-US" altLang="ko-KR" dirty="0" err="1">
                <a:solidFill>
                  <a:srgbClr val="FF0000"/>
                </a:solidFill>
              </a:rPr>
              <a:t>PuTTY</a:t>
            </a:r>
            <a:r>
              <a:rPr lang="ko-KR" altLang="ko-KR" dirty="0"/>
              <a:t>를 </a:t>
            </a:r>
            <a:r>
              <a:rPr lang="ko-KR" altLang="ko-KR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/>
              <a:t>쉘</a:t>
            </a:r>
            <a:r>
              <a:rPr lang="ko-KR" altLang="ko-KR" dirty="0"/>
              <a:t>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		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/>
              <a:t>쉘을</a:t>
            </a:r>
            <a:r>
              <a:rPr lang="ko-KR" altLang="ko-KR" dirty="0"/>
              <a:t> 실행하려면 </a:t>
            </a:r>
            <a:r>
              <a:rPr lang="en-US" altLang="ko-KR" dirty="0" err="1"/>
              <a:t>adb</a:t>
            </a:r>
            <a:r>
              <a:rPr lang="en-US" altLang="ko-KR" dirty="0"/>
              <a:t> </a:t>
            </a:r>
            <a:r>
              <a:rPr lang="ko-KR" altLang="ko-KR" dirty="0"/>
              <a:t>서비스를 사용할 수 있도록</a:t>
            </a:r>
            <a:r>
              <a:rPr lang="en-US" altLang="ko-KR" dirty="0"/>
              <a:t> USB </a:t>
            </a:r>
            <a:r>
              <a:rPr lang="ko-KR" altLang="ko-KR" dirty="0"/>
              <a:t>케이블을 연결한 후 다음과 같이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dirty="0"/>
              <a:t>Remote Shell</a:t>
            </a:r>
            <a:r>
              <a:rPr lang="ko-KR" altLang="ko-KR" dirty="0"/>
              <a:t>를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①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b="1" dirty="0"/>
              <a:t>Remote Shell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을 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연결 </a:t>
            </a:r>
            <a:r>
              <a:rPr lang="ko-KR" altLang="ko-KR" dirty="0"/>
              <a:t>창이 실행되면 </a:t>
            </a:r>
            <a:r>
              <a:rPr lang="en-US" altLang="ko-KR" dirty="0"/>
              <a:t>[Connection Type]</a:t>
            </a:r>
            <a:r>
              <a:rPr lang="ko-KR" altLang="ko-KR" dirty="0"/>
              <a:t>에 원격 탐색기와 동일하게 연결 방법을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② </a:t>
            </a:r>
            <a:r>
              <a:rPr lang="en-US" altLang="ko-KR" dirty="0"/>
              <a:t>SSH </a:t>
            </a:r>
            <a:r>
              <a:rPr lang="ko-KR" altLang="ko-KR" dirty="0"/>
              <a:t>역시 원격 탐색기와 같이 암호화된 통신을 수행하므로 상황에 </a:t>
            </a:r>
            <a:r>
              <a:rPr lang="ko-KR" altLang="ko-KR" dirty="0" smtClean="0"/>
              <a:t>따라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보안 </a:t>
            </a:r>
            <a:r>
              <a:rPr lang="ko-KR" altLang="ko-KR" dirty="0"/>
              <a:t>알림 대화상자가 표시될 수 있는데 표시된다면 </a:t>
            </a:r>
            <a:r>
              <a:rPr lang="en-US" altLang="ko-KR" b="1" dirty="0"/>
              <a:t>Yes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30419" y="1937296"/>
            <a:ext cx="293509" cy="25486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3"/>
          <a:srcRect b="57392"/>
          <a:stretch/>
        </p:blipFill>
        <p:spPr bwMode="auto">
          <a:xfrm>
            <a:off x="1763688" y="2883903"/>
            <a:ext cx="2447105" cy="1211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/>
          <p:cNvPicPr/>
          <p:nvPr/>
        </p:nvPicPr>
        <p:blipFill rotWithShape="1">
          <a:blip r:embed="rId4"/>
          <a:srcRect b="59191"/>
          <a:stretch/>
        </p:blipFill>
        <p:spPr bwMode="auto">
          <a:xfrm>
            <a:off x="4513123" y="2852936"/>
            <a:ext cx="2795181" cy="1211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89023" y="4855210"/>
            <a:ext cx="3567153" cy="18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지원 제품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 err="1"/>
              <a:t>임베디드</a:t>
            </a:r>
            <a:r>
              <a:rPr lang="ko-KR" altLang="ko-KR" dirty="0"/>
              <a:t> 플랫폼</a:t>
            </a:r>
            <a:r>
              <a:rPr lang="en-US" altLang="ko-KR" dirty="0"/>
              <a:t>: ARM </a:t>
            </a:r>
            <a:r>
              <a:rPr lang="ko-KR" altLang="ko-KR" dirty="0"/>
              <a:t>아키텍처 기반의 </a:t>
            </a:r>
            <a:r>
              <a:rPr lang="ko-KR" altLang="ko-KR" dirty="0" err="1"/>
              <a:t>임베디드</a:t>
            </a:r>
            <a:r>
              <a:rPr lang="ko-KR" altLang="ko-KR" dirty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</a:t>
            </a:r>
            <a:r>
              <a:rPr lang="ko-KR" altLang="ko-KR" dirty="0" err="1"/>
              <a:t>커널</a:t>
            </a:r>
            <a:r>
              <a:rPr lang="en-US" altLang="ko-KR" dirty="0"/>
              <a:t>, </a:t>
            </a:r>
            <a:r>
              <a:rPr lang="ko-KR" altLang="ko-KR" dirty="0" err="1"/>
              <a:t>커널</a:t>
            </a:r>
            <a:r>
              <a:rPr lang="ko-KR" altLang="ko-KR" dirty="0"/>
              <a:t> 모듈</a:t>
            </a:r>
            <a:r>
              <a:rPr lang="en-US" altLang="ko-KR" dirty="0"/>
              <a:t>, </a:t>
            </a:r>
            <a:r>
              <a:rPr lang="ko-KR" altLang="ko-KR" dirty="0"/>
              <a:t>디바이스 드라이버</a:t>
            </a:r>
            <a:r>
              <a:rPr lang="en-US" altLang="ko-KR" dirty="0"/>
              <a:t>, </a:t>
            </a:r>
            <a:r>
              <a:rPr lang="ko-KR" altLang="ko-KR" dirty="0"/>
              <a:t>공유 라이브러리 등 시스템 소프트웨어 개발과 </a:t>
            </a:r>
            <a:r>
              <a:rPr lang="en-US" altLang="ko-KR" dirty="0"/>
              <a:t>GUI</a:t>
            </a:r>
            <a:r>
              <a:rPr lang="ko-KR" altLang="ko-KR" dirty="0"/>
              <a:t>용 </a:t>
            </a:r>
            <a:r>
              <a:rPr lang="ko-KR" altLang="ko-KR" dirty="0" err="1"/>
              <a:t>안드로이드</a:t>
            </a:r>
            <a:r>
              <a:rPr lang="ko-KR" altLang="ko-KR" dirty="0"/>
              <a:t> </a:t>
            </a:r>
            <a:r>
              <a:rPr lang="ko-KR" altLang="ko-KR" dirty="0" err="1"/>
              <a:t>앱</a:t>
            </a:r>
            <a:r>
              <a:rPr lang="ko-KR" altLang="ko-KR" dirty="0"/>
              <a:t> 개발</a:t>
            </a:r>
          </a:p>
          <a:p>
            <a:pPr lvl="1"/>
            <a:r>
              <a:rPr lang="en-US" altLang="ko-KR" dirty="0"/>
              <a:t>HBE-SM5-S4210</a:t>
            </a:r>
            <a:endParaRPr lang="ko-KR" altLang="ko-KR" dirty="0"/>
          </a:p>
          <a:p>
            <a:pPr lvl="1"/>
            <a:r>
              <a:rPr lang="en-US" altLang="ko-KR" dirty="0"/>
              <a:t>HBE-SM7-S4412 </a:t>
            </a:r>
            <a:r>
              <a:rPr lang="ko-KR" altLang="ko-KR" dirty="0" err="1"/>
              <a:t>제품군</a:t>
            </a:r>
            <a:r>
              <a:rPr lang="en-US" altLang="ko-KR" dirty="0"/>
              <a:t>(Tablet, Class, Smart </a:t>
            </a:r>
            <a:r>
              <a:rPr lang="ko-KR" altLang="ko-KR" dirty="0"/>
              <a:t>등</a:t>
            </a:r>
            <a:r>
              <a:rPr lang="en-US" altLang="ko-KR" dirty="0"/>
              <a:t>)</a:t>
            </a:r>
            <a:endParaRPr lang="ko-KR" altLang="ko-KR" dirty="0"/>
          </a:p>
          <a:p>
            <a:pPr lvl="1"/>
            <a:r>
              <a:rPr lang="en-US" altLang="ko-KR" dirty="0" smtClean="0"/>
              <a:t>HBE-</a:t>
            </a:r>
            <a:r>
              <a:rPr lang="en-US" altLang="ko-KR" dirty="0"/>
              <a:t>EDK</a:t>
            </a:r>
            <a:r>
              <a:rPr lang="en-US" altLang="ko-KR" dirty="0" smtClean="0"/>
              <a:t>9-S5422</a:t>
            </a:r>
            <a:endParaRPr lang="ko-KR" altLang="ko-KR" dirty="0"/>
          </a:p>
          <a:p>
            <a:pPr lvl="1"/>
            <a:r>
              <a:rPr lang="en-US" altLang="ko-KR" dirty="0"/>
              <a:t>HBE-SM9-Compact</a:t>
            </a:r>
            <a:endParaRPr lang="ko-KR" altLang="ko-KR" dirty="0"/>
          </a:p>
          <a:p>
            <a:pPr lvl="0"/>
            <a:r>
              <a:rPr lang="ko-KR" altLang="ko-KR" dirty="0"/>
              <a:t>로봇 플랫폼</a:t>
            </a:r>
            <a:r>
              <a:rPr lang="en-US" altLang="ko-KR" dirty="0"/>
              <a:t>: </a:t>
            </a:r>
            <a:r>
              <a:rPr lang="ko-KR" altLang="ko-KR" dirty="0" err="1"/>
              <a:t>아두이노</a:t>
            </a:r>
            <a:r>
              <a:rPr lang="ko-KR" altLang="ko-KR" dirty="0"/>
              <a:t> </a:t>
            </a:r>
            <a:r>
              <a:rPr lang="ko-KR" altLang="ko-KR" dirty="0" err="1"/>
              <a:t>펌웨어</a:t>
            </a:r>
            <a:r>
              <a:rPr lang="ko-KR" altLang="ko-KR" dirty="0"/>
              <a:t> 및 원격 제어용 </a:t>
            </a:r>
            <a:r>
              <a:rPr lang="ko-KR" altLang="ko-KR" dirty="0" err="1"/>
              <a:t>안드로이드</a:t>
            </a:r>
            <a:r>
              <a:rPr lang="ko-KR" altLang="ko-KR" dirty="0"/>
              <a:t> </a:t>
            </a:r>
            <a:r>
              <a:rPr lang="ko-KR" altLang="ko-KR" dirty="0" err="1"/>
              <a:t>앱</a:t>
            </a:r>
            <a:r>
              <a:rPr lang="ko-KR" altLang="ko-KR" dirty="0"/>
              <a:t> 개발</a:t>
            </a:r>
          </a:p>
          <a:p>
            <a:pPr lvl="1"/>
            <a:r>
              <a:rPr lang="en-US" altLang="ko-KR" dirty="0"/>
              <a:t>HBE-</a:t>
            </a:r>
            <a:r>
              <a:rPr lang="en-US" altLang="ko-KR" dirty="0" err="1"/>
              <a:t>SmartCar</a:t>
            </a:r>
            <a:endParaRPr lang="ko-KR" altLang="ko-KR" dirty="0"/>
          </a:p>
          <a:p>
            <a:pPr lvl="1"/>
            <a:r>
              <a:rPr lang="en-US" altLang="ko-KR" dirty="0"/>
              <a:t>HBE-</a:t>
            </a:r>
            <a:r>
              <a:rPr lang="en-US" altLang="ko-KR" dirty="0" err="1"/>
              <a:t>RoboEx</a:t>
            </a:r>
            <a:r>
              <a:rPr lang="en-US" altLang="ko-KR" dirty="0"/>
              <a:t> </a:t>
            </a:r>
            <a:r>
              <a:rPr lang="ko-KR" altLang="ko-KR" dirty="0" err="1"/>
              <a:t>제품군</a:t>
            </a:r>
            <a:r>
              <a:rPr lang="en-US" altLang="ko-KR" dirty="0"/>
              <a:t>(Basic, Brain, Arm, 3WD, Pendulum </a:t>
            </a:r>
            <a:r>
              <a:rPr lang="ko-KR" altLang="ko-KR" dirty="0"/>
              <a:t>등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ko-KR" altLang="ko-KR" dirty="0"/>
              <a:t>개방형 전자장치 제어 플랫폼</a:t>
            </a:r>
            <a:r>
              <a:rPr lang="en-US" altLang="ko-KR" dirty="0"/>
              <a:t>: </a:t>
            </a:r>
            <a:r>
              <a:rPr lang="ko-KR" altLang="ko-KR" dirty="0" err="1"/>
              <a:t>아두이노</a:t>
            </a:r>
            <a:r>
              <a:rPr lang="ko-KR" altLang="ko-KR" dirty="0"/>
              <a:t> </a:t>
            </a:r>
            <a:r>
              <a:rPr lang="ko-KR" altLang="ko-KR" dirty="0" err="1"/>
              <a:t>펌웨어</a:t>
            </a:r>
            <a:r>
              <a:rPr lang="ko-KR" altLang="ko-KR" dirty="0"/>
              <a:t> 및 원격 제어용 </a:t>
            </a:r>
            <a:r>
              <a:rPr lang="ko-KR" altLang="ko-KR" dirty="0" err="1"/>
              <a:t>안드로이드</a:t>
            </a:r>
            <a:r>
              <a:rPr lang="ko-KR" altLang="ko-KR" dirty="0"/>
              <a:t> </a:t>
            </a:r>
            <a:r>
              <a:rPr lang="ko-KR" altLang="ko-KR" dirty="0" err="1"/>
              <a:t>앱</a:t>
            </a:r>
            <a:r>
              <a:rPr lang="ko-KR" altLang="ko-KR" dirty="0"/>
              <a:t> 개발</a:t>
            </a:r>
          </a:p>
          <a:p>
            <a:pPr lvl="1"/>
            <a:r>
              <a:rPr lang="en-US" altLang="ko-KR" dirty="0"/>
              <a:t>HBE-ADK2560</a:t>
            </a:r>
            <a:endParaRPr lang="ko-KR" altLang="ko-KR" dirty="0"/>
          </a:p>
          <a:p>
            <a:pPr lvl="0"/>
            <a:r>
              <a:rPr lang="ko-KR" altLang="ko-KR" dirty="0"/>
              <a:t>기타 </a:t>
            </a:r>
            <a:r>
              <a:rPr lang="ko-KR" altLang="ko-KR" dirty="0" err="1"/>
              <a:t>융복합</a:t>
            </a:r>
            <a:r>
              <a:rPr lang="ko-KR" altLang="ko-KR" dirty="0"/>
              <a:t> 응용 플랫폼</a:t>
            </a:r>
            <a:r>
              <a:rPr lang="en-US" altLang="ko-KR" dirty="0"/>
              <a:t>: </a:t>
            </a:r>
            <a:r>
              <a:rPr lang="ko-KR" altLang="ko-KR" dirty="0"/>
              <a:t>원격 제어용 </a:t>
            </a:r>
            <a:r>
              <a:rPr lang="ko-KR" altLang="ko-KR" dirty="0" err="1"/>
              <a:t>안드로이드</a:t>
            </a:r>
            <a:r>
              <a:rPr lang="ko-KR" altLang="ko-KR" dirty="0"/>
              <a:t> </a:t>
            </a:r>
            <a:r>
              <a:rPr lang="ko-KR" altLang="ko-KR" dirty="0" err="1"/>
              <a:t>앱</a:t>
            </a:r>
            <a:r>
              <a:rPr lang="ko-KR" altLang="ko-KR" dirty="0"/>
              <a:t> 개발</a:t>
            </a:r>
          </a:p>
          <a:p>
            <a:pPr lvl="1"/>
            <a:r>
              <a:rPr lang="en-US" altLang="ko-KR" dirty="0"/>
              <a:t>HBE-Healthcare/Eco Sensor Kit</a:t>
            </a:r>
            <a:endParaRPr lang="ko-KR" altLang="ko-KR" dirty="0"/>
          </a:p>
          <a:p>
            <a:pPr lvl="1"/>
            <a:r>
              <a:rPr lang="en-US" altLang="ko-KR" dirty="0"/>
              <a:t>HBE-</a:t>
            </a:r>
            <a:r>
              <a:rPr lang="en-US" altLang="ko-KR" dirty="0" err="1"/>
              <a:t>UbiHouse</a:t>
            </a:r>
            <a:r>
              <a:rPr lang="en-US" altLang="ko-KR" dirty="0"/>
              <a:t> Smart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136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/>
              <a:t>쉘</a:t>
            </a:r>
            <a:r>
              <a:rPr lang="ko-KR" altLang="ko-KR" dirty="0"/>
              <a:t>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			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 ③ </a:t>
            </a:r>
            <a:r>
              <a:rPr lang="ko-KR" altLang="ko-KR" dirty="0"/>
              <a:t>연결이 완료되면 </a:t>
            </a:r>
            <a:r>
              <a:rPr lang="en-US" altLang="ko-KR" dirty="0" smtClean="0"/>
              <a:t>SM9</a:t>
            </a:r>
            <a:r>
              <a:rPr lang="ko-KR" altLang="ko-KR" dirty="0"/>
              <a:t>의 </a:t>
            </a:r>
            <a:r>
              <a:rPr lang="ko-KR" altLang="ko-KR" dirty="0" err="1"/>
              <a:t>리눅스</a:t>
            </a:r>
            <a:r>
              <a:rPr lang="ko-KR" altLang="ko-KR" dirty="0"/>
              <a:t> </a:t>
            </a:r>
            <a:r>
              <a:rPr lang="ko-KR" altLang="ko-KR" dirty="0" err="1"/>
              <a:t>쉘을</a:t>
            </a:r>
            <a:r>
              <a:rPr lang="ko-KR" altLang="ko-KR" dirty="0"/>
              <a:t> 통해 명령을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ko-KR" dirty="0"/>
              <a:t>원격 </a:t>
            </a:r>
            <a:r>
              <a:rPr lang="ko-KR" altLang="ko-KR" dirty="0" err="1"/>
              <a:t>쉘에서는</a:t>
            </a:r>
            <a:r>
              <a:rPr lang="ko-KR" altLang="ko-KR" dirty="0"/>
              <a:t> 사용하는 명령은 일부 </a:t>
            </a:r>
            <a:r>
              <a:rPr lang="ko-KR" altLang="ko-KR" dirty="0" err="1"/>
              <a:t>안드로이드</a:t>
            </a:r>
            <a:r>
              <a:rPr lang="ko-KR" altLang="ko-KR" dirty="0"/>
              <a:t> 전용 명령을 제외하면 모두가 </a:t>
            </a:r>
            <a:r>
              <a:rPr lang="ko-KR" altLang="ko-KR" dirty="0" err="1"/>
              <a:t>리눅스</a:t>
            </a:r>
            <a:r>
              <a:rPr lang="ko-KR" altLang="ko-KR" dirty="0"/>
              <a:t> 표준 명령들이다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ko-KR" dirty="0"/>
              <a:t>명령을 실행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 rotWithShape="1">
          <a:blip r:embed="rId2"/>
          <a:srcRect b="57818"/>
          <a:stretch/>
        </p:blipFill>
        <p:spPr bwMode="auto">
          <a:xfrm>
            <a:off x="1259632" y="2780928"/>
            <a:ext cx="6289352" cy="1800200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42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/>
              <a:t>뷰어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/>
              <a:t>뷰어는</a:t>
            </a:r>
            <a:r>
              <a:rPr lang="ko-KR" altLang="ko-KR" dirty="0"/>
              <a:t> 타깃의 화면을 호스트로 복제해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r>
              <a:rPr lang="ko-KR" altLang="ko-KR" dirty="0" smtClean="0"/>
              <a:t>타깃을 </a:t>
            </a:r>
            <a:r>
              <a:rPr lang="ko-KR" altLang="ko-KR" dirty="0"/>
              <a:t>시연할 필요가 있을 때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r>
              <a:rPr lang="ko-KR" altLang="ko-KR" dirty="0" smtClean="0"/>
              <a:t>호스트 </a:t>
            </a:r>
            <a:r>
              <a:rPr lang="ko-KR" altLang="ko-KR" dirty="0"/>
              <a:t>화면을 빔 프로젝트와 같은 대 화면으로 </a:t>
            </a:r>
            <a:r>
              <a:rPr lang="ko-KR" altLang="ko-KR" dirty="0" smtClean="0"/>
              <a:t>공유</a:t>
            </a:r>
            <a:endParaRPr lang="en-US" altLang="ko-KR" dirty="0" smtClean="0"/>
          </a:p>
          <a:p>
            <a:r>
              <a:rPr lang="ko-KR" altLang="ko-KR" dirty="0" smtClean="0"/>
              <a:t>원격 </a:t>
            </a:r>
            <a:r>
              <a:rPr lang="ko-KR" altLang="ko-KR" dirty="0" err="1"/>
              <a:t>뷰의</a:t>
            </a:r>
            <a:r>
              <a:rPr lang="ko-KR" altLang="ko-KR" dirty="0"/>
              <a:t> </a:t>
            </a:r>
            <a:r>
              <a:rPr lang="ko-KR" altLang="ko-KR" dirty="0" smtClean="0"/>
              <a:t>원리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원격 </a:t>
            </a:r>
            <a:r>
              <a:rPr lang="ko-KR" altLang="ko-KR" dirty="0"/>
              <a:t>프레임 버퍼</a:t>
            </a:r>
            <a:r>
              <a:rPr lang="en-US" altLang="ko-KR" baseline="30000" dirty="0"/>
              <a:t>RFB: Remote Frame Buffer</a:t>
            </a:r>
            <a:r>
              <a:rPr lang="en-US" altLang="ko-KR" dirty="0"/>
              <a:t> </a:t>
            </a:r>
            <a:r>
              <a:rPr lang="ko-KR" altLang="ko-KR" dirty="0"/>
              <a:t>운용으로 타깃인 </a:t>
            </a:r>
            <a:r>
              <a:rPr lang="en-US" altLang="ko-KR" dirty="0" smtClean="0"/>
              <a:t>SM9</a:t>
            </a:r>
            <a:r>
              <a:rPr lang="ko-KR" altLang="ko-KR" dirty="0"/>
              <a:t>에는 </a:t>
            </a:r>
            <a:r>
              <a:rPr lang="en-US" altLang="ko-KR" dirty="0"/>
              <a:t>RFB </a:t>
            </a:r>
            <a:r>
              <a:rPr lang="ko-KR" altLang="ko-KR" dirty="0"/>
              <a:t>서버가 동작중인 </a:t>
            </a:r>
            <a:r>
              <a:rPr lang="ko-KR" altLang="ko-KR" dirty="0" smtClean="0"/>
              <a:t>상태</a:t>
            </a:r>
            <a:r>
              <a:rPr lang="ko-KR" altLang="en-US" dirty="0" smtClean="0"/>
              <a:t>이</a:t>
            </a:r>
            <a:r>
              <a:rPr lang="ko-KR" altLang="ko-KR" dirty="0" smtClean="0"/>
              <a:t>므로 </a:t>
            </a:r>
            <a:r>
              <a:rPr lang="ko-KR" altLang="ko-KR" dirty="0"/>
              <a:t>호스트의 </a:t>
            </a:r>
            <a:r>
              <a:rPr lang="en-US" altLang="ko-KR" dirty="0"/>
              <a:t>RFB </a:t>
            </a:r>
            <a:r>
              <a:rPr lang="ko-KR" altLang="ko-KR" dirty="0"/>
              <a:t>클라이언트와 연결이 확립되면 타깃 화면을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r>
              <a:rPr lang="ko-KR" altLang="ko-KR" dirty="0" err="1" smtClean="0"/>
              <a:t>안드로엑스</a:t>
            </a:r>
            <a:r>
              <a:rPr lang="ko-KR" altLang="ko-KR" dirty="0" smtClean="0"/>
              <a:t> </a:t>
            </a:r>
            <a:r>
              <a:rPr lang="ko-KR" altLang="ko-KR" dirty="0"/>
              <a:t>스튜디오는 </a:t>
            </a:r>
            <a:r>
              <a:rPr lang="en-US" altLang="ko-KR" dirty="0"/>
              <a:t>RFB </a:t>
            </a:r>
            <a:r>
              <a:rPr lang="ko-KR" altLang="ko-KR" dirty="0"/>
              <a:t>클라이언트로 공개용 툴인 </a:t>
            </a:r>
            <a:r>
              <a:rPr lang="en-US" altLang="ko-KR" dirty="0" err="1"/>
              <a:t>TightVNC</a:t>
            </a:r>
            <a:r>
              <a:rPr lang="en-US" altLang="ko-KR" dirty="0"/>
              <a:t> </a:t>
            </a:r>
            <a:r>
              <a:rPr lang="ko-KR" altLang="ko-KR" dirty="0" err="1"/>
              <a:t>뷰어를</a:t>
            </a:r>
            <a:r>
              <a:rPr lang="ko-KR" altLang="ko-KR" dirty="0"/>
              <a:t> </a:t>
            </a:r>
            <a:r>
              <a:rPr lang="ko-KR" altLang="ko-KR" dirty="0" smtClean="0"/>
              <a:t>사용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547260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8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 smtClean="0"/>
              <a:t>뷰어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SM9</a:t>
            </a:r>
            <a:r>
              <a:rPr lang="ko-KR" altLang="ko-KR" dirty="0"/>
              <a:t>에서 원격 </a:t>
            </a:r>
            <a:r>
              <a:rPr lang="ko-KR" altLang="ko-KR" dirty="0" err="1"/>
              <a:t>뷰어는</a:t>
            </a:r>
            <a:r>
              <a:rPr lang="ko-KR" altLang="ko-KR" dirty="0"/>
              <a:t> 현재 </a:t>
            </a:r>
            <a:r>
              <a:rPr lang="ko-KR" altLang="ko-KR" dirty="0" err="1"/>
              <a:t>안드로이드</a:t>
            </a:r>
            <a:r>
              <a:rPr lang="ko-KR" altLang="ko-KR" dirty="0"/>
              <a:t> 환경은 지원하지 않고 </a:t>
            </a:r>
            <a:r>
              <a:rPr lang="ko-KR" altLang="ko-KR" dirty="0" err="1"/>
              <a:t>우분투</a:t>
            </a:r>
            <a:r>
              <a:rPr lang="ko-KR" altLang="ko-KR" dirty="0"/>
              <a:t> 환경만 </a:t>
            </a:r>
            <a:r>
              <a:rPr lang="ko-KR" altLang="ko-KR" dirty="0" smtClean="0"/>
              <a:t>지원</a:t>
            </a:r>
            <a:endParaRPr lang="en-US" altLang="ko-KR" dirty="0"/>
          </a:p>
          <a:p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ko-KR" altLang="ko-KR" dirty="0"/>
              <a:t>환경은 차후 소프트웨어 업그레이드를 통해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①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b="1" dirty="0"/>
              <a:t>Remote </a:t>
            </a:r>
            <a:r>
              <a:rPr lang="en-US" altLang="ko-KR" b="1" dirty="0" smtClean="0"/>
              <a:t>Viewer </a:t>
            </a:r>
            <a:r>
              <a:rPr lang="en-US" altLang="ko-KR" dirty="0" smtClean="0"/>
              <a:t>    </a:t>
            </a:r>
            <a:r>
              <a:rPr lang="ko-KR" altLang="ko-KR" dirty="0" smtClean="0"/>
              <a:t>를 </a:t>
            </a:r>
            <a:r>
              <a:rPr lang="ko-KR" altLang="ko-KR" dirty="0"/>
              <a:t>선택한 후 연결 창이 </a:t>
            </a:r>
            <a:r>
              <a:rPr lang="ko-KR" altLang="ko-KR" dirty="0" smtClean="0"/>
              <a:t>실행되면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ko-KR" dirty="0" smtClean="0"/>
              <a:t> </a:t>
            </a:r>
            <a:r>
              <a:rPr lang="en-US" altLang="ko-KR" dirty="0"/>
              <a:t>[Connection Type]</a:t>
            </a:r>
            <a:r>
              <a:rPr lang="ko-KR" altLang="ko-KR" dirty="0"/>
              <a:t>에 원격 탐색기와 동일하게 연결 방법을 선택</a:t>
            </a:r>
            <a:endParaRPr lang="en-US" altLang="ko-KR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78091" y="2233893"/>
            <a:ext cx="305877" cy="305877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3"/>
          <a:srcRect b="57392"/>
          <a:stretch/>
        </p:blipFill>
        <p:spPr bwMode="auto">
          <a:xfrm>
            <a:off x="1403647" y="3461094"/>
            <a:ext cx="2921561" cy="14800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 rotWithShape="1">
          <a:blip r:embed="rId4"/>
          <a:srcRect b="59191"/>
          <a:stretch/>
        </p:blipFill>
        <p:spPr bwMode="auto">
          <a:xfrm>
            <a:off x="4644008" y="3461094"/>
            <a:ext cx="2952328" cy="14800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4663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원격 </a:t>
            </a:r>
            <a:r>
              <a:rPr lang="ko-KR" altLang="ko-KR" dirty="0" err="1" smtClean="0"/>
              <a:t>뷰어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		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 </a:t>
            </a:r>
            <a:r>
              <a:rPr lang="ko-KR" altLang="ko-KR" dirty="0" smtClean="0"/>
              <a:t>연결이 </a:t>
            </a:r>
            <a:r>
              <a:rPr lang="ko-KR" altLang="ko-KR" dirty="0"/>
              <a:t>완료되면 타깃 화면이 호스트의 원격 </a:t>
            </a:r>
            <a:r>
              <a:rPr lang="ko-KR" altLang="ko-KR" dirty="0" err="1"/>
              <a:t>뷰어에</a:t>
            </a:r>
            <a:r>
              <a:rPr lang="ko-KR" altLang="ko-KR" dirty="0"/>
              <a:t>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오버헤드가 </a:t>
            </a:r>
            <a:r>
              <a:rPr lang="ko-KR" altLang="ko-KR" dirty="0"/>
              <a:t>발생해 빠른 화면 전환 시 지연이나 끊김이 발생할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ko-KR" sz="1400" b="1" dirty="0"/>
              <a:t>연결이 약간 불안할 수 있으며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화면 갱신이 발생하지 않으면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SM9</a:t>
            </a:r>
            <a:r>
              <a:rPr lang="ko-KR" altLang="ko-KR" sz="1400" b="1" dirty="0"/>
              <a:t>을 </a:t>
            </a:r>
            <a:r>
              <a:rPr lang="ko-KR" altLang="ko-KR" sz="1400" b="1" dirty="0" err="1" smtClean="0"/>
              <a:t>재부팅</a:t>
            </a:r>
            <a:endParaRPr lang="ko-KR" altLang="ko-KR" sz="1400" dirty="0"/>
          </a:p>
          <a:p>
            <a:pPr lvl="2"/>
            <a:endParaRPr lang="ko-KR" altLang="ko-KR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636912"/>
            <a:ext cx="2203219" cy="3456384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889061" y="2636912"/>
            <a:ext cx="220321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7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디버그 모니터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DDMS</a:t>
            </a:r>
            <a:r>
              <a:rPr lang="en-US" altLang="ko-KR" baseline="30000" dirty="0" err="1"/>
              <a:t>dalvik</a:t>
            </a:r>
            <a:r>
              <a:rPr lang="en-US" altLang="ko-KR" baseline="30000" dirty="0"/>
              <a:t> debug monitor service</a:t>
            </a:r>
            <a:r>
              <a:rPr lang="ko-KR" altLang="ko-KR" dirty="0"/>
              <a:t>로 불리는 디버그 모니터</a:t>
            </a:r>
            <a:endParaRPr lang="en-US" altLang="ko-KR" dirty="0" smtClean="0"/>
          </a:p>
          <a:p>
            <a:r>
              <a:rPr lang="ko-KR" altLang="ko-KR" dirty="0" err="1" smtClean="0"/>
              <a:t>구글에서</a:t>
            </a:r>
            <a:r>
              <a:rPr lang="ko-KR" altLang="ko-KR" dirty="0" smtClean="0"/>
              <a:t> </a:t>
            </a:r>
            <a:r>
              <a:rPr lang="ko-KR" altLang="ko-KR" dirty="0"/>
              <a:t>제공하는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 분석용 </a:t>
            </a:r>
            <a:r>
              <a:rPr lang="ko-KR" altLang="ko-KR" dirty="0" smtClean="0"/>
              <a:t>툴</a:t>
            </a:r>
            <a:endParaRPr lang="en-US" altLang="ko-KR" dirty="0" smtClean="0"/>
          </a:p>
          <a:p>
            <a:r>
              <a:rPr lang="en-US" altLang="ko-KR" dirty="0" err="1"/>
              <a:t>ADT</a:t>
            </a:r>
            <a:r>
              <a:rPr lang="en-US" altLang="ko-KR" baseline="30000" dirty="0" err="1"/>
              <a:t>android</a:t>
            </a:r>
            <a:r>
              <a:rPr lang="en-US" altLang="ko-KR" baseline="30000" dirty="0"/>
              <a:t> development kit</a:t>
            </a:r>
            <a:r>
              <a:rPr lang="ko-KR" altLang="ko-KR" dirty="0"/>
              <a:t>를 통해 </a:t>
            </a:r>
            <a:r>
              <a:rPr lang="ko-KR" altLang="ko-KR" dirty="0" err="1"/>
              <a:t>이클립스에서</a:t>
            </a:r>
            <a:r>
              <a:rPr lang="ko-KR" altLang="ko-KR" dirty="0"/>
              <a:t> 플러그인 형태로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r>
              <a:rPr lang="ko-KR" altLang="ko-KR" dirty="0" err="1"/>
              <a:t>안드로엑스</a:t>
            </a:r>
            <a:r>
              <a:rPr lang="ko-KR" altLang="ko-KR" dirty="0"/>
              <a:t> 스튜디오는 이를 독립적으로 실행하는 링크를 </a:t>
            </a:r>
            <a:r>
              <a:rPr lang="ko-KR" altLang="ko-KR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/>
              <a:t>SDK </a:t>
            </a:r>
            <a:r>
              <a:rPr lang="ko-KR" altLang="ko-KR" dirty="0"/>
              <a:t>경로를 지정하면 로그인 사용자 폴더에 </a:t>
            </a:r>
            <a:r>
              <a:rPr lang="en-US" altLang="ko-KR" dirty="0"/>
              <a:t>.android </a:t>
            </a:r>
            <a:r>
              <a:rPr lang="ko-KR" altLang="ko-KR" dirty="0"/>
              <a:t>폴더와 하위에 </a:t>
            </a:r>
            <a:r>
              <a:rPr lang="en-US" altLang="ko-KR" dirty="0" err="1"/>
              <a:t>ddms.cfg</a:t>
            </a:r>
            <a:r>
              <a:rPr lang="en-US" altLang="ko-KR" dirty="0"/>
              <a:t> </a:t>
            </a:r>
            <a:r>
              <a:rPr lang="ko-KR" altLang="ko-KR" dirty="0"/>
              <a:t>파일 및 </a:t>
            </a:r>
            <a:r>
              <a:rPr lang="en-US" altLang="ko-KR" dirty="0"/>
              <a:t>monitor-workspace </a:t>
            </a:r>
            <a:r>
              <a:rPr lang="ko-KR" altLang="ko-KR" dirty="0" smtClean="0"/>
              <a:t>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rcRect r="2" b="172"/>
          <a:stretch/>
        </p:blipFill>
        <p:spPr bwMode="auto">
          <a:xfrm>
            <a:off x="1187624" y="3356992"/>
            <a:ext cx="6768752" cy="2545119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156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ko-KR" altLang="ko-KR" dirty="0"/>
              <a:t>응용프로그램의 </a:t>
            </a:r>
            <a:r>
              <a:rPr lang="ko-KR" altLang="ko-KR" dirty="0" err="1"/>
              <a:t>스레드</a:t>
            </a:r>
            <a:r>
              <a:rPr lang="ko-KR" altLang="ko-KR" dirty="0"/>
              <a:t> 및 </a:t>
            </a:r>
            <a:r>
              <a:rPr lang="ko-KR" altLang="ko-KR" dirty="0" err="1"/>
              <a:t>힙</a:t>
            </a:r>
            <a:r>
              <a:rPr lang="ko-KR" altLang="ko-KR" dirty="0"/>
              <a:t> 분석 및 병목 부분을 찾는 </a:t>
            </a:r>
            <a:r>
              <a:rPr lang="ko-KR" altLang="ko-KR" dirty="0" err="1"/>
              <a:t>프로파일링을</a:t>
            </a:r>
            <a:r>
              <a:rPr lang="ko-KR" altLang="ko-KR" dirty="0"/>
              <a:t>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r>
              <a:rPr lang="en-US" altLang="ko-KR" dirty="0" err="1" smtClean="0"/>
              <a:t>adb</a:t>
            </a:r>
            <a:r>
              <a:rPr lang="en-US" altLang="ko-KR" dirty="0" smtClean="0"/>
              <a:t> </a:t>
            </a:r>
            <a:r>
              <a:rPr lang="ko-KR" altLang="ko-KR" dirty="0"/>
              <a:t>서비스를 사용할 수 있도록</a:t>
            </a:r>
            <a:r>
              <a:rPr lang="en-US" altLang="ko-KR" dirty="0"/>
              <a:t> USB </a:t>
            </a:r>
            <a:r>
              <a:rPr lang="ko-KR" altLang="ko-KR" dirty="0"/>
              <a:t>케이블을 </a:t>
            </a:r>
            <a:r>
              <a:rPr lang="ko-KR" altLang="ko-KR" dirty="0" smtClean="0"/>
              <a:t>연결</a:t>
            </a:r>
            <a:r>
              <a:rPr lang="ko-KR" altLang="en-US" dirty="0" smtClean="0"/>
              <a:t>하고</a:t>
            </a:r>
            <a:r>
              <a:rPr lang="ko-KR" altLang="ko-KR" dirty="0" smtClean="0"/>
              <a:t>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dirty="0"/>
              <a:t>Debug Monitor</a:t>
            </a:r>
            <a:r>
              <a:rPr lang="ko-KR" altLang="ko-KR" dirty="0"/>
              <a:t>를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①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b="1" dirty="0"/>
              <a:t>Debug Monitor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를 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연결을 </a:t>
            </a:r>
            <a:r>
              <a:rPr lang="ko-KR" altLang="ko-KR" dirty="0"/>
              <a:t>처리하는데 다소 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ko-KR" dirty="0"/>
              <a:t>만약</a:t>
            </a:r>
            <a:r>
              <a:rPr lang="en-US" altLang="ko-KR" dirty="0"/>
              <a:t> Android Device Monitor </a:t>
            </a:r>
            <a:r>
              <a:rPr lang="ko-KR" altLang="ko-KR" dirty="0"/>
              <a:t>대화상자가 실행되면 </a:t>
            </a:r>
            <a:endParaRPr lang="en-US" altLang="ko-KR" dirty="0" smtClean="0"/>
          </a:p>
          <a:p>
            <a:pPr lvl="3"/>
            <a:r>
              <a:rPr lang="en-US" altLang="ko-KR" sz="1500" b="1" dirty="0" smtClean="0"/>
              <a:t>Browse</a:t>
            </a:r>
            <a:r>
              <a:rPr lang="en-US" altLang="ko-KR" sz="1500" dirty="0" smtClean="0"/>
              <a:t> </a:t>
            </a:r>
            <a:r>
              <a:rPr lang="ko-KR" altLang="ko-KR" sz="1500" dirty="0"/>
              <a:t>버튼을 눌러 </a:t>
            </a:r>
            <a:r>
              <a:rPr lang="ko-KR" altLang="ko-KR" sz="1500" dirty="0" err="1"/>
              <a:t>안드로이드</a:t>
            </a:r>
            <a:r>
              <a:rPr lang="en-US" altLang="ko-KR" sz="1500" dirty="0"/>
              <a:t> SDK </a:t>
            </a:r>
            <a:r>
              <a:rPr lang="ko-KR" altLang="ko-KR" sz="1500" dirty="0"/>
              <a:t>설치 경로인 </a:t>
            </a:r>
            <a:r>
              <a:rPr lang="en-US" altLang="ko-KR" sz="1500" b="1" dirty="0"/>
              <a:t>C:\AndroXStudio\legacy\sdk</a:t>
            </a:r>
            <a:r>
              <a:rPr lang="ko-KR" altLang="ko-KR" sz="1500" dirty="0"/>
              <a:t>를 선택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66908" y="2524646"/>
            <a:ext cx="306642" cy="279401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4221087"/>
            <a:ext cx="5040783" cy="19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7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500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② </a:t>
            </a:r>
            <a:r>
              <a:rPr lang="ko-KR" altLang="ko-KR" sz="1600" dirty="0"/>
              <a:t>디버그 모니터를 처음 실행할 때 사용 통계 정보를 </a:t>
            </a:r>
            <a:r>
              <a:rPr lang="ko-KR" altLang="ko-KR" sz="1600" dirty="0" err="1"/>
              <a:t>구글로</a:t>
            </a:r>
            <a:r>
              <a:rPr lang="ko-KR" altLang="ko-KR" sz="1600" dirty="0"/>
              <a:t> 전송하는 창이 실행되면 </a:t>
            </a:r>
            <a:endParaRPr lang="en-US" altLang="ko-KR" sz="1600" dirty="0" smtClean="0"/>
          </a:p>
          <a:p>
            <a:pPr lvl="2"/>
            <a:r>
              <a:rPr lang="en-US" altLang="ko-KR" sz="1600" b="1" dirty="0" smtClean="0"/>
              <a:t>Send </a:t>
            </a:r>
            <a:r>
              <a:rPr lang="en-US" altLang="ko-KR" sz="1600" b="1" dirty="0"/>
              <a:t>usage statistics to Google</a:t>
            </a:r>
            <a:r>
              <a:rPr lang="en-US" altLang="ko-KR" sz="1600" dirty="0"/>
              <a:t> </a:t>
            </a:r>
            <a:r>
              <a:rPr lang="ko-KR" altLang="ko-KR" sz="1600" dirty="0"/>
              <a:t>체크를 해제하고 </a:t>
            </a:r>
            <a:r>
              <a:rPr lang="en-US" altLang="ko-KR" sz="1600" b="1" dirty="0"/>
              <a:t>Proceed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버튼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</a:t>
            </a:r>
            <a:endParaRPr lang="ko-KR" altLang="ko-KR" sz="1600" dirty="0"/>
          </a:p>
          <a:p>
            <a:pPr marL="0" lvl="0" indent="0">
              <a:buNone/>
            </a:pPr>
            <a:endParaRPr lang="ko-KR" altLang="en-US" sz="1600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08793" y="2015133"/>
            <a:ext cx="49193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0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500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/>
              <a:t>③</a:t>
            </a:r>
            <a:r>
              <a:rPr lang="ko-KR" altLang="en-US" dirty="0" smtClean="0"/>
              <a:t> </a:t>
            </a:r>
            <a:r>
              <a:rPr lang="ko-KR" altLang="ko-KR" sz="1600" dirty="0"/>
              <a:t>디버그 모니터가 실행된 상태에서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SM9</a:t>
            </a:r>
            <a:r>
              <a:rPr lang="ko-KR" altLang="ko-KR" sz="1600" dirty="0"/>
              <a:t>이 </a:t>
            </a:r>
            <a:r>
              <a:rPr lang="ko-KR" altLang="ko-KR" sz="1600" dirty="0" smtClean="0"/>
              <a:t>인식되면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분할 </a:t>
            </a:r>
            <a:r>
              <a:rPr lang="ko-KR" altLang="ko-KR" sz="1600" dirty="0"/>
              <a:t>윈도우의 왼쪽에는</a:t>
            </a:r>
            <a:r>
              <a:rPr lang="en-US" altLang="ko-KR" sz="1600" dirty="0"/>
              <a:t> [Devices] </a:t>
            </a:r>
            <a:r>
              <a:rPr lang="ko-KR" altLang="ko-KR" sz="1600" dirty="0"/>
              <a:t>창이</a:t>
            </a:r>
            <a:r>
              <a:rPr lang="en-US" altLang="ko-KR" sz="1600" dirty="0"/>
              <a:t>, </a:t>
            </a:r>
            <a:r>
              <a:rPr lang="ko-KR" altLang="ko-KR" sz="1600" dirty="0" smtClean="0"/>
              <a:t>오른쪽에는 </a:t>
            </a:r>
            <a:r>
              <a:rPr lang="ko-KR" altLang="ko-KR" sz="1600" dirty="0"/>
              <a:t>탭으로 구성되는 세부 정보 창이 </a:t>
            </a:r>
            <a:r>
              <a:rPr lang="ko-KR" altLang="ko-KR" sz="1600" dirty="0" smtClean="0"/>
              <a:t>표시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Device </a:t>
            </a:r>
            <a:r>
              <a:rPr lang="ko-KR" altLang="ko-KR" sz="1600" dirty="0"/>
              <a:t>창에는 타깃에서 실행 중인 프로세스 중 자바 프로그램 목록만 표시</a:t>
            </a:r>
            <a:endParaRPr lang="en-US" altLang="ko-KR" sz="1600" dirty="0" smtClean="0"/>
          </a:p>
          <a:p>
            <a:pPr marL="0" lvl="0" indent="0">
              <a:buNone/>
            </a:pPr>
            <a:endParaRPr lang="ko-KR" altLang="en-US" sz="1600" dirty="0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rcRect b="13173"/>
          <a:stretch/>
        </p:blipFill>
        <p:spPr bwMode="auto">
          <a:xfrm>
            <a:off x="1115616" y="2348880"/>
            <a:ext cx="7056784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224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500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④ </a:t>
            </a:r>
            <a:r>
              <a:rPr lang="en-US" altLang="ko-KR" sz="1600" dirty="0"/>
              <a:t>[File Explorer] </a:t>
            </a:r>
            <a:r>
              <a:rPr lang="ko-KR" altLang="ko-KR" sz="1600" dirty="0"/>
              <a:t>탭은 타깃의 디렉터리 목록을 </a:t>
            </a:r>
            <a:r>
              <a:rPr lang="ko-KR" altLang="ko-KR" sz="1600" dirty="0" smtClean="0"/>
              <a:t>표시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오직 </a:t>
            </a:r>
            <a:r>
              <a:rPr lang="ko-KR" altLang="ko-KR" sz="1600" dirty="0"/>
              <a:t>호스트와 타깃간에 파일을 복사하는 기능만 </a:t>
            </a:r>
            <a:r>
              <a:rPr lang="ko-KR" altLang="ko-KR" sz="1600" dirty="0" smtClean="0"/>
              <a:t>지원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파일 </a:t>
            </a:r>
            <a:r>
              <a:rPr lang="ko-KR" altLang="ko-KR" sz="1600" dirty="0"/>
              <a:t>복사를 포함한 타깃 관리는 원격 탐색기를 이용하는 것이 </a:t>
            </a:r>
            <a:r>
              <a:rPr lang="ko-KR" altLang="ko-KR" sz="1600" dirty="0" smtClean="0"/>
              <a:t>편리</a:t>
            </a:r>
            <a:endParaRPr lang="en-US" altLang="ko-KR" sz="1600" dirty="0" smtClean="0"/>
          </a:p>
          <a:p>
            <a:pPr lvl="2"/>
            <a:r>
              <a:rPr lang="en-US" altLang="ko-KR" sz="1600" b="1" dirty="0" smtClean="0"/>
              <a:t>Pull </a:t>
            </a:r>
            <a:r>
              <a:rPr lang="en-US" altLang="ko-KR" sz="1600" b="1" dirty="0"/>
              <a:t>a file from the device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ko-KR" sz="1600" dirty="0" smtClean="0"/>
              <a:t>는 </a:t>
            </a:r>
            <a:r>
              <a:rPr lang="ko-KR" altLang="ko-KR" sz="1600" dirty="0"/>
              <a:t>타깃의 파일이나 디렉터리를 </a:t>
            </a:r>
            <a:r>
              <a:rPr lang="ko-KR" altLang="ko-KR" sz="1600" dirty="0" smtClean="0"/>
              <a:t>호스트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복사</a:t>
            </a:r>
            <a:endParaRPr lang="en-US" altLang="ko-KR" sz="1600" dirty="0"/>
          </a:p>
          <a:p>
            <a:pPr lvl="2"/>
            <a:r>
              <a:rPr lang="en-US" altLang="ko-KR" sz="1600" b="1" dirty="0" smtClean="0"/>
              <a:t>Push </a:t>
            </a:r>
            <a:r>
              <a:rPr lang="en-US" altLang="ko-KR" sz="1600" b="1" dirty="0"/>
              <a:t>a file into the device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ko-KR" sz="1600" dirty="0" smtClean="0"/>
              <a:t>는 </a:t>
            </a:r>
            <a:r>
              <a:rPr lang="ko-KR" altLang="ko-KR" sz="1600" dirty="0"/>
              <a:t>호스트의 파일이나 디렉터리를 타깃으로 </a:t>
            </a:r>
            <a:r>
              <a:rPr lang="ko-KR" altLang="ko-KR" sz="1600" dirty="0" smtClean="0"/>
              <a:t>복사</a:t>
            </a:r>
            <a:endParaRPr lang="ko-KR" altLang="en-US" sz="1600" dirty="0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r="80413"/>
          <a:stretch/>
        </p:blipFill>
        <p:spPr bwMode="auto">
          <a:xfrm>
            <a:off x="4226475" y="1882140"/>
            <a:ext cx="277178" cy="255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 rotWithShape="1">
          <a:blip r:embed="rId2"/>
          <a:srcRect l="21937" r="60043"/>
          <a:stretch/>
        </p:blipFill>
        <p:spPr bwMode="auto">
          <a:xfrm>
            <a:off x="4294822" y="2189320"/>
            <a:ext cx="277178" cy="255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/>
          <p:cNvPicPr/>
          <p:nvPr/>
        </p:nvPicPr>
        <p:blipFill rotWithShape="1">
          <a:blip r:embed="rId3"/>
          <a:srcRect l="45882" t="9647" r="3693" b="35212"/>
          <a:stretch/>
        </p:blipFill>
        <p:spPr bwMode="auto">
          <a:xfrm>
            <a:off x="1403648" y="2924944"/>
            <a:ext cx="5256584" cy="2592288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2275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500726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⑤ </a:t>
            </a:r>
            <a:r>
              <a:rPr lang="en-US" altLang="ko-KR" sz="1600" dirty="0"/>
              <a:t>[System Information] </a:t>
            </a:r>
            <a:r>
              <a:rPr lang="ko-KR" altLang="ko-KR" sz="1600" dirty="0"/>
              <a:t>탭을 </a:t>
            </a:r>
            <a:r>
              <a:rPr lang="ko-KR" altLang="ko-KR" sz="1600" dirty="0" smtClean="0"/>
              <a:t>선택하면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타깃의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CPU</a:t>
            </a:r>
            <a:r>
              <a:rPr lang="ko-KR" altLang="ko-KR" sz="1600" dirty="0"/>
              <a:t>와 메모리 점유율이 높은 프로세스를 </a:t>
            </a:r>
            <a:r>
              <a:rPr lang="ko-KR" altLang="ko-KR" sz="1600" dirty="0" smtClean="0"/>
              <a:t>파악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lvl="2"/>
            <a:r>
              <a:rPr lang="en-US" altLang="ko-KR" sz="1600" b="1" dirty="0" smtClean="0"/>
              <a:t>Update </a:t>
            </a:r>
            <a:r>
              <a:rPr lang="en-US" altLang="ko-KR" sz="1600" b="1" dirty="0"/>
              <a:t>from Device</a:t>
            </a:r>
            <a:r>
              <a:rPr lang="en-US" altLang="ko-KR" sz="1600" dirty="0"/>
              <a:t> </a:t>
            </a:r>
            <a:r>
              <a:rPr lang="ko-KR" altLang="ko-KR" sz="1600" dirty="0"/>
              <a:t>버튼을 누르면 최신 정보를 </a:t>
            </a:r>
            <a:r>
              <a:rPr lang="ko-KR" altLang="ko-KR" sz="1600" dirty="0" smtClean="0"/>
              <a:t>갱신</a:t>
            </a:r>
            <a:endParaRPr lang="en-US" altLang="ko-KR" sz="1600" dirty="0" smtClean="0"/>
          </a:p>
          <a:p>
            <a:pPr lvl="3"/>
            <a:r>
              <a:rPr lang="ko-KR" altLang="ko-KR" sz="1600" dirty="0" err="1" smtClean="0"/>
              <a:t>콤보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박스의 항목</a:t>
            </a:r>
            <a:r>
              <a:rPr lang="en-US" altLang="ko-KR" sz="1600" dirty="0"/>
              <a:t>(CPU load, Memory usage </a:t>
            </a:r>
            <a:r>
              <a:rPr lang="ko-KR" altLang="ko-KR" sz="1600" dirty="0"/>
              <a:t>등</a:t>
            </a:r>
            <a:r>
              <a:rPr lang="en-US" altLang="ko-KR" sz="1600" dirty="0"/>
              <a:t>)</a:t>
            </a:r>
            <a:r>
              <a:rPr lang="ko-KR" altLang="ko-KR" sz="1600" dirty="0"/>
              <a:t>을 선택해 원하는 정보를 </a:t>
            </a:r>
            <a:r>
              <a:rPr lang="ko-KR" altLang="ko-KR" sz="1600" dirty="0" smtClean="0"/>
              <a:t>표시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응용프로그램의 </a:t>
            </a:r>
            <a:r>
              <a:rPr lang="ko-KR" altLang="ko-KR" sz="1600" dirty="0"/>
              <a:t>프레임 </a:t>
            </a:r>
            <a:r>
              <a:rPr lang="ko-KR" altLang="ko-KR" sz="1600" dirty="0" err="1"/>
              <a:t>랜더링</a:t>
            </a:r>
            <a:r>
              <a:rPr lang="ko-KR" altLang="ko-KR" sz="1600" dirty="0"/>
              <a:t> 시간을 표시하는</a:t>
            </a:r>
            <a:r>
              <a:rPr lang="en-US" altLang="ko-KR" sz="1600" dirty="0"/>
              <a:t> Frame Render Time</a:t>
            </a:r>
            <a:r>
              <a:rPr lang="ko-KR" altLang="ko-KR" sz="1600" dirty="0"/>
              <a:t>은 지원하지 </a:t>
            </a:r>
            <a:r>
              <a:rPr lang="ko-KR" altLang="en-US" sz="1600" dirty="0" smtClean="0"/>
              <a:t>않음</a:t>
            </a:r>
            <a:endParaRPr lang="ko-KR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rcRect b="7184"/>
          <a:stretch/>
        </p:blipFill>
        <p:spPr bwMode="auto">
          <a:xfrm>
            <a:off x="1115616" y="3355698"/>
            <a:ext cx="3384376" cy="2611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3361016"/>
            <a:ext cx="3384376" cy="26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SM9</a:t>
            </a:r>
            <a:r>
              <a:rPr lang="ko-KR" altLang="ko-KR" dirty="0"/>
              <a:t>과 </a:t>
            </a:r>
            <a:r>
              <a:rPr lang="ko-KR" altLang="ko-KR" dirty="0" err="1"/>
              <a:t>안드로엑스</a:t>
            </a:r>
            <a:r>
              <a:rPr lang="ko-KR" altLang="ko-KR" dirty="0"/>
              <a:t> 스튜디오 연결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 err="1" smtClean="0"/>
              <a:t>런처는</a:t>
            </a:r>
            <a:r>
              <a:rPr lang="en-US" altLang="ko-KR" dirty="0" smtClean="0"/>
              <a:t>SM9</a:t>
            </a:r>
            <a:r>
              <a:rPr lang="ko-KR" altLang="ko-KR" dirty="0"/>
              <a:t>용 소프트웨어를 개발하는 과정에서 필요한 프로그램을 실행하기 위한 메인 프로그램으로 </a:t>
            </a:r>
            <a:r>
              <a:rPr lang="en-US" altLang="ko-KR" dirty="0" smtClean="0"/>
              <a:t>SM9</a:t>
            </a:r>
            <a:r>
              <a:rPr lang="ko-KR" altLang="ko-KR" dirty="0"/>
              <a:t>과는 </a:t>
            </a:r>
            <a:r>
              <a:rPr lang="en-US" altLang="ko-KR" dirty="0"/>
              <a:t>USB</a:t>
            </a:r>
            <a:r>
              <a:rPr lang="ko-KR" altLang="ko-KR" dirty="0"/>
              <a:t>나 </a:t>
            </a:r>
            <a:r>
              <a:rPr lang="en-US" altLang="ko-KR" dirty="0"/>
              <a:t>Wi-Fi</a:t>
            </a:r>
            <a:r>
              <a:rPr lang="ko-KR" altLang="ko-KR" dirty="0"/>
              <a:t>를 통해 </a:t>
            </a:r>
            <a:r>
              <a:rPr lang="ko-KR" altLang="ko-KR" dirty="0" smtClean="0"/>
              <a:t>연결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 err="1" smtClean="0"/>
              <a:t>런처</a:t>
            </a:r>
            <a:r>
              <a:rPr lang="ko-KR" altLang="ko-KR" dirty="0" smtClean="0"/>
              <a:t> </a:t>
            </a:r>
            <a:r>
              <a:rPr lang="ko-KR" altLang="ko-KR" dirty="0"/>
              <a:t>도구 </a:t>
            </a:r>
            <a:r>
              <a:rPr lang="ko-KR" altLang="ko-KR" dirty="0" smtClean="0"/>
              <a:t>모음</a:t>
            </a:r>
            <a:endParaRPr lang="en-US" altLang="ko-KR" dirty="0" smtClean="0"/>
          </a:p>
          <a:p>
            <a:pPr lvl="1"/>
            <a:r>
              <a:rPr lang="en-US" altLang="ko-KR" sz="1700" dirty="0"/>
              <a:t>IDE</a:t>
            </a:r>
            <a:r>
              <a:rPr lang="en-US" altLang="ko-KR" sz="1700" dirty="0" smtClean="0"/>
              <a:t>(   </a:t>
            </a:r>
            <a:r>
              <a:rPr lang="en-US" altLang="ko-KR" sz="1700" dirty="0"/>
              <a:t>): </a:t>
            </a:r>
            <a:r>
              <a:rPr lang="ko-KR" altLang="ko-KR" sz="1700" dirty="0"/>
              <a:t>프로젝트 개발환경으로 </a:t>
            </a:r>
            <a:r>
              <a:rPr lang="en-US" altLang="ko-KR" sz="1700" dirty="0" smtClean="0"/>
              <a:t>SM9</a:t>
            </a:r>
            <a:r>
              <a:rPr lang="ko-KR" altLang="ko-KR" sz="1700" dirty="0"/>
              <a:t>에 맞춰 재설정된 </a:t>
            </a:r>
            <a:r>
              <a:rPr lang="ko-KR" altLang="ko-KR" sz="1700" dirty="0" err="1"/>
              <a:t>이클립스를</a:t>
            </a:r>
            <a:r>
              <a:rPr lang="ko-KR" altLang="ko-KR" sz="1700" dirty="0"/>
              <a:t> </a:t>
            </a:r>
            <a:r>
              <a:rPr lang="ko-KR" altLang="ko-KR" sz="1700" dirty="0" smtClean="0"/>
              <a:t>실행</a:t>
            </a:r>
            <a:endParaRPr lang="ko-KR" altLang="ko-KR" sz="1700" dirty="0"/>
          </a:p>
          <a:p>
            <a:pPr lvl="1"/>
            <a:r>
              <a:rPr lang="en-US" altLang="ko-KR" sz="1700" dirty="0"/>
              <a:t>Remote Explorer( </a:t>
            </a:r>
            <a:r>
              <a:rPr lang="en-US" altLang="ko-KR" sz="1700" dirty="0" smtClean="0"/>
              <a:t>  ): </a:t>
            </a:r>
            <a:r>
              <a:rPr lang="ko-KR" altLang="ko-KR" sz="1700" dirty="0"/>
              <a:t>공개용 프로그램인</a:t>
            </a:r>
            <a:r>
              <a:rPr lang="en-US" altLang="ko-KR" sz="1700" dirty="0"/>
              <a:t> </a:t>
            </a:r>
            <a:r>
              <a:rPr lang="en-US" altLang="ko-KR" sz="1700" dirty="0" err="1"/>
              <a:t>WinSCP</a:t>
            </a:r>
            <a:r>
              <a:rPr lang="ko-KR" altLang="ko-KR" sz="1700" dirty="0"/>
              <a:t>로 </a:t>
            </a:r>
            <a:r>
              <a:rPr lang="en-US" altLang="ko-KR" sz="1700" dirty="0" smtClean="0"/>
              <a:t>SM9</a:t>
            </a:r>
            <a:r>
              <a:rPr lang="ko-KR" altLang="ko-KR" sz="1700" dirty="0"/>
              <a:t>의 파일 </a:t>
            </a:r>
            <a:r>
              <a:rPr lang="ko-KR" altLang="ko-KR" sz="1700" dirty="0" smtClean="0"/>
              <a:t>시스템에</a:t>
            </a:r>
            <a:r>
              <a:rPr lang="en-US" altLang="ko-KR" sz="1700" dirty="0" smtClean="0"/>
              <a:t>			 </a:t>
            </a:r>
            <a:r>
              <a:rPr lang="ko-KR" altLang="ko-KR" sz="1700" dirty="0" smtClean="0"/>
              <a:t>접근</a:t>
            </a:r>
            <a:endParaRPr lang="ko-KR" altLang="ko-KR" sz="1700" dirty="0"/>
          </a:p>
          <a:p>
            <a:pPr lvl="1"/>
            <a:r>
              <a:rPr lang="en-US" altLang="ko-KR" sz="1700" dirty="0"/>
              <a:t>Remote Shell( </a:t>
            </a:r>
            <a:r>
              <a:rPr lang="en-US" altLang="ko-KR" sz="1700" dirty="0" smtClean="0"/>
              <a:t>  ): </a:t>
            </a:r>
            <a:r>
              <a:rPr lang="ko-KR" altLang="ko-KR" sz="1700" dirty="0"/>
              <a:t>공개용 프로그램인</a:t>
            </a:r>
            <a:r>
              <a:rPr lang="en-US" altLang="ko-KR" sz="1700" dirty="0"/>
              <a:t> </a:t>
            </a:r>
            <a:r>
              <a:rPr lang="en-US" altLang="ko-KR" sz="1700" dirty="0" err="1"/>
              <a:t>PuTTY</a:t>
            </a:r>
            <a:r>
              <a:rPr lang="ko-KR" altLang="ko-KR" sz="1700" dirty="0"/>
              <a:t>로 </a:t>
            </a:r>
            <a:r>
              <a:rPr lang="en-US" altLang="ko-KR" sz="1700" dirty="0" smtClean="0"/>
              <a:t>SM9</a:t>
            </a:r>
            <a:r>
              <a:rPr lang="ko-KR" altLang="ko-KR" sz="1700" dirty="0"/>
              <a:t>에 접근하는 </a:t>
            </a:r>
            <a:r>
              <a:rPr lang="ko-KR" altLang="ko-KR" sz="1700" dirty="0" smtClean="0"/>
              <a:t>터미널을</a:t>
            </a:r>
            <a:endParaRPr lang="en-US" altLang="ko-KR" sz="1700" dirty="0" smtClean="0"/>
          </a:p>
          <a:p>
            <a:pPr marL="457200" lvl="1" indent="0">
              <a:buNone/>
            </a:pPr>
            <a:r>
              <a:rPr lang="en-US" altLang="ko-KR" sz="1700" dirty="0" smtClean="0"/>
              <a:t>	                     </a:t>
            </a:r>
            <a:r>
              <a:rPr lang="ko-KR" altLang="ko-KR" sz="1700" dirty="0" smtClean="0"/>
              <a:t>실행</a:t>
            </a:r>
            <a:endParaRPr lang="ko-KR" altLang="ko-KR" sz="1700" dirty="0"/>
          </a:p>
          <a:p>
            <a:pPr lvl="1"/>
            <a:r>
              <a:rPr lang="en-US" altLang="ko-KR" sz="1700" dirty="0"/>
              <a:t>Remote Viewer( </a:t>
            </a:r>
            <a:r>
              <a:rPr lang="en-US" altLang="ko-KR" sz="1700" dirty="0" smtClean="0"/>
              <a:t>  ): </a:t>
            </a:r>
            <a:r>
              <a:rPr lang="ko-KR" altLang="ko-KR" sz="1700" dirty="0"/>
              <a:t>공개용 프로그램인</a:t>
            </a:r>
            <a:r>
              <a:rPr lang="en-US" altLang="ko-KR" sz="1700" dirty="0"/>
              <a:t> </a:t>
            </a:r>
            <a:r>
              <a:rPr lang="en-US" altLang="ko-KR" sz="1700" dirty="0" err="1"/>
              <a:t>TightVNC</a:t>
            </a:r>
            <a:r>
              <a:rPr lang="en-US" altLang="ko-KR" sz="1700" dirty="0"/>
              <a:t> Viewer</a:t>
            </a:r>
            <a:r>
              <a:rPr lang="ko-KR" altLang="ko-KR" sz="1700" dirty="0"/>
              <a:t>로 </a:t>
            </a:r>
            <a:r>
              <a:rPr lang="en-US" altLang="ko-KR" sz="1700" dirty="0" smtClean="0"/>
              <a:t>SM9 </a:t>
            </a:r>
            <a:r>
              <a:rPr lang="ko-KR" altLang="ko-KR" sz="1700" dirty="0" smtClean="0"/>
              <a:t>화면</a:t>
            </a:r>
            <a:endParaRPr lang="en-US" altLang="ko-KR" sz="1700" dirty="0" smtClean="0"/>
          </a:p>
          <a:p>
            <a:pPr marL="457200" lvl="1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      </a:t>
            </a:r>
            <a:r>
              <a:rPr lang="ko-KR" altLang="ko-KR" sz="1700" dirty="0" smtClean="0"/>
              <a:t> </a:t>
            </a:r>
            <a:r>
              <a:rPr lang="en-US" altLang="ko-KR" sz="1700" dirty="0" smtClean="0"/>
              <a:t>              </a:t>
            </a:r>
            <a:r>
              <a:rPr lang="ko-KR" altLang="ko-KR" sz="1700" dirty="0" smtClean="0"/>
              <a:t>복제</a:t>
            </a:r>
            <a:endParaRPr lang="ko-KR" altLang="ko-KR" sz="1700" dirty="0"/>
          </a:p>
          <a:p>
            <a:pPr lvl="1"/>
            <a:r>
              <a:rPr lang="en-US" altLang="ko-KR" sz="1700" dirty="0"/>
              <a:t>Debug Monitor( </a:t>
            </a:r>
            <a:r>
              <a:rPr lang="en-US" altLang="ko-KR" sz="1700" dirty="0" smtClean="0"/>
              <a:t>  ): </a:t>
            </a:r>
            <a:r>
              <a:rPr lang="ko-KR" altLang="ko-KR" sz="1700" dirty="0" err="1"/>
              <a:t>안드로이드</a:t>
            </a:r>
            <a:r>
              <a:rPr lang="ko-KR" altLang="ko-KR" sz="1700" dirty="0"/>
              <a:t> 디버깅 모니터</a:t>
            </a:r>
            <a:r>
              <a:rPr lang="en-US" altLang="ko-KR" sz="1700" dirty="0"/>
              <a:t>(DDMS)</a:t>
            </a:r>
            <a:r>
              <a:rPr lang="ko-KR" altLang="ko-KR" sz="1700" dirty="0"/>
              <a:t>를 </a:t>
            </a:r>
            <a:r>
              <a:rPr lang="ko-KR" altLang="ko-KR" sz="1700" dirty="0" smtClean="0"/>
              <a:t>실행</a:t>
            </a:r>
            <a:endParaRPr lang="ko-KR" altLang="ko-KR" sz="1700" dirty="0"/>
          </a:p>
          <a:p>
            <a:pPr lvl="1"/>
            <a:r>
              <a:rPr lang="en-US" altLang="ko-KR" sz="1700" dirty="0"/>
              <a:t>Application Package</a:t>
            </a:r>
            <a:r>
              <a:rPr lang="en-US" altLang="ko-KR" sz="1700" dirty="0" smtClean="0"/>
              <a:t>(   </a:t>
            </a:r>
            <a:r>
              <a:rPr lang="en-US" altLang="ko-KR" sz="1700" dirty="0"/>
              <a:t>): </a:t>
            </a:r>
            <a:r>
              <a:rPr lang="ko-KR" altLang="ko-KR" sz="1700" dirty="0" err="1"/>
              <a:t>안드로이드</a:t>
            </a:r>
            <a:r>
              <a:rPr lang="ko-KR" altLang="ko-KR" sz="1700" dirty="0"/>
              <a:t> 응용프로그램에 대한 </a:t>
            </a:r>
            <a:r>
              <a:rPr lang="ko-KR" altLang="ko-KR" sz="1700" dirty="0" err="1"/>
              <a:t>역컴파일을</a:t>
            </a:r>
            <a:r>
              <a:rPr lang="ko-KR" altLang="ko-KR" sz="1700" dirty="0"/>
              <a:t> </a:t>
            </a:r>
            <a:r>
              <a:rPr lang="ko-KR" altLang="ko-KR" sz="1700" dirty="0" smtClean="0"/>
              <a:t>수행</a:t>
            </a:r>
          </a:p>
          <a:p>
            <a:pPr lvl="1"/>
            <a:r>
              <a:rPr lang="en-US" altLang="ko-KR" sz="1700" dirty="0" smtClean="0"/>
              <a:t>Image Installer(   ): </a:t>
            </a:r>
            <a:r>
              <a:rPr lang="ko-KR" altLang="ko-KR" sz="1700" dirty="0" err="1" smtClean="0"/>
              <a:t>부트로더와</a:t>
            </a:r>
            <a:r>
              <a:rPr lang="ko-KR" altLang="ko-KR" sz="1700" dirty="0" smtClean="0"/>
              <a:t> </a:t>
            </a:r>
            <a:r>
              <a:rPr lang="ko-KR" altLang="ko-KR" sz="1700" dirty="0" err="1" smtClean="0"/>
              <a:t>커널을</a:t>
            </a:r>
            <a:r>
              <a:rPr lang="ko-KR" altLang="ko-KR" sz="1700" dirty="0" smtClean="0"/>
              <a:t> 비롯해 시스템 이미지를 설치</a:t>
            </a:r>
          </a:p>
          <a:p>
            <a:pPr lvl="1"/>
            <a:r>
              <a:rPr lang="en-US" altLang="ko-KR" sz="1700" dirty="0" smtClean="0"/>
              <a:t>Command</a:t>
            </a:r>
            <a:r>
              <a:rPr lang="en-US" altLang="ko-KR" sz="1700" dirty="0"/>
              <a:t>( </a:t>
            </a:r>
            <a:r>
              <a:rPr lang="en-US" altLang="ko-KR" sz="1700" dirty="0" smtClean="0"/>
              <a:t>  ): </a:t>
            </a:r>
            <a:r>
              <a:rPr lang="ko-KR" altLang="ko-KR" sz="1700" dirty="0"/>
              <a:t>윈도우 </a:t>
            </a:r>
            <a:r>
              <a:rPr lang="ko-KR" altLang="ko-KR" sz="1700" dirty="0" err="1"/>
              <a:t>명령창을</a:t>
            </a:r>
            <a:r>
              <a:rPr lang="ko-KR" altLang="ko-KR" sz="1700" dirty="0"/>
              <a:t> </a:t>
            </a:r>
            <a:r>
              <a:rPr lang="ko-KR" altLang="ko-KR" sz="1700" dirty="0" smtClean="0"/>
              <a:t>실행</a:t>
            </a:r>
            <a:endParaRPr lang="ko-KR" altLang="ko-KR" sz="1700" dirty="0"/>
          </a:p>
          <a:p>
            <a:pPr lvl="1"/>
            <a:r>
              <a:rPr lang="en-US" altLang="ko-KR" sz="1700" dirty="0"/>
              <a:t>Exit( </a:t>
            </a:r>
            <a:r>
              <a:rPr lang="en-US" altLang="ko-KR" sz="1700" dirty="0" smtClean="0"/>
              <a:t>  ): </a:t>
            </a:r>
            <a:r>
              <a:rPr lang="ko-KR" altLang="ko-KR" sz="1700" dirty="0" err="1"/>
              <a:t>안드로엑스</a:t>
            </a:r>
            <a:r>
              <a:rPr lang="ko-KR" altLang="ko-KR" sz="1700" dirty="0"/>
              <a:t> 스튜디오를 </a:t>
            </a:r>
            <a:r>
              <a:rPr lang="ko-KR" altLang="ko-KR" sz="1700" dirty="0" smtClean="0"/>
              <a:t>종료</a:t>
            </a:r>
            <a:endParaRPr lang="ko-KR" altLang="ko-KR" sz="1700" dirty="0"/>
          </a:p>
          <a:p>
            <a:pPr lvl="1"/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4392488" cy="504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2080" y="1999873"/>
            <a:ext cx="20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dirty="0"/>
              <a:t>그림 </a:t>
            </a:r>
            <a:r>
              <a:rPr lang="en-US" altLang="ko-KR" sz="1200" dirty="0" smtClean="0"/>
              <a:t>| </a:t>
            </a:r>
            <a:r>
              <a:rPr lang="en-US" altLang="ko-KR" sz="1200" dirty="0" err="1"/>
              <a:t>AndroX</a:t>
            </a:r>
            <a:r>
              <a:rPr lang="en-US" altLang="ko-KR" sz="1200" dirty="0"/>
              <a:t> Studio </a:t>
            </a:r>
            <a:r>
              <a:rPr lang="ko-KR" altLang="ko-KR" sz="1200" dirty="0" err="1" smtClean="0"/>
              <a:t>런처</a:t>
            </a:r>
            <a:endParaRPr lang="ko-KR" altLang="ko-KR" sz="1200" dirty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3024518"/>
            <a:ext cx="216024" cy="216024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953384" y="3320802"/>
            <a:ext cx="245701" cy="219393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5"/>
          <a:stretch>
            <a:fillRect/>
          </a:stretch>
        </p:blipFill>
        <p:spPr>
          <a:xfrm>
            <a:off x="2642072" y="3847330"/>
            <a:ext cx="230882" cy="216024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6"/>
          <a:stretch>
            <a:fillRect/>
          </a:stretch>
        </p:blipFill>
        <p:spPr>
          <a:xfrm>
            <a:off x="2834854" y="4437112"/>
            <a:ext cx="222882" cy="216024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7"/>
          <a:stretch>
            <a:fillRect/>
          </a:stretch>
        </p:blipFill>
        <p:spPr>
          <a:xfrm>
            <a:off x="2873269" y="4975076"/>
            <a:ext cx="217805" cy="216024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8"/>
          <a:stretch>
            <a:fillRect/>
          </a:stretch>
        </p:blipFill>
        <p:spPr>
          <a:xfrm>
            <a:off x="3318718" y="5286921"/>
            <a:ext cx="229345" cy="206499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9"/>
          <a:stretch>
            <a:fillRect/>
          </a:stretch>
        </p:blipFill>
        <p:spPr>
          <a:xfrm>
            <a:off x="2781325" y="5560665"/>
            <a:ext cx="236324" cy="21602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10"/>
          <a:stretch>
            <a:fillRect/>
          </a:stretch>
        </p:blipFill>
        <p:spPr>
          <a:xfrm>
            <a:off x="2377852" y="5852889"/>
            <a:ext cx="216024" cy="216024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11"/>
          <a:stretch>
            <a:fillRect/>
          </a:stretch>
        </p:blipFill>
        <p:spPr>
          <a:xfrm>
            <a:off x="1706177" y="6126634"/>
            <a:ext cx="201527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7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500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⑥ </a:t>
            </a:r>
            <a:r>
              <a:rPr lang="en-US" altLang="ko-KR" sz="1600" dirty="0" smtClean="0"/>
              <a:t>[</a:t>
            </a:r>
            <a:r>
              <a:rPr lang="en-US" altLang="ko-KR" sz="1600" dirty="0"/>
              <a:t>Network Statistics] </a:t>
            </a:r>
            <a:r>
              <a:rPr lang="ko-KR" altLang="ko-KR" sz="1600" dirty="0"/>
              <a:t>탭은 특정 응용프로그램의 네트워크 송수신 상태를 </a:t>
            </a:r>
            <a:r>
              <a:rPr lang="ko-KR" altLang="ko-KR" sz="1600" dirty="0" smtClean="0"/>
              <a:t>모니터링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할 때 </a:t>
            </a:r>
            <a:r>
              <a:rPr lang="ko-KR" altLang="ko-KR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타깃이 </a:t>
            </a:r>
            <a:r>
              <a:rPr lang="ko-KR" altLang="ko-KR" sz="1600" dirty="0"/>
              <a:t>인터넷에 연결되어 있다면 먼저 </a:t>
            </a:r>
            <a:r>
              <a:rPr lang="ko-KR" altLang="ko-KR" sz="1600" b="1" dirty="0"/>
              <a:t>웹 브라우저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실행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DDMS</a:t>
            </a:r>
            <a:r>
              <a:rPr lang="ko-KR" altLang="ko-KR" sz="1600" dirty="0"/>
              <a:t>의</a:t>
            </a:r>
            <a:r>
              <a:rPr lang="en-US" altLang="ko-KR" sz="1600" dirty="0"/>
              <a:t> Devices </a:t>
            </a:r>
            <a:r>
              <a:rPr lang="ko-KR" altLang="ko-KR" sz="1600" dirty="0"/>
              <a:t>창에서 </a:t>
            </a:r>
            <a:r>
              <a:rPr lang="en-US" altLang="ko-KR" sz="1600" b="1" dirty="0" err="1"/>
              <a:t>com.android.browser</a:t>
            </a:r>
            <a:r>
              <a:rPr lang="en-US" altLang="ko-KR" sz="1600" dirty="0"/>
              <a:t> </a:t>
            </a:r>
            <a:r>
              <a:rPr lang="ko-KR" altLang="ko-KR" sz="1600" dirty="0"/>
              <a:t>프로세스를 </a:t>
            </a:r>
            <a:r>
              <a:rPr lang="ko-KR" altLang="ko-KR" sz="1600" dirty="0" smtClean="0"/>
              <a:t>선택</a:t>
            </a:r>
            <a:endParaRPr lang="en-US" altLang="ko-KR" sz="1600" dirty="0" smtClean="0"/>
          </a:p>
          <a:p>
            <a:pPr lvl="2"/>
            <a:r>
              <a:rPr lang="en-US" altLang="ko-KR" sz="1600" b="1" dirty="0" smtClean="0"/>
              <a:t>Start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버튼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lvl="3"/>
            <a:r>
              <a:rPr lang="ko-KR" altLang="ko-KR" sz="1600" dirty="0" smtClean="0"/>
              <a:t>웹 </a:t>
            </a:r>
            <a:r>
              <a:rPr lang="ko-KR" altLang="ko-KR" sz="1600" dirty="0"/>
              <a:t>브라우저에서 여러 사이트를 방문하면 송수신 결과가 </a:t>
            </a:r>
            <a:r>
              <a:rPr lang="ko-KR" altLang="ko-KR" sz="1600" dirty="0" smtClean="0"/>
              <a:t>표시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[</a:t>
            </a:r>
            <a:r>
              <a:rPr lang="en-US" altLang="ko-KR" sz="1600" dirty="0"/>
              <a:t>Speed] </a:t>
            </a:r>
            <a:r>
              <a:rPr lang="ko-KR" altLang="ko-KR" sz="1600" dirty="0"/>
              <a:t>항목을 변경하면 모니터링 시간을 </a:t>
            </a:r>
            <a:r>
              <a:rPr lang="ko-KR" altLang="ko-KR" sz="1600" dirty="0" smtClean="0"/>
              <a:t>조절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lvl="3"/>
            <a:r>
              <a:rPr lang="ko-KR" altLang="ko-KR" sz="1600" dirty="0" smtClean="0"/>
              <a:t>모니터링을 </a:t>
            </a:r>
            <a:r>
              <a:rPr lang="ko-KR" altLang="ko-KR" sz="1600" dirty="0"/>
              <a:t>중단하려면 </a:t>
            </a:r>
            <a:r>
              <a:rPr lang="en-US" altLang="ko-KR" sz="1600" b="1" dirty="0"/>
              <a:t>Stop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버튼 클릭</a:t>
            </a:r>
            <a:endParaRPr lang="ko-KR" altLang="ko-KR" sz="1600" dirty="0"/>
          </a:p>
          <a:p>
            <a:pPr marL="0" lvl="0" indent="0">
              <a:buNone/>
            </a:pPr>
            <a:endParaRPr lang="ko-KR" altLang="en-US" sz="1600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41174" y="3556066"/>
            <a:ext cx="5275042" cy="27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96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500726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/>
              <a:t>⑦</a:t>
            </a:r>
            <a:r>
              <a:rPr lang="ko-KR" altLang="en-US" dirty="0" smtClean="0"/>
              <a:t> </a:t>
            </a:r>
            <a:r>
              <a:rPr lang="en-US" altLang="ko-KR" sz="1600" dirty="0"/>
              <a:t>[Allocation Tracker] </a:t>
            </a:r>
            <a:r>
              <a:rPr lang="ko-KR" altLang="ko-KR" sz="1600" dirty="0"/>
              <a:t>탭은 자바 응용프로그램에 의해 가상 </a:t>
            </a:r>
            <a:r>
              <a:rPr lang="ko-KR" altLang="ko-KR" sz="1600" dirty="0" err="1"/>
              <a:t>머신에서</a:t>
            </a:r>
            <a:r>
              <a:rPr lang="ko-KR" altLang="ko-KR" sz="1600" dirty="0"/>
              <a:t> 할당 </a:t>
            </a:r>
            <a:r>
              <a:rPr lang="ko-KR" altLang="ko-KR" sz="1600" dirty="0" smtClean="0"/>
              <a:t>받은</a:t>
            </a:r>
            <a:endParaRPr lang="en-US" altLang="ko-KR" sz="1600" dirty="0" smtClean="0"/>
          </a:p>
          <a:p>
            <a:pPr marL="0" lvl="0" indent="0">
              <a:buNone/>
            </a:pPr>
            <a:r>
              <a:rPr lang="ko-KR" altLang="ko-KR" sz="1600" dirty="0" smtClean="0"/>
              <a:t> </a:t>
            </a:r>
            <a:r>
              <a:rPr lang="en-US" altLang="ko-KR" sz="1600" dirty="0" smtClean="0"/>
              <a:t>         </a:t>
            </a:r>
            <a:r>
              <a:rPr lang="ko-KR" altLang="ko-KR" sz="1600" dirty="0" smtClean="0"/>
              <a:t>메모리 </a:t>
            </a:r>
            <a:r>
              <a:rPr lang="ko-KR" altLang="ko-KR" sz="1600" dirty="0"/>
              <a:t>정보를 분석할 때 </a:t>
            </a:r>
            <a:r>
              <a:rPr lang="ko-KR" altLang="ko-KR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Devices </a:t>
            </a:r>
            <a:r>
              <a:rPr lang="ko-KR" altLang="ko-KR" sz="1600" dirty="0" smtClean="0"/>
              <a:t>창 목록에서 </a:t>
            </a:r>
            <a:r>
              <a:rPr lang="en-US" altLang="ko-KR" sz="1600" b="1" dirty="0" err="1" smtClean="0"/>
              <a:t>com.android.browser</a:t>
            </a:r>
            <a:r>
              <a:rPr lang="ko-KR" altLang="ko-KR" sz="1600" dirty="0" smtClean="0"/>
              <a:t>를 선택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메모리 할당 정보를 추적하기 위해 </a:t>
            </a:r>
            <a:r>
              <a:rPr lang="en-US" altLang="ko-KR" sz="1600" b="1" dirty="0" smtClean="0"/>
              <a:t>Start Tracking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버튼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웹 브라우저로 여러 사이트를 방문</a:t>
            </a:r>
            <a:endParaRPr lang="en-US" altLang="ko-KR" sz="1600" dirty="0" smtClean="0"/>
          </a:p>
          <a:p>
            <a:pPr lvl="3"/>
            <a:r>
              <a:rPr lang="ko-KR" altLang="ko-KR" sz="1600" dirty="0" smtClean="0"/>
              <a:t>지금까지 추적한 결과를 확인하려면 </a:t>
            </a:r>
            <a:r>
              <a:rPr lang="en-US" altLang="ko-KR" sz="1600" b="1" dirty="0" smtClean="0"/>
              <a:t>Get Allocations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버튼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lvl="3"/>
            <a:r>
              <a:rPr lang="ko-KR" altLang="ko-KR" sz="1600" dirty="0" smtClean="0"/>
              <a:t>분석이 완료되면 </a:t>
            </a:r>
            <a:r>
              <a:rPr lang="en-US" altLang="ko-KR" sz="1600" b="1" dirty="0" smtClean="0"/>
              <a:t>Stop Tracking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버튼을 눌러 추적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중지</a:t>
            </a:r>
            <a:r>
              <a:rPr lang="en-US" altLang="ko-KR" sz="1600" dirty="0" smtClean="0"/>
              <a:t> </a:t>
            </a:r>
            <a:endParaRPr lang="ko-KR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rcRect b="55379"/>
          <a:stretch/>
        </p:blipFill>
        <p:spPr bwMode="auto">
          <a:xfrm>
            <a:off x="1331640" y="3522960"/>
            <a:ext cx="5544616" cy="2016224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38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500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⑧ </a:t>
            </a:r>
            <a:r>
              <a:rPr lang="en-US" altLang="ko-KR" sz="1600" dirty="0"/>
              <a:t>[Heap] </a:t>
            </a:r>
            <a:r>
              <a:rPr lang="ko-KR" altLang="ko-KR" sz="1600" dirty="0"/>
              <a:t>탭은 응용프로그램의 </a:t>
            </a:r>
            <a:r>
              <a:rPr lang="ko-KR" altLang="ko-KR" sz="1600" dirty="0" err="1"/>
              <a:t>힙</a:t>
            </a:r>
            <a:r>
              <a:rPr lang="ko-KR" altLang="ko-KR" sz="1600" dirty="0"/>
              <a:t> 할당 정보를 분석할 때 </a:t>
            </a:r>
            <a:r>
              <a:rPr lang="ko-KR" altLang="ko-KR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Devices </a:t>
            </a:r>
            <a:r>
              <a:rPr lang="ko-KR" altLang="ko-KR" sz="1600" dirty="0"/>
              <a:t>창 목록에서 </a:t>
            </a:r>
            <a:r>
              <a:rPr lang="en-US" altLang="ko-KR" sz="1600" b="1" dirty="0" err="1"/>
              <a:t>com.android.browser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선택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상단의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Update Heap </a:t>
            </a:r>
            <a:r>
              <a:rPr lang="en-US" altLang="ko-KR" sz="1600" dirty="0" smtClean="0"/>
              <a:t>    </a:t>
            </a:r>
            <a:r>
              <a:rPr lang="ko-KR" altLang="ko-KR" sz="1600" dirty="0" smtClean="0"/>
              <a:t>을 선택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com.android.browser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항목에는 </a:t>
            </a:r>
            <a:r>
              <a:rPr lang="ko-KR" altLang="ko-KR" sz="1600" dirty="0" err="1"/>
              <a:t>힙</a:t>
            </a:r>
            <a:r>
              <a:rPr lang="ko-KR" altLang="ko-KR" sz="1600" dirty="0"/>
              <a:t> 추적을 알리는 아이콘이 </a:t>
            </a:r>
            <a:r>
              <a:rPr lang="ko-KR" altLang="ko-KR" sz="1600" dirty="0" smtClean="0"/>
              <a:t>표시</a:t>
            </a:r>
            <a:endParaRPr lang="en-US" altLang="ko-KR" sz="1600" dirty="0" smtClean="0"/>
          </a:p>
          <a:p>
            <a:pPr lvl="3"/>
            <a:r>
              <a:rPr lang="ko-KR" altLang="ko-KR" sz="1600" dirty="0" smtClean="0"/>
              <a:t>현재 </a:t>
            </a:r>
            <a:r>
              <a:rPr lang="ko-KR" altLang="ko-KR" sz="1600" dirty="0" err="1"/>
              <a:t>힙</a:t>
            </a:r>
            <a:r>
              <a:rPr lang="ko-KR" altLang="ko-KR" sz="1600" dirty="0"/>
              <a:t> 할당 상태를 파악하려면 </a:t>
            </a:r>
            <a:r>
              <a:rPr lang="en-US" altLang="ko-KR" sz="1600" b="1" dirty="0"/>
              <a:t>Cause GC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버튼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lvl="3"/>
            <a:r>
              <a:rPr lang="ko-KR" altLang="ko-KR" sz="1600" dirty="0" err="1" smtClean="0"/>
              <a:t>힙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추적을 멈추려면</a:t>
            </a:r>
            <a:r>
              <a:rPr lang="en-US" altLang="ko-KR" sz="1600" dirty="0"/>
              <a:t> Devices </a:t>
            </a:r>
            <a:r>
              <a:rPr lang="ko-KR" altLang="ko-KR" sz="1600" dirty="0"/>
              <a:t>창에서 </a:t>
            </a:r>
            <a:r>
              <a:rPr lang="en-US" altLang="ko-KR" sz="1600" b="1" dirty="0"/>
              <a:t>Update Heap</a:t>
            </a:r>
            <a:r>
              <a:rPr lang="ko-KR" altLang="ko-KR" sz="1600" dirty="0" smtClean="0"/>
              <a:t>을 한번 </a:t>
            </a:r>
            <a:r>
              <a:rPr lang="ko-KR" altLang="en-US" sz="1600" dirty="0" smtClean="0"/>
              <a:t>더 클릭</a:t>
            </a:r>
            <a:endParaRPr lang="ko-KR" altLang="en-US" sz="1600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25622" y="1587500"/>
            <a:ext cx="298678" cy="286884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56434" y="3041645"/>
            <a:ext cx="6451655" cy="17335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4"/>
          <a:srcRect b="46439"/>
          <a:stretch/>
        </p:blipFill>
        <p:spPr bwMode="auto">
          <a:xfrm>
            <a:off x="1475657" y="3438768"/>
            <a:ext cx="6408712" cy="1638673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/>
          <p:cNvPicPr/>
          <p:nvPr/>
        </p:nvPicPr>
        <p:blipFill rotWithShape="1">
          <a:blip r:embed="rId4"/>
          <a:srcRect t="61538" b="11681"/>
          <a:stretch/>
        </p:blipFill>
        <p:spPr bwMode="auto">
          <a:xfrm>
            <a:off x="1475657" y="5301208"/>
            <a:ext cx="6408712" cy="936104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32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dirty="0"/>
              <a:t>디버그 모니터 </a:t>
            </a:r>
            <a:r>
              <a:rPr lang="ko-KR" altLang="ko-KR" dirty="0" smtClean="0"/>
              <a:t>활용</a:t>
            </a:r>
            <a:r>
              <a:rPr lang="en-US" altLang="ko-KR" dirty="0" smtClean="0"/>
              <a:t>                                              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500726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⑨ </a:t>
            </a:r>
            <a:r>
              <a:rPr lang="en-US" altLang="ko-KR" sz="1600" dirty="0"/>
              <a:t>[Thread] </a:t>
            </a:r>
            <a:r>
              <a:rPr lang="ko-KR" altLang="ko-KR" sz="1600" dirty="0"/>
              <a:t>탭은 다중 </a:t>
            </a:r>
            <a:r>
              <a:rPr lang="ko-KR" altLang="ko-KR" sz="1600" dirty="0" err="1"/>
              <a:t>스레드를</a:t>
            </a:r>
            <a:r>
              <a:rPr lang="ko-KR" altLang="ko-KR" sz="1600" dirty="0"/>
              <a:t> 사용하는 응용프로그램을 분석할 때 </a:t>
            </a:r>
            <a:r>
              <a:rPr lang="ko-KR" altLang="ko-KR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Devices </a:t>
            </a:r>
            <a:r>
              <a:rPr lang="ko-KR" altLang="ko-KR" sz="1600" dirty="0"/>
              <a:t>창 목록에서 </a:t>
            </a:r>
            <a:r>
              <a:rPr lang="en-US" altLang="ko-KR" sz="1600" b="1" dirty="0" err="1"/>
              <a:t>com.android.browser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선택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상단의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Update Thread </a:t>
            </a:r>
            <a:r>
              <a:rPr lang="en-US" altLang="ko-KR" sz="1600" dirty="0" smtClean="0"/>
              <a:t>    </a:t>
            </a:r>
            <a:r>
              <a:rPr lang="ko-KR" altLang="ko-KR" sz="1600" dirty="0" smtClean="0"/>
              <a:t>를 선택</a:t>
            </a:r>
            <a:endParaRPr lang="en-US" altLang="ko-KR" sz="1600" dirty="0" smtClean="0"/>
          </a:p>
          <a:p>
            <a:pPr lvl="3"/>
            <a:r>
              <a:rPr lang="ko-KR" altLang="ko-KR" sz="1600" dirty="0" smtClean="0"/>
              <a:t>해당 </a:t>
            </a:r>
            <a:r>
              <a:rPr lang="ko-KR" altLang="ko-KR" sz="1600" dirty="0"/>
              <a:t>항목에는 </a:t>
            </a:r>
            <a:r>
              <a:rPr lang="ko-KR" altLang="ko-KR" sz="1600" dirty="0" err="1"/>
              <a:t>스레드</a:t>
            </a:r>
            <a:r>
              <a:rPr lang="ko-KR" altLang="ko-KR" sz="1600" dirty="0"/>
              <a:t> 추적을 알리는 </a:t>
            </a:r>
            <a:r>
              <a:rPr lang="ko-KR" altLang="ko-KR" sz="1600" dirty="0" smtClean="0"/>
              <a:t>아이콘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Thread </a:t>
            </a:r>
            <a:r>
              <a:rPr lang="ko-KR" altLang="ko-KR" sz="1600" dirty="0"/>
              <a:t>탭에는 웹 브라우저에 대한 </a:t>
            </a:r>
            <a:r>
              <a:rPr lang="ko-KR" altLang="ko-KR" sz="1600" dirty="0" err="1"/>
              <a:t>스레드</a:t>
            </a:r>
            <a:r>
              <a:rPr lang="ko-KR" altLang="ko-KR" sz="1600" dirty="0"/>
              <a:t> 정보가 </a:t>
            </a:r>
            <a:r>
              <a:rPr lang="ko-KR" altLang="ko-KR" sz="1600" dirty="0" smtClean="0"/>
              <a:t>표시</a:t>
            </a:r>
            <a:endParaRPr lang="ko-KR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05313" y="1625600"/>
            <a:ext cx="245988" cy="228600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5" y="2708920"/>
            <a:ext cx="6768751" cy="189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87624" y="3140968"/>
            <a:ext cx="676875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어플리케이션 패키지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어플리케이션 패키지 툴은 </a:t>
            </a:r>
            <a:r>
              <a:rPr lang="ko-KR" altLang="ko-KR" dirty="0" err="1"/>
              <a:t>안드로이드</a:t>
            </a:r>
            <a:r>
              <a:rPr lang="ko-KR" altLang="ko-KR" dirty="0"/>
              <a:t> 응용프로그램</a:t>
            </a:r>
            <a:r>
              <a:rPr lang="en-US" altLang="ko-KR" dirty="0"/>
              <a:t>(.</a:t>
            </a:r>
            <a:r>
              <a:rPr lang="en-US" altLang="ko-KR" dirty="0" err="1"/>
              <a:t>apk</a:t>
            </a:r>
            <a:r>
              <a:rPr lang="en-US" altLang="ko-KR" dirty="0"/>
              <a:t>)</a:t>
            </a:r>
            <a:r>
              <a:rPr lang="ko-KR" altLang="ko-KR" dirty="0"/>
              <a:t>을 원래의 자바 코드로 변환해 구현 원리 등을 분석하는 </a:t>
            </a:r>
            <a:r>
              <a:rPr lang="ko-KR" altLang="ko-KR" dirty="0" smtClean="0"/>
              <a:t>툴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달빅</a:t>
            </a:r>
            <a:r>
              <a:rPr lang="ko-KR" altLang="ko-KR" dirty="0" smtClean="0"/>
              <a:t> </a:t>
            </a:r>
            <a:r>
              <a:rPr lang="ko-KR" altLang="ko-KR" dirty="0"/>
              <a:t>바이너리를 자바 클래스 파일로 변환한 후 이를 다시 자바 코드로 변환하는 작업을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해당 </a:t>
            </a:r>
            <a:r>
              <a:rPr lang="ko-KR" altLang="ko-KR" dirty="0"/>
              <a:t>응용프로그램이 난독화 기법이 적용된 상태라면 자바 코드로 변환되더라도 코드 분석이 </a:t>
            </a:r>
            <a:r>
              <a:rPr lang="ko-KR" altLang="ko-KR" dirty="0" smtClean="0"/>
              <a:t>어려</a:t>
            </a:r>
            <a:r>
              <a:rPr lang="ko-KR" altLang="en-US" dirty="0" smtClean="0"/>
              <a:t>울 수 있음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443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컴파일과 </a:t>
            </a:r>
            <a:r>
              <a:rPr lang="ko-KR" altLang="ko-KR" dirty="0"/>
              <a:t>재 </a:t>
            </a:r>
            <a:r>
              <a:rPr lang="ko-KR" altLang="ko-KR" dirty="0" smtClean="0"/>
              <a:t>컴파일</a:t>
            </a:r>
            <a:r>
              <a:rPr lang="en-US" altLang="ko-KR" dirty="0" smtClean="0"/>
              <a:t>	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원격 탐색기 등을 통해 </a:t>
            </a:r>
            <a:r>
              <a:rPr lang="en-US" altLang="ko-KR" dirty="0" smtClean="0"/>
              <a:t>SM9</a:t>
            </a:r>
            <a:r>
              <a:rPr lang="ko-KR" altLang="ko-KR" dirty="0"/>
              <a:t>에 설치된 응용프로그램의 배포파일을 호스트로 복사한 후 다음과 같이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① </a:t>
            </a:r>
            <a:r>
              <a:rPr lang="ko-KR" altLang="ko-KR" dirty="0" smtClean="0"/>
              <a:t>원격 </a:t>
            </a:r>
            <a:r>
              <a:rPr lang="ko-KR" altLang="ko-KR" dirty="0"/>
              <a:t>탐색기를 이용해 </a:t>
            </a:r>
            <a:r>
              <a:rPr lang="en-US" altLang="ko-KR" dirty="0"/>
              <a:t>/system/app/ </a:t>
            </a:r>
            <a:r>
              <a:rPr lang="ko-KR" altLang="ko-KR" dirty="0"/>
              <a:t>경로에서 </a:t>
            </a:r>
            <a:r>
              <a:rPr lang="en-US" altLang="ko-KR" dirty="0" err="1" smtClean="0"/>
              <a:t>Calculator.apk</a:t>
            </a:r>
            <a:r>
              <a:rPr lang="en-US" altLang="ko-KR" dirty="0" smtClean="0"/>
              <a:t>    </a:t>
            </a:r>
            <a:r>
              <a:rPr lang="ko-KR" altLang="ko-KR" dirty="0" smtClean="0"/>
              <a:t>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ko-KR" dirty="0" smtClean="0"/>
              <a:t>호스트로 복사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런처에서</a:t>
            </a:r>
            <a:r>
              <a:rPr lang="ko-KR" altLang="ko-KR" dirty="0" smtClean="0"/>
              <a:t> </a:t>
            </a:r>
            <a:r>
              <a:rPr lang="en-US" altLang="ko-KR" b="1" dirty="0"/>
              <a:t>Application Package</a:t>
            </a:r>
            <a:r>
              <a:rPr lang="en-US" altLang="ko-KR" dirty="0"/>
              <a:t> 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39879" y="1959428"/>
            <a:ext cx="281720" cy="230921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56361" y="2991002"/>
            <a:ext cx="3815839" cy="35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컴파일과 </a:t>
            </a:r>
            <a:r>
              <a:rPr lang="ko-KR" altLang="ko-KR" dirty="0"/>
              <a:t>재 </a:t>
            </a:r>
            <a:r>
              <a:rPr lang="ko-KR" altLang="ko-KR" dirty="0" smtClean="0"/>
              <a:t>컴파일</a:t>
            </a:r>
            <a:r>
              <a:rPr lang="en-US" altLang="ko-KR" dirty="0" smtClean="0"/>
              <a:t>		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    ② </a:t>
            </a:r>
            <a:r>
              <a:rPr lang="en-US" altLang="ko-KR" dirty="0"/>
              <a:t>Package Decompile </a:t>
            </a:r>
            <a:r>
              <a:rPr lang="ko-KR" altLang="ko-KR" dirty="0"/>
              <a:t>영역에서</a:t>
            </a:r>
            <a:r>
              <a:rPr lang="en-US" altLang="ko-KR" dirty="0"/>
              <a:t> [Package File(.</a:t>
            </a:r>
            <a:r>
              <a:rPr lang="en-US" altLang="ko-KR" dirty="0" err="1"/>
              <a:t>apk</a:t>
            </a:r>
            <a:r>
              <a:rPr lang="en-US" altLang="ko-KR" dirty="0"/>
              <a:t>)]</a:t>
            </a:r>
            <a:r>
              <a:rPr lang="ko-KR" altLang="ko-KR" dirty="0"/>
              <a:t>의 </a:t>
            </a:r>
            <a:r>
              <a:rPr lang="en-US" altLang="ko-KR" b="1" dirty="0"/>
              <a:t>[…]</a:t>
            </a:r>
            <a:r>
              <a:rPr lang="en-US" altLang="ko-KR" dirty="0"/>
              <a:t>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호스트로 </a:t>
            </a:r>
            <a:r>
              <a:rPr lang="ko-KR" altLang="ko-KR" dirty="0"/>
              <a:t>복사한</a:t>
            </a:r>
            <a:r>
              <a:rPr lang="en-US" altLang="ko-KR" dirty="0"/>
              <a:t> </a:t>
            </a:r>
            <a:r>
              <a:rPr lang="en-US" altLang="ko-KR" dirty="0" err="1"/>
              <a:t>Calculator.apk</a:t>
            </a:r>
            <a:r>
              <a:rPr lang="ko-KR" altLang="ko-KR" dirty="0"/>
              <a:t>의 경로를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Decompile Path]</a:t>
            </a:r>
            <a:r>
              <a:rPr lang="ko-KR" altLang="ko-KR" dirty="0"/>
              <a:t>의 </a:t>
            </a:r>
            <a:r>
              <a:rPr lang="en-US" altLang="ko-KR" b="1" dirty="0"/>
              <a:t>[…]</a:t>
            </a:r>
            <a:r>
              <a:rPr lang="en-US" altLang="ko-KR" dirty="0"/>
              <a:t> </a:t>
            </a:r>
            <a:r>
              <a:rPr lang="ko-KR" altLang="ko-KR" dirty="0"/>
              <a:t>버튼을 눌러 역 컴파일 결과를 저장할 경로를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역 </a:t>
            </a:r>
            <a:r>
              <a:rPr lang="ko-KR" altLang="ko-KR" dirty="0"/>
              <a:t>컴파일 결과로부터 자바 소스 코드를 분석하려면 </a:t>
            </a:r>
            <a:r>
              <a:rPr lang="en-US" altLang="ko-KR" b="1" dirty="0"/>
              <a:t>Display Java source code of ".class"</a:t>
            </a:r>
            <a:r>
              <a:rPr lang="ko-KR" altLang="ko-KR" dirty="0"/>
              <a:t>를 체크하고 </a:t>
            </a:r>
            <a:r>
              <a:rPr lang="en-US" altLang="ko-KR" b="1" dirty="0"/>
              <a:t>Decompile</a:t>
            </a:r>
            <a:r>
              <a:rPr lang="en-US" altLang="ko-KR" dirty="0"/>
              <a:t>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3"/>
            <a:r>
              <a:rPr lang="ko-KR" altLang="ko-KR" sz="1600" dirty="0"/>
              <a:t>어플리케이션 패키지의 입력상자는 끓어다 놓기도 함께 </a:t>
            </a:r>
            <a:r>
              <a:rPr lang="ko-KR" altLang="ko-KR" sz="1600" dirty="0" smtClean="0"/>
              <a:t>지원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3645024"/>
            <a:ext cx="547260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컴파일과 </a:t>
            </a:r>
            <a:r>
              <a:rPr lang="ko-KR" altLang="ko-KR" dirty="0"/>
              <a:t>재 </a:t>
            </a:r>
            <a:r>
              <a:rPr lang="ko-KR" altLang="ko-KR" dirty="0" smtClean="0"/>
              <a:t>컴파일</a:t>
            </a:r>
            <a:r>
              <a:rPr lang="en-US" altLang="ko-KR" dirty="0" smtClean="0"/>
              <a:t>			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 ③ </a:t>
            </a:r>
            <a:r>
              <a:rPr lang="en-US" altLang="ko-KR" dirty="0"/>
              <a:t>[Display Java source code of ".class"]</a:t>
            </a:r>
            <a:r>
              <a:rPr lang="ko-KR" altLang="ko-KR" dirty="0"/>
              <a:t>를 체크한 상태에서 역 </a:t>
            </a:r>
            <a:r>
              <a:rPr lang="ko-KR" altLang="ko-KR" dirty="0" smtClean="0"/>
              <a:t>컴파일을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Calculator.apk</a:t>
            </a:r>
            <a:r>
              <a:rPr lang="ko-KR" altLang="ko-KR" dirty="0"/>
              <a:t>에 대한 자바 소스코드 출력 프로그램이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실행 </a:t>
            </a:r>
            <a:r>
              <a:rPr lang="ko-KR" altLang="ko-KR" dirty="0"/>
              <a:t>파일로부터 유추한 결과므로 원본 소스와 완벽하게 일치하지는 않으나 기본적인 구조 등은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ko-KR" altLang="ko-KR" dirty="0"/>
          </a:p>
          <a:p>
            <a:pPr marL="0" lv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2708920"/>
            <a:ext cx="626469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컴파일과 </a:t>
            </a:r>
            <a:r>
              <a:rPr lang="ko-KR" altLang="ko-KR" dirty="0"/>
              <a:t>재 </a:t>
            </a:r>
            <a:r>
              <a:rPr lang="ko-KR" altLang="ko-KR" dirty="0" smtClean="0"/>
              <a:t>컴파일</a:t>
            </a:r>
            <a:r>
              <a:rPr lang="en-US" altLang="ko-KR" dirty="0" smtClean="0"/>
              <a:t>						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 ④ </a:t>
            </a:r>
            <a:r>
              <a:rPr lang="ko-KR" altLang="ko-KR" dirty="0"/>
              <a:t>결과를 저장하는 경로에는 역 </a:t>
            </a:r>
            <a:r>
              <a:rPr lang="ko-KR" altLang="ko-KR" dirty="0" err="1"/>
              <a:t>컴파일한</a:t>
            </a:r>
            <a:r>
              <a:rPr lang="ko-KR" altLang="ko-KR" dirty="0"/>
              <a:t> 프로그램 이름과 동일한 </a:t>
            </a:r>
            <a:r>
              <a:rPr lang="ko-KR" altLang="ko-KR" dirty="0" smtClean="0"/>
              <a:t>폴더가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 </a:t>
            </a:r>
            <a:r>
              <a:rPr lang="ko-KR" altLang="ko-KR" dirty="0"/>
              <a:t>생성되고 그 안에 결과 파일이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AndroidManifest.xml</a:t>
            </a:r>
            <a:r>
              <a:rPr lang="ko-KR" altLang="ko-KR" dirty="0"/>
              <a:t>에는 권한 등 프로그램의 핵심 정보가 </a:t>
            </a:r>
            <a:r>
              <a:rPr lang="ko-KR" altLang="ko-KR" dirty="0" smtClean="0"/>
              <a:t>기술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2938184" cy="171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3"/>
          <a:srcRect l="665" r="21846"/>
          <a:stretch/>
        </p:blipFill>
        <p:spPr bwMode="auto">
          <a:xfrm>
            <a:off x="1331640" y="4252674"/>
            <a:ext cx="5112568" cy="1912630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11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컴파일과 </a:t>
            </a:r>
            <a:r>
              <a:rPr lang="ko-KR" altLang="ko-KR" dirty="0"/>
              <a:t>재 </a:t>
            </a:r>
            <a:r>
              <a:rPr lang="ko-KR" altLang="ko-KR" dirty="0" smtClean="0"/>
              <a:t>컴파일</a:t>
            </a:r>
            <a:r>
              <a:rPr lang="en-US" altLang="ko-KR" dirty="0" smtClean="0"/>
              <a:t>						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    ⑤ </a:t>
            </a:r>
            <a:r>
              <a:rPr lang="ko-KR" altLang="ko-KR" dirty="0"/>
              <a:t>역 컴파일 결과물을 이용해 프로그램을 수정할 </a:t>
            </a:r>
            <a:r>
              <a:rPr lang="ko-KR" altLang="ko-KR" dirty="0" smtClean="0"/>
              <a:t>때는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주로 </a:t>
            </a:r>
            <a:r>
              <a:rPr lang="ko-KR" altLang="ko-KR" dirty="0"/>
              <a:t>프로그램에서 출력하는 문자열과 표시되는 그림 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그림은</a:t>
            </a:r>
            <a:r>
              <a:rPr lang="en-US" altLang="ko-KR" dirty="0" smtClean="0"/>
              <a:t> </a:t>
            </a:r>
            <a:r>
              <a:rPr lang="en-US" altLang="ko-KR" dirty="0"/>
              <a:t>[res  &gt; </a:t>
            </a:r>
            <a:r>
              <a:rPr lang="en-US" altLang="ko-KR" dirty="0" err="1"/>
              <a:t>drawable</a:t>
            </a:r>
            <a:r>
              <a:rPr lang="en-US" altLang="ko-KR" dirty="0"/>
              <a:t>-</a:t>
            </a:r>
            <a:r>
              <a:rPr lang="en-US" altLang="ko-KR" i="1" dirty="0"/>
              <a:t>xxx</a:t>
            </a:r>
            <a:r>
              <a:rPr lang="en-US" altLang="ko-KR" dirty="0"/>
              <a:t>]</a:t>
            </a:r>
            <a:r>
              <a:rPr lang="ko-KR" altLang="ko-KR" dirty="0"/>
              <a:t>폴더에 </a:t>
            </a:r>
            <a:r>
              <a:rPr lang="ko-KR" altLang="ko-KR" dirty="0" smtClean="0"/>
              <a:t>위치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문자열 </a:t>
            </a:r>
            <a:r>
              <a:rPr lang="ko-KR" altLang="ko-KR" dirty="0"/>
              <a:t>테이블은</a:t>
            </a:r>
            <a:r>
              <a:rPr lang="en-US" altLang="ko-KR" dirty="0"/>
              <a:t> [res &gt; values] </a:t>
            </a:r>
            <a:r>
              <a:rPr lang="ko-KR" altLang="ko-KR" dirty="0"/>
              <a:t>또는</a:t>
            </a:r>
            <a:r>
              <a:rPr lang="en-US" altLang="ko-KR" dirty="0"/>
              <a:t> [res &gt; </a:t>
            </a:r>
            <a:r>
              <a:rPr lang="en-US" altLang="ko-KR" dirty="0" err="1"/>
              <a:t>values_</a:t>
            </a:r>
            <a:r>
              <a:rPr lang="en-US" altLang="ko-KR" i="1" dirty="0" err="1"/>
              <a:t>xx</a:t>
            </a:r>
            <a:r>
              <a:rPr lang="en-US" altLang="ko-KR" dirty="0"/>
              <a:t>]</a:t>
            </a:r>
            <a:r>
              <a:rPr lang="ko-KR" altLang="ko-KR" dirty="0"/>
              <a:t>의 </a:t>
            </a:r>
            <a:r>
              <a:rPr lang="en-US" altLang="ko-KR" b="1" dirty="0" smtClean="0"/>
              <a:t>strings.xml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2664296" cy="3203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3320110"/>
            <a:ext cx="2664296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82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</a:t>
            </a:r>
            <a:r>
              <a:rPr lang="ko-KR" altLang="ko-KR" dirty="0"/>
              <a:t>케이블 기반 </a:t>
            </a:r>
            <a:r>
              <a:rPr lang="en-US" altLang="ko-KR" dirty="0" smtClean="0"/>
              <a:t>SM9 </a:t>
            </a:r>
            <a:r>
              <a:rPr lang="ko-KR" altLang="ko-KR" dirty="0"/>
              <a:t>연결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USB </a:t>
            </a:r>
            <a:r>
              <a:rPr lang="ko-KR" altLang="ko-KR" dirty="0"/>
              <a:t>케이블 기반 </a:t>
            </a:r>
            <a:r>
              <a:rPr lang="en-US" altLang="ko-KR" dirty="0" smtClean="0"/>
              <a:t>SM9 </a:t>
            </a:r>
            <a:r>
              <a:rPr lang="ko-KR" altLang="ko-KR" dirty="0"/>
              <a:t>연결 </a:t>
            </a:r>
            <a:r>
              <a:rPr lang="en-US" altLang="ko-KR" dirty="0"/>
              <a:t>- </a:t>
            </a:r>
            <a:r>
              <a:rPr lang="en-US" altLang="ko-KR" dirty="0" err="1"/>
              <a:t>adb</a:t>
            </a:r>
            <a:r>
              <a:rPr lang="en-US" altLang="ko-KR" dirty="0"/>
              <a:t> </a:t>
            </a:r>
            <a:r>
              <a:rPr lang="ko-KR" altLang="ko-KR" dirty="0"/>
              <a:t>서비스를 위한 케이블 연결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원격 탐색기를 비롯해 원격 </a:t>
            </a:r>
            <a:r>
              <a:rPr lang="ko-KR" altLang="ko-KR" dirty="0" err="1" smtClean="0"/>
              <a:t>쉘과</a:t>
            </a:r>
            <a:r>
              <a:rPr lang="ko-KR" altLang="ko-KR" dirty="0" smtClean="0"/>
              <a:t> 원격 </a:t>
            </a:r>
            <a:r>
              <a:rPr lang="ko-KR" altLang="ko-KR" dirty="0" err="1" smtClean="0"/>
              <a:t>뷰어는</a:t>
            </a:r>
            <a:r>
              <a:rPr lang="ko-KR" altLang="ko-KR" dirty="0" smtClean="0"/>
              <a:t> </a:t>
            </a:r>
            <a:r>
              <a:rPr lang="en-US" altLang="ko-KR" dirty="0" smtClean="0"/>
              <a:t>SM</a:t>
            </a:r>
            <a:r>
              <a:rPr lang="en-US" altLang="ko-KR" dirty="0" smtClean="0"/>
              <a:t>9</a:t>
            </a:r>
            <a:r>
              <a:rPr lang="ko-KR" altLang="ko-KR" dirty="0" smtClean="0"/>
              <a:t>과 연결된 상태에서 해당 작업을 수행하므로 관련 드라이버가 미리 설치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5138" y="2636912"/>
            <a:ext cx="2736304" cy="2736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5405189"/>
            <a:ext cx="3145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dirty="0" smtClean="0"/>
              <a:t>그림 </a:t>
            </a:r>
            <a:r>
              <a:rPr lang="en-US" altLang="ko-KR" sz="1200" dirty="0" smtClean="0"/>
              <a:t>| </a:t>
            </a:r>
            <a:r>
              <a:rPr lang="en-US" altLang="ko-KR" sz="1200" dirty="0" err="1"/>
              <a:t>AndroX</a:t>
            </a:r>
            <a:r>
              <a:rPr lang="en-US" altLang="ko-KR" sz="1200" dirty="0"/>
              <a:t> Studio USB </a:t>
            </a:r>
            <a:r>
              <a:rPr lang="ko-KR" altLang="ko-KR" sz="1200" dirty="0"/>
              <a:t>기반 </a:t>
            </a:r>
            <a:r>
              <a:rPr lang="en-US" altLang="ko-KR" sz="1200" dirty="0" smtClean="0"/>
              <a:t>SM</a:t>
            </a:r>
            <a:r>
              <a:rPr lang="en-US" altLang="ko-KR" sz="1200" dirty="0" smtClean="0"/>
              <a:t>9 </a:t>
            </a:r>
            <a:r>
              <a:rPr lang="ko-KR" altLang="ko-KR" sz="1200" dirty="0" smtClean="0"/>
              <a:t>연결</a:t>
            </a:r>
            <a:endParaRPr lang="ko-KR" altLang="ko-KR" sz="1200" dirty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09727" y="4178781"/>
            <a:ext cx="4522713" cy="1110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0529" y="5373216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dirty="0"/>
              <a:t>그림 </a:t>
            </a:r>
            <a:r>
              <a:rPr lang="en-US" altLang="ko-KR" sz="1200" dirty="0" smtClean="0"/>
              <a:t>| </a:t>
            </a:r>
            <a:r>
              <a:rPr lang="en-US" altLang="ko-KR" sz="1200" dirty="0"/>
              <a:t>USB </a:t>
            </a:r>
            <a:r>
              <a:rPr lang="ko-KR" altLang="ko-KR" sz="1200" dirty="0"/>
              <a:t>기반 </a:t>
            </a:r>
            <a:r>
              <a:rPr lang="ko-KR" altLang="ko-KR" sz="1200" dirty="0" smtClean="0"/>
              <a:t>연결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50772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컴파일과 </a:t>
            </a:r>
            <a:r>
              <a:rPr lang="ko-KR" altLang="ko-KR" dirty="0"/>
              <a:t>재 </a:t>
            </a:r>
            <a:r>
              <a:rPr lang="ko-KR" altLang="ko-KR" dirty="0" smtClean="0"/>
              <a:t>컴파일</a:t>
            </a:r>
            <a:r>
              <a:rPr lang="en-US" altLang="ko-KR" dirty="0" smtClean="0"/>
              <a:t>						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    ⑥ </a:t>
            </a:r>
            <a:r>
              <a:rPr lang="en-US" altLang="ko-KR" dirty="0" smtClean="0"/>
              <a:t>strings.xml</a:t>
            </a:r>
            <a:r>
              <a:rPr lang="ko-KR" altLang="ko-KR" dirty="0"/>
              <a:t>이나 그림 파일 등의 수정이 완료되면 역 컴파일 결과 </a:t>
            </a:r>
            <a:r>
              <a:rPr lang="ko-KR" altLang="ko-KR" dirty="0" smtClean="0"/>
              <a:t>폴더를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 </a:t>
            </a:r>
            <a:r>
              <a:rPr lang="ko-KR" altLang="ko-KR" dirty="0"/>
              <a:t>재 </a:t>
            </a:r>
            <a:r>
              <a:rPr lang="ko-KR" altLang="ko-KR" dirty="0" err="1"/>
              <a:t>컴파일해</a:t>
            </a:r>
            <a:r>
              <a:rPr lang="ko-KR" altLang="ko-KR" dirty="0"/>
              <a:t> 배포 파일을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Application </a:t>
            </a:r>
            <a:r>
              <a:rPr lang="en-US" altLang="ko-KR" dirty="0"/>
              <a:t>Build </a:t>
            </a:r>
            <a:r>
              <a:rPr lang="ko-KR" altLang="ko-KR" dirty="0"/>
              <a:t>영역에서</a:t>
            </a:r>
            <a:r>
              <a:rPr lang="en-US" altLang="ko-KR" dirty="0"/>
              <a:t> [Application Path]</a:t>
            </a:r>
            <a:r>
              <a:rPr lang="ko-KR" altLang="ko-KR" dirty="0"/>
              <a:t>의</a:t>
            </a:r>
            <a:r>
              <a:rPr lang="ko-KR" altLang="ko-KR" b="1" dirty="0"/>
              <a:t> </a:t>
            </a:r>
            <a:r>
              <a:rPr lang="en-US" altLang="ko-KR" b="1" dirty="0"/>
              <a:t>[…]</a:t>
            </a:r>
            <a:r>
              <a:rPr lang="en-US" altLang="ko-KR" dirty="0"/>
              <a:t> </a:t>
            </a:r>
            <a:r>
              <a:rPr lang="ko-KR" altLang="ko-KR" dirty="0"/>
              <a:t>버튼을 눌러 재 </a:t>
            </a:r>
            <a:r>
              <a:rPr lang="ko-KR" altLang="ko-KR" dirty="0" err="1"/>
              <a:t>컴파일할</a:t>
            </a:r>
            <a:r>
              <a:rPr lang="ko-KR" altLang="ko-KR" dirty="0"/>
              <a:t> 폴더를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Package Path]</a:t>
            </a:r>
            <a:r>
              <a:rPr lang="ko-KR" altLang="ko-KR" dirty="0"/>
              <a:t>의 </a:t>
            </a:r>
            <a:r>
              <a:rPr lang="en-US" altLang="ko-KR" b="1" dirty="0"/>
              <a:t>[…]</a:t>
            </a:r>
            <a:r>
              <a:rPr lang="en-US" altLang="ko-KR" dirty="0"/>
              <a:t> </a:t>
            </a:r>
            <a:r>
              <a:rPr lang="ko-KR" altLang="ko-KR" dirty="0"/>
              <a:t>버튼을 눌러 </a:t>
            </a:r>
            <a:r>
              <a:rPr lang="ko-KR" altLang="ko-KR" dirty="0" err="1"/>
              <a:t>빌드</a:t>
            </a:r>
            <a:r>
              <a:rPr lang="ko-KR" altLang="ko-KR" dirty="0"/>
              <a:t> 결과를 저장할 경로를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결과 </a:t>
            </a:r>
            <a:r>
              <a:rPr lang="ko-KR" altLang="ko-KR" dirty="0"/>
              <a:t>파일 이름은 자동으로 재 </a:t>
            </a:r>
            <a:r>
              <a:rPr lang="ko-KR" altLang="ko-KR" dirty="0" err="1"/>
              <a:t>컴파일할</a:t>
            </a:r>
            <a:r>
              <a:rPr lang="ko-KR" altLang="ko-KR" dirty="0"/>
              <a:t> 폴더 이름에</a:t>
            </a:r>
            <a:r>
              <a:rPr lang="en-US" altLang="ko-KR" dirty="0"/>
              <a:t> .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ko-KR" dirty="0"/>
              <a:t>확장자가 붙는다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최종적으로</a:t>
            </a:r>
            <a:r>
              <a:rPr lang="en-US" altLang="ko-KR" dirty="0" smtClean="0"/>
              <a:t> </a:t>
            </a:r>
            <a:r>
              <a:rPr lang="en-US" altLang="ko-KR" dirty="0"/>
              <a:t>Build </a:t>
            </a:r>
            <a:r>
              <a:rPr lang="ko-KR" altLang="ko-KR" dirty="0"/>
              <a:t>버튼을 누르면 결과 파일 저장 경로에 배포 파일이 생성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4077072"/>
            <a:ext cx="626469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5661248"/>
            <a:ext cx="5606752" cy="289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07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이미지 </a:t>
            </a:r>
            <a:r>
              <a:rPr lang="ko-KR" altLang="ko-KR" dirty="0" err="1"/>
              <a:t>인스톨러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SM9</a:t>
            </a:r>
            <a:r>
              <a:rPr lang="ko-KR" altLang="ko-KR" dirty="0"/>
              <a:t>은</a:t>
            </a:r>
            <a:r>
              <a:rPr lang="en-US" altLang="ko-KR" dirty="0"/>
              <a:t> PC</a:t>
            </a:r>
            <a:r>
              <a:rPr lang="ko-KR" altLang="ko-KR" dirty="0"/>
              <a:t>의 </a:t>
            </a:r>
            <a:r>
              <a:rPr lang="en-US" altLang="ko-KR" dirty="0"/>
              <a:t>BIOS </a:t>
            </a:r>
            <a:r>
              <a:rPr lang="ko-KR" altLang="ko-KR" dirty="0"/>
              <a:t>역할을 수행하는 </a:t>
            </a:r>
            <a:r>
              <a:rPr lang="ko-KR" altLang="ko-KR" dirty="0" err="1"/>
              <a:t>부트로더와</a:t>
            </a:r>
            <a:r>
              <a:rPr lang="ko-KR" altLang="ko-KR" dirty="0"/>
              <a:t> 운영체제 핵심인 </a:t>
            </a:r>
            <a:r>
              <a:rPr lang="ko-KR" altLang="ko-KR" dirty="0" err="1"/>
              <a:t>리눅스</a:t>
            </a:r>
            <a:r>
              <a:rPr lang="ko-KR" altLang="ko-KR" dirty="0"/>
              <a:t> </a:t>
            </a:r>
            <a:r>
              <a:rPr lang="ko-KR" altLang="ko-KR" dirty="0" err="1"/>
              <a:t>커널</a:t>
            </a:r>
            <a:r>
              <a:rPr lang="ko-KR" altLang="ko-KR" dirty="0"/>
              <a:t> 및 루트 파일 시스템</a:t>
            </a:r>
            <a:r>
              <a:rPr lang="en-US" altLang="ko-KR" dirty="0"/>
              <a:t>, </a:t>
            </a:r>
            <a:r>
              <a:rPr lang="ko-KR" altLang="ko-KR" dirty="0" err="1"/>
              <a:t>안드로이드</a:t>
            </a:r>
            <a:r>
              <a:rPr lang="ko-KR" altLang="ko-KR" dirty="0"/>
              <a:t> 시스템</a:t>
            </a:r>
            <a:r>
              <a:rPr lang="en-US" altLang="ko-KR" dirty="0"/>
              <a:t>, </a:t>
            </a:r>
            <a:r>
              <a:rPr lang="ko-KR" altLang="ko-KR" dirty="0"/>
              <a:t>사용자 데이터 등이 유기적으로 연계되어 </a:t>
            </a:r>
            <a:r>
              <a:rPr lang="en-US" altLang="ko-KR" dirty="0" smtClean="0"/>
              <a:t>SM9</a:t>
            </a:r>
            <a:r>
              <a:rPr lang="ko-KR" altLang="ko-KR" dirty="0"/>
              <a:t>을 부팅시키고 사용자 작업을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r>
              <a:rPr lang="en-US" altLang="ko-KR" dirty="0" smtClean="0"/>
              <a:t>GUI</a:t>
            </a:r>
            <a:r>
              <a:rPr lang="ko-KR" altLang="ko-KR" dirty="0"/>
              <a:t>를 이용해 사용자가 해당 이미지를 선택해 선별적으로 설치할 수 있다는 점이 다르다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smtClean="0"/>
              <a:t>새로 </a:t>
            </a:r>
            <a:r>
              <a:rPr lang="ko-KR" altLang="ko-KR" dirty="0"/>
              <a:t>개발한 </a:t>
            </a:r>
            <a:r>
              <a:rPr lang="ko-KR" altLang="ko-KR" dirty="0" err="1"/>
              <a:t>커널이나</a:t>
            </a:r>
            <a:r>
              <a:rPr lang="ko-KR" altLang="ko-KR" dirty="0"/>
              <a:t> </a:t>
            </a:r>
            <a:r>
              <a:rPr lang="ko-KR" altLang="ko-KR" dirty="0" err="1"/>
              <a:t>안드로이드</a:t>
            </a:r>
            <a:r>
              <a:rPr lang="ko-KR" altLang="ko-KR" dirty="0"/>
              <a:t> 시스템 이미지를 </a:t>
            </a:r>
            <a:r>
              <a:rPr lang="en-US" altLang="ko-KR" dirty="0" smtClean="0"/>
              <a:t>SM9</a:t>
            </a:r>
            <a:r>
              <a:rPr lang="ko-KR" altLang="ko-KR" dirty="0"/>
              <a:t>에 </a:t>
            </a:r>
            <a:r>
              <a:rPr lang="ko-KR" altLang="ko-KR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테스트하거나 </a:t>
            </a:r>
            <a:r>
              <a:rPr lang="ko-KR" altLang="ko-KR" dirty="0"/>
              <a:t>사용자 데이터 이미지를 </a:t>
            </a:r>
            <a:r>
              <a:rPr lang="ko-KR" altLang="ko-KR" dirty="0" smtClean="0"/>
              <a:t>교체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일부 </a:t>
            </a:r>
            <a:r>
              <a:rPr lang="ko-KR" altLang="ko-KR" dirty="0"/>
              <a:t>이미지 파일만 선별적으로 설치하고 싶을 때 </a:t>
            </a:r>
            <a:r>
              <a:rPr lang="en-US" altLang="ko-KR" dirty="0"/>
              <a:t>Image Installer</a:t>
            </a:r>
            <a:r>
              <a:rPr lang="ko-KR" altLang="ko-KR" dirty="0"/>
              <a:t>를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아두이노</a:t>
            </a:r>
            <a:r>
              <a:rPr lang="ko-KR" altLang="ko-KR" dirty="0" smtClean="0"/>
              <a:t> </a:t>
            </a:r>
            <a:r>
              <a:rPr lang="ko-KR" altLang="ko-KR" dirty="0" err="1"/>
              <a:t>펌웨어를</a:t>
            </a:r>
            <a:r>
              <a:rPr lang="ko-KR" altLang="ko-KR" dirty="0"/>
              <a:t> 설치할 때도 </a:t>
            </a:r>
            <a:r>
              <a:rPr lang="ko-KR" altLang="ko-KR" dirty="0" smtClean="0"/>
              <a:t>사용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545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ko-KR" dirty="0"/>
              <a:t>기반</a:t>
            </a:r>
            <a:r>
              <a:rPr lang="en-US" altLang="ko-KR" dirty="0"/>
              <a:t> </a:t>
            </a:r>
            <a:r>
              <a:rPr lang="en-US" altLang="ko-KR" dirty="0" smtClean="0"/>
              <a:t>SM9 </a:t>
            </a:r>
            <a:r>
              <a:rPr lang="ko-KR" altLang="ko-KR" dirty="0"/>
              <a:t>시스템 이미지 </a:t>
            </a:r>
            <a:r>
              <a:rPr lang="ko-KR" altLang="ko-KR" dirty="0" smtClean="0"/>
              <a:t>설치</a:t>
            </a:r>
            <a:r>
              <a:rPr lang="en-US" altLang="ko-KR" dirty="0" smtClean="0"/>
              <a:t>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복원용 </a:t>
            </a:r>
            <a:r>
              <a:rPr lang="ko-KR" altLang="ko-KR" dirty="0"/>
              <a:t>시스템 이미지가 들어 있는 플랫폼</a:t>
            </a:r>
            <a:r>
              <a:rPr lang="en-US" altLang="ko-KR" dirty="0"/>
              <a:t> DVD</a:t>
            </a:r>
            <a:r>
              <a:rPr lang="ko-KR" altLang="ko-KR" dirty="0"/>
              <a:t>를 이용해</a:t>
            </a:r>
            <a:r>
              <a:rPr lang="en-US" altLang="ko-KR" dirty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에 </a:t>
            </a:r>
            <a:r>
              <a:rPr lang="ko-KR" altLang="ko-KR" dirty="0" err="1"/>
              <a:t>커널과</a:t>
            </a:r>
            <a:r>
              <a:rPr lang="ko-KR" altLang="ko-KR" dirty="0"/>
              <a:t> </a:t>
            </a:r>
            <a:r>
              <a:rPr lang="ko-KR" altLang="ko-KR" dirty="0" err="1"/>
              <a:t>안드로이드</a:t>
            </a:r>
            <a:r>
              <a:rPr lang="ko-KR" altLang="ko-KR" dirty="0"/>
              <a:t> 시스템 이미지를 복원하는 </a:t>
            </a:r>
            <a:r>
              <a:rPr lang="ko-KR" altLang="ko-KR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호</a:t>
            </a:r>
            <a:r>
              <a:rPr lang="ko-KR" altLang="ko-KR" dirty="0"/>
              <a:t>스트에는</a:t>
            </a:r>
            <a:r>
              <a:rPr lang="en-US" altLang="ko-KR" dirty="0"/>
              <a:t>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ko-KR" dirty="0"/>
              <a:t>서비스용 드라이버가 설치되어 있어야 </a:t>
            </a:r>
            <a:r>
              <a:rPr lang="ko-KR" altLang="ko-KR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①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b="1" dirty="0"/>
              <a:t>Image Installer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를 </a:t>
            </a:r>
            <a:r>
              <a:rPr lang="ko-KR" altLang="ko-KR" dirty="0"/>
              <a:t>선택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95936" y="2235200"/>
            <a:ext cx="271264" cy="265781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403244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83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ko-KR" dirty="0"/>
              <a:t>기반</a:t>
            </a:r>
            <a:r>
              <a:rPr lang="en-US" altLang="ko-KR" dirty="0"/>
              <a:t> </a:t>
            </a:r>
            <a:r>
              <a:rPr lang="en-US" altLang="ko-KR" dirty="0" smtClean="0"/>
              <a:t>SM9 </a:t>
            </a:r>
            <a:r>
              <a:rPr lang="ko-KR" altLang="ko-KR" dirty="0"/>
              <a:t>시스템 이미지 </a:t>
            </a:r>
            <a:r>
              <a:rPr lang="ko-KR" altLang="ko-KR" dirty="0" smtClean="0"/>
              <a:t>설치</a:t>
            </a:r>
            <a:r>
              <a:rPr lang="en-US" altLang="ko-KR" dirty="0" smtClean="0"/>
              <a:t>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② </a:t>
            </a:r>
            <a:r>
              <a:rPr lang="ko-KR" altLang="ko-KR" dirty="0"/>
              <a:t>이미지 </a:t>
            </a:r>
            <a:r>
              <a:rPr lang="ko-KR" altLang="ko-KR" dirty="0" err="1"/>
              <a:t>인스톨러가</a:t>
            </a:r>
            <a:r>
              <a:rPr lang="ko-KR" altLang="ko-KR" dirty="0"/>
              <a:t> 실행되면 </a:t>
            </a:r>
            <a:r>
              <a:rPr lang="en-US" altLang="ko-KR" b="1" dirty="0"/>
              <a:t>Auto Reset</a:t>
            </a:r>
            <a:r>
              <a:rPr lang="en-US" altLang="ko-KR" dirty="0"/>
              <a:t> </a:t>
            </a:r>
            <a:r>
              <a:rPr lang="ko-KR" altLang="ko-KR" dirty="0"/>
              <a:t>체크를 취소하고 </a:t>
            </a:r>
            <a:r>
              <a:rPr lang="en-US" altLang="ko-KR" dirty="0"/>
              <a:t>[KERNEL]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항목의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en-US" altLang="ko-KR" b="1" dirty="0"/>
              <a:t>...</a:t>
            </a:r>
            <a:r>
              <a:rPr lang="en-US" altLang="ko-KR" dirty="0"/>
              <a:t>] </a:t>
            </a:r>
            <a:r>
              <a:rPr lang="ko-KR" altLang="ko-KR" dirty="0"/>
              <a:t>버튼을 눌러 파일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대화상자가 </a:t>
            </a:r>
            <a:r>
              <a:rPr lang="ko-KR" altLang="ko-KR" dirty="0"/>
              <a:t>실행되면 플랫폼</a:t>
            </a:r>
            <a:r>
              <a:rPr lang="en-US" altLang="ko-KR" dirty="0"/>
              <a:t> DVD</a:t>
            </a:r>
            <a:r>
              <a:rPr lang="ko-KR" altLang="ko-KR" dirty="0"/>
              <a:t>의 </a:t>
            </a:r>
            <a:r>
              <a:rPr lang="en-US" altLang="ko-KR" dirty="0"/>
              <a:t>[recovery] </a:t>
            </a:r>
            <a:r>
              <a:rPr lang="ko-KR" altLang="ko-KR" dirty="0"/>
              <a:t>폴더에서 </a:t>
            </a:r>
            <a:r>
              <a:rPr lang="en-US" altLang="ko-KR" b="1" dirty="0" err="1"/>
              <a:t>zImage-dtb</a:t>
            </a:r>
            <a:r>
              <a:rPr lang="en-US" altLang="ko-KR" dirty="0"/>
              <a:t> 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다시 </a:t>
            </a:r>
            <a:r>
              <a:rPr lang="ko-KR" altLang="ko-KR" dirty="0"/>
              <a:t>한번 더</a:t>
            </a:r>
            <a:r>
              <a:rPr lang="en-US" altLang="ko-KR" dirty="0"/>
              <a:t> [SYSTEM] </a:t>
            </a:r>
            <a:r>
              <a:rPr lang="ko-KR" altLang="ko-KR" dirty="0"/>
              <a:t>항목의 </a:t>
            </a:r>
            <a:r>
              <a:rPr lang="en-US" altLang="ko-KR" dirty="0"/>
              <a:t>[</a:t>
            </a:r>
            <a:r>
              <a:rPr lang="en-US" altLang="ko-KR" b="1" dirty="0"/>
              <a:t>...</a:t>
            </a:r>
            <a:r>
              <a:rPr lang="en-US" altLang="ko-KR" dirty="0"/>
              <a:t>] </a:t>
            </a:r>
            <a:r>
              <a:rPr lang="ko-KR" altLang="ko-KR" dirty="0"/>
              <a:t>버튼을 눌러 파일 선택 대화상자가 실행되면 플랫폼</a:t>
            </a:r>
            <a:r>
              <a:rPr lang="en-US" altLang="ko-KR" dirty="0"/>
              <a:t> DVD</a:t>
            </a:r>
            <a:r>
              <a:rPr lang="ko-KR" altLang="ko-KR" dirty="0"/>
              <a:t>의</a:t>
            </a:r>
            <a:r>
              <a:rPr lang="en-US" altLang="ko-KR" dirty="0"/>
              <a:t> [recovery] </a:t>
            </a:r>
            <a:r>
              <a:rPr lang="ko-KR" altLang="ko-KR" dirty="0"/>
              <a:t>폴더에서 </a:t>
            </a:r>
            <a:r>
              <a:rPr lang="en-US" altLang="ko-KR" b="1" dirty="0" err="1"/>
              <a:t>system.img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573016"/>
            <a:ext cx="3134032" cy="200913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67955" y="3573016"/>
            <a:ext cx="2944405" cy="1977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736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ko-KR" dirty="0"/>
              <a:t>기반</a:t>
            </a:r>
            <a:r>
              <a:rPr lang="en-US" altLang="ko-KR" dirty="0"/>
              <a:t> </a:t>
            </a:r>
            <a:r>
              <a:rPr lang="en-US" altLang="ko-KR" dirty="0" smtClean="0"/>
              <a:t>SM9 </a:t>
            </a:r>
            <a:r>
              <a:rPr lang="ko-KR" altLang="ko-KR" dirty="0"/>
              <a:t>시스템 이미지 </a:t>
            </a:r>
            <a:r>
              <a:rPr lang="ko-KR" altLang="ko-KR" dirty="0" smtClean="0"/>
              <a:t>설치</a:t>
            </a:r>
            <a:r>
              <a:rPr lang="en-US" altLang="ko-KR" dirty="0" smtClean="0"/>
              <a:t>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SM9</a:t>
            </a:r>
            <a:r>
              <a:rPr lang="ko-KR" altLang="ko-KR" dirty="0"/>
              <a:t>을 </a:t>
            </a:r>
            <a:r>
              <a:rPr lang="ko-KR" altLang="ko-KR" dirty="0" err="1"/>
              <a:t>부트로더의</a:t>
            </a:r>
            <a:r>
              <a:rPr lang="ko-KR" altLang="ko-KR" dirty="0"/>
              <a:t>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ko-KR" dirty="0"/>
              <a:t>상태로 </a:t>
            </a:r>
            <a:r>
              <a:rPr lang="ko-KR" altLang="ko-KR" dirty="0" smtClean="0"/>
              <a:t>전환</a:t>
            </a:r>
            <a:r>
              <a:rPr lang="en-US" altLang="ko-KR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/>
              <a:t>fastboot</a:t>
            </a:r>
            <a:r>
              <a:rPr lang="en-US" altLang="ko-KR" sz="1400" dirty="0"/>
              <a:t> </a:t>
            </a:r>
            <a:r>
              <a:rPr lang="ko-KR" altLang="ko-KR" sz="1400" dirty="0"/>
              <a:t>드라이버 </a:t>
            </a:r>
            <a:r>
              <a:rPr lang="ko-KR" altLang="ko-KR" sz="1400" dirty="0" smtClean="0"/>
              <a:t>설치를 참조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ko-KR" dirty="0"/>
              <a:t>상단의 메시지 창에</a:t>
            </a:r>
            <a:r>
              <a:rPr lang="en-US" altLang="ko-KR" dirty="0"/>
              <a:t> "Connected -You can install the image"</a:t>
            </a:r>
            <a:r>
              <a:rPr lang="ko-KR" altLang="ko-KR" dirty="0"/>
              <a:t>이 출력되고</a:t>
            </a:r>
            <a:r>
              <a:rPr lang="en-US" altLang="ko-KR" dirty="0"/>
              <a:t> [Start]</a:t>
            </a:r>
            <a:r>
              <a:rPr lang="ko-KR" altLang="ko-KR" dirty="0"/>
              <a:t>와</a:t>
            </a:r>
            <a:r>
              <a:rPr lang="en-US" altLang="ko-KR" dirty="0"/>
              <a:t> [Reset] </a:t>
            </a:r>
            <a:r>
              <a:rPr lang="ko-KR" altLang="ko-KR" dirty="0"/>
              <a:t>버튼이 자동으로 </a:t>
            </a:r>
            <a:r>
              <a:rPr lang="ko-KR" altLang="ko-KR" dirty="0" smtClean="0"/>
              <a:t>활성화</a:t>
            </a:r>
            <a:endParaRPr lang="en-US" altLang="ko-KR" dirty="0" smtClean="0"/>
          </a:p>
          <a:p>
            <a:pPr lvl="3"/>
            <a:r>
              <a:rPr lang="en-US" altLang="ko-KR" sz="1600" dirty="0" smtClean="0"/>
              <a:t>SM9</a:t>
            </a:r>
            <a:r>
              <a:rPr lang="ko-KR" altLang="ko-KR" sz="1600" dirty="0"/>
              <a:t>을 전환했는데도 해당 버튼이 활성화되지 않으면 </a:t>
            </a:r>
            <a:r>
              <a:rPr lang="en-US" altLang="ko-KR" sz="1600" dirty="0"/>
              <a:t>USB </a:t>
            </a:r>
            <a:r>
              <a:rPr lang="ko-KR" altLang="ko-KR" sz="1600" dirty="0"/>
              <a:t>케이블을 분리했다 연결하거나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fastboot</a:t>
            </a:r>
            <a:r>
              <a:rPr lang="en-US" altLang="ko-KR" sz="1600" dirty="0"/>
              <a:t> </a:t>
            </a:r>
            <a:r>
              <a:rPr lang="ko-KR" altLang="ko-KR" sz="1600" dirty="0"/>
              <a:t>모드 진행을 재 </a:t>
            </a:r>
            <a:r>
              <a:rPr lang="ko-KR" altLang="ko-KR" sz="1600" dirty="0" smtClean="0"/>
              <a:t>시도</a:t>
            </a:r>
            <a:endParaRPr lang="ko-KR" altLang="ko-KR" sz="1600" dirty="0"/>
          </a:p>
          <a:p>
            <a:pPr lvl="3"/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5760640" cy="12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0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ko-KR" dirty="0"/>
              <a:t>기반</a:t>
            </a:r>
            <a:r>
              <a:rPr lang="en-US" altLang="ko-KR" dirty="0"/>
              <a:t> </a:t>
            </a:r>
            <a:r>
              <a:rPr lang="en-US" altLang="ko-KR" dirty="0" smtClean="0"/>
              <a:t>SM9 </a:t>
            </a:r>
            <a:r>
              <a:rPr lang="ko-KR" altLang="ko-KR" dirty="0"/>
              <a:t>시스템 이미지 </a:t>
            </a:r>
            <a:r>
              <a:rPr lang="ko-KR" altLang="ko-KR" dirty="0" smtClean="0"/>
              <a:t>설치</a:t>
            </a:r>
            <a:r>
              <a:rPr lang="en-US" altLang="ko-KR" dirty="0" smtClean="0"/>
              <a:t>			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④</a:t>
            </a:r>
            <a:r>
              <a:rPr lang="ko-KR" altLang="en-US" dirty="0" smtClean="0"/>
              <a:t> </a:t>
            </a:r>
            <a:r>
              <a:rPr lang="en-US" altLang="ko-KR" b="1" dirty="0"/>
              <a:t>Start</a:t>
            </a:r>
            <a:r>
              <a:rPr lang="ko-KR" altLang="ko-KR" dirty="0"/>
              <a:t>버튼을 눌러 </a:t>
            </a:r>
            <a:r>
              <a:rPr lang="en-US" altLang="ko-KR" dirty="0" smtClean="0"/>
              <a:t>SM9</a:t>
            </a:r>
            <a:r>
              <a:rPr lang="ko-KR" altLang="ko-KR" dirty="0"/>
              <a:t>에 </a:t>
            </a:r>
            <a:r>
              <a:rPr lang="ko-KR" altLang="ko-KR" dirty="0" err="1"/>
              <a:t>커널과</a:t>
            </a:r>
            <a:r>
              <a:rPr lang="ko-KR" altLang="ko-KR" dirty="0"/>
              <a:t> </a:t>
            </a:r>
            <a:r>
              <a:rPr lang="ko-KR" altLang="ko-KR" dirty="0" err="1"/>
              <a:t>안드로이드</a:t>
            </a:r>
            <a:r>
              <a:rPr lang="ko-KR" altLang="ko-KR" dirty="0"/>
              <a:t> 시스템 이미지를 </a:t>
            </a:r>
            <a:r>
              <a:rPr lang="ko-KR" altLang="ko-KR" dirty="0" smtClean="0"/>
              <a:t>설치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설치 </a:t>
            </a:r>
            <a:r>
              <a:rPr lang="ko-KR" altLang="ko-KR" dirty="0"/>
              <a:t>중 메시지 창에는 진행 상태를 나타내는 </a:t>
            </a:r>
            <a:r>
              <a:rPr lang="ko-KR" altLang="ko-KR" dirty="0" err="1"/>
              <a:t>프로그래스</a:t>
            </a:r>
            <a:r>
              <a:rPr lang="ko-KR" altLang="ko-KR" dirty="0"/>
              <a:t> 바가 표시되고 완료되면</a:t>
            </a:r>
            <a:r>
              <a:rPr lang="en-US" altLang="ko-KR" dirty="0"/>
              <a:t> "The job was complete"</a:t>
            </a:r>
            <a:r>
              <a:rPr lang="ko-KR" altLang="ko-KR" dirty="0"/>
              <a:t>가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Start]</a:t>
            </a:r>
            <a:r>
              <a:rPr lang="ko-KR" altLang="ko-KR" dirty="0"/>
              <a:t>와</a:t>
            </a:r>
            <a:r>
              <a:rPr lang="en-US" altLang="ko-KR" dirty="0"/>
              <a:t> [Reset]</a:t>
            </a:r>
            <a:r>
              <a:rPr lang="ko-KR" altLang="ko-KR" dirty="0"/>
              <a:t>버튼은 설치를 시작하면 비활성화 되었다가 완료하면 다시 활성화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2636912"/>
            <a:ext cx="5832648" cy="2304256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5157192"/>
            <a:ext cx="547260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1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ko-KR" dirty="0"/>
              <a:t>기반</a:t>
            </a:r>
            <a:r>
              <a:rPr lang="en-US" altLang="ko-KR" dirty="0"/>
              <a:t> </a:t>
            </a:r>
            <a:r>
              <a:rPr lang="en-US" altLang="ko-KR" dirty="0" smtClean="0"/>
              <a:t>SM9 </a:t>
            </a:r>
            <a:r>
              <a:rPr lang="ko-KR" altLang="ko-KR" dirty="0"/>
              <a:t>시스템 이미지 </a:t>
            </a:r>
            <a:r>
              <a:rPr lang="ko-KR" altLang="ko-KR" dirty="0" smtClean="0"/>
              <a:t>설치</a:t>
            </a:r>
            <a:r>
              <a:rPr lang="en-US" altLang="ko-KR" dirty="0" smtClean="0"/>
              <a:t>			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⑤ </a:t>
            </a:r>
            <a:r>
              <a:rPr lang="ko-KR" altLang="ko-KR" dirty="0"/>
              <a:t>설치가 완료되면 </a:t>
            </a:r>
            <a:r>
              <a:rPr lang="en-US" altLang="ko-KR" dirty="0" smtClean="0"/>
              <a:t>SM9</a:t>
            </a:r>
            <a:r>
              <a:rPr lang="ko-KR" altLang="ko-KR" dirty="0"/>
              <a:t>의</a:t>
            </a:r>
            <a:r>
              <a:rPr lang="en-US" altLang="ko-KR" dirty="0"/>
              <a:t> DC </a:t>
            </a:r>
            <a:r>
              <a:rPr lang="ko-KR" altLang="ko-KR" dirty="0" err="1"/>
              <a:t>잭에서</a:t>
            </a:r>
            <a:r>
              <a:rPr lang="ko-KR" altLang="ko-KR" dirty="0"/>
              <a:t> 전원을 분리했다가 약</a:t>
            </a:r>
            <a:r>
              <a:rPr lang="en-US" altLang="ko-KR" dirty="0"/>
              <a:t> 5</a:t>
            </a:r>
            <a:r>
              <a:rPr lang="ko-KR" altLang="ko-KR" dirty="0"/>
              <a:t>초 후 다시 연결해 </a:t>
            </a:r>
            <a:r>
              <a:rPr lang="ko-KR" altLang="ko-KR" dirty="0" smtClean="0"/>
              <a:t>부팅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SM9</a:t>
            </a:r>
            <a:r>
              <a:rPr lang="ko-KR" altLang="ko-KR" dirty="0"/>
              <a:t>을 정상적으로 부팅하면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ko-KR" dirty="0"/>
              <a:t>모드로 진입하지 않으므로 </a:t>
            </a:r>
            <a:r>
              <a:rPr lang="en-US" altLang="ko-KR" dirty="0"/>
              <a:t>[Start]</a:t>
            </a:r>
            <a:r>
              <a:rPr lang="ko-KR" altLang="ko-KR" dirty="0"/>
              <a:t>나</a:t>
            </a:r>
            <a:r>
              <a:rPr lang="en-US" altLang="ko-KR" dirty="0"/>
              <a:t> [Reset]</a:t>
            </a:r>
            <a:r>
              <a:rPr lang="ko-KR" altLang="ko-KR" dirty="0"/>
              <a:t>버튼은 </a:t>
            </a:r>
            <a:r>
              <a:rPr lang="ko-KR" altLang="ko-KR" dirty="0" smtClean="0"/>
              <a:t>비활성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pPr lvl="3"/>
            <a:r>
              <a:rPr lang="en-US" altLang="ko-KR" sz="1600" dirty="0"/>
              <a:t>[Auto Reset]</a:t>
            </a:r>
            <a:r>
              <a:rPr lang="ko-KR" altLang="ko-KR" sz="1600" dirty="0"/>
              <a:t>이 체크된 상태에서 이미지 파일 전송이 완료되면 자동으로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SM9</a:t>
            </a:r>
            <a:r>
              <a:rPr lang="ko-KR" altLang="ko-KR" sz="1600" dirty="0"/>
              <a:t>이 재 </a:t>
            </a:r>
            <a:r>
              <a:rPr lang="ko-KR" altLang="ko-KR" sz="1600" dirty="0" smtClean="0"/>
              <a:t>부팅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SM9 </a:t>
            </a:r>
            <a:r>
              <a:rPr lang="ko-KR" altLang="ko-KR" sz="1600" dirty="0"/>
              <a:t>내부 상태에 따라 </a:t>
            </a:r>
            <a:r>
              <a:rPr lang="ko-KR" altLang="ko-KR" sz="1600" dirty="0" err="1"/>
              <a:t>오동작이</a:t>
            </a:r>
            <a:r>
              <a:rPr lang="ko-KR" altLang="ko-KR" sz="1600" dirty="0"/>
              <a:t> 발생할 수 있으므로 가급적</a:t>
            </a:r>
            <a:r>
              <a:rPr lang="en-US" altLang="ko-KR" sz="1600" dirty="0"/>
              <a:t> DC </a:t>
            </a:r>
            <a:r>
              <a:rPr lang="ko-KR" altLang="ko-KR" sz="1600" dirty="0" err="1"/>
              <a:t>잭에서</a:t>
            </a:r>
            <a:r>
              <a:rPr lang="ko-KR" altLang="ko-KR" sz="1600" dirty="0"/>
              <a:t> 전원을 분리했다가 다시 연결하는 방법으로 부팅하는 것을 </a:t>
            </a:r>
            <a:r>
              <a:rPr lang="ko-KR" altLang="ko-KR" sz="1600" dirty="0" smtClean="0"/>
              <a:t>권장</a:t>
            </a:r>
            <a:endParaRPr lang="ko-KR" altLang="ko-KR" sz="1600" dirty="0"/>
          </a:p>
          <a:p>
            <a:pPr lvl="3"/>
            <a:endParaRPr lang="ko-KR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66552" y="3861048"/>
            <a:ext cx="5616624" cy="12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5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이미지 </a:t>
            </a:r>
            <a:r>
              <a:rPr lang="ko-KR" altLang="ko-KR" dirty="0" err="1"/>
              <a:t>인스톨러와</a:t>
            </a:r>
            <a:r>
              <a:rPr lang="ko-KR" altLang="ko-KR" dirty="0"/>
              <a:t> 설치 이미지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91264" cy="5500726"/>
          </a:xfrm>
        </p:spPr>
        <p:txBody>
          <a:bodyPr/>
          <a:lstStyle/>
          <a:p>
            <a:r>
              <a:rPr lang="ko-KR" altLang="ko-KR" dirty="0" err="1"/>
              <a:t>부트로더를</a:t>
            </a:r>
            <a:r>
              <a:rPr lang="ko-KR" altLang="ko-KR" dirty="0"/>
              <a:t> 비롯해 </a:t>
            </a:r>
            <a:r>
              <a:rPr lang="ko-KR" altLang="ko-KR" dirty="0" err="1"/>
              <a:t>안드로이드</a:t>
            </a:r>
            <a:r>
              <a:rPr lang="ko-KR" altLang="ko-KR" dirty="0"/>
              <a:t> 데이터 이미지도 동일한 </a:t>
            </a:r>
            <a:r>
              <a:rPr lang="ko-KR" altLang="ko-KR" dirty="0" smtClean="0"/>
              <a:t>방법으로 복원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 err="1"/>
              <a:t>부트로더를</a:t>
            </a:r>
            <a:r>
              <a:rPr lang="ko-KR" altLang="ko-KR" dirty="0"/>
              <a:t> 설치하는 과정에서</a:t>
            </a:r>
            <a:r>
              <a:rPr lang="en-US" altLang="ko-KR" dirty="0"/>
              <a:t> USB</a:t>
            </a:r>
            <a:r>
              <a:rPr lang="ko-KR" altLang="ko-KR" dirty="0"/>
              <a:t>를 분리하거나</a:t>
            </a:r>
            <a:r>
              <a:rPr lang="en-US" altLang="ko-KR" dirty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을 끄는 등 여러 이유로 설치가 실패하면 일반적인 방법으로는 부팅을 포함해 복원 자체가 </a:t>
            </a:r>
            <a:r>
              <a:rPr lang="ko-KR" altLang="ko-KR" dirty="0" smtClean="0"/>
              <a:t>불가능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가급적 </a:t>
            </a:r>
            <a:r>
              <a:rPr lang="ko-KR" altLang="ko-KR" dirty="0" err="1"/>
              <a:t>부트로더는</a:t>
            </a:r>
            <a:r>
              <a:rPr lang="ko-KR" altLang="ko-KR" dirty="0"/>
              <a:t> 건들지 않는 </a:t>
            </a:r>
            <a:r>
              <a:rPr lang="ko-KR" altLang="en-US" dirty="0" smtClean="0"/>
              <a:t>것을 권장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err="1" smtClean="0"/>
              <a:t>스마트폰이나</a:t>
            </a:r>
            <a:r>
              <a:rPr lang="ko-KR" altLang="ko-KR" dirty="0" smtClean="0"/>
              <a:t> </a:t>
            </a:r>
            <a:r>
              <a:rPr lang="ko-KR" altLang="ko-KR" dirty="0" err="1"/>
              <a:t>태블릿은</a:t>
            </a:r>
            <a:r>
              <a:rPr lang="ko-KR" altLang="ko-KR" dirty="0"/>
              <a:t> 일반적으로 </a:t>
            </a:r>
            <a:r>
              <a:rPr lang="ko-KR" altLang="ko-KR" dirty="0" err="1"/>
              <a:t>부트로더에</a:t>
            </a:r>
            <a:r>
              <a:rPr lang="ko-KR" altLang="ko-KR" dirty="0"/>
              <a:t> 대한 접근을 </a:t>
            </a:r>
            <a:r>
              <a:rPr lang="ko-KR" altLang="ko-KR" dirty="0" smtClean="0"/>
              <a:t>막아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놓음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만약 </a:t>
            </a:r>
            <a:r>
              <a:rPr lang="ko-KR" altLang="ko-KR" dirty="0" err="1"/>
              <a:t>안드로이드</a:t>
            </a:r>
            <a:r>
              <a:rPr lang="ko-KR" altLang="ko-KR" dirty="0"/>
              <a:t> 사용자 이미지를 복원하면</a:t>
            </a:r>
            <a:r>
              <a:rPr lang="en-US" altLang="ko-KR" dirty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의 기존 설정이 모두 삭제되므로 초기화 과정부터 다시 설정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22819"/>
              </p:ext>
            </p:extLst>
          </p:nvPr>
        </p:nvGraphicFramePr>
        <p:xfrm>
          <a:off x="1043608" y="4077072"/>
          <a:ext cx="6912768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638"/>
                <a:gridCol w="1658452"/>
                <a:gridCol w="3498678"/>
              </a:tblGrid>
              <a:tr h="243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pc="-50" dirty="0">
                          <a:effectLst/>
                        </a:rPr>
                        <a:t>구분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pc="-50">
                          <a:effectLst/>
                        </a:rPr>
                        <a:t>이미지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pc="-5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pc="-50" dirty="0">
                          <a:effectLst/>
                        </a:rPr>
                        <a:t>BOOTLOADER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>
                          <a:effectLst/>
                        </a:rPr>
                        <a:t>u-boot.bin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spc="-50">
                          <a:effectLst/>
                        </a:rPr>
                        <a:t>부트로더 이미지를 변경할 때 사용한다</a:t>
                      </a:r>
                      <a:r>
                        <a:rPr lang="en-US" sz="1400" kern="100" spc="-5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pc="-50">
                          <a:effectLst/>
                        </a:rPr>
                        <a:t>KERNEL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>
                          <a:effectLst/>
                        </a:rPr>
                        <a:t>zImage-dtb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spc="-50">
                          <a:effectLst/>
                        </a:rPr>
                        <a:t>커널 이미지를 변경할 때 사용한다</a:t>
                      </a:r>
                      <a:r>
                        <a:rPr lang="en-US" sz="1400" kern="100" spc="-5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pc="-50">
                          <a:effectLst/>
                        </a:rPr>
                        <a:t>RAMDISK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>
                          <a:effectLst/>
                        </a:rPr>
                        <a:t>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 dirty="0" smtClean="0">
                          <a:effectLst/>
                        </a:rPr>
                        <a:t>SM9</a:t>
                      </a:r>
                      <a:r>
                        <a:rPr lang="ko-KR" sz="1400" kern="100" spc="-50" dirty="0">
                          <a:effectLst/>
                        </a:rPr>
                        <a:t>에서는 사용하지 않는다</a:t>
                      </a:r>
                      <a:r>
                        <a:rPr lang="en-US" sz="1400" kern="100" spc="-5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60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pc="-50">
                          <a:effectLst/>
                        </a:rPr>
                        <a:t>SYSTEM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>
                          <a:effectLst/>
                        </a:rPr>
                        <a:t>system.img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spc="-50">
                          <a:effectLst/>
                        </a:rPr>
                        <a:t>안드로이드 시스템 이미지를 변경할 때 사용한다</a:t>
                      </a:r>
                      <a:r>
                        <a:rPr lang="en-US" sz="1400" kern="100" spc="-5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60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pc="-50">
                          <a:effectLst/>
                        </a:rPr>
                        <a:t>DATA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 dirty="0" err="1">
                          <a:effectLst/>
                        </a:rPr>
                        <a:t>userdata.img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spc="-50" dirty="0" err="1">
                          <a:effectLst/>
                        </a:rPr>
                        <a:t>안드로이드</a:t>
                      </a:r>
                      <a:r>
                        <a:rPr lang="ko-KR" sz="1400" kern="100" spc="-50" dirty="0">
                          <a:effectLst/>
                        </a:rPr>
                        <a:t> 사용자 이미지를 변경할 때 사용한다</a:t>
                      </a:r>
                      <a:r>
                        <a:rPr lang="en-US" sz="1400" kern="100" spc="-5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1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네트워크 기반 </a:t>
            </a:r>
            <a:r>
              <a:rPr lang="en-US" altLang="ko-KR" dirty="0" smtClean="0"/>
              <a:t>SM</a:t>
            </a:r>
            <a:r>
              <a:rPr lang="en-US" altLang="ko-KR" dirty="0" smtClean="0"/>
              <a:t>9 </a:t>
            </a:r>
            <a:r>
              <a:rPr lang="ko-KR" altLang="ko-KR" dirty="0"/>
              <a:t>연결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</a:t>
            </a:r>
            <a:r>
              <a:rPr lang="en-US" altLang="ko-KR" dirty="0" smtClean="0"/>
              <a:t>9</a:t>
            </a:r>
            <a:r>
              <a:rPr lang="ko-KR" altLang="ko-KR" dirty="0"/>
              <a:t>은</a:t>
            </a:r>
            <a:r>
              <a:rPr lang="en-US" altLang="ko-KR" dirty="0"/>
              <a:t> USB </a:t>
            </a:r>
            <a:r>
              <a:rPr lang="ko-KR" altLang="ko-KR" dirty="0"/>
              <a:t>연결 외에 네트워크 기반 연결도 함께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ko-KR" dirty="0"/>
              <a:t>호스트가 </a:t>
            </a:r>
            <a:r>
              <a:rPr lang="en-US" altLang="ko-KR" dirty="0" smtClean="0"/>
              <a:t>SM</a:t>
            </a:r>
            <a:r>
              <a:rPr lang="en-US" altLang="ko-KR" dirty="0" smtClean="0"/>
              <a:t>9</a:t>
            </a:r>
            <a:r>
              <a:rPr lang="ko-KR" altLang="ko-KR" dirty="0"/>
              <a:t>과 네트워크로 연결하려면 </a:t>
            </a:r>
            <a:r>
              <a:rPr lang="en-US" altLang="ko-KR" dirty="0"/>
              <a:t>SM9</a:t>
            </a:r>
            <a:r>
              <a:rPr lang="ko-KR" altLang="ko-KR" dirty="0"/>
              <a:t>과 호스트는 </a:t>
            </a:r>
            <a:r>
              <a:rPr lang="en-US" altLang="ko-KR" dirty="0"/>
              <a:t>TCP/IP </a:t>
            </a:r>
            <a:r>
              <a:rPr lang="ko-KR" altLang="ko-KR" dirty="0"/>
              <a:t>통신이 가능한 </a:t>
            </a:r>
            <a:r>
              <a:rPr lang="ko-KR" altLang="ko-KR" dirty="0" smtClean="0"/>
              <a:t>상태</a:t>
            </a:r>
            <a:r>
              <a:rPr lang="ko-KR" altLang="en-US" dirty="0" smtClean="0"/>
              <a:t>여야 함</a:t>
            </a:r>
            <a:endParaRPr lang="en-US" altLang="ko-KR" dirty="0" smtClean="0"/>
          </a:p>
          <a:p>
            <a:pPr lvl="1"/>
            <a:r>
              <a:rPr lang="en-US" altLang="ko-KR" dirty="0" err="1"/>
              <a:t>AP</a:t>
            </a:r>
            <a:r>
              <a:rPr lang="en-US" altLang="ko-KR" baseline="30000" dirty="0" err="1"/>
              <a:t>Access</a:t>
            </a:r>
            <a:r>
              <a:rPr lang="en-US" altLang="ko-KR" baseline="30000" dirty="0"/>
              <a:t> Point</a:t>
            </a:r>
            <a:r>
              <a:rPr lang="ko-KR" altLang="ko-KR" dirty="0"/>
              <a:t>나 공유기가 설치되어 있고 </a:t>
            </a:r>
            <a:r>
              <a:rPr lang="en-US" altLang="ko-KR" dirty="0"/>
              <a:t>SM9</a:t>
            </a:r>
            <a:r>
              <a:rPr lang="ko-KR" altLang="ko-KR" dirty="0"/>
              <a:t>과 호스트가 동일한 </a:t>
            </a:r>
            <a:r>
              <a:rPr lang="en-US" altLang="ko-KR" dirty="0"/>
              <a:t>AP</a:t>
            </a:r>
            <a:r>
              <a:rPr lang="ko-KR" altLang="ko-KR" dirty="0"/>
              <a:t>나 공유기에 연결되어 있다면 네트워크 기반 연결이 가능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41892" y="3413933"/>
            <a:ext cx="5184576" cy="1008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880" y="4465120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dirty="0"/>
              <a:t>그림 </a:t>
            </a:r>
            <a:r>
              <a:rPr lang="en-US" altLang="ko-KR" sz="1200" dirty="0" smtClean="0"/>
              <a:t>| </a:t>
            </a:r>
            <a:r>
              <a:rPr lang="ko-KR" altLang="ko-KR" sz="1200" dirty="0"/>
              <a:t>네트워크 기반 연결</a:t>
            </a:r>
          </a:p>
        </p:txBody>
      </p:sp>
    </p:spTree>
    <p:extLst>
      <p:ext uri="{BB962C8B-B14F-4D97-AF65-F5344CB8AC3E}">
        <p14:creationId xmlns:p14="http://schemas.microsoft.com/office/powerpoint/2010/main" val="25910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네트워크 기반 </a:t>
            </a:r>
            <a:r>
              <a:rPr lang="en-US" altLang="ko-KR" dirty="0" smtClean="0"/>
              <a:t>SM9 </a:t>
            </a:r>
            <a:r>
              <a:rPr lang="ko-KR" altLang="ko-KR" dirty="0"/>
              <a:t>연결 </a:t>
            </a:r>
            <a:r>
              <a:rPr lang="ko-KR" altLang="ko-KR" dirty="0" smtClean="0"/>
              <a:t>확인</a:t>
            </a:r>
            <a:r>
              <a:rPr lang="en-US" altLang="ko-KR" dirty="0" smtClean="0"/>
              <a:t>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DHCP </a:t>
            </a:r>
            <a:r>
              <a:rPr lang="ko-KR" altLang="ko-KR" dirty="0"/>
              <a:t>서버가 운용되는 일반적인 공유기에 호스트와</a:t>
            </a:r>
            <a:r>
              <a:rPr lang="en-US" altLang="ko-KR" dirty="0"/>
              <a:t> </a:t>
            </a:r>
            <a:r>
              <a:rPr lang="en-US" altLang="ko-KR" dirty="0" smtClean="0"/>
              <a:t>SM9</a:t>
            </a:r>
            <a:r>
              <a:rPr lang="ko-KR" altLang="ko-KR" dirty="0"/>
              <a:t>이 연결된 상태에서 </a:t>
            </a:r>
            <a:r>
              <a:rPr lang="en-US" altLang="ko-KR" dirty="0" smtClean="0"/>
              <a:t>SM9</a:t>
            </a:r>
            <a:r>
              <a:rPr lang="ko-KR" altLang="ko-KR" dirty="0"/>
              <a:t>과 호스간에 네트워크 기반 연결이 가능한지 확인하는 </a:t>
            </a:r>
            <a:r>
              <a:rPr lang="ko-KR" altLang="ko-KR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ko-KR" dirty="0"/>
              <a:t>내부적으로 사용하는 포트는</a:t>
            </a:r>
            <a:r>
              <a:rPr lang="en-US" altLang="ko-KR" dirty="0"/>
              <a:t> TCP 22, TCP 222, TCP </a:t>
            </a:r>
            <a:r>
              <a:rPr lang="en-US" altLang="ko-KR" dirty="0" smtClean="0"/>
              <a:t>5900</a:t>
            </a:r>
            <a:endParaRPr lang="ko-KR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① </a:t>
            </a:r>
            <a:r>
              <a:rPr lang="en-US" altLang="ko-KR" dirty="0" smtClean="0"/>
              <a:t>SM9</a:t>
            </a:r>
            <a:r>
              <a:rPr lang="ko-KR" altLang="ko-KR" dirty="0"/>
              <a:t>과 호스트를 해당 공유기에 </a:t>
            </a:r>
            <a:r>
              <a:rPr lang="ko-KR" altLang="ko-KR" dirty="0" smtClean="0"/>
              <a:t>연결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② </a:t>
            </a:r>
            <a:r>
              <a:rPr lang="en-US" altLang="ko-KR" dirty="0" smtClean="0"/>
              <a:t>SM9</a:t>
            </a:r>
            <a:r>
              <a:rPr lang="ko-KR" altLang="ko-KR" dirty="0"/>
              <a:t>의</a:t>
            </a:r>
            <a:r>
              <a:rPr lang="en-US" altLang="ko-KR" dirty="0"/>
              <a:t> Wi-Fi </a:t>
            </a:r>
            <a:r>
              <a:rPr lang="ko-KR" altLang="ko-KR" dirty="0"/>
              <a:t>연결 설정에서 할당 받은 </a:t>
            </a:r>
            <a:r>
              <a:rPr lang="en-US" altLang="ko-KR" dirty="0"/>
              <a:t>IP</a:t>
            </a:r>
            <a:r>
              <a:rPr lang="ko-KR" altLang="ko-KR" dirty="0"/>
              <a:t>를 </a:t>
            </a:r>
            <a:r>
              <a:rPr lang="ko-KR" altLang="ko-KR" dirty="0" smtClean="0"/>
              <a:t>확인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smtClean="0"/>
              <a:t>(SM9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IP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192.168.10.11</a:t>
            </a:r>
            <a:r>
              <a:rPr lang="ko-KR" altLang="ko-KR" dirty="0" smtClean="0"/>
              <a:t>로 가정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56176" y="3278471"/>
            <a:ext cx="201622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네트워크 기반 </a:t>
            </a:r>
            <a:r>
              <a:rPr lang="en-US" altLang="ko-KR" dirty="0" smtClean="0"/>
              <a:t>SM9 </a:t>
            </a:r>
            <a:r>
              <a:rPr lang="ko-KR" altLang="ko-KR" dirty="0"/>
              <a:t>연결 </a:t>
            </a:r>
            <a:r>
              <a:rPr lang="ko-KR" altLang="ko-KR" dirty="0" smtClean="0"/>
              <a:t>확인</a:t>
            </a:r>
            <a:r>
              <a:rPr lang="en-US" altLang="ko-KR" dirty="0" smtClean="0"/>
              <a:t>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③ </a:t>
            </a:r>
            <a:r>
              <a:rPr lang="ko-KR" altLang="ko-KR" dirty="0" smtClean="0"/>
              <a:t>호스트의 </a:t>
            </a:r>
            <a:r>
              <a:rPr lang="ko-KR" altLang="ko-KR" dirty="0" err="1"/>
              <a:t>런처에서</a:t>
            </a:r>
            <a:r>
              <a:rPr lang="ko-KR" altLang="ko-KR" dirty="0"/>
              <a:t> </a:t>
            </a:r>
            <a:r>
              <a:rPr lang="en-US" altLang="ko-KR" b="1" dirty="0"/>
              <a:t>Command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ko-KR" dirty="0" smtClean="0"/>
              <a:t>를 </a:t>
            </a:r>
            <a:r>
              <a:rPr lang="ko-KR" altLang="ko-KR" dirty="0"/>
              <a:t>실행한 후 </a:t>
            </a:r>
            <a:r>
              <a:rPr lang="en-US" altLang="ko-KR" dirty="0" smtClean="0"/>
              <a:t>SM9</a:t>
            </a:r>
            <a:r>
              <a:rPr lang="ko-KR" altLang="ko-KR" dirty="0"/>
              <a:t>의 </a:t>
            </a:r>
            <a:r>
              <a:rPr lang="en-US" altLang="ko-KR" dirty="0"/>
              <a:t>IP </a:t>
            </a:r>
            <a:r>
              <a:rPr lang="ko-KR" altLang="ko-KR" dirty="0" smtClean="0"/>
              <a:t>주소로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 </a:t>
            </a:r>
            <a:r>
              <a:rPr lang="ko-KR" altLang="ko-KR" dirty="0"/>
              <a:t>핑</a:t>
            </a:r>
            <a:r>
              <a:rPr lang="en-US" altLang="ko-KR" dirty="0"/>
              <a:t>(ping) </a:t>
            </a:r>
            <a:r>
              <a:rPr lang="ko-KR" altLang="ko-KR" dirty="0" smtClean="0"/>
              <a:t>명령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네트워크 </a:t>
            </a:r>
            <a:r>
              <a:rPr lang="ko-KR" altLang="ko-KR" dirty="0"/>
              <a:t>기반 </a:t>
            </a:r>
            <a:r>
              <a:rPr lang="en-US" altLang="ko-KR" dirty="0" smtClean="0"/>
              <a:t>SM9 </a:t>
            </a:r>
            <a:r>
              <a:rPr lang="ko-KR" altLang="ko-KR" dirty="0"/>
              <a:t>연결이 가능한 </a:t>
            </a:r>
            <a:r>
              <a:rPr lang="ko-KR" altLang="ko-KR" dirty="0" smtClean="0"/>
              <a:t>상태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99857" y="986822"/>
            <a:ext cx="377885" cy="305876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886182" y="1988840"/>
            <a:ext cx="678216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네트워크 기반 </a:t>
            </a:r>
            <a:r>
              <a:rPr lang="en-US" altLang="ko-KR" dirty="0" smtClean="0"/>
              <a:t>SM9 </a:t>
            </a:r>
            <a:r>
              <a:rPr lang="ko-KR" altLang="ko-KR" dirty="0"/>
              <a:t>연결 </a:t>
            </a:r>
            <a:r>
              <a:rPr lang="ko-KR" altLang="ko-KR" dirty="0" smtClean="0"/>
              <a:t>확인</a:t>
            </a:r>
            <a:r>
              <a:rPr lang="en-US" altLang="ko-KR" dirty="0" smtClean="0"/>
              <a:t>	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④ </a:t>
            </a:r>
            <a:r>
              <a:rPr lang="ko-KR" altLang="ko-KR" dirty="0"/>
              <a:t>네트워크 기반으로 연결 가능이 </a:t>
            </a:r>
            <a:r>
              <a:rPr lang="ko-KR" altLang="ko-KR" dirty="0" smtClean="0"/>
              <a:t>확인되면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Remote </a:t>
            </a:r>
            <a:r>
              <a:rPr lang="en-US" altLang="ko-KR" b="1" dirty="0"/>
              <a:t>Explorer</a:t>
            </a:r>
            <a:r>
              <a:rPr lang="en-US" altLang="ko-KR" dirty="0"/>
              <a:t> </a:t>
            </a:r>
            <a:r>
              <a:rPr lang="ko-KR" altLang="ko-KR" dirty="0"/>
              <a:t>나 </a:t>
            </a:r>
            <a:r>
              <a:rPr lang="en-US" altLang="ko-KR" b="1" dirty="0" smtClean="0"/>
              <a:t>Remote Shell</a:t>
            </a:r>
            <a:r>
              <a:rPr lang="en-US" altLang="ko-KR" dirty="0" smtClean="0"/>
              <a:t> </a:t>
            </a:r>
            <a:r>
              <a:rPr lang="ko-KR" altLang="ko-KR" dirty="0"/>
              <a:t>등을 실행할 때 연결 창에서</a:t>
            </a:r>
            <a:r>
              <a:rPr lang="en-US" altLang="ko-KR" dirty="0"/>
              <a:t> [Connection Method]</a:t>
            </a:r>
            <a:r>
              <a:rPr lang="ko-KR" altLang="ko-KR" dirty="0"/>
              <a:t>는 </a:t>
            </a:r>
            <a:r>
              <a:rPr lang="en-US" altLang="ko-KR" b="1" dirty="0"/>
              <a:t>Wi-Fi Network</a:t>
            </a:r>
            <a:r>
              <a:rPr lang="ko-KR" altLang="ko-KR" dirty="0"/>
              <a:t>을 선택하고</a:t>
            </a:r>
            <a:r>
              <a:rPr lang="en-US" altLang="ko-KR" dirty="0"/>
              <a:t> [Device Address]</a:t>
            </a:r>
            <a:r>
              <a:rPr lang="ko-KR" altLang="ko-KR" dirty="0"/>
              <a:t>에 </a:t>
            </a:r>
            <a:r>
              <a:rPr lang="en-US" altLang="ko-KR" dirty="0" smtClean="0"/>
              <a:t>SM9</a:t>
            </a:r>
            <a:r>
              <a:rPr lang="ko-KR" altLang="ko-KR" dirty="0"/>
              <a:t>의 </a:t>
            </a:r>
            <a:r>
              <a:rPr lang="en-US" altLang="ko-KR" dirty="0"/>
              <a:t>IP </a:t>
            </a:r>
            <a:r>
              <a:rPr lang="ko-KR" altLang="ko-KR" dirty="0"/>
              <a:t>주소를 입력한 후 </a:t>
            </a:r>
            <a:r>
              <a:rPr lang="en-US" altLang="ko-KR" b="1" dirty="0"/>
              <a:t>Connect</a:t>
            </a:r>
            <a:r>
              <a:rPr lang="en-US" altLang="ko-KR" dirty="0"/>
              <a:t> </a:t>
            </a:r>
            <a:r>
              <a:rPr lang="ko-KR" altLang="ko-KR" dirty="0"/>
              <a:t>버튼을 눌러 </a:t>
            </a:r>
            <a:r>
              <a:rPr lang="ko-KR" altLang="ko-KR" dirty="0" smtClean="0"/>
              <a:t>연결</a:t>
            </a:r>
            <a:endParaRPr lang="ko-KR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547" y="2403474"/>
            <a:ext cx="3311461" cy="34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-윤고딕350"/>
        <a:ea typeface="-윤고딕350"/>
        <a:cs typeface=""/>
      </a:majorFont>
      <a:minorFont>
        <a:latin typeface="윤고딕140"/>
        <a:ea typeface="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5.01.12 hanback mas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템플린</Template>
  <TotalTime>10658</TotalTime>
  <Words>2948</Words>
  <Application>Microsoft Office PowerPoint</Application>
  <PresentationFormat>화면 슬라이드 쇼(4:3)</PresentationFormat>
  <Paragraphs>499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72" baseType="lpstr">
      <vt:lpstr>굴림</vt:lpstr>
      <vt:lpstr>Arial</vt:lpstr>
      <vt:lpstr>-윤고딕350</vt:lpstr>
      <vt:lpstr>Times New Roman</vt:lpstr>
      <vt:lpstr>Wingdings</vt:lpstr>
      <vt:lpstr>맑은 고딕</vt:lpstr>
      <vt:lpstr>윤고딕120</vt:lpstr>
      <vt:lpstr>HY견고딕</vt:lpstr>
      <vt:lpstr>Stencil</vt:lpstr>
      <vt:lpstr>HY동녘B</vt:lpstr>
      <vt:lpstr>윤고딕140</vt:lpstr>
      <vt:lpstr>휴먼모음T</vt:lpstr>
      <vt:lpstr>Arial Rounded MT Bold</vt:lpstr>
      <vt:lpstr>디자인 사용자 지정</vt:lpstr>
      <vt:lpstr>2015.01.12 hanback master theme</vt:lpstr>
      <vt:lpstr>안드로엑스 스튜디오 </vt:lpstr>
      <vt:lpstr>안드로엑스 스튜디오 개발환경</vt:lpstr>
      <vt:lpstr>지원 제품</vt:lpstr>
      <vt:lpstr>SM9과 안드로엑스 스튜디오 연결</vt:lpstr>
      <vt:lpstr>USB 케이블 기반 SM9 연결</vt:lpstr>
      <vt:lpstr>네트워크 기반 SM9 연결</vt:lpstr>
      <vt:lpstr>네트워크 기반 SM9 연결 확인    (1)</vt:lpstr>
      <vt:lpstr>네트워크 기반 SM9 연결 확인    (2)</vt:lpstr>
      <vt:lpstr>네트워크 기반 SM9 연결 확인    (3)</vt:lpstr>
      <vt:lpstr>안드로엑스 스튜디오 주요기능 </vt:lpstr>
      <vt:lpstr>이클립스       (1)</vt:lpstr>
      <vt:lpstr>이클립스       (2)</vt:lpstr>
      <vt:lpstr>이클립스       (3)</vt:lpstr>
      <vt:lpstr>이클립스       (4)</vt:lpstr>
      <vt:lpstr>이클립스       (5)</vt:lpstr>
      <vt:lpstr>이클립스       (6)</vt:lpstr>
      <vt:lpstr>원격 탐색기</vt:lpstr>
      <vt:lpstr>원격 탐색기 활용      (1)</vt:lpstr>
      <vt:lpstr>원격 탐색기 활용      (2)</vt:lpstr>
      <vt:lpstr>원격 탐색기 활용      (3)</vt:lpstr>
      <vt:lpstr>원격 탐색기 활용      (4)</vt:lpstr>
      <vt:lpstr>원격 탐색기 활용      (5)</vt:lpstr>
      <vt:lpstr>원격 탐색기 활용      (6)</vt:lpstr>
      <vt:lpstr>원격 탐색기 활용      (7)</vt:lpstr>
      <vt:lpstr>원격 탐색기 활용      (8)</vt:lpstr>
      <vt:lpstr>원격 탐색기 활용      (9)</vt:lpstr>
      <vt:lpstr>원격 탐색기 활용      (10)</vt:lpstr>
      <vt:lpstr>원격 쉘</vt:lpstr>
      <vt:lpstr>원격 쉘 활용       (1)</vt:lpstr>
      <vt:lpstr>원격 쉘 활용       (2)</vt:lpstr>
      <vt:lpstr>원격 뷰어</vt:lpstr>
      <vt:lpstr>원격 뷰어 활용      (1)</vt:lpstr>
      <vt:lpstr>원격 뷰어 활용      (2)</vt:lpstr>
      <vt:lpstr>디버그 모니터</vt:lpstr>
      <vt:lpstr>디버그 모니터 활용                                              (1)</vt:lpstr>
      <vt:lpstr>디버그 모니터 활용                                              (2)</vt:lpstr>
      <vt:lpstr>디버그 모니터 활용                                              (3)</vt:lpstr>
      <vt:lpstr>디버그 모니터 활용                                              (4)</vt:lpstr>
      <vt:lpstr>디버그 모니터 활용                                              (5)</vt:lpstr>
      <vt:lpstr>디버그 모니터 활용                                              (6)</vt:lpstr>
      <vt:lpstr>디버그 모니터 활용                                              (7)</vt:lpstr>
      <vt:lpstr>디버그 모니터 활용                                              (8)</vt:lpstr>
      <vt:lpstr>디버그 모니터 활용                                              (9)</vt:lpstr>
      <vt:lpstr>어플리케이션 패키지</vt:lpstr>
      <vt:lpstr>컴파일과 재 컴파일      (1)</vt:lpstr>
      <vt:lpstr>컴파일과 재 컴파일      (2)</vt:lpstr>
      <vt:lpstr>컴파일과 재 컴파일      (3)</vt:lpstr>
      <vt:lpstr>컴파일과 재 컴파일      (4)</vt:lpstr>
      <vt:lpstr>컴파일과 재 컴파일      (5)</vt:lpstr>
      <vt:lpstr>컴파일과 재 컴파일      (6)</vt:lpstr>
      <vt:lpstr>이미지 인스톨러</vt:lpstr>
      <vt:lpstr>GUI 기반 SM9 시스템 이미지 설치   (1)</vt:lpstr>
      <vt:lpstr>GUI 기반 SM9 시스템 이미지 설치   (2)</vt:lpstr>
      <vt:lpstr>GUI 기반 SM9 시스템 이미지 설치   (3)</vt:lpstr>
      <vt:lpstr>GUI 기반 SM9 시스템 이미지 설치   (4)</vt:lpstr>
      <vt:lpstr>GUI 기반 SM9 시스템 이미지 설치   (5)</vt:lpstr>
      <vt:lpstr>이미지 인스톨러와 설치 이미지</vt:lpstr>
    </vt:vector>
  </TitlesOfParts>
  <Company>(주)한백전자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최진상</dc:creator>
  <cp:lastModifiedBy>CJTP16</cp:lastModifiedBy>
  <cp:revision>500</cp:revision>
  <dcterms:created xsi:type="dcterms:W3CDTF">2007-10-19T10:27:26Z</dcterms:created>
  <dcterms:modified xsi:type="dcterms:W3CDTF">2015-03-23T07:57:45Z</dcterms:modified>
</cp:coreProperties>
</file>