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73" r:id="rId2"/>
  </p:sldMasterIdLst>
  <p:notesMasterIdLst>
    <p:notesMasterId r:id="rId34"/>
  </p:notesMasterIdLst>
  <p:handoutMasterIdLst>
    <p:handoutMasterId r:id="rId35"/>
  </p:handoutMasterIdLst>
  <p:sldIdLst>
    <p:sldId id="612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2" r:id="rId22"/>
    <p:sldId id="631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</p:sldIdLst>
  <p:sldSz cx="9144000" cy="6858000" type="screen4x3"/>
  <p:notesSz cx="7104063" cy="10234613"/>
  <p:embeddedFontLst>
    <p:embeddedFont>
      <p:font typeface="휴먼모음T" panose="02030504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HY견고딕" panose="02030600000101010101" pitchFamily="18" charset="-127"/>
      <p:regular r:id="rId39"/>
    </p:embeddedFont>
    <p:embeddedFont>
      <p:font typeface="HY동녘B" panose="02030600000101010101" pitchFamily="18" charset="-127"/>
      <p:regular r:id="rId40"/>
    </p:embeddedFont>
    <p:embeddedFont>
      <p:font typeface="Stencil" panose="040409050D0802020404" pitchFamily="82" charset="0"/>
      <p:regular r:id="rId41"/>
    </p:embeddedFont>
    <p:embeddedFont>
      <p:font typeface="Arial Rounded MT Bold" panose="020F0704030504030204" pitchFamily="34" charset="0"/>
      <p:regular r:id="rId4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9900CC"/>
    <a:srgbClr val="641E08"/>
    <a:srgbClr val="982D0C"/>
    <a:srgbClr val="003300"/>
    <a:srgbClr val="C19BE1"/>
    <a:srgbClr val="FF00FF"/>
    <a:srgbClr val="C89CE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 autoAdjust="0"/>
    <p:restoredTop sz="99807" autoAdjust="0"/>
  </p:normalViewPr>
  <p:slideViewPr>
    <p:cSldViewPr>
      <p:cViewPr>
        <p:scale>
          <a:sx n="66" d="100"/>
          <a:sy n="66" d="100"/>
        </p:scale>
        <p:origin x="-510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14983F-310E-4911-BDA4-FB6038452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8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5B497C8-A7ED-4931-8C00-B5AF41085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6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시안-표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"/>
            <a:ext cx="9144000" cy="64722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1C6F4-91C8-4837-BB44-1F894366CA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87562" cy="5327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8775" y="1125538"/>
            <a:ext cx="6113463" cy="5327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F8942-4590-47B3-9AA6-E719B463D2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5" name="부제목 2"/>
          <p:cNvSpPr txBox="1">
            <a:spLocks/>
          </p:cNvSpPr>
          <p:nvPr/>
        </p:nvSpPr>
        <p:spPr>
          <a:xfrm>
            <a:off x="5457876" y="1714488"/>
            <a:ext cx="2971776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 sz="3000" baseline="0">
                <a:solidFill>
                  <a:srgbClr val="00B050"/>
                </a:solidFill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한백전자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교육사업부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A8AA2DDE-5A15-46AF-B964-CFE0F3D8DF0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62C-9CF4-405F-B5A2-8DDDC364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A2DDE-5A15-46AF-B964-CFE0F3D8DF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9B62C-9CF4-405F-B5A2-8DDDC36414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736725"/>
            <a:ext cx="4081462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736725"/>
            <a:ext cx="408305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CB702-5D45-4ACC-855B-36587BD459C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A5B31-210B-4AA7-AF9B-7FB7EB797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6533-A56E-47E7-A8A9-F43AFC1769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6FC96-859D-4E66-AFA8-087A439E07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6C796-EC16-4379-BA43-890F56E113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0ABC71-4F53-4838-969D-AD1777E45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내지시안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9144000" cy="6465888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300" y="6453188"/>
            <a:ext cx="441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 Rounded MT Bold" pitchFamily="34" charset="0"/>
              </a:defRPr>
            </a:lvl1pPr>
          </a:lstStyle>
          <a:p>
            <a:fld id="{EDC72880-5C73-4795-BF11-0ABDD8E99CB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01707"/>
            <a:ext cx="8316912" cy="525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12804" y="507960"/>
            <a:ext cx="3067092" cy="474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tencil" pitchFamily="82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291" y="527624"/>
            <a:ext cx="565951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FFC000"/>
          </a:solidFill>
          <a:latin typeface="Stencil" pitchFamily="82" charset="0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9pPr>
    </p:titleStyle>
    <p:bodyStyle>
      <a:lvl1pPr marL="266700" indent="-266700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200000"/>
        <a:buFont typeface="Wingdings" pitchFamily="2" charset="2"/>
        <a:buChar char="§"/>
        <a:defRPr kumimoji="1" sz="1600">
          <a:solidFill>
            <a:srgbClr val="003399"/>
          </a:solidFill>
          <a:latin typeface="Stencil" pitchFamily="82" charset="0"/>
          <a:ea typeface="+mn-ea"/>
          <a:cs typeface="+mn-cs"/>
        </a:defRPr>
      </a:lvl1pPr>
      <a:lvl2pPr marL="714375" indent="-26828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¢"/>
        <a:defRPr kumimoji="1" sz="1400">
          <a:solidFill>
            <a:srgbClr val="0000CC"/>
          </a:solidFill>
          <a:latin typeface="Stencil" pitchFamily="82" charset="0"/>
          <a:ea typeface="+mn-ea"/>
        </a:defRPr>
      </a:lvl2pPr>
      <a:lvl3pPr marL="1076325" indent="-182563" algn="l" rtl="0" fontAlgn="ctr" latinLnBrk="1">
        <a:spcBef>
          <a:spcPct val="20000"/>
        </a:spcBef>
        <a:spcAft>
          <a:spcPct val="0"/>
        </a:spcAft>
        <a:buClr>
          <a:srgbClr val="5F5F5F"/>
        </a:buClr>
        <a:buSzPct val="120000"/>
        <a:buFont typeface="Wingdings" pitchFamily="2" charset="2"/>
        <a:buChar char="§"/>
        <a:defRPr kumimoji="1" sz="1200">
          <a:solidFill>
            <a:srgbClr val="292929"/>
          </a:solidFill>
          <a:latin typeface="Stencil" pitchFamily="82" charset="0"/>
          <a:ea typeface="+mn-ea"/>
        </a:defRPr>
      </a:lvl3pPr>
      <a:lvl4pPr marL="1438275" indent="-182563" algn="l" rtl="0" fontAlgn="ctr" latinLnBrk="1">
        <a:spcBef>
          <a:spcPct val="20000"/>
        </a:spcBef>
        <a:spcAft>
          <a:spcPct val="0"/>
        </a:spcAft>
        <a:buClr>
          <a:srgbClr val="0000CC"/>
        </a:buClr>
        <a:buSzPct val="150000"/>
        <a:buFont typeface="Arial" pitchFamily="34" charset="0"/>
        <a:buChar char="•"/>
        <a:defRPr kumimoji="1" sz="1000">
          <a:solidFill>
            <a:srgbClr val="003399"/>
          </a:solidFill>
          <a:latin typeface="Stencil" pitchFamily="82" charset="0"/>
          <a:ea typeface="+mn-ea"/>
        </a:defRPr>
      </a:lvl4pPr>
      <a:lvl5pPr marL="17907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5pPr>
      <a:lvl6pPr marL="22479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6pPr>
      <a:lvl7pPr marL="27051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7pPr>
      <a:lvl8pPr marL="31623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8pPr>
      <a:lvl9pPr marL="36195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325" y="6500834"/>
            <a:ext cx="648200" cy="27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59655" y="6615304"/>
            <a:ext cx="4137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본 문서의 저작권은 ㈜</a:t>
            </a:r>
            <a:r>
              <a:rPr lang="ko-KR" alt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한백전자에</a:t>
            </a:r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있으며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,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허락 없이 무단 복제 및 전제를 불허합니다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프로젝트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5934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⑧ </a:t>
            </a:r>
            <a:r>
              <a:rPr lang="ko-KR" altLang="ko-KR" dirty="0"/>
              <a:t>프로젝트 설정이 완료되면 자동으로</a:t>
            </a:r>
            <a:r>
              <a:rPr lang="en-US" altLang="ko-KR" dirty="0"/>
              <a:t> "Hello world!"</a:t>
            </a:r>
            <a:r>
              <a:rPr lang="ko-KR" altLang="ko-KR" dirty="0"/>
              <a:t>를 </a:t>
            </a:r>
            <a:r>
              <a:rPr lang="ko-KR" altLang="ko-KR" dirty="0" smtClean="0"/>
              <a:t>출력하는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기본 프로젝트가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편집 </a:t>
            </a:r>
            <a:r>
              <a:rPr lang="ko-KR" altLang="ko-KR" dirty="0"/>
              <a:t>창에는 사용자 화면을 구현하는</a:t>
            </a:r>
            <a:r>
              <a:rPr lang="en-US" altLang="ko-KR" dirty="0"/>
              <a:t> MainActivity.java</a:t>
            </a:r>
            <a:r>
              <a:rPr lang="ko-KR" altLang="ko-KR" dirty="0"/>
              <a:t>가 표시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768752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1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⑨ </a:t>
            </a:r>
            <a:r>
              <a:rPr lang="en-US" altLang="ko-KR" dirty="0" smtClean="0"/>
              <a:t>SM9</a:t>
            </a:r>
            <a:r>
              <a:rPr lang="ko-KR" altLang="ko-KR" dirty="0"/>
              <a:t>을</a:t>
            </a:r>
            <a:r>
              <a:rPr lang="en-US" altLang="ko-KR" dirty="0"/>
              <a:t> USB </a:t>
            </a:r>
            <a:r>
              <a:rPr lang="ko-KR" altLang="ko-KR" dirty="0"/>
              <a:t>케이블로 호스트와 연결한 후 도구 모음에서 </a:t>
            </a:r>
            <a:r>
              <a:rPr lang="en-US" altLang="ko-KR" b="1" dirty="0"/>
              <a:t>Run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ko-KR" dirty="0" smtClean="0"/>
              <a:t>버튼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을 </a:t>
            </a:r>
            <a:r>
              <a:rPr lang="ko-KR" altLang="ko-KR" dirty="0"/>
              <a:t>누르면 최초</a:t>
            </a:r>
            <a:r>
              <a:rPr lang="en-US" altLang="ko-KR" dirty="0"/>
              <a:t> 1</a:t>
            </a:r>
            <a:r>
              <a:rPr lang="ko-KR" altLang="ko-KR" dirty="0"/>
              <a:t>회 실행 방법을 선택하는 창이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Android </a:t>
            </a:r>
            <a:r>
              <a:rPr lang="en-US" altLang="ko-KR" b="1" dirty="0"/>
              <a:t>Application</a:t>
            </a:r>
            <a:r>
              <a:rPr lang="ko-KR" altLang="ko-KR" dirty="0"/>
              <a:t>을 선택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932" y="980728"/>
            <a:ext cx="336777" cy="277586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132856"/>
            <a:ext cx="3312368" cy="34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⑩ </a:t>
            </a:r>
            <a:r>
              <a:rPr lang="ko-KR" altLang="ko-KR" dirty="0" err="1"/>
              <a:t>안드로이드</a:t>
            </a:r>
            <a:r>
              <a:rPr lang="ko-KR" altLang="ko-KR" dirty="0"/>
              <a:t> 장치 선택 창이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b="1" dirty="0"/>
              <a:t>hanback_co__ltd-sm9exynos5</a:t>
            </a:r>
            <a:r>
              <a:rPr lang="ko-KR" altLang="ko-KR" dirty="0" smtClean="0"/>
              <a:t>를 </a:t>
            </a:r>
            <a:r>
              <a:rPr lang="ko-KR" altLang="ko-KR" dirty="0"/>
              <a:t>선택한 후 </a:t>
            </a:r>
            <a:r>
              <a:rPr lang="en-US" altLang="ko-KR" b="1" dirty="0" smtClean="0"/>
              <a:t>OK </a:t>
            </a:r>
            <a:r>
              <a:rPr lang="ko-KR" altLang="en-US" b="1" dirty="0" smtClean="0"/>
              <a:t>클릭</a:t>
            </a:r>
            <a:endParaRPr lang="ko-KR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69847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⑪</a:t>
            </a:r>
            <a:r>
              <a:rPr lang="ko-KR" altLang="en-US" dirty="0" smtClean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에는 배포된 패키지의 실행 화면이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SM9</a:t>
            </a:r>
            <a:r>
              <a:rPr lang="ko-KR" altLang="ko-KR" dirty="0"/>
              <a:t>의 보안 설정에 의해 검증 창이 표시된다면 반드시 </a:t>
            </a:r>
            <a:r>
              <a:rPr lang="en-US" altLang="ko-KR" b="1" dirty="0"/>
              <a:t>Accept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043392"/>
            <a:ext cx="2736304" cy="4032448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41664" y="2060848"/>
            <a:ext cx="2710656" cy="399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56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⑫ </a:t>
            </a:r>
            <a:r>
              <a:rPr lang="ko-KR" altLang="ko-KR" dirty="0" smtClean="0"/>
              <a:t>아래 쪽 </a:t>
            </a:r>
            <a:r>
              <a:rPr lang="en-US" altLang="ko-KR" dirty="0" smtClean="0"/>
              <a:t>Console</a:t>
            </a:r>
            <a:r>
              <a:rPr lang="ko-KR" altLang="ko-KR" dirty="0"/>
              <a:t>창의</a:t>
            </a:r>
            <a:r>
              <a:rPr lang="en-US" altLang="ko-KR" dirty="0"/>
              <a:t> Android Console</a:t>
            </a:r>
            <a:r>
              <a:rPr lang="ko-KR" altLang="ko-KR" dirty="0"/>
              <a:t>에는 </a:t>
            </a:r>
            <a:r>
              <a:rPr lang="ko-KR" altLang="ko-KR" dirty="0" err="1"/>
              <a:t>빌드</a:t>
            </a:r>
            <a:r>
              <a:rPr lang="ko-KR" altLang="ko-KR" dirty="0"/>
              <a:t> 과정에서 </a:t>
            </a:r>
            <a:r>
              <a:rPr lang="ko-KR" altLang="ko-KR" dirty="0" smtClean="0"/>
              <a:t>생성한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메시지가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Console </a:t>
            </a:r>
            <a:r>
              <a:rPr lang="ko-KR" altLang="ko-KR" dirty="0"/>
              <a:t>창에 해당 메시지가 표시지 않는다면</a:t>
            </a:r>
            <a:r>
              <a:rPr lang="en-US" altLang="ko-KR" dirty="0"/>
              <a:t> [Display Selected Console </a:t>
            </a:r>
            <a:r>
              <a:rPr lang="en-US" altLang="ko-KR" dirty="0" smtClean="0"/>
              <a:t>      ]</a:t>
            </a:r>
            <a:r>
              <a:rPr lang="ko-KR" altLang="ko-KR" dirty="0"/>
              <a:t>에서 </a:t>
            </a:r>
            <a:r>
              <a:rPr lang="en-US" altLang="ko-KR" b="1" dirty="0"/>
              <a:t>Android</a:t>
            </a:r>
            <a:r>
              <a:rPr lang="ko-KR" altLang="ko-KR" dirty="0"/>
              <a:t>가 선택되었는지 확인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r="22178"/>
          <a:stretch/>
        </p:blipFill>
        <p:spPr bwMode="auto">
          <a:xfrm>
            <a:off x="1259632" y="1700807"/>
            <a:ext cx="6552728" cy="2189021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80065" y="4245045"/>
            <a:ext cx="436421" cy="24137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17543" y="4653136"/>
            <a:ext cx="2125043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7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⑬ </a:t>
            </a:r>
            <a:r>
              <a:rPr lang="ko-KR" altLang="ko-KR" dirty="0"/>
              <a:t>화면에 표시되는 메시지를</a:t>
            </a:r>
            <a:r>
              <a:rPr lang="en-US" altLang="ko-KR" dirty="0"/>
              <a:t> "Hello world!" </a:t>
            </a:r>
            <a:r>
              <a:rPr lang="ko-KR" altLang="ko-KR" dirty="0"/>
              <a:t>대신 다른 문자열로 </a:t>
            </a:r>
            <a:r>
              <a:rPr lang="ko-KR" altLang="ko-KR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ko-KR" sz="1700" dirty="0" smtClean="0"/>
              <a:t>편집 </a:t>
            </a:r>
            <a:r>
              <a:rPr lang="ko-KR" altLang="ko-KR" sz="1700" dirty="0"/>
              <a:t>창 상단에서 화면 설계를 담당하는 </a:t>
            </a:r>
            <a:r>
              <a:rPr lang="en-US" altLang="ko-KR" sz="1700" b="1" dirty="0"/>
              <a:t>activity_main.xml</a:t>
            </a:r>
            <a:r>
              <a:rPr lang="ko-KR" altLang="ko-KR" sz="1700" dirty="0"/>
              <a:t>탭을 </a:t>
            </a:r>
            <a:r>
              <a:rPr lang="ko-KR" altLang="ko-KR" sz="1700" dirty="0" smtClean="0"/>
              <a:t>선택</a:t>
            </a:r>
            <a:endParaRPr lang="en-US" altLang="ko-KR" sz="1700" dirty="0" smtClean="0"/>
          </a:p>
          <a:p>
            <a:pPr lvl="2"/>
            <a:r>
              <a:rPr lang="ko-KR" altLang="ko-KR" sz="1700" dirty="0" smtClean="0"/>
              <a:t>오른쪽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Outline</a:t>
            </a:r>
            <a:r>
              <a:rPr lang="ko-KR" altLang="ko-KR" sz="1700" dirty="0"/>
              <a:t>에서 </a:t>
            </a:r>
            <a:r>
              <a:rPr lang="en-US" altLang="ko-KR" sz="1700" b="1" dirty="0" err="1"/>
              <a:t>TextView</a:t>
            </a:r>
            <a:r>
              <a:rPr lang="ko-KR" altLang="ko-KR" sz="1700" dirty="0"/>
              <a:t>를 </a:t>
            </a:r>
            <a:r>
              <a:rPr lang="ko-KR" altLang="ko-KR" sz="1700" dirty="0" smtClean="0"/>
              <a:t>선택</a:t>
            </a:r>
            <a:endParaRPr lang="en-US" altLang="ko-KR" sz="1700" dirty="0" smtClean="0"/>
          </a:p>
          <a:p>
            <a:pPr lvl="2"/>
            <a:r>
              <a:rPr lang="ko-KR" altLang="ko-KR" sz="1700" dirty="0" smtClean="0"/>
              <a:t>아래쪽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Properties</a:t>
            </a:r>
            <a:r>
              <a:rPr lang="ko-KR" altLang="ko-KR" sz="1700" dirty="0"/>
              <a:t>에서</a:t>
            </a:r>
            <a:r>
              <a:rPr lang="en-US" altLang="ko-KR" sz="1700" dirty="0"/>
              <a:t> [Id]</a:t>
            </a:r>
            <a:r>
              <a:rPr lang="ko-KR" altLang="ko-KR" sz="1700" dirty="0"/>
              <a:t>에 </a:t>
            </a:r>
            <a:r>
              <a:rPr lang="en-US" altLang="ko-KR" sz="1700" b="1" dirty="0"/>
              <a:t>@+id/</a:t>
            </a:r>
            <a:r>
              <a:rPr lang="en-US" altLang="ko-KR" sz="1700" b="1" dirty="0" err="1"/>
              <a:t>tv</a:t>
            </a:r>
            <a:r>
              <a:rPr lang="ko-KR" altLang="ko-KR" sz="1700" dirty="0"/>
              <a:t>를 </a:t>
            </a:r>
            <a:r>
              <a:rPr lang="ko-KR" altLang="ko-KR" sz="1700" dirty="0" smtClean="0"/>
              <a:t>입력</a:t>
            </a:r>
            <a:endParaRPr lang="en-US" altLang="ko-KR" sz="1700" dirty="0" smtClean="0"/>
          </a:p>
          <a:p>
            <a:pPr lvl="2"/>
            <a:r>
              <a:rPr lang="ko-KR" altLang="ko-KR" sz="1700" dirty="0" smtClean="0"/>
              <a:t>도구 </a:t>
            </a:r>
            <a:r>
              <a:rPr lang="ko-KR" altLang="ko-KR" sz="1700" dirty="0"/>
              <a:t>모음에서</a:t>
            </a:r>
            <a:r>
              <a:rPr lang="en-US" altLang="ko-KR" sz="1700" dirty="0"/>
              <a:t> Save  </a:t>
            </a:r>
            <a:r>
              <a:rPr lang="ko-KR" altLang="ko-KR" sz="1700" dirty="0"/>
              <a:t>버튼</a:t>
            </a:r>
            <a:endParaRPr lang="en-US" altLang="ko-KR" sz="17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5256584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3924146" cy="2732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0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⑭ </a:t>
            </a:r>
            <a:r>
              <a:rPr lang="en-US" altLang="ko-KR" b="1" dirty="0" smtClean="0"/>
              <a:t>MainActivity.java</a:t>
            </a:r>
            <a:r>
              <a:rPr lang="en-US" altLang="ko-KR" dirty="0" smtClean="0"/>
              <a:t> </a:t>
            </a:r>
            <a:r>
              <a:rPr lang="ko-KR" altLang="ko-KR" dirty="0"/>
              <a:t>탭을 </a:t>
            </a:r>
            <a:r>
              <a:rPr lang="ko-KR" altLang="ko-KR" dirty="0" smtClean="0"/>
              <a:t>선택하고</a:t>
            </a:r>
            <a:r>
              <a:rPr lang="en-US" altLang="ko-KR" dirty="0" smtClean="0"/>
              <a:t> </a:t>
            </a:r>
            <a:r>
              <a:rPr lang="ko-KR" altLang="ko-KR" dirty="0" smtClean="0"/>
              <a:t>다음 </a:t>
            </a:r>
            <a:r>
              <a:rPr lang="ko-KR" altLang="ko-KR" dirty="0"/>
              <a:t>내용을 입력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88638"/>
            <a:ext cx="78488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en-US" altLang="ko-KR" sz="1400" dirty="0" smtClean="0"/>
              <a:t>1  package </a:t>
            </a:r>
            <a:r>
              <a:rPr lang="en-US" altLang="ko-KR" sz="1400" dirty="0" err="1"/>
              <a:t>com.example.andhellowrold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3  import </a:t>
            </a:r>
            <a:r>
              <a:rPr lang="en-US" altLang="ko-KR" sz="1400" dirty="0" err="1"/>
              <a:t>android.os.Bundle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4  import </a:t>
            </a:r>
            <a:r>
              <a:rPr lang="en-US" altLang="ko-KR" sz="1400" dirty="0" err="1"/>
              <a:t>android.app.Activity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5  import </a:t>
            </a:r>
            <a:r>
              <a:rPr lang="en-US" altLang="ko-KR" sz="1400" dirty="0" err="1"/>
              <a:t>android.view.Menu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6  import </a:t>
            </a:r>
            <a:r>
              <a:rPr lang="en-US" altLang="ko-KR" sz="1400" b="1" dirty="0" err="1"/>
              <a:t>android.widget.TextView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7</a:t>
            </a:r>
            <a:r>
              <a:rPr lang="en-US" altLang="ko-KR" sz="1400" dirty="0"/>
              <a:t> 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8  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MainActivity</a:t>
            </a:r>
            <a:r>
              <a:rPr lang="en-US" altLang="ko-KR" sz="1400" dirty="0"/>
              <a:t> extends Activity {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9</a:t>
            </a:r>
            <a:r>
              <a:rPr lang="en-US" altLang="ko-KR" sz="1400" dirty="0"/>
              <a:t> 	@Override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10</a:t>
            </a:r>
            <a:r>
              <a:rPr lang="en-US" altLang="ko-KR" sz="1400" dirty="0"/>
              <a:t>	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11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super.onCreate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12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setContentView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R.layout.activity_main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13</a:t>
            </a:r>
            <a:r>
              <a:rPr lang="en-US" altLang="ko-KR" sz="1400" dirty="0"/>
              <a:t>		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14</a:t>
            </a:r>
            <a:r>
              <a:rPr lang="en-US" altLang="ko-KR" sz="1400" dirty="0"/>
              <a:t>		</a:t>
            </a:r>
            <a:r>
              <a:rPr lang="en-US" altLang="ko-KR" sz="1400" b="1" dirty="0" err="1"/>
              <a:t>TextView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tv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TextView</a:t>
            </a:r>
            <a:r>
              <a:rPr lang="en-US" altLang="ko-KR" sz="1400" b="1" dirty="0"/>
              <a:t>)</a:t>
            </a:r>
            <a:r>
              <a:rPr lang="en-US" altLang="ko-KR" sz="1400" b="1" dirty="0" err="1"/>
              <a:t>findViewById</a:t>
            </a:r>
            <a:r>
              <a:rPr lang="en-US" altLang="ko-KR" sz="1400" b="1" dirty="0"/>
              <a:t>(R.id.tv);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15</a:t>
            </a:r>
            <a:r>
              <a:rPr lang="en-US" altLang="ko-KR" sz="1400" dirty="0"/>
              <a:t>		</a:t>
            </a:r>
            <a:r>
              <a:rPr lang="en-US" altLang="ko-KR" sz="1400" b="1" dirty="0" err="1"/>
              <a:t>tv.setText</a:t>
            </a:r>
            <a:r>
              <a:rPr lang="en-US" altLang="ko-KR" sz="1400" b="1" dirty="0"/>
              <a:t>("Hello Android !");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16</a:t>
            </a:r>
            <a:r>
              <a:rPr lang="en-US" altLang="ko-KR" sz="1400" dirty="0"/>
              <a:t>	}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17</a:t>
            </a:r>
            <a:r>
              <a:rPr lang="en-US" altLang="ko-KR" sz="1400" dirty="0"/>
              <a:t>	@Override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18</a:t>
            </a:r>
            <a:r>
              <a:rPr lang="en-US" altLang="ko-KR" sz="1400" dirty="0"/>
              <a:t>	public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onCreateOptionsMenu</a:t>
            </a:r>
            <a:r>
              <a:rPr lang="en-US" altLang="ko-KR" sz="1400" dirty="0"/>
              <a:t>(Menu menu) {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19</a:t>
            </a:r>
            <a:r>
              <a:rPr lang="en-US" altLang="ko-KR" sz="1400" dirty="0"/>
              <a:t>		// Inflate the menu; this adds items to the action bar if it is present.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20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getMenuInflater</a:t>
            </a:r>
            <a:r>
              <a:rPr lang="en-US" altLang="ko-KR" sz="1400" dirty="0"/>
              <a:t>().inflate(</a:t>
            </a:r>
            <a:r>
              <a:rPr lang="en-US" altLang="ko-KR" sz="1400" dirty="0" err="1"/>
              <a:t>R.menu.main</a:t>
            </a:r>
            <a:r>
              <a:rPr lang="en-US" altLang="ko-KR" sz="1400" dirty="0"/>
              <a:t>, menu);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21</a:t>
            </a:r>
            <a:r>
              <a:rPr lang="en-US" altLang="ko-KR" sz="1400" dirty="0"/>
              <a:t>		return true;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22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ko-KR" altLang="ko-KR" sz="1400" dirty="0"/>
          </a:p>
          <a:p>
            <a:r>
              <a:rPr lang="en-US" altLang="ko-KR" sz="1400" dirty="0" smtClean="0"/>
              <a:t>23  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407298"/>
            <a:ext cx="489654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6: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TextView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클래스를 사용하기 위해 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android.widget.TextView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추가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14: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findViewById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로 리소스에 있는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R.id.tv 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객체를 검색한 후 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이를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tv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할당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15: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tv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출력되는 문자열을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"Hello Android!"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로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지정</a:t>
            </a:r>
            <a:endParaRPr lang="ko-KR" altLang="en-US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⑮</a:t>
            </a:r>
            <a:r>
              <a:rPr lang="ko-KR" altLang="en-US" dirty="0" smtClean="0"/>
              <a:t> </a:t>
            </a:r>
            <a:r>
              <a:rPr lang="ko-KR" altLang="ko-KR" dirty="0"/>
              <a:t>편집이 완료되면 저장 한 후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에 실행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547" y="1412776"/>
            <a:ext cx="3095437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0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ko-KR" dirty="0"/>
              <a:t>자바는 시스템 의존적이거나 성능을 요구하는 기능이 필요할 경우</a:t>
            </a:r>
            <a:r>
              <a:rPr lang="en-US" altLang="ko-KR" dirty="0"/>
              <a:t> C/C++</a:t>
            </a:r>
            <a:r>
              <a:rPr lang="ko-KR" altLang="ko-KR" dirty="0"/>
              <a:t>로 해당 기능을 구현한 후 자바의 </a:t>
            </a:r>
            <a:r>
              <a:rPr lang="ko-KR" altLang="ko-KR" dirty="0" err="1"/>
              <a:t>메소드에</a:t>
            </a:r>
            <a:r>
              <a:rPr lang="ko-KR" altLang="ko-KR" dirty="0"/>
              <a:t> 연결해 호출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네이티브</a:t>
            </a:r>
            <a:r>
              <a:rPr lang="ko-KR" altLang="ko-KR" dirty="0" smtClean="0"/>
              <a:t> </a:t>
            </a:r>
            <a:r>
              <a:rPr lang="ko-KR" altLang="ko-KR" dirty="0" err="1"/>
              <a:t>메소드의</a:t>
            </a:r>
            <a:r>
              <a:rPr lang="ko-KR" altLang="ko-KR" dirty="0"/>
              <a:t> 구현은</a:t>
            </a:r>
            <a:r>
              <a:rPr lang="en-US" altLang="ko-KR" dirty="0"/>
              <a:t> C/C++ </a:t>
            </a:r>
            <a:r>
              <a:rPr lang="ko-KR" altLang="ko-KR" dirty="0"/>
              <a:t>기반의 공유 라이브러리므로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메소드를</a:t>
            </a:r>
            <a:r>
              <a:rPr lang="ko-KR" altLang="ko-KR" dirty="0"/>
              <a:t> 사용하려면 별도의</a:t>
            </a:r>
            <a:r>
              <a:rPr lang="en-US" altLang="ko-KR" dirty="0"/>
              <a:t> C/C++ </a:t>
            </a:r>
            <a:r>
              <a:rPr lang="ko-KR" altLang="ko-KR" dirty="0"/>
              <a:t>공유 라이브러리 프로젝트가 </a:t>
            </a:r>
            <a:r>
              <a:rPr lang="ko-KR" altLang="ko-KR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응용프로그램 역시 자바로 구현하므로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메소드를</a:t>
            </a:r>
            <a:r>
              <a:rPr lang="ko-KR" altLang="ko-KR" dirty="0"/>
              <a:t> </a:t>
            </a:r>
            <a:r>
              <a:rPr lang="ko-KR" altLang="ko-KR" dirty="0" smtClean="0"/>
              <a:t>지원</a:t>
            </a:r>
            <a:endParaRPr lang="ko-KR" altLang="ko-KR" dirty="0"/>
          </a:p>
          <a:p>
            <a:pPr lvl="1"/>
            <a:r>
              <a:rPr lang="ko-KR" altLang="ko-KR" dirty="0" err="1" smtClean="0"/>
              <a:t>안드로엑스</a:t>
            </a:r>
            <a:r>
              <a:rPr lang="ko-KR" altLang="ko-KR" dirty="0" smtClean="0"/>
              <a:t> </a:t>
            </a:r>
            <a:r>
              <a:rPr lang="ko-KR" altLang="ko-KR" dirty="0"/>
              <a:t>스튜디오에 포함된 </a:t>
            </a:r>
            <a:r>
              <a:rPr lang="ko-KR" altLang="ko-KR" dirty="0" err="1"/>
              <a:t>이클립스는</a:t>
            </a:r>
            <a:r>
              <a:rPr lang="ko-KR" altLang="ko-KR" dirty="0"/>
              <a:t>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메소드를</a:t>
            </a:r>
            <a:r>
              <a:rPr lang="ko-KR" altLang="ko-KR" dirty="0"/>
              <a:t> 좀더 간편하게 </a:t>
            </a:r>
            <a:r>
              <a:rPr lang="ko-KR" altLang="ko-KR" dirty="0" smtClean="0"/>
              <a:t>구현</a:t>
            </a:r>
            <a:r>
              <a:rPr lang="ko-KR" altLang="ko-KR" dirty="0"/>
              <a:t>하고 </a:t>
            </a:r>
            <a:r>
              <a:rPr lang="ko-KR" altLang="ko-KR" dirty="0" err="1"/>
              <a:t>빌드하는</a:t>
            </a:r>
            <a:r>
              <a:rPr lang="ko-KR" altLang="ko-KR" dirty="0"/>
              <a:t> 방법을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자바 </a:t>
            </a:r>
            <a:r>
              <a:rPr lang="ko-KR" altLang="ko-KR" dirty="0"/>
              <a:t>코드의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</a:t>
            </a:r>
            <a:r>
              <a:rPr lang="ko-KR" altLang="ko-KR" dirty="0"/>
              <a:t> 선언을 이용해 공유 라이브러리 프로젝트로 구현할 </a:t>
            </a:r>
            <a:r>
              <a:rPr lang="en-US" altLang="ko-KR" dirty="0"/>
              <a:t>C </a:t>
            </a:r>
            <a:r>
              <a:rPr lang="ko-KR" altLang="ko-KR" dirty="0"/>
              <a:t>파일과</a:t>
            </a:r>
            <a:r>
              <a:rPr lang="en-US" altLang="ko-KR" dirty="0"/>
              <a:t> </a:t>
            </a:r>
            <a:r>
              <a:rPr lang="en-US" altLang="ko-KR" dirty="0" err="1"/>
              <a:t>Makefile</a:t>
            </a:r>
            <a:r>
              <a:rPr lang="ko-KR" altLang="ko-KR" dirty="0"/>
              <a:t>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응용프로그램을 </a:t>
            </a:r>
            <a:r>
              <a:rPr lang="ko-KR" altLang="ko-KR" dirty="0" err="1"/>
              <a:t>빌드할</a:t>
            </a:r>
            <a:r>
              <a:rPr lang="ko-KR" altLang="ko-KR" dirty="0"/>
              <a:t> 때 자동으로 공유 라이브러리 프로젝트도 함께 </a:t>
            </a:r>
            <a:r>
              <a:rPr lang="ko-KR" altLang="ko-KR" dirty="0" err="1" smtClean="0"/>
              <a:t>빌드</a:t>
            </a:r>
            <a:r>
              <a:rPr lang="en-US" altLang="ko-KR" dirty="0" smtClean="0"/>
              <a:t> </a:t>
            </a:r>
            <a:r>
              <a:rPr lang="ko-KR" altLang="ko-KR" dirty="0" smtClean="0"/>
              <a:t>할 </a:t>
            </a:r>
            <a:r>
              <a:rPr lang="ko-KR" altLang="ko-KR" dirty="0"/>
              <a:t>수 </a:t>
            </a:r>
            <a:r>
              <a:rPr lang="ko-KR" altLang="ko-KR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7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메소드는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의 디바이스 드라이버를</a:t>
            </a:r>
            <a:r>
              <a:rPr lang="en-US" altLang="ko-KR" dirty="0"/>
              <a:t> GUI </a:t>
            </a:r>
            <a:r>
              <a:rPr lang="ko-KR" altLang="ko-KR" dirty="0"/>
              <a:t>환경에서 테스트할 때 꼭 </a:t>
            </a:r>
            <a:r>
              <a:rPr lang="ko-KR" altLang="ko-KR" dirty="0" smtClean="0"/>
              <a:t>필요</a:t>
            </a:r>
            <a:endParaRPr lang="en-US" altLang="ko-KR" dirty="0" smtClean="0"/>
          </a:p>
          <a:p>
            <a:r>
              <a:rPr lang="ko-KR" altLang="ko-KR" dirty="0" smtClean="0"/>
              <a:t>공유 </a:t>
            </a:r>
            <a:r>
              <a:rPr lang="ko-KR" altLang="ko-KR" dirty="0"/>
              <a:t>라이브러리 프로젝트를 포함하는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구현 </a:t>
            </a:r>
            <a:r>
              <a:rPr lang="ko-KR" altLang="ko-KR" dirty="0" smtClean="0"/>
              <a:t>절차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① </a:t>
            </a:r>
            <a:r>
              <a:rPr lang="ko-KR" altLang="ko-KR" dirty="0" smtClean="0"/>
              <a:t>자바 </a:t>
            </a:r>
            <a:r>
              <a:rPr lang="ko-KR" altLang="ko-KR" dirty="0" err="1"/>
              <a:t>퍼스펙티브에서</a:t>
            </a:r>
            <a:r>
              <a:rPr lang="en-US" altLang="ko-KR" dirty="0"/>
              <a:t>  </a:t>
            </a:r>
            <a:r>
              <a:rPr lang="en-US" altLang="ko-KR" b="1" dirty="0" smtClean="0"/>
              <a:t>File </a:t>
            </a:r>
            <a:r>
              <a:rPr lang="en-US" altLang="ko-KR" b="1" dirty="0"/>
              <a:t>&gt; New &gt; Android Application Project</a:t>
            </a:r>
            <a:r>
              <a:rPr lang="ko-KR" altLang="ko-KR" dirty="0" smtClean="0"/>
              <a:t>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선택해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프로젝트를 </a:t>
            </a:r>
            <a:r>
              <a:rPr lang="ko-KR" altLang="ko-KR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ko-KR" sz="1600" dirty="0" smtClean="0"/>
              <a:t>프로젝트 </a:t>
            </a:r>
            <a:r>
              <a:rPr lang="ko-KR" altLang="ko-KR" sz="1600" dirty="0"/>
              <a:t>설정 페이지가 실행되면</a:t>
            </a:r>
            <a:r>
              <a:rPr lang="en-US" altLang="ko-KR" sz="1600" dirty="0"/>
              <a:t> [Application Name]</a:t>
            </a:r>
            <a:r>
              <a:rPr lang="ko-KR" altLang="ko-KR" sz="1600" dirty="0"/>
              <a:t>은 </a:t>
            </a:r>
            <a:r>
              <a:rPr lang="en-US" altLang="ko-KR" sz="1600" b="1" dirty="0" err="1"/>
              <a:t>JNISumApp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입력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나머지 </a:t>
            </a:r>
            <a:r>
              <a:rPr lang="ko-KR" altLang="ko-KR" sz="1600" dirty="0"/>
              <a:t>설정은 디폴트로 마지막 페이지까지 </a:t>
            </a:r>
            <a:r>
              <a:rPr lang="en-US" altLang="ko-KR" sz="1600" b="1" dirty="0"/>
              <a:t>Next</a:t>
            </a:r>
            <a:r>
              <a:rPr lang="ko-KR" altLang="ko-KR" sz="1600" dirty="0"/>
              <a:t>로 이동한 후 마지막 페이지에서 </a:t>
            </a:r>
            <a:r>
              <a:rPr lang="en-US" altLang="ko-KR" sz="1600" b="1" dirty="0" smtClean="0"/>
              <a:t>Finish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212" y="3687439"/>
            <a:ext cx="5574073" cy="28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HBE-ADK2560</a:t>
            </a:r>
            <a:r>
              <a:rPr lang="ko-KR" altLang="ko-KR" dirty="0"/>
              <a:t>에서 구현한 </a:t>
            </a:r>
            <a:r>
              <a:rPr lang="ko-KR" altLang="ko-KR" dirty="0" err="1"/>
              <a:t>펌웨어를</a:t>
            </a:r>
            <a:r>
              <a:rPr lang="ko-KR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GUI </a:t>
            </a:r>
            <a:r>
              <a:rPr lang="ko-KR" altLang="ko-KR" dirty="0"/>
              <a:t>환경에서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r>
              <a:rPr lang="en-US" altLang="ko-KR" dirty="0" smtClean="0"/>
              <a:t>SM9</a:t>
            </a:r>
            <a:r>
              <a:rPr lang="ko-KR" altLang="ko-KR" dirty="0"/>
              <a:t>에서 작성한 디바이스 드라이버를</a:t>
            </a:r>
            <a:r>
              <a:rPr lang="en-US" altLang="ko-KR" dirty="0"/>
              <a:t> GUI </a:t>
            </a:r>
            <a:r>
              <a:rPr lang="ko-KR" altLang="ko-KR" dirty="0"/>
              <a:t>환경에서 테스트하려면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개발환경을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r>
              <a:rPr lang="ko-KR" altLang="ko-KR" dirty="0" err="1" smtClean="0"/>
              <a:t>리눅스</a:t>
            </a:r>
            <a:r>
              <a:rPr lang="ko-KR" altLang="ko-KR" dirty="0" smtClean="0"/>
              <a:t> </a:t>
            </a:r>
            <a:r>
              <a:rPr lang="ko-KR" altLang="ko-KR" dirty="0" err="1"/>
              <a:t>커널을</a:t>
            </a:r>
            <a:r>
              <a:rPr lang="ko-KR" altLang="ko-KR" dirty="0"/>
              <a:t> 비롯한</a:t>
            </a:r>
            <a:r>
              <a:rPr lang="en-US" altLang="ko-KR" dirty="0"/>
              <a:t> ARM </a:t>
            </a:r>
            <a:r>
              <a:rPr lang="ko-KR" altLang="ko-KR" dirty="0"/>
              <a:t>프로젝트 환경과 달리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개발 </a:t>
            </a:r>
            <a:r>
              <a:rPr lang="ko-KR" altLang="ko-KR" dirty="0" smtClean="0"/>
              <a:t>환경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기존 </a:t>
            </a:r>
            <a:r>
              <a:rPr lang="ko-KR" altLang="ko-KR" dirty="0" err="1"/>
              <a:t>안드로이드</a:t>
            </a:r>
            <a:r>
              <a:rPr lang="ko-KR" altLang="ko-KR" dirty="0"/>
              <a:t> 개발자들이 사용하는 환경과 동일하게 자바 </a:t>
            </a:r>
            <a:r>
              <a:rPr lang="ko-KR" altLang="ko-KR" dirty="0" err="1" smtClean="0"/>
              <a:t>가상머신을</a:t>
            </a:r>
            <a:r>
              <a:rPr lang="ko-KR" altLang="ko-KR" dirty="0" smtClean="0"/>
              <a:t> 비롯해 </a:t>
            </a:r>
            <a:r>
              <a:rPr lang="ko-KR" altLang="ko-KR" dirty="0" err="1" smtClean="0"/>
              <a:t>이클립스</a:t>
            </a:r>
            <a:r>
              <a:rPr lang="en-US" altLang="ko-KR" dirty="0" smtClean="0"/>
              <a:t> </a:t>
            </a:r>
            <a:r>
              <a:rPr lang="en-US" altLang="ko-KR" dirty="0"/>
              <a:t>JDT</a:t>
            </a:r>
            <a:r>
              <a:rPr lang="ko-KR" altLang="ko-KR" dirty="0"/>
              <a:t>에 </a:t>
            </a:r>
            <a:r>
              <a:rPr lang="ko-KR" altLang="ko-KR" dirty="0" err="1"/>
              <a:t>구글</a:t>
            </a:r>
            <a:r>
              <a:rPr lang="en-US" altLang="ko-KR" dirty="0"/>
              <a:t> ADT</a:t>
            </a:r>
            <a:r>
              <a:rPr lang="ko-KR" altLang="ko-KR" dirty="0"/>
              <a:t>과</a:t>
            </a:r>
            <a:r>
              <a:rPr lang="en-US" altLang="ko-KR" dirty="0"/>
              <a:t> SDK</a:t>
            </a:r>
            <a:r>
              <a:rPr lang="ko-KR" altLang="ko-KR" dirty="0"/>
              <a:t>를 포함시켜 놓았으므로 동일한 방법으로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1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② </a:t>
            </a:r>
            <a:r>
              <a:rPr lang="ko-KR" altLang="ko-KR" dirty="0"/>
              <a:t>편집 창에서</a:t>
            </a:r>
            <a:r>
              <a:rPr lang="en-US" altLang="ko-KR" dirty="0"/>
              <a:t> activity_main.xml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Outline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TextView</a:t>
            </a:r>
            <a:r>
              <a:rPr lang="ko-KR" altLang="ko-KR" dirty="0"/>
              <a:t>을 선택하고</a:t>
            </a:r>
            <a:r>
              <a:rPr lang="en-US" altLang="ko-KR" dirty="0"/>
              <a:t> Properties</a:t>
            </a:r>
            <a:r>
              <a:rPr lang="ko-KR" altLang="ko-KR" dirty="0"/>
              <a:t>의</a:t>
            </a:r>
            <a:r>
              <a:rPr lang="en-US" altLang="ko-KR" dirty="0"/>
              <a:t> Id</a:t>
            </a:r>
            <a:r>
              <a:rPr lang="ko-KR" altLang="ko-KR" dirty="0"/>
              <a:t>에</a:t>
            </a:r>
            <a:r>
              <a:rPr lang="en-US" altLang="ko-KR" dirty="0"/>
              <a:t> @+id/</a:t>
            </a:r>
            <a:r>
              <a:rPr lang="en-US" altLang="ko-KR" dirty="0" err="1"/>
              <a:t>tv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작업이 </a:t>
            </a:r>
            <a:r>
              <a:rPr lang="ko-KR" altLang="ko-KR" dirty="0"/>
              <a:t>완료되면 도구 모음에서</a:t>
            </a:r>
            <a:r>
              <a:rPr lang="en-US" altLang="ko-KR" dirty="0"/>
              <a:t> Save </a:t>
            </a:r>
            <a:r>
              <a:rPr lang="ko-KR" altLang="ko-KR" dirty="0"/>
              <a:t>버튼을 눌러 반드시 저장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6967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③</a:t>
            </a:r>
            <a:r>
              <a:rPr lang="ko-KR" altLang="en-US" dirty="0" smtClean="0"/>
              <a:t> </a:t>
            </a:r>
            <a:r>
              <a:rPr lang="ko-KR" altLang="ko-KR" dirty="0"/>
              <a:t>편집 창에서</a:t>
            </a:r>
            <a:r>
              <a:rPr lang="en-US" altLang="ko-KR" dirty="0"/>
              <a:t> MainActivity.java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덧셈 </a:t>
            </a:r>
            <a:r>
              <a:rPr lang="ko-KR" altLang="ko-KR" dirty="0"/>
              <a:t>함수</a:t>
            </a:r>
            <a:r>
              <a:rPr lang="en-US" altLang="ko-KR" dirty="0"/>
              <a:t> sum()</a:t>
            </a:r>
            <a:r>
              <a:rPr lang="ko-KR" altLang="ko-KR" dirty="0"/>
              <a:t>을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메소드로</a:t>
            </a:r>
            <a:r>
              <a:rPr lang="ko-KR" altLang="ko-KR" dirty="0"/>
              <a:t> </a:t>
            </a:r>
            <a:r>
              <a:rPr lang="ko-KR" altLang="ko-KR" dirty="0" smtClean="0"/>
              <a:t>구현</a:t>
            </a:r>
            <a:r>
              <a:rPr lang="en-US" altLang="ko-KR" dirty="0" smtClean="0"/>
              <a:t> </a:t>
            </a:r>
            <a:r>
              <a:rPr lang="ko-KR" altLang="ko-KR" dirty="0" smtClean="0"/>
              <a:t>위해 </a:t>
            </a:r>
            <a:r>
              <a:rPr lang="ko-KR" altLang="ko-KR" dirty="0"/>
              <a:t>다음과 같이 입력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556792"/>
            <a:ext cx="7640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en-US" altLang="ko-KR" sz="1400" dirty="0" smtClean="0"/>
              <a:t>1  package </a:t>
            </a:r>
            <a:r>
              <a:rPr lang="en-US" altLang="ko-KR" sz="1400" dirty="0" err="1"/>
              <a:t>com.example.jnisumapp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  import </a:t>
            </a:r>
            <a:r>
              <a:rPr lang="en-US" altLang="ko-KR" sz="1400" dirty="0" err="1"/>
              <a:t>android.os.Bundle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3  import </a:t>
            </a:r>
            <a:r>
              <a:rPr lang="en-US" altLang="ko-KR" sz="1400" dirty="0" err="1"/>
              <a:t>android.app.Activity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4  import </a:t>
            </a:r>
            <a:r>
              <a:rPr lang="en-US" altLang="ko-KR" sz="1400" dirty="0" err="1"/>
              <a:t>android.view.Menu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5  import </a:t>
            </a:r>
            <a:r>
              <a:rPr lang="en-US" altLang="ko-KR" sz="1400" b="1" dirty="0" err="1"/>
              <a:t>android.widget.TextView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6</a:t>
            </a:r>
            <a:r>
              <a:rPr lang="en-US" altLang="ko-KR" sz="1400" dirty="0"/>
              <a:t> 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7  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MainActivity</a:t>
            </a:r>
            <a:r>
              <a:rPr lang="en-US" altLang="ko-KR" sz="1400" dirty="0"/>
              <a:t> extends Activity {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8</a:t>
            </a:r>
            <a:r>
              <a:rPr lang="en-US" altLang="ko-KR" sz="1400" dirty="0"/>
              <a:t>	</a:t>
            </a:r>
            <a:r>
              <a:rPr lang="en-US" altLang="ko-KR" sz="1400" b="1" dirty="0"/>
              <a:t>private native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b);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9</a:t>
            </a:r>
            <a:r>
              <a:rPr lang="en-US" altLang="ko-KR" sz="1400" dirty="0"/>
              <a:t>	</a:t>
            </a:r>
            <a:r>
              <a:rPr lang="en-US" altLang="ko-KR" sz="1400" b="1" dirty="0"/>
              <a:t>static{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10</a:t>
            </a:r>
            <a:r>
              <a:rPr lang="en-US" altLang="ko-KR" sz="1400" b="1" dirty="0"/>
              <a:t>		</a:t>
            </a:r>
            <a:r>
              <a:rPr lang="en-US" altLang="ko-KR" sz="1400" b="1" dirty="0" err="1"/>
              <a:t>System.loadLibrary</a:t>
            </a:r>
            <a:r>
              <a:rPr lang="en-US" altLang="ko-KR" sz="1400" b="1" dirty="0"/>
              <a:t>("sum");</a:t>
            </a:r>
            <a:endParaRPr lang="ko-KR" altLang="ko-KR" sz="1400" dirty="0"/>
          </a:p>
          <a:p>
            <a:pPr lvl="0" latinLnBrk="0"/>
            <a:r>
              <a:rPr lang="en-US" altLang="ko-KR" sz="1400" b="1" dirty="0" smtClean="0"/>
              <a:t>11</a:t>
            </a:r>
            <a:r>
              <a:rPr lang="en-US" altLang="ko-KR" sz="1400" b="1" dirty="0"/>
              <a:t>	}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12	@</a:t>
            </a:r>
            <a:r>
              <a:rPr lang="en-US" altLang="ko-KR" sz="1400" dirty="0"/>
              <a:t>Override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13</a:t>
            </a:r>
            <a:r>
              <a:rPr lang="en-US" altLang="ko-KR" sz="1400" dirty="0"/>
              <a:t>	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14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super.onCreate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15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setContentView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R.layout.activity_main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16</a:t>
            </a:r>
            <a:r>
              <a:rPr lang="en-US" altLang="ko-KR" sz="1400" dirty="0"/>
              <a:t>		</a:t>
            </a:r>
            <a:r>
              <a:rPr lang="en-US" altLang="ko-KR" sz="1400" b="1" dirty="0" err="1"/>
              <a:t>TextView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tv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TextView</a:t>
            </a:r>
            <a:r>
              <a:rPr lang="en-US" altLang="ko-KR" sz="1400" b="1" dirty="0"/>
              <a:t>)</a:t>
            </a:r>
            <a:r>
              <a:rPr lang="en-US" altLang="ko-KR" sz="1400" b="1" dirty="0" err="1"/>
              <a:t>findViewById</a:t>
            </a:r>
            <a:r>
              <a:rPr lang="en-US" altLang="ko-KR" sz="1400" b="1" dirty="0"/>
              <a:t>(R.id.tv);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17</a:t>
            </a:r>
            <a:r>
              <a:rPr lang="en-US" altLang="ko-KR" sz="1400" dirty="0"/>
              <a:t>		</a:t>
            </a:r>
            <a:r>
              <a:rPr lang="en-US" altLang="ko-KR" sz="1400" b="1" dirty="0" err="1"/>
              <a:t>tv.setText</a:t>
            </a:r>
            <a:r>
              <a:rPr lang="en-US" altLang="ko-KR" sz="1400" b="1" dirty="0"/>
              <a:t>("result: " + sum(10, 20));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18</a:t>
            </a:r>
            <a:r>
              <a:rPr lang="en-US" altLang="ko-KR" sz="1400" dirty="0"/>
              <a:t>	}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19</a:t>
            </a:r>
            <a:r>
              <a:rPr lang="en-US" altLang="ko-KR" sz="1400" dirty="0"/>
              <a:t>	@Override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20</a:t>
            </a:r>
            <a:r>
              <a:rPr lang="en-US" altLang="ko-KR" sz="1400" dirty="0"/>
              <a:t>	public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onCreateOptionsMenu</a:t>
            </a:r>
            <a:r>
              <a:rPr lang="en-US" altLang="ko-KR" sz="1400" dirty="0"/>
              <a:t>(Menu menu) {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21</a:t>
            </a:r>
            <a:r>
              <a:rPr lang="en-US" altLang="ko-KR" sz="1400" dirty="0"/>
              <a:t>		// Inflate the menu; this adds items to the action bar if it is present.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22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getMenuInflater</a:t>
            </a:r>
            <a:r>
              <a:rPr lang="en-US" altLang="ko-KR" sz="1400" dirty="0"/>
              <a:t>().inflate(</a:t>
            </a:r>
            <a:r>
              <a:rPr lang="en-US" altLang="ko-KR" sz="1400" dirty="0" err="1"/>
              <a:t>R.menu.main</a:t>
            </a:r>
            <a:r>
              <a:rPr lang="en-US" altLang="ko-KR" sz="1400" dirty="0"/>
              <a:t>, menu);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23</a:t>
            </a:r>
            <a:r>
              <a:rPr lang="en-US" altLang="ko-KR" sz="1400" dirty="0"/>
              <a:t>		return true;</a:t>
            </a:r>
            <a:endParaRPr lang="ko-KR" altLang="ko-KR" sz="1400" dirty="0"/>
          </a:p>
          <a:p>
            <a:pPr lvl="0" latinLnBrk="0"/>
            <a:r>
              <a:rPr lang="en-US" altLang="ko-KR" sz="1400" dirty="0" smtClean="0"/>
              <a:t>24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}}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1628800"/>
            <a:ext cx="49685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5: </a:t>
            </a:r>
            <a:r>
              <a:rPr lang="en-US" altLang="ko-KR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TextView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클래스를 사용하기 위해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android.widget.TextView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추가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8: 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을 </a:t>
            </a:r>
            <a:r>
              <a:rPr lang="ko-KR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네이티브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메소드로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선언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9-11: </a:t>
            </a:r>
            <a:r>
              <a:rPr lang="ko-KR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네이티브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메소드를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구현한 공유 라이브러리 이름을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libsum.so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가정하고 로드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16: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findViewById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로 리소스에 있는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R.id.tv 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객체를 검색한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후</a:t>
            </a:r>
            <a:endParaRPr lang="en-US" altLang="ko-KR" sz="13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이를</a:t>
            </a:r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tv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할당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17: </a:t>
            </a:r>
            <a:r>
              <a:rPr lang="en-US" altLang="ko-KR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tv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출력되는 문자열을</a:t>
            </a:r>
            <a:r>
              <a:rPr lang="en-US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sum() </a:t>
            </a:r>
            <a:r>
              <a:rPr lang="ko-KR" altLang="ko-KR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결과와 함께 </a:t>
            </a:r>
            <a:r>
              <a:rPr lang="ko-KR" altLang="ko-KR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지정</a:t>
            </a:r>
            <a:endParaRPr lang="ko-KR" altLang="ko-KR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④ </a:t>
            </a:r>
            <a:r>
              <a:rPr lang="ko-KR" altLang="ko-KR" dirty="0"/>
              <a:t>구현이 완료되었으면 도구 모음에서</a:t>
            </a:r>
            <a:r>
              <a:rPr lang="en-US" altLang="ko-KR" dirty="0"/>
              <a:t> Save </a:t>
            </a:r>
            <a:r>
              <a:rPr lang="ko-KR" altLang="ko-KR" dirty="0"/>
              <a:t>버튼을 눌러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공유 </a:t>
            </a:r>
            <a:r>
              <a:rPr lang="ko-KR" altLang="ko-KR" dirty="0"/>
              <a:t>라이브러리로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메소드를</a:t>
            </a:r>
            <a:r>
              <a:rPr lang="ko-KR" altLang="ko-KR" dirty="0"/>
              <a:t> 구현하기 위해 </a:t>
            </a:r>
            <a:r>
              <a:rPr lang="en-US" altLang="ko-KR" b="1" dirty="0"/>
              <a:t>C/C++ </a:t>
            </a:r>
            <a:r>
              <a:rPr lang="ko-KR" altLang="ko-KR" b="1" dirty="0" err="1"/>
              <a:t>퍼스펙티브</a:t>
            </a:r>
            <a:r>
              <a:rPr lang="ko-KR" altLang="ko-KR" dirty="0" err="1"/>
              <a:t>로</a:t>
            </a:r>
            <a:r>
              <a:rPr lang="ko-KR" altLang="ko-KR" dirty="0"/>
              <a:t> </a:t>
            </a:r>
            <a:r>
              <a:rPr lang="ko-KR" altLang="ko-KR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프로젝트 </a:t>
            </a:r>
            <a:r>
              <a:rPr lang="ko-KR" altLang="ko-KR" dirty="0"/>
              <a:t>탐색기에서 </a:t>
            </a:r>
            <a:r>
              <a:rPr lang="en-US" altLang="ko-KR" b="1" dirty="0" err="1"/>
              <a:t>JNISumApp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도구 </a:t>
            </a:r>
            <a:r>
              <a:rPr lang="ko-KR" altLang="ko-KR" dirty="0"/>
              <a:t>모음에서 </a:t>
            </a:r>
            <a:r>
              <a:rPr lang="en-US" altLang="ko-KR" b="1" dirty="0"/>
              <a:t>External Tool</a:t>
            </a:r>
            <a:r>
              <a:rPr lang="en-US" altLang="ko-KR" dirty="0"/>
              <a:t>  &gt; </a:t>
            </a:r>
            <a:r>
              <a:rPr lang="en-US" altLang="ko-KR" b="1" dirty="0"/>
              <a:t>JNI Interface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2376264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⑤ </a:t>
            </a:r>
            <a:r>
              <a:rPr lang="ko-KR" altLang="ko-KR" dirty="0"/>
              <a:t>생성할 라이브러리 이름은 </a:t>
            </a:r>
            <a:r>
              <a:rPr lang="en-US" altLang="ko-KR" dirty="0" err="1"/>
              <a:t>System.loadLibrary</a:t>
            </a:r>
            <a:r>
              <a:rPr lang="en-US" altLang="ko-KR" dirty="0"/>
              <a:t>() </a:t>
            </a:r>
            <a:r>
              <a:rPr lang="ko-KR" altLang="ko-KR" dirty="0" err="1"/>
              <a:t>메소드에서</a:t>
            </a:r>
            <a:r>
              <a:rPr lang="ko-KR" altLang="ko-KR" dirty="0"/>
              <a:t> </a:t>
            </a:r>
            <a:r>
              <a:rPr lang="ko-KR" altLang="ko-KR" dirty="0" smtClean="0"/>
              <a:t>사용한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en-US" altLang="ko-KR" b="1" dirty="0"/>
              <a:t>sum</a:t>
            </a:r>
            <a:r>
              <a:rPr lang="ko-KR" altLang="ko-KR" dirty="0"/>
              <a:t>을 입력한 후</a:t>
            </a:r>
            <a:r>
              <a:rPr lang="en-US" altLang="ko-KR" dirty="0"/>
              <a:t> OK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⑥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메소드의</a:t>
            </a:r>
            <a:r>
              <a:rPr lang="ko-KR" altLang="ko-KR" dirty="0"/>
              <a:t> 클래스 경로는 현재 프로젝트의 패키지 </a:t>
            </a:r>
            <a:r>
              <a:rPr lang="ko-KR" altLang="ko-KR" dirty="0" smtClean="0"/>
              <a:t>이름과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메소드가</a:t>
            </a:r>
            <a:r>
              <a:rPr lang="ko-KR" altLang="ko-KR" dirty="0"/>
              <a:t> 선언된 컴포넌트 이름을 함께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com.example.jnisumapp.MainActivity</a:t>
            </a:r>
            <a:r>
              <a:rPr lang="ko-KR" altLang="ko-KR" dirty="0"/>
              <a:t>를 입력한 후</a:t>
            </a:r>
            <a:r>
              <a:rPr lang="en-US" altLang="ko-KR" dirty="0"/>
              <a:t> OK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5904656" cy="172819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48408" y="4653136"/>
            <a:ext cx="5887888" cy="1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⑦ </a:t>
            </a:r>
            <a:r>
              <a:rPr lang="ko-KR" altLang="ko-KR" dirty="0"/>
              <a:t>프로젝트 탐색기의</a:t>
            </a:r>
            <a:r>
              <a:rPr lang="en-US" altLang="ko-KR" dirty="0"/>
              <a:t> </a:t>
            </a:r>
            <a:r>
              <a:rPr lang="en-US" altLang="ko-KR" dirty="0" err="1"/>
              <a:t>JNISumApp</a:t>
            </a:r>
            <a:r>
              <a:rPr lang="ko-KR" altLang="ko-KR" dirty="0"/>
              <a:t>에 공유 라이브러리 구현 </a:t>
            </a:r>
            <a:r>
              <a:rPr lang="ko-KR" altLang="ko-KR" dirty="0" smtClean="0"/>
              <a:t>파일이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위치하는 </a:t>
            </a:r>
            <a:r>
              <a:rPr lang="en-US" altLang="ko-KR" dirty="0" err="1"/>
              <a:t>jni</a:t>
            </a:r>
            <a:r>
              <a:rPr lang="en-US" altLang="ko-KR" dirty="0"/>
              <a:t> </a:t>
            </a:r>
            <a:r>
              <a:rPr lang="ko-KR" altLang="ko-KR" dirty="0"/>
              <a:t>폴더가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이곳에</a:t>
            </a:r>
            <a:r>
              <a:rPr lang="en-US" altLang="ko-KR" dirty="0" smtClean="0"/>
              <a:t> </a:t>
            </a:r>
            <a:r>
              <a:rPr lang="en-US" altLang="ko-KR" dirty="0" err="1"/>
              <a:t>sum.c</a:t>
            </a:r>
            <a:r>
              <a:rPr lang="ko-KR" altLang="ko-KR" dirty="0"/>
              <a:t>와</a:t>
            </a:r>
            <a:r>
              <a:rPr lang="en-US" altLang="ko-KR" dirty="0"/>
              <a:t> Android.mk </a:t>
            </a:r>
            <a:r>
              <a:rPr lang="ko-KR" altLang="ko-KR" dirty="0"/>
              <a:t>파일이 자동으로 생성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3024336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1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⑧ </a:t>
            </a:r>
            <a:r>
              <a:rPr lang="en-US" altLang="ko-KR" dirty="0" err="1"/>
              <a:t>sum.c</a:t>
            </a:r>
            <a:r>
              <a:rPr lang="ko-KR" altLang="ko-KR" dirty="0"/>
              <a:t>를 </a:t>
            </a:r>
            <a:r>
              <a:rPr lang="ko-KR" altLang="ko-KR" dirty="0" err="1"/>
              <a:t>더블클릭해</a:t>
            </a:r>
            <a:r>
              <a:rPr lang="ko-KR" altLang="ko-KR" dirty="0"/>
              <a:t> 편집 창으로 불러온 후 다음과 같이 구현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619672" y="1556792"/>
            <a:ext cx="5310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en-US" altLang="ko-KR" sz="1600" dirty="0" smtClean="0"/>
              <a:t>1  #include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jni.h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lvl="0" latinLnBrk="0"/>
            <a:r>
              <a:rPr lang="en-US" altLang="ko-KR" sz="1600" dirty="0" smtClean="0"/>
              <a:t>2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pPr marL="342900" lvl="0" indent="-342900" latinLnBrk="0">
              <a:buAutoNum type="arabicPlain" startAt="3"/>
            </a:pPr>
            <a:r>
              <a:rPr lang="en-US" altLang="ko-KR" sz="1600" dirty="0" smtClean="0"/>
              <a:t>JNIEXPORT </a:t>
            </a:r>
            <a:r>
              <a:rPr lang="en-US" altLang="ko-KR" sz="1600" dirty="0" err="1"/>
              <a:t>jint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JNICALL</a:t>
            </a:r>
          </a:p>
          <a:p>
            <a:pPr marL="342900" lvl="0" indent="-342900" latinLnBrk="0">
              <a:buAutoNum type="arabicPlain" startAt="3"/>
            </a:pPr>
            <a:r>
              <a:rPr lang="en-US" altLang="ko-KR" sz="1600" dirty="0" err="1" smtClean="0"/>
              <a:t>Java_com_example_jnisumapp_MainActivity_sum</a:t>
            </a:r>
            <a:endParaRPr lang="ko-KR" altLang="ko-KR" sz="1600" dirty="0"/>
          </a:p>
          <a:p>
            <a:pPr lvl="0" latinLnBrk="0"/>
            <a:r>
              <a:rPr lang="en-US" altLang="ko-KR" sz="1600" dirty="0" smtClean="0"/>
              <a:t>5  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JNIEnv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env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jobject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b</a:t>
            </a:r>
            <a:r>
              <a:rPr lang="en-US" altLang="ko-KR" sz="1600" dirty="0"/>
              <a:t>){</a:t>
            </a:r>
            <a:endParaRPr lang="ko-KR" altLang="ko-KR" sz="1600" dirty="0"/>
          </a:p>
          <a:p>
            <a:pPr lvl="0" latinLnBrk="0"/>
            <a:r>
              <a:rPr lang="en-US" altLang="ko-KR" sz="1600" dirty="0" smtClean="0"/>
              <a:t>6</a:t>
            </a:r>
            <a:r>
              <a:rPr lang="en-US" altLang="ko-KR" sz="1600" dirty="0"/>
              <a:t>	</a:t>
            </a:r>
            <a:endParaRPr lang="ko-KR" altLang="ko-KR" sz="1600" dirty="0"/>
          </a:p>
          <a:p>
            <a:pPr lvl="0" latinLnBrk="0"/>
            <a:r>
              <a:rPr lang="en-US" altLang="ko-KR" sz="1600" dirty="0" smtClean="0"/>
              <a:t>7</a:t>
            </a:r>
            <a:r>
              <a:rPr lang="en-US" altLang="ko-KR" sz="1600" dirty="0"/>
              <a:t>	</a:t>
            </a:r>
            <a:r>
              <a:rPr lang="en-US" altLang="ko-KR" sz="1600" b="1" dirty="0"/>
              <a:t>return a + b;</a:t>
            </a:r>
            <a:endParaRPr lang="ko-KR" altLang="ko-KR" sz="1600" dirty="0"/>
          </a:p>
          <a:p>
            <a:pPr lvl="0" latinLnBrk="0"/>
            <a:r>
              <a:rPr lang="en-US" altLang="ko-KR" sz="1600" dirty="0" smtClean="0"/>
              <a:t>8</a:t>
            </a:r>
            <a:r>
              <a:rPr lang="en-US" altLang="ko-KR" sz="1600" dirty="0"/>
              <a:t>	</a:t>
            </a:r>
            <a:endParaRPr lang="ko-KR" altLang="ko-KR" sz="1600" dirty="0"/>
          </a:p>
          <a:p>
            <a:r>
              <a:rPr lang="en-US" altLang="ko-KR" sz="1600" dirty="0" smtClean="0"/>
              <a:t>9  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86408" y="4293096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4: </a:t>
            </a:r>
            <a:r>
              <a:rPr lang="ko-KR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이름은 자동으로 부여되지 않으므로 사용자가 직접 </a:t>
            </a:r>
            <a:r>
              <a:rPr lang="ko-KR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입력</a:t>
            </a:r>
            <a:endParaRPr lang="ko-KR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6: a + b </a:t>
            </a:r>
            <a:r>
              <a:rPr lang="ko-KR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결과를 반환하는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 </a:t>
            </a:r>
            <a:r>
              <a:rPr lang="ko-KR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구문을 </a:t>
            </a:r>
            <a:r>
              <a:rPr lang="ko-KR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작성</a:t>
            </a:r>
            <a:endParaRPr lang="ko-KR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⑨</a:t>
            </a:r>
            <a:r>
              <a:rPr lang="ko-KR" altLang="en-US" dirty="0" smtClean="0"/>
              <a:t>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프로젝트인</a:t>
            </a:r>
            <a:r>
              <a:rPr lang="en-US" altLang="ko-KR" dirty="0"/>
              <a:t> </a:t>
            </a:r>
            <a:r>
              <a:rPr lang="en-US" altLang="ko-KR" dirty="0" err="1"/>
              <a:t>JNISumApp</a:t>
            </a:r>
            <a:r>
              <a:rPr lang="ko-KR" altLang="ko-KR" dirty="0"/>
              <a:t>를 실행할 때 현재 작성한 </a:t>
            </a:r>
            <a:r>
              <a:rPr lang="ko-KR" altLang="ko-KR" dirty="0" smtClean="0"/>
              <a:t>공유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/>
              <a:t>라이브러리도 함께 </a:t>
            </a:r>
            <a:r>
              <a:rPr lang="ko-KR" altLang="ko-KR" dirty="0" err="1" smtClean="0"/>
              <a:t>빌드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JNISumApp</a:t>
            </a:r>
            <a:r>
              <a:rPr lang="en-US" altLang="ko-KR" dirty="0" smtClean="0"/>
              <a:t> </a:t>
            </a:r>
            <a:r>
              <a:rPr lang="ko-KR" altLang="ko-KR" dirty="0"/>
              <a:t>패키지에 포함시켜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에 설치하기 위해 </a:t>
            </a:r>
            <a:r>
              <a:rPr lang="en-US" altLang="ko-KR" b="1" dirty="0"/>
              <a:t>File &gt; New &gt; convert to a C/C++ Project(Adds C/C++ Nature)</a:t>
            </a:r>
            <a:r>
              <a:rPr lang="ko-KR" altLang="ko-KR" dirty="0" smtClean="0"/>
              <a:t>를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선택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901632"/>
            <a:ext cx="6408712" cy="19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⑩ </a:t>
            </a:r>
            <a:r>
              <a:rPr lang="ko-KR" altLang="ko-KR" dirty="0"/>
              <a:t>변환 선택 창이 표시되면 </a:t>
            </a:r>
            <a:r>
              <a:rPr lang="en-US" altLang="ko-KR" dirty="0"/>
              <a:t>[candidates for conversion]</a:t>
            </a:r>
            <a:r>
              <a:rPr lang="ko-KR" altLang="ko-KR" dirty="0"/>
              <a:t>은 </a:t>
            </a:r>
            <a:r>
              <a:rPr lang="en-US" altLang="ko-KR" b="1" dirty="0" err="1"/>
              <a:t>JNISumApp</a:t>
            </a:r>
            <a:r>
              <a:rPr lang="ko-KR" altLang="ko-KR" dirty="0" smtClean="0"/>
              <a:t>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Project type]</a:t>
            </a:r>
            <a:r>
              <a:rPr lang="ko-KR" altLang="ko-KR" dirty="0"/>
              <a:t>은 </a:t>
            </a:r>
            <a:r>
              <a:rPr lang="en-US" altLang="ko-KR" b="1" dirty="0" err="1"/>
              <a:t>Makefile</a:t>
            </a:r>
            <a:r>
              <a:rPr lang="en-US" altLang="ko-KR" b="1" dirty="0"/>
              <a:t> </a:t>
            </a:r>
            <a:r>
              <a:rPr lang="en-US" altLang="ko-KR" b="1" dirty="0" smtClean="0"/>
              <a:t>project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 smtClean="0"/>
              <a:t>Toolchains</a:t>
            </a:r>
            <a:r>
              <a:rPr lang="en-US" altLang="ko-KR" dirty="0"/>
              <a:t>]</a:t>
            </a:r>
            <a:r>
              <a:rPr lang="ko-KR" altLang="ko-KR" dirty="0"/>
              <a:t>은 </a:t>
            </a:r>
            <a:r>
              <a:rPr lang="en-US" altLang="ko-KR" b="1" dirty="0"/>
              <a:t>--Other </a:t>
            </a:r>
            <a:r>
              <a:rPr lang="en-US" altLang="ko-KR" b="1" dirty="0" err="1"/>
              <a:t>Toolchain</a:t>
            </a:r>
            <a:r>
              <a:rPr lang="en-US" altLang="ko-KR" b="1" dirty="0"/>
              <a:t> --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Finish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439248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⑪ </a:t>
            </a:r>
            <a:r>
              <a:rPr lang="en-US" altLang="ko-KR" dirty="0" smtClean="0"/>
              <a:t>SM9</a:t>
            </a:r>
            <a:r>
              <a:rPr lang="ko-KR" altLang="ko-KR" dirty="0"/>
              <a:t>을</a:t>
            </a:r>
            <a:r>
              <a:rPr lang="en-US" altLang="ko-KR" dirty="0"/>
              <a:t> USB </a:t>
            </a:r>
            <a:r>
              <a:rPr lang="ko-KR" altLang="ko-KR" dirty="0"/>
              <a:t>케이블로 호스트와 연결한 후 도구 모음에서 </a:t>
            </a:r>
            <a:r>
              <a:rPr lang="en-US" altLang="ko-KR" b="1" dirty="0"/>
              <a:t>Run</a:t>
            </a: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버튼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을 </a:t>
            </a:r>
            <a:r>
              <a:rPr lang="ko-KR" altLang="ko-KR" dirty="0"/>
              <a:t>누르면 최초</a:t>
            </a:r>
            <a:r>
              <a:rPr lang="en-US" altLang="ko-KR" dirty="0"/>
              <a:t> 1</a:t>
            </a:r>
            <a:r>
              <a:rPr lang="ko-KR" altLang="ko-KR" dirty="0"/>
              <a:t>회 실행 방법을 선택하는 창이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Android </a:t>
            </a:r>
            <a:r>
              <a:rPr lang="en-US" altLang="ko-KR" b="1" dirty="0"/>
              <a:t>Application</a:t>
            </a:r>
            <a:r>
              <a:rPr lang="ko-KR" altLang="ko-KR" dirty="0"/>
              <a:t>을 선택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68344" y="952263"/>
            <a:ext cx="336777" cy="30661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060848"/>
            <a:ext cx="298746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⑫ </a:t>
            </a:r>
            <a:r>
              <a:rPr lang="ko-KR" altLang="ko-KR" dirty="0" err="1"/>
              <a:t>안드로이드</a:t>
            </a:r>
            <a:r>
              <a:rPr lang="ko-KR" altLang="ko-KR" dirty="0"/>
              <a:t> 장치 선택 창이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b="1" dirty="0"/>
              <a:t>hanback_electronics-sm9exynos5</a:t>
            </a:r>
            <a:r>
              <a:rPr lang="ko-KR" altLang="ko-KR" dirty="0" smtClean="0"/>
              <a:t>를 </a:t>
            </a:r>
            <a:r>
              <a:rPr lang="ko-KR" altLang="ko-KR" dirty="0"/>
              <a:t>선택한 후 </a:t>
            </a:r>
            <a:r>
              <a:rPr lang="en-US" altLang="ko-KR" b="1" dirty="0" smtClean="0"/>
              <a:t>OK</a:t>
            </a:r>
            <a:r>
              <a:rPr lang="en-US" altLang="ko-KR" dirty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772816"/>
            <a:ext cx="655272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사용자 화면을 갖는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</a:t>
            </a:r>
            <a:r>
              <a:rPr lang="en-US" altLang="ko-KR" dirty="0"/>
              <a:t>(</a:t>
            </a:r>
            <a:r>
              <a:rPr lang="ko-KR" altLang="ko-KR" dirty="0"/>
              <a:t>이를 </a:t>
            </a:r>
            <a:r>
              <a:rPr lang="ko-KR" altLang="ko-KR" dirty="0" err="1"/>
              <a:t>액티비티라</a:t>
            </a:r>
            <a:r>
              <a:rPr lang="ko-KR" altLang="ko-KR" dirty="0"/>
              <a:t> 함</a:t>
            </a:r>
            <a:r>
              <a:rPr lang="en-US" altLang="ko-KR" dirty="0"/>
              <a:t>)</a:t>
            </a:r>
            <a:r>
              <a:rPr lang="ko-KR" altLang="ko-KR" dirty="0"/>
              <a:t>을 구현하는 </a:t>
            </a:r>
            <a:r>
              <a:rPr lang="ko-KR" altLang="ko-KR" dirty="0" smtClean="0"/>
              <a:t>절차</a:t>
            </a:r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① </a:t>
            </a:r>
            <a:r>
              <a:rPr lang="ko-KR" altLang="ko-KR" dirty="0" smtClean="0"/>
              <a:t>자바 </a:t>
            </a:r>
            <a:r>
              <a:rPr lang="ko-KR" altLang="ko-KR" dirty="0" err="1"/>
              <a:t>퍼스펙티브가</a:t>
            </a:r>
            <a:r>
              <a:rPr lang="ko-KR" altLang="ko-KR" dirty="0"/>
              <a:t> 아니라면 </a:t>
            </a:r>
            <a:r>
              <a:rPr lang="ko-KR" altLang="ko-KR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자바 </a:t>
            </a:r>
            <a:r>
              <a:rPr lang="ko-KR" altLang="ko-KR" dirty="0" err="1"/>
              <a:t>퍼스펙티브에서도</a:t>
            </a:r>
            <a:r>
              <a:rPr lang="en-US" altLang="ko-KR" dirty="0"/>
              <a:t> C/C++ </a:t>
            </a:r>
            <a:r>
              <a:rPr lang="ko-KR" altLang="ko-KR" dirty="0"/>
              <a:t>환경에서 추가한 프로젝트 목록은 그대로 표시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rcRect b="47815"/>
          <a:stretch/>
        </p:blipFill>
        <p:spPr bwMode="auto">
          <a:xfrm>
            <a:off x="1329950" y="3036235"/>
            <a:ext cx="6624736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7292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(12)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⑬ </a:t>
            </a:r>
            <a:r>
              <a:rPr lang="en-US" altLang="ko-KR" dirty="0" smtClean="0"/>
              <a:t>SM9</a:t>
            </a:r>
            <a:r>
              <a:rPr lang="ko-KR" altLang="ko-KR" dirty="0"/>
              <a:t>에는 배포된 패키지의 실행 화면이 표시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293" y="1412776"/>
            <a:ext cx="3025683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2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ko-KR" dirty="0"/>
              <a:t>코드 연계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(13)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⑭ </a:t>
            </a:r>
            <a:r>
              <a:rPr lang="ko-KR" altLang="ko-KR" dirty="0" err="1"/>
              <a:t>빌드된</a:t>
            </a:r>
            <a:r>
              <a:rPr lang="ko-KR" altLang="ko-KR" dirty="0"/>
              <a:t> 공유 라이브러리는</a:t>
            </a:r>
            <a:r>
              <a:rPr lang="en-US" altLang="ko-KR" dirty="0"/>
              <a:t> libs/armeabi/libsum.so</a:t>
            </a:r>
            <a:r>
              <a:rPr lang="ko-KR" altLang="ko-KR" dirty="0"/>
              <a:t>에 위치</a:t>
            </a: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2808312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8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</a:t>
            </a:r>
            <a:r>
              <a:rPr lang="ko-KR" altLang="ko-KR" dirty="0" smtClean="0"/>
              <a:t>작성</a:t>
            </a:r>
            <a:r>
              <a:rPr lang="en-US" altLang="ko-KR" dirty="0" smtClean="0"/>
              <a:t>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② </a:t>
            </a:r>
            <a:r>
              <a:rPr lang="ko-KR" altLang="ko-KR" dirty="0"/>
              <a:t>새로운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프로젝트를 시작하기 위해 </a:t>
            </a:r>
            <a:r>
              <a:rPr lang="ko-KR" altLang="ko-KR" dirty="0" err="1"/>
              <a:t>이클립스</a:t>
            </a:r>
            <a:r>
              <a:rPr lang="ko-KR" altLang="ko-KR" dirty="0"/>
              <a:t> </a:t>
            </a:r>
            <a:r>
              <a:rPr lang="ko-KR" altLang="ko-KR" dirty="0" smtClean="0"/>
              <a:t>메뉴에서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en-US" altLang="ko-KR" b="1" dirty="0"/>
              <a:t>File &gt; New &gt; Android Application Project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477" y="1852396"/>
            <a:ext cx="6552728" cy="157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32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③ </a:t>
            </a:r>
            <a:r>
              <a:rPr lang="ko-KR" altLang="ko-KR" dirty="0"/>
              <a:t>프로젝트 설정 대화상자가 실행되면</a:t>
            </a:r>
            <a:r>
              <a:rPr lang="en-US" altLang="ko-KR" dirty="0"/>
              <a:t> [Application Name]</a:t>
            </a:r>
            <a:r>
              <a:rPr lang="ko-KR" altLang="ko-KR" dirty="0"/>
              <a:t>에는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/>
              <a:t>AndHelloWorld</a:t>
            </a:r>
            <a:r>
              <a:rPr lang="ko-KR" altLang="ko-KR" dirty="0"/>
              <a:t>를 입력한 후 </a:t>
            </a:r>
            <a:r>
              <a:rPr lang="en-US" altLang="ko-KR" b="1" dirty="0"/>
              <a:t>Next</a:t>
            </a:r>
            <a:r>
              <a:rPr lang="en-US" altLang="ko-KR" dirty="0"/>
              <a:t> </a:t>
            </a:r>
            <a:r>
              <a:rPr lang="ko-KR" altLang="ko-KR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r>
              <a:rPr lang="en-US" altLang="ko-KR" sz="1700" dirty="0" smtClean="0"/>
              <a:t>[</a:t>
            </a:r>
            <a:r>
              <a:rPr lang="en-US" altLang="ko-KR" sz="1700" dirty="0"/>
              <a:t>Package Name]</a:t>
            </a:r>
            <a:r>
              <a:rPr lang="ko-KR" altLang="ko-KR" sz="1700" dirty="0"/>
              <a:t>은 앞으로 생성할 자바 파일 이름과 결합해 전체 경로 이름으로 </a:t>
            </a:r>
            <a:r>
              <a:rPr lang="ko-KR" altLang="ko-KR" sz="1700" dirty="0" smtClean="0"/>
              <a:t>사용</a:t>
            </a:r>
            <a:endParaRPr lang="en-US" altLang="ko-KR" sz="1700" dirty="0" smtClean="0"/>
          </a:p>
          <a:p>
            <a:pPr lvl="3"/>
            <a:r>
              <a:rPr lang="ko-KR" altLang="ko-KR" sz="1600" dirty="0" smtClean="0"/>
              <a:t>전세계 </a:t>
            </a:r>
            <a:r>
              <a:rPr lang="ko-KR" altLang="ko-KR" sz="1600" dirty="0"/>
              <a:t>모든 </a:t>
            </a:r>
            <a:r>
              <a:rPr lang="ko-KR" altLang="ko-KR" sz="1600" dirty="0" err="1"/>
              <a:t>안드로이드</a:t>
            </a:r>
            <a:r>
              <a:rPr lang="ko-KR" altLang="ko-KR" sz="1600" dirty="0"/>
              <a:t> 응용프로그램을 구별하는 이름으로 </a:t>
            </a:r>
            <a:r>
              <a:rPr lang="ko-KR" altLang="ko-KR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700" dirty="0" smtClean="0"/>
              <a:t>[</a:t>
            </a:r>
            <a:r>
              <a:rPr lang="en-US" altLang="ko-KR" sz="1700" dirty="0"/>
              <a:t>Minimum Required SDK]</a:t>
            </a:r>
            <a:r>
              <a:rPr lang="ko-KR" altLang="ko-KR" sz="1700" dirty="0"/>
              <a:t>은 최소 실행 환경을 나타내는 것으로 이보다 낮은 버전에서는 </a:t>
            </a:r>
            <a:r>
              <a:rPr lang="ko-KR" altLang="ko-KR" sz="1700" dirty="0" err="1"/>
              <a:t>앱을</a:t>
            </a:r>
            <a:r>
              <a:rPr lang="ko-KR" altLang="ko-KR" sz="1700" dirty="0"/>
              <a:t> 실행할 수 없다</a:t>
            </a:r>
            <a:r>
              <a:rPr lang="en-US" altLang="ko-KR" sz="1700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sz="1700" dirty="0"/>
              <a:t>Package Name]</a:t>
            </a:r>
            <a:r>
              <a:rPr lang="ko-KR" altLang="ko-KR" sz="1700" dirty="0"/>
              <a:t>은 나중에 </a:t>
            </a:r>
            <a:r>
              <a:rPr lang="ko-KR" altLang="ko-KR" sz="1700" dirty="0" err="1"/>
              <a:t>구글</a:t>
            </a:r>
            <a:r>
              <a:rPr lang="ko-KR" altLang="ko-KR" sz="1700" dirty="0"/>
              <a:t> 마켓에 등록할 경우 동일한 이름을 사용할 수 없으므로 경고가 </a:t>
            </a:r>
            <a:r>
              <a:rPr lang="ko-KR" altLang="ko-KR" sz="1700" dirty="0" smtClean="0"/>
              <a:t>표시</a:t>
            </a:r>
            <a:endParaRPr lang="en-US" altLang="ko-KR" sz="1700" dirty="0" smtClean="0"/>
          </a:p>
          <a:p>
            <a:pPr lvl="3"/>
            <a:r>
              <a:rPr lang="ko-KR" altLang="ko-KR" sz="1600" dirty="0" smtClean="0"/>
              <a:t>경고를 </a:t>
            </a:r>
            <a:r>
              <a:rPr lang="ko-KR" altLang="ko-KR" sz="1600" dirty="0"/>
              <a:t>없애려면 </a:t>
            </a:r>
            <a:r>
              <a:rPr lang="en-US" altLang="ko-KR" sz="1600" i="1" dirty="0" err="1"/>
              <a:t>x.y</a:t>
            </a:r>
            <a:r>
              <a:rPr lang="ko-KR" altLang="ko-KR" sz="1600" dirty="0"/>
              <a:t>와 같이 점</a:t>
            </a:r>
            <a:r>
              <a:rPr lang="en-US" altLang="ko-KR" sz="1600" dirty="0"/>
              <a:t>(.)</a:t>
            </a:r>
            <a:r>
              <a:rPr lang="ko-KR" altLang="ko-KR" sz="1600" dirty="0"/>
              <a:t>으로 구분되는 다름 </a:t>
            </a:r>
            <a:r>
              <a:rPr lang="ko-KR" altLang="ko-KR" sz="1600" dirty="0" smtClean="0"/>
              <a:t>이름을 </a:t>
            </a:r>
            <a:r>
              <a:rPr lang="ko-KR" altLang="ko-KR" sz="1600" dirty="0"/>
              <a:t>사용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3933620"/>
            <a:ext cx="5760353" cy="26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/>
              <a:t>[Create custom launcher icon]</a:t>
            </a:r>
            <a:r>
              <a:rPr lang="ko-KR" altLang="ko-KR" dirty="0"/>
              <a:t>은 사용자 아이콘을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Create activity]</a:t>
            </a:r>
            <a:r>
              <a:rPr lang="ko-KR" altLang="ko-KR" dirty="0"/>
              <a:t>는 사용자 화면을 갖는 컴포넌트의 유무를 </a:t>
            </a:r>
            <a:r>
              <a:rPr lang="ko-KR" altLang="ko-KR" dirty="0" err="1" smtClean="0"/>
              <a:t>나타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다른 </a:t>
            </a:r>
            <a:r>
              <a:rPr lang="ko-KR" altLang="ko-KR" dirty="0"/>
              <a:t>설정 없이 </a:t>
            </a:r>
            <a:r>
              <a:rPr lang="en-US" altLang="ko-KR" b="1" dirty="0"/>
              <a:t>Next</a:t>
            </a:r>
            <a:r>
              <a:rPr lang="ko-KR" altLang="ko-KR" dirty="0"/>
              <a:t>를 </a:t>
            </a:r>
            <a:r>
              <a:rPr lang="ko-KR" altLang="ko-KR" dirty="0" smtClean="0"/>
              <a:t>선</a:t>
            </a:r>
            <a:r>
              <a:rPr lang="ko-KR" altLang="en-US" dirty="0" smtClean="0"/>
              <a:t>택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2646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⑤</a:t>
            </a:r>
            <a:r>
              <a:rPr lang="ko-KR" altLang="en-US" dirty="0" smtClean="0"/>
              <a:t> </a:t>
            </a:r>
            <a:r>
              <a:rPr lang="ko-KR" altLang="ko-KR" dirty="0"/>
              <a:t>사용자가 만든 아이콘이 있을 경우</a:t>
            </a:r>
            <a:r>
              <a:rPr lang="en-US" altLang="ko-KR" dirty="0"/>
              <a:t> [Browse...]</a:t>
            </a:r>
            <a:r>
              <a:rPr lang="ko-KR" altLang="ko-KR" dirty="0"/>
              <a:t>를 눌러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디폴트 </a:t>
            </a:r>
            <a:r>
              <a:rPr lang="ko-KR" altLang="ko-KR" dirty="0"/>
              <a:t>아이콘을 사용해도 되므로 그냥 </a:t>
            </a:r>
            <a:r>
              <a:rPr lang="en-US" altLang="ko-KR" b="1" dirty="0" smtClean="0"/>
              <a:t>Next </a:t>
            </a:r>
            <a:r>
              <a:rPr lang="ko-KR" altLang="en-US" b="1" dirty="0" smtClean="0"/>
              <a:t>클</a:t>
            </a:r>
            <a:r>
              <a:rPr lang="ko-KR" altLang="en-US" b="1" dirty="0"/>
              <a:t>릭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885177"/>
            <a:ext cx="5976664" cy="43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⑥ </a:t>
            </a:r>
            <a:r>
              <a:rPr lang="ko-KR" altLang="ko-KR" dirty="0"/>
              <a:t>사용자 화면의 형태를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디폴트인</a:t>
            </a:r>
            <a:r>
              <a:rPr lang="en-US" altLang="ko-KR" dirty="0" smtClean="0"/>
              <a:t> </a:t>
            </a:r>
            <a:r>
              <a:rPr lang="en-US" altLang="ko-KR" dirty="0"/>
              <a:t>[Blank Activity]</a:t>
            </a:r>
            <a:r>
              <a:rPr lang="ko-KR" altLang="ko-KR" dirty="0"/>
              <a:t>에서 </a:t>
            </a:r>
            <a:r>
              <a:rPr lang="en-US" altLang="ko-KR" b="1" dirty="0"/>
              <a:t>Next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838006"/>
            <a:ext cx="6552728" cy="4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안드로이드</a:t>
            </a:r>
            <a:r>
              <a:rPr lang="ko-KR" altLang="ko-KR" dirty="0"/>
              <a:t> 응용프로그램 작성</a:t>
            </a:r>
            <a:r>
              <a:rPr lang="en-US" altLang="ko-KR" dirty="0"/>
              <a:t>				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⑦ </a:t>
            </a:r>
            <a:r>
              <a:rPr lang="ko-KR" altLang="ko-KR" dirty="0"/>
              <a:t>최종 설정 페이지에서</a:t>
            </a:r>
            <a:r>
              <a:rPr lang="en-US" altLang="ko-KR" dirty="0"/>
              <a:t> [Activity Name]</a:t>
            </a:r>
            <a:r>
              <a:rPr lang="ko-KR" altLang="ko-KR" dirty="0"/>
              <a:t>을 확인한 후 </a:t>
            </a:r>
            <a:r>
              <a:rPr lang="en-US" altLang="ko-KR" b="1" dirty="0"/>
              <a:t>Finish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Activity </a:t>
            </a:r>
            <a:r>
              <a:rPr lang="en-US" altLang="ko-KR" dirty="0"/>
              <a:t>Name</a:t>
            </a:r>
            <a:r>
              <a:rPr lang="ko-KR" altLang="ko-KR" dirty="0"/>
              <a:t>은 첫 페이지에서 설정한</a:t>
            </a:r>
            <a:r>
              <a:rPr lang="en-US" altLang="ko-KR" dirty="0"/>
              <a:t> [Package Name]</a:t>
            </a:r>
            <a:r>
              <a:rPr lang="ko-KR" altLang="ko-KR" dirty="0"/>
              <a:t>과 결합해 전체 클래스 </a:t>
            </a:r>
            <a:r>
              <a:rPr lang="ko-KR" altLang="ko-KR" dirty="0" smtClean="0"/>
              <a:t>경로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예를 </a:t>
            </a:r>
            <a:r>
              <a:rPr lang="ko-KR" altLang="ko-KR" dirty="0"/>
              <a:t>들어 지금 생성하는 자바 파일은</a:t>
            </a:r>
            <a:r>
              <a:rPr lang="en-US" altLang="ko-KR" dirty="0"/>
              <a:t> </a:t>
            </a:r>
            <a:r>
              <a:rPr lang="en-US" altLang="ko-KR" dirty="0" smtClean="0"/>
              <a:t>MainActivity.java</a:t>
            </a:r>
          </a:p>
          <a:p>
            <a:pPr lvl="3"/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ko-KR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전체 </a:t>
            </a:r>
            <a:r>
              <a:rPr lang="ko-KR" altLang="ko-KR" dirty="0"/>
              <a:t>경로 이름은</a:t>
            </a:r>
            <a:r>
              <a:rPr lang="en-US" altLang="ko-KR" dirty="0"/>
              <a:t> </a:t>
            </a:r>
            <a:r>
              <a:rPr lang="en-US" altLang="ko-KR" dirty="0" err="1"/>
              <a:t>com.example.andhelloworld.MainActivity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604867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-윤고딕350"/>
        <a:ea typeface="-윤고딕350"/>
        <a:cs typeface=""/>
      </a:majorFont>
      <a:minorFont>
        <a:latin typeface="윤고딕140"/>
        <a:ea typeface="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템플린</Template>
  <TotalTime>10672</TotalTime>
  <Words>1218</Words>
  <Application>Microsoft Office PowerPoint</Application>
  <PresentationFormat>화면 슬라이드 쇼(4:3)</PresentationFormat>
  <Paragraphs>258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굴림</vt:lpstr>
      <vt:lpstr>Arial</vt:lpstr>
      <vt:lpstr>휴먼모음T</vt:lpstr>
      <vt:lpstr>윤고딕120</vt:lpstr>
      <vt:lpstr>Wingdings</vt:lpstr>
      <vt:lpstr>-윤고딕350</vt:lpstr>
      <vt:lpstr>맑은 고딕</vt:lpstr>
      <vt:lpstr>HY견고딕</vt:lpstr>
      <vt:lpstr>HY동녘B</vt:lpstr>
      <vt:lpstr>Stencil</vt:lpstr>
      <vt:lpstr>윤고딕140</vt:lpstr>
      <vt:lpstr>Arial Rounded MT Bold</vt:lpstr>
      <vt:lpstr>디자인 사용자 지정</vt:lpstr>
      <vt:lpstr>2015.01.12 hanback master theme</vt:lpstr>
      <vt:lpstr>안드로이드 프로젝트</vt:lpstr>
      <vt:lpstr>안드로이드 응용프로그램 지원</vt:lpstr>
      <vt:lpstr>안드로이드 응용프로그램 작성    (1)</vt:lpstr>
      <vt:lpstr>안드로이드 응용프로그램 작성    (2)</vt:lpstr>
      <vt:lpstr>안드로이드 응용프로그램 작성    (3)</vt:lpstr>
      <vt:lpstr>안드로이드 응용프로그램 작성    (4)</vt:lpstr>
      <vt:lpstr>안드로이드 응용프로그램 작성    (5)</vt:lpstr>
      <vt:lpstr>안드로이드 응용프로그램 작성    (6)</vt:lpstr>
      <vt:lpstr>안드로이드 응용프로그램 작성    (7)</vt:lpstr>
      <vt:lpstr>안드로이드 응용프로그램 작성    (8)</vt:lpstr>
      <vt:lpstr>안드로이드 응용프로그램 작성    (9)</vt:lpstr>
      <vt:lpstr>안드로이드 응용프로그램 작성    (10)</vt:lpstr>
      <vt:lpstr>안드로이드 응용프로그램 작성    (11)</vt:lpstr>
      <vt:lpstr>안드로이드 응용프로그램 작성    (12)</vt:lpstr>
      <vt:lpstr>안드로이드 응용프로그램 작성    (13)</vt:lpstr>
      <vt:lpstr>안드로이드 응용프로그램 작성    (14)</vt:lpstr>
      <vt:lpstr>안드로이드 응용프로그램 작성    (15)</vt:lpstr>
      <vt:lpstr>C 코드 연계 안드로이드 응용프로그램 지원</vt:lpstr>
      <vt:lpstr>C 코드 연계 안드로이드 응용프로그램 작성  (1)</vt:lpstr>
      <vt:lpstr>C 코드 연계 안드로이드 응용프로그램 작성  (2)</vt:lpstr>
      <vt:lpstr>C 코드 연계 안드로이드 응용프로그램 작성  (3)</vt:lpstr>
      <vt:lpstr>C 코드 연계 안드로이드 응용프로그램 작성  (4)</vt:lpstr>
      <vt:lpstr>C 코드 연계 안드로이드 응용프로그램 작성  (5)</vt:lpstr>
      <vt:lpstr>C 코드 연계 안드로이드 응용프로그램 작성  (6)</vt:lpstr>
      <vt:lpstr>C 코드 연계 안드로이드 응용프로그램 작성  (7)</vt:lpstr>
      <vt:lpstr>C 코드 연계 안드로이드 응용프로그램 작성  (8)</vt:lpstr>
      <vt:lpstr>C 코드 연계 안드로이드 응용프로그램 작성  (9)</vt:lpstr>
      <vt:lpstr>C 코드 연계 안드로이드 응용프로그램 작성  (10)</vt:lpstr>
      <vt:lpstr>C 코드 연계 안드로이드 응용프로그램 작성  (11)</vt:lpstr>
      <vt:lpstr>C 코드 연계 안드로이드 응용프로그램 작성  (12)</vt:lpstr>
      <vt:lpstr>C 코드 연계 안드로이드 응용프로그램 작성  (13)</vt:lpstr>
    </vt:vector>
  </TitlesOfParts>
  <Company>(주)한백전자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최진상</dc:creator>
  <cp:lastModifiedBy>CJTP16</cp:lastModifiedBy>
  <cp:revision>500</cp:revision>
  <dcterms:created xsi:type="dcterms:W3CDTF">2007-10-19T10:27:26Z</dcterms:created>
  <dcterms:modified xsi:type="dcterms:W3CDTF">2015-03-23T09:19:12Z</dcterms:modified>
</cp:coreProperties>
</file>