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1" r:id="rId4"/>
    <p:sldId id="292" r:id="rId5"/>
    <p:sldId id="298" r:id="rId6"/>
    <p:sldId id="301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293" r:id="rId15"/>
  </p:sldIdLst>
  <p:sldSz cx="10693400" cy="756126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orient="horz" pos="1401">
          <p15:clr>
            <a:srgbClr val="A4A3A4"/>
          </p15:clr>
        </p15:guide>
        <p15:guide id="3" pos="284">
          <p15:clr>
            <a:srgbClr val="A4A3A4"/>
          </p15:clr>
        </p15:guide>
        <p15:guide id="4" pos="6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우준" initials="이" lastIdx="1" clrIdx="0">
    <p:extLst>
      <p:ext uri="{19B8F6BF-5375-455C-9EA6-DF929625EA0E}">
        <p15:presenceInfo xmlns:p15="http://schemas.microsoft.com/office/powerpoint/2012/main" userId="dc72bdc46957e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howGuides="1">
      <p:cViewPr varScale="1">
        <p:scale>
          <a:sx n="88" d="100"/>
          <a:sy n="88" d="100"/>
        </p:scale>
        <p:origin x="1338" y="96"/>
      </p:cViewPr>
      <p:guideLst>
        <p:guide orient="horz" pos="2336"/>
        <p:guide orient="horz" pos="1401"/>
        <p:guide pos="284"/>
        <p:guide pos="64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4F50-C398-4D41-8911-A986A6FE195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96D2A-72C3-48AA-B0CD-B2AA3C655B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53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9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52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82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6D2A-72C3-48AA-B0CD-B2AA3C655B3E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0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214735"/>
            <a:ext cx="10693400" cy="1503759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1316584850_1 - My Compu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2480" y="1846287"/>
            <a:ext cx="2150368" cy="2150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5822" y="1764407"/>
            <a:ext cx="9089390" cy="16207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90" y="12377"/>
            <a:ext cx="1450278" cy="557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80" y="0"/>
            <a:ext cx="144016" cy="5553438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180" y="5553438"/>
            <a:ext cx="144016" cy="2016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50496" y="540271"/>
            <a:ext cx="5916284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90" y="12377"/>
            <a:ext cx="1450278" cy="5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180" y="0"/>
            <a:ext cx="8155192" cy="1802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8155012" y="0"/>
            <a:ext cx="2538388" cy="180231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180" y="180231"/>
            <a:ext cx="1069358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73" y="7092999"/>
            <a:ext cx="1061529" cy="4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0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099137" y="7301563"/>
            <a:ext cx="2495127" cy="3177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A6667C-7EA0-4F7A-8DEE-AA3755EDB56A}" type="slidenum">
              <a:rPr lang="ko-KR" altLang="en-US" sz="1200" b="1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82404" y="2447892"/>
            <a:ext cx="7649230" cy="97269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제어</a:t>
            </a:r>
            <a:r>
              <a:rPr lang="en-US" altLang="ko-KR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앱 개발 기획</a:t>
            </a:r>
            <a:endParaRPr lang="ko-KR" altLang="en-US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37072" y="5273164"/>
            <a:ext cx="2518554" cy="187220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  과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모바일공학과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  번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201305044</a:t>
            </a:r>
          </a:p>
          <a:p>
            <a:pPr algn="l"/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 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우 준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제출일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2016. 06.24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434932" y="5273164"/>
            <a:ext cx="0" cy="18722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38030" y="1710106"/>
            <a:ext cx="7649230" cy="486349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9569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블루투스를 이용 한 헤드라이트 및 후방감지 </a:t>
            </a:r>
            <a:endParaRPr lang="ko-KR" altLang="en-US" sz="24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32576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전이도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94" y="1764407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후방감지 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5655" y="4860751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감지중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175655" y="2772519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멀음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280001" y="4860751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가까움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98428" y="4125862"/>
            <a:ext cx="76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Values : 8</a:t>
            </a:r>
          </a:p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</a:p>
        </p:txBody>
      </p:sp>
      <p:cxnSp>
        <p:nvCxnSpPr>
          <p:cNvPr id="6" name="직선 연결선 5"/>
          <p:cNvCxnSpPr>
            <a:stCxn id="103" idx="4"/>
            <a:endCxn id="3" idx="0"/>
          </p:cNvCxnSpPr>
          <p:nvPr/>
        </p:nvCxnSpPr>
        <p:spPr>
          <a:xfrm>
            <a:off x="3715715" y="3852639"/>
            <a:ext cx="0" cy="100811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5" idx="2"/>
          </p:cNvCxnSpPr>
          <p:nvPr/>
        </p:nvCxnSpPr>
        <p:spPr>
          <a:xfrm>
            <a:off x="4255775" y="5400811"/>
            <a:ext cx="2024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69483" y="4920517"/>
            <a:ext cx="76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Values : 0</a:t>
            </a:r>
          </a:p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</a:p>
        </p:txBody>
      </p:sp>
      <p:cxnSp>
        <p:nvCxnSpPr>
          <p:cNvPr id="17" name="직선 화살표 연결선 16"/>
          <p:cNvCxnSpPr>
            <a:stCxn id="105" idx="0"/>
            <a:endCxn id="103" idx="6"/>
          </p:cNvCxnSpPr>
          <p:nvPr/>
        </p:nvCxnSpPr>
        <p:spPr>
          <a:xfrm flipH="1" flipV="1">
            <a:off x="4255775" y="3312579"/>
            <a:ext cx="256428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67888" y="3594222"/>
            <a:ext cx="76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Values : 8</a:t>
            </a:r>
          </a:p>
          <a:p>
            <a:pPr algn="ctr"/>
            <a:r>
              <a:rPr lang="en-US" altLang="ko-KR" sz="13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362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30716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94" y="1764407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컨트롤러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(Phone)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3" y="2149232"/>
            <a:ext cx="2876550" cy="481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243" y="6978362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8" y="2149231"/>
            <a:ext cx="2876550" cy="4810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37676" y="7007255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63" y="2137374"/>
            <a:ext cx="2876550" cy="48101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00959" y="7007255"/>
            <a:ext cx="11945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후방감지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8948" y="741486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>
                <a:solidFill>
                  <a:srgbClr val="FF0000"/>
                </a:solidFill>
              </a:rPr>
              <a:t>※ GIF 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이미지로 슬라이드 쇼 시 재생 됨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30716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94" y="1764407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모니터링 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HBE-SM9)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141657"/>
            <a:ext cx="318135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43" y="7014526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32" y="2141657"/>
            <a:ext cx="3152775" cy="492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49" y="2128202"/>
            <a:ext cx="3181350" cy="4886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1813" y="7014527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7745" y="7027982"/>
            <a:ext cx="11945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후방감지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8948" y="741486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>
                <a:solidFill>
                  <a:srgbClr val="FF0000"/>
                </a:solidFill>
              </a:rPr>
              <a:t>※ GIF 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이미지로 슬라이드 쇼 시 재생 됨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294" y="1764407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모니터링 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HBE-SM9)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2916535"/>
            <a:ext cx="5005784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916535"/>
            <a:ext cx="4824536" cy="296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301" y="5914254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2493" y="5914254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수동 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Check&gt;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7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395" y="3118912"/>
            <a:ext cx="4852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 </a:t>
            </a:r>
            <a:r>
              <a:rPr lang="en-US" altLang="ko-KR" sz="80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052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32" y="540271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  <a:endParaRPr lang="ko-KR" altLang="en-US" sz="2800" b="1" spc="3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62324" y="1303873"/>
            <a:ext cx="4267487" cy="1678542"/>
            <a:chOff x="3978548" y="2598886"/>
            <a:chExt cx="3046668" cy="1100113"/>
          </a:xfrm>
        </p:grpSpPr>
        <p:sp>
          <p:nvSpPr>
            <p:cNvPr id="3" name="TextBox 2"/>
            <p:cNvSpPr txBox="1"/>
            <p:nvPr/>
          </p:nvSpPr>
          <p:spPr>
            <a:xfrm>
              <a:off x="3978548" y="2598886"/>
              <a:ext cx="922635" cy="282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개요</a:t>
              </a:r>
              <a:endParaRPr lang="ko-KR" altLang="en-US" sz="22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18262" y="2882049"/>
              <a:ext cx="2406954" cy="816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 개요</a:t>
              </a:r>
              <a:endParaRPr lang="en-US" altLang="ko-KR" sz="1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목표</a:t>
              </a:r>
              <a:endParaRPr lang="en-US" altLang="ko-KR" sz="1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제어 센서</a:t>
              </a:r>
              <a:endParaRPr lang="en-US" altLang="ko-KR" sz="1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자동차 컨트롤러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(Phone)</a:t>
              </a: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모니터링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(HBE-SM9)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98428" y="3019949"/>
            <a:ext cx="4368476" cy="978396"/>
            <a:chOff x="3978548" y="3909768"/>
            <a:chExt cx="3118767" cy="978396"/>
          </a:xfrm>
        </p:grpSpPr>
        <p:sp>
          <p:nvSpPr>
            <p:cNvPr id="6" name="TextBox 5"/>
            <p:cNvSpPr txBox="1"/>
            <p:nvPr/>
          </p:nvSpPr>
          <p:spPr>
            <a:xfrm>
              <a:off x="3978548" y="3909768"/>
              <a:ext cx="922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기능</a:t>
              </a:r>
              <a:endParaRPr lang="ko-KR" altLang="en-US" sz="22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8262" y="4334166"/>
              <a:ext cx="24790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자동차 컨트롤러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(Phone)</a:t>
              </a: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모니터링 </a:t>
              </a:r>
              <a:r>
                <a:rPr lang="en-US" altLang="ko-KR" sz="1500" b="1" spc="3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HBE-SM9)</a:t>
              </a:r>
              <a:endParaRPr lang="ko-KR" altLang="en-US" sz="15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88657" y="4149217"/>
            <a:ext cx="2378123" cy="820365"/>
            <a:chOff x="3978548" y="5349928"/>
            <a:chExt cx="2145493" cy="820365"/>
          </a:xfrm>
        </p:grpSpPr>
        <p:sp>
          <p:nvSpPr>
            <p:cNvPr id="8" name="TextBox 7"/>
            <p:cNvSpPr txBox="1"/>
            <p:nvPr/>
          </p:nvSpPr>
          <p:spPr>
            <a:xfrm>
              <a:off x="3978548" y="5349928"/>
              <a:ext cx="20336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워크플로우</a:t>
              </a:r>
              <a:endParaRPr lang="ko-KR" altLang="en-US" sz="22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18262" y="5847128"/>
              <a:ext cx="15057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워크플로우</a:t>
              </a:r>
              <a:endParaRPr lang="en-US" altLang="ko-KR" sz="1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67787" y="5100461"/>
            <a:ext cx="2479113" cy="805225"/>
            <a:chOff x="3978548" y="5349928"/>
            <a:chExt cx="2236604" cy="805225"/>
          </a:xfrm>
        </p:grpSpPr>
        <p:sp>
          <p:nvSpPr>
            <p:cNvPr id="14" name="TextBox 13"/>
            <p:cNvSpPr txBox="1"/>
            <p:nvPr/>
          </p:nvSpPr>
          <p:spPr>
            <a:xfrm>
              <a:off x="3978548" y="5349928"/>
              <a:ext cx="21536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spc="3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r>
                <a:rPr lang="en-US" altLang="ko-KR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전이도</a:t>
              </a:r>
              <a:endParaRPr lang="ko-KR" altLang="en-US" sz="22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8262" y="5831988"/>
              <a:ext cx="159689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전이도</a:t>
              </a:r>
              <a:endParaRPr lang="en-US" altLang="ko-KR" sz="1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58675" y="6111719"/>
            <a:ext cx="4080513" cy="1072933"/>
            <a:chOff x="3978548" y="5349928"/>
            <a:chExt cx="3681351" cy="1072933"/>
          </a:xfrm>
        </p:grpSpPr>
        <p:sp>
          <p:nvSpPr>
            <p:cNvPr id="17" name="TextBox 16"/>
            <p:cNvSpPr txBox="1"/>
            <p:nvPr/>
          </p:nvSpPr>
          <p:spPr>
            <a:xfrm>
              <a:off x="3978548" y="5349928"/>
              <a:ext cx="20336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5. </a:t>
              </a:r>
              <a:r>
                <a:rPr lang="ko-KR" altLang="en-US" sz="22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인터페이스</a:t>
              </a:r>
              <a:endParaRPr lang="ko-KR" altLang="en-US" sz="2200" b="1" spc="3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8262" y="5868863"/>
              <a:ext cx="30416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자동차 컨트롤러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(Phone)</a:t>
              </a:r>
            </a:p>
            <a:p>
              <a:pPr marL="342900" indent="-342900">
                <a:buAutoNum type="arabicParenR"/>
              </a:pPr>
              <a:r>
                <a:rPr lang="ko-KR" altLang="en-US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모니터링</a:t>
              </a:r>
              <a:r>
                <a:rPr lang="en-US" altLang="ko-KR" sz="1500" b="1" spc="3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en-US" altLang="ko-KR" sz="1500" b="1" spc="3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HBE-SM9)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1695" y="3636615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60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altLang="ko-KR" sz="60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16594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13" y="1188343"/>
            <a:ext cx="22060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시스템 </a:t>
            </a:r>
            <a:r>
              <a:rPr lang="ko-KR" altLang="en-US" sz="2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285" y="2268463"/>
            <a:ext cx="840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자동차는 스마트 자동차라고 불릴 만큼 여러 하드웨어 장치가 장착 되어 있음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98" y="2876465"/>
            <a:ext cx="6782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여러 하드웨어를 제어 하기 위한 소프트웨어가 탑재되어 있음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629" y="3478646"/>
            <a:ext cx="949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최근에는 자동차를 무선 원격으로 제어 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도어락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시동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싸이렌</a:t>
            </a:r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비상등 등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 수 있도록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스마트폰을 활용한 앱이 출시 되고 있음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43345" y="5266055"/>
            <a:ext cx="9001000" cy="16109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이에 따라 자동차를 가상으로 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SM9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스마트폰을 이용한 무선 제어 컨트롤러 앱을 만들고자 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108" y="4644727"/>
            <a:ext cx="11208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16594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13" y="3894157"/>
            <a:ext cx="3801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컨트롤러 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(Phone)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284" y="4763189"/>
            <a:ext cx="972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컨트롤러는 자동차를 제어 할 수 있도록 스마트폰과 앱을 이용하여 제어 하도록 함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124" y="5588089"/>
            <a:ext cx="40078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모니터링 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(HBE-SM9)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84" y="6457121"/>
            <a:ext cx="776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자동차에 장착되어 있는 센서 상태를 모니터링 할 수 있도록 함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스마트폰에서 조정하는 각종 기능의 상태를 모니터링 할 수 있도록 함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124" y="1188343"/>
            <a:ext cx="1795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제어 센서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294" y="195836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HBE-SM9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786" y="2340471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LED, Segment, CDS, Buzzer, LCD, Temp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172" y="2879374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스마트폰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64" y="3261480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근접 센서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1633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24" y="1188343"/>
            <a:ext cx="3801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컨트롤러 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(Phone)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294" y="1958365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헤드라이트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전조등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786" y="2444417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꺼짐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헤드라이트 기능을 끔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오토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조도센서에 의해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초마다 자동 갱신하여 상태를 자동으로 변경함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06340" y="3152303"/>
            <a:ext cx="263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•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밝음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LED 0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켜짐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•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 LED 2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켜짐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•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어두움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LED 4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켜짐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786" y="4167966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수동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LED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사용자가 조절 함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293" y="5796855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후방감지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7786" y="6228903"/>
            <a:ext cx="9082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멀음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물체가 먼 상태로 실시간 감지 상태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가까움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물체가 가까운 상태로 경고음이 울리며 경고 메시지를 연속적으로 알려줌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293" y="4716735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조작 상태 표시 기능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786" y="5148783"/>
            <a:ext cx="588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LCD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기능으로 사용자의 현재 조작 상태를 알려줌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5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1633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294" y="1958365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온도 측정 기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786" y="2444417"/>
            <a:ext cx="7289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온도 기능을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초마다 자동 갱신하여 알려줌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소수점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자리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294" y="3204567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온도 측정 표시 기능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786" y="3690619"/>
            <a:ext cx="5509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온도 상태를 세그먼트에 표시하여 알려줌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124" y="4716735"/>
            <a:ext cx="40078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모니터링 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HBE-SM9)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294" y="5486757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모니터링 기능 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계기판</a:t>
            </a:r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786" y="5972809"/>
            <a:ext cx="5498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모든 상태를 모니터링 할 수 있도록 제공함</a:t>
            </a:r>
            <a:endParaRPr lang="en-US" altLang="ko-KR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4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30716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워크플로우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24" y="1188343"/>
            <a:ext cx="2005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워크플로우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0156" y="2484487"/>
            <a:ext cx="3888432" cy="2499244"/>
            <a:chOff x="5567095" y="1998757"/>
            <a:chExt cx="3888432" cy="2499244"/>
          </a:xfrm>
        </p:grpSpPr>
        <p:sp>
          <p:nvSpPr>
            <p:cNvPr id="42" name="직사각형 41"/>
            <p:cNvSpPr/>
            <p:nvPr/>
          </p:nvSpPr>
          <p:spPr>
            <a:xfrm>
              <a:off x="7027535" y="3084577"/>
              <a:ext cx="86409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  <a:endPara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3" name="직선 연결선 42"/>
            <p:cNvCxnSpPr>
              <a:stCxn id="42" idx="2"/>
            </p:cNvCxnSpPr>
            <p:nvPr/>
          </p:nvCxnSpPr>
          <p:spPr>
            <a:xfrm>
              <a:off x="7459583" y="3444617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999143" y="3732649"/>
              <a:ext cx="30243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023479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999143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5567095" y="4137961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헤드라이트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863239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6436024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후방감지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1666" y="1998757"/>
              <a:ext cx="1875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Phone</a:t>
              </a:r>
            </a:p>
            <a:p>
              <a:pPr algn="ctr"/>
              <a:r>
                <a:rPr lang="ko-KR" altLang="en-US" b="1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자동차 컨트롤러</a:t>
              </a:r>
              <a:endParaRPr lang="en-US" altLang="ko-KR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8015367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8591431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Command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78486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온도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066780" y="2484487"/>
            <a:ext cx="4040204" cy="2517354"/>
            <a:chOff x="730432" y="1998757"/>
            <a:chExt cx="4040204" cy="2517354"/>
          </a:xfrm>
        </p:grpSpPr>
        <p:sp>
          <p:nvSpPr>
            <p:cNvPr id="3" name="직사각형 2"/>
            <p:cNvSpPr/>
            <p:nvPr/>
          </p:nvSpPr>
          <p:spPr>
            <a:xfrm>
              <a:off x="2342644" y="3084577"/>
              <a:ext cx="86409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</a:t>
              </a:r>
              <a:endPara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" name="직선 연결선 4"/>
            <p:cNvCxnSpPr>
              <a:stCxn id="3" idx="2"/>
            </p:cNvCxnSpPr>
            <p:nvPr/>
          </p:nvCxnSpPr>
          <p:spPr>
            <a:xfrm>
              <a:off x="2774692" y="3444617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170236" y="3732649"/>
              <a:ext cx="3168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38588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0236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730432" y="4156071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헤드라이트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962324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530276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CDS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2992" y="1998757"/>
              <a:ext cx="1643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HBE-SM9</a:t>
              </a:r>
            </a:p>
            <a:p>
              <a:pPr algn="ctr"/>
              <a:r>
                <a:rPr lang="ko-KR" altLang="en-US" b="1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상태 모니터링</a:t>
              </a:r>
              <a:endParaRPr lang="en-US" altLang="ko-KR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774691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906540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Command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60554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후방감지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555704" y="3732649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3123656" y="4137016"/>
              <a:ext cx="8640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온도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78148" y="3420591"/>
            <a:ext cx="9865096" cy="187220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96490" y="3570307"/>
            <a:ext cx="91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1Depth</a:t>
            </a:r>
            <a:endParaRPr lang="en-US" altLang="ko-KR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6" name="직선 연결선 65"/>
          <p:cNvCxnSpPr>
            <a:endCxn id="64" idx="1"/>
          </p:cNvCxnSpPr>
          <p:nvPr/>
        </p:nvCxnSpPr>
        <p:spPr>
          <a:xfrm>
            <a:off x="2938988" y="3770362"/>
            <a:ext cx="18575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708920" y="3770362"/>
            <a:ext cx="17980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13" y="264433"/>
            <a:ext cx="32576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3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3500" b="1" spc="3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전이도</a:t>
            </a:r>
            <a:endParaRPr lang="en-US" altLang="ko-KR" sz="3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24" y="1188343"/>
            <a:ext cx="20906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</a:t>
            </a:r>
            <a:r>
              <a:rPr lang="en-US" altLang="ko-KR" sz="2500" b="1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 전이도</a:t>
            </a:r>
            <a:endParaRPr lang="en-US" altLang="ko-KR" sz="2500" b="1" spc="-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94" y="1764407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◎ 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헤드라이트 </a:t>
            </a:r>
            <a:r>
              <a:rPr lang="ko-KR" altLang="en-US" spc="-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r>
              <a:rPr lang="ko-KR" altLang="en-US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능</a:t>
            </a:r>
            <a:endParaRPr lang="en-US" altLang="ko-KR" spc="-15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6837" y="2546276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꺼짐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4"/>
          </p:cNvCxnSpPr>
          <p:nvPr/>
        </p:nvCxnSpPr>
        <p:spPr>
          <a:xfrm>
            <a:off x="476877" y="3266356"/>
            <a:ext cx="0" cy="115212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16837" y="4418484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꺼짐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7412" y="222283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cxnSp>
        <p:nvCxnSpPr>
          <p:cNvPr id="18" name="직선 연결선 17"/>
          <p:cNvCxnSpPr>
            <a:stCxn id="4" idx="6"/>
          </p:cNvCxnSpPr>
          <p:nvPr/>
        </p:nvCxnSpPr>
        <p:spPr>
          <a:xfrm>
            <a:off x="836917" y="2906316"/>
            <a:ext cx="1629463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576993" y="2546276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54472" y="222283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cxnSp>
        <p:nvCxnSpPr>
          <p:cNvPr id="77" name="직선 연결선 76"/>
          <p:cNvCxnSpPr>
            <a:stCxn id="59" idx="6"/>
            <a:endCxn id="68" idx="2"/>
          </p:cNvCxnSpPr>
          <p:nvPr/>
        </p:nvCxnSpPr>
        <p:spPr>
          <a:xfrm>
            <a:off x="3205055" y="2906316"/>
            <a:ext cx="4371938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5337714" y="4463106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866343" y="4471541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265120" y="4480726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688803" y="4489537"/>
            <a:ext cx="720080" cy="7200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/>
          <p:cNvCxnSpPr>
            <a:stCxn id="54" idx="4"/>
          </p:cNvCxnSpPr>
          <p:nvPr/>
        </p:nvCxnSpPr>
        <p:spPr>
          <a:xfrm>
            <a:off x="476877" y="5138564"/>
            <a:ext cx="0" cy="43204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90116" y="5580831"/>
            <a:ext cx="773521" cy="432048"/>
          </a:xfrm>
          <a:prstGeom prst="roundRect">
            <a:avLst/>
          </a:prstGeom>
          <a:noFill/>
          <a:ln w="158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LED : 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1562" y="520916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LED ALL OFF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7937033" y="3272893"/>
            <a:ext cx="0" cy="50405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680409" y="3785442"/>
            <a:ext cx="436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676527" y="3776949"/>
            <a:ext cx="0" cy="71354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83" idx="0"/>
          </p:cNvCxnSpPr>
          <p:nvPr/>
        </p:nvCxnSpPr>
        <p:spPr>
          <a:xfrm>
            <a:off x="7226383" y="3794631"/>
            <a:ext cx="0" cy="67691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84" idx="0"/>
          </p:cNvCxnSpPr>
          <p:nvPr/>
        </p:nvCxnSpPr>
        <p:spPr>
          <a:xfrm flipH="1">
            <a:off x="8625160" y="3795006"/>
            <a:ext cx="8913" cy="68572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0048843" y="3786473"/>
            <a:ext cx="0" cy="71354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1018093" y="2222836"/>
            <a:ext cx="4184591" cy="3790043"/>
            <a:chOff x="1731353" y="2222836"/>
            <a:chExt cx="4184591" cy="3790043"/>
          </a:xfrm>
        </p:grpSpPr>
        <p:sp>
          <p:nvSpPr>
            <p:cNvPr id="59" name="타원 58"/>
            <p:cNvSpPr/>
            <p:nvPr/>
          </p:nvSpPr>
          <p:spPr>
            <a:xfrm>
              <a:off x="3198235" y="2546276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97402" y="222283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Check</a:t>
              </a:r>
            </a:p>
          </p:txBody>
        </p:sp>
        <p:cxnSp>
          <p:nvCxnSpPr>
            <p:cNvPr id="25" name="직선 연결선 24"/>
            <p:cNvCxnSpPr>
              <a:stCxn id="59" idx="3"/>
            </p:cNvCxnSpPr>
            <p:nvPr/>
          </p:nvCxnSpPr>
          <p:spPr>
            <a:xfrm flipH="1">
              <a:off x="2118115" y="3160903"/>
              <a:ext cx="1185573" cy="118557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9" idx="4"/>
            </p:cNvCxnSpPr>
            <p:nvPr/>
          </p:nvCxnSpPr>
          <p:spPr>
            <a:xfrm>
              <a:off x="3558275" y="3266356"/>
              <a:ext cx="0" cy="108012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59" idx="5"/>
              <a:endCxn id="74" idx="0"/>
            </p:cNvCxnSpPr>
            <p:nvPr/>
          </p:nvCxnSpPr>
          <p:spPr>
            <a:xfrm>
              <a:off x="3812862" y="3160903"/>
              <a:ext cx="1185569" cy="119313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746300" y="4346476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밝음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198232" y="4354041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중간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4638391" y="4354041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어둠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79023" y="3238065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Auto</a:t>
              </a:r>
            </a:p>
            <a:p>
              <a:pPr algn="ctr"/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&gt;=2000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49619" y="3238065"/>
              <a:ext cx="537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Auto</a:t>
              </a:r>
            </a:p>
            <a:p>
              <a:pPr algn="ctr"/>
              <a:r>
                <a:rPr lang="en-US" altLang="ko-KR" sz="1200" spc="-15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&lt;</a:t>
              </a:r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2000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40181" y="3231951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Auto</a:t>
              </a:r>
            </a:p>
            <a:p>
              <a:pPr algn="ctr"/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&lt;=1000</a:t>
              </a:r>
            </a:p>
          </p:txBody>
        </p:sp>
        <p:cxnSp>
          <p:nvCxnSpPr>
            <p:cNvPr id="90" name="직선 연결선 89"/>
            <p:cNvCxnSpPr>
              <a:stCxn id="72" idx="4"/>
            </p:cNvCxnSpPr>
            <p:nvPr/>
          </p:nvCxnSpPr>
          <p:spPr>
            <a:xfrm>
              <a:off x="2106340" y="5066556"/>
              <a:ext cx="0" cy="504056"/>
            </a:xfrm>
            <a:prstGeom prst="line">
              <a:avLst/>
            </a:prstGeom>
            <a:ln>
              <a:headEnd w="med" len="sm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558272" y="5076775"/>
              <a:ext cx="0" cy="504056"/>
            </a:xfrm>
            <a:prstGeom prst="line">
              <a:avLst/>
            </a:prstGeom>
            <a:ln>
              <a:headEnd w="med" len="sm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998431" y="5066556"/>
              <a:ext cx="0" cy="504056"/>
            </a:xfrm>
            <a:prstGeom prst="line">
              <a:avLst/>
            </a:prstGeom>
            <a:ln>
              <a:headEnd w="med" len="sm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1731353" y="5580831"/>
              <a:ext cx="773521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: 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171511" y="5580831"/>
              <a:ext cx="773521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: 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611669" y="5580831"/>
              <a:ext cx="773521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: 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38194" y="5179526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LED ALL OFF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66867" y="5188976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LED 1,2 ON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8781" y="5160223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LED ALL ON</a:t>
              </a:r>
            </a:p>
          </p:txBody>
        </p:sp>
        <p:cxnSp>
          <p:nvCxnSpPr>
            <p:cNvPr id="123" name="직선 연결선 122"/>
            <p:cNvCxnSpPr>
              <a:endCxn id="73" idx="2"/>
            </p:cNvCxnSpPr>
            <p:nvPr/>
          </p:nvCxnSpPr>
          <p:spPr>
            <a:xfrm>
              <a:off x="2478154" y="4706516"/>
              <a:ext cx="720078" cy="7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926952" y="4714081"/>
              <a:ext cx="720078" cy="7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4949669" y="5165153"/>
            <a:ext cx="1554508" cy="1279774"/>
            <a:chOff x="4949669" y="5165153"/>
            <a:chExt cx="1554508" cy="1279774"/>
          </a:xfrm>
        </p:grpSpPr>
        <p:sp>
          <p:nvSpPr>
            <p:cNvPr id="81" name="TextBox 80"/>
            <p:cNvSpPr txBox="1"/>
            <p:nvPr/>
          </p:nvSpPr>
          <p:spPr>
            <a:xfrm>
              <a:off x="5662280" y="5165153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Check State</a:t>
              </a: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003767" y="60128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1 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49669" y="563115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True</a:t>
              </a: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5697754" y="60070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1 OFF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직선 연결선 139"/>
            <p:cNvCxnSpPr>
              <a:stCxn id="82" idx="4"/>
            </p:cNvCxnSpPr>
            <p:nvPr/>
          </p:nvCxnSpPr>
          <p:spPr>
            <a:xfrm>
              <a:off x="5697754" y="5183186"/>
              <a:ext cx="0" cy="254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7" idx="0"/>
            </p:cNvCxnSpPr>
            <p:nvPr/>
          </p:nvCxnSpPr>
          <p:spPr>
            <a:xfrm>
              <a:off x="5301837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5301836" y="5437475"/>
              <a:ext cx="69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5995823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931932" y="563115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False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73276" y="5191989"/>
            <a:ext cx="1554508" cy="1279774"/>
            <a:chOff x="4949669" y="5165153"/>
            <a:chExt cx="1554508" cy="1279774"/>
          </a:xfrm>
        </p:grpSpPr>
        <p:sp>
          <p:nvSpPr>
            <p:cNvPr id="154" name="TextBox 153"/>
            <p:cNvSpPr txBox="1"/>
            <p:nvPr/>
          </p:nvSpPr>
          <p:spPr>
            <a:xfrm>
              <a:off x="5662280" y="5165153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Check State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5003767" y="60128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2 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949669" y="563115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True</a:t>
              </a: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5697754" y="60070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2 OFF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5697754" y="5183186"/>
              <a:ext cx="0" cy="254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endCxn id="155" idx="0"/>
            </p:cNvCxnSpPr>
            <p:nvPr/>
          </p:nvCxnSpPr>
          <p:spPr>
            <a:xfrm>
              <a:off x="5301837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5301836" y="5437475"/>
              <a:ext cx="69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5995823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5931932" y="563115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False</a:t>
              </a: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882935" y="5188976"/>
            <a:ext cx="1554508" cy="1279774"/>
            <a:chOff x="4949669" y="5165153"/>
            <a:chExt cx="1554508" cy="1279774"/>
          </a:xfrm>
        </p:grpSpPr>
        <p:sp>
          <p:nvSpPr>
            <p:cNvPr id="164" name="TextBox 163"/>
            <p:cNvSpPr txBox="1"/>
            <p:nvPr/>
          </p:nvSpPr>
          <p:spPr>
            <a:xfrm>
              <a:off x="5662280" y="5165153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Check State</a:t>
              </a: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5003767" y="60128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3 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49669" y="563115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True</a:t>
              </a: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697754" y="60070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3 OFF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5697754" y="5183186"/>
              <a:ext cx="0" cy="254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endCxn id="165" idx="0"/>
            </p:cNvCxnSpPr>
            <p:nvPr/>
          </p:nvCxnSpPr>
          <p:spPr>
            <a:xfrm>
              <a:off x="5301837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5301836" y="5437475"/>
              <a:ext cx="69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5995823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931932" y="563115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False</a:t>
              </a: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9281257" y="5188976"/>
            <a:ext cx="1509476" cy="1279774"/>
            <a:chOff x="4949669" y="5165153"/>
            <a:chExt cx="1509476" cy="1279774"/>
          </a:xfrm>
        </p:grpSpPr>
        <p:sp>
          <p:nvSpPr>
            <p:cNvPr id="175" name="TextBox 174"/>
            <p:cNvSpPr txBox="1"/>
            <p:nvPr/>
          </p:nvSpPr>
          <p:spPr>
            <a:xfrm>
              <a:off x="5617248" y="5165153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Check State</a:t>
              </a: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5003767" y="60128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4 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949669" y="563115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True</a:t>
              </a: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5697754" y="6007079"/>
              <a:ext cx="596139" cy="4320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LED 4 OFF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5697754" y="5183186"/>
              <a:ext cx="0" cy="254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6" idx="0"/>
            </p:cNvCxnSpPr>
            <p:nvPr/>
          </p:nvCxnSpPr>
          <p:spPr>
            <a:xfrm>
              <a:off x="5301837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5301836" y="5437475"/>
              <a:ext cx="693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5995823" y="5436815"/>
              <a:ext cx="0" cy="57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931932" y="563115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False</a:t>
              </a:r>
            </a:p>
          </p:txBody>
        </p:sp>
      </p:grpSp>
      <p:cxnSp>
        <p:nvCxnSpPr>
          <p:cNvPr id="194" name="직선 연결선 193"/>
          <p:cNvCxnSpPr>
            <a:stCxn id="82" idx="6"/>
            <a:endCxn id="83" idx="2"/>
          </p:cNvCxnSpPr>
          <p:nvPr/>
        </p:nvCxnSpPr>
        <p:spPr>
          <a:xfrm>
            <a:off x="6057794" y="4823146"/>
            <a:ext cx="808549" cy="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83" idx="6"/>
            <a:endCxn id="84" idx="2"/>
          </p:cNvCxnSpPr>
          <p:nvPr/>
        </p:nvCxnSpPr>
        <p:spPr>
          <a:xfrm>
            <a:off x="7586423" y="4831581"/>
            <a:ext cx="678697" cy="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9008324" y="4851368"/>
            <a:ext cx="678697" cy="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644180" y="40601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224379" y="405819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8622205" y="406497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041203" y="406497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13758" y="43917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Auto Check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685799" y="43917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Auto Check</a:t>
            </a:r>
          </a:p>
        </p:txBody>
      </p:sp>
    </p:spTree>
    <p:extLst>
      <p:ext uri="{BB962C8B-B14F-4D97-AF65-F5344CB8AC3E}">
        <p14:creationId xmlns:p14="http://schemas.microsoft.com/office/powerpoint/2010/main" val="14557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1870</TotalTime>
  <Words>621</Words>
  <Application>Microsoft Office PowerPoint</Application>
  <PresentationFormat>사용자 지정</PresentationFormat>
  <Paragraphs>173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나눔고딕</vt:lpstr>
      <vt:lpstr>굴림</vt:lpstr>
      <vt:lpstr>맑은 고딕</vt:lpstr>
      <vt:lpstr>blank</vt:lpstr>
      <vt:lpstr>“자동차 제어” 앱 개발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깔끔한 보고서 양식</dc:title>
  <dc:creator>구이오</dc:creator>
  <cp:keywords>블로그엔조이;www.blognjoy.net</cp:keywords>
  <cp:lastModifiedBy>이우준</cp:lastModifiedBy>
  <cp:revision>299</cp:revision>
  <dcterms:created xsi:type="dcterms:W3CDTF">2014-03-18T01:57:45Z</dcterms:created>
  <dcterms:modified xsi:type="dcterms:W3CDTF">2016-06-05T23:25:48Z</dcterms:modified>
</cp:coreProperties>
</file>