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73" r:id="rId2"/>
  </p:sldMasterIdLst>
  <p:notesMasterIdLst>
    <p:notesMasterId r:id="rId33"/>
  </p:notesMasterIdLst>
  <p:handoutMasterIdLst>
    <p:handoutMasterId r:id="rId34"/>
  </p:handout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</p:sldIdLst>
  <p:sldSz cx="9144000" cy="6858000" type="screen4x3"/>
  <p:notesSz cx="7104063" cy="10234613"/>
  <p:embeddedFontLst>
    <p:embeddedFont>
      <p:font typeface="Arial Rounded MT Bold" panose="020F0704030504030204" pitchFamily="34" charset="0"/>
      <p:regular r:id="rId35"/>
    </p:embeddedFont>
    <p:embeddedFont>
      <p:font typeface="휴먼모음T" panose="02030504000101010101" pitchFamily="18" charset="-127"/>
      <p:regular r:id="rId36"/>
    </p:embeddedFont>
    <p:embeddedFont>
      <p:font typeface="HY동녘B" panose="0203060000010101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HY견고딕" panose="02030600000101010101" pitchFamily="18" charset="-127"/>
      <p:regular r:id="rId40"/>
    </p:embeddedFont>
    <p:embeddedFont>
      <p:font typeface="Stencil" panose="040409050D0802020404" pitchFamily="82" charset="0"/>
      <p:regular r:id="rId4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9900CC"/>
    <a:srgbClr val="641E08"/>
    <a:srgbClr val="982D0C"/>
    <a:srgbClr val="003300"/>
    <a:srgbClr val="C19BE1"/>
    <a:srgbClr val="FF00FF"/>
    <a:srgbClr val="C89CE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8" autoAdjust="0"/>
    <p:restoredTop sz="99807" autoAdjust="0"/>
  </p:normalViewPr>
  <p:slideViewPr>
    <p:cSldViewPr>
      <p:cViewPr>
        <p:scale>
          <a:sx n="66" d="100"/>
          <a:sy n="66" d="100"/>
        </p:scale>
        <p:origin x="-12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B14983F-310E-4911-BDA4-FB6038452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98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5B497C8-A7ED-4931-8C00-B5AF410852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65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 descr="시안-표지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425"/>
            <a:ext cx="9144000" cy="64722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E1C6F4-91C8-4837-BB44-1F894366CA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4638" y="1125538"/>
            <a:ext cx="2087562" cy="5327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8775" y="1125538"/>
            <a:ext cx="6113463" cy="5327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F8942-4590-47B3-9AA6-E719B463D2C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7"/>
          <p:cNvGrpSpPr/>
          <p:nvPr/>
        </p:nvGrpSpPr>
        <p:grpSpPr>
          <a:xfrm>
            <a:off x="285720" y="2000240"/>
            <a:ext cx="8215370" cy="1643074"/>
            <a:chOff x="500034" y="142852"/>
            <a:chExt cx="8215370" cy="500066"/>
          </a:xfrm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8" name="그룹 8"/>
          <p:cNvGrpSpPr/>
          <p:nvPr/>
        </p:nvGrpSpPr>
        <p:grpSpPr>
          <a:xfrm>
            <a:off x="428596" y="3571876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16"/>
          <p:cNvGrpSpPr/>
          <p:nvPr/>
        </p:nvGrpSpPr>
        <p:grpSpPr>
          <a:xfrm>
            <a:off x="428596" y="2071678"/>
            <a:ext cx="8072494" cy="71438"/>
            <a:chOff x="357158" y="4357694"/>
            <a:chExt cx="8072494" cy="71438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5" name="부제목 2"/>
          <p:cNvSpPr txBox="1">
            <a:spLocks/>
          </p:cNvSpPr>
          <p:nvPr/>
        </p:nvSpPr>
        <p:spPr>
          <a:xfrm>
            <a:off x="5457876" y="1714488"/>
            <a:ext cx="2971776" cy="32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>
              <a:buNone/>
              <a:defRPr sz="3000" baseline="0">
                <a:solidFill>
                  <a:srgbClr val="00B050"/>
                </a:solidFill>
                <a:ea typeface="HY동녘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㈜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한백전자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교육사업부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5786" y="6429396"/>
            <a:ext cx="1805014" cy="292079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A8AA2DDE-5A15-46AF-B964-CFE0F3D8DF0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2"/>
          </p:nvPr>
        </p:nvSpPr>
        <p:spPr>
          <a:xfrm>
            <a:off x="485804" y="357187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62C-9CF4-405F-B5A2-8DDDC36414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57364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57364"/>
            <a:ext cx="4041775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AA2DDE-5A15-46AF-B964-CFE0F3D8DF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2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285728"/>
            <a:ext cx="3143272" cy="1857388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9B62C-9CF4-405F-B5A2-8DDDC364148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736725"/>
            <a:ext cx="4081462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736725"/>
            <a:ext cx="408305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CB702-5D45-4ACC-855B-36587BD459C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CA5B31-210B-4AA7-AF9B-7FB7EB7972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86533-A56E-47E7-A8A9-F43AFC17695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6FC96-859D-4E66-AFA8-087A439E07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D6C796-EC16-4379-BA43-890F56E113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0ABC71-4F53-4838-969D-AD1777E45C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내지시안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6988"/>
            <a:ext cx="9144000" cy="6465888"/>
          </a:xfrm>
          <a:prstGeom prst="rect">
            <a:avLst/>
          </a:prstGeom>
          <a:noFill/>
        </p:spPr>
      </p:pic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300" y="6453188"/>
            <a:ext cx="441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 Rounded MT Bold" pitchFamily="34" charset="0"/>
              </a:defRPr>
            </a:lvl1pPr>
          </a:lstStyle>
          <a:p>
            <a:fld id="{EDC72880-5C73-4795-BF11-0ABDD8E99CB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2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01707"/>
            <a:ext cx="8316912" cy="525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12804" y="507960"/>
            <a:ext cx="3067092" cy="474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tencil" pitchFamily="82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291" y="527624"/>
            <a:ext cx="565951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FFC000"/>
          </a:solidFill>
          <a:latin typeface="Stencil" pitchFamily="82" charset="0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9pPr>
    </p:titleStyle>
    <p:bodyStyle>
      <a:lvl1pPr marL="266700" indent="-266700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200000"/>
        <a:buFont typeface="Wingdings" pitchFamily="2" charset="2"/>
        <a:buChar char="§"/>
        <a:defRPr kumimoji="1" sz="1600">
          <a:solidFill>
            <a:srgbClr val="003399"/>
          </a:solidFill>
          <a:latin typeface="Stencil" pitchFamily="82" charset="0"/>
          <a:ea typeface="+mn-ea"/>
          <a:cs typeface="+mn-cs"/>
        </a:defRPr>
      </a:lvl1pPr>
      <a:lvl2pPr marL="714375" indent="-26828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¢"/>
        <a:defRPr kumimoji="1" sz="1400">
          <a:solidFill>
            <a:srgbClr val="0000CC"/>
          </a:solidFill>
          <a:latin typeface="Stencil" pitchFamily="82" charset="0"/>
          <a:ea typeface="+mn-ea"/>
        </a:defRPr>
      </a:lvl2pPr>
      <a:lvl3pPr marL="1076325" indent="-182563" algn="l" rtl="0" fontAlgn="ctr" latinLnBrk="1">
        <a:spcBef>
          <a:spcPct val="20000"/>
        </a:spcBef>
        <a:spcAft>
          <a:spcPct val="0"/>
        </a:spcAft>
        <a:buClr>
          <a:srgbClr val="5F5F5F"/>
        </a:buClr>
        <a:buSzPct val="120000"/>
        <a:buFont typeface="Wingdings" pitchFamily="2" charset="2"/>
        <a:buChar char="§"/>
        <a:defRPr kumimoji="1" sz="1200">
          <a:solidFill>
            <a:srgbClr val="292929"/>
          </a:solidFill>
          <a:latin typeface="Stencil" pitchFamily="82" charset="0"/>
          <a:ea typeface="+mn-ea"/>
        </a:defRPr>
      </a:lvl3pPr>
      <a:lvl4pPr marL="1438275" indent="-182563" algn="l" rtl="0" fontAlgn="ctr" latinLnBrk="1">
        <a:spcBef>
          <a:spcPct val="20000"/>
        </a:spcBef>
        <a:spcAft>
          <a:spcPct val="0"/>
        </a:spcAft>
        <a:buClr>
          <a:srgbClr val="0000CC"/>
        </a:buClr>
        <a:buSzPct val="150000"/>
        <a:buFont typeface="Arial" pitchFamily="34" charset="0"/>
        <a:buChar char="•"/>
        <a:defRPr kumimoji="1" sz="1000">
          <a:solidFill>
            <a:srgbClr val="003399"/>
          </a:solidFill>
          <a:latin typeface="Stencil" pitchFamily="82" charset="0"/>
          <a:ea typeface="+mn-ea"/>
        </a:defRPr>
      </a:lvl4pPr>
      <a:lvl5pPr marL="17907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5pPr>
      <a:lvl6pPr marL="22479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6pPr>
      <a:lvl7pPr marL="27051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7pPr>
      <a:lvl8pPr marL="31623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8pPr>
      <a:lvl9pPr marL="36195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966" y="42504"/>
            <a:ext cx="9072594" cy="6786586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4325" y="6500834"/>
            <a:ext cx="648200" cy="27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659655" y="6615304"/>
            <a:ext cx="41376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본 문서의 저작권은 ㈜</a:t>
            </a:r>
            <a:r>
              <a:rPr lang="ko-KR" alt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한백전자에</a:t>
            </a:r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있으며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,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허락 없이 무단 복제 및 전제를 불허합니다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드라이버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8643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</a:t>
            </a:r>
            <a:r>
              <a:rPr lang="ko-KR" altLang="ko-KR" dirty="0" smtClean="0"/>
              <a:t>드라이버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sm9exynos5_led.c</a:t>
            </a:r>
          </a:p>
          <a:p>
            <a:pPr lvl="1"/>
            <a:r>
              <a:rPr lang="ko-KR" altLang="ko-KR" dirty="0"/>
              <a:t>디바이스 드라이버의 기능을 구현한 파일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684788"/>
            <a:ext cx="6534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001: #include &lt;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module.h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002: #include &lt;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kernel.h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003: #include &lt;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init.h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004: #include &lt;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platform_device.h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005: #include &lt;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gpio.h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006: #include &lt;</a:t>
            </a:r>
            <a:r>
              <a:rPr lang="en-US" altLang="ko-KR" dirty="0" err="1"/>
              <a:t>mach</a:t>
            </a:r>
            <a:r>
              <a:rPr lang="en-US" altLang="ko-KR" dirty="0"/>
              <a:t>/</a:t>
            </a:r>
            <a:r>
              <a:rPr lang="en-US" altLang="ko-KR" dirty="0" err="1"/>
              <a:t>gpio.h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007: #include &lt;</a:t>
            </a:r>
            <a:r>
              <a:rPr lang="en-US" altLang="ko-KR" dirty="0" err="1"/>
              <a:t>mach</a:t>
            </a:r>
            <a:r>
              <a:rPr lang="en-US" altLang="ko-KR" dirty="0"/>
              <a:t>/</a:t>
            </a:r>
            <a:r>
              <a:rPr lang="en-US" altLang="ko-KR" dirty="0" err="1"/>
              <a:t>regs-gpio.h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008: #include &lt;plat/</a:t>
            </a:r>
            <a:r>
              <a:rPr lang="en-US" altLang="ko-KR" dirty="0" err="1"/>
              <a:t>gpio-cfg.h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009: #include &lt;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of_gpio.h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010: #include &lt;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miscdevice.h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011: #include &lt;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fs.h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012: #include &lt;</a:t>
            </a:r>
            <a:r>
              <a:rPr lang="en-US" altLang="ko-KR" dirty="0" err="1"/>
              <a:t>asm</a:t>
            </a:r>
            <a:r>
              <a:rPr lang="en-US" altLang="ko-KR" dirty="0"/>
              <a:t>/</a:t>
            </a:r>
            <a:r>
              <a:rPr lang="en-US" altLang="ko-KR" dirty="0" err="1"/>
              <a:t>uaccess.h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013: </a:t>
            </a:r>
            <a:endParaRPr lang="ko-KR" altLang="ko-KR" dirty="0"/>
          </a:p>
          <a:p>
            <a:r>
              <a:rPr lang="en-US" altLang="ko-KR" dirty="0"/>
              <a:t>014: extern </a:t>
            </a:r>
            <a:r>
              <a:rPr lang="en-US" altLang="ko-KR" dirty="0" err="1"/>
              <a:t>int</a:t>
            </a:r>
            <a:r>
              <a:rPr lang="en-US" altLang="ko-KR" dirty="0"/>
              <a:t> sm9exynos5_led_gpio(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led_gpio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015: </a:t>
            </a:r>
            <a:endParaRPr lang="ko-KR" altLang="ko-KR" dirty="0"/>
          </a:p>
          <a:p>
            <a:r>
              <a:rPr lang="en-US" altLang="ko-KR" dirty="0"/>
              <a:t>016: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led_gpios</a:t>
            </a:r>
            <a:r>
              <a:rPr lang="en-US" altLang="ko-KR" dirty="0"/>
              <a:t>[4</a:t>
            </a:r>
            <a:r>
              <a:rPr lang="en-US" altLang="ko-KR" dirty="0" smtClean="0"/>
              <a:t>];</a:t>
            </a:r>
            <a:br>
              <a:rPr lang="en-US" altLang="ko-KR" dirty="0" smtClean="0"/>
            </a:br>
            <a:r>
              <a:rPr lang="en-US" altLang="ko-KR" dirty="0"/>
              <a:t>017: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2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</a:t>
            </a:r>
            <a:r>
              <a:rPr lang="ko-KR" altLang="ko-KR" dirty="0" smtClean="0"/>
              <a:t>드라이버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11560" y="1052736"/>
            <a:ext cx="81311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018: static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sm9exynos5_led_open(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inode</a:t>
            </a:r>
            <a:r>
              <a:rPr lang="en-US" altLang="ko-KR" sz="1700" dirty="0"/>
              <a:t> * </a:t>
            </a:r>
            <a:r>
              <a:rPr lang="en-US" altLang="ko-KR" sz="1700" dirty="0" err="1"/>
              <a:t>inode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file * file){</a:t>
            </a:r>
            <a:endParaRPr lang="ko-KR" altLang="ko-KR" sz="1700" dirty="0"/>
          </a:p>
          <a:p>
            <a:r>
              <a:rPr lang="en-US" altLang="ko-KR" sz="1700" dirty="0"/>
              <a:t>019:  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i,ret</a:t>
            </a:r>
            <a:r>
              <a:rPr lang="en-US" altLang="ko-KR" sz="1700" dirty="0"/>
              <a:t>;</a:t>
            </a:r>
            <a:endParaRPr lang="ko-KR" altLang="ko-KR" sz="1700" dirty="0"/>
          </a:p>
          <a:p>
            <a:r>
              <a:rPr lang="en-US" altLang="ko-KR" sz="1700" dirty="0"/>
              <a:t>020:   sm9exynos5_led_gpio(</a:t>
            </a:r>
            <a:r>
              <a:rPr lang="en-US" altLang="ko-KR" sz="1700" dirty="0" err="1"/>
              <a:t>led_gpios</a:t>
            </a:r>
            <a:r>
              <a:rPr lang="en-US" altLang="ko-KR" sz="1700" dirty="0"/>
              <a:t>);</a:t>
            </a:r>
            <a:endParaRPr lang="ko-KR" altLang="ko-KR" sz="1700" dirty="0"/>
          </a:p>
          <a:p>
            <a:r>
              <a:rPr lang="en-US" altLang="ko-KR" sz="1700" dirty="0"/>
              <a:t>021:   for(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=0;i&lt;4;i++)</a:t>
            </a:r>
            <a:endParaRPr lang="ko-KR" altLang="ko-KR" sz="1700" dirty="0"/>
          </a:p>
          <a:p>
            <a:r>
              <a:rPr lang="en-US" altLang="ko-KR" sz="1700" dirty="0"/>
              <a:t>022:   {</a:t>
            </a:r>
            <a:endParaRPr lang="ko-KR" altLang="ko-KR" sz="1700" dirty="0"/>
          </a:p>
          <a:p>
            <a:r>
              <a:rPr lang="en-US" altLang="ko-KR" sz="1700" dirty="0"/>
              <a:t>023:     ret = </a:t>
            </a:r>
            <a:r>
              <a:rPr lang="en-US" altLang="ko-KR" sz="1700" dirty="0" err="1"/>
              <a:t>gpio_request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led_gpios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],"led");</a:t>
            </a:r>
            <a:endParaRPr lang="ko-KR" altLang="ko-KR" sz="1700" dirty="0"/>
          </a:p>
          <a:p>
            <a:r>
              <a:rPr lang="en-US" altLang="ko-KR" sz="1700" dirty="0"/>
              <a:t>024:     if(ret&lt;0)</a:t>
            </a:r>
            <a:endParaRPr lang="ko-KR" altLang="ko-KR" sz="1700" dirty="0"/>
          </a:p>
          <a:p>
            <a:r>
              <a:rPr lang="en-US" altLang="ko-KR" sz="1700" dirty="0"/>
              <a:t>025:     {</a:t>
            </a:r>
            <a:endParaRPr lang="ko-KR" altLang="ko-KR" sz="1700" dirty="0"/>
          </a:p>
          <a:p>
            <a:r>
              <a:rPr lang="en-US" altLang="ko-KR" sz="1700" dirty="0"/>
              <a:t>026:       </a:t>
            </a:r>
            <a:r>
              <a:rPr lang="en-US" altLang="ko-KR" sz="1700" dirty="0" err="1"/>
              <a:t>printk</a:t>
            </a:r>
            <a:r>
              <a:rPr lang="en-US" altLang="ko-KR" sz="1700" dirty="0"/>
              <a:t>(KERN_INFO "sm9exynos5_led_open() </a:t>
            </a:r>
            <a:r>
              <a:rPr lang="en-US" altLang="ko-KR" sz="1700" dirty="0" err="1"/>
              <a:t>gpio_request</a:t>
            </a:r>
            <a:r>
              <a:rPr lang="en-US" altLang="ko-KR" sz="1700" dirty="0"/>
              <a:t> err!\n");</a:t>
            </a:r>
            <a:endParaRPr lang="ko-KR" altLang="ko-KR" sz="1700" dirty="0"/>
          </a:p>
          <a:p>
            <a:r>
              <a:rPr lang="en-US" altLang="ko-KR" sz="1700" dirty="0"/>
              <a:t>027:       return -1;</a:t>
            </a:r>
            <a:endParaRPr lang="ko-KR" altLang="ko-KR" sz="1700" dirty="0"/>
          </a:p>
          <a:p>
            <a:r>
              <a:rPr lang="en-US" altLang="ko-KR" sz="1700" dirty="0"/>
              <a:t>028:     }</a:t>
            </a:r>
            <a:endParaRPr lang="ko-KR" altLang="ko-KR" sz="1700" dirty="0"/>
          </a:p>
          <a:p>
            <a:r>
              <a:rPr lang="en-US" altLang="ko-KR" sz="1700" dirty="0"/>
              <a:t>029:     else</a:t>
            </a:r>
            <a:endParaRPr lang="ko-KR" altLang="ko-KR" sz="1700" dirty="0"/>
          </a:p>
          <a:p>
            <a:r>
              <a:rPr lang="en-US" altLang="ko-KR" sz="1700" dirty="0"/>
              <a:t>030:       </a:t>
            </a:r>
            <a:r>
              <a:rPr lang="en-US" altLang="ko-KR" sz="1700" dirty="0" err="1"/>
              <a:t>gpio_direction_output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led_gpios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],0);</a:t>
            </a:r>
            <a:endParaRPr lang="ko-KR" altLang="ko-KR" sz="1700" dirty="0"/>
          </a:p>
          <a:p>
            <a:r>
              <a:rPr lang="en-US" altLang="ko-KR" sz="1700" dirty="0"/>
              <a:t>031:   }</a:t>
            </a:r>
            <a:endParaRPr lang="ko-KR" altLang="ko-KR" sz="1700" dirty="0"/>
          </a:p>
          <a:p>
            <a:r>
              <a:rPr lang="en-US" altLang="ko-KR" sz="1700" dirty="0"/>
              <a:t>032:   return 0;</a:t>
            </a:r>
            <a:endParaRPr lang="ko-KR" altLang="ko-KR" sz="1700" dirty="0"/>
          </a:p>
          <a:p>
            <a:r>
              <a:rPr lang="en-US" altLang="ko-KR" sz="1700" dirty="0"/>
              <a:t>033: }</a:t>
            </a:r>
            <a:endParaRPr lang="ko-KR" altLang="ko-KR" sz="1700" dirty="0"/>
          </a:p>
          <a:p>
            <a:r>
              <a:rPr lang="en-US" altLang="ko-KR" sz="1700" dirty="0"/>
              <a:t>034: </a:t>
            </a:r>
            <a:endParaRPr lang="ko-KR" altLang="ko-KR" sz="1700" dirty="0"/>
          </a:p>
          <a:p>
            <a:r>
              <a:rPr lang="en-US" altLang="ko-KR" sz="1700" dirty="0"/>
              <a:t>035: static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sm9exynos5_led_release(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inode</a:t>
            </a:r>
            <a:r>
              <a:rPr lang="en-US" altLang="ko-KR" sz="1700" dirty="0"/>
              <a:t> * </a:t>
            </a:r>
            <a:r>
              <a:rPr lang="en-US" altLang="ko-KR" sz="1700" dirty="0" err="1"/>
              <a:t>inode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file * file){</a:t>
            </a:r>
            <a:endParaRPr lang="ko-KR" altLang="ko-KR" sz="1700" dirty="0"/>
          </a:p>
          <a:p>
            <a:r>
              <a:rPr lang="en-US" altLang="ko-KR" sz="1700" dirty="0"/>
              <a:t>036:  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;</a:t>
            </a:r>
            <a:endParaRPr lang="ko-KR" altLang="ko-KR" sz="1700" dirty="0"/>
          </a:p>
          <a:p>
            <a:r>
              <a:rPr lang="en-US" altLang="ko-KR" sz="1700" dirty="0"/>
              <a:t>037: 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93036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</a:t>
            </a:r>
            <a:r>
              <a:rPr lang="ko-KR" altLang="ko-KR" dirty="0" smtClean="0"/>
              <a:t>드라이버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11560" y="1052736"/>
            <a:ext cx="8131136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038</a:t>
            </a:r>
            <a:r>
              <a:rPr lang="en-US" altLang="ko-KR" sz="1600" dirty="0"/>
              <a:t>: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=0;i&lt;4;i++)</a:t>
            </a:r>
            <a:endParaRPr lang="ko-KR" altLang="ko-KR" sz="1600" dirty="0"/>
          </a:p>
          <a:p>
            <a:r>
              <a:rPr lang="en-US" altLang="ko-KR" sz="1600" dirty="0"/>
              <a:t>039:     </a:t>
            </a:r>
            <a:r>
              <a:rPr lang="en-US" altLang="ko-KR" sz="1600" dirty="0" err="1"/>
              <a:t>gpio_free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led_gpios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]);</a:t>
            </a:r>
            <a:endParaRPr lang="ko-KR" altLang="ko-KR" sz="1600" dirty="0"/>
          </a:p>
          <a:p>
            <a:r>
              <a:rPr lang="en-US" altLang="ko-KR" sz="1600" dirty="0"/>
              <a:t>040: </a:t>
            </a:r>
            <a:endParaRPr lang="ko-KR" altLang="ko-KR" sz="1600" dirty="0"/>
          </a:p>
          <a:p>
            <a:r>
              <a:rPr lang="en-US" altLang="ko-KR" sz="1600" dirty="0"/>
              <a:t>041:   return 0;</a:t>
            </a:r>
            <a:endParaRPr lang="ko-KR" altLang="ko-KR" sz="1600" dirty="0"/>
          </a:p>
          <a:p>
            <a:r>
              <a:rPr lang="en-US" altLang="ko-KR" sz="1600" dirty="0"/>
              <a:t>042: }</a:t>
            </a:r>
            <a:endParaRPr lang="ko-KR" altLang="ko-KR" sz="1600" dirty="0"/>
          </a:p>
          <a:p>
            <a:r>
              <a:rPr lang="en-US" altLang="ko-KR" sz="1600" dirty="0"/>
              <a:t>043: </a:t>
            </a:r>
            <a:endParaRPr lang="ko-KR" altLang="ko-KR" sz="1600" dirty="0"/>
          </a:p>
          <a:p>
            <a:r>
              <a:rPr lang="en-US" altLang="ko-KR" sz="1600" dirty="0"/>
              <a:t>044: static </a:t>
            </a:r>
            <a:r>
              <a:rPr lang="en-US" altLang="ko-KR" sz="1600" dirty="0" err="1"/>
              <a:t>ssize_t</a:t>
            </a:r>
            <a:r>
              <a:rPr lang="en-US" altLang="ko-KR" sz="1600" dirty="0"/>
              <a:t> sm9exynos5_led_write(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 file,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char *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size_t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			      </a:t>
            </a:r>
            <a:r>
              <a:rPr lang="en-US" altLang="ko-KR" sz="1600" dirty="0"/>
              <a:t>length, </a:t>
            </a:r>
            <a:r>
              <a:rPr lang="en-US" altLang="ko-KR" sz="1600" dirty="0" err="1"/>
              <a:t>loff_t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ofs</a:t>
            </a:r>
            <a:r>
              <a:rPr lang="en-US" altLang="ko-KR" sz="1600" dirty="0"/>
              <a:t>){</a:t>
            </a:r>
            <a:endParaRPr lang="ko-KR" altLang="ko-KR" sz="1600" dirty="0"/>
          </a:p>
          <a:p>
            <a:r>
              <a:rPr lang="en-US" altLang="ko-KR" sz="1600" dirty="0"/>
              <a:t>045: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ret;</a:t>
            </a:r>
            <a:endParaRPr lang="ko-KR" altLang="ko-KR" sz="1600" dirty="0"/>
          </a:p>
          <a:p>
            <a:r>
              <a:rPr lang="en-US" altLang="ko-KR" sz="1600" dirty="0"/>
              <a:t>046:   unsigned char </a:t>
            </a:r>
            <a:r>
              <a:rPr lang="en-US" altLang="ko-KR" sz="1600" dirty="0" err="1"/>
              <a:t>cbuf</a:t>
            </a:r>
            <a:r>
              <a:rPr lang="en-US" altLang="ko-KR" sz="1600" dirty="0"/>
              <a:t>[4];</a:t>
            </a:r>
            <a:endParaRPr lang="ko-KR" altLang="ko-KR" sz="1600" dirty="0"/>
          </a:p>
          <a:p>
            <a:r>
              <a:rPr lang="en-US" altLang="ko-KR" sz="1600" dirty="0"/>
              <a:t>047:   ret = </a:t>
            </a:r>
            <a:r>
              <a:rPr lang="en-US" altLang="ko-KR" sz="1600" dirty="0" err="1"/>
              <a:t>copy_from_user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cbuf,buf,length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048: </a:t>
            </a:r>
            <a:endParaRPr lang="ko-KR" altLang="ko-KR" sz="1600" dirty="0"/>
          </a:p>
          <a:p>
            <a:r>
              <a:rPr lang="en-US" altLang="ko-KR" sz="1600" dirty="0"/>
              <a:t>049:   </a:t>
            </a:r>
            <a:r>
              <a:rPr lang="en-US" altLang="ko-KR" sz="1600" dirty="0" err="1"/>
              <a:t>gpio_direction_output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led_gpios</a:t>
            </a:r>
            <a:r>
              <a:rPr lang="en-US" altLang="ko-KR" sz="1600" dirty="0"/>
              <a:t>[0], (unsigned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cbuf</a:t>
            </a:r>
            <a:r>
              <a:rPr lang="en-US" altLang="ko-KR" sz="1600" dirty="0"/>
              <a:t>[0]);</a:t>
            </a:r>
            <a:endParaRPr lang="ko-KR" altLang="ko-KR" sz="1600" dirty="0"/>
          </a:p>
          <a:p>
            <a:r>
              <a:rPr lang="en-US" altLang="ko-KR" sz="1600" dirty="0"/>
              <a:t>050:   </a:t>
            </a:r>
            <a:r>
              <a:rPr lang="en-US" altLang="ko-KR" sz="1600" dirty="0" err="1"/>
              <a:t>gpio_direction_output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led_gpios</a:t>
            </a:r>
            <a:r>
              <a:rPr lang="en-US" altLang="ko-KR" sz="1600" dirty="0"/>
              <a:t>[1], (unsigned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cbuf</a:t>
            </a:r>
            <a:r>
              <a:rPr lang="en-US" altLang="ko-KR" sz="1600" dirty="0"/>
              <a:t>[1]);</a:t>
            </a:r>
            <a:endParaRPr lang="ko-KR" altLang="ko-KR" sz="1600" dirty="0"/>
          </a:p>
          <a:p>
            <a:r>
              <a:rPr lang="en-US" altLang="ko-KR" sz="1600" dirty="0"/>
              <a:t>051:   </a:t>
            </a:r>
            <a:r>
              <a:rPr lang="en-US" altLang="ko-KR" sz="1600" dirty="0" err="1"/>
              <a:t>gpio_direction_output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led_gpios</a:t>
            </a:r>
            <a:r>
              <a:rPr lang="en-US" altLang="ko-KR" sz="1600" dirty="0"/>
              <a:t>[2], (unsigned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cbuf</a:t>
            </a:r>
            <a:r>
              <a:rPr lang="en-US" altLang="ko-KR" sz="1600" dirty="0"/>
              <a:t>[2]);</a:t>
            </a:r>
            <a:endParaRPr lang="ko-KR" altLang="ko-KR" sz="1600" dirty="0"/>
          </a:p>
          <a:p>
            <a:r>
              <a:rPr lang="en-US" altLang="ko-KR" sz="1600" dirty="0"/>
              <a:t>052:   </a:t>
            </a:r>
            <a:r>
              <a:rPr lang="en-US" altLang="ko-KR" sz="1600" dirty="0" err="1"/>
              <a:t>gpio_direction_output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led_gpios</a:t>
            </a:r>
            <a:r>
              <a:rPr lang="en-US" altLang="ko-KR" sz="1600" dirty="0"/>
              <a:t>[3], (unsigned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cbuf</a:t>
            </a:r>
            <a:r>
              <a:rPr lang="en-US" altLang="ko-KR" sz="1600" dirty="0"/>
              <a:t>[3]);</a:t>
            </a:r>
            <a:endParaRPr lang="ko-KR" altLang="ko-KR" sz="1600" dirty="0"/>
          </a:p>
          <a:p>
            <a:r>
              <a:rPr lang="en-US" altLang="ko-KR" sz="1600" dirty="0"/>
              <a:t>053: </a:t>
            </a:r>
            <a:endParaRPr lang="ko-KR" altLang="ko-KR" sz="1600" dirty="0"/>
          </a:p>
          <a:p>
            <a:r>
              <a:rPr lang="en-US" altLang="ko-KR" sz="1600" dirty="0"/>
              <a:t>054:   return length;</a:t>
            </a:r>
            <a:endParaRPr lang="ko-KR" altLang="ko-KR" sz="1600" dirty="0"/>
          </a:p>
          <a:p>
            <a:r>
              <a:rPr lang="en-US" altLang="ko-KR" sz="1600" dirty="0"/>
              <a:t>055: }</a:t>
            </a:r>
            <a:endParaRPr lang="ko-KR" altLang="ko-KR" sz="1600" dirty="0"/>
          </a:p>
          <a:p>
            <a:r>
              <a:rPr lang="en-US" altLang="ko-KR" sz="1600" dirty="0"/>
              <a:t>056: </a:t>
            </a:r>
            <a:endParaRPr lang="en-US" altLang="ko-KR" sz="1600" dirty="0" smtClean="0"/>
          </a:p>
          <a:p>
            <a:r>
              <a:rPr lang="en-US" altLang="ko-KR" sz="1600" dirty="0"/>
              <a:t>057: static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file_operations</a:t>
            </a:r>
            <a:r>
              <a:rPr lang="en-US" altLang="ko-KR" sz="1600" dirty="0"/>
              <a:t> sm9exynos5_led_fops = {</a:t>
            </a:r>
            <a:endParaRPr lang="ko-KR" altLang="ko-KR" sz="1600" dirty="0"/>
          </a:p>
          <a:p>
            <a:r>
              <a:rPr lang="en-US" altLang="ko-KR" sz="1600" dirty="0"/>
              <a:t>058:   .owner    = THIS_MODULE,</a:t>
            </a:r>
            <a:endParaRPr lang="ko-KR" altLang="ko-KR" sz="1600" dirty="0"/>
          </a:p>
          <a:p>
            <a:r>
              <a:rPr lang="en-US" altLang="ko-KR" sz="1600" dirty="0"/>
              <a:t>059:   .open    = sm9exynos5_led_open,</a:t>
            </a:r>
            <a:endParaRPr lang="ko-KR" altLang="ko-KR" sz="1600" dirty="0"/>
          </a:p>
          <a:p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9598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</a:t>
            </a:r>
            <a:r>
              <a:rPr lang="ko-KR" altLang="ko-KR" dirty="0" smtClean="0"/>
              <a:t>드라이버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11560" y="1052736"/>
            <a:ext cx="81311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060</a:t>
            </a:r>
            <a:r>
              <a:rPr lang="en-US" altLang="ko-KR" sz="1600" dirty="0"/>
              <a:t>:   .write    = sm9exynos5_led_write,</a:t>
            </a:r>
            <a:endParaRPr lang="ko-KR" altLang="ko-KR" sz="1600" dirty="0"/>
          </a:p>
          <a:p>
            <a:r>
              <a:rPr lang="en-US" altLang="ko-KR" sz="1600" dirty="0"/>
              <a:t>061:   .release  = sm9exynos5_led_release,</a:t>
            </a:r>
            <a:endParaRPr lang="ko-KR" altLang="ko-KR" sz="1600" dirty="0"/>
          </a:p>
          <a:p>
            <a:r>
              <a:rPr lang="en-US" altLang="ko-KR" sz="1600" dirty="0"/>
              <a:t>062: };</a:t>
            </a:r>
            <a:endParaRPr lang="ko-KR" altLang="ko-KR" sz="1600" dirty="0"/>
          </a:p>
          <a:p>
            <a:r>
              <a:rPr lang="en-US" altLang="ko-KR" sz="1600" dirty="0"/>
              <a:t>063: </a:t>
            </a:r>
            <a:endParaRPr lang="ko-KR" altLang="ko-KR" sz="1600" dirty="0"/>
          </a:p>
          <a:p>
            <a:r>
              <a:rPr lang="en-US" altLang="ko-KR" sz="1600" dirty="0"/>
              <a:t>064: static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miscdevice</a:t>
            </a:r>
            <a:r>
              <a:rPr lang="en-US" altLang="ko-KR" sz="1600" dirty="0"/>
              <a:t> sm9exynos5_led_driver = {</a:t>
            </a:r>
            <a:endParaRPr lang="ko-KR" altLang="ko-KR" sz="1600" dirty="0"/>
          </a:p>
          <a:p>
            <a:r>
              <a:rPr lang="en-US" altLang="ko-KR" sz="1600" dirty="0"/>
              <a:t>065:   .fops  = &amp;sm9exynos5_led_fops,</a:t>
            </a:r>
            <a:endParaRPr lang="ko-KR" altLang="ko-KR" sz="1600" dirty="0"/>
          </a:p>
          <a:p>
            <a:r>
              <a:rPr lang="en-US" altLang="ko-KR" sz="1600" dirty="0"/>
              <a:t>066:   .name = "sm9exynos5_led",</a:t>
            </a:r>
            <a:endParaRPr lang="ko-KR" altLang="ko-KR" sz="1600" dirty="0"/>
          </a:p>
          <a:p>
            <a:r>
              <a:rPr lang="en-US" altLang="ko-KR" sz="1600" dirty="0"/>
              <a:t>067:   .minor = MISC_DYNAMIC_MINOR,</a:t>
            </a:r>
            <a:endParaRPr lang="ko-KR" altLang="ko-KR" sz="1600" dirty="0"/>
          </a:p>
          <a:p>
            <a:r>
              <a:rPr lang="en-US" altLang="ko-KR" sz="1600" dirty="0"/>
              <a:t>068: };</a:t>
            </a:r>
            <a:endParaRPr lang="ko-KR" altLang="ko-KR" sz="1600" dirty="0"/>
          </a:p>
          <a:p>
            <a:r>
              <a:rPr lang="en-US" altLang="ko-KR" sz="1600" dirty="0"/>
              <a:t>069: </a:t>
            </a:r>
            <a:endParaRPr lang="ko-KR" altLang="ko-KR" sz="1600" dirty="0"/>
          </a:p>
          <a:p>
            <a:r>
              <a:rPr lang="en-US" altLang="ko-KR" sz="1600" dirty="0"/>
              <a:t>070: 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sm9exynos5_led_init(void){</a:t>
            </a:r>
            <a:endParaRPr lang="ko-KR" altLang="ko-KR" sz="1600" dirty="0"/>
          </a:p>
          <a:p>
            <a:r>
              <a:rPr lang="en-US" altLang="ko-KR" sz="1600" dirty="0"/>
              <a:t>071:   return </a:t>
            </a:r>
            <a:r>
              <a:rPr lang="en-US" altLang="ko-KR" sz="1600" dirty="0" err="1"/>
              <a:t>misc_register</a:t>
            </a:r>
            <a:r>
              <a:rPr lang="en-US" altLang="ko-KR" sz="1600" dirty="0"/>
              <a:t>(&amp;sm9exynos5_led_driver);</a:t>
            </a:r>
            <a:endParaRPr lang="ko-KR" altLang="ko-KR" sz="1600" dirty="0"/>
          </a:p>
          <a:p>
            <a:r>
              <a:rPr lang="en-US" altLang="ko-KR" sz="1600" dirty="0"/>
              <a:t>072: }</a:t>
            </a:r>
            <a:endParaRPr lang="ko-KR" altLang="ko-KR" sz="1600" dirty="0"/>
          </a:p>
          <a:p>
            <a:r>
              <a:rPr lang="en-US" altLang="ko-KR" sz="1600" dirty="0"/>
              <a:t>073: </a:t>
            </a:r>
            <a:endParaRPr lang="ko-KR" altLang="ko-KR" sz="1600" dirty="0"/>
          </a:p>
          <a:p>
            <a:r>
              <a:rPr lang="en-US" altLang="ko-KR" sz="1600" dirty="0"/>
              <a:t>074: static void sm9exynos5_led_exit(void){</a:t>
            </a:r>
            <a:endParaRPr lang="ko-KR" altLang="ko-KR" sz="1600" dirty="0"/>
          </a:p>
          <a:p>
            <a:r>
              <a:rPr lang="en-US" altLang="ko-KR" sz="1600" dirty="0"/>
              <a:t>075:   </a:t>
            </a:r>
            <a:r>
              <a:rPr lang="en-US" altLang="ko-KR" sz="1600" dirty="0" err="1"/>
              <a:t>misc_deregister</a:t>
            </a:r>
            <a:r>
              <a:rPr lang="en-US" altLang="ko-KR" sz="1600" dirty="0"/>
              <a:t>(&amp;sm9exynos5_led_driver);</a:t>
            </a:r>
            <a:endParaRPr lang="ko-KR" altLang="ko-KR" sz="1600" dirty="0"/>
          </a:p>
          <a:p>
            <a:r>
              <a:rPr lang="en-US" altLang="ko-KR" sz="1600" dirty="0"/>
              <a:t>076: }</a:t>
            </a:r>
            <a:endParaRPr lang="ko-KR" altLang="ko-KR" sz="1600" dirty="0"/>
          </a:p>
          <a:p>
            <a:r>
              <a:rPr lang="en-US" altLang="ko-KR" sz="1600" dirty="0"/>
              <a:t>077: </a:t>
            </a:r>
            <a:r>
              <a:rPr lang="en-US" altLang="ko-KR" sz="1600" dirty="0" err="1"/>
              <a:t>module_init</a:t>
            </a:r>
            <a:r>
              <a:rPr lang="en-US" altLang="ko-KR" sz="1600" dirty="0"/>
              <a:t>(sm9exynos5_led_init);</a:t>
            </a:r>
            <a:endParaRPr lang="ko-KR" altLang="ko-KR" sz="1600" dirty="0"/>
          </a:p>
          <a:p>
            <a:r>
              <a:rPr lang="en-US" altLang="ko-KR" sz="1600" dirty="0"/>
              <a:t>078: </a:t>
            </a:r>
            <a:r>
              <a:rPr lang="en-US" altLang="ko-KR" sz="1600" dirty="0" err="1"/>
              <a:t>module_exit</a:t>
            </a:r>
            <a:r>
              <a:rPr lang="en-US" altLang="ko-KR" sz="1600" dirty="0"/>
              <a:t>(sm9exynos5_led_exit);</a:t>
            </a:r>
            <a:endParaRPr lang="ko-KR" altLang="ko-KR" sz="1600" dirty="0"/>
          </a:p>
          <a:p>
            <a:r>
              <a:rPr lang="en-US" altLang="ko-KR" sz="1600" dirty="0"/>
              <a:t>079: </a:t>
            </a:r>
            <a:endParaRPr lang="ko-KR" altLang="ko-KR" sz="1600" dirty="0"/>
          </a:p>
          <a:p>
            <a:r>
              <a:rPr lang="en-US" altLang="ko-KR" sz="1600" dirty="0"/>
              <a:t>080: MODULE_LICENSE("GPL");</a:t>
            </a:r>
            <a:endParaRPr lang="ko-KR" altLang="ko-KR" sz="1600" dirty="0"/>
          </a:p>
          <a:p>
            <a:r>
              <a:rPr lang="en-US" altLang="ko-KR" sz="1600" dirty="0"/>
              <a:t>081: MODULE_AUTHOR("sm9exynos5_led");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71321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디바이스 드라이버 </a:t>
            </a:r>
            <a:r>
              <a:rPr lang="en-US" altLang="ko-KR" dirty="0" smtClean="0"/>
              <a:t>(</a:t>
            </a:r>
            <a:r>
              <a:rPr lang="ko-KR" altLang="ko-KR" dirty="0" smtClean="0"/>
              <a:t>구현 설명</a:t>
            </a:r>
            <a:r>
              <a:rPr lang="en-US" altLang="ko-KR" dirty="0" smtClean="0"/>
              <a:t>)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led.c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① </a:t>
            </a:r>
            <a:r>
              <a:rPr lang="en-US" altLang="ko-KR" dirty="0"/>
              <a:t>open </a:t>
            </a:r>
            <a:r>
              <a:rPr lang="ko-KR" altLang="ko-KR" dirty="0"/>
              <a:t>함수 </a:t>
            </a:r>
            <a:r>
              <a:rPr lang="ko-KR" altLang="ko-KR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/>
              <a:t>application</a:t>
            </a:r>
            <a:r>
              <a:rPr lang="ko-KR" altLang="ko-KR" dirty="0"/>
              <a:t>에서</a:t>
            </a:r>
            <a:r>
              <a:rPr lang="en-US" altLang="ko-KR" dirty="0"/>
              <a:t> open()</a:t>
            </a:r>
            <a:r>
              <a:rPr lang="ko-KR" altLang="ko-KR" dirty="0"/>
              <a:t>함수 호출 시 드라이버에서 호출되는 함수를 </a:t>
            </a:r>
            <a:r>
              <a:rPr lang="ko-KR" altLang="ko-KR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GPIO </a:t>
            </a:r>
            <a:r>
              <a:rPr lang="ko-KR" altLang="ko-KR" dirty="0" err="1"/>
              <a:t>제어권을</a:t>
            </a:r>
            <a:r>
              <a:rPr lang="ko-KR" altLang="ko-KR" dirty="0"/>
              <a:t> </a:t>
            </a:r>
            <a:r>
              <a:rPr lang="ko-KR" altLang="ko-KR" dirty="0" smtClean="0"/>
              <a:t>요청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0471" y="2996952"/>
            <a:ext cx="792088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018: static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sm9exynos5_led_open(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inode</a:t>
            </a:r>
            <a:r>
              <a:rPr lang="en-US" altLang="ko-KR" sz="1700" dirty="0"/>
              <a:t> * </a:t>
            </a:r>
            <a:r>
              <a:rPr lang="en-US" altLang="ko-KR" sz="1700" dirty="0" err="1"/>
              <a:t>inode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file * file){</a:t>
            </a:r>
            <a:endParaRPr lang="ko-KR" altLang="en-US" sz="1700" dirty="0"/>
          </a:p>
        </p:txBody>
      </p:sp>
      <p:sp>
        <p:nvSpPr>
          <p:cNvPr id="6" name="직사각형 5"/>
          <p:cNvSpPr/>
          <p:nvPr/>
        </p:nvSpPr>
        <p:spPr>
          <a:xfrm>
            <a:off x="700471" y="4731241"/>
            <a:ext cx="633535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023:     ret = </a:t>
            </a:r>
            <a:r>
              <a:rPr lang="en-US" altLang="ko-KR" sz="1700" dirty="0" err="1"/>
              <a:t>gpio_request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led_gpios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],"led");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7881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디바이스 드라이버 </a:t>
            </a:r>
            <a:r>
              <a:rPr lang="en-US" altLang="ko-KR" dirty="0" smtClean="0"/>
              <a:t>(</a:t>
            </a:r>
            <a:r>
              <a:rPr lang="ko-KR" altLang="ko-KR" dirty="0" smtClean="0"/>
              <a:t>구현 설명</a:t>
            </a:r>
            <a:r>
              <a:rPr lang="en-US" altLang="ko-KR" dirty="0" smtClean="0"/>
              <a:t>)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GPIO </a:t>
            </a:r>
            <a:r>
              <a:rPr lang="ko-KR" altLang="ko-KR" dirty="0" err="1"/>
              <a:t>제어권</a:t>
            </a:r>
            <a:r>
              <a:rPr lang="ko-KR" altLang="ko-KR" dirty="0"/>
              <a:t> 요청 실패 시 메시지를 출력하고 </a:t>
            </a:r>
            <a:r>
              <a:rPr lang="ko-KR" altLang="ko-KR" dirty="0" smtClean="0"/>
              <a:t>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GPIO</a:t>
            </a:r>
            <a:r>
              <a:rPr lang="ko-KR" altLang="ko-KR" dirty="0"/>
              <a:t>를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(OUTPUT </a:t>
            </a:r>
            <a:r>
              <a:rPr lang="ko-KR" altLang="ko-KR" dirty="0"/>
              <a:t>모드</a:t>
            </a:r>
            <a:r>
              <a:rPr lang="en-US" altLang="ko-KR" dirty="0"/>
              <a:t>, </a:t>
            </a:r>
            <a:r>
              <a:rPr lang="ko-KR" altLang="ko-KR" dirty="0"/>
              <a:t>출력 값</a:t>
            </a:r>
            <a:r>
              <a:rPr lang="en-US" altLang="ko-KR" dirty="0"/>
              <a:t> 0 (LOW)) </a:t>
            </a:r>
            <a:r>
              <a:rPr lang="ko-KR" altLang="ko-KR" dirty="0"/>
              <a:t>모든</a:t>
            </a:r>
            <a:r>
              <a:rPr lang="en-US" altLang="ko-KR" dirty="0"/>
              <a:t> LED</a:t>
            </a:r>
            <a:r>
              <a:rPr lang="ko-KR" altLang="ko-KR" dirty="0"/>
              <a:t>를</a:t>
            </a:r>
            <a:r>
              <a:rPr lang="en-US" altLang="ko-KR" dirty="0"/>
              <a:t> OFF</a:t>
            </a:r>
            <a:r>
              <a:rPr lang="ko-KR" altLang="ko-KR" dirty="0" smtClean="0"/>
              <a:t>상태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596569"/>
            <a:ext cx="806489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024:     if(ret&lt;0)</a:t>
            </a:r>
            <a:endParaRPr lang="ko-KR" altLang="ko-KR" sz="1700" dirty="0"/>
          </a:p>
          <a:p>
            <a:r>
              <a:rPr lang="en-US" altLang="ko-KR" sz="1700" dirty="0"/>
              <a:t>025:     {</a:t>
            </a:r>
            <a:endParaRPr lang="ko-KR" altLang="ko-KR" sz="1700" dirty="0"/>
          </a:p>
          <a:p>
            <a:r>
              <a:rPr lang="en-US" altLang="ko-KR" sz="1700" dirty="0"/>
              <a:t>026:       </a:t>
            </a:r>
            <a:r>
              <a:rPr lang="en-US" altLang="ko-KR" sz="1700" dirty="0" err="1"/>
              <a:t>printk</a:t>
            </a:r>
            <a:r>
              <a:rPr lang="en-US" altLang="ko-KR" sz="1700" dirty="0"/>
              <a:t>(KERN_INFO "sm9exynos5_led_open() </a:t>
            </a:r>
            <a:r>
              <a:rPr lang="en-US" altLang="ko-KR" sz="1700" dirty="0" err="1"/>
              <a:t>gpio_request</a:t>
            </a:r>
            <a:r>
              <a:rPr lang="en-US" altLang="ko-KR" sz="1700" dirty="0"/>
              <a:t> err!\n");</a:t>
            </a:r>
            <a:endParaRPr lang="ko-KR" altLang="ko-KR" sz="1700" dirty="0"/>
          </a:p>
          <a:p>
            <a:r>
              <a:rPr lang="en-US" altLang="ko-KR" sz="1700" dirty="0"/>
              <a:t>027:       return -1;</a:t>
            </a:r>
            <a:endParaRPr lang="ko-KR" altLang="ko-KR" sz="1700" dirty="0"/>
          </a:p>
          <a:p>
            <a:r>
              <a:rPr lang="en-US" altLang="ko-KR" sz="1700" dirty="0"/>
              <a:t>028:     }</a:t>
            </a:r>
            <a:endParaRPr lang="ko-KR" altLang="en-US" sz="17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4791055"/>
            <a:ext cx="51125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030:       </a:t>
            </a:r>
            <a:r>
              <a:rPr lang="en-US" altLang="ko-KR" sz="1700" dirty="0" err="1"/>
              <a:t>gpio_direction_output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led_gpios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],0);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6493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디바이스 드라이버 </a:t>
            </a:r>
            <a:r>
              <a:rPr lang="en-US" altLang="ko-KR" dirty="0" smtClean="0"/>
              <a:t>(</a:t>
            </a:r>
            <a:r>
              <a:rPr lang="ko-KR" altLang="ko-KR" dirty="0" smtClean="0"/>
              <a:t>구현 설명</a:t>
            </a:r>
            <a:r>
              <a:rPr lang="en-US" altLang="ko-KR" dirty="0" smtClean="0"/>
              <a:t>)	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 ② </a:t>
            </a:r>
            <a:r>
              <a:rPr lang="en-US" altLang="ko-KR" dirty="0"/>
              <a:t>close </a:t>
            </a:r>
            <a:r>
              <a:rPr lang="ko-KR" altLang="ko-KR" dirty="0"/>
              <a:t>함수 구현</a:t>
            </a:r>
            <a:endParaRPr lang="en-US" altLang="ko-KR" dirty="0"/>
          </a:p>
          <a:p>
            <a:pPr lvl="1"/>
            <a:r>
              <a:rPr lang="en-US" altLang="ko-KR" dirty="0"/>
              <a:t>application</a:t>
            </a:r>
            <a:r>
              <a:rPr lang="ko-KR" altLang="ko-KR" dirty="0"/>
              <a:t>에서</a:t>
            </a:r>
            <a:r>
              <a:rPr lang="en-US" altLang="ko-KR" dirty="0"/>
              <a:t> close()</a:t>
            </a:r>
            <a:r>
              <a:rPr lang="ko-KR" altLang="ko-KR" dirty="0"/>
              <a:t>함수 호출 시 드라이버에서 호출되는 함수를 </a:t>
            </a:r>
            <a:r>
              <a:rPr lang="ko-KR" altLang="ko-KR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GPIO </a:t>
            </a:r>
            <a:r>
              <a:rPr lang="ko-KR" altLang="ko-KR" dirty="0" err="1"/>
              <a:t>제어권을</a:t>
            </a:r>
            <a:r>
              <a:rPr lang="ko-KR" altLang="ko-KR" dirty="0"/>
              <a:t> 반환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204864"/>
            <a:ext cx="78488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035: static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sm9exynos5_led_release</a:t>
            </a:r>
          </a:p>
          <a:p>
            <a:r>
              <a:rPr lang="en-US" altLang="ko-KR" sz="1700" dirty="0"/>
              <a:t>	</a:t>
            </a:r>
            <a:r>
              <a:rPr lang="en-US" altLang="ko-KR" sz="1700" dirty="0" smtClean="0"/>
              <a:t>		        (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inode</a:t>
            </a:r>
            <a:r>
              <a:rPr lang="en-US" altLang="ko-KR" sz="1700" dirty="0"/>
              <a:t> * </a:t>
            </a:r>
            <a:r>
              <a:rPr lang="en-US" altLang="ko-KR" sz="1700" dirty="0" err="1"/>
              <a:t>inode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file * file){</a:t>
            </a:r>
            <a:endParaRPr lang="ko-KR" altLang="en-US" sz="17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44388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038:   for(</a:t>
            </a:r>
            <a:r>
              <a:rPr lang="en-US" altLang="ko-KR" dirty="0" err="1"/>
              <a:t>i</a:t>
            </a:r>
            <a:r>
              <a:rPr lang="en-US" altLang="ko-KR" dirty="0"/>
              <a:t>=0;i&lt;4;i++)</a:t>
            </a:r>
            <a:endParaRPr lang="ko-KR" altLang="ko-KR" dirty="0"/>
          </a:p>
          <a:p>
            <a:r>
              <a:rPr lang="en-US" altLang="ko-KR" dirty="0"/>
              <a:t>039:     </a:t>
            </a:r>
            <a:r>
              <a:rPr lang="en-US" altLang="ko-KR" dirty="0" err="1"/>
              <a:t>gpio_free</a:t>
            </a:r>
            <a:r>
              <a:rPr lang="en-US" altLang="ko-KR" dirty="0"/>
              <a:t>(</a:t>
            </a:r>
            <a:r>
              <a:rPr lang="en-US" altLang="ko-KR" dirty="0" err="1"/>
              <a:t>led_gpios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8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디바이스 드라이버 </a:t>
            </a:r>
            <a:r>
              <a:rPr lang="en-US" altLang="ko-KR" dirty="0" smtClean="0"/>
              <a:t>(</a:t>
            </a:r>
            <a:r>
              <a:rPr lang="ko-KR" altLang="ko-KR" dirty="0" smtClean="0"/>
              <a:t>구현 설명</a:t>
            </a:r>
            <a:r>
              <a:rPr lang="en-US" altLang="ko-KR" dirty="0" smtClean="0"/>
              <a:t>)				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 ③ </a:t>
            </a:r>
            <a:r>
              <a:rPr lang="en-US" altLang="ko-KR" dirty="0" smtClean="0"/>
              <a:t>write </a:t>
            </a:r>
            <a:r>
              <a:rPr lang="ko-KR" altLang="ko-KR" dirty="0" smtClean="0"/>
              <a:t>함수 구현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application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write()</a:t>
            </a:r>
            <a:r>
              <a:rPr lang="ko-KR" altLang="ko-KR" dirty="0" smtClean="0"/>
              <a:t>함수 호출 시 드라이버에서 호출되는 함수를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application</a:t>
            </a:r>
            <a:r>
              <a:rPr lang="ko-KR" altLang="ko-KR" dirty="0"/>
              <a:t>으로부터 전달받은 데이터</a:t>
            </a:r>
            <a:r>
              <a:rPr lang="en-US" altLang="ko-KR" dirty="0"/>
              <a:t> </a:t>
            </a:r>
            <a:r>
              <a:rPr lang="en-US" altLang="ko-KR" dirty="0" err="1"/>
              <a:t>buf</a:t>
            </a:r>
            <a:r>
              <a:rPr lang="ko-KR" altLang="ko-KR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cbuf</a:t>
            </a:r>
            <a:r>
              <a:rPr lang="ko-KR" altLang="ko-KR" dirty="0"/>
              <a:t>에</a:t>
            </a:r>
            <a:r>
              <a:rPr lang="en-US" altLang="ko-KR" dirty="0"/>
              <a:t> length</a:t>
            </a:r>
            <a:r>
              <a:rPr lang="ko-KR" altLang="ko-KR" dirty="0"/>
              <a:t>의 길이만큼 복사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204864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044: static </a:t>
            </a:r>
            <a:r>
              <a:rPr lang="en-US" altLang="ko-KR" sz="1600" dirty="0" err="1"/>
              <a:t>ssize_t</a:t>
            </a:r>
            <a:r>
              <a:rPr lang="en-US" altLang="ko-KR" sz="1600" dirty="0"/>
              <a:t> sm9exynos5_led_write(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 file,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char *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						       </a:t>
            </a:r>
            <a:r>
              <a:rPr lang="en-US" altLang="ko-KR" sz="1600" dirty="0" err="1" smtClean="0"/>
              <a:t>size_t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length, </a:t>
            </a:r>
            <a:r>
              <a:rPr lang="en-US" altLang="ko-KR" sz="1600" dirty="0" err="1"/>
              <a:t>loff_t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ofs</a:t>
            </a:r>
            <a:r>
              <a:rPr lang="en-US" altLang="ko-KR" sz="1600" dirty="0"/>
              <a:t>){</a:t>
            </a:r>
            <a:endParaRPr lang="ko-KR" altLang="en-US" sz="17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4096031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047:   ret = </a:t>
            </a:r>
            <a:r>
              <a:rPr lang="en-US" altLang="ko-KR" dirty="0" err="1"/>
              <a:t>copy_from_user</a:t>
            </a:r>
            <a:r>
              <a:rPr lang="en-US" altLang="ko-KR" dirty="0"/>
              <a:t>(</a:t>
            </a:r>
            <a:r>
              <a:rPr lang="en-US" altLang="ko-KR" dirty="0" err="1"/>
              <a:t>cbuf,buf,length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86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디바이스 드라이버 </a:t>
            </a:r>
            <a:r>
              <a:rPr lang="en-US" altLang="ko-KR" dirty="0" smtClean="0"/>
              <a:t>(</a:t>
            </a:r>
            <a:r>
              <a:rPr lang="ko-KR" altLang="ko-KR" dirty="0" smtClean="0"/>
              <a:t>구현 설명</a:t>
            </a:r>
            <a:r>
              <a:rPr lang="en-US" altLang="ko-KR" dirty="0" smtClean="0"/>
              <a:t>)				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cbuf</a:t>
            </a:r>
            <a:r>
              <a:rPr lang="ko-KR" altLang="ko-KR" dirty="0"/>
              <a:t>에 저장된 데이터를</a:t>
            </a:r>
            <a:r>
              <a:rPr lang="en-US" altLang="ko-KR" dirty="0"/>
              <a:t> LED</a:t>
            </a:r>
            <a:r>
              <a:rPr lang="ko-KR" altLang="ko-KR" dirty="0"/>
              <a:t>의 </a:t>
            </a:r>
            <a:r>
              <a:rPr lang="ko-KR" altLang="ko-KR" dirty="0" err="1"/>
              <a:t>출력값으로</a:t>
            </a:r>
            <a:r>
              <a:rPr lang="ko-KR" altLang="ko-KR" dirty="0"/>
              <a:t> 나타낸다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7647" y="1628800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049:   </a:t>
            </a:r>
            <a:r>
              <a:rPr lang="en-US" altLang="ko-KR" dirty="0" err="1"/>
              <a:t>gpio_direction_output</a:t>
            </a:r>
            <a:r>
              <a:rPr lang="en-US" altLang="ko-KR" dirty="0"/>
              <a:t>(</a:t>
            </a:r>
            <a:r>
              <a:rPr lang="en-US" altLang="ko-KR" dirty="0" err="1"/>
              <a:t>led_gpios</a:t>
            </a:r>
            <a:r>
              <a:rPr lang="en-US" altLang="ko-KR" dirty="0"/>
              <a:t>[0], (unsigned 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en-US" altLang="ko-KR" dirty="0" err="1"/>
              <a:t>cbuf</a:t>
            </a:r>
            <a:r>
              <a:rPr lang="en-US" altLang="ko-KR" dirty="0"/>
              <a:t>[0]);</a:t>
            </a:r>
            <a:endParaRPr lang="ko-KR" altLang="ko-KR" dirty="0"/>
          </a:p>
          <a:p>
            <a:r>
              <a:rPr lang="en-US" altLang="ko-KR" dirty="0"/>
              <a:t>050:   </a:t>
            </a:r>
            <a:r>
              <a:rPr lang="en-US" altLang="ko-KR" dirty="0" err="1"/>
              <a:t>gpio_direction_output</a:t>
            </a:r>
            <a:r>
              <a:rPr lang="en-US" altLang="ko-KR" dirty="0"/>
              <a:t>(</a:t>
            </a:r>
            <a:r>
              <a:rPr lang="en-US" altLang="ko-KR" dirty="0" err="1"/>
              <a:t>led_gpios</a:t>
            </a:r>
            <a:r>
              <a:rPr lang="en-US" altLang="ko-KR" dirty="0"/>
              <a:t>[1], (unsigned 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en-US" altLang="ko-KR" dirty="0" err="1"/>
              <a:t>cbuf</a:t>
            </a:r>
            <a:r>
              <a:rPr lang="en-US" altLang="ko-KR" dirty="0"/>
              <a:t>[1]);</a:t>
            </a:r>
            <a:endParaRPr lang="ko-KR" altLang="ko-KR" dirty="0"/>
          </a:p>
          <a:p>
            <a:r>
              <a:rPr lang="en-US" altLang="ko-KR" dirty="0"/>
              <a:t>051:   </a:t>
            </a:r>
            <a:r>
              <a:rPr lang="en-US" altLang="ko-KR" dirty="0" err="1"/>
              <a:t>gpio_direction_output</a:t>
            </a:r>
            <a:r>
              <a:rPr lang="en-US" altLang="ko-KR" dirty="0"/>
              <a:t>(</a:t>
            </a:r>
            <a:r>
              <a:rPr lang="en-US" altLang="ko-KR" dirty="0" err="1"/>
              <a:t>led_gpios</a:t>
            </a:r>
            <a:r>
              <a:rPr lang="en-US" altLang="ko-KR" dirty="0"/>
              <a:t>[2], (unsigned 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en-US" altLang="ko-KR" dirty="0" err="1"/>
              <a:t>cbuf</a:t>
            </a:r>
            <a:r>
              <a:rPr lang="en-US" altLang="ko-KR" dirty="0"/>
              <a:t>[2]);</a:t>
            </a:r>
            <a:endParaRPr lang="ko-KR" altLang="ko-KR" dirty="0"/>
          </a:p>
          <a:p>
            <a:r>
              <a:rPr lang="en-US" altLang="ko-KR" dirty="0"/>
              <a:t>052:   </a:t>
            </a:r>
            <a:r>
              <a:rPr lang="en-US" altLang="ko-KR" dirty="0" err="1"/>
              <a:t>gpio_direction_output</a:t>
            </a:r>
            <a:r>
              <a:rPr lang="en-US" altLang="ko-KR" dirty="0"/>
              <a:t>(</a:t>
            </a:r>
            <a:r>
              <a:rPr lang="en-US" altLang="ko-KR" dirty="0" err="1"/>
              <a:t>led_gpios</a:t>
            </a:r>
            <a:r>
              <a:rPr lang="en-US" altLang="ko-KR" dirty="0"/>
              <a:t>[3], (unsigned 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en-US" altLang="ko-KR" dirty="0" err="1"/>
              <a:t>cbuf</a:t>
            </a:r>
            <a:r>
              <a:rPr lang="en-US" altLang="ko-KR" dirty="0"/>
              <a:t>[3]);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5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</a:t>
            </a:r>
            <a:r>
              <a:rPr lang="ko-KR" altLang="ko-KR" dirty="0" smtClean="0"/>
              <a:t>구성</a:t>
            </a:r>
            <a:r>
              <a:rPr lang="en-US" altLang="ko-KR" dirty="0" smtClean="0"/>
              <a:t>	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프로젝트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ko-KR" dirty="0"/>
              <a:t>프로젝트를 생성한 후 </a:t>
            </a:r>
            <a:r>
              <a:rPr lang="en-US" altLang="ko-KR" dirty="0" smtClean="0"/>
              <a:t>“</a:t>
            </a:r>
            <a:r>
              <a:rPr lang="en-US" altLang="ko-KR" dirty="0"/>
              <a:t>External Tools &gt; C Executable”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01876"/>
              </p:ext>
            </p:extLst>
          </p:nvPr>
        </p:nvGraphicFramePr>
        <p:xfrm>
          <a:off x="827584" y="1412776"/>
          <a:ext cx="6408712" cy="14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109"/>
                <a:gridCol w="4836603"/>
              </a:tblGrid>
              <a:tr h="2915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구분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내용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15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Project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sm9exynos5_led_test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15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Toolchains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Other Toolchain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15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External Tools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C Executable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15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C File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 dirty="0">
                          <a:effectLst/>
                        </a:rPr>
                        <a:t>sm9exynos5_led_test.c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2880320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4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</a:t>
            </a:r>
            <a:r>
              <a:rPr lang="ko-KR" altLang="ko-KR" dirty="0" smtClean="0"/>
              <a:t>드라이버</a:t>
            </a:r>
            <a:r>
              <a:rPr lang="en-US" altLang="ko-KR" dirty="0" smtClean="0"/>
              <a:t>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디바이스 드라이버 </a:t>
            </a:r>
            <a:r>
              <a:rPr lang="ko-KR" altLang="ko-KR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/>
              <a:t>M2 Module</a:t>
            </a:r>
            <a:r>
              <a:rPr lang="ko-KR" altLang="ko-KR" dirty="0"/>
              <a:t>은 </a:t>
            </a:r>
            <a:r>
              <a:rPr lang="en-US" altLang="ko-KR" dirty="0"/>
              <a:t>4</a:t>
            </a:r>
            <a:r>
              <a:rPr lang="ko-KR" altLang="ko-KR" dirty="0"/>
              <a:t>개의 </a:t>
            </a:r>
            <a:r>
              <a:rPr lang="en-US" altLang="ko-KR" dirty="0"/>
              <a:t>LED</a:t>
            </a:r>
            <a:r>
              <a:rPr lang="ko-KR" altLang="ko-KR" dirty="0"/>
              <a:t>를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/>
              <a:t>LED</a:t>
            </a:r>
            <a:r>
              <a:rPr lang="ko-KR" altLang="ko-KR" dirty="0"/>
              <a:t>를 제어하는 디바이스 드라이버 </a:t>
            </a:r>
            <a:r>
              <a:rPr lang="ko-KR" altLang="ko-KR" dirty="0" smtClean="0"/>
              <a:t>작성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184576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5280693" y="5410557"/>
            <a:ext cx="1739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/>
              <a:t>그림 </a:t>
            </a:r>
            <a:r>
              <a:rPr lang="en-US" altLang="ko-KR" sz="1200" dirty="0" smtClean="0"/>
              <a:t>| </a:t>
            </a:r>
            <a:r>
              <a:rPr lang="en-US" altLang="ko-KR" sz="1200" dirty="0"/>
              <a:t>M2 </a:t>
            </a:r>
            <a:r>
              <a:rPr lang="ko-KR" altLang="ko-KR" sz="1200" dirty="0"/>
              <a:t>모듈의</a:t>
            </a:r>
            <a:r>
              <a:rPr lang="en-US" altLang="ko-KR" sz="1200" dirty="0"/>
              <a:t> LED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283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테스트 코드 구성</a:t>
            </a:r>
            <a:r>
              <a:rPr lang="en-US" altLang="ko-KR" dirty="0" smtClean="0"/>
              <a:t>		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 File Name</a:t>
            </a:r>
            <a:r>
              <a:rPr lang="ko-KR" altLang="ko-KR" dirty="0"/>
              <a:t>에 </a:t>
            </a:r>
            <a:r>
              <a:rPr lang="en-US" altLang="ko-KR" dirty="0"/>
              <a:t>“sm9exynos5_led_test” </a:t>
            </a:r>
            <a:r>
              <a:rPr lang="ko-KR" altLang="ko-KR" dirty="0"/>
              <a:t>를 입력한 후 </a:t>
            </a:r>
            <a:r>
              <a:rPr lang="en-US" altLang="ko-KR" dirty="0"/>
              <a:t>“OK” </a:t>
            </a:r>
            <a:r>
              <a:rPr lang="ko-KR" altLang="ko-KR" dirty="0"/>
              <a:t>버튼을 </a:t>
            </a:r>
            <a:r>
              <a:rPr lang="ko-KR" altLang="ko-KR" dirty="0" smtClean="0"/>
              <a:t>클릭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ko-KR" dirty="0"/>
              <a:t>실행 여부는 </a:t>
            </a:r>
            <a:r>
              <a:rPr lang="en-US" altLang="ko-KR" dirty="0"/>
              <a:t>“no”</a:t>
            </a:r>
            <a:r>
              <a:rPr lang="ko-KR" altLang="ko-KR" dirty="0"/>
              <a:t>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이는 </a:t>
            </a:r>
            <a:r>
              <a:rPr lang="ko-KR" altLang="ko-KR" dirty="0"/>
              <a:t>소스코드가 컴파일 됨과 함께 </a:t>
            </a:r>
            <a:r>
              <a:rPr lang="ko-KR" altLang="ko-KR" dirty="0" err="1"/>
              <a:t>이클립스</a:t>
            </a:r>
            <a:r>
              <a:rPr lang="ko-KR" altLang="ko-KR" dirty="0"/>
              <a:t> 내의 콘솔에서 실행되는 것을 </a:t>
            </a:r>
            <a:r>
              <a:rPr lang="ko-KR" altLang="ko-KR" dirty="0" smtClean="0"/>
              <a:t>방지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이클립스의</a:t>
            </a:r>
            <a:r>
              <a:rPr lang="ko-KR" altLang="ko-KR" dirty="0" smtClean="0"/>
              <a:t> </a:t>
            </a:r>
            <a:r>
              <a:rPr lang="ko-KR" altLang="ko-KR" dirty="0"/>
              <a:t>콘솔은 출력이 가능하고</a:t>
            </a:r>
            <a:r>
              <a:rPr lang="en-US" altLang="ko-KR" dirty="0"/>
              <a:t>, </a:t>
            </a:r>
            <a:r>
              <a:rPr lang="ko-KR" altLang="ko-KR" dirty="0"/>
              <a:t>사용자 입력이 불가능하기 때문에 사용자 입력을 받는 부분에서 무한 루프에 빠질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3253797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4725144"/>
            <a:ext cx="325379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7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프로젝트 컴파일 및 다운로드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테스트 </a:t>
            </a:r>
            <a:r>
              <a:rPr lang="ko-KR" altLang="ko-KR" dirty="0"/>
              <a:t>코드 소스 코드를 참조하여 소스 코드를 </a:t>
            </a:r>
            <a:r>
              <a:rPr lang="ko-KR" altLang="ko-KR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</a:t>
            </a:r>
            <a:r>
              <a:rPr lang="ko-KR" altLang="ko-KR" dirty="0"/>
              <a:t>와 </a:t>
            </a:r>
            <a:r>
              <a:rPr lang="ko-KR" altLang="ko-KR" dirty="0" err="1"/>
              <a:t>한백전자</a:t>
            </a:r>
            <a:r>
              <a:rPr lang="ko-KR" altLang="ko-KR" dirty="0"/>
              <a:t> 타깃 장비를 연결하고</a:t>
            </a:r>
            <a:r>
              <a:rPr lang="en-US" altLang="ko-KR" dirty="0"/>
              <a:t>, </a:t>
            </a:r>
            <a:r>
              <a:rPr lang="ko-KR" altLang="ko-KR" dirty="0"/>
              <a:t>아래 버튼을 클릭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72" y="2098576"/>
            <a:ext cx="5089188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9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실행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AndroX</a:t>
            </a:r>
            <a:r>
              <a:rPr lang="en-US" altLang="ko-KR" dirty="0" smtClean="0"/>
              <a:t> </a:t>
            </a:r>
            <a:r>
              <a:rPr lang="en-US" altLang="ko-KR" dirty="0"/>
              <a:t>Studio</a:t>
            </a:r>
            <a:r>
              <a:rPr lang="ko-KR" altLang="ko-KR" dirty="0"/>
              <a:t>를 통해 </a:t>
            </a:r>
            <a:r>
              <a:rPr lang="ko-KR" altLang="ko-KR" dirty="0" err="1"/>
              <a:t>한백전자</a:t>
            </a:r>
            <a:r>
              <a:rPr lang="ko-KR" altLang="ko-KR" dirty="0"/>
              <a:t> 타깃 장비에 </a:t>
            </a:r>
            <a:r>
              <a:rPr lang="ko-KR" altLang="ko-KR" dirty="0" smtClean="0"/>
              <a:t>접속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AndroX</a:t>
            </a:r>
            <a:r>
              <a:rPr lang="en-US" altLang="ko-KR" dirty="0" smtClean="0"/>
              <a:t> </a:t>
            </a:r>
            <a:r>
              <a:rPr lang="en-US" altLang="ko-KR" dirty="0"/>
              <a:t>Studio</a:t>
            </a:r>
            <a:r>
              <a:rPr lang="ko-KR" altLang="ko-KR" dirty="0"/>
              <a:t>에서 아래 버튼을 클릭하여 </a:t>
            </a:r>
            <a:r>
              <a:rPr lang="en-US" altLang="ko-KR" dirty="0"/>
              <a:t>“Remote Shell”</a:t>
            </a:r>
            <a:r>
              <a:rPr lang="ko-KR" altLang="ko-KR" dirty="0"/>
              <a:t>을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“Ethernet over USB”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Specific Device”</a:t>
            </a:r>
            <a:r>
              <a:rPr lang="ko-KR" altLang="ko-KR" dirty="0"/>
              <a:t>에서 </a:t>
            </a:r>
            <a:r>
              <a:rPr lang="en-US" altLang="ko-KR" dirty="0"/>
              <a:t>“</a:t>
            </a:r>
            <a:r>
              <a:rPr lang="en-US" altLang="ko-KR" dirty="0" err="1"/>
              <a:t>Hanback</a:t>
            </a:r>
            <a:r>
              <a:rPr lang="en-US" altLang="ko-KR" dirty="0"/>
              <a:t> Electronics”</a:t>
            </a:r>
            <a:r>
              <a:rPr lang="ko-KR" altLang="ko-KR" dirty="0"/>
              <a:t>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</a:t>
            </a:r>
            <a:r>
              <a:rPr lang="en-US" altLang="ko-KR" dirty="0"/>
              <a:t>Connect” </a:t>
            </a:r>
            <a:r>
              <a:rPr lang="ko-KR" altLang="ko-KR" dirty="0"/>
              <a:t>버튼을 클릭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05678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1"/>
            <a:ext cx="2376264" cy="2220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59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실행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 err="1"/>
              <a:t>한백전자</a:t>
            </a:r>
            <a:r>
              <a:rPr lang="ko-KR" altLang="ko-KR" dirty="0"/>
              <a:t> 타깃 장비에 접속된 것을 </a:t>
            </a:r>
            <a:r>
              <a:rPr lang="ko-KR" altLang="ko-KR" dirty="0" smtClean="0"/>
              <a:t>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/>
              <a:t>테스트 코드 실행 파일은 </a:t>
            </a:r>
            <a:r>
              <a:rPr lang="en-US" altLang="ko-KR" dirty="0"/>
              <a:t>“/data/local/</a:t>
            </a:r>
            <a:r>
              <a:rPr lang="en-US" altLang="ko-KR" dirty="0" err="1"/>
              <a:t>tmp</a:t>
            </a:r>
            <a:r>
              <a:rPr lang="en-US" altLang="ko-KR" dirty="0"/>
              <a:t>” </a:t>
            </a:r>
            <a:r>
              <a:rPr lang="ko-KR" altLang="ko-KR" dirty="0"/>
              <a:t>폴더에 </a:t>
            </a:r>
            <a:r>
              <a:rPr lang="ko-KR" altLang="en-US" dirty="0" smtClean="0"/>
              <a:t>자동 다운로드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해당 </a:t>
            </a:r>
            <a:r>
              <a:rPr lang="ko-KR" altLang="ko-KR" dirty="0"/>
              <a:t>폴더로 이동하고</a:t>
            </a:r>
            <a:r>
              <a:rPr lang="en-US" altLang="ko-KR" dirty="0"/>
              <a:t>, </a:t>
            </a:r>
            <a:r>
              <a:rPr lang="ko-KR" altLang="ko-KR" dirty="0"/>
              <a:t>실행 파일을 실행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760640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120123" y="4365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 cd /data/local/</a:t>
            </a:r>
            <a:r>
              <a:rPr lang="en-US" altLang="ko-KR" dirty="0" err="1"/>
              <a:t>tmp</a:t>
            </a:r>
            <a:endParaRPr lang="ko-KR" altLang="ko-KR" dirty="0"/>
          </a:p>
          <a:p>
            <a:r>
              <a:rPr lang="en-US" altLang="ko-KR" dirty="0"/>
              <a:t>&gt; ./sm9exynos5_led_test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23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실행 결과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인자에 </a:t>
            </a:r>
            <a:r>
              <a:rPr lang="ko-KR" altLang="ko-KR" dirty="0"/>
              <a:t>입력한 값에 따라 </a:t>
            </a:r>
            <a:r>
              <a:rPr lang="en-US" altLang="ko-KR" dirty="0"/>
              <a:t>LED</a:t>
            </a:r>
            <a:r>
              <a:rPr lang="ko-KR" altLang="ko-KR" dirty="0"/>
              <a:t>가 </a:t>
            </a:r>
            <a:r>
              <a:rPr lang="ko-KR" altLang="ko-KR" dirty="0" smtClean="0"/>
              <a:t>점등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인자는 </a:t>
            </a:r>
            <a:r>
              <a:rPr lang="en-US" altLang="ko-KR" dirty="0"/>
              <a:t>0x00~0x0F</a:t>
            </a:r>
            <a:r>
              <a:rPr lang="ko-KR" altLang="ko-KR" dirty="0"/>
              <a:t>까지 입력 가능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5904656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53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</a:t>
            </a:r>
            <a:r>
              <a:rPr lang="en-US" altLang="ko-KR" dirty="0" smtClean="0"/>
              <a:t>(</a:t>
            </a:r>
            <a:r>
              <a:rPr lang="ko-KR" altLang="ko-KR" dirty="0" smtClean="0"/>
              <a:t>소스 코드</a:t>
            </a:r>
            <a:r>
              <a:rPr lang="en-US" altLang="ko-KR" dirty="0" smtClean="0"/>
              <a:t>)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sm9exynos5_led_test.c</a:t>
            </a:r>
          </a:p>
          <a:p>
            <a:pPr lvl="1"/>
            <a:r>
              <a:rPr lang="ko-KR" altLang="ko-KR" dirty="0"/>
              <a:t>디바이스 드라이버를 테스트하기 위한 프로그램을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754807"/>
            <a:ext cx="72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001: 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  <a:endParaRPr lang="ko-KR" altLang="ko-KR" sz="1700" dirty="0"/>
          </a:p>
          <a:p>
            <a:r>
              <a:rPr lang="en-US" altLang="ko-KR" sz="1700" dirty="0"/>
              <a:t>002: #include &lt;</a:t>
            </a:r>
            <a:r>
              <a:rPr lang="en-US" altLang="ko-KR" sz="1700" dirty="0" err="1"/>
              <a:t>stdlib.h</a:t>
            </a:r>
            <a:r>
              <a:rPr lang="en-US" altLang="ko-KR" sz="1700" dirty="0"/>
              <a:t>&gt;</a:t>
            </a:r>
            <a:endParaRPr lang="ko-KR" altLang="ko-KR" sz="1700" dirty="0"/>
          </a:p>
          <a:p>
            <a:r>
              <a:rPr lang="en-US" altLang="ko-KR" sz="1700" dirty="0"/>
              <a:t>003: #include &lt;</a:t>
            </a:r>
            <a:r>
              <a:rPr lang="en-US" altLang="ko-KR" sz="1700" dirty="0" err="1"/>
              <a:t>unistd.h</a:t>
            </a:r>
            <a:r>
              <a:rPr lang="en-US" altLang="ko-KR" sz="1700" dirty="0"/>
              <a:t>&gt;</a:t>
            </a:r>
            <a:endParaRPr lang="ko-KR" altLang="ko-KR" sz="1700" dirty="0"/>
          </a:p>
          <a:p>
            <a:r>
              <a:rPr lang="en-US" altLang="ko-KR" sz="1700" dirty="0"/>
              <a:t>004: #include &lt;sys/</a:t>
            </a:r>
            <a:r>
              <a:rPr lang="en-US" altLang="ko-KR" sz="1700" dirty="0" err="1"/>
              <a:t>types.h</a:t>
            </a:r>
            <a:r>
              <a:rPr lang="en-US" altLang="ko-KR" sz="1700" dirty="0"/>
              <a:t>&gt;</a:t>
            </a:r>
            <a:endParaRPr lang="ko-KR" altLang="ko-KR" sz="1700" dirty="0"/>
          </a:p>
          <a:p>
            <a:r>
              <a:rPr lang="en-US" altLang="ko-KR" sz="1700" dirty="0"/>
              <a:t>005: #include &lt;sys/</a:t>
            </a:r>
            <a:r>
              <a:rPr lang="en-US" altLang="ko-KR" sz="1700" dirty="0" err="1"/>
              <a:t>stat.h</a:t>
            </a:r>
            <a:r>
              <a:rPr lang="en-US" altLang="ko-KR" sz="1700" dirty="0"/>
              <a:t>&gt;</a:t>
            </a:r>
            <a:endParaRPr lang="ko-KR" altLang="ko-KR" sz="1700" dirty="0"/>
          </a:p>
          <a:p>
            <a:r>
              <a:rPr lang="en-US" altLang="ko-KR" sz="1700" dirty="0"/>
              <a:t>006: #include &lt;</a:t>
            </a:r>
            <a:r>
              <a:rPr lang="en-US" altLang="ko-KR" sz="1700" dirty="0" err="1"/>
              <a:t>fcntl.h</a:t>
            </a:r>
            <a:r>
              <a:rPr lang="en-US" altLang="ko-KR" sz="1700" dirty="0"/>
              <a:t>&gt;</a:t>
            </a:r>
            <a:endParaRPr lang="ko-KR" altLang="ko-KR" sz="1700" dirty="0"/>
          </a:p>
          <a:p>
            <a:r>
              <a:rPr lang="en-US" altLang="ko-KR" sz="1700" dirty="0"/>
              <a:t>007: </a:t>
            </a:r>
            <a:endParaRPr lang="ko-KR" altLang="ko-KR" sz="1700" dirty="0"/>
          </a:p>
          <a:p>
            <a:r>
              <a:rPr lang="en-US" altLang="ko-KR" sz="1700" dirty="0"/>
              <a:t>008: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main(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argc</a:t>
            </a:r>
            <a:r>
              <a:rPr lang="en-US" altLang="ko-KR" sz="1700" dirty="0"/>
              <a:t>, char * </a:t>
            </a:r>
            <a:r>
              <a:rPr lang="en-US" altLang="ko-KR" sz="1700" dirty="0" err="1"/>
              <a:t>argv</a:t>
            </a:r>
            <a:r>
              <a:rPr lang="en-US" altLang="ko-KR" sz="1700" dirty="0"/>
              <a:t>[]) {</a:t>
            </a:r>
            <a:endParaRPr lang="ko-KR" altLang="ko-KR" sz="1700" dirty="0"/>
          </a:p>
          <a:p>
            <a:r>
              <a:rPr lang="en-US" altLang="ko-KR" sz="1700" dirty="0"/>
              <a:t>009:  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dev,i</a:t>
            </a:r>
            <a:r>
              <a:rPr lang="en-US" altLang="ko-KR" sz="1700" dirty="0"/>
              <a:t>;</a:t>
            </a:r>
            <a:endParaRPr lang="ko-KR" altLang="ko-KR" sz="1700" dirty="0"/>
          </a:p>
          <a:p>
            <a:r>
              <a:rPr lang="en-US" altLang="ko-KR" sz="1700" dirty="0"/>
              <a:t>010:   char </a:t>
            </a:r>
            <a:r>
              <a:rPr lang="en-US" altLang="ko-KR" sz="1700" dirty="0" err="1"/>
              <a:t>temp,buf</a:t>
            </a:r>
            <a:r>
              <a:rPr lang="en-US" altLang="ko-KR" sz="1700" dirty="0"/>
              <a:t>[4]={0};</a:t>
            </a:r>
            <a:endParaRPr lang="ko-KR" altLang="ko-KR" sz="1700" dirty="0"/>
          </a:p>
          <a:p>
            <a:r>
              <a:rPr lang="en-US" altLang="ko-KR" sz="1700" dirty="0"/>
              <a:t>011:   unsigned char t = 0;</a:t>
            </a:r>
            <a:endParaRPr lang="ko-KR" altLang="ko-KR" sz="1700" dirty="0"/>
          </a:p>
          <a:p>
            <a:r>
              <a:rPr lang="en-US" altLang="ko-KR" sz="1700" dirty="0"/>
              <a:t>012: </a:t>
            </a:r>
            <a:endParaRPr lang="ko-KR" altLang="ko-KR" sz="1700" dirty="0"/>
          </a:p>
          <a:p>
            <a:r>
              <a:rPr lang="en-US" altLang="ko-KR" sz="1700" dirty="0"/>
              <a:t>013:   if(</a:t>
            </a:r>
            <a:r>
              <a:rPr lang="en-US" altLang="ko-KR" sz="1700" dirty="0" err="1"/>
              <a:t>argc</a:t>
            </a:r>
            <a:r>
              <a:rPr lang="en-US" altLang="ko-KR" sz="1700" dirty="0"/>
              <a:t> &lt;= 1) {</a:t>
            </a:r>
            <a:endParaRPr lang="ko-KR" altLang="ko-KR" sz="1700" dirty="0"/>
          </a:p>
          <a:p>
            <a:r>
              <a:rPr lang="en-US" altLang="ko-KR" sz="1700" dirty="0"/>
              <a:t>014:     </a:t>
            </a:r>
            <a:r>
              <a:rPr lang="en-US" altLang="ko-KR" sz="1700" dirty="0" err="1"/>
              <a:t>printf</a:t>
            </a:r>
            <a:r>
              <a:rPr lang="en-US" altLang="ko-KR" sz="1700" dirty="0"/>
              <a:t>("please input the parameter! ex)./test 0xf\n");</a:t>
            </a:r>
            <a:endParaRPr lang="ko-KR" altLang="ko-KR" sz="1700" dirty="0"/>
          </a:p>
          <a:p>
            <a:r>
              <a:rPr lang="en-US" altLang="ko-KR" sz="1700" dirty="0"/>
              <a:t>015:     return -1;</a:t>
            </a:r>
            <a:endParaRPr lang="ko-KR" altLang="ko-KR" sz="1700" dirty="0"/>
          </a:p>
          <a:p>
            <a:r>
              <a:rPr lang="en-US" altLang="ko-KR" sz="1700" dirty="0"/>
              <a:t>016:   </a:t>
            </a:r>
            <a:r>
              <a:rPr lang="en-US" altLang="ko-KR" sz="1700" dirty="0" smtClean="0"/>
              <a:t>}</a:t>
            </a:r>
          </a:p>
          <a:p>
            <a:r>
              <a:rPr lang="en-US" altLang="ko-KR" sz="1600" dirty="0"/>
              <a:t>017: </a:t>
            </a:r>
            <a:endParaRPr lang="ko-KR" altLang="ko-KR" sz="1600" dirty="0"/>
          </a:p>
          <a:p>
            <a:r>
              <a:rPr lang="en-US" altLang="ko-KR" sz="1600" dirty="0"/>
              <a:t>018:   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 = open("/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/sm9exynos5_led", O_WRONLY</a:t>
            </a:r>
            <a:r>
              <a:rPr lang="en-US" altLang="ko-KR" sz="1600" dirty="0" smtClean="0"/>
              <a:t>);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1912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</a:t>
            </a:r>
            <a:r>
              <a:rPr lang="en-US" altLang="ko-KR" dirty="0" smtClean="0"/>
              <a:t>(</a:t>
            </a:r>
            <a:r>
              <a:rPr lang="ko-KR" altLang="ko-KR" dirty="0" smtClean="0"/>
              <a:t>소스 코드</a:t>
            </a:r>
            <a:r>
              <a:rPr lang="en-US" altLang="ko-KR" dirty="0" smtClean="0"/>
              <a:t>)	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755576" y="980728"/>
            <a:ext cx="7200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019: </a:t>
            </a:r>
            <a:endParaRPr lang="ko-KR" altLang="ko-KR" sz="1600" dirty="0"/>
          </a:p>
          <a:p>
            <a:r>
              <a:rPr lang="en-US" altLang="ko-KR" sz="1600" dirty="0"/>
              <a:t>020:   if (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 != -1) {</a:t>
            </a:r>
            <a:endParaRPr lang="ko-KR" altLang="ko-KR" sz="1600" dirty="0"/>
          </a:p>
          <a:p>
            <a:r>
              <a:rPr lang="en-US" altLang="ko-KR" sz="1600" dirty="0"/>
              <a:t>021:     if(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[1][0] == '0' &amp;&amp; 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[1][1] == 'x' ||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[1][1] == 'X'))</a:t>
            </a:r>
            <a:endParaRPr lang="ko-KR" altLang="ko-KR" sz="1600" dirty="0"/>
          </a:p>
          <a:p>
            <a:r>
              <a:rPr lang="en-US" altLang="ko-KR" sz="1600" dirty="0"/>
              <a:t>022:     {</a:t>
            </a:r>
            <a:endParaRPr lang="ko-KR" altLang="ko-KR" sz="1600" dirty="0"/>
          </a:p>
          <a:p>
            <a:r>
              <a:rPr lang="en-US" altLang="ko-KR" sz="1600" dirty="0"/>
              <a:t>023:       temp  = (unsigned short)</a:t>
            </a:r>
            <a:r>
              <a:rPr lang="en-US" altLang="ko-KR" sz="1600" dirty="0" err="1"/>
              <a:t>strtol</a:t>
            </a:r>
            <a:r>
              <a:rPr lang="en-US" altLang="ko-KR" sz="1600" dirty="0"/>
              <a:t>(&amp;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[1][2],NULL,16);</a:t>
            </a:r>
            <a:endParaRPr lang="ko-KR" altLang="ko-KR" sz="1600" dirty="0"/>
          </a:p>
          <a:p>
            <a:r>
              <a:rPr lang="en-US" altLang="ko-KR" sz="1600" dirty="0"/>
              <a:t>024:     }</a:t>
            </a:r>
            <a:endParaRPr lang="ko-KR" altLang="ko-KR" sz="1600" dirty="0"/>
          </a:p>
          <a:p>
            <a:r>
              <a:rPr lang="en-US" altLang="ko-KR" sz="1600" dirty="0"/>
              <a:t>025:     else</a:t>
            </a:r>
            <a:endParaRPr lang="ko-KR" altLang="ko-KR" sz="1600" dirty="0"/>
          </a:p>
          <a:p>
            <a:r>
              <a:rPr lang="en-US" altLang="ko-KR" sz="1600" dirty="0"/>
              <a:t>026:     {</a:t>
            </a:r>
            <a:endParaRPr lang="ko-KR" altLang="ko-KR" sz="1600" dirty="0"/>
          </a:p>
          <a:p>
            <a:r>
              <a:rPr lang="en-US" altLang="ko-KR" sz="1600" dirty="0"/>
              <a:t>027:       temp = 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[1]);</a:t>
            </a:r>
            <a:endParaRPr lang="ko-KR" altLang="ko-KR" sz="1600" dirty="0"/>
          </a:p>
          <a:p>
            <a:r>
              <a:rPr lang="en-US" altLang="ko-KR" sz="1600" dirty="0"/>
              <a:t>028:     }</a:t>
            </a:r>
            <a:endParaRPr lang="ko-KR" altLang="ko-KR" sz="1600" dirty="0"/>
          </a:p>
          <a:p>
            <a:r>
              <a:rPr lang="en-US" altLang="ko-KR" sz="1600" dirty="0"/>
              <a:t>029: </a:t>
            </a:r>
            <a:endParaRPr lang="ko-KR" altLang="ko-KR" sz="1600" dirty="0"/>
          </a:p>
          <a:p>
            <a:r>
              <a:rPr lang="en-US" altLang="ko-KR" sz="1600" dirty="0"/>
              <a:t>030:  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=0;i&lt;8;i++)</a:t>
            </a:r>
            <a:endParaRPr lang="ko-KR" altLang="ko-KR" sz="1600" dirty="0"/>
          </a:p>
          <a:p>
            <a:r>
              <a:rPr lang="en-US" altLang="ko-KR" sz="1600" dirty="0"/>
              <a:t>031:     {</a:t>
            </a:r>
            <a:endParaRPr lang="ko-KR" altLang="ko-KR" sz="1600" dirty="0"/>
          </a:p>
          <a:p>
            <a:r>
              <a:rPr lang="en-US" altLang="ko-KR" sz="1600" dirty="0"/>
              <a:t>032:       t&lt;&lt;=1;</a:t>
            </a:r>
            <a:endParaRPr lang="ko-KR" altLang="ko-KR" sz="1600" dirty="0"/>
          </a:p>
          <a:p>
            <a:r>
              <a:rPr lang="en-US" altLang="ko-KR" sz="1600" dirty="0"/>
              <a:t>033:       if((temp&gt;&gt;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&amp; 1)</a:t>
            </a:r>
            <a:endParaRPr lang="ko-KR" altLang="ko-KR" sz="1600" dirty="0"/>
          </a:p>
          <a:p>
            <a:r>
              <a:rPr lang="en-US" altLang="ko-KR" sz="1600" dirty="0"/>
              <a:t>034:        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 1;</a:t>
            </a:r>
            <a:endParaRPr lang="ko-KR" altLang="ko-KR" sz="1600" dirty="0"/>
          </a:p>
          <a:p>
            <a:r>
              <a:rPr lang="en-US" altLang="ko-KR" sz="1600" dirty="0"/>
              <a:t>035:     }</a:t>
            </a:r>
            <a:endParaRPr lang="ko-KR" altLang="ko-KR" sz="1600" dirty="0"/>
          </a:p>
          <a:p>
            <a:r>
              <a:rPr lang="en-US" altLang="ko-KR" sz="1600" dirty="0"/>
              <a:t>036:   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42583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</a:t>
            </a:r>
            <a:r>
              <a:rPr lang="en-US" altLang="ko-KR" dirty="0" smtClean="0"/>
              <a:t>(</a:t>
            </a:r>
            <a:r>
              <a:rPr lang="ko-KR" altLang="ko-KR" dirty="0" smtClean="0"/>
              <a:t>소스 코드</a:t>
            </a:r>
            <a:r>
              <a:rPr lang="en-US" altLang="ko-KR" dirty="0" smtClean="0"/>
              <a:t>)		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755576" y="980728"/>
            <a:ext cx="7200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037:   else {</a:t>
            </a:r>
            <a:endParaRPr lang="ko-KR" altLang="ko-KR" sz="1600" dirty="0"/>
          </a:p>
          <a:p>
            <a:r>
              <a:rPr lang="en-US" altLang="ko-KR" sz="1600" dirty="0"/>
              <a:t>038: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"Device Open ERROR!\n");</a:t>
            </a:r>
            <a:endParaRPr lang="ko-KR" altLang="ko-KR" sz="1600" dirty="0"/>
          </a:p>
          <a:p>
            <a:r>
              <a:rPr lang="en-US" altLang="ko-KR" sz="1600" dirty="0"/>
              <a:t>039:     return -1;</a:t>
            </a:r>
            <a:endParaRPr lang="ko-KR" altLang="ko-KR" sz="1600" dirty="0"/>
          </a:p>
          <a:p>
            <a:r>
              <a:rPr lang="en-US" altLang="ko-KR" sz="1600" dirty="0"/>
              <a:t>040:   }</a:t>
            </a:r>
            <a:endParaRPr lang="ko-KR" altLang="ko-KR" sz="1600" dirty="0"/>
          </a:p>
          <a:p>
            <a:r>
              <a:rPr lang="en-US" altLang="ko-KR" sz="1600" dirty="0"/>
              <a:t>041: </a:t>
            </a:r>
            <a:endParaRPr lang="ko-KR" altLang="ko-KR" sz="1600" dirty="0"/>
          </a:p>
          <a:p>
            <a:r>
              <a:rPr lang="en-US" altLang="ko-KR" sz="1600" dirty="0"/>
              <a:t>042:   write(dev,buf,4);</a:t>
            </a:r>
            <a:endParaRPr lang="ko-KR" altLang="ko-KR" sz="1600" dirty="0"/>
          </a:p>
          <a:p>
            <a:r>
              <a:rPr lang="en-US" altLang="ko-KR" sz="1600" dirty="0"/>
              <a:t>043:   close(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044: </a:t>
            </a:r>
            <a:endParaRPr lang="ko-KR" altLang="ko-KR" sz="1600" dirty="0"/>
          </a:p>
          <a:p>
            <a:r>
              <a:rPr lang="en-US" altLang="ko-KR" sz="1600" dirty="0"/>
              <a:t>045:   return 0;</a:t>
            </a:r>
            <a:endParaRPr lang="ko-KR" altLang="ko-KR" sz="1600" dirty="0"/>
          </a:p>
          <a:p>
            <a:r>
              <a:rPr lang="en-US" altLang="ko-KR" sz="1600" dirty="0"/>
              <a:t>046: 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020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</a:t>
            </a:r>
            <a:r>
              <a:rPr lang="en-US" altLang="ko-KR" dirty="0" smtClean="0"/>
              <a:t>(</a:t>
            </a:r>
            <a:r>
              <a:rPr lang="ko-KR" altLang="ko-KR" dirty="0" smtClean="0"/>
              <a:t>구현 설명</a:t>
            </a:r>
            <a:r>
              <a:rPr lang="en-US" altLang="ko-KR" dirty="0" smtClean="0"/>
              <a:t>)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sm9exynos5_led_test.c</a:t>
            </a:r>
          </a:p>
          <a:p>
            <a:pPr lvl="1"/>
            <a:r>
              <a:rPr lang="en-US" altLang="ko-KR" dirty="0"/>
              <a:t>led </a:t>
            </a:r>
            <a:r>
              <a:rPr lang="ko-KR" altLang="ko-KR" dirty="0"/>
              <a:t>드라이버를 로드하고</a:t>
            </a:r>
            <a:r>
              <a:rPr lang="en-US" altLang="ko-KR" dirty="0"/>
              <a:t>, </a:t>
            </a:r>
            <a:r>
              <a:rPr lang="ko-KR" altLang="ko-KR" dirty="0"/>
              <a:t>데이터를 </a:t>
            </a:r>
            <a:r>
              <a:rPr lang="ko-KR" altLang="ko-KR" dirty="0" smtClean="0"/>
              <a:t>전달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① </a:t>
            </a:r>
            <a:r>
              <a:rPr lang="en-US" altLang="ko-KR" dirty="0"/>
              <a:t>main </a:t>
            </a:r>
            <a:r>
              <a:rPr lang="ko-KR" altLang="ko-KR" dirty="0"/>
              <a:t>함수 </a:t>
            </a:r>
            <a:r>
              <a:rPr lang="ko-KR" altLang="ko-KR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dirty="0"/>
              <a:t>main </a:t>
            </a:r>
            <a:r>
              <a:rPr lang="ko-KR" altLang="ko-KR" dirty="0"/>
              <a:t>함수를 </a:t>
            </a:r>
            <a:r>
              <a:rPr lang="ko-KR" altLang="ko-KR" dirty="0" smtClean="0"/>
              <a:t>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ko-KR" dirty="0"/>
              <a:t>프로그램 실행 시 입력되는 인자의 개수를 확인해서 인자가 입력되지 않으면 프로그램을 종료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882650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008: </a:t>
            </a:r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 </a:t>
            </a:r>
            <a:r>
              <a:rPr lang="en-US" altLang="ko-KR" dirty="0" err="1"/>
              <a:t>argv</a:t>
            </a:r>
            <a:r>
              <a:rPr lang="en-US" altLang="ko-KR" dirty="0"/>
              <a:t>[]) {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4521894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013:   if(</a:t>
            </a:r>
            <a:r>
              <a:rPr lang="en-US" altLang="ko-KR" dirty="0" err="1"/>
              <a:t>argc</a:t>
            </a:r>
            <a:r>
              <a:rPr lang="en-US" altLang="ko-KR" dirty="0"/>
              <a:t> &lt;= 1) {</a:t>
            </a:r>
            <a:endParaRPr lang="ko-KR" altLang="ko-KR" dirty="0"/>
          </a:p>
          <a:p>
            <a:r>
              <a:rPr lang="en-US" altLang="ko-KR" dirty="0"/>
              <a:t>014:     </a:t>
            </a:r>
            <a:r>
              <a:rPr lang="en-US" altLang="ko-KR" dirty="0" err="1"/>
              <a:t>printf</a:t>
            </a:r>
            <a:r>
              <a:rPr lang="en-US" altLang="ko-KR" dirty="0"/>
              <a:t>("please input the parameter! ex)./test 0xff\n");</a:t>
            </a:r>
            <a:endParaRPr lang="ko-KR" altLang="ko-KR" dirty="0"/>
          </a:p>
          <a:p>
            <a:r>
              <a:rPr lang="en-US" altLang="ko-KR" dirty="0"/>
              <a:t>015:     return -1;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5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</a:t>
            </a:r>
            <a:r>
              <a:rPr lang="en-US" altLang="ko-KR" dirty="0" smtClean="0"/>
              <a:t>(</a:t>
            </a:r>
            <a:r>
              <a:rPr lang="ko-KR" altLang="ko-KR" dirty="0" smtClean="0"/>
              <a:t>구현 설명</a:t>
            </a:r>
            <a:r>
              <a:rPr lang="en-US" altLang="ko-KR" dirty="0" smtClean="0"/>
              <a:t>)	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/>
              <a:t>제어할 드라이버의 장치파일을</a:t>
            </a:r>
            <a:r>
              <a:rPr lang="en-US" altLang="ko-KR" dirty="0"/>
              <a:t> write</a:t>
            </a:r>
            <a:r>
              <a:rPr lang="ko-KR" altLang="ko-KR" dirty="0"/>
              <a:t>만 </a:t>
            </a:r>
            <a:r>
              <a:rPr lang="ko-KR" altLang="ko-KR" dirty="0" smtClean="0"/>
              <a:t>가능한 </a:t>
            </a:r>
            <a:r>
              <a:rPr lang="ko-KR" altLang="ko-KR" dirty="0"/>
              <a:t>형태로</a:t>
            </a:r>
            <a:r>
              <a:rPr lang="en-US" altLang="ko-KR" dirty="0"/>
              <a:t> </a:t>
            </a:r>
            <a:r>
              <a:rPr lang="en-US" altLang="ko-KR" dirty="0" smtClean="0"/>
              <a:t>open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ko-KR" dirty="0"/>
              <a:t>프로그램 </a:t>
            </a:r>
            <a:r>
              <a:rPr lang="ko-KR" altLang="ko-KR" dirty="0" err="1"/>
              <a:t>실행시</a:t>
            </a:r>
            <a:r>
              <a:rPr lang="ko-KR" altLang="ko-KR" dirty="0"/>
              <a:t> 입력된 인자 값이</a:t>
            </a:r>
            <a:r>
              <a:rPr lang="en-US" altLang="ko-KR" dirty="0"/>
              <a:t> “0x”, “0X”</a:t>
            </a:r>
            <a:r>
              <a:rPr lang="ko-KR" altLang="ko-KR" dirty="0"/>
              <a:t>로 시작되는지 확인 후 그 다음 데이터만 문자를 정수로 변경하여</a:t>
            </a:r>
            <a:r>
              <a:rPr lang="en-US" altLang="ko-KR" dirty="0"/>
              <a:t> temp</a:t>
            </a:r>
            <a:r>
              <a:rPr lang="ko-KR" altLang="ko-KR" dirty="0"/>
              <a:t>에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“0x”, “0X” </a:t>
            </a:r>
            <a:r>
              <a:rPr lang="ko-KR" altLang="ko-KR" dirty="0"/>
              <a:t>없이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ko-KR" altLang="ko-KR" dirty="0"/>
              <a:t>형으로 입력될 경우 데이터를 정수로 변환하여</a:t>
            </a:r>
            <a:r>
              <a:rPr lang="en-US" altLang="ko-KR" dirty="0"/>
              <a:t> temp</a:t>
            </a:r>
            <a:r>
              <a:rPr lang="ko-KR" altLang="ko-KR" dirty="0"/>
              <a:t>에 저장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7848" y="1547500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018:   </a:t>
            </a:r>
            <a:r>
              <a:rPr lang="en-US" altLang="ko-KR" dirty="0" err="1"/>
              <a:t>dev</a:t>
            </a:r>
            <a:r>
              <a:rPr lang="en-US" altLang="ko-KR" dirty="0"/>
              <a:t> = open("/</a:t>
            </a:r>
            <a:r>
              <a:rPr lang="en-US" altLang="ko-KR" dirty="0" err="1"/>
              <a:t>dev</a:t>
            </a:r>
            <a:r>
              <a:rPr lang="en-US" altLang="ko-KR" dirty="0"/>
              <a:t>/led", O_WRONLY);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41310" y="3154323"/>
            <a:ext cx="784066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021:     if(</a:t>
            </a:r>
            <a:r>
              <a:rPr lang="en-US" altLang="ko-KR" sz="1700" dirty="0" err="1"/>
              <a:t>argv</a:t>
            </a:r>
            <a:r>
              <a:rPr lang="en-US" altLang="ko-KR" sz="1700" dirty="0"/>
              <a:t>[1][0] == '0' &amp;&amp; (</a:t>
            </a:r>
            <a:r>
              <a:rPr lang="en-US" altLang="ko-KR" sz="1700" dirty="0" err="1"/>
              <a:t>argv</a:t>
            </a:r>
            <a:r>
              <a:rPr lang="en-US" altLang="ko-KR" sz="1700" dirty="0"/>
              <a:t>[1][1] == 'x' || </a:t>
            </a:r>
            <a:r>
              <a:rPr lang="en-US" altLang="ko-KR" sz="1700" dirty="0" err="1"/>
              <a:t>argv</a:t>
            </a:r>
            <a:r>
              <a:rPr lang="en-US" altLang="ko-KR" sz="1700" dirty="0"/>
              <a:t>[1][1] == 'X'))</a:t>
            </a:r>
            <a:endParaRPr lang="ko-KR" altLang="ko-KR" sz="1700" dirty="0"/>
          </a:p>
          <a:p>
            <a:r>
              <a:rPr lang="en-US" altLang="ko-KR" sz="1700" dirty="0"/>
              <a:t>022:     {</a:t>
            </a:r>
            <a:endParaRPr lang="ko-KR" altLang="ko-KR" sz="1700" dirty="0"/>
          </a:p>
          <a:p>
            <a:r>
              <a:rPr lang="en-US" altLang="ko-KR" sz="1700" dirty="0"/>
              <a:t>023:       temp  = (unsigned short)</a:t>
            </a:r>
            <a:r>
              <a:rPr lang="en-US" altLang="ko-KR" sz="1700" dirty="0" err="1"/>
              <a:t>strtol</a:t>
            </a:r>
            <a:r>
              <a:rPr lang="en-US" altLang="ko-KR" sz="1700" dirty="0"/>
              <a:t>(&amp;</a:t>
            </a:r>
            <a:r>
              <a:rPr lang="en-US" altLang="ko-KR" sz="1700" dirty="0" err="1"/>
              <a:t>argv</a:t>
            </a:r>
            <a:r>
              <a:rPr lang="en-US" altLang="ko-KR" sz="1700" dirty="0"/>
              <a:t>[1][2],NULL,16);</a:t>
            </a:r>
            <a:endParaRPr lang="ko-KR" altLang="ko-KR" sz="1700" dirty="0"/>
          </a:p>
          <a:p>
            <a:r>
              <a:rPr lang="en-US" altLang="ko-KR" sz="1700" dirty="0"/>
              <a:t>024:     }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941310" y="5814556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027:       temp = </a:t>
            </a:r>
            <a:r>
              <a:rPr lang="en-US" altLang="ko-KR" dirty="0" err="1"/>
              <a:t>atoi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[1]);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45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드라이버</a:t>
            </a:r>
            <a:r>
              <a:rPr lang="en-US" altLang="ko-KR" dirty="0"/>
              <a:t>					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프로젝트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AndroX</a:t>
            </a:r>
            <a:r>
              <a:rPr lang="en-US" altLang="ko-KR" dirty="0" smtClean="0"/>
              <a:t> </a:t>
            </a:r>
            <a:r>
              <a:rPr lang="en-US" altLang="ko-KR" dirty="0"/>
              <a:t>Studio</a:t>
            </a:r>
            <a:r>
              <a:rPr lang="ko-KR" altLang="ko-KR" dirty="0"/>
              <a:t>를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/>
              <a:t>IDE”(</a:t>
            </a:r>
            <a:r>
              <a:rPr lang="ko-KR" altLang="ko-KR" dirty="0" err="1"/>
              <a:t>이클립스</a:t>
            </a:r>
            <a:r>
              <a:rPr lang="en-US" altLang="ko-KR" dirty="0"/>
              <a:t>)</a:t>
            </a:r>
            <a:r>
              <a:rPr lang="ko-KR" altLang="ko-KR" dirty="0"/>
              <a:t>를 </a:t>
            </a:r>
            <a:r>
              <a:rPr lang="ko-KR" altLang="ko-KR" dirty="0" smtClean="0"/>
              <a:t>실행</a:t>
            </a:r>
            <a:r>
              <a:rPr lang="en-US" altLang="ko-KR" dirty="0" smtClean="0"/>
              <a:t> -&gt;(</a:t>
            </a:r>
            <a:r>
              <a:rPr lang="ko-KR" altLang="ko-KR" dirty="0"/>
              <a:t>버튼을 </a:t>
            </a:r>
            <a:r>
              <a:rPr lang="ko-KR" altLang="ko-KR" dirty="0" smtClean="0"/>
              <a:t>클릭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44267"/>
              </p:ext>
            </p:extLst>
          </p:nvPr>
        </p:nvGraphicFramePr>
        <p:xfrm>
          <a:off x="755576" y="1700810"/>
          <a:ext cx="7488832" cy="1728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7071"/>
                <a:gridCol w="5651761"/>
              </a:tblGrid>
              <a:tr h="246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 dirty="0">
                          <a:effectLst/>
                        </a:rPr>
                        <a:t>구분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내용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Project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sm9exynos5_led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Toolchains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Other Toolchain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External Tools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MISC Device Driver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37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Driver File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 dirty="0">
                          <a:effectLst/>
                        </a:rPr>
                        <a:t>sm9exynos5_led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File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 dirty="0">
                          <a:effectLst/>
                        </a:rPr>
                        <a:t>sm9exynos5_led.c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1168"/>
            <a:ext cx="6696744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949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테스트 코드 </a:t>
            </a:r>
            <a:r>
              <a:rPr lang="en-US" altLang="ko-KR" dirty="0" smtClean="0"/>
              <a:t>(</a:t>
            </a:r>
            <a:r>
              <a:rPr lang="ko-KR" altLang="ko-KR" dirty="0" smtClean="0"/>
              <a:t>구현 설명</a:t>
            </a:r>
            <a:r>
              <a:rPr lang="en-US" altLang="ko-KR" dirty="0" smtClean="0"/>
              <a:t>)		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/>
              <a:t>정수로 변환된 값을 비트단위로</a:t>
            </a:r>
            <a:r>
              <a:rPr lang="en-US" altLang="ko-KR" dirty="0"/>
              <a:t> 0 </a:t>
            </a:r>
            <a:r>
              <a:rPr lang="ko-KR" altLang="ko-KR" dirty="0"/>
              <a:t>인지</a:t>
            </a:r>
            <a:r>
              <a:rPr lang="en-US" altLang="ko-KR" dirty="0"/>
              <a:t> 1</a:t>
            </a:r>
            <a:r>
              <a:rPr lang="ko-KR" altLang="ko-KR" dirty="0"/>
              <a:t>인지 구분하여</a:t>
            </a:r>
            <a:r>
              <a:rPr lang="en-US" altLang="ko-KR" dirty="0"/>
              <a:t> </a:t>
            </a:r>
            <a:r>
              <a:rPr lang="en-US" altLang="ko-KR" dirty="0" err="1"/>
              <a:t>buf</a:t>
            </a:r>
            <a:r>
              <a:rPr lang="en-US" altLang="ko-KR" dirty="0"/>
              <a:t> </a:t>
            </a:r>
            <a:r>
              <a:rPr lang="ko-KR" altLang="ko-KR" dirty="0"/>
              <a:t>에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/>
              <a:t>저장된 데이터를 </a:t>
            </a:r>
            <a:r>
              <a:rPr lang="en-US" altLang="ko-KR" dirty="0" smtClean="0"/>
              <a:t>write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ko-KR" dirty="0"/>
              <a:t>장치파일을</a:t>
            </a:r>
            <a:r>
              <a:rPr lang="en-US" altLang="ko-KR" dirty="0"/>
              <a:t> close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29093" y="1368669"/>
            <a:ext cx="5238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030:     for(</a:t>
            </a:r>
            <a:r>
              <a:rPr lang="en-US" altLang="ko-KR" dirty="0" err="1"/>
              <a:t>i</a:t>
            </a:r>
            <a:r>
              <a:rPr lang="en-US" altLang="ko-KR" dirty="0"/>
              <a:t>=0;i&lt;8;i++)</a:t>
            </a:r>
            <a:endParaRPr lang="ko-KR" altLang="ko-KR" dirty="0"/>
          </a:p>
          <a:p>
            <a:r>
              <a:rPr lang="en-US" altLang="ko-KR" dirty="0"/>
              <a:t>031:     {</a:t>
            </a:r>
            <a:endParaRPr lang="ko-KR" altLang="ko-KR" dirty="0"/>
          </a:p>
          <a:p>
            <a:r>
              <a:rPr lang="en-US" altLang="ko-KR" dirty="0"/>
              <a:t>032:       t&lt;&lt;=1;</a:t>
            </a:r>
            <a:endParaRPr lang="ko-KR" altLang="ko-KR" dirty="0"/>
          </a:p>
          <a:p>
            <a:r>
              <a:rPr lang="en-US" altLang="ko-KR" dirty="0"/>
              <a:t>033:       if((temp&gt;&gt;</a:t>
            </a:r>
            <a:r>
              <a:rPr lang="en-US" altLang="ko-KR" dirty="0" err="1"/>
              <a:t>i</a:t>
            </a:r>
            <a:r>
              <a:rPr lang="en-US" altLang="ko-KR" dirty="0"/>
              <a:t>) &amp; 1)</a:t>
            </a:r>
            <a:endParaRPr lang="ko-KR" altLang="ko-KR" dirty="0"/>
          </a:p>
          <a:p>
            <a:r>
              <a:rPr lang="en-US" altLang="ko-KR" dirty="0"/>
              <a:t>034:         </a:t>
            </a:r>
            <a:r>
              <a:rPr lang="en-US" altLang="ko-KR" dirty="0" err="1"/>
              <a:t>buf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1;</a:t>
            </a:r>
            <a:endParaRPr lang="ko-KR" altLang="ko-KR" dirty="0"/>
          </a:p>
          <a:p>
            <a:r>
              <a:rPr lang="en-US" altLang="ko-KR" dirty="0"/>
              <a:t>035:     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29093" y="3832583"/>
            <a:ext cx="267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042:   write(dev,buf,4);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29093" y="5229200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043:   close(</a:t>
            </a:r>
            <a:r>
              <a:rPr lang="en-US" altLang="ko-KR" dirty="0" err="1"/>
              <a:t>dev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73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드라이버</a:t>
            </a:r>
            <a:r>
              <a:rPr lang="en-US" altLang="ko-KR" dirty="0"/>
              <a:t>					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/>
              <a:t>우측 상단의 아이콘 중 </a:t>
            </a:r>
            <a:r>
              <a:rPr lang="en-US" altLang="ko-KR" dirty="0"/>
              <a:t>“C/C++ Perspective”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/>
              <a:t>File &gt; New &gt; C Project”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2736304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70" y="3861048"/>
            <a:ext cx="6840760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40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드라이버</a:t>
            </a:r>
            <a:r>
              <a:rPr lang="en-US" altLang="ko-KR" dirty="0"/>
              <a:t>					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Makefile</a:t>
            </a:r>
            <a:r>
              <a:rPr lang="en-US" altLang="ko-KR" dirty="0"/>
              <a:t> &gt; Empty Project &gt; Other </a:t>
            </a:r>
            <a:r>
              <a:rPr lang="en-US" altLang="ko-KR" dirty="0" err="1"/>
              <a:t>Toolchain</a:t>
            </a:r>
            <a:r>
              <a:rPr lang="en-US" altLang="ko-KR" dirty="0"/>
              <a:t>”</a:t>
            </a:r>
            <a:r>
              <a:rPr lang="ko-KR" altLang="ko-KR" dirty="0"/>
              <a:t>을 선택</a:t>
            </a:r>
            <a:endParaRPr lang="en-US" altLang="ko-KR" dirty="0"/>
          </a:p>
          <a:p>
            <a:pPr lvl="2"/>
            <a:r>
              <a:rPr lang="ko-KR" altLang="ko-KR" dirty="0"/>
              <a:t>프로젝트 이름은 </a:t>
            </a:r>
            <a:r>
              <a:rPr lang="en-US" altLang="ko-KR" dirty="0"/>
              <a:t>“sm9exynos5_led”</a:t>
            </a:r>
            <a:r>
              <a:rPr lang="ko-KR" altLang="ko-KR" dirty="0"/>
              <a:t>를 입력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3312368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79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드라이버</a:t>
            </a:r>
            <a:r>
              <a:rPr lang="en-US" altLang="ko-KR" dirty="0"/>
              <a:t>					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“Finish”</a:t>
            </a:r>
            <a:r>
              <a:rPr lang="ko-KR" altLang="ko-KR" dirty="0"/>
              <a:t>를 클릭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3024336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1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드라이버</a:t>
            </a:r>
            <a:r>
              <a:rPr lang="en-US" altLang="ko-KR" dirty="0"/>
              <a:t>					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“External Tools &gt; MISC Device Driver”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ko-KR" dirty="0"/>
              <a:t>프로젝트 이름과 동일하게 드라이버 파일 이름을 입력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2664296" cy="2275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3744416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54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드라이버</a:t>
            </a:r>
            <a:r>
              <a:rPr lang="en-US" altLang="ko-KR" dirty="0"/>
              <a:t>					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프로젝트 내에 두 개의 파일이 생성된 것을 확인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3168352" cy="144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4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드라이버</a:t>
            </a:r>
            <a:r>
              <a:rPr lang="en-US" altLang="ko-KR" dirty="0"/>
              <a:t>					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ko-KR" dirty="0"/>
              <a:t>실행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드라이버를 </a:t>
            </a:r>
            <a:r>
              <a:rPr lang="ko-KR" altLang="ko-KR" dirty="0"/>
              <a:t>컴파일을 하고</a:t>
            </a:r>
            <a:r>
              <a:rPr lang="en-US" altLang="ko-KR" dirty="0"/>
              <a:t>, </a:t>
            </a:r>
            <a:r>
              <a:rPr lang="ko-KR" altLang="ko-KR" dirty="0"/>
              <a:t>드라이버를 </a:t>
            </a:r>
            <a:r>
              <a:rPr lang="ko-KR" altLang="ko-KR" dirty="0" err="1"/>
              <a:t>한백전자</a:t>
            </a:r>
            <a:r>
              <a:rPr lang="ko-KR" altLang="ko-KR" dirty="0"/>
              <a:t> 타깃 장비 내에 </a:t>
            </a:r>
            <a:r>
              <a:rPr lang="ko-KR" altLang="ko-KR" dirty="0" smtClean="0"/>
              <a:t>등록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컴파일 </a:t>
            </a:r>
            <a:r>
              <a:rPr lang="ko-KR" altLang="ko-KR" dirty="0"/>
              <a:t>및 등록 과정에 필요한 모든 코드는 프로젝트 내</a:t>
            </a:r>
            <a:r>
              <a:rPr lang="en-US" altLang="ko-KR" dirty="0"/>
              <a:t> </a:t>
            </a:r>
            <a:r>
              <a:rPr lang="en-US" altLang="ko-KR" dirty="0" err="1"/>
              <a:t>Makefile</a:t>
            </a:r>
            <a:r>
              <a:rPr lang="ko-KR" altLang="ko-KR" dirty="0"/>
              <a:t>에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아래의 </a:t>
            </a:r>
            <a:r>
              <a:rPr lang="ko-KR" altLang="ko-KR" dirty="0"/>
              <a:t>버튼을 눌러 프로젝트를 실행하면</a:t>
            </a:r>
            <a:r>
              <a:rPr lang="en-US" altLang="ko-KR" dirty="0"/>
              <a:t> </a:t>
            </a:r>
            <a:r>
              <a:rPr lang="en-US" altLang="ko-KR" dirty="0" err="1"/>
              <a:t>Makefile</a:t>
            </a:r>
            <a:r>
              <a:rPr lang="ko-KR" altLang="ko-KR" dirty="0"/>
              <a:t>에 저장된 코드가 </a:t>
            </a:r>
            <a:r>
              <a:rPr lang="ko-KR" altLang="ko-KR" dirty="0" smtClean="0"/>
              <a:t>실행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87895"/>
            <a:ext cx="4248472" cy="10329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4149531" y="4448145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/>
              <a:t>그림 </a:t>
            </a:r>
            <a:r>
              <a:rPr lang="en-US" altLang="ko-KR" sz="1200" dirty="0" smtClean="0"/>
              <a:t>| </a:t>
            </a:r>
            <a:r>
              <a:rPr lang="ko-KR" altLang="ko-KR" sz="1200" dirty="0"/>
              <a:t>프로젝트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21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-윤고딕350"/>
        <a:ea typeface="-윤고딕350"/>
        <a:cs typeface=""/>
      </a:majorFont>
      <a:minorFont>
        <a:latin typeface="윤고딕140"/>
        <a:ea typeface="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5.01.12 hanback mas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템플린</Template>
  <TotalTime>12873</TotalTime>
  <Words>1607</Words>
  <Application>Microsoft Office PowerPoint</Application>
  <PresentationFormat>화면 슬라이드 쇼(4:3)</PresentationFormat>
  <Paragraphs>419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굴림</vt:lpstr>
      <vt:lpstr>Arial</vt:lpstr>
      <vt:lpstr>Arial Rounded MT Bold</vt:lpstr>
      <vt:lpstr>-윤고딕350</vt:lpstr>
      <vt:lpstr>휴먼모음T</vt:lpstr>
      <vt:lpstr>Times New Roman</vt:lpstr>
      <vt:lpstr>윤고딕140</vt:lpstr>
      <vt:lpstr>Wingdings</vt:lpstr>
      <vt:lpstr>HY동녘B</vt:lpstr>
      <vt:lpstr>윤고딕120</vt:lpstr>
      <vt:lpstr>맑은 고딕</vt:lpstr>
      <vt:lpstr>HY견고딕</vt:lpstr>
      <vt:lpstr>Stencil</vt:lpstr>
      <vt:lpstr>디자인 사용자 지정</vt:lpstr>
      <vt:lpstr>2015.01.12 hanback master theme</vt:lpstr>
      <vt:lpstr>LED 디바이스 드라이버</vt:lpstr>
      <vt:lpstr>LED 디바이스 드라이버     (1)</vt:lpstr>
      <vt:lpstr>LED 디바이스 드라이버     (2)</vt:lpstr>
      <vt:lpstr>LED 디바이스 드라이버     (3)</vt:lpstr>
      <vt:lpstr>LED 디바이스 드라이버     (4)</vt:lpstr>
      <vt:lpstr>LED 디바이스 드라이버     (5)</vt:lpstr>
      <vt:lpstr>LED 디바이스 드라이버     (6)</vt:lpstr>
      <vt:lpstr>LED 디바이스 드라이버     (7)</vt:lpstr>
      <vt:lpstr>LED 디바이스 드라이버     (8)</vt:lpstr>
      <vt:lpstr>LED 디바이스 드라이버 (소스 코드)   (1)</vt:lpstr>
      <vt:lpstr>LED 디바이스 드라이버 (소스 코드)   (2)</vt:lpstr>
      <vt:lpstr>LED 디바이스 드라이버 (소스 코드)   (3)</vt:lpstr>
      <vt:lpstr>LED 디바이스 드라이버 (소스 코드)   (4)</vt:lpstr>
      <vt:lpstr>디바이스 드라이버 (구현 설명)    (1)</vt:lpstr>
      <vt:lpstr>디바이스 드라이버 (구현 설명)    (2)</vt:lpstr>
      <vt:lpstr>디바이스 드라이버 (구현 설명)    (3)</vt:lpstr>
      <vt:lpstr>디바이스 드라이버 (구현 설명)    (4)</vt:lpstr>
      <vt:lpstr>디바이스 드라이버 (구현 설명)    (5)</vt:lpstr>
      <vt:lpstr>테스트 코드 구성      (1)</vt:lpstr>
      <vt:lpstr>테스트 코드 구성      (2)</vt:lpstr>
      <vt:lpstr>프로젝트 컴파일 및 다운로드</vt:lpstr>
      <vt:lpstr>테스트 코드 실행</vt:lpstr>
      <vt:lpstr>테스트 코드 실행</vt:lpstr>
      <vt:lpstr>실행 결과</vt:lpstr>
      <vt:lpstr>테스트 코드 (소스 코드)     (1)</vt:lpstr>
      <vt:lpstr>테스트 코드 (소스 코드)     (2)</vt:lpstr>
      <vt:lpstr>테스트 코드 (소스 코드)     (3)</vt:lpstr>
      <vt:lpstr>테스트 코드 (구현 설명)     (1)</vt:lpstr>
      <vt:lpstr>테스트 코드 (구현 설명)     (2)</vt:lpstr>
      <vt:lpstr>테스트 코드 (구현 설명)     (3)</vt:lpstr>
    </vt:vector>
  </TitlesOfParts>
  <Company>(주)한백전자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최진상</dc:creator>
  <cp:lastModifiedBy>CJTP16</cp:lastModifiedBy>
  <cp:revision>824</cp:revision>
  <dcterms:created xsi:type="dcterms:W3CDTF">2007-10-19T10:27:26Z</dcterms:created>
  <dcterms:modified xsi:type="dcterms:W3CDTF">2015-03-17T08:26:05Z</dcterms:modified>
</cp:coreProperties>
</file>