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73" r:id="rId2"/>
  </p:sldMasterIdLst>
  <p:notesMasterIdLst>
    <p:notesMasterId r:id="rId44"/>
  </p:notesMasterIdLst>
  <p:handoutMasterIdLst>
    <p:handoutMasterId r:id="rId45"/>
  </p:handoutMasterIdLst>
  <p:sldIdLst>
    <p:sldId id="256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</p:sldIdLst>
  <p:sldSz cx="9144000" cy="6858000" type="screen4x3"/>
  <p:notesSz cx="7104063" cy="10234613"/>
  <p:embeddedFontLst>
    <p:embeddedFont>
      <p:font typeface="Arial Rounded MT Bold" panose="020F0704030504030204" pitchFamily="34" charset="0"/>
      <p:regular r:id="rId46"/>
    </p:embeddedFont>
    <p:embeddedFont>
      <p:font typeface="HY동녘B" panose="02030600000101010101" pitchFamily="18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  <p:embeddedFont>
      <p:font typeface="휴먼모음T" panose="02030504000101010101" pitchFamily="18" charset="-127"/>
      <p:regular r:id="rId50"/>
    </p:embeddedFont>
    <p:embeddedFont>
      <p:font typeface="HY견고딕" panose="02030600000101010101" pitchFamily="18" charset="-127"/>
      <p:regular r:id="rId51"/>
    </p:embeddedFont>
    <p:embeddedFont>
      <p:font typeface="Stencil" panose="040409050D0802020404" pitchFamily="82" charset="0"/>
      <p:regular r:id="rId5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9900CC"/>
    <a:srgbClr val="641E08"/>
    <a:srgbClr val="982D0C"/>
    <a:srgbClr val="003300"/>
    <a:srgbClr val="C19BE1"/>
    <a:srgbClr val="FF00FF"/>
    <a:srgbClr val="C89CE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8" autoAdjust="0"/>
    <p:restoredTop sz="99807" autoAdjust="0"/>
  </p:normalViewPr>
  <p:slideViewPr>
    <p:cSldViewPr>
      <p:cViewPr>
        <p:scale>
          <a:sx n="66" d="100"/>
          <a:sy n="66" d="100"/>
        </p:scale>
        <p:origin x="-12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B14983F-310E-4911-BDA4-FB6038452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98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5B497C8-A7ED-4931-8C00-B5AF410852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665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5" descr="시안-표지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5425"/>
            <a:ext cx="9144000" cy="64722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E1C6F4-91C8-4837-BB44-1F894366CA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4638" y="1125538"/>
            <a:ext cx="2087562" cy="5327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8775" y="1125538"/>
            <a:ext cx="6113463" cy="5327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1F8942-4590-47B3-9AA6-E719B463D2C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7"/>
          <p:cNvGrpSpPr/>
          <p:nvPr/>
        </p:nvGrpSpPr>
        <p:grpSpPr>
          <a:xfrm>
            <a:off x="285720" y="2000240"/>
            <a:ext cx="8215370" cy="1643074"/>
            <a:chOff x="500034" y="142852"/>
            <a:chExt cx="8215370" cy="500066"/>
          </a:xfrm>
        </p:grpSpPr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8" name="그룹 8"/>
          <p:cNvGrpSpPr/>
          <p:nvPr/>
        </p:nvGrpSpPr>
        <p:grpSpPr>
          <a:xfrm>
            <a:off x="428596" y="3571876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그룹 16"/>
          <p:cNvGrpSpPr/>
          <p:nvPr/>
        </p:nvGrpSpPr>
        <p:grpSpPr>
          <a:xfrm>
            <a:off x="428596" y="2071678"/>
            <a:ext cx="8072494" cy="71438"/>
            <a:chOff x="357158" y="4357694"/>
            <a:chExt cx="8072494" cy="71438"/>
          </a:xfrm>
        </p:grpSpPr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5" name="부제목 2"/>
          <p:cNvSpPr txBox="1">
            <a:spLocks/>
          </p:cNvSpPr>
          <p:nvPr/>
        </p:nvSpPr>
        <p:spPr>
          <a:xfrm>
            <a:off x="5457876" y="1714488"/>
            <a:ext cx="2971776" cy="328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>
              <a:buNone/>
              <a:defRPr sz="3000" baseline="0">
                <a:solidFill>
                  <a:srgbClr val="00B050"/>
                </a:solidFill>
                <a:ea typeface="HY동녘B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㈜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한백전자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교육사업부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85786" y="6429396"/>
            <a:ext cx="1805014" cy="292079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A8AA2DDE-5A15-46AF-B964-CFE0F3D8DF0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2"/>
          </p:nvPr>
        </p:nvSpPr>
        <p:spPr>
          <a:xfrm>
            <a:off x="485804" y="357187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B62C-9CF4-405F-B5A2-8DDDC36414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57364"/>
            <a:ext cx="4040188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57364"/>
            <a:ext cx="4041775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AA2DDE-5A15-46AF-B964-CFE0F3D8DF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2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285728"/>
            <a:ext cx="3143272" cy="1857388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19B62C-9CF4-405F-B5A2-8DDDC364148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736725"/>
            <a:ext cx="4081462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736725"/>
            <a:ext cx="408305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7CB702-5D45-4ACC-855B-36587BD459C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CA5B31-210B-4AA7-AF9B-7FB7EB7972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186533-A56E-47E7-A8A9-F43AFC17695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6FC96-859D-4E66-AFA8-087A439E078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D6C796-EC16-4379-BA43-890F56E113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0ABC71-4F53-4838-969D-AD1777E45CF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내지시안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6988"/>
            <a:ext cx="9144000" cy="6465888"/>
          </a:xfrm>
          <a:prstGeom prst="rect">
            <a:avLst/>
          </a:prstGeom>
          <a:noFill/>
        </p:spPr>
      </p:pic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300" y="6453188"/>
            <a:ext cx="441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 Rounded MT Bold" pitchFamily="34" charset="0"/>
              </a:defRPr>
            </a:lvl1pPr>
          </a:lstStyle>
          <a:p>
            <a:fld id="{EDC72880-5C73-4795-BF11-0ABDD8E99CB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152" name="Line 8"/>
          <p:cNvSpPr>
            <a:spLocks noChangeShapeType="1"/>
          </p:cNvSpPr>
          <p:nvPr userDrawn="1"/>
        </p:nvSpPr>
        <p:spPr bwMode="auto">
          <a:xfrm>
            <a:off x="287338" y="6561138"/>
            <a:ext cx="8208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01707"/>
            <a:ext cx="8316912" cy="525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12804" y="507960"/>
            <a:ext cx="3067092" cy="4746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tencil" pitchFamily="82" charset="0"/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6291" y="527624"/>
            <a:ext cx="565951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rgbClr val="FFC000"/>
          </a:solidFill>
          <a:latin typeface="Stencil" pitchFamily="82" charset="0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-윤고딕350" pitchFamily="18" charset="-127"/>
          <a:ea typeface="-윤고딕350" pitchFamily="18" charset="-127"/>
        </a:defRPr>
      </a:lvl9pPr>
    </p:titleStyle>
    <p:bodyStyle>
      <a:lvl1pPr marL="266700" indent="-266700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200000"/>
        <a:buFont typeface="Wingdings" pitchFamily="2" charset="2"/>
        <a:buChar char="§"/>
        <a:defRPr kumimoji="1" sz="1600">
          <a:solidFill>
            <a:srgbClr val="003399"/>
          </a:solidFill>
          <a:latin typeface="Stencil" pitchFamily="82" charset="0"/>
          <a:ea typeface="+mn-ea"/>
          <a:cs typeface="+mn-cs"/>
        </a:defRPr>
      </a:lvl1pPr>
      <a:lvl2pPr marL="714375" indent="-26828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¢"/>
        <a:defRPr kumimoji="1" sz="1400">
          <a:solidFill>
            <a:srgbClr val="0000CC"/>
          </a:solidFill>
          <a:latin typeface="Stencil" pitchFamily="82" charset="0"/>
          <a:ea typeface="+mn-ea"/>
        </a:defRPr>
      </a:lvl2pPr>
      <a:lvl3pPr marL="1076325" indent="-182563" algn="l" rtl="0" fontAlgn="ctr" latinLnBrk="1">
        <a:spcBef>
          <a:spcPct val="20000"/>
        </a:spcBef>
        <a:spcAft>
          <a:spcPct val="0"/>
        </a:spcAft>
        <a:buClr>
          <a:srgbClr val="5F5F5F"/>
        </a:buClr>
        <a:buSzPct val="120000"/>
        <a:buFont typeface="Wingdings" pitchFamily="2" charset="2"/>
        <a:buChar char="§"/>
        <a:defRPr kumimoji="1" sz="1200">
          <a:solidFill>
            <a:srgbClr val="292929"/>
          </a:solidFill>
          <a:latin typeface="Stencil" pitchFamily="82" charset="0"/>
          <a:ea typeface="+mn-ea"/>
        </a:defRPr>
      </a:lvl3pPr>
      <a:lvl4pPr marL="1438275" indent="-182563" algn="l" rtl="0" fontAlgn="ctr" latinLnBrk="1">
        <a:spcBef>
          <a:spcPct val="20000"/>
        </a:spcBef>
        <a:spcAft>
          <a:spcPct val="0"/>
        </a:spcAft>
        <a:buClr>
          <a:srgbClr val="0000CC"/>
        </a:buClr>
        <a:buSzPct val="150000"/>
        <a:buFont typeface="Arial" pitchFamily="34" charset="0"/>
        <a:buChar char="•"/>
        <a:defRPr kumimoji="1" sz="1000">
          <a:solidFill>
            <a:srgbClr val="003399"/>
          </a:solidFill>
          <a:latin typeface="Stencil" pitchFamily="82" charset="0"/>
          <a:ea typeface="+mn-ea"/>
        </a:defRPr>
      </a:lvl4pPr>
      <a:lvl5pPr marL="17907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5pPr>
      <a:lvl6pPr marL="22479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6pPr>
      <a:lvl7pPr marL="27051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7pPr>
      <a:lvl8pPr marL="31623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8pPr>
      <a:lvl9pPr marL="3619500" indent="-173038" algn="l" rtl="0" fontAlgn="ctr" latinLnBrk="1">
        <a:spcBef>
          <a:spcPct val="20000"/>
        </a:spcBef>
        <a:spcAft>
          <a:spcPct val="0"/>
        </a:spcAft>
        <a:buClr>
          <a:srgbClr val="0066FF"/>
        </a:buClr>
        <a:buSzPct val="120000"/>
        <a:buFont typeface="Arial" pitchFamily="34" charset="0"/>
        <a:buChar char="­"/>
        <a:defRPr kumimoji="1" sz="1000">
          <a:solidFill>
            <a:schemeClr val="tx1"/>
          </a:solidFill>
          <a:latin typeface="윤고딕120" pitchFamily="18" charset="-127"/>
          <a:ea typeface="윤고딕120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966" y="42504"/>
            <a:ext cx="9072594" cy="6786586"/>
          </a:xfrm>
          <a:prstGeom prst="roundRect">
            <a:avLst>
              <a:gd name="adj" fmla="val 1476"/>
            </a:avLst>
          </a:prstGeom>
          <a:solidFill>
            <a:schemeClr val="bg1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4325" y="6500834"/>
            <a:ext cx="648200" cy="27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2880-5C73-4795-BF11-0ABDD8E99CB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TextBox 15"/>
          <p:cNvSpPr txBox="1"/>
          <p:nvPr/>
        </p:nvSpPr>
        <p:spPr>
          <a:xfrm>
            <a:off x="659655" y="6615304"/>
            <a:ext cx="41376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본 문서의 저작권은 ㈜</a:t>
            </a:r>
            <a:r>
              <a:rPr lang="ko-KR" altLang="en-US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한백전자에</a:t>
            </a:r>
            <a:r>
              <a:rPr lang="ko-KR" altLang="en-US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 있으며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,</a:t>
            </a:r>
            <a:r>
              <a:rPr lang="en-US" altLang="ko-KR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허락 없이 무단 복제 및 전제를 불허합니다</a:t>
            </a:r>
            <a:r>
              <a:rPr lang="en-US" altLang="ko-KR" sz="8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.</a:t>
            </a:r>
            <a:endParaRPr lang="ko-KR" altLang="en-US" sz="800" dirty="0">
              <a:solidFill>
                <a:schemeClr val="accent6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287338" y="6561138"/>
            <a:ext cx="8208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HBE-SM9-Compact</a:t>
            </a:r>
            <a:br>
              <a:rPr lang="en-US" altLang="ko-KR" dirty="0" smtClean="0"/>
            </a:br>
            <a:r>
              <a:rPr lang="ko-KR" altLang="en-US" dirty="0" err="1" smtClean="0"/>
              <a:t>안드로이드</a:t>
            </a:r>
            <a:r>
              <a:rPr lang="ko-KR" altLang="en-US" dirty="0" smtClean="0"/>
              <a:t> 디바이스 개발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ko-KR" dirty="0" err="1"/>
              <a:t>리눅스</a:t>
            </a:r>
            <a:r>
              <a:rPr lang="ko-KR" altLang="ko-KR" dirty="0"/>
              <a:t> 디바이스 드라이버를 사용하는 </a:t>
            </a:r>
            <a:endParaRPr lang="en-US" altLang="ko-KR" dirty="0" smtClean="0"/>
          </a:p>
          <a:p>
            <a:r>
              <a:rPr lang="ko-KR" altLang="ko-KR" dirty="0" err="1" smtClean="0"/>
              <a:t>안드로이드</a:t>
            </a:r>
            <a:r>
              <a:rPr lang="ko-KR" altLang="ko-KR" dirty="0" smtClean="0"/>
              <a:t> </a:t>
            </a:r>
            <a:r>
              <a:rPr lang="ko-KR" altLang="ko-KR" dirty="0"/>
              <a:t>프로그래밍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파일 </a:t>
            </a:r>
            <a:r>
              <a:rPr lang="ko-KR" altLang="ko-KR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ko-KR" dirty="0"/>
              <a:t>다음 표와 같이 추가적으로 패키지와 클래스</a:t>
            </a:r>
            <a:r>
              <a:rPr lang="en-US" altLang="ko-KR" dirty="0"/>
              <a:t>, </a:t>
            </a:r>
            <a:r>
              <a:rPr lang="ko-KR" altLang="ko-KR" dirty="0"/>
              <a:t>파일을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ko-KR" dirty="0"/>
              <a:t>사용자가 생성해야 하는 파일은 </a:t>
            </a:r>
            <a:r>
              <a:rPr lang="en-US" altLang="ko-KR" dirty="0" err="1"/>
              <a:t>JNIDriver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ko-KR" dirty="0"/>
              <a:t>나머지 파일은</a:t>
            </a:r>
            <a:r>
              <a:rPr lang="en-US" altLang="ko-KR" dirty="0"/>
              <a:t> </a:t>
            </a:r>
            <a:r>
              <a:rPr lang="en-US" altLang="ko-KR" dirty="0" err="1"/>
              <a:t>AndroX</a:t>
            </a:r>
            <a:r>
              <a:rPr lang="en-US" altLang="ko-KR" dirty="0"/>
              <a:t> Studio</a:t>
            </a:r>
            <a:r>
              <a:rPr lang="ko-KR" altLang="ko-KR" dirty="0"/>
              <a:t>의 자동 생성 기능을 사용하여 파일과 파일 내 소스 코드를 생성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65593"/>
              </p:ext>
            </p:extLst>
          </p:nvPr>
        </p:nvGraphicFramePr>
        <p:xfrm>
          <a:off x="971600" y="3212976"/>
          <a:ext cx="7344817" cy="93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372"/>
                <a:gridCol w="2056781"/>
                <a:gridCol w="3367664"/>
              </a:tblGrid>
              <a:tr h="32990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spc="-50" dirty="0">
                          <a:effectLst/>
                        </a:rPr>
                        <a:t>폴더</a:t>
                      </a:r>
                      <a:endParaRPr lang="ko-KR" sz="14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spc="-50">
                          <a:effectLst/>
                        </a:rPr>
                        <a:t>패키지</a:t>
                      </a:r>
                      <a:endParaRPr lang="ko-KR" sz="14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spc="-50">
                          <a:effectLst/>
                        </a:rPr>
                        <a:t>파일명</a:t>
                      </a:r>
                      <a:endParaRPr lang="ko-KR" sz="14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619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spc="-50" dirty="0">
                          <a:effectLst/>
                        </a:rPr>
                        <a:t>com/</a:t>
                      </a:r>
                      <a:r>
                        <a:rPr lang="en-US" sz="1400" kern="100" spc="-50" dirty="0" err="1">
                          <a:effectLst/>
                        </a:rPr>
                        <a:t>hbe</a:t>
                      </a:r>
                      <a:r>
                        <a:rPr lang="en-US" sz="1400" kern="100" spc="-50" dirty="0">
                          <a:effectLst/>
                        </a:rPr>
                        <a:t>/</a:t>
                      </a:r>
                      <a:r>
                        <a:rPr lang="en-US" sz="1400" kern="100" spc="-50" dirty="0" err="1">
                          <a:effectLst/>
                        </a:rPr>
                        <a:t>jnidriver</a:t>
                      </a:r>
                      <a:r>
                        <a:rPr lang="en-US" sz="1400" kern="100" spc="-50" dirty="0">
                          <a:effectLst/>
                        </a:rPr>
                        <a:t>/</a:t>
                      </a:r>
                      <a:endParaRPr lang="ko-KR" sz="14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spc="-50" dirty="0" err="1">
                          <a:effectLst/>
                        </a:rPr>
                        <a:t>com.hbe.jnidriver</a:t>
                      </a:r>
                      <a:endParaRPr lang="ko-KR" sz="14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spc="-50" dirty="0">
                          <a:effectLst/>
                        </a:rPr>
                        <a:t>JNIDriver.java</a:t>
                      </a:r>
                      <a:endParaRPr lang="ko-KR" sz="14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JNIDriver</a:t>
            </a:r>
            <a:r>
              <a:rPr lang="ko-KR" altLang="ko-KR" dirty="0"/>
              <a:t>를 생성하기 위해 </a:t>
            </a:r>
            <a:r>
              <a:rPr lang="en-US" altLang="ko-KR" dirty="0"/>
              <a:t>“Package Explorer”</a:t>
            </a:r>
            <a:r>
              <a:rPr lang="ko-KR" altLang="ko-KR" dirty="0"/>
              <a:t>에서 프로젝트 이름을 오른쪽 버튼으로 클릭한 후</a:t>
            </a:r>
            <a:r>
              <a:rPr lang="en-US" altLang="ko-KR" dirty="0"/>
              <a:t>, “New &gt; Class”</a:t>
            </a:r>
            <a:r>
              <a:rPr lang="ko-KR" altLang="ko-KR" dirty="0"/>
              <a:t>를 선택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5040560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4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Package</a:t>
            </a:r>
            <a:r>
              <a:rPr lang="ko-KR" altLang="ko-KR" dirty="0"/>
              <a:t>에 </a:t>
            </a:r>
            <a:r>
              <a:rPr lang="en-US" altLang="ko-KR" dirty="0"/>
              <a:t>“</a:t>
            </a:r>
            <a:r>
              <a:rPr lang="en-US" altLang="ko-KR" dirty="0" err="1"/>
              <a:t>com.hbe.jnidriver</a:t>
            </a:r>
            <a:r>
              <a:rPr lang="en-US" altLang="ko-KR" dirty="0"/>
              <a:t>”</a:t>
            </a:r>
            <a:r>
              <a:rPr lang="ko-KR" altLang="ko-KR" dirty="0"/>
              <a:t>를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</a:t>
            </a:r>
            <a:r>
              <a:rPr lang="ko-KR" altLang="ko-KR" dirty="0"/>
              <a:t>에 </a:t>
            </a:r>
            <a:r>
              <a:rPr lang="en-US" altLang="ko-KR" dirty="0"/>
              <a:t>“</a:t>
            </a:r>
            <a:r>
              <a:rPr lang="en-US" altLang="ko-KR" dirty="0" err="1"/>
              <a:t>JNIDriver</a:t>
            </a:r>
            <a:r>
              <a:rPr lang="en-US" altLang="ko-KR" dirty="0"/>
              <a:t>”</a:t>
            </a:r>
            <a:r>
              <a:rPr lang="ko-KR" altLang="ko-KR" dirty="0"/>
              <a:t>를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/>
              <a:t>Finish” </a:t>
            </a:r>
            <a:r>
              <a:rPr lang="ko-KR" altLang="ko-KR" dirty="0" smtClean="0"/>
              <a:t>버튼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3744416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1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</a:t>
            </a:r>
            <a:r>
              <a:rPr lang="en-US" altLang="ko-KR" dirty="0" smtClean="0"/>
              <a:t>(11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JNI </a:t>
            </a:r>
            <a:r>
              <a:rPr lang="ko-KR" altLang="ko-KR" dirty="0"/>
              <a:t>인터페이스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/>
              <a:t>AndroX</a:t>
            </a:r>
            <a:r>
              <a:rPr lang="en-US" altLang="ko-KR" dirty="0"/>
              <a:t> Studio</a:t>
            </a:r>
            <a:r>
              <a:rPr lang="ko-KR" altLang="ko-KR" dirty="0"/>
              <a:t>는 클래스 내부에 선언된 소스코드를 기반으로</a:t>
            </a:r>
            <a:r>
              <a:rPr lang="en-US" altLang="ko-KR" dirty="0"/>
              <a:t> JNI </a:t>
            </a:r>
            <a:r>
              <a:rPr lang="ko-KR" altLang="ko-KR" dirty="0"/>
              <a:t>소스코드를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JNIDriver</a:t>
            </a:r>
            <a:r>
              <a:rPr lang="en-US" altLang="ko-KR" dirty="0" smtClean="0"/>
              <a:t> </a:t>
            </a:r>
            <a:r>
              <a:rPr lang="ko-KR" altLang="ko-KR" dirty="0" smtClean="0"/>
              <a:t>소스코드를 참조하여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실제 </a:t>
            </a:r>
            <a:r>
              <a:rPr lang="en-US" altLang="ko-KR" dirty="0" err="1" smtClean="0"/>
              <a:t>JNIDriver</a:t>
            </a:r>
            <a:r>
              <a:rPr lang="en-US" altLang="ko-KR" dirty="0" smtClean="0"/>
              <a:t> </a:t>
            </a:r>
            <a:r>
              <a:rPr lang="ko-KR" altLang="ko-KR" dirty="0"/>
              <a:t>클래스에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Project </a:t>
            </a:r>
            <a:r>
              <a:rPr lang="en-US" altLang="ko-KR" dirty="0"/>
              <a:t>Explorer</a:t>
            </a:r>
            <a:r>
              <a:rPr lang="ko-KR" altLang="ko-KR" dirty="0"/>
              <a:t>에서 </a:t>
            </a:r>
            <a:r>
              <a:rPr lang="en-US" altLang="ko-KR" dirty="0" err="1"/>
              <a:t>JNIDriver</a:t>
            </a:r>
            <a:r>
              <a:rPr lang="en-US" altLang="ko-KR" dirty="0"/>
              <a:t> </a:t>
            </a:r>
            <a:r>
              <a:rPr lang="ko-KR" altLang="ko-KR" dirty="0"/>
              <a:t>클래스를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“</a:t>
            </a:r>
            <a:r>
              <a:rPr lang="en-US" altLang="ko-KR" dirty="0"/>
              <a:t>External Tools &gt; JNI Interface”</a:t>
            </a:r>
            <a:r>
              <a:rPr lang="ko-KR" altLang="ko-KR" dirty="0"/>
              <a:t>를 선택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4896544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6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Library name</a:t>
            </a:r>
            <a:r>
              <a:rPr lang="ko-KR" altLang="ko-KR" dirty="0"/>
              <a:t>은 </a:t>
            </a:r>
            <a:r>
              <a:rPr lang="en-US" altLang="ko-KR" dirty="0"/>
              <a:t>“</a:t>
            </a:r>
            <a:r>
              <a:rPr lang="en-US" altLang="ko-KR" dirty="0" err="1"/>
              <a:t>JNIDriver</a:t>
            </a:r>
            <a:r>
              <a:rPr lang="en-US" altLang="ko-KR" dirty="0"/>
              <a:t>”</a:t>
            </a:r>
            <a:r>
              <a:rPr lang="ko-KR" altLang="ko-KR" dirty="0"/>
              <a:t>를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Class path</a:t>
            </a:r>
            <a:r>
              <a:rPr lang="ko-KR" altLang="ko-KR" dirty="0"/>
              <a:t>는 </a:t>
            </a:r>
            <a:r>
              <a:rPr lang="en-US" altLang="ko-KR" dirty="0"/>
              <a:t>“</a:t>
            </a:r>
            <a:r>
              <a:rPr lang="en-US" altLang="ko-KR" dirty="0" err="1"/>
              <a:t>com.hbe.jnidriver.JNIDriver</a:t>
            </a:r>
            <a:r>
              <a:rPr lang="en-US" altLang="ko-KR" dirty="0"/>
              <a:t>”</a:t>
            </a:r>
            <a:r>
              <a:rPr lang="ko-KR" altLang="ko-KR" dirty="0"/>
              <a:t>를 입력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93" y="1550977"/>
            <a:ext cx="4701735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92" y="4221088"/>
            <a:ext cx="4701735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3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Package </a:t>
            </a:r>
            <a:r>
              <a:rPr lang="en-US" altLang="ko-KR" dirty="0" smtClean="0"/>
              <a:t>Explorer</a:t>
            </a:r>
          </a:p>
          <a:p>
            <a:pPr lvl="2"/>
            <a:r>
              <a:rPr lang="en-US" altLang="ko-KR" dirty="0" err="1" smtClean="0"/>
              <a:t>jni</a:t>
            </a:r>
            <a:r>
              <a:rPr lang="en-US" altLang="ko-KR" dirty="0" smtClean="0"/>
              <a:t> </a:t>
            </a:r>
            <a:r>
              <a:rPr lang="ko-KR" altLang="ko-KR" dirty="0" smtClean="0"/>
              <a:t>폴더</a:t>
            </a:r>
            <a:r>
              <a:rPr lang="en-US" altLang="ko-KR" dirty="0" smtClean="0"/>
              <a:t>, Android.mk</a:t>
            </a:r>
            <a:r>
              <a:rPr lang="en-US" altLang="ko-KR" dirty="0"/>
              <a:t>, </a:t>
            </a:r>
            <a:r>
              <a:rPr lang="en-US" altLang="ko-KR" dirty="0" err="1"/>
              <a:t>JNIDriver.c</a:t>
            </a:r>
            <a:r>
              <a:rPr lang="en-US" altLang="ko-KR" dirty="0"/>
              <a:t> </a:t>
            </a:r>
            <a:r>
              <a:rPr lang="ko-KR" altLang="ko-KR" dirty="0"/>
              <a:t>파일이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JNIDriver.c</a:t>
            </a:r>
            <a:r>
              <a:rPr lang="en-US" altLang="ko-KR" dirty="0" smtClean="0"/>
              <a:t> </a:t>
            </a:r>
            <a:r>
              <a:rPr lang="ko-KR" altLang="ko-KR" dirty="0"/>
              <a:t>파일 내부에 </a:t>
            </a:r>
            <a:r>
              <a:rPr lang="ko-KR" altLang="ko-KR" dirty="0" err="1"/>
              <a:t>함수명이</a:t>
            </a:r>
            <a:r>
              <a:rPr lang="ko-KR" altLang="ko-KR" dirty="0"/>
              <a:t> 생성된 것을 확인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5" y="2420888"/>
            <a:ext cx="3384376" cy="144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4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JNI </a:t>
            </a:r>
            <a:r>
              <a:rPr lang="ko-KR" altLang="ko-KR" dirty="0"/>
              <a:t>코드 컴파일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소스코드를 </a:t>
            </a:r>
            <a:r>
              <a:rPr lang="ko-KR" altLang="ko-KR" dirty="0"/>
              <a:t>참조하여 </a:t>
            </a:r>
            <a:r>
              <a:rPr lang="en-US" altLang="ko-KR" dirty="0" err="1"/>
              <a:t>JNIDriver.c</a:t>
            </a:r>
            <a:r>
              <a:rPr lang="en-US" altLang="ko-KR" dirty="0"/>
              <a:t> </a:t>
            </a:r>
            <a:r>
              <a:rPr lang="ko-KR" altLang="ko-KR" dirty="0"/>
              <a:t>파일의 소스코드를 </a:t>
            </a:r>
            <a:r>
              <a:rPr lang="ko-KR" altLang="ko-KR" dirty="0" smtClean="0"/>
              <a:t>작성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컴파일 </a:t>
            </a:r>
            <a:r>
              <a:rPr lang="ko-KR" altLang="ko-KR" dirty="0"/>
              <a:t>방법을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pPr lvl="3"/>
            <a:r>
              <a:rPr lang="ko-KR" altLang="ko-KR" dirty="0" err="1" smtClean="0"/>
              <a:t>앱</a:t>
            </a:r>
            <a:r>
              <a:rPr lang="ko-KR" altLang="ko-KR" dirty="0" smtClean="0"/>
              <a:t> </a:t>
            </a:r>
            <a:r>
              <a:rPr lang="ko-KR" altLang="ko-KR" dirty="0"/>
              <a:t>인스톨 시</a:t>
            </a:r>
            <a:r>
              <a:rPr lang="en-US" altLang="ko-KR" dirty="0"/>
              <a:t> JNI </a:t>
            </a:r>
            <a:r>
              <a:rPr lang="ko-KR" altLang="ko-KR" dirty="0"/>
              <a:t>코드가 함께 컴파일 되도록 설정하는 </a:t>
            </a:r>
            <a:r>
              <a:rPr lang="ko-KR" altLang="ko-KR" dirty="0" smtClean="0"/>
              <a:t>방법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 </a:t>
            </a:r>
            <a:r>
              <a:rPr lang="ko-KR" altLang="ko-KR" dirty="0"/>
              <a:t>우측 상단의 </a:t>
            </a:r>
            <a:r>
              <a:rPr lang="en-US" altLang="ko-KR" dirty="0"/>
              <a:t>“C/C++ Perspective”</a:t>
            </a:r>
            <a:r>
              <a:rPr lang="ko-KR" altLang="ko-KR" dirty="0"/>
              <a:t>를 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04360"/>
            <a:ext cx="2808312" cy="1604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8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(</a:t>
            </a:r>
            <a:r>
              <a:rPr lang="en-US" altLang="ko-KR" dirty="0" smtClean="0"/>
              <a:t>15)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“File &gt; Convert to a C/C++ Project (Adds C/C++ Nature)” </a:t>
            </a:r>
            <a:r>
              <a:rPr lang="ko-KR" altLang="ko-KR" dirty="0"/>
              <a:t>를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696744" cy="1801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8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(</a:t>
            </a:r>
            <a:r>
              <a:rPr lang="en-US" altLang="ko-KR" dirty="0" smtClean="0"/>
              <a:t>16)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“Candidates for conversion”</a:t>
            </a:r>
            <a:r>
              <a:rPr lang="ko-KR" altLang="ko-KR" dirty="0"/>
              <a:t>은 현재 프로젝트 이름을 선택</a:t>
            </a:r>
            <a:endParaRPr lang="en-US" altLang="ko-KR" dirty="0"/>
          </a:p>
          <a:p>
            <a:pPr lvl="2"/>
            <a:r>
              <a:rPr lang="en-US" altLang="ko-KR" dirty="0"/>
              <a:t>“Project type” -&gt;</a:t>
            </a:r>
            <a:r>
              <a:rPr lang="ko-KR" altLang="ko-KR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Makefile</a:t>
            </a:r>
            <a:r>
              <a:rPr lang="en-US" altLang="ko-KR" dirty="0"/>
              <a:t> project”</a:t>
            </a:r>
            <a:r>
              <a:rPr lang="ko-KR" altLang="ko-KR" dirty="0"/>
              <a:t> 선택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en-US" altLang="ko-KR" dirty="0" err="1"/>
              <a:t>Toolchain</a:t>
            </a:r>
            <a:r>
              <a:rPr lang="en-US" altLang="ko-KR" dirty="0"/>
              <a:t>” -&gt;</a:t>
            </a:r>
            <a:r>
              <a:rPr lang="ko-KR" altLang="ko-KR" dirty="0"/>
              <a:t> </a:t>
            </a:r>
            <a:r>
              <a:rPr lang="en-US" altLang="ko-KR" dirty="0"/>
              <a:t>“Other </a:t>
            </a:r>
            <a:r>
              <a:rPr lang="en-US" altLang="ko-KR" dirty="0" err="1"/>
              <a:t>Toolchain</a:t>
            </a:r>
            <a:r>
              <a:rPr lang="en-US" altLang="ko-KR" dirty="0"/>
              <a:t>”</a:t>
            </a:r>
            <a:r>
              <a:rPr lang="ko-KR" altLang="ko-KR" dirty="0"/>
              <a:t> 선택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2420887"/>
            <a:ext cx="6712250" cy="2970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57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(</a:t>
            </a:r>
            <a:r>
              <a:rPr lang="en-US" altLang="ko-KR" dirty="0" smtClean="0"/>
              <a:t>17)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실행 결과</a:t>
            </a:r>
            <a:endParaRPr lang="en-US" altLang="ko-KR" dirty="0"/>
          </a:p>
          <a:p>
            <a:pPr lvl="1"/>
            <a:r>
              <a:rPr lang="ko-KR" altLang="ko-KR" dirty="0"/>
              <a:t>나머지 소스코드를 모두 입력</a:t>
            </a:r>
            <a:endParaRPr lang="en-US" altLang="ko-KR" dirty="0"/>
          </a:p>
          <a:p>
            <a:pPr lvl="2"/>
            <a:r>
              <a:rPr lang="ko-KR" altLang="ko-KR" dirty="0" err="1"/>
              <a:t>앱을</a:t>
            </a:r>
            <a:r>
              <a:rPr lang="ko-KR" altLang="ko-KR" dirty="0"/>
              <a:t> 실행하면 다음과 같은</a:t>
            </a:r>
            <a:r>
              <a:rPr lang="en-US" altLang="ko-KR" dirty="0"/>
              <a:t> UI</a:t>
            </a:r>
            <a:r>
              <a:rPr lang="ko-KR" altLang="ko-KR" dirty="0"/>
              <a:t>가 출력</a:t>
            </a:r>
            <a:endParaRPr lang="en-US" altLang="ko-KR" dirty="0"/>
          </a:p>
          <a:p>
            <a:pPr lvl="2"/>
            <a:r>
              <a:rPr lang="ko-KR" altLang="ko-KR" dirty="0" err="1"/>
              <a:t>토글</a:t>
            </a:r>
            <a:r>
              <a:rPr lang="ko-KR" altLang="ko-KR" dirty="0"/>
              <a:t> 버튼을 터치 하면 </a:t>
            </a:r>
            <a:r>
              <a:rPr lang="en-US" altLang="ko-KR" dirty="0"/>
              <a:t>LED</a:t>
            </a:r>
            <a:r>
              <a:rPr lang="ko-KR" altLang="ko-KR" dirty="0"/>
              <a:t>가 점등되는 것을 확인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4911964" cy="2349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10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8643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	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MainActivity.java</a:t>
            </a:r>
          </a:p>
          <a:p>
            <a:pPr lvl="1"/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ko-KR" dirty="0" smtClean="0"/>
              <a:t>클래스는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앱</a:t>
            </a:r>
            <a:r>
              <a:rPr lang="ko-KR" altLang="ko-KR" dirty="0" smtClean="0"/>
              <a:t> </a:t>
            </a:r>
            <a:r>
              <a:rPr lang="ko-KR" altLang="ko-KR" dirty="0"/>
              <a:t>실행 시 처음 실행되는 </a:t>
            </a:r>
            <a:r>
              <a:rPr lang="ko-KR" altLang="ko-KR" dirty="0" err="1" smtClean="0"/>
              <a:t>액티비티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JNIDriver</a:t>
            </a:r>
            <a:r>
              <a:rPr lang="en-US" altLang="ko-KR" dirty="0" smtClean="0"/>
              <a:t> </a:t>
            </a:r>
            <a:r>
              <a:rPr lang="ko-KR" altLang="ko-KR" dirty="0"/>
              <a:t>클래스를 생성하고</a:t>
            </a:r>
            <a:r>
              <a:rPr lang="en-US" altLang="ko-KR" dirty="0"/>
              <a:t>, </a:t>
            </a:r>
            <a:r>
              <a:rPr lang="ko-KR" altLang="ko-KR" dirty="0"/>
              <a:t>버튼 이벤트를 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134011"/>
            <a:ext cx="71287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001: package com.hbe.sm9led;</a:t>
            </a:r>
            <a:endParaRPr lang="ko-KR" altLang="ko-KR" dirty="0"/>
          </a:p>
          <a:p>
            <a:r>
              <a:rPr lang="en-US" altLang="ko-KR" dirty="0"/>
              <a:t>002: </a:t>
            </a:r>
            <a:endParaRPr lang="ko-KR" altLang="ko-KR" dirty="0"/>
          </a:p>
          <a:p>
            <a:r>
              <a:rPr lang="en-US" altLang="ko-KR" dirty="0"/>
              <a:t>003: import </a:t>
            </a:r>
            <a:r>
              <a:rPr lang="en-US" altLang="ko-KR" dirty="0" err="1"/>
              <a:t>com.hbe.jnidriver.JNIDriver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004: </a:t>
            </a:r>
            <a:endParaRPr lang="ko-KR" altLang="ko-KR" dirty="0"/>
          </a:p>
          <a:p>
            <a:r>
              <a:rPr lang="en-US" altLang="ko-KR" dirty="0"/>
              <a:t>005: import </a:t>
            </a:r>
            <a:r>
              <a:rPr lang="en-US" altLang="ko-KR" dirty="0" err="1"/>
              <a:t>android.os.Bundle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006: import </a:t>
            </a:r>
            <a:r>
              <a:rPr lang="en-US" altLang="ko-KR" dirty="0" err="1"/>
              <a:t>android.app.Activity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007: import </a:t>
            </a:r>
            <a:r>
              <a:rPr lang="en-US" altLang="ko-KR" dirty="0" err="1"/>
              <a:t>android.widget.CompoundButton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008: import </a:t>
            </a:r>
            <a:r>
              <a:rPr lang="en-US" altLang="ko-KR" dirty="0" err="1"/>
              <a:t>android.widget.Toast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009: import </a:t>
            </a:r>
            <a:r>
              <a:rPr lang="en-US" altLang="ko-KR" dirty="0" err="1"/>
              <a:t>android.widget.ToggleButton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010: </a:t>
            </a:r>
            <a:endParaRPr lang="ko-KR" altLang="ko-KR" dirty="0"/>
          </a:p>
          <a:p>
            <a:r>
              <a:rPr lang="en-US" altLang="ko-KR" dirty="0"/>
              <a:t>011: public class </a:t>
            </a:r>
            <a:r>
              <a:rPr lang="en-US" altLang="ko-KR" dirty="0" err="1"/>
              <a:t>MainActivity</a:t>
            </a:r>
            <a:r>
              <a:rPr lang="en-US" altLang="ko-KR" dirty="0"/>
              <a:t> extends Activity {</a:t>
            </a:r>
            <a:endParaRPr lang="ko-KR" altLang="ko-KR" dirty="0"/>
          </a:p>
          <a:p>
            <a:r>
              <a:rPr lang="en-US" altLang="ko-KR" dirty="0"/>
              <a:t>012: </a:t>
            </a:r>
            <a:endParaRPr lang="ko-KR" altLang="ko-KR" dirty="0"/>
          </a:p>
          <a:p>
            <a:r>
              <a:rPr lang="en-US" altLang="ko-KR" dirty="0"/>
              <a:t>013:   </a:t>
            </a:r>
            <a:r>
              <a:rPr lang="en-US" altLang="ko-KR" dirty="0" err="1"/>
              <a:t>JNIDriver</a:t>
            </a:r>
            <a:r>
              <a:rPr lang="en-US" altLang="ko-KR" dirty="0"/>
              <a:t> </a:t>
            </a:r>
            <a:r>
              <a:rPr lang="en-US" altLang="ko-KR" dirty="0" err="1"/>
              <a:t>mDriver</a:t>
            </a:r>
            <a:r>
              <a:rPr lang="en-US" altLang="ko-KR" dirty="0"/>
              <a:t> = new </a:t>
            </a:r>
            <a:r>
              <a:rPr lang="en-US" altLang="ko-KR" dirty="0" err="1"/>
              <a:t>JNIDriver</a:t>
            </a:r>
            <a:r>
              <a:rPr lang="en-US" altLang="ko-KR" dirty="0"/>
              <a:t>();</a:t>
            </a:r>
            <a:endParaRPr lang="ko-KR" altLang="ko-KR" dirty="0"/>
          </a:p>
          <a:p>
            <a:r>
              <a:rPr lang="en-US" altLang="ko-KR" dirty="0"/>
              <a:t>014:   </a:t>
            </a:r>
            <a:r>
              <a:rPr lang="en-US" altLang="ko-KR" dirty="0" err="1"/>
              <a:t>ToggleButton</a:t>
            </a:r>
            <a:r>
              <a:rPr lang="en-US" altLang="ko-KR" dirty="0"/>
              <a:t> mBtn1, mBtn2, mBtn3, mBtn4;</a:t>
            </a:r>
            <a:endParaRPr lang="ko-KR" altLang="ko-KR" dirty="0"/>
          </a:p>
          <a:p>
            <a:r>
              <a:rPr lang="en-US" altLang="ko-KR" dirty="0"/>
              <a:t>015: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358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			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83568" y="980728"/>
            <a:ext cx="77768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016:   @Override</a:t>
            </a:r>
            <a:endParaRPr lang="ko-KR" altLang="ko-KR" dirty="0"/>
          </a:p>
          <a:p>
            <a:r>
              <a:rPr lang="en-US" altLang="ko-KR" dirty="0"/>
              <a:t>017:   protected void </a:t>
            </a:r>
            <a:r>
              <a:rPr lang="en-US" altLang="ko-KR" dirty="0" err="1"/>
              <a:t>onCreate</a:t>
            </a:r>
            <a:r>
              <a:rPr lang="en-US" altLang="ko-KR" dirty="0"/>
              <a:t>(Bundle </a:t>
            </a:r>
            <a:r>
              <a:rPr lang="en-US" altLang="ko-KR" dirty="0" err="1"/>
              <a:t>savedInstanceState</a:t>
            </a:r>
            <a:r>
              <a:rPr lang="en-US" altLang="ko-KR" dirty="0"/>
              <a:t>) {</a:t>
            </a:r>
            <a:endParaRPr lang="ko-KR" altLang="ko-KR" dirty="0"/>
          </a:p>
          <a:p>
            <a:r>
              <a:rPr lang="en-US" altLang="ko-KR" dirty="0"/>
              <a:t>018:     </a:t>
            </a:r>
            <a:r>
              <a:rPr lang="en-US" altLang="ko-KR" dirty="0" err="1"/>
              <a:t>super.onCreate</a:t>
            </a:r>
            <a:r>
              <a:rPr lang="en-US" altLang="ko-KR" dirty="0"/>
              <a:t>(</a:t>
            </a:r>
            <a:r>
              <a:rPr lang="en-US" altLang="ko-KR" dirty="0" err="1"/>
              <a:t>savedInstanceState</a:t>
            </a:r>
            <a:r>
              <a:rPr lang="en-US" altLang="ko-KR" dirty="0"/>
              <a:t>);</a:t>
            </a:r>
            <a:endParaRPr lang="ko-KR" altLang="ko-KR" dirty="0"/>
          </a:p>
          <a:p>
            <a:r>
              <a:rPr lang="en-US" altLang="ko-KR" dirty="0"/>
              <a:t>019:     </a:t>
            </a:r>
            <a:r>
              <a:rPr lang="en-US" altLang="ko-KR" dirty="0" err="1"/>
              <a:t>setContentView</a:t>
            </a:r>
            <a:r>
              <a:rPr lang="en-US" altLang="ko-KR" dirty="0"/>
              <a:t>(</a:t>
            </a:r>
            <a:r>
              <a:rPr lang="en-US" altLang="ko-KR" dirty="0" err="1"/>
              <a:t>R.layout.activity_main</a:t>
            </a:r>
            <a:r>
              <a:rPr lang="en-US" altLang="ko-KR" dirty="0"/>
              <a:t>);</a:t>
            </a:r>
            <a:endParaRPr lang="ko-KR" altLang="ko-KR" dirty="0"/>
          </a:p>
          <a:p>
            <a:r>
              <a:rPr lang="en-US" altLang="ko-KR" dirty="0"/>
              <a:t>020: </a:t>
            </a:r>
            <a:endParaRPr lang="ko-KR" altLang="ko-KR" dirty="0"/>
          </a:p>
          <a:p>
            <a:r>
              <a:rPr lang="en-US" altLang="ko-KR" dirty="0"/>
              <a:t>021:     mBtn1 = (</a:t>
            </a:r>
            <a:r>
              <a:rPr lang="en-US" altLang="ko-KR" dirty="0" err="1"/>
              <a:t>ToggleButton</a:t>
            </a:r>
            <a:r>
              <a:rPr lang="en-US" altLang="ko-KR" dirty="0"/>
              <a:t>)</a:t>
            </a:r>
            <a:r>
              <a:rPr lang="en-US" altLang="ko-KR" dirty="0" err="1"/>
              <a:t>findViewById</a:t>
            </a:r>
            <a:r>
              <a:rPr lang="en-US" altLang="ko-KR" dirty="0"/>
              <a:t>(R.id.toggleButton1);</a:t>
            </a:r>
            <a:endParaRPr lang="ko-KR" altLang="ko-KR" dirty="0"/>
          </a:p>
          <a:p>
            <a:r>
              <a:rPr lang="en-US" altLang="ko-KR" dirty="0"/>
              <a:t>022:     mBtn2 = (</a:t>
            </a:r>
            <a:r>
              <a:rPr lang="en-US" altLang="ko-KR" dirty="0" err="1"/>
              <a:t>ToggleButton</a:t>
            </a:r>
            <a:r>
              <a:rPr lang="en-US" altLang="ko-KR" dirty="0"/>
              <a:t>)</a:t>
            </a:r>
            <a:r>
              <a:rPr lang="en-US" altLang="ko-KR" dirty="0" err="1"/>
              <a:t>findViewById</a:t>
            </a:r>
            <a:r>
              <a:rPr lang="en-US" altLang="ko-KR" dirty="0"/>
              <a:t>(R.id.toggleButton2);</a:t>
            </a:r>
            <a:endParaRPr lang="ko-KR" altLang="ko-KR" dirty="0"/>
          </a:p>
          <a:p>
            <a:r>
              <a:rPr lang="en-US" altLang="ko-KR" dirty="0"/>
              <a:t>023:     mBtn3 = (</a:t>
            </a:r>
            <a:r>
              <a:rPr lang="en-US" altLang="ko-KR" dirty="0" err="1"/>
              <a:t>ToggleButton</a:t>
            </a:r>
            <a:r>
              <a:rPr lang="en-US" altLang="ko-KR" dirty="0"/>
              <a:t>)</a:t>
            </a:r>
            <a:r>
              <a:rPr lang="en-US" altLang="ko-KR" dirty="0" err="1"/>
              <a:t>findViewById</a:t>
            </a:r>
            <a:r>
              <a:rPr lang="en-US" altLang="ko-KR" dirty="0"/>
              <a:t>(R.id.toggleButton3);</a:t>
            </a:r>
            <a:endParaRPr lang="ko-KR" altLang="ko-KR" dirty="0"/>
          </a:p>
          <a:p>
            <a:r>
              <a:rPr lang="en-US" altLang="ko-KR" dirty="0"/>
              <a:t>024:     mBtn4 = (</a:t>
            </a:r>
            <a:r>
              <a:rPr lang="en-US" altLang="ko-KR" dirty="0" err="1"/>
              <a:t>ToggleButton</a:t>
            </a:r>
            <a:r>
              <a:rPr lang="en-US" altLang="ko-KR" dirty="0"/>
              <a:t>)</a:t>
            </a:r>
            <a:r>
              <a:rPr lang="en-US" altLang="ko-KR" dirty="0" err="1"/>
              <a:t>findViewById</a:t>
            </a:r>
            <a:r>
              <a:rPr lang="en-US" altLang="ko-KR" dirty="0"/>
              <a:t>(R.id.toggleButton4);</a:t>
            </a:r>
            <a:endParaRPr lang="ko-KR" altLang="ko-KR" dirty="0"/>
          </a:p>
          <a:p>
            <a:r>
              <a:rPr lang="en-US" altLang="ko-KR" dirty="0"/>
              <a:t>025: </a:t>
            </a:r>
            <a:endParaRPr lang="ko-KR" altLang="ko-KR" dirty="0"/>
          </a:p>
          <a:p>
            <a:r>
              <a:rPr lang="en-US" altLang="ko-KR" dirty="0"/>
              <a:t>026:     mBtn1.setChecked(false);</a:t>
            </a:r>
            <a:endParaRPr lang="ko-KR" altLang="ko-KR" dirty="0"/>
          </a:p>
          <a:p>
            <a:r>
              <a:rPr lang="en-US" altLang="ko-KR" dirty="0"/>
              <a:t>027:     mBtn2.setChecked(false);</a:t>
            </a:r>
            <a:endParaRPr lang="ko-KR" altLang="ko-KR" dirty="0"/>
          </a:p>
          <a:p>
            <a:r>
              <a:rPr lang="en-US" altLang="ko-KR" dirty="0"/>
              <a:t>028:     mBtn3.setChecked(false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029:     mBtn4.setChecked(false);</a:t>
            </a:r>
            <a:endParaRPr lang="ko-KR" altLang="ko-KR" dirty="0"/>
          </a:p>
          <a:p>
            <a:r>
              <a:rPr lang="en-US" altLang="ko-KR" dirty="0"/>
              <a:t>030:     </a:t>
            </a:r>
            <a:endParaRPr lang="ko-KR" altLang="ko-KR" dirty="0"/>
          </a:p>
          <a:p>
            <a:r>
              <a:rPr lang="en-US" altLang="ko-KR" dirty="0"/>
              <a:t>031:     </a:t>
            </a:r>
            <a:r>
              <a:rPr lang="en-US" altLang="ko-KR" dirty="0" err="1"/>
              <a:t>CompoundButton.OnCheckedChangeListener</a:t>
            </a:r>
            <a:r>
              <a:rPr lang="en-US" altLang="ko-KR" dirty="0"/>
              <a:t> listener = new </a:t>
            </a:r>
            <a:r>
              <a:rPr lang="en-US" altLang="ko-KR" dirty="0" smtClean="0"/>
              <a:t>		 </a:t>
            </a:r>
            <a:r>
              <a:rPr lang="en-US" altLang="ko-KR" dirty="0" err="1" smtClean="0"/>
              <a:t>CompoundButton.OnCheckedChangeListener</a:t>
            </a:r>
            <a:r>
              <a:rPr lang="en-US" altLang="ko-KR" dirty="0"/>
              <a:t>() {</a:t>
            </a:r>
            <a:endParaRPr lang="ko-KR" altLang="ko-KR" dirty="0"/>
          </a:p>
          <a:p>
            <a:r>
              <a:rPr lang="en-US" altLang="ko-KR" dirty="0"/>
              <a:t>032:             @Override</a:t>
            </a:r>
            <a:endParaRPr lang="ko-KR" altLang="ko-KR" dirty="0"/>
          </a:p>
          <a:p>
            <a:r>
              <a:rPr lang="en-US" altLang="ko-KR" dirty="0"/>
              <a:t>033:             public void </a:t>
            </a:r>
            <a:r>
              <a:rPr lang="en-US" altLang="ko-KR" dirty="0" err="1"/>
              <a:t>onCheckedChanged</a:t>
            </a:r>
            <a:r>
              <a:rPr lang="en-US" altLang="ko-KR" dirty="0"/>
              <a:t>(</a:t>
            </a:r>
            <a:r>
              <a:rPr lang="en-US" altLang="ko-KR" dirty="0" err="1"/>
              <a:t>CompoundButton</a:t>
            </a:r>
            <a:r>
              <a:rPr lang="en-US" altLang="ko-KR" dirty="0"/>
              <a:t> </a:t>
            </a:r>
            <a:r>
              <a:rPr lang="en-US" altLang="ko-KR" dirty="0" smtClean="0"/>
              <a:t>				          </a:t>
            </a:r>
            <a:r>
              <a:rPr lang="en-US" altLang="ko-KR" dirty="0" err="1" smtClean="0"/>
              <a:t>buttonView</a:t>
            </a:r>
            <a:r>
              <a:rPr lang="en-US" altLang="ko-KR" dirty="0"/>
              <a:t>,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isChecked</a:t>
            </a:r>
            <a:r>
              <a:rPr lang="en-US" altLang="ko-KR" dirty="0"/>
              <a:t>) {</a:t>
            </a:r>
            <a:endParaRPr lang="ko-KR" altLang="ko-KR" dirty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43680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			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83568" y="980728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034:               </a:t>
            </a:r>
            <a:r>
              <a:rPr lang="en-US" altLang="ko-KR" dirty="0" err="1"/>
              <a:t>mDriver.write</a:t>
            </a:r>
            <a:r>
              <a:rPr lang="en-US" altLang="ko-KR" dirty="0"/>
              <a:t>(mBtn1.isChecked(), mBtn2.isChecked(), </a:t>
            </a:r>
            <a:r>
              <a:rPr lang="en-US" altLang="ko-KR" dirty="0" smtClean="0"/>
              <a:t>		               mBtn3.isChecked</a:t>
            </a:r>
            <a:r>
              <a:rPr lang="en-US" altLang="ko-KR" dirty="0"/>
              <a:t>(), mBtn4.isChecked());</a:t>
            </a:r>
            <a:endParaRPr lang="ko-KR" altLang="ko-KR" dirty="0"/>
          </a:p>
          <a:p>
            <a:r>
              <a:rPr lang="en-US" altLang="ko-KR" dirty="0"/>
              <a:t>035:             }</a:t>
            </a:r>
            <a:endParaRPr lang="ko-KR" altLang="ko-KR" dirty="0"/>
          </a:p>
          <a:p>
            <a:r>
              <a:rPr lang="en-US" altLang="ko-KR" dirty="0"/>
              <a:t>036:     };</a:t>
            </a:r>
            <a:endParaRPr lang="ko-KR" altLang="ko-KR" dirty="0"/>
          </a:p>
          <a:p>
            <a:r>
              <a:rPr lang="en-US" altLang="ko-KR" dirty="0"/>
              <a:t>037: </a:t>
            </a:r>
            <a:endParaRPr lang="ko-KR" altLang="ko-KR" dirty="0"/>
          </a:p>
          <a:p>
            <a:r>
              <a:rPr lang="en-US" altLang="ko-KR" dirty="0"/>
              <a:t>038:     mBtn1.setOnCheckedChangeListener(listener);</a:t>
            </a:r>
            <a:endParaRPr lang="ko-KR" altLang="ko-KR" dirty="0"/>
          </a:p>
          <a:p>
            <a:r>
              <a:rPr lang="en-US" altLang="ko-KR" dirty="0"/>
              <a:t>039:     mBtn2.setOnCheckedChangeListener(listener);</a:t>
            </a:r>
            <a:endParaRPr lang="ko-KR" altLang="ko-KR" dirty="0"/>
          </a:p>
          <a:p>
            <a:r>
              <a:rPr lang="en-US" altLang="ko-KR" dirty="0"/>
              <a:t>040:     mBtn3.setOnCheckedChangeListener(listener);</a:t>
            </a:r>
            <a:endParaRPr lang="ko-KR" altLang="ko-KR" dirty="0"/>
          </a:p>
          <a:p>
            <a:r>
              <a:rPr lang="en-US" altLang="ko-KR" dirty="0"/>
              <a:t>041:     mBtn4.setOnCheckedChangeListener(listener);</a:t>
            </a:r>
            <a:endParaRPr lang="ko-KR" altLang="ko-KR" dirty="0"/>
          </a:p>
          <a:p>
            <a:r>
              <a:rPr lang="en-US" altLang="ko-KR" dirty="0"/>
              <a:t>042: </a:t>
            </a:r>
            <a:endParaRPr lang="ko-KR" altLang="ko-KR" dirty="0"/>
          </a:p>
          <a:p>
            <a:r>
              <a:rPr lang="en-US" altLang="ko-KR" dirty="0"/>
              <a:t>043:   }</a:t>
            </a:r>
            <a:endParaRPr lang="ko-KR" altLang="ko-KR" dirty="0"/>
          </a:p>
          <a:p>
            <a:r>
              <a:rPr lang="en-US" altLang="ko-KR" dirty="0"/>
              <a:t>044: </a:t>
            </a:r>
            <a:endParaRPr lang="en-US" altLang="ko-KR" dirty="0" smtClean="0"/>
          </a:p>
          <a:p>
            <a:r>
              <a:rPr lang="en-US" altLang="ko-KR" dirty="0"/>
              <a:t>045:   @Override</a:t>
            </a:r>
            <a:endParaRPr lang="ko-KR" altLang="ko-KR" dirty="0"/>
          </a:p>
          <a:p>
            <a:r>
              <a:rPr lang="en-US" altLang="ko-KR" dirty="0"/>
              <a:t>046:   protected void </a:t>
            </a:r>
            <a:r>
              <a:rPr lang="en-US" altLang="ko-KR" dirty="0" err="1"/>
              <a:t>onPause</a:t>
            </a:r>
            <a:r>
              <a:rPr lang="en-US" altLang="ko-KR" dirty="0"/>
              <a:t>() {</a:t>
            </a:r>
            <a:endParaRPr lang="ko-KR" altLang="ko-KR" dirty="0"/>
          </a:p>
          <a:p>
            <a:r>
              <a:rPr lang="en-US" altLang="ko-KR" dirty="0"/>
              <a:t>047:     // TODO Auto-generated method stub</a:t>
            </a:r>
            <a:endParaRPr lang="ko-KR" altLang="ko-KR" dirty="0"/>
          </a:p>
          <a:p>
            <a:r>
              <a:rPr lang="en-US" altLang="ko-KR" dirty="0"/>
              <a:t>048:     </a:t>
            </a:r>
            <a:r>
              <a:rPr lang="en-US" altLang="ko-KR" dirty="0" err="1"/>
              <a:t>mDriver.close</a:t>
            </a:r>
            <a:r>
              <a:rPr lang="en-US" altLang="ko-KR" dirty="0"/>
              <a:t>();</a:t>
            </a:r>
            <a:endParaRPr lang="ko-KR" altLang="ko-KR" dirty="0"/>
          </a:p>
          <a:p>
            <a:r>
              <a:rPr lang="en-US" altLang="ko-KR" dirty="0"/>
              <a:t>049:     </a:t>
            </a:r>
            <a:r>
              <a:rPr lang="en-US" altLang="ko-KR" dirty="0" err="1"/>
              <a:t>super.onPause</a:t>
            </a:r>
            <a:r>
              <a:rPr lang="en-US" altLang="ko-KR" dirty="0"/>
              <a:t>();</a:t>
            </a:r>
            <a:endParaRPr lang="ko-KR" altLang="ko-KR" dirty="0"/>
          </a:p>
          <a:p>
            <a:r>
              <a:rPr lang="en-US" altLang="ko-KR" dirty="0"/>
              <a:t>050:   }</a:t>
            </a:r>
            <a:endParaRPr lang="ko-KR" altLang="ko-KR" dirty="0"/>
          </a:p>
          <a:p>
            <a:r>
              <a:rPr lang="en-US" altLang="ko-KR" dirty="0"/>
              <a:t>051: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4512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			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83568" y="980728"/>
            <a:ext cx="77768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052:   @Override</a:t>
            </a:r>
            <a:endParaRPr lang="ko-KR" altLang="ko-KR" dirty="0"/>
          </a:p>
          <a:p>
            <a:r>
              <a:rPr lang="en-US" altLang="ko-KR" dirty="0"/>
              <a:t>053:   protected void </a:t>
            </a:r>
            <a:r>
              <a:rPr lang="en-US" altLang="ko-KR" dirty="0" err="1"/>
              <a:t>onResume</a:t>
            </a:r>
            <a:r>
              <a:rPr lang="en-US" altLang="ko-KR" dirty="0"/>
              <a:t>() {</a:t>
            </a:r>
            <a:endParaRPr lang="ko-KR" altLang="ko-KR" dirty="0"/>
          </a:p>
          <a:p>
            <a:r>
              <a:rPr lang="en-US" altLang="ko-KR" dirty="0"/>
              <a:t>054:     // TODO Auto-generated method stub</a:t>
            </a:r>
            <a:endParaRPr lang="ko-KR" altLang="ko-KR" dirty="0"/>
          </a:p>
          <a:p>
            <a:r>
              <a:rPr lang="en-US" altLang="ko-KR" dirty="0"/>
              <a:t>055:     if(</a:t>
            </a:r>
            <a:r>
              <a:rPr lang="en-US" altLang="ko-KR" dirty="0" err="1"/>
              <a:t>mDriver.open</a:t>
            </a:r>
            <a:r>
              <a:rPr lang="en-US" altLang="ko-KR" dirty="0"/>
              <a:t>("/</a:t>
            </a:r>
            <a:r>
              <a:rPr lang="en-US" altLang="ko-KR" dirty="0" err="1"/>
              <a:t>dev</a:t>
            </a:r>
            <a:r>
              <a:rPr lang="en-US" altLang="ko-KR" dirty="0"/>
              <a:t>/sm9exynos5_led")&lt;0){</a:t>
            </a:r>
            <a:endParaRPr lang="ko-KR" altLang="ko-KR" dirty="0"/>
          </a:p>
          <a:p>
            <a:r>
              <a:rPr lang="en-US" altLang="ko-KR" dirty="0"/>
              <a:t>056:       </a:t>
            </a:r>
            <a:r>
              <a:rPr lang="en-US" altLang="ko-KR" dirty="0" err="1"/>
              <a:t>Toast.makeText</a:t>
            </a:r>
            <a:r>
              <a:rPr lang="en-US" altLang="ko-KR" dirty="0"/>
              <a:t>(</a:t>
            </a:r>
            <a:r>
              <a:rPr lang="en-US" altLang="ko-KR" dirty="0" err="1"/>
              <a:t>MainActivity.this</a:t>
            </a:r>
            <a:r>
              <a:rPr lang="en-US" altLang="ko-KR" dirty="0"/>
              <a:t>, "Driver Open Failed", </a:t>
            </a:r>
            <a:r>
              <a:rPr lang="en-US" altLang="ko-KR" dirty="0" smtClean="0"/>
              <a:t>			                          </a:t>
            </a:r>
            <a:r>
              <a:rPr lang="en-US" altLang="ko-KR" dirty="0" err="1" smtClean="0"/>
              <a:t>Toast.LENGTH_SHORT</a:t>
            </a:r>
            <a:r>
              <a:rPr lang="en-US" altLang="ko-KR" dirty="0"/>
              <a:t>).show();</a:t>
            </a:r>
            <a:endParaRPr lang="ko-KR" altLang="ko-KR" dirty="0"/>
          </a:p>
          <a:p>
            <a:r>
              <a:rPr lang="en-US" altLang="ko-KR" dirty="0"/>
              <a:t>057:     }</a:t>
            </a:r>
            <a:endParaRPr lang="ko-KR" altLang="ko-KR" dirty="0"/>
          </a:p>
          <a:p>
            <a:r>
              <a:rPr lang="en-US" altLang="ko-KR" dirty="0"/>
              <a:t>058:     </a:t>
            </a:r>
            <a:r>
              <a:rPr lang="en-US" altLang="ko-KR" dirty="0" err="1"/>
              <a:t>super.onResume</a:t>
            </a:r>
            <a:r>
              <a:rPr lang="en-US" altLang="ko-KR" dirty="0"/>
              <a:t>();</a:t>
            </a:r>
            <a:endParaRPr lang="ko-KR" altLang="ko-KR" dirty="0"/>
          </a:p>
          <a:p>
            <a:r>
              <a:rPr lang="en-US" altLang="ko-KR" dirty="0"/>
              <a:t>059:   }</a:t>
            </a:r>
            <a:endParaRPr lang="ko-KR" altLang="ko-KR" dirty="0"/>
          </a:p>
          <a:p>
            <a:r>
              <a:rPr lang="en-US" altLang="ko-KR" dirty="0"/>
              <a:t>060: </a:t>
            </a:r>
            <a:endParaRPr lang="ko-KR" altLang="ko-KR" dirty="0"/>
          </a:p>
          <a:p>
            <a:r>
              <a:rPr lang="en-US" altLang="ko-KR" dirty="0"/>
              <a:t>061: }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9649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			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JNIDriver.java</a:t>
            </a:r>
          </a:p>
          <a:p>
            <a:pPr lvl="1"/>
            <a:r>
              <a:rPr lang="en-US" altLang="ko-KR" dirty="0" err="1"/>
              <a:t>JNIDriver</a:t>
            </a:r>
            <a:r>
              <a:rPr lang="en-US" altLang="ko-KR" dirty="0"/>
              <a:t> </a:t>
            </a:r>
            <a:r>
              <a:rPr lang="ko-KR" altLang="ko-KR" dirty="0"/>
              <a:t>클래스는</a:t>
            </a:r>
            <a:r>
              <a:rPr lang="en-US" altLang="ko-KR" dirty="0"/>
              <a:t> JNI </a:t>
            </a:r>
            <a:r>
              <a:rPr lang="ko-KR" altLang="ko-KR" dirty="0"/>
              <a:t>라이브러리를 연결하는 기능을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44824"/>
            <a:ext cx="77768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001: package </a:t>
            </a:r>
            <a:r>
              <a:rPr lang="en-US" altLang="ko-KR" dirty="0" err="1"/>
              <a:t>com.hbe.jnidriver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002: </a:t>
            </a:r>
            <a:endParaRPr lang="ko-KR" altLang="ko-KR" dirty="0"/>
          </a:p>
          <a:p>
            <a:r>
              <a:rPr lang="en-US" altLang="ko-KR" dirty="0"/>
              <a:t>003: public class </a:t>
            </a:r>
            <a:r>
              <a:rPr lang="en-US" altLang="ko-KR" dirty="0" err="1"/>
              <a:t>JNIDriver</a:t>
            </a:r>
            <a:r>
              <a:rPr lang="en-US" altLang="ko-KR" dirty="0"/>
              <a:t> {</a:t>
            </a:r>
            <a:endParaRPr lang="ko-KR" altLang="ko-KR" dirty="0"/>
          </a:p>
          <a:p>
            <a:r>
              <a:rPr lang="en-US" altLang="ko-KR" dirty="0"/>
              <a:t>004: </a:t>
            </a:r>
            <a:endParaRPr lang="ko-KR" altLang="ko-KR" dirty="0"/>
          </a:p>
          <a:p>
            <a:r>
              <a:rPr lang="en-US" altLang="ko-KR" dirty="0"/>
              <a:t>005:   private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mConnectFlag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006: </a:t>
            </a:r>
            <a:endParaRPr lang="ko-KR" altLang="ko-KR" dirty="0"/>
          </a:p>
          <a:p>
            <a:r>
              <a:rPr lang="en-US" altLang="ko-KR" dirty="0"/>
              <a:t>007:   static {</a:t>
            </a:r>
            <a:endParaRPr lang="ko-KR" altLang="ko-KR" dirty="0"/>
          </a:p>
          <a:p>
            <a:r>
              <a:rPr lang="en-US" altLang="ko-KR" dirty="0"/>
              <a:t>008:     </a:t>
            </a:r>
            <a:r>
              <a:rPr lang="en-US" altLang="ko-KR" dirty="0" err="1"/>
              <a:t>System.loadLibrary</a:t>
            </a:r>
            <a:r>
              <a:rPr lang="en-US" altLang="ko-KR" dirty="0"/>
              <a:t>("</a:t>
            </a:r>
            <a:r>
              <a:rPr lang="en-US" altLang="ko-KR" dirty="0" err="1"/>
              <a:t>JNIDriver</a:t>
            </a:r>
            <a:r>
              <a:rPr lang="en-US" altLang="ko-KR" dirty="0"/>
              <a:t>");</a:t>
            </a:r>
            <a:endParaRPr lang="ko-KR" altLang="ko-KR" dirty="0"/>
          </a:p>
          <a:p>
            <a:r>
              <a:rPr lang="en-US" altLang="ko-KR" dirty="0"/>
              <a:t>009:   }</a:t>
            </a:r>
            <a:endParaRPr lang="ko-KR" altLang="ko-KR" dirty="0"/>
          </a:p>
          <a:p>
            <a:r>
              <a:rPr lang="en-US" altLang="ko-KR" dirty="0"/>
              <a:t>010:   </a:t>
            </a:r>
            <a:endParaRPr lang="ko-KR" altLang="ko-KR" dirty="0"/>
          </a:p>
          <a:p>
            <a:r>
              <a:rPr lang="en-US" altLang="ko-KR" dirty="0"/>
              <a:t>011:   private native static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openDriver</a:t>
            </a:r>
            <a:r>
              <a:rPr lang="en-US" altLang="ko-KR" dirty="0"/>
              <a:t>(String path);</a:t>
            </a:r>
            <a:endParaRPr lang="ko-KR" altLang="ko-KR" dirty="0"/>
          </a:p>
          <a:p>
            <a:r>
              <a:rPr lang="en-US" altLang="ko-KR" dirty="0"/>
              <a:t>012:   private native static void </a:t>
            </a:r>
            <a:r>
              <a:rPr lang="en-US" altLang="ko-KR" dirty="0" err="1"/>
              <a:t>closeDriver</a:t>
            </a:r>
            <a:r>
              <a:rPr lang="en-US" altLang="ko-KR" dirty="0"/>
              <a:t>();</a:t>
            </a:r>
            <a:endParaRPr lang="ko-KR" altLang="ko-KR" dirty="0"/>
          </a:p>
          <a:p>
            <a:r>
              <a:rPr lang="en-US" altLang="ko-KR" dirty="0"/>
              <a:t>013:   private native static void </a:t>
            </a:r>
            <a:r>
              <a:rPr lang="en-US" altLang="ko-KR" dirty="0" err="1"/>
              <a:t>writeDriver</a:t>
            </a:r>
            <a:r>
              <a:rPr lang="en-US" altLang="ko-KR" dirty="0"/>
              <a:t>(byte[] data, </a:t>
            </a:r>
            <a:r>
              <a:rPr lang="en-US" altLang="ko-KR" dirty="0" err="1"/>
              <a:t>int</a:t>
            </a:r>
            <a:r>
              <a:rPr lang="en-US" altLang="ko-KR" dirty="0"/>
              <a:t> length);</a:t>
            </a:r>
            <a:endParaRPr lang="ko-KR" altLang="ko-KR" dirty="0"/>
          </a:p>
          <a:p>
            <a:r>
              <a:rPr lang="en-US" altLang="ko-KR" dirty="0"/>
              <a:t>014: </a:t>
            </a:r>
            <a:endParaRPr lang="ko-KR" altLang="ko-KR" dirty="0"/>
          </a:p>
          <a:p>
            <a:r>
              <a:rPr lang="en-US" altLang="ko-KR" dirty="0"/>
              <a:t>015:   public </a:t>
            </a:r>
            <a:r>
              <a:rPr lang="en-US" altLang="ko-KR" dirty="0" err="1"/>
              <a:t>JNIDriver</a:t>
            </a:r>
            <a:r>
              <a:rPr lang="en-US" altLang="ko-KR" dirty="0"/>
              <a:t>(){</a:t>
            </a:r>
            <a:endParaRPr lang="ko-KR" altLang="ko-KR" dirty="0"/>
          </a:p>
          <a:p>
            <a:r>
              <a:rPr lang="en-US" altLang="ko-KR" dirty="0"/>
              <a:t>016:     </a:t>
            </a:r>
            <a:r>
              <a:rPr lang="en-US" altLang="ko-KR" dirty="0" err="1"/>
              <a:t>mConnectFlag</a:t>
            </a:r>
            <a:r>
              <a:rPr lang="en-US" altLang="ko-KR" dirty="0"/>
              <a:t> = false;</a:t>
            </a:r>
            <a:endParaRPr lang="ko-KR" altLang="ko-KR" dirty="0"/>
          </a:p>
          <a:p>
            <a:r>
              <a:rPr lang="en-US" altLang="ko-KR" dirty="0"/>
              <a:t>017:   </a:t>
            </a:r>
            <a:r>
              <a:rPr lang="en-US" altLang="ko-KR" dirty="0" smtClean="0"/>
              <a:t>}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49068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			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83568" y="980728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018:   </a:t>
            </a:r>
            <a:endParaRPr lang="ko-KR" altLang="ko-KR" dirty="0"/>
          </a:p>
          <a:p>
            <a:r>
              <a:rPr lang="en-US" altLang="ko-KR" dirty="0"/>
              <a:t>019:   public </a:t>
            </a:r>
            <a:r>
              <a:rPr lang="en-US" altLang="ko-KR" dirty="0" err="1"/>
              <a:t>int</a:t>
            </a:r>
            <a:r>
              <a:rPr lang="en-US" altLang="ko-KR" dirty="0"/>
              <a:t> open(String driver){</a:t>
            </a:r>
            <a:endParaRPr lang="ko-KR" altLang="ko-KR" dirty="0"/>
          </a:p>
          <a:p>
            <a:r>
              <a:rPr lang="en-US" altLang="ko-KR" dirty="0"/>
              <a:t>020:     if(</a:t>
            </a:r>
            <a:r>
              <a:rPr lang="en-US" altLang="ko-KR" dirty="0" err="1"/>
              <a:t>mConnectFlag</a:t>
            </a:r>
            <a:r>
              <a:rPr lang="en-US" altLang="ko-KR" dirty="0"/>
              <a:t>) return -1;</a:t>
            </a:r>
            <a:endParaRPr lang="ko-KR" altLang="ko-KR" dirty="0"/>
          </a:p>
          <a:p>
            <a:r>
              <a:rPr lang="en-US" altLang="ko-KR" dirty="0"/>
              <a:t>021: </a:t>
            </a:r>
            <a:endParaRPr lang="ko-KR" altLang="ko-KR" dirty="0"/>
          </a:p>
          <a:p>
            <a:r>
              <a:rPr lang="en-US" altLang="ko-KR" dirty="0"/>
              <a:t>022:     if(</a:t>
            </a:r>
            <a:r>
              <a:rPr lang="en-US" altLang="ko-KR" dirty="0" err="1"/>
              <a:t>openDriver</a:t>
            </a:r>
            <a:r>
              <a:rPr lang="en-US" altLang="ko-KR" dirty="0"/>
              <a:t>(driver)&gt;0){</a:t>
            </a:r>
            <a:endParaRPr lang="ko-KR" altLang="ko-KR" dirty="0"/>
          </a:p>
          <a:p>
            <a:r>
              <a:rPr lang="en-US" altLang="ko-KR" dirty="0"/>
              <a:t>023:       </a:t>
            </a:r>
            <a:r>
              <a:rPr lang="en-US" altLang="ko-KR" dirty="0" err="1"/>
              <a:t>mConnectFlag</a:t>
            </a:r>
            <a:r>
              <a:rPr lang="en-US" altLang="ko-KR" dirty="0"/>
              <a:t> = true;</a:t>
            </a:r>
            <a:endParaRPr lang="ko-KR" altLang="ko-KR" dirty="0"/>
          </a:p>
          <a:p>
            <a:r>
              <a:rPr lang="en-US" altLang="ko-KR" dirty="0"/>
              <a:t>024:       return 1;</a:t>
            </a:r>
            <a:endParaRPr lang="ko-KR" altLang="ko-KR" dirty="0"/>
          </a:p>
          <a:p>
            <a:r>
              <a:rPr lang="en-US" altLang="ko-KR" dirty="0"/>
              <a:t>025:     } else {</a:t>
            </a:r>
            <a:endParaRPr lang="ko-KR" altLang="ko-KR" dirty="0"/>
          </a:p>
          <a:p>
            <a:r>
              <a:rPr lang="en-US" altLang="ko-KR" dirty="0"/>
              <a:t>026:       return -1;</a:t>
            </a:r>
            <a:endParaRPr lang="ko-KR" altLang="ko-KR" dirty="0"/>
          </a:p>
          <a:p>
            <a:r>
              <a:rPr lang="en-US" altLang="ko-KR" dirty="0"/>
              <a:t>027:     }</a:t>
            </a:r>
            <a:endParaRPr lang="ko-KR" altLang="ko-KR" dirty="0"/>
          </a:p>
          <a:p>
            <a:r>
              <a:rPr lang="en-US" altLang="ko-KR" dirty="0"/>
              <a:t>028:     </a:t>
            </a:r>
            <a:endParaRPr lang="ko-KR" altLang="ko-KR" dirty="0"/>
          </a:p>
          <a:p>
            <a:r>
              <a:rPr lang="en-US" altLang="ko-KR" dirty="0"/>
              <a:t>029:   }</a:t>
            </a:r>
            <a:endParaRPr lang="ko-KR" altLang="ko-KR" dirty="0"/>
          </a:p>
          <a:p>
            <a:r>
              <a:rPr lang="en-US" altLang="ko-KR" dirty="0"/>
              <a:t>030:   </a:t>
            </a:r>
            <a:endParaRPr lang="ko-KR" altLang="ko-KR" dirty="0"/>
          </a:p>
          <a:p>
            <a:r>
              <a:rPr lang="en-US" altLang="ko-KR" dirty="0"/>
              <a:t>031:   public void close(){</a:t>
            </a:r>
            <a:endParaRPr lang="ko-KR" altLang="ko-KR" dirty="0"/>
          </a:p>
          <a:p>
            <a:r>
              <a:rPr lang="en-US" altLang="ko-KR" dirty="0"/>
              <a:t>032:     if(!</a:t>
            </a:r>
            <a:r>
              <a:rPr lang="en-US" altLang="ko-KR" dirty="0" err="1"/>
              <a:t>mConnectFlag</a:t>
            </a:r>
            <a:r>
              <a:rPr lang="en-US" altLang="ko-KR" dirty="0"/>
              <a:t>) return;</a:t>
            </a:r>
            <a:endParaRPr lang="ko-KR" altLang="ko-KR" dirty="0"/>
          </a:p>
          <a:p>
            <a:r>
              <a:rPr lang="en-US" altLang="ko-KR" dirty="0"/>
              <a:t>033:     </a:t>
            </a:r>
            <a:r>
              <a:rPr lang="en-US" altLang="ko-KR" dirty="0" err="1"/>
              <a:t>mConnectFlag</a:t>
            </a:r>
            <a:r>
              <a:rPr lang="en-US" altLang="ko-KR" dirty="0"/>
              <a:t> = false;</a:t>
            </a:r>
            <a:endParaRPr lang="ko-KR" altLang="ko-KR" dirty="0"/>
          </a:p>
          <a:p>
            <a:r>
              <a:rPr lang="en-US" altLang="ko-KR" dirty="0"/>
              <a:t>034:     </a:t>
            </a:r>
            <a:r>
              <a:rPr lang="en-US" altLang="ko-KR" dirty="0" err="1"/>
              <a:t>closeDriver</a:t>
            </a:r>
            <a:r>
              <a:rPr lang="en-US" altLang="ko-KR" dirty="0"/>
              <a:t>();</a:t>
            </a:r>
            <a:endParaRPr lang="ko-KR" altLang="ko-KR" dirty="0"/>
          </a:p>
          <a:p>
            <a:r>
              <a:rPr lang="en-US" altLang="ko-KR" dirty="0"/>
              <a:t>035:   }</a:t>
            </a:r>
            <a:endParaRPr lang="ko-KR" altLang="ko-KR" dirty="0"/>
          </a:p>
          <a:p>
            <a:r>
              <a:rPr lang="en-US" altLang="ko-KR" dirty="0"/>
              <a:t>036: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20650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			(7)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83568" y="980728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037:   protected void finalize() throws </a:t>
            </a:r>
            <a:r>
              <a:rPr lang="en-US" altLang="ko-KR" dirty="0" err="1"/>
              <a:t>Throwable</a:t>
            </a:r>
            <a:r>
              <a:rPr lang="en-US" altLang="ko-KR" dirty="0"/>
              <a:t>{</a:t>
            </a:r>
            <a:endParaRPr lang="ko-KR" altLang="ko-KR" dirty="0"/>
          </a:p>
          <a:p>
            <a:r>
              <a:rPr lang="en-US" altLang="ko-KR" dirty="0"/>
              <a:t>038:     close();</a:t>
            </a:r>
            <a:endParaRPr lang="ko-KR" altLang="ko-KR" dirty="0"/>
          </a:p>
          <a:p>
            <a:r>
              <a:rPr lang="en-US" altLang="ko-KR" dirty="0"/>
              <a:t>039:     </a:t>
            </a:r>
            <a:r>
              <a:rPr lang="en-US" altLang="ko-KR" dirty="0" err="1"/>
              <a:t>super.finalize</a:t>
            </a:r>
            <a:r>
              <a:rPr lang="en-US" altLang="ko-KR" dirty="0"/>
              <a:t>();</a:t>
            </a:r>
            <a:endParaRPr lang="ko-KR" altLang="ko-KR" dirty="0"/>
          </a:p>
          <a:p>
            <a:r>
              <a:rPr lang="en-US" altLang="ko-KR" dirty="0"/>
              <a:t>040:   }</a:t>
            </a:r>
            <a:endParaRPr lang="ko-KR" altLang="ko-KR" dirty="0"/>
          </a:p>
          <a:p>
            <a:r>
              <a:rPr lang="en-US" altLang="ko-KR" dirty="0"/>
              <a:t>041:   </a:t>
            </a:r>
            <a:endParaRPr lang="ko-KR" altLang="ko-KR" dirty="0"/>
          </a:p>
          <a:p>
            <a:r>
              <a:rPr lang="en-US" altLang="ko-KR" dirty="0"/>
              <a:t>042:   public void write(</a:t>
            </a:r>
            <a:r>
              <a:rPr lang="en-US" altLang="ko-KR" dirty="0" err="1"/>
              <a:t>boolean</a:t>
            </a:r>
            <a:r>
              <a:rPr lang="en-US" altLang="ko-KR" dirty="0"/>
              <a:t> b1, </a:t>
            </a:r>
            <a:r>
              <a:rPr lang="en-US" altLang="ko-KR" dirty="0" err="1"/>
              <a:t>boolean</a:t>
            </a:r>
            <a:r>
              <a:rPr lang="en-US" altLang="ko-KR" dirty="0"/>
              <a:t> b2, </a:t>
            </a:r>
            <a:r>
              <a:rPr lang="en-US" altLang="ko-KR" dirty="0" err="1"/>
              <a:t>boolean</a:t>
            </a:r>
            <a:r>
              <a:rPr lang="en-US" altLang="ko-KR" dirty="0"/>
              <a:t> b3,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smtClean="0"/>
              <a:t>							       b4</a:t>
            </a:r>
            <a:r>
              <a:rPr lang="en-US" altLang="ko-KR" dirty="0"/>
              <a:t>){</a:t>
            </a:r>
            <a:endParaRPr lang="ko-KR" altLang="ko-KR" dirty="0"/>
          </a:p>
          <a:p>
            <a:r>
              <a:rPr lang="en-US" altLang="ko-KR" dirty="0"/>
              <a:t>043:     if(!</a:t>
            </a:r>
            <a:r>
              <a:rPr lang="en-US" altLang="ko-KR" dirty="0" err="1"/>
              <a:t>mConnectFlag</a:t>
            </a:r>
            <a:r>
              <a:rPr lang="en-US" altLang="ko-KR" dirty="0"/>
              <a:t>) return;</a:t>
            </a:r>
            <a:endParaRPr lang="ko-KR" altLang="ko-KR" dirty="0"/>
          </a:p>
          <a:p>
            <a:r>
              <a:rPr lang="en-US" altLang="ko-KR" dirty="0"/>
              <a:t>044:     </a:t>
            </a:r>
            <a:endParaRPr lang="ko-KR" altLang="ko-KR" dirty="0"/>
          </a:p>
          <a:p>
            <a:r>
              <a:rPr lang="en-US" altLang="ko-KR" dirty="0"/>
              <a:t>045:     byte[] data = {0,0,0,0};</a:t>
            </a:r>
            <a:endParaRPr lang="ko-KR" altLang="ko-KR" dirty="0"/>
          </a:p>
          <a:p>
            <a:r>
              <a:rPr lang="en-US" altLang="ko-KR" dirty="0"/>
              <a:t>046: </a:t>
            </a:r>
            <a:endParaRPr lang="ko-KR" altLang="ko-KR" dirty="0"/>
          </a:p>
          <a:p>
            <a:r>
              <a:rPr lang="en-US" altLang="ko-KR" dirty="0"/>
              <a:t>047:     if(b1) data[0] = 1;</a:t>
            </a:r>
            <a:endParaRPr lang="ko-KR" altLang="ko-KR" dirty="0"/>
          </a:p>
          <a:p>
            <a:r>
              <a:rPr lang="en-US" altLang="ko-KR" dirty="0"/>
              <a:t>048:     if(b2) data[1] = 1;</a:t>
            </a:r>
            <a:endParaRPr lang="ko-KR" altLang="ko-KR" dirty="0"/>
          </a:p>
          <a:p>
            <a:r>
              <a:rPr lang="en-US" altLang="ko-KR" dirty="0"/>
              <a:t>049:     if(b3) data[2] = 1;</a:t>
            </a:r>
            <a:endParaRPr lang="ko-KR" altLang="ko-KR" dirty="0"/>
          </a:p>
          <a:p>
            <a:r>
              <a:rPr lang="en-US" altLang="ko-KR" dirty="0"/>
              <a:t>050:     if(b4) data[3] = 1;</a:t>
            </a:r>
            <a:endParaRPr lang="ko-KR" altLang="ko-KR" dirty="0"/>
          </a:p>
          <a:p>
            <a:r>
              <a:rPr lang="en-US" altLang="ko-KR" dirty="0"/>
              <a:t>051:     </a:t>
            </a:r>
            <a:endParaRPr lang="ko-KR" altLang="ko-KR" dirty="0"/>
          </a:p>
          <a:p>
            <a:r>
              <a:rPr lang="en-US" altLang="ko-KR" dirty="0"/>
              <a:t>052:     </a:t>
            </a:r>
            <a:r>
              <a:rPr lang="en-US" altLang="ko-KR" dirty="0" err="1"/>
              <a:t>writeDriver</a:t>
            </a:r>
            <a:r>
              <a:rPr lang="en-US" altLang="ko-KR" dirty="0"/>
              <a:t>(data, </a:t>
            </a:r>
            <a:r>
              <a:rPr lang="en-US" altLang="ko-KR" dirty="0" err="1"/>
              <a:t>data.length</a:t>
            </a:r>
            <a:r>
              <a:rPr lang="en-US" altLang="ko-KR" dirty="0"/>
              <a:t>);</a:t>
            </a:r>
            <a:endParaRPr lang="ko-KR" altLang="ko-KR" dirty="0"/>
          </a:p>
          <a:p>
            <a:r>
              <a:rPr lang="en-US" altLang="ko-KR" dirty="0"/>
              <a:t>053:   }</a:t>
            </a:r>
            <a:endParaRPr lang="ko-KR" altLang="ko-KR" dirty="0"/>
          </a:p>
          <a:p>
            <a:r>
              <a:rPr lang="en-US" altLang="ko-KR" dirty="0"/>
              <a:t>054:   </a:t>
            </a:r>
            <a:endParaRPr lang="ko-KR" altLang="ko-KR" dirty="0"/>
          </a:p>
          <a:p>
            <a:r>
              <a:rPr lang="en-US" altLang="ko-KR" dirty="0"/>
              <a:t>055: }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620575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			(8)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JNIDriver.c</a:t>
            </a:r>
            <a:endParaRPr lang="en-US" altLang="ko-KR" dirty="0" smtClean="0"/>
          </a:p>
          <a:p>
            <a:pPr lvl="1"/>
            <a:r>
              <a:rPr lang="en-US" altLang="ko-KR" dirty="0" err="1"/>
              <a:t>JNIDriver.c</a:t>
            </a:r>
            <a:r>
              <a:rPr lang="ko-KR" altLang="ko-KR" dirty="0"/>
              <a:t>는</a:t>
            </a:r>
            <a:r>
              <a:rPr lang="en-US" altLang="ko-KR" dirty="0"/>
              <a:t> JNI </a:t>
            </a:r>
            <a:r>
              <a:rPr lang="ko-KR" altLang="ko-KR" dirty="0"/>
              <a:t>라이브러리 소스 </a:t>
            </a:r>
            <a:r>
              <a:rPr lang="ko-KR" altLang="ko-KR" dirty="0" smtClean="0"/>
              <a:t>코드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디바이스 </a:t>
            </a:r>
            <a:r>
              <a:rPr lang="ko-KR" altLang="ko-KR" dirty="0"/>
              <a:t>드라이버와 연결하기 위한 코드가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134011"/>
            <a:ext cx="77048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001: #include &lt;</a:t>
            </a:r>
            <a:r>
              <a:rPr lang="en-US" altLang="ko-KR" dirty="0" err="1"/>
              <a:t>jni.h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002: #include &lt;</a:t>
            </a:r>
            <a:r>
              <a:rPr lang="en-US" altLang="ko-KR" dirty="0" err="1"/>
              <a:t>fcntl.h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003: </a:t>
            </a:r>
            <a:endParaRPr lang="ko-KR" altLang="ko-KR" dirty="0"/>
          </a:p>
          <a:p>
            <a:r>
              <a:rPr lang="en-US" altLang="ko-KR" dirty="0"/>
              <a:t>004: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 = 0;</a:t>
            </a:r>
            <a:endParaRPr lang="ko-KR" altLang="ko-KR" dirty="0"/>
          </a:p>
          <a:p>
            <a:r>
              <a:rPr lang="en-US" altLang="ko-KR" dirty="0"/>
              <a:t>005: </a:t>
            </a:r>
            <a:endParaRPr lang="ko-KR" altLang="ko-KR" dirty="0"/>
          </a:p>
          <a:p>
            <a:r>
              <a:rPr lang="en-US" altLang="ko-KR" dirty="0"/>
              <a:t>006: JNIEXPORT </a:t>
            </a:r>
            <a:r>
              <a:rPr lang="en-US" altLang="ko-KR" dirty="0" err="1"/>
              <a:t>jint</a:t>
            </a:r>
            <a:r>
              <a:rPr lang="en-US" altLang="ko-KR" dirty="0"/>
              <a:t> JNICALL </a:t>
            </a:r>
            <a:r>
              <a:rPr lang="en-US" altLang="ko-KR" dirty="0" err="1" smtClean="0"/>
              <a:t>Java_com_hbe_jnidriver_JNIDriver</a:t>
            </a:r>
            <a:r>
              <a:rPr lang="en-US" altLang="ko-KR" dirty="0" smtClean="0"/>
              <a:t>_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openDriver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JNIEnv</a:t>
            </a:r>
            <a:r>
              <a:rPr lang="en-US" altLang="ko-KR" dirty="0" smtClean="0"/>
              <a:t> </a:t>
            </a:r>
            <a:r>
              <a:rPr lang="en-US" altLang="ko-KR" dirty="0"/>
              <a:t>* </a:t>
            </a:r>
            <a:r>
              <a:rPr lang="en-US" altLang="ko-KR" dirty="0" err="1"/>
              <a:t>env</a:t>
            </a:r>
            <a:r>
              <a:rPr lang="en-US" altLang="ko-KR" dirty="0"/>
              <a:t>, </a:t>
            </a:r>
            <a:r>
              <a:rPr lang="en-US" altLang="ko-KR" dirty="0" err="1"/>
              <a:t>jclass</a:t>
            </a:r>
            <a:r>
              <a:rPr lang="en-US" altLang="ko-KR" dirty="0"/>
              <a:t> class, </a:t>
            </a:r>
            <a:r>
              <a:rPr lang="en-US" altLang="ko-KR" dirty="0" err="1"/>
              <a:t>jstring</a:t>
            </a:r>
            <a:r>
              <a:rPr lang="en-US" altLang="ko-KR" dirty="0"/>
              <a:t> path){</a:t>
            </a:r>
            <a:endParaRPr lang="ko-KR" altLang="ko-KR" dirty="0"/>
          </a:p>
          <a:p>
            <a:r>
              <a:rPr lang="en-US" altLang="ko-KR" dirty="0"/>
              <a:t>007:   </a:t>
            </a:r>
            <a:r>
              <a:rPr lang="en-US" altLang="ko-KR" dirty="0" err="1"/>
              <a:t>jboolean</a:t>
            </a:r>
            <a:r>
              <a:rPr lang="en-US" altLang="ko-KR" dirty="0"/>
              <a:t> </a:t>
            </a:r>
            <a:r>
              <a:rPr lang="en-US" altLang="ko-KR" dirty="0" err="1"/>
              <a:t>iscopy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008:   </a:t>
            </a:r>
            <a:r>
              <a:rPr lang="en-US" altLang="ko-KR" dirty="0" err="1"/>
              <a:t>const</a:t>
            </a:r>
            <a:r>
              <a:rPr lang="en-US" altLang="ko-KR" dirty="0"/>
              <a:t> char *</a:t>
            </a:r>
            <a:r>
              <a:rPr lang="en-US" altLang="ko-KR" dirty="0" err="1"/>
              <a:t>path_utf</a:t>
            </a:r>
            <a:r>
              <a:rPr lang="en-US" altLang="ko-KR" dirty="0"/>
              <a:t> = (*</a:t>
            </a:r>
            <a:r>
              <a:rPr lang="en-US" altLang="ko-KR" dirty="0" err="1"/>
              <a:t>env</a:t>
            </a:r>
            <a:r>
              <a:rPr lang="en-US" altLang="ko-KR" dirty="0"/>
              <a:t>)-&gt;</a:t>
            </a:r>
            <a:r>
              <a:rPr lang="en-US" altLang="ko-KR" dirty="0" err="1"/>
              <a:t>GetStringUTFChars</a:t>
            </a:r>
            <a:r>
              <a:rPr lang="en-US" altLang="ko-KR" dirty="0"/>
              <a:t>(</a:t>
            </a:r>
            <a:r>
              <a:rPr lang="en-US" altLang="ko-KR" dirty="0" err="1"/>
              <a:t>env</a:t>
            </a:r>
            <a:r>
              <a:rPr lang="en-US" altLang="ko-KR" dirty="0"/>
              <a:t>, path, </a:t>
            </a:r>
            <a:r>
              <a:rPr lang="en-US" altLang="ko-KR" dirty="0" smtClean="0"/>
              <a:t>							 &amp;</a:t>
            </a:r>
            <a:r>
              <a:rPr lang="en-US" altLang="ko-KR" dirty="0" err="1"/>
              <a:t>iscopy</a:t>
            </a:r>
            <a:r>
              <a:rPr lang="en-US" altLang="ko-KR" dirty="0"/>
              <a:t>);</a:t>
            </a:r>
            <a:endParaRPr lang="ko-KR" altLang="ko-KR" dirty="0"/>
          </a:p>
          <a:p>
            <a:r>
              <a:rPr lang="en-US" altLang="ko-KR" dirty="0"/>
              <a:t>009:   </a:t>
            </a:r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path_utf,O_WRONLY</a:t>
            </a:r>
            <a:r>
              <a:rPr lang="en-US" altLang="ko-KR" dirty="0"/>
              <a:t>);</a:t>
            </a:r>
            <a:endParaRPr lang="ko-KR" altLang="ko-KR" dirty="0"/>
          </a:p>
          <a:p>
            <a:r>
              <a:rPr lang="en-US" altLang="ko-KR" dirty="0"/>
              <a:t>010:   (*</a:t>
            </a:r>
            <a:r>
              <a:rPr lang="en-US" altLang="ko-KR" dirty="0" err="1"/>
              <a:t>env</a:t>
            </a:r>
            <a:r>
              <a:rPr lang="en-US" altLang="ko-KR" dirty="0"/>
              <a:t>)-&gt;</a:t>
            </a:r>
            <a:r>
              <a:rPr lang="en-US" altLang="ko-KR" dirty="0" err="1"/>
              <a:t>ReleaseStringUTFChars</a:t>
            </a:r>
            <a:r>
              <a:rPr lang="en-US" altLang="ko-KR" dirty="0"/>
              <a:t>(</a:t>
            </a:r>
            <a:r>
              <a:rPr lang="en-US" altLang="ko-KR" dirty="0" err="1"/>
              <a:t>env</a:t>
            </a:r>
            <a:r>
              <a:rPr lang="en-US" altLang="ko-KR" dirty="0"/>
              <a:t>, path, </a:t>
            </a:r>
            <a:r>
              <a:rPr lang="en-US" altLang="ko-KR" dirty="0" err="1"/>
              <a:t>path_utf</a:t>
            </a:r>
            <a:r>
              <a:rPr lang="en-US" altLang="ko-KR" dirty="0"/>
              <a:t>);</a:t>
            </a:r>
            <a:endParaRPr lang="ko-KR" altLang="ko-KR" dirty="0"/>
          </a:p>
          <a:p>
            <a:r>
              <a:rPr lang="en-US" altLang="ko-KR" dirty="0"/>
              <a:t>011: </a:t>
            </a:r>
            <a:endParaRPr lang="en-US" altLang="ko-KR" dirty="0" smtClean="0"/>
          </a:p>
          <a:p>
            <a:r>
              <a:rPr lang="en-US" altLang="ko-KR" dirty="0"/>
              <a:t>012:   if(</a:t>
            </a:r>
            <a:r>
              <a:rPr lang="en-US" altLang="ko-KR" dirty="0" err="1"/>
              <a:t>fd</a:t>
            </a:r>
            <a:r>
              <a:rPr lang="en-US" altLang="ko-KR" dirty="0"/>
              <a:t> &lt; 0) return -1;</a:t>
            </a:r>
            <a:endParaRPr lang="ko-KR" altLang="ko-KR" dirty="0"/>
          </a:p>
          <a:p>
            <a:r>
              <a:rPr lang="en-US" altLang="ko-KR" dirty="0"/>
              <a:t>013:   else return 1</a:t>
            </a:r>
            <a:r>
              <a:rPr lang="en-US" altLang="ko-KR" dirty="0" smtClean="0"/>
              <a:t>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9542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			(9)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83568" y="958766"/>
            <a:ext cx="77048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014: }</a:t>
            </a:r>
            <a:endParaRPr lang="ko-KR" altLang="ko-KR" dirty="0"/>
          </a:p>
          <a:p>
            <a:r>
              <a:rPr lang="en-US" altLang="ko-KR" dirty="0"/>
              <a:t>015: </a:t>
            </a:r>
            <a:endParaRPr lang="ko-KR" altLang="ko-KR" dirty="0"/>
          </a:p>
          <a:p>
            <a:r>
              <a:rPr lang="en-US" altLang="ko-KR" dirty="0"/>
              <a:t>016: JNIEXPORT void JNICALL </a:t>
            </a:r>
            <a:r>
              <a:rPr lang="en-US" altLang="ko-KR" dirty="0" err="1" smtClean="0"/>
              <a:t>Java_com_hbe_jnidriver_JNIDriver</a:t>
            </a:r>
            <a:r>
              <a:rPr lang="en-US" altLang="ko-KR" dirty="0" smtClean="0"/>
              <a:t>_</a:t>
            </a:r>
          </a:p>
          <a:p>
            <a:r>
              <a:rPr lang="en-US" altLang="ko-KR" dirty="0" smtClean="0"/>
              <a:t>			      </a:t>
            </a:r>
            <a:r>
              <a:rPr lang="en-US" altLang="ko-KR" dirty="0" err="1" smtClean="0"/>
              <a:t>closeDriver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JNIEnv</a:t>
            </a:r>
            <a:r>
              <a:rPr lang="en-US" altLang="ko-KR" dirty="0" smtClean="0"/>
              <a:t> </a:t>
            </a:r>
            <a:r>
              <a:rPr lang="en-US" altLang="ko-KR" dirty="0"/>
              <a:t>* </a:t>
            </a:r>
            <a:r>
              <a:rPr lang="en-US" altLang="ko-KR" dirty="0" err="1"/>
              <a:t>env</a:t>
            </a:r>
            <a:r>
              <a:rPr lang="en-US" altLang="ko-KR" dirty="0"/>
              <a:t>, </a:t>
            </a:r>
            <a:r>
              <a:rPr lang="en-US" altLang="ko-KR" dirty="0" err="1"/>
              <a:t>jobject</a:t>
            </a:r>
            <a:r>
              <a:rPr lang="en-US" altLang="ko-KR" dirty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){</a:t>
            </a:r>
            <a:endParaRPr lang="ko-KR" altLang="ko-KR" dirty="0"/>
          </a:p>
          <a:p>
            <a:r>
              <a:rPr lang="en-US" altLang="ko-KR" dirty="0"/>
              <a:t>017:   if(</a:t>
            </a:r>
            <a:r>
              <a:rPr lang="en-US" altLang="ko-KR" dirty="0" err="1"/>
              <a:t>fd</a:t>
            </a:r>
            <a:r>
              <a:rPr lang="en-US" altLang="ko-KR" dirty="0"/>
              <a:t>&gt;0) close(</a:t>
            </a:r>
            <a:r>
              <a:rPr lang="en-US" altLang="ko-KR" dirty="0" err="1"/>
              <a:t>fd</a:t>
            </a:r>
            <a:r>
              <a:rPr lang="en-US" altLang="ko-KR" dirty="0"/>
              <a:t>);</a:t>
            </a:r>
            <a:endParaRPr lang="ko-KR" altLang="ko-KR" dirty="0"/>
          </a:p>
          <a:p>
            <a:r>
              <a:rPr lang="en-US" altLang="ko-KR" dirty="0"/>
              <a:t>018: }</a:t>
            </a:r>
            <a:endParaRPr lang="ko-KR" altLang="ko-KR" dirty="0"/>
          </a:p>
          <a:p>
            <a:r>
              <a:rPr lang="en-US" altLang="ko-KR" dirty="0"/>
              <a:t>019: </a:t>
            </a:r>
            <a:endParaRPr lang="ko-KR" altLang="ko-KR" dirty="0"/>
          </a:p>
          <a:p>
            <a:r>
              <a:rPr lang="en-US" altLang="ko-KR" dirty="0"/>
              <a:t>020: JNIEXPORT void JNICALL </a:t>
            </a:r>
            <a:r>
              <a:rPr lang="en-US" altLang="ko-KR" dirty="0" err="1" smtClean="0"/>
              <a:t>Java_com_hbe_jnidriver_JNIDriver</a:t>
            </a:r>
            <a:r>
              <a:rPr lang="en-US" altLang="ko-KR" dirty="0" smtClean="0"/>
              <a:t>_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dirty="0" err="1" smtClean="0"/>
              <a:t>writeDriver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JNIEnv</a:t>
            </a:r>
            <a:r>
              <a:rPr lang="en-US" altLang="ko-KR" dirty="0" smtClean="0"/>
              <a:t> </a:t>
            </a:r>
            <a:r>
              <a:rPr lang="en-US" altLang="ko-KR" dirty="0"/>
              <a:t>* </a:t>
            </a:r>
            <a:r>
              <a:rPr lang="en-US" altLang="ko-KR" dirty="0" err="1"/>
              <a:t>env</a:t>
            </a:r>
            <a:r>
              <a:rPr lang="en-US" altLang="ko-KR" dirty="0"/>
              <a:t>, </a:t>
            </a:r>
            <a:r>
              <a:rPr lang="en-US" altLang="ko-KR" dirty="0" err="1"/>
              <a:t>jobject</a:t>
            </a:r>
            <a:r>
              <a:rPr lang="en-US" altLang="ko-KR" dirty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, </a:t>
            </a:r>
            <a:r>
              <a:rPr lang="en-US" altLang="ko-KR" dirty="0" err="1"/>
              <a:t>jbyteArray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, </a:t>
            </a:r>
            <a:r>
              <a:rPr lang="en-US" altLang="ko-KR" dirty="0" err="1"/>
              <a:t>jint</a:t>
            </a:r>
            <a:r>
              <a:rPr lang="en-US" altLang="ko-KR" dirty="0"/>
              <a:t> count){</a:t>
            </a:r>
            <a:endParaRPr lang="ko-KR" altLang="ko-KR" dirty="0"/>
          </a:p>
          <a:p>
            <a:r>
              <a:rPr lang="en-US" altLang="ko-KR" dirty="0"/>
              <a:t>021:   </a:t>
            </a:r>
            <a:r>
              <a:rPr lang="en-US" altLang="ko-KR" dirty="0" err="1"/>
              <a:t>jbyte</a:t>
            </a:r>
            <a:r>
              <a:rPr lang="en-US" altLang="ko-KR" dirty="0"/>
              <a:t>* chars = (*</a:t>
            </a:r>
            <a:r>
              <a:rPr lang="en-US" altLang="ko-KR" dirty="0" err="1"/>
              <a:t>env</a:t>
            </a:r>
            <a:r>
              <a:rPr lang="en-US" altLang="ko-KR" dirty="0"/>
              <a:t>)-&gt;</a:t>
            </a:r>
            <a:r>
              <a:rPr lang="en-US" altLang="ko-KR" dirty="0" err="1"/>
              <a:t>GetByteArrayElements</a:t>
            </a:r>
            <a:r>
              <a:rPr lang="en-US" altLang="ko-KR" dirty="0"/>
              <a:t>(</a:t>
            </a:r>
            <a:r>
              <a:rPr lang="en-US" altLang="ko-KR" dirty="0" err="1"/>
              <a:t>env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, 0);</a:t>
            </a:r>
            <a:endParaRPr lang="ko-KR" altLang="ko-KR" dirty="0"/>
          </a:p>
          <a:p>
            <a:r>
              <a:rPr lang="en-US" altLang="ko-KR" dirty="0"/>
              <a:t>022:   if(</a:t>
            </a:r>
            <a:r>
              <a:rPr lang="en-US" altLang="ko-KR" dirty="0" err="1"/>
              <a:t>fd</a:t>
            </a:r>
            <a:r>
              <a:rPr lang="en-US" altLang="ko-KR" dirty="0"/>
              <a:t>&gt;0) write(</a:t>
            </a:r>
            <a:r>
              <a:rPr lang="en-US" altLang="ko-KR" dirty="0" err="1"/>
              <a:t>fd</a:t>
            </a:r>
            <a:r>
              <a:rPr lang="en-US" altLang="ko-KR" dirty="0"/>
              <a:t>, (unsigned char*)chars, count);</a:t>
            </a:r>
            <a:endParaRPr lang="ko-KR" altLang="ko-KR" dirty="0"/>
          </a:p>
          <a:p>
            <a:r>
              <a:rPr lang="en-US" altLang="ko-KR" dirty="0"/>
              <a:t>023:   (*</a:t>
            </a:r>
            <a:r>
              <a:rPr lang="en-US" altLang="ko-KR" dirty="0" err="1"/>
              <a:t>env</a:t>
            </a:r>
            <a:r>
              <a:rPr lang="en-US" altLang="ko-KR" dirty="0"/>
              <a:t>)-&gt;</a:t>
            </a:r>
            <a:r>
              <a:rPr lang="en-US" altLang="ko-KR" dirty="0" err="1"/>
              <a:t>ReleaseByteArrayElements</a:t>
            </a:r>
            <a:r>
              <a:rPr lang="en-US" altLang="ko-KR" dirty="0"/>
              <a:t>(</a:t>
            </a:r>
            <a:r>
              <a:rPr lang="en-US" altLang="ko-KR" dirty="0" err="1"/>
              <a:t>env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, chars, 0);</a:t>
            </a:r>
            <a:endParaRPr lang="ko-KR" altLang="ko-KR" dirty="0"/>
          </a:p>
          <a:p>
            <a:r>
              <a:rPr lang="en-US" altLang="ko-KR" dirty="0"/>
              <a:t>024: }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47927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			(10)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activity_main.xml</a:t>
            </a:r>
          </a:p>
          <a:p>
            <a:pPr lvl="1"/>
            <a:r>
              <a:rPr lang="en-US" altLang="ko-KR" dirty="0"/>
              <a:t>activity_main.xml</a:t>
            </a:r>
            <a:r>
              <a:rPr lang="ko-KR" altLang="ko-KR" dirty="0"/>
              <a:t>은 </a:t>
            </a:r>
            <a:r>
              <a:rPr lang="ko-KR" altLang="ko-KR" dirty="0" err="1"/>
              <a:t>앱의</a:t>
            </a:r>
            <a:r>
              <a:rPr lang="en-US" altLang="ko-KR" dirty="0"/>
              <a:t> UI </a:t>
            </a:r>
            <a:r>
              <a:rPr lang="ko-KR" altLang="ko-KR" dirty="0"/>
              <a:t>기능을 </a:t>
            </a:r>
            <a:r>
              <a:rPr lang="ko-KR" altLang="ko-KR" dirty="0" smtClean="0"/>
              <a:t>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44824"/>
            <a:ext cx="77768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001: &lt;</a:t>
            </a:r>
            <a:r>
              <a:rPr lang="en-US" altLang="ko-KR" dirty="0" err="1"/>
              <a:t>LinearLayout</a:t>
            </a:r>
            <a:r>
              <a:rPr lang="en-US" altLang="ko-KR" dirty="0"/>
              <a:t> </a:t>
            </a:r>
            <a:r>
              <a:rPr lang="en-US" altLang="ko-KR" dirty="0" err="1" smtClean="0"/>
              <a:t>xmlns:android</a:t>
            </a:r>
            <a:endParaRPr lang="en-US" altLang="ko-KR" dirty="0" smtClean="0"/>
          </a:p>
          <a:p>
            <a:r>
              <a:rPr lang="en-US" altLang="ko-KR" dirty="0" smtClean="0"/>
              <a:t>                       ="</a:t>
            </a:r>
            <a:r>
              <a:rPr lang="en-US" altLang="ko-KR" dirty="0"/>
              <a:t>http://schemas.android.com/</a:t>
            </a:r>
            <a:r>
              <a:rPr lang="en-US" altLang="ko-KR" dirty="0" err="1"/>
              <a:t>apk</a:t>
            </a:r>
            <a:r>
              <a:rPr lang="en-US" altLang="ko-KR" dirty="0"/>
              <a:t>/res/android"</a:t>
            </a:r>
            <a:endParaRPr lang="ko-KR" altLang="ko-KR" dirty="0"/>
          </a:p>
          <a:p>
            <a:r>
              <a:rPr lang="en-US" altLang="ko-KR" dirty="0"/>
              <a:t>002:     </a:t>
            </a:r>
            <a:r>
              <a:rPr lang="en-US" altLang="ko-KR" dirty="0" err="1"/>
              <a:t>xmlns:tools</a:t>
            </a:r>
            <a:r>
              <a:rPr lang="en-US" altLang="ko-KR" dirty="0"/>
              <a:t>="http://schemas.android.com/tools"</a:t>
            </a:r>
            <a:endParaRPr lang="ko-KR" altLang="ko-KR" dirty="0"/>
          </a:p>
          <a:p>
            <a:r>
              <a:rPr lang="en-US" altLang="ko-KR" dirty="0"/>
              <a:t>003: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004: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match_parent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005:     </a:t>
            </a:r>
            <a:r>
              <a:rPr lang="en-US" altLang="ko-KR" dirty="0" err="1"/>
              <a:t>android:paddingBottom</a:t>
            </a:r>
            <a:r>
              <a:rPr lang="en-US" altLang="ko-KR" dirty="0"/>
              <a:t>="@</a:t>
            </a:r>
            <a:r>
              <a:rPr lang="en-US" altLang="ko-KR" dirty="0" err="1"/>
              <a:t>dimen</a:t>
            </a:r>
            <a:r>
              <a:rPr lang="en-US" altLang="ko-KR" dirty="0"/>
              <a:t>/</a:t>
            </a:r>
            <a:r>
              <a:rPr lang="en-US" altLang="ko-KR" dirty="0" err="1"/>
              <a:t>activity_vertical_margin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006:     </a:t>
            </a:r>
            <a:r>
              <a:rPr lang="en-US" altLang="ko-KR" dirty="0" err="1"/>
              <a:t>android:paddingLeft</a:t>
            </a:r>
            <a:r>
              <a:rPr lang="en-US" altLang="ko-KR" dirty="0"/>
              <a:t>="@</a:t>
            </a:r>
            <a:r>
              <a:rPr lang="en-US" altLang="ko-KR" dirty="0" err="1"/>
              <a:t>dimen</a:t>
            </a:r>
            <a:r>
              <a:rPr lang="en-US" altLang="ko-KR" dirty="0"/>
              <a:t>/</a:t>
            </a:r>
            <a:r>
              <a:rPr lang="en-US" altLang="ko-KR" dirty="0" err="1"/>
              <a:t>activity_horizontal_margin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007:     </a:t>
            </a:r>
            <a:r>
              <a:rPr lang="en-US" altLang="ko-KR" dirty="0" err="1"/>
              <a:t>android:paddingRight</a:t>
            </a:r>
            <a:r>
              <a:rPr lang="en-US" altLang="ko-KR" dirty="0"/>
              <a:t>="@</a:t>
            </a:r>
            <a:r>
              <a:rPr lang="en-US" altLang="ko-KR" dirty="0" err="1"/>
              <a:t>dimen</a:t>
            </a:r>
            <a:r>
              <a:rPr lang="en-US" altLang="ko-KR" dirty="0"/>
              <a:t>/</a:t>
            </a:r>
            <a:r>
              <a:rPr lang="en-US" altLang="ko-KR" dirty="0" err="1"/>
              <a:t>activity_horizontal_margin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008:     </a:t>
            </a:r>
            <a:r>
              <a:rPr lang="en-US" altLang="ko-KR" dirty="0" err="1"/>
              <a:t>android:paddingTop</a:t>
            </a:r>
            <a:r>
              <a:rPr lang="en-US" altLang="ko-KR" dirty="0"/>
              <a:t>="@</a:t>
            </a:r>
            <a:r>
              <a:rPr lang="en-US" altLang="ko-KR" dirty="0" err="1"/>
              <a:t>dimen</a:t>
            </a:r>
            <a:r>
              <a:rPr lang="en-US" altLang="ko-KR" dirty="0"/>
              <a:t>/</a:t>
            </a:r>
            <a:r>
              <a:rPr lang="en-US" altLang="ko-KR" dirty="0" err="1"/>
              <a:t>activity_vertical_margin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009:     </a:t>
            </a:r>
            <a:r>
              <a:rPr lang="en-US" altLang="ko-KR" dirty="0" err="1"/>
              <a:t>tools:context</a:t>
            </a:r>
            <a:r>
              <a:rPr lang="en-US" altLang="ko-KR" dirty="0"/>
              <a:t>=".</a:t>
            </a:r>
            <a:r>
              <a:rPr lang="en-US" altLang="ko-KR" dirty="0" err="1"/>
              <a:t>MainActivity</a:t>
            </a:r>
            <a:r>
              <a:rPr lang="en-US" altLang="ko-KR" dirty="0"/>
              <a:t>" &gt;</a:t>
            </a:r>
            <a:endParaRPr lang="ko-KR" altLang="ko-KR" dirty="0"/>
          </a:p>
          <a:p>
            <a:r>
              <a:rPr lang="en-US" altLang="ko-KR" dirty="0"/>
              <a:t>010: </a:t>
            </a:r>
            <a:endParaRPr lang="ko-KR" altLang="ko-KR" dirty="0"/>
          </a:p>
          <a:p>
            <a:r>
              <a:rPr lang="en-US" altLang="ko-KR" dirty="0"/>
              <a:t>011:     &lt;</a:t>
            </a:r>
            <a:r>
              <a:rPr lang="en-US" altLang="ko-KR" dirty="0" err="1"/>
              <a:t>ToggleButton</a:t>
            </a:r>
            <a:endParaRPr lang="ko-KR" altLang="ko-KR" dirty="0"/>
          </a:p>
          <a:p>
            <a:r>
              <a:rPr lang="en-US" altLang="ko-KR" dirty="0"/>
              <a:t>012: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="@+id/toggleButton1"</a:t>
            </a:r>
            <a:endParaRPr lang="ko-KR" altLang="ko-KR" dirty="0"/>
          </a:p>
          <a:p>
            <a:r>
              <a:rPr lang="en-US" altLang="ko-KR" dirty="0"/>
              <a:t>013: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014: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015: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en-US" altLang="ko-KR" dirty="0" err="1"/>
              <a:t>ToggleButton</a:t>
            </a:r>
            <a:r>
              <a:rPr lang="en-US" altLang="ko-KR" dirty="0"/>
              <a:t>" /&gt;</a:t>
            </a:r>
            <a:endParaRPr lang="ko-KR" altLang="ko-KR" dirty="0"/>
          </a:p>
          <a:p>
            <a:r>
              <a:rPr lang="en-US" altLang="ko-KR" dirty="0"/>
              <a:t>016: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0217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</a:t>
            </a:r>
            <a:r>
              <a:rPr lang="ko-KR" altLang="ko-KR" dirty="0" smtClean="0"/>
              <a:t>프로그램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프로그램 구성</a:t>
            </a:r>
            <a:r>
              <a:rPr lang="en-US" altLang="ko-KR" dirty="0" smtClean="0"/>
              <a:t>)		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/>
              <a:t>디바이스 </a:t>
            </a:r>
            <a:r>
              <a:rPr lang="ko-KR" altLang="ko-KR" dirty="0" smtClean="0"/>
              <a:t>드라이버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M2 </a:t>
            </a:r>
            <a:r>
              <a:rPr lang="en-US" altLang="ko-KR" dirty="0"/>
              <a:t>Module</a:t>
            </a:r>
            <a:r>
              <a:rPr lang="ko-KR" altLang="ko-KR" dirty="0"/>
              <a:t>의 </a:t>
            </a:r>
            <a:r>
              <a:rPr lang="en-US" altLang="ko-KR" dirty="0"/>
              <a:t>LED</a:t>
            </a:r>
            <a:r>
              <a:rPr lang="ko-KR" altLang="ko-KR" dirty="0"/>
              <a:t>를 </a:t>
            </a:r>
            <a:r>
              <a:rPr lang="ko-KR" altLang="ko-KR" dirty="0" smtClean="0"/>
              <a:t>제어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ko-KR" dirty="0" err="1"/>
              <a:t>토글</a:t>
            </a:r>
            <a:r>
              <a:rPr lang="ko-KR" altLang="ko-KR" dirty="0"/>
              <a:t> 버튼을 생성하여 </a:t>
            </a:r>
            <a:r>
              <a:rPr lang="en-US" altLang="ko-KR" dirty="0"/>
              <a:t>LED</a:t>
            </a:r>
            <a:r>
              <a:rPr lang="ko-KR" altLang="ko-KR" dirty="0"/>
              <a:t>를 점등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60699" y="5120624"/>
            <a:ext cx="21035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200" dirty="0"/>
              <a:t>그림 </a:t>
            </a:r>
            <a:r>
              <a:rPr lang="en-US" altLang="ko-KR" sz="1200" dirty="0" smtClean="0"/>
              <a:t>| </a:t>
            </a:r>
            <a:r>
              <a:rPr lang="en-US" altLang="ko-KR" sz="1200" dirty="0"/>
              <a:t>M2 </a:t>
            </a:r>
            <a:r>
              <a:rPr lang="ko-KR" altLang="ko-KR" sz="1200" dirty="0"/>
              <a:t>모듈의</a:t>
            </a:r>
            <a:r>
              <a:rPr lang="en-US" altLang="ko-KR" sz="1200" dirty="0"/>
              <a:t> LED </a:t>
            </a:r>
            <a:endParaRPr lang="ko-KR" altLang="ko-KR" sz="1200" dirty="0"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92" y="2461398"/>
            <a:ext cx="4510356" cy="2659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166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(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)						(11)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83568" y="958766"/>
            <a:ext cx="77048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017:     &lt;</a:t>
            </a:r>
            <a:r>
              <a:rPr lang="en-US" altLang="ko-KR" dirty="0" err="1"/>
              <a:t>ToggleButton</a:t>
            </a:r>
            <a:endParaRPr lang="ko-KR" altLang="ko-KR" dirty="0"/>
          </a:p>
          <a:p>
            <a:r>
              <a:rPr lang="en-US" altLang="ko-KR" dirty="0"/>
              <a:t>018: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="@+id/toggleButton2"</a:t>
            </a:r>
            <a:endParaRPr lang="ko-KR" altLang="ko-KR" dirty="0"/>
          </a:p>
          <a:p>
            <a:r>
              <a:rPr lang="en-US" altLang="ko-KR" dirty="0"/>
              <a:t>019: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020: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021: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en-US" altLang="ko-KR" dirty="0" err="1"/>
              <a:t>ToggleButton</a:t>
            </a:r>
            <a:r>
              <a:rPr lang="en-US" altLang="ko-KR" dirty="0"/>
              <a:t>" /&gt;</a:t>
            </a:r>
            <a:endParaRPr lang="ko-KR" altLang="ko-KR" dirty="0"/>
          </a:p>
          <a:p>
            <a:r>
              <a:rPr lang="en-US" altLang="ko-KR" dirty="0"/>
              <a:t>022: </a:t>
            </a:r>
            <a:endParaRPr lang="ko-KR" altLang="ko-KR" dirty="0"/>
          </a:p>
          <a:p>
            <a:r>
              <a:rPr lang="en-US" altLang="ko-KR" dirty="0"/>
              <a:t>023:     &lt;</a:t>
            </a:r>
            <a:r>
              <a:rPr lang="en-US" altLang="ko-KR" dirty="0" err="1"/>
              <a:t>ToggleButton</a:t>
            </a:r>
            <a:endParaRPr lang="ko-KR" altLang="ko-KR" dirty="0"/>
          </a:p>
          <a:p>
            <a:r>
              <a:rPr lang="en-US" altLang="ko-KR" dirty="0"/>
              <a:t>024: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="@+id/toggleButton3"</a:t>
            </a:r>
            <a:endParaRPr lang="ko-KR" altLang="ko-KR" dirty="0"/>
          </a:p>
          <a:p>
            <a:r>
              <a:rPr lang="en-US" altLang="ko-KR" dirty="0"/>
              <a:t>025: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026: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027: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en-US" altLang="ko-KR" dirty="0" err="1"/>
              <a:t>ToggleButton</a:t>
            </a:r>
            <a:r>
              <a:rPr lang="en-US" altLang="ko-KR" dirty="0"/>
              <a:t>" /&gt;</a:t>
            </a:r>
            <a:endParaRPr lang="ko-KR" altLang="ko-KR" dirty="0"/>
          </a:p>
          <a:p>
            <a:r>
              <a:rPr lang="en-US" altLang="ko-KR" dirty="0"/>
              <a:t>028: </a:t>
            </a:r>
            <a:endParaRPr lang="ko-KR" altLang="ko-KR" dirty="0"/>
          </a:p>
          <a:p>
            <a:r>
              <a:rPr lang="en-US" altLang="ko-KR" dirty="0"/>
              <a:t>029:     &lt;</a:t>
            </a:r>
            <a:r>
              <a:rPr lang="en-US" altLang="ko-KR" dirty="0" err="1"/>
              <a:t>ToggleButton</a:t>
            </a:r>
            <a:endParaRPr lang="ko-KR" altLang="ko-KR" dirty="0"/>
          </a:p>
          <a:p>
            <a:r>
              <a:rPr lang="en-US" altLang="ko-KR" dirty="0"/>
              <a:t>030: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="@+id/toggleButton4"</a:t>
            </a:r>
            <a:endParaRPr lang="ko-KR" altLang="ko-KR" dirty="0"/>
          </a:p>
          <a:p>
            <a:r>
              <a:rPr lang="en-US" altLang="ko-KR" dirty="0"/>
              <a:t>031: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032: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033: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en-US" altLang="ko-KR" dirty="0" err="1"/>
              <a:t>ToggleButton</a:t>
            </a:r>
            <a:r>
              <a:rPr lang="en-US" altLang="ko-KR" dirty="0"/>
              <a:t>" /&gt;</a:t>
            </a:r>
            <a:endParaRPr lang="ko-KR" altLang="ko-KR" dirty="0"/>
          </a:p>
          <a:p>
            <a:r>
              <a:rPr lang="en-US" altLang="ko-KR" dirty="0"/>
              <a:t>034: </a:t>
            </a:r>
            <a:endParaRPr lang="ko-KR" altLang="ko-KR" dirty="0"/>
          </a:p>
          <a:p>
            <a:r>
              <a:rPr lang="en-US" altLang="ko-KR" dirty="0"/>
              <a:t>035: &lt;/</a:t>
            </a:r>
            <a:r>
              <a:rPr lang="en-US" altLang="ko-KR" dirty="0" err="1"/>
              <a:t>LinearLayout</a:t>
            </a:r>
            <a:r>
              <a:rPr lang="en-US" altLang="ko-KR" dirty="0"/>
              <a:t>&gt;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01752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설명</a:t>
            </a:r>
            <a:r>
              <a:rPr lang="en-US" altLang="ko-KR" dirty="0"/>
              <a:t>)						(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MainActivity.java</a:t>
            </a:r>
          </a:p>
          <a:p>
            <a:pPr lvl="1"/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ko-KR" dirty="0"/>
              <a:t>클래스는 버튼 이벤트를 </a:t>
            </a:r>
            <a:r>
              <a:rPr lang="ko-KR" altLang="ko-KR" dirty="0" smtClean="0"/>
              <a:t>정의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JNIDriver</a:t>
            </a:r>
            <a:r>
              <a:rPr lang="en-US" altLang="ko-KR" dirty="0" smtClean="0"/>
              <a:t> </a:t>
            </a:r>
            <a:r>
              <a:rPr lang="ko-KR" altLang="ko-KR" dirty="0"/>
              <a:t>클래스를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사용자가 </a:t>
            </a:r>
            <a:r>
              <a:rPr lang="ko-KR" altLang="ko-KR" dirty="0"/>
              <a:t>버튼을 클릭하면</a:t>
            </a:r>
            <a:r>
              <a:rPr lang="en-US" altLang="ko-KR" dirty="0"/>
              <a:t>, </a:t>
            </a:r>
            <a:r>
              <a:rPr lang="en-US" altLang="ko-KR" dirty="0" err="1"/>
              <a:t>JNIDriver</a:t>
            </a:r>
            <a:r>
              <a:rPr lang="en-US" altLang="ko-KR" dirty="0"/>
              <a:t> </a:t>
            </a:r>
            <a:r>
              <a:rPr lang="ko-KR" altLang="ko-KR" dirty="0"/>
              <a:t>클래스의 </a:t>
            </a:r>
            <a:r>
              <a:rPr lang="ko-KR" altLang="ko-KR" dirty="0" err="1"/>
              <a:t>메서드를</a:t>
            </a:r>
            <a:r>
              <a:rPr lang="ko-KR" altLang="ko-KR" dirty="0"/>
              <a:t>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① </a:t>
            </a:r>
            <a:r>
              <a:rPr lang="ko-KR" altLang="ko-KR" dirty="0"/>
              <a:t>드라이버 관련 변수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ko-KR" dirty="0" smtClean="0"/>
              <a:t>드라이버를 </a:t>
            </a:r>
            <a:r>
              <a:rPr lang="ko-KR" altLang="ko-KR" dirty="0"/>
              <a:t>제어하는 기능이 구현된 </a:t>
            </a:r>
            <a:r>
              <a:rPr lang="en-US" altLang="ko-KR" dirty="0" err="1"/>
              <a:t>JNIDriver</a:t>
            </a:r>
            <a:r>
              <a:rPr lang="en-US" altLang="ko-KR" dirty="0"/>
              <a:t> </a:t>
            </a:r>
            <a:r>
              <a:rPr lang="ko-KR" altLang="ko-KR" dirty="0"/>
              <a:t>클래스의 변수를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② </a:t>
            </a:r>
            <a:r>
              <a:rPr lang="ko-KR" altLang="ko-KR" dirty="0"/>
              <a:t>버튼 이벤트 정의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activity_main.xml</a:t>
            </a:r>
            <a:r>
              <a:rPr lang="ko-KR" altLang="ko-KR" dirty="0"/>
              <a:t>에 정의된 버튼을 변수로 저장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625445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013:   </a:t>
            </a:r>
            <a:r>
              <a:rPr lang="en-US" altLang="ko-KR" dirty="0" err="1"/>
              <a:t>JNIDriver</a:t>
            </a:r>
            <a:r>
              <a:rPr lang="en-US" altLang="ko-KR" dirty="0"/>
              <a:t> </a:t>
            </a:r>
            <a:r>
              <a:rPr lang="en-US" altLang="ko-KR" dirty="0" err="1"/>
              <a:t>mDriver</a:t>
            </a:r>
            <a:r>
              <a:rPr lang="en-US" altLang="ko-KR" dirty="0"/>
              <a:t> = new </a:t>
            </a:r>
            <a:r>
              <a:rPr lang="en-US" altLang="ko-KR" dirty="0" err="1"/>
              <a:t>JNIDriver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5085184"/>
            <a:ext cx="8316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021:     mBtn1 = (</a:t>
            </a:r>
            <a:r>
              <a:rPr lang="en-US" altLang="ko-KR" dirty="0" err="1"/>
              <a:t>ToggleButton</a:t>
            </a:r>
            <a:r>
              <a:rPr lang="en-US" altLang="ko-KR" dirty="0"/>
              <a:t>)</a:t>
            </a:r>
            <a:r>
              <a:rPr lang="en-US" altLang="ko-KR" dirty="0" err="1"/>
              <a:t>findViewById</a:t>
            </a:r>
            <a:r>
              <a:rPr lang="en-US" altLang="ko-KR" dirty="0"/>
              <a:t>(R.id.toggleButton1);</a:t>
            </a:r>
            <a:endParaRPr lang="ko-KR" altLang="ko-KR" dirty="0"/>
          </a:p>
          <a:p>
            <a:r>
              <a:rPr lang="en-US" altLang="ko-KR" dirty="0"/>
              <a:t>022:     mBtn2 = (</a:t>
            </a:r>
            <a:r>
              <a:rPr lang="en-US" altLang="ko-KR" dirty="0" err="1"/>
              <a:t>ToggleButton</a:t>
            </a:r>
            <a:r>
              <a:rPr lang="en-US" altLang="ko-KR" dirty="0"/>
              <a:t>)</a:t>
            </a:r>
            <a:r>
              <a:rPr lang="en-US" altLang="ko-KR" dirty="0" err="1"/>
              <a:t>findViewById</a:t>
            </a:r>
            <a:r>
              <a:rPr lang="en-US" altLang="ko-KR" dirty="0"/>
              <a:t>(R.id.toggleButton2);</a:t>
            </a:r>
            <a:endParaRPr lang="ko-KR" altLang="ko-KR" dirty="0"/>
          </a:p>
          <a:p>
            <a:r>
              <a:rPr lang="en-US" altLang="ko-KR" dirty="0"/>
              <a:t>023:     mBtn3 = (</a:t>
            </a:r>
            <a:r>
              <a:rPr lang="en-US" altLang="ko-KR" dirty="0" err="1"/>
              <a:t>ToggleButton</a:t>
            </a:r>
            <a:r>
              <a:rPr lang="en-US" altLang="ko-KR" dirty="0"/>
              <a:t>)</a:t>
            </a:r>
            <a:r>
              <a:rPr lang="en-US" altLang="ko-KR" dirty="0" err="1"/>
              <a:t>findViewById</a:t>
            </a:r>
            <a:r>
              <a:rPr lang="en-US" altLang="ko-KR" dirty="0"/>
              <a:t>(R.id.toggleButton3);</a:t>
            </a:r>
            <a:endParaRPr lang="ko-KR" altLang="ko-KR" dirty="0"/>
          </a:p>
          <a:p>
            <a:r>
              <a:rPr lang="en-US" altLang="ko-KR" dirty="0"/>
              <a:t>024:     mBtn4 = (</a:t>
            </a:r>
            <a:r>
              <a:rPr lang="en-US" altLang="ko-KR" dirty="0" err="1"/>
              <a:t>ToggleButton</a:t>
            </a:r>
            <a:r>
              <a:rPr lang="en-US" altLang="ko-KR" dirty="0"/>
              <a:t>)</a:t>
            </a:r>
            <a:r>
              <a:rPr lang="en-US" altLang="ko-KR" dirty="0" err="1"/>
              <a:t>findViewById</a:t>
            </a:r>
            <a:r>
              <a:rPr lang="en-US" altLang="ko-KR" dirty="0"/>
              <a:t>(R.id.toggleButton4);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772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설명</a:t>
            </a:r>
            <a:r>
              <a:rPr lang="en-US" altLang="ko-KR" dirty="0"/>
              <a:t>)						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 dirty="0"/>
              <a:t>모든 버튼을 </a:t>
            </a:r>
            <a:r>
              <a:rPr lang="en-US" altLang="ko-KR" dirty="0"/>
              <a:t>Off </a:t>
            </a:r>
            <a:r>
              <a:rPr lang="ko-KR" altLang="ko-KR" dirty="0"/>
              <a:t>상태로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 버</a:t>
            </a:r>
            <a:r>
              <a:rPr lang="ko-KR" altLang="ko-KR" dirty="0" smtClean="0"/>
              <a:t>튼과 </a:t>
            </a:r>
            <a:r>
              <a:rPr lang="ko-KR" altLang="ko-KR" dirty="0"/>
              <a:t>연결할 </a:t>
            </a:r>
            <a:r>
              <a:rPr lang="ko-KR" altLang="ko-KR" dirty="0" err="1"/>
              <a:t>리스너를</a:t>
            </a:r>
            <a:r>
              <a:rPr lang="ko-KR" altLang="ko-KR" dirty="0"/>
              <a:t>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각 </a:t>
            </a:r>
            <a:r>
              <a:rPr lang="ko-KR" altLang="ko-KR" dirty="0"/>
              <a:t>버튼의 상태를</a:t>
            </a:r>
            <a:r>
              <a:rPr lang="en-US" altLang="ko-KR" dirty="0"/>
              <a:t> </a:t>
            </a:r>
            <a:r>
              <a:rPr lang="en-US" altLang="ko-KR" dirty="0" err="1"/>
              <a:t>JNIDriver</a:t>
            </a:r>
            <a:r>
              <a:rPr lang="en-US" altLang="ko-KR" dirty="0"/>
              <a:t> </a:t>
            </a:r>
            <a:r>
              <a:rPr lang="ko-KR" altLang="ko-KR" dirty="0"/>
              <a:t>클래스에게 전달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89531"/>
            <a:ext cx="612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026:     mBtn1.setChecked(false);</a:t>
            </a:r>
            <a:endParaRPr lang="ko-KR" altLang="ko-KR" dirty="0"/>
          </a:p>
          <a:p>
            <a:r>
              <a:rPr lang="en-US" altLang="ko-KR" dirty="0"/>
              <a:t>027: </a:t>
            </a:r>
            <a:r>
              <a:rPr lang="en-US" altLang="ko-KR" dirty="0" smtClean="0"/>
              <a:t>    </a:t>
            </a:r>
            <a:r>
              <a:rPr lang="en-US" altLang="ko-KR" dirty="0"/>
              <a:t>mBtn2.setChecked(false);</a:t>
            </a:r>
            <a:endParaRPr lang="ko-KR" altLang="ko-KR" dirty="0"/>
          </a:p>
          <a:p>
            <a:r>
              <a:rPr lang="en-US" altLang="ko-KR" dirty="0"/>
              <a:t>028:     mBtn3.setChecked(false);</a:t>
            </a:r>
            <a:endParaRPr lang="ko-KR" altLang="ko-KR" dirty="0"/>
          </a:p>
          <a:p>
            <a:r>
              <a:rPr lang="en-US" altLang="ko-KR" dirty="0"/>
              <a:t>029:     mBtn4.setChecked(false);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3933056"/>
            <a:ext cx="8316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031:     </a:t>
            </a:r>
            <a:r>
              <a:rPr lang="en-US" altLang="ko-KR" dirty="0" err="1"/>
              <a:t>CompoundButton.OnCheckedChangeListener</a:t>
            </a:r>
            <a:r>
              <a:rPr lang="en-US" altLang="ko-KR" dirty="0"/>
              <a:t> listener = new </a:t>
            </a:r>
            <a:r>
              <a:rPr lang="en-US" altLang="ko-KR" dirty="0" smtClean="0"/>
              <a:t>		             </a:t>
            </a:r>
            <a:r>
              <a:rPr lang="en-US" altLang="ko-KR" dirty="0" err="1" smtClean="0"/>
              <a:t>CompoundButton.OnCheckedChangeListener</a:t>
            </a:r>
            <a:r>
              <a:rPr lang="en-US" altLang="ko-KR" dirty="0"/>
              <a:t>() {</a:t>
            </a:r>
            <a:endParaRPr lang="ko-KR" altLang="ko-KR" dirty="0"/>
          </a:p>
          <a:p>
            <a:r>
              <a:rPr lang="en-US" altLang="ko-KR" dirty="0"/>
              <a:t>032:             @Override</a:t>
            </a:r>
            <a:endParaRPr lang="ko-KR" altLang="ko-KR" dirty="0"/>
          </a:p>
          <a:p>
            <a:r>
              <a:rPr lang="en-US" altLang="ko-KR" dirty="0"/>
              <a:t>033:             public void </a:t>
            </a:r>
            <a:r>
              <a:rPr lang="en-US" altLang="ko-KR" dirty="0" err="1"/>
              <a:t>onCheckedChanged</a:t>
            </a:r>
            <a:r>
              <a:rPr lang="en-US" altLang="ko-KR" dirty="0"/>
              <a:t>(</a:t>
            </a:r>
            <a:r>
              <a:rPr lang="en-US" altLang="ko-KR" dirty="0" err="1"/>
              <a:t>CompoundButton</a:t>
            </a:r>
            <a:r>
              <a:rPr lang="en-US" altLang="ko-KR" dirty="0"/>
              <a:t> </a:t>
            </a:r>
            <a:r>
              <a:rPr lang="en-US" altLang="ko-KR" dirty="0" err="1"/>
              <a:t>buttonView</a:t>
            </a:r>
            <a:r>
              <a:rPr lang="en-US" altLang="ko-KR" dirty="0"/>
              <a:t>, </a:t>
            </a:r>
            <a:r>
              <a:rPr lang="en-US" altLang="ko-KR" dirty="0" smtClean="0"/>
              <a:t>                   			 		              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en-US" altLang="ko-KR" dirty="0" err="1"/>
              <a:t>isChecked</a:t>
            </a:r>
            <a:r>
              <a:rPr lang="en-US" altLang="ko-KR" dirty="0"/>
              <a:t>) {</a:t>
            </a:r>
            <a:endParaRPr lang="ko-KR" altLang="ko-KR" dirty="0"/>
          </a:p>
          <a:p>
            <a:r>
              <a:rPr lang="en-US" altLang="ko-KR" dirty="0"/>
              <a:t>034:               </a:t>
            </a:r>
            <a:r>
              <a:rPr lang="en-US" altLang="ko-KR" dirty="0" err="1"/>
              <a:t>mDriver.write</a:t>
            </a:r>
            <a:r>
              <a:rPr lang="en-US" altLang="ko-KR" dirty="0"/>
              <a:t>(mBtn1.isChecked(), mBtn2.isChecked(), </a:t>
            </a:r>
            <a:r>
              <a:rPr lang="en-US" altLang="ko-KR" dirty="0" smtClean="0"/>
              <a:t>			            mBtn3.isChecked</a:t>
            </a:r>
            <a:r>
              <a:rPr lang="en-US" altLang="ko-KR" dirty="0"/>
              <a:t>(), mBtn4.isChecked());</a:t>
            </a:r>
            <a:endParaRPr lang="ko-KR" altLang="ko-KR" dirty="0"/>
          </a:p>
          <a:p>
            <a:r>
              <a:rPr lang="en-US" altLang="ko-KR" dirty="0"/>
              <a:t>035:             }</a:t>
            </a:r>
            <a:endParaRPr lang="ko-KR" altLang="ko-KR" dirty="0"/>
          </a:p>
          <a:p>
            <a:r>
              <a:rPr lang="en-US" altLang="ko-KR" dirty="0"/>
              <a:t>036:     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40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설명</a:t>
            </a:r>
            <a:r>
              <a:rPr lang="en-US" altLang="ko-KR" dirty="0"/>
              <a:t>)						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 dirty="0"/>
              <a:t>생성된 </a:t>
            </a:r>
            <a:r>
              <a:rPr lang="ko-KR" altLang="ko-KR" dirty="0" err="1"/>
              <a:t>리스너를</a:t>
            </a:r>
            <a:r>
              <a:rPr lang="ko-KR" altLang="ko-KR" dirty="0"/>
              <a:t> 실제 버튼과 </a:t>
            </a:r>
            <a:r>
              <a:rPr lang="ko-KR" altLang="ko-KR" dirty="0" smtClean="0"/>
              <a:t>연결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해당 </a:t>
            </a:r>
            <a:r>
              <a:rPr lang="ko-KR" altLang="ko-KR" dirty="0"/>
              <a:t>버튼을 터치하면 </a:t>
            </a:r>
            <a:r>
              <a:rPr lang="ko-KR" altLang="ko-KR" dirty="0" err="1"/>
              <a:t>리스너의</a:t>
            </a:r>
            <a:r>
              <a:rPr lang="ko-KR" altLang="ko-KR" dirty="0"/>
              <a:t> 내용이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③ </a:t>
            </a:r>
            <a:r>
              <a:rPr lang="ko-KR" altLang="ko-KR" dirty="0"/>
              <a:t>드라이버 해제 설정</a:t>
            </a:r>
            <a:endParaRPr lang="en-US" altLang="ko-KR" dirty="0" smtClean="0"/>
          </a:p>
          <a:p>
            <a:pPr lvl="2"/>
            <a:r>
              <a:rPr lang="ko-KR" altLang="ko-KR" dirty="0" err="1"/>
              <a:t>앱이</a:t>
            </a:r>
            <a:r>
              <a:rPr lang="en-US" altLang="ko-KR" dirty="0"/>
              <a:t> Background </a:t>
            </a:r>
            <a:r>
              <a:rPr lang="ko-KR" altLang="ko-KR" dirty="0"/>
              <a:t>상태로 변환되거나</a:t>
            </a:r>
            <a:r>
              <a:rPr lang="en-US" altLang="ko-KR" dirty="0"/>
              <a:t>, </a:t>
            </a:r>
            <a:r>
              <a:rPr lang="ko-KR" altLang="ko-KR" dirty="0"/>
              <a:t>종료되면 드라이버 </a:t>
            </a:r>
            <a:r>
              <a:rPr lang="ko-KR" altLang="ko-KR" dirty="0" smtClean="0"/>
              <a:t>연결을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 smtClean="0"/>
              <a:t> </a:t>
            </a:r>
            <a:r>
              <a:rPr lang="ko-KR" altLang="ko-KR" dirty="0"/>
              <a:t>해제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786766"/>
            <a:ext cx="612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038:     mBtn1.setOnCheckedChangeListener(listener);</a:t>
            </a:r>
            <a:endParaRPr lang="ko-KR" altLang="ko-KR" dirty="0"/>
          </a:p>
          <a:p>
            <a:r>
              <a:rPr lang="en-US" altLang="ko-KR" dirty="0"/>
              <a:t>039:     mBtn2.setOnCheckedChangeListener(listener);</a:t>
            </a:r>
            <a:endParaRPr lang="ko-KR" altLang="ko-KR" dirty="0"/>
          </a:p>
          <a:p>
            <a:r>
              <a:rPr lang="en-US" altLang="ko-KR" dirty="0"/>
              <a:t>040:     mBtn3.setOnCheckedChangeListener(listener);</a:t>
            </a:r>
            <a:endParaRPr lang="ko-KR" altLang="ko-KR" dirty="0"/>
          </a:p>
          <a:p>
            <a:r>
              <a:rPr lang="en-US" altLang="ko-KR" dirty="0"/>
              <a:t>041:     mBtn4.setOnCheckedChangeListener(listener);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2538" y="4437112"/>
            <a:ext cx="8316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045:   @Override</a:t>
            </a:r>
            <a:endParaRPr lang="ko-KR" altLang="ko-KR" dirty="0"/>
          </a:p>
          <a:p>
            <a:r>
              <a:rPr lang="en-US" altLang="ko-KR" dirty="0"/>
              <a:t>046:   protected void </a:t>
            </a:r>
            <a:r>
              <a:rPr lang="en-US" altLang="ko-KR" dirty="0" err="1"/>
              <a:t>onPause</a:t>
            </a:r>
            <a:r>
              <a:rPr lang="en-US" altLang="ko-KR" dirty="0"/>
              <a:t>() {</a:t>
            </a:r>
            <a:endParaRPr lang="ko-KR" altLang="ko-KR" dirty="0"/>
          </a:p>
          <a:p>
            <a:r>
              <a:rPr lang="en-US" altLang="ko-KR" dirty="0"/>
              <a:t>047:     // TODO Auto-generated method stub</a:t>
            </a:r>
            <a:endParaRPr lang="ko-KR" altLang="ko-KR" dirty="0"/>
          </a:p>
          <a:p>
            <a:r>
              <a:rPr lang="en-US" altLang="ko-KR" dirty="0"/>
              <a:t>048:     </a:t>
            </a:r>
            <a:r>
              <a:rPr lang="en-US" altLang="ko-KR" dirty="0" err="1"/>
              <a:t>mDriver.close</a:t>
            </a:r>
            <a:r>
              <a:rPr lang="en-US" altLang="ko-KR" dirty="0"/>
              <a:t>();</a:t>
            </a:r>
            <a:endParaRPr lang="ko-KR" altLang="ko-KR" dirty="0"/>
          </a:p>
          <a:p>
            <a:r>
              <a:rPr lang="en-US" altLang="ko-KR" dirty="0"/>
              <a:t>049:     </a:t>
            </a:r>
            <a:r>
              <a:rPr lang="en-US" altLang="ko-KR" dirty="0" err="1"/>
              <a:t>super.onPause</a:t>
            </a:r>
            <a:r>
              <a:rPr lang="en-US" altLang="ko-KR" dirty="0"/>
              <a:t>();</a:t>
            </a:r>
            <a:endParaRPr lang="ko-KR" altLang="ko-KR" dirty="0"/>
          </a:p>
          <a:p>
            <a:r>
              <a:rPr lang="en-US" altLang="ko-KR" dirty="0"/>
              <a:t>050: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775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설명</a:t>
            </a:r>
            <a:r>
              <a:rPr lang="en-US" altLang="ko-KR" dirty="0"/>
              <a:t>)						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ko-KR" altLang="en-US" dirty="0"/>
              <a:t>④</a:t>
            </a:r>
            <a:r>
              <a:rPr lang="ko-KR" altLang="en-US" dirty="0" smtClean="0"/>
              <a:t> </a:t>
            </a:r>
            <a:r>
              <a:rPr lang="ko-KR" altLang="ko-KR" dirty="0"/>
              <a:t>드라이버 연결 설정</a:t>
            </a:r>
            <a:endParaRPr lang="en-US" altLang="ko-KR" dirty="0" smtClean="0"/>
          </a:p>
          <a:p>
            <a:pPr lvl="2"/>
            <a:r>
              <a:rPr lang="ko-KR" altLang="ko-KR" dirty="0" err="1"/>
              <a:t>앱이</a:t>
            </a:r>
            <a:r>
              <a:rPr lang="ko-KR" altLang="ko-KR" dirty="0"/>
              <a:t> </a:t>
            </a:r>
            <a:r>
              <a:rPr lang="en-US" altLang="ko-KR" dirty="0"/>
              <a:t>Foreground </a:t>
            </a:r>
            <a:r>
              <a:rPr lang="ko-KR" altLang="ko-KR" dirty="0"/>
              <a:t>상태로 변환되면 드라이버를 연결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2538" y="1891072"/>
            <a:ext cx="8316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052:   @Override</a:t>
            </a:r>
            <a:endParaRPr lang="ko-KR" altLang="ko-KR" dirty="0"/>
          </a:p>
          <a:p>
            <a:r>
              <a:rPr lang="en-US" altLang="ko-KR" dirty="0"/>
              <a:t>053:   protected void </a:t>
            </a:r>
            <a:r>
              <a:rPr lang="en-US" altLang="ko-KR" dirty="0" err="1"/>
              <a:t>onResume</a:t>
            </a:r>
            <a:r>
              <a:rPr lang="en-US" altLang="ko-KR" dirty="0"/>
              <a:t>() {</a:t>
            </a:r>
            <a:endParaRPr lang="ko-KR" altLang="ko-KR" dirty="0"/>
          </a:p>
          <a:p>
            <a:r>
              <a:rPr lang="en-US" altLang="ko-KR" dirty="0"/>
              <a:t>054:     // TODO Auto-generated method stub</a:t>
            </a:r>
            <a:endParaRPr lang="ko-KR" altLang="ko-KR" dirty="0"/>
          </a:p>
          <a:p>
            <a:r>
              <a:rPr lang="en-US" altLang="ko-KR" dirty="0"/>
              <a:t>055:     if(</a:t>
            </a:r>
            <a:r>
              <a:rPr lang="en-US" altLang="ko-KR" dirty="0" err="1"/>
              <a:t>mDriver.open</a:t>
            </a:r>
            <a:r>
              <a:rPr lang="en-US" altLang="ko-KR" dirty="0"/>
              <a:t>("/</a:t>
            </a:r>
            <a:r>
              <a:rPr lang="en-US" altLang="ko-KR" dirty="0" err="1"/>
              <a:t>dev</a:t>
            </a:r>
            <a:r>
              <a:rPr lang="en-US" altLang="ko-KR" dirty="0"/>
              <a:t>/sm9exynos5_led")&lt;0){</a:t>
            </a:r>
            <a:endParaRPr lang="ko-KR" altLang="ko-KR" dirty="0"/>
          </a:p>
          <a:p>
            <a:r>
              <a:rPr lang="en-US" altLang="ko-KR" dirty="0"/>
              <a:t>056:       </a:t>
            </a:r>
            <a:r>
              <a:rPr lang="en-US" altLang="ko-KR" dirty="0" err="1"/>
              <a:t>Toast.makeText</a:t>
            </a:r>
            <a:r>
              <a:rPr lang="en-US" altLang="ko-KR" dirty="0"/>
              <a:t>(</a:t>
            </a:r>
            <a:r>
              <a:rPr lang="en-US" altLang="ko-KR" dirty="0" err="1"/>
              <a:t>MainActivity.this</a:t>
            </a:r>
            <a:r>
              <a:rPr lang="en-US" altLang="ko-KR" dirty="0"/>
              <a:t>, "Driver Open Failed", </a:t>
            </a:r>
            <a:r>
              <a:rPr lang="en-US" altLang="ko-KR" dirty="0" smtClean="0"/>
              <a:t>						</a:t>
            </a:r>
            <a:r>
              <a:rPr lang="en-US" altLang="ko-KR" dirty="0" err="1" smtClean="0"/>
              <a:t>Toast.LENGTH_SHORT</a:t>
            </a:r>
            <a:r>
              <a:rPr lang="en-US" altLang="ko-KR" dirty="0"/>
              <a:t>).show();</a:t>
            </a:r>
            <a:endParaRPr lang="ko-KR" altLang="ko-KR" dirty="0"/>
          </a:p>
          <a:p>
            <a:r>
              <a:rPr lang="en-US" altLang="ko-KR" dirty="0"/>
              <a:t>057:     }</a:t>
            </a:r>
            <a:endParaRPr lang="ko-KR" altLang="ko-KR" dirty="0"/>
          </a:p>
          <a:p>
            <a:r>
              <a:rPr lang="en-US" altLang="ko-KR" dirty="0"/>
              <a:t>058:     </a:t>
            </a:r>
            <a:r>
              <a:rPr lang="en-US" altLang="ko-KR" dirty="0" err="1"/>
              <a:t>super.onResume</a:t>
            </a:r>
            <a:r>
              <a:rPr lang="en-US" altLang="ko-KR" dirty="0"/>
              <a:t>();</a:t>
            </a:r>
            <a:endParaRPr lang="ko-KR" altLang="ko-KR" dirty="0"/>
          </a:p>
          <a:p>
            <a:r>
              <a:rPr lang="en-US" altLang="ko-KR" dirty="0"/>
              <a:t>059: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983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설명</a:t>
            </a:r>
            <a:r>
              <a:rPr lang="en-US" altLang="ko-KR" dirty="0"/>
              <a:t>)						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JNIDriver.java</a:t>
            </a:r>
          </a:p>
          <a:p>
            <a:pPr lvl="1"/>
            <a:r>
              <a:rPr lang="en-US" altLang="ko-KR" dirty="0" err="1"/>
              <a:t>JNIDriver</a:t>
            </a:r>
            <a:r>
              <a:rPr lang="en-US" altLang="ko-KR" dirty="0"/>
              <a:t> </a:t>
            </a:r>
            <a:r>
              <a:rPr lang="ko-KR" altLang="ko-KR" dirty="0"/>
              <a:t>클래스는 </a:t>
            </a:r>
            <a:r>
              <a:rPr lang="en-US" altLang="ko-KR" dirty="0" err="1"/>
              <a:t>JNIDriver</a:t>
            </a:r>
            <a:r>
              <a:rPr lang="en-US" altLang="ko-KR" dirty="0"/>
              <a:t> </a:t>
            </a:r>
            <a:r>
              <a:rPr lang="ko-KR" altLang="ko-KR" dirty="0"/>
              <a:t>라이브러리를 사용하여 디바이스 드라이버와 </a:t>
            </a:r>
            <a:r>
              <a:rPr lang="ko-KR" altLang="ko-KR" dirty="0" smtClean="0"/>
              <a:t>통신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JNIDriver</a:t>
            </a:r>
            <a:r>
              <a:rPr lang="en-US" altLang="ko-KR" dirty="0" smtClean="0"/>
              <a:t> </a:t>
            </a:r>
            <a:r>
              <a:rPr lang="ko-KR" altLang="ko-KR" dirty="0"/>
              <a:t>라이브러리는 실제 드라이버와 통신하는 </a:t>
            </a:r>
            <a:r>
              <a:rPr lang="en-US" altLang="ko-KR" dirty="0"/>
              <a:t>C</a:t>
            </a:r>
            <a:r>
              <a:rPr lang="ko-KR" altLang="ko-KR" dirty="0"/>
              <a:t>언어로 </a:t>
            </a:r>
            <a:r>
              <a:rPr lang="ko-KR" altLang="ko-KR" dirty="0" smtClean="0"/>
              <a:t>구현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소스 </a:t>
            </a:r>
            <a:r>
              <a:rPr lang="ko-KR" altLang="ko-KR" dirty="0"/>
              <a:t>코드는 </a:t>
            </a:r>
            <a:r>
              <a:rPr lang="en-US" altLang="ko-KR" dirty="0" err="1"/>
              <a:t>JNIDriver.c</a:t>
            </a:r>
            <a:r>
              <a:rPr lang="en-US" altLang="ko-KR" dirty="0"/>
              <a:t> </a:t>
            </a:r>
            <a:r>
              <a:rPr lang="ko-KR" altLang="ko-KR" dirty="0"/>
              <a:t>파일 내에 </a:t>
            </a:r>
            <a:r>
              <a:rPr lang="ko-KR" altLang="ko-KR" dirty="0" smtClean="0"/>
              <a:t>작성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① </a:t>
            </a:r>
            <a:r>
              <a:rPr lang="ko-KR" altLang="ko-KR" dirty="0"/>
              <a:t>라이브러리 </a:t>
            </a:r>
            <a:r>
              <a:rPr lang="ko-KR" altLang="ko-KR" dirty="0" smtClean="0"/>
              <a:t>연결</a:t>
            </a:r>
            <a:endParaRPr lang="en-US" altLang="ko-KR" dirty="0" smtClean="0"/>
          </a:p>
          <a:p>
            <a:pPr lvl="1"/>
            <a:r>
              <a:rPr lang="en-US" altLang="ko-KR" dirty="0" err="1"/>
              <a:t>JNIDriver</a:t>
            </a:r>
            <a:r>
              <a:rPr lang="en-US" altLang="ko-KR" dirty="0"/>
              <a:t> </a:t>
            </a:r>
            <a:r>
              <a:rPr lang="ko-KR" altLang="ko-KR" dirty="0"/>
              <a:t>라이브러리를 불러온다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2538" y="4077072"/>
            <a:ext cx="8316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007:   static {</a:t>
            </a:r>
            <a:endParaRPr lang="ko-KR" altLang="ko-KR" dirty="0"/>
          </a:p>
          <a:p>
            <a:r>
              <a:rPr lang="en-US" altLang="ko-KR" dirty="0"/>
              <a:t>008:     </a:t>
            </a:r>
            <a:r>
              <a:rPr lang="en-US" altLang="ko-KR" dirty="0" err="1"/>
              <a:t>System.loadLibrary</a:t>
            </a:r>
            <a:r>
              <a:rPr lang="en-US" altLang="ko-KR" dirty="0"/>
              <a:t>("</a:t>
            </a:r>
            <a:r>
              <a:rPr lang="en-US" altLang="ko-KR" dirty="0" err="1"/>
              <a:t>JNIDriver</a:t>
            </a:r>
            <a:r>
              <a:rPr lang="en-US" altLang="ko-KR" dirty="0"/>
              <a:t>");</a:t>
            </a:r>
            <a:endParaRPr lang="ko-KR" altLang="ko-KR" dirty="0"/>
          </a:p>
          <a:p>
            <a:r>
              <a:rPr lang="en-US" altLang="ko-KR" dirty="0"/>
              <a:t>009: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40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설명</a:t>
            </a:r>
            <a:r>
              <a:rPr lang="en-US" altLang="ko-KR" dirty="0"/>
              <a:t>)						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② </a:t>
            </a:r>
            <a:r>
              <a:rPr lang="ko-KR" altLang="ko-KR" dirty="0" err="1"/>
              <a:t>네이티브</a:t>
            </a:r>
            <a:r>
              <a:rPr lang="ko-KR" altLang="ko-KR" dirty="0"/>
              <a:t> </a:t>
            </a:r>
            <a:r>
              <a:rPr lang="ko-KR" altLang="ko-KR" dirty="0" err="1"/>
              <a:t>메서드</a:t>
            </a:r>
            <a:r>
              <a:rPr lang="ko-KR" altLang="ko-KR" dirty="0"/>
              <a:t> </a:t>
            </a:r>
            <a:r>
              <a:rPr lang="ko-KR" altLang="ko-KR" dirty="0" smtClean="0"/>
              <a:t>선언</a:t>
            </a:r>
            <a:endParaRPr lang="en-US" altLang="ko-KR" dirty="0" smtClean="0"/>
          </a:p>
          <a:p>
            <a:pPr lvl="1"/>
            <a:r>
              <a:rPr lang="en-US" altLang="ko-KR" dirty="0"/>
              <a:t>JNI </a:t>
            </a:r>
            <a:r>
              <a:rPr lang="ko-KR" altLang="ko-KR" dirty="0"/>
              <a:t>라이브러리 내에 구현된 기능을 사용하기 위해 </a:t>
            </a:r>
            <a:r>
              <a:rPr lang="ko-KR" altLang="ko-KR" dirty="0" err="1"/>
              <a:t>네이티브</a:t>
            </a:r>
            <a:r>
              <a:rPr lang="ko-KR" altLang="ko-KR" dirty="0"/>
              <a:t> </a:t>
            </a:r>
            <a:r>
              <a:rPr lang="ko-KR" altLang="ko-KR" dirty="0" err="1"/>
              <a:t>메서드를</a:t>
            </a:r>
            <a:r>
              <a:rPr lang="ko-KR" altLang="ko-KR" dirty="0"/>
              <a:t> </a:t>
            </a:r>
            <a:r>
              <a:rPr lang="ko-KR" altLang="ko-KR" dirty="0" smtClean="0"/>
              <a:t>선언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JNIDriver</a:t>
            </a:r>
            <a:r>
              <a:rPr lang="en-US" altLang="ko-KR" dirty="0" smtClean="0"/>
              <a:t> </a:t>
            </a:r>
            <a:r>
              <a:rPr lang="ko-KR" altLang="ko-KR" dirty="0"/>
              <a:t>클래스 내에서는 </a:t>
            </a:r>
            <a:r>
              <a:rPr lang="ko-KR" altLang="ko-KR" dirty="0" err="1"/>
              <a:t>메서드명만</a:t>
            </a:r>
            <a:r>
              <a:rPr lang="ko-KR" altLang="ko-KR" dirty="0"/>
              <a:t> </a:t>
            </a:r>
            <a:r>
              <a:rPr lang="ko-KR" altLang="ko-KR" dirty="0" smtClean="0"/>
              <a:t>선언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구현은</a:t>
            </a:r>
            <a:r>
              <a:rPr lang="en-US" altLang="ko-KR" dirty="0" smtClean="0"/>
              <a:t> </a:t>
            </a:r>
            <a:r>
              <a:rPr lang="en-US" altLang="ko-KR" dirty="0"/>
              <a:t>JNI </a:t>
            </a:r>
            <a:r>
              <a:rPr lang="ko-KR" altLang="ko-KR" dirty="0"/>
              <a:t>라이브러리 내에서 구현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2538" y="3068960"/>
            <a:ext cx="8316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011:   private native static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openDriver</a:t>
            </a:r>
            <a:r>
              <a:rPr lang="en-US" altLang="ko-KR" dirty="0"/>
              <a:t>(String path);</a:t>
            </a:r>
            <a:endParaRPr lang="ko-KR" altLang="ko-KR" dirty="0"/>
          </a:p>
          <a:p>
            <a:r>
              <a:rPr lang="en-US" altLang="ko-KR" dirty="0"/>
              <a:t>012:   private native static void </a:t>
            </a:r>
            <a:r>
              <a:rPr lang="en-US" altLang="ko-KR" dirty="0" err="1"/>
              <a:t>closeDriver</a:t>
            </a:r>
            <a:r>
              <a:rPr lang="en-US" altLang="ko-KR" dirty="0"/>
              <a:t>();</a:t>
            </a:r>
            <a:endParaRPr lang="ko-KR" altLang="ko-KR" dirty="0"/>
          </a:p>
          <a:p>
            <a:r>
              <a:rPr lang="en-US" altLang="ko-KR" dirty="0"/>
              <a:t>013:   private native static void </a:t>
            </a:r>
            <a:r>
              <a:rPr lang="en-US" altLang="ko-KR" dirty="0" err="1"/>
              <a:t>writeDriver</a:t>
            </a:r>
            <a:r>
              <a:rPr lang="en-US" altLang="ko-KR" dirty="0"/>
              <a:t>(byte[] data, </a:t>
            </a:r>
            <a:r>
              <a:rPr lang="en-US" altLang="ko-KR" dirty="0" err="1"/>
              <a:t>int</a:t>
            </a:r>
            <a:r>
              <a:rPr lang="en-US" altLang="ko-KR" dirty="0"/>
              <a:t> length);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720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설명</a:t>
            </a:r>
            <a:r>
              <a:rPr lang="en-US" altLang="ko-KR" dirty="0"/>
              <a:t>)						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③ </a:t>
            </a:r>
            <a:r>
              <a:rPr lang="ko-KR" altLang="ko-KR" dirty="0"/>
              <a:t>라이브러리에 데이터 쓰기</a:t>
            </a:r>
            <a:endParaRPr lang="en-US" altLang="ko-KR" dirty="0" smtClean="0"/>
          </a:p>
          <a:p>
            <a:pPr lvl="1"/>
            <a:r>
              <a:rPr lang="en-US" altLang="ko-KR" dirty="0" err="1"/>
              <a:t>JNIDriver</a:t>
            </a:r>
            <a:r>
              <a:rPr lang="ko-KR" altLang="ko-KR" dirty="0"/>
              <a:t>라이브러리의 </a:t>
            </a:r>
            <a:r>
              <a:rPr lang="en-US" altLang="ko-KR" dirty="0" err="1"/>
              <a:t>writeDriver</a:t>
            </a:r>
            <a:r>
              <a:rPr lang="en-US" altLang="ko-KR" dirty="0"/>
              <a:t> </a:t>
            </a:r>
            <a:r>
              <a:rPr lang="ko-KR" altLang="ko-KR" dirty="0" err="1"/>
              <a:t>메서드는</a:t>
            </a:r>
            <a:r>
              <a:rPr lang="ko-KR" altLang="ko-KR" dirty="0"/>
              <a:t> 실제 디바이스 드라이버에 데이터를 쓰는 기능이 </a:t>
            </a:r>
            <a:r>
              <a:rPr lang="ko-KR" altLang="ko-KR" dirty="0" smtClean="0"/>
              <a:t>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4byte</a:t>
            </a:r>
            <a:r>
              <a:rPr lang="ko-KR" altLang="ko-KR" dirty="0"/>
              <a:t>의 배열을 인자로 </a:t>
            </a:r>
            <a:r>
              <a:rPr lang="ko-KR" altLang="ko-KR" dirty="0" smtClean="0"/>
              <a:t>전달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LED</a:t>
            </a:r>
            <a:r>
              <a:rPr lang="ko-KR" altLang="ko-KR" dirty="0"/>
              <a:t>를 </a:t>
            </a:r>
            <a:r>
              <a:rPr lang="ko-KR" altLang="ko-KR" dirty="0" smtClean="0"/>
              <a:t>점등</a:t>
            </a:r>
            <a:r>
              <a:rPr lang="en-US" altLang="ko-KR" dirty="0" smtClean="0"/>
              <a:t> 1, </a:t>
            </a:r>
            <a:r>
              <a:rPr lang="ko-KR" altLang="ko-KR" dirty="0" smtClean="0"/>
              <a:t>소등하려면 </a:t>
            </a:r>
            <a:r>
              <a:rPr lang="en-US" altLang="ko-KR" dirty="0"/>
              <a:t>0</a:t>
            </a:r>
            <a:r>
              <a:rPr lang="ko-KR" altLang="ko-KR" dirty="0"/>
              <a:t>을 각 </a:t>
            </a:r>
            <a:r>
              <a:rPr lang="en-US" altLang="ko-KR" dirty="0"/>
              <a:t>byte</a:t>
            </a:r>
            <a:r>
              <a:rPr lang="ko-KR" altLang="ko-KR" dirty="0"/>
              <a:t>에 저장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2538" y="2780928"/>
            <a:ext cx="8316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042:   public void write(</a:t>
            </a:r>
            <a:r>
              <a:rPr lang="en-US" altLang="ko-KR" dirty="0" err="1"/>
              <a:t>boolean</a:t>
            </a:r>
            <a:r>
              <a:rPr lang="en-US" altLang="ko-KR" dirty="0"/>
              <a:t> b1, </a:t>
            </a:r>
            <a:r>
              <a:rPr lang="en-US" altLang="ko-KR" dirty="0" err="1"/>
              <a:t>boolean</a:t>
            </a:r>
            <a:r>
              <a:rPr lang="en-US" altLang="ko-KR" dirty="0"/>
              <a:t> b2, </a:t>
            </a:r>
            <a:r>
              <a:rPr lang="en-US" altLang="ko-KR" dirty="0" err="1"/>
              <a:t>boolean</a:t>
            </a:r>
            <a:r>
              <a:rPr lang="en-US" altLang="ko-KR" dirty="0"/>
              <a:t> b3, </a:t>
            </a:r>
            <a:r>
              <a:rPr lang="en-US" altLang="ko-KR" dirty="0" err="1"/>
              <a:t>boolean</a:t>
            </a:r>
            <a:r>
              <a:rPr lang="en-US" altLang="ko-KR" dirty="0"/>
              <a:t> b4){</a:t>
            </a:r>
            <a:endParaRPr lang="ko-KR" altLang="ko-KR" dirty="0"/>
          </a:p>
          <a:p>
            <a:r>
              <a:rPr lang="en-US" altLang="ko-KR" dirty="0"/>
              <a:t>043:     if(!</a:t>
            </a:r>
            <a:r>
              <a:rPr lang="en-US" altLang="ko-KR" dirty="0" err="1"/>
              <a:t>mConnectFlag</a:t>
            </a:r>
            <a:r>
              <a:rPr lang="en-US" altLang="ko-KR" dirty="0"/>
              <a:t>) return;</a:t>
            </a:r>
            <a:endParaRPr lang="ko-KR" altLang="ko-KR" dirty="0"/>
          </a:p>
          <a:p>
            <a:r>
              <a:rPr lang="en-US" altLang="ko-KR" dirty="0"/>
              <a:t>044:     </a:t>
            </a:r>
            <a:endParaRPr lang="ko-KR" altLang="ko-KR" dirty="0"/>
          </a:p>
          <a:p>
            <a:r>
              <a:rPr lang="en-US" altLang="ko-KR" dirty="0"/>
              <a:t>045:     byte[] data = {0,0,0,0};</a:t>
            </a:r>
            <a:endParaRPr lang="ko-KR" altLang="ko-KR" dirty="0"/>
          </a:p>
          <a:p>
            <a:r>
              <a:rPr lang="en-US" altLang="ko-KR" dirty="0"/>
              <a:t>046: </a:t>
            </a:r>
            <a:endParaRPr lang="ko-KR" altLang="ko-KR" dirty="0"/>
          </a:p>
          <a:p>
            <a:r>
              <a:rPr lang="en-US" altLang="ko-KR" dirty="0"/>
              <a:t>047:     if(b1) data[0] = 1;</a:t>
            </a:r>
            <a:endParaRPr lang="ko-KR" altLang="ko-KR" dirty="0"/>
          </a:p>
          <a:p>
            <a:r>
              <a:rPr lang="en-US" altLang="ko-KR" dirty="0"/>
              <a:t>048:     if(b2) data[1] = 1;</a:t>
            </a:r>
            <a:endParaRPr lang="ko-KR" altLang="ko-KR" dirty="0"/>
          </a:p>
          <a:p>
            <a:r>
              <a:rPr lang="en-US" altLang="ko-KR" dirty="0"/>
              <a:t>049:     if(b3) data[2] = 1;</a:t>
            </a:r>
            <a:endParaRPr lang="ko-KR" altLang="ko-KR" dirty="0"/>
          </a:p>
          <a:p>
            <a:r>
              <a:rPr lang="en-US" altLang="ko-KR" dirty="0"/>
              <a:t>050:     if(b4) data[3] = 1;</a:t>
            </a:r>
            <a:endParaRPr lang="ko-KR" altLang="ko-KR" dirty="0"/>
          </a:p>
          <a:p>
            <a:r>
              <a:rPr lang="en-US" altLang="ko-KR" dirty="0"/>
              <a:t>051:     </a:t>
            </a:r>
            <a:endParaRPr lang="ko-KR" altLang="ko-KR" dirty="0"/>
          </a:p>
          <a:p>
            <a:r>
              <a:rPr lang="en-US" altLang="ko-KR" dirty="0"/>
              <a:t>052:     </a:t>
            </a:r>
            <a:r>
              <a:rPr lang="en-US" altLang="ko-KR" dirty="0" err="1"/>
              <a:t>writeDriver</a:t>
            </a:r>
            <a:r>
              <a:rPr lang="en-US" altLang="ko-KR" dirty="0"/>
              <a:t>(data, </a:t>
            </a:r>
            <a:r>
              <a:rPr lang="en-US" altLang="ko-KR" dirty="0" err="1"/>
              <a:t>data.length</a:t>
            </a:r>
            <a:r>
              <a:rPr lang="en-US" altLang="ko-KR" dirty="0"/>
              <a:t>);</a:t>
            </a:r>
            <a:endParaRPr lang="ko-KR" altLang="ko-KR" dirty="0"/>
          </a:p>
          <a:p>
            <a:r>
              <a:rPr lang="en-US" altLang="ko-KR" dirty="0"/>
              <a:t>053: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739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설명</a:t>
            </a:r>
            <a:r>
              <a:rPr lang="en-US" altLang="ko-KR" dirty="0"/>
              <a:t>)						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JNIDriver.c</a:t>
            </a:r>
            <a:endParaRPr lang="en-US" altLang="ko-KR" dirty="0" smtClean="0"/>
          </a:p>
          <a:p>
            <a:pPr lvl="1"/>
            <a:r>
              <a:rPr lang="en-US" altLang="ko-KR" dirty="0"/>
              <a:t>C </a:t>
            </a:r>
            <a:r>
              <a:rPr lang="ko-KR" altLang="ko-KR" dirty="0"/>
              <a:t>언어를 사용하여 </a:t>
            </a:r>
            <a:r>
              <a:rPr lang="en-US" altLang="ko-KR" dirty="0" err="1"/>
              <a:t>JNIDriver</a:t>
            </a:r>
            <a:r>
              <a:rPr lang="en-US" altLang="ko-KR" dirty="0"/>
              <a:t> </a:t>
            </a:r>
            <a:r>
              <a:rPr lang="ko-KR" altLang="ko-KR" dirty="0"/>
              <a:t>라이브러리의 기능을 </a:t>
            </a:r>
            <a:r>
              <a:rPr lang="ko-KR" altLang="ko-KR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① </a:t>
            </a:r>
            <a:r>
              <a:rPr lang="ko-KR" altLang="ko-KR" dirty="0"/>
              <a:t>디바이스 드라이버 </a:t>
            </a:r>
            <a:r>
              <a:rPr lang="ko-KR" altLang="ko-KR" dirty="0" smtClean="0"/>
              <a:t>열기</a:t>
            </a:r>
            <a:endParaRPr lang="en-US" altLang="ko-KR" dirty="0" smtClean="0"/>
          </a:p>
          <a:p>
            <a:pPr lvl="1"/>
            <a:r>
              <a:rPr lang="ko-KR" altLang="ko-KR" dirty="0"/>
              <a:t>인자로 전달받은 데이터를 </a:t>
            </a:r>
            <a:r>
              <a:rPr lang="en-US" altLang="ko-KR" dirty="0"/>
              <a:t>char * </a:t>
            </a:r>
            <a:r>
              <a:rPr lang="ko-KR" altLang="ko-KR" dirty="0"/>
              <a:t>형태로 </a:t>
            </a:r>
            <a:r>
              <a:rPr lang="ko-KR" altLang="ko-KR" dirty="0" smtClean="0"/>
              <a:t>변환하고</a:t>
            </a:r>
            <a:r>
              <a:rPr lang="en-US" altLang="ko-KR" dirty="0" smtClean="0"/>
              <a:t>, open </a:t>
            </a:r>
            <a:r>
              <a:rPr lang="ko-KR" altLang="ko-KR" dirty="0" err="1"/>
              <a:t>메서드를</a:t>
            </a:r>
            <a:r>
              <a:rPr lang="ko-KR" altLang="ko-KR" dirty="0"/>
              <a:t> 실행하여 드라이버를 </a:t>
            </a:r>
            <a:r>
              <a:rPr lang="ko-KR" altLang="ko-KR" dirty="0" smtClean="0"/>
              <a:t>연결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변환한 </a:t>
            </a:r>
            <a:r>
              <a:rPr lang="ko-KR" altLang="ko-KR" dirty="0"/>
              <a:t>데이터는 </a:t>
            </a:r>
            <a:r>
              <a:rPr lang="en-US" altLang="ko-KR" dirty="0"/>
              <a:t>Release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2538" y="3441680"/>
            <a:ext cx="8316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006: JNIEXPORT </a:t>
            </a:r>
            <a:r>
              <a:rPr lang="en-US" altLang="ko-KR" dirty="0" err="1"/>
              <a:t>jint</a:t>
            </a:r>
            <a:r>
              <a:rPr lang="en-US" altLang="ko-KR" dirty="0"/>
              <a:t> JNICALL </a:t>
            </a:r>
            <a:r>
              <a:rPr lang="en-US" altLang="ko-KR" dirty="0" err="1"/>
              <a:t>Java_com_hbe_jnidriver_JNIDriver</a:t>
            </a:r>
            <a:r>
              <a:rPr lang="en-US" altLang="ko-KR" dirty="0" smtClean="0"/>
              <a:t>_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     </a:t>
            </a:r>
            <a:r>
              <a:rPr lang="en-US" altLang="ko-KR" dirty="0" err="1" smtClean="0"/>
              <a:t>openDriver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JNIEnv</a:t>
            </a:r>
            <a:r>
              <a:rPr lang="en-US" altLang="ko-KR" dirty="0" smtClean="0"/>
              <a:t> </a:t>
            </a:r>
            <a:r>
              <a:rPr lang="en-US" altLang="ko-KR" dirty="0"/>
              <a:t>* </a:t>
            </a:r>
            <a:r>
              <a:rPr lang="en-US" altLang="ko-KR" dirty="0" err="1"/>
              <a:t>env</a:t>
            </a:r>
            <a:r>
              <a:rPr lang="en-US" altLang="ko-KR" dirty="0"/>
              <a:t>, </a:t>
            </a:r>
            <a:r>
              <a:rPr lang="en-US" altLang="ko-KR" dirty="0" err="1"/>
              <a:t>jclass</a:t>
            </a:r>
            <a:r>
              <a:rPr lang="en-US" altLang="ko-KR" dirty="0"/>
              <a:t> class, </a:t>
            </a:r>
            <a:r>
              <a:rPr lang="en-US" altLang="ko-KR" dirty="0" err="1"/>
              <a:t>jstring</a:t>
            </a:r>
            <a:r>
              <a:rPr lang="en-US" altLang="ko-KR" dirty="0"/>
              <a:t> path){</a:t>
            </a:r>
            <a:endParaRPr lang="ko-KR" altLang="ko-KR" dirty="0"/>
          </a:p>
          <a:p>
            <a:r>
              <a:rPr lang="en-US" altLang="ko-KR" dirty="0"/>
              <a:t>007:   </a:t>
            </a:r>
            <a:r>
              <a:rPr lang="en-US" altLang="ko-KR" dirty="0" err="1"/>
              <a:t>jboolean</a:t>
            </a:r>
            <a:r>
              <a:rPr lang="en-US" altLang="ko-KR" dirty="0"/>
              <a:t> </a:t>
            </a:r>
            <a:r>
              <a:rPr lang="en-US" altLang="ko-KR" dirty="0" err="1"/>
              <a:t>iscopy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008:   </a:t>
            </a:r>
            <a:r>
              <a:rPr lang="en-US" altLang="ko-KR" dirty="0" err="1"/>
              <a:t>const</a:t>
            </a:r>
            <a:r>
              <a:rPr lang="en-US" altLang="ko-KR" dirty="0"/>
              <a:t> char *</a:t>
            </a:r>
            <a:r>
              <a:rPr lang="en-US" altLang="ko-KR" dirty="0" err="1"/>
              <a:t>path_utf</a:t>
            </a:r>
            <a:r>
              <a:rPr lang="en-US" altLang="ko-KR" dirty="0"/>
              <a:t> = (*</a:t>
            </a:r>
            <a:r>
              <a:rPr lang="en-US" altLang="ko-KR" dirty="0" err="1"/>
              <a:t>env</a:t>
            </a:r>
            <a:r>
              <a:rPr lang="en-US" altLang="ko-KR" dirty="0"/>
              <a:t>)-&gt;</a:t>
            </a:r>
            <a:r>
              <a:rPr lang="en-US" altLang="ko-KR" dirty="0" err="1"/>
              <a:t>GetStringUTFChars</a:t>
            </a:r>
            <a:r>
              <a:rPr lang="en-US" altLang="ko-KR" dirty="0"/>
              <a:t>(</a:t>
            </a:r>
            <a:r>
              <a:rPr lang="en-US" altLang="ko-KR" dirty="0" err="1"/>
              <a:t>env</a:t>
            </a:r>
            <a:r>
              <a:rPr lang="en-US" altLang="ko-KR" dirty="0"/>
              <a:t>, path, </a:t>
            </a:r>
            <a:r>
              <a:rPr lang="en-US" altLang="ko-KR" dirty="0" smtClean="0"/>
              <a:t>							        &amp;</a:t>
            </a:r>
            <a:r>
              <a:rPr lang="en-US" altLang="ko-KR" dirty="0" err="1"/>
              <a:t>iscopy</a:t>
            </a:r>
            <a:r>
              <a:rPr lang="en-US" altLang="ko-KR" dirty="0"/>
              <a:t>);</a:t>
            </a:r>
            <a:endParaRPr lang="ko-KR" altLang="ko-KR" dirty="0"/>
          </a:p>
          <a:p>
            <a:r>
              <a:rPr lang="en-US" altLang="ko-KR" dirty="0"/>
              <a:t>009:   </a:t>
            </a:r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path_utf,O_WRONLY</a:t>
            </a:r>
            <a:r>
              <a:rPr lang="en-US" altLang="ko-KR" dirty="0"/>
              <a:t>);</a:t>
            </a:r>
            <a:endParaRPr lang="ko-KR" altLang="ko-KR" dirty="0"/>
          </a:p>
          <a:p>
            <a:r>
              <a:rPr lang="en-US" altLang="ko-KR" dirty="0"/>
              <a:t>010:   (*</a:t>
            </a:r>
            <a:r>
              <a:rPr lang="en-US" altLang="ko-KR" dirty="0" err="1"/>
              <a:t>env</a:t>
            </a:r>
            <a:r>
              <a:rPr lang="en-US" altLang="ko-KR" dirty="0"/>
              <a:t>)-&gt;</a:t>
            </a:r>
            <a:r>
              <a:rPr lang="en-US" altLang="ko-KR" dirty="0" err="1"/>
              <a:t>ReleaseStringUTFChars</a:t>
            </a:r>
            <a:r>
              <a:rPr lang="en-US" altLang="ko-KR" dirty="0"/>
              <a:t>(</a:t>
            </a:r>
            <a:r>
              <a:rPr lang="en-US" altLang="ko-KR" dirty="0" err="1"/>
              <a:t>env</a:t>
            </a:r>
            <a:r>
              <a:rPr lang="en-US" altLang="ko-KR" dirty="0"/>
              <a:t>, path, </a:t>
            </a:r>
            <a:r>
              <a:rPr lang="en-US" altLang="ko-KR" dirty="0" err="1"/>
              <a:t>path_utf</a:t>
            </a:r>
            <a:r>
              <a:rPr lang="en-US" altLang="ko-KR" dirty="0"/>
              <a:t>);</a:t>
            </a:r>
            <a:endParaRPr lang="ko-KR" altLang="ko-KR" dirty="0"/>
          </a:p>
          <a:p>
            <a:r>
              <a:rPr lang="en-US" altLang="ko-KR" dirty="0"/>
              <a:t>011: </a:t>
            </a:r>
            <a:endParaRPr lang="ko-KR" altLang="ko-KR" dirty="0"/>
          </a:p>
          <a:p>
            <a:r>
              <a:rPr lang="en-US" altLang="ko-KR" dirty="0"/>
              <a:t>012:   if(</a:t>
            </a:r>
            <a:r>
              <a:rPr lang="en-US" altLang="ko-KR" dirty="0" err="1"/>
              <a:t>fd</a:t>
            </a:r>
            <a:r>
              <a:rPr lang="en-US" altLang="ko-KR" dirty="0"/>
              <a:t> &lt; 0) return -1;</a:t>
            </a:r>
            <a:endParaRPr lang="ko-KR" altLang="ko-KR" dirty="0"/>
          </a:p>
          <a:p>
            <a:r>
              <a:rPr lang="en-US" altLang="ko-KR" dirty="0"/>
              <a:t>013:   else return 1;</a:t>
            </a:r>
            <a:endParaRPr lang="ko-KR" altLang="ko-KR" dirty="0"/>
          </a:p>
          <a:p>
            <a:r>
              <a:rPr lang="en-US" altLang="ko-KR" dirty="0"/>
              <a:t>014: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015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설명</a:t>
            </a:r>
            <a:r>
              <a:rPr lang="en-US" altLang="ko-KR" dirty="0"/>
              <a:t>)						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  ② </a:t>
            </a:r>
            <a:r>
              <a:rPr lang="ko-KR" altLang="ko-KR" dirty="0"/>
              <a:t>디바이스 드라이버 닫기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ko-KR" dirty="0"/>
              <a:t>현재 드라이버가 연결되어 있다면</a:t>
            </a:r>
            <a:r>
              <a:rPr lang="en-US" altLang="ko-KR" dirty="0"/>
              <a:t>, </a:t>
            </a:r>
            <a:r>
              <a:rPr lang="ko-KR" altLang="ko-KR" dirty="0"/>
              <a:t>연결을 </a:t>
            </a:r>
            <a:r>
              <a:rPr lang="ko-KR" altLang="ko-KR" dirty="0" smtClean="0"/>
              <a:t>해제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③ </a:t>
            </a:r>
            <a:r>
              <a:rPr lang="ko-KR" altLang="ko-KR" dirty="0"/>
              <a:t>데이터 </a:t>
            </a:r>
            <a:r>
              <a:rPr lang="ko-KR" altLang="ko-KR" dirty="0" smtClean="0"/>
              <a:t>쓰기</a:t>
            </a:r>
            <a:endParaRPr lang="en-US" altLang="ko-KR" dirty="0" smtClean="0"/>
          </a:p>
          <a:p>
            <a:pPr lvl="1"/>
            <a:r>
              <a:rPr lang="ko-KR" altLang="ko-KR" dirty="0"/>
              <a:t>현재 드라이버가 연결되어 있다면</a:t>
            </a:r>
            <a:r>
              <a:rPr lang="en-US" altLang="ko-KR" dirty="0"/>
              <a:t>, </a:t>
            </a:r>
            <a:r>
              <a:rPr lang="ko-KR" altLang="ko-KR" dirty="0"/>
              <a:t>인자로 받은 데이터를 드라이버에 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2538" y="2060848"/>
            <a:ext cx="8011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016: JNIEXPORT void JNICALL </a:t>
            </a:r>
            <a:r>
              <a:rPr lang="en-US" altLang="ko-KR" dirty="0" err="1"/>
              <a:t>Java_com_hbe_jnidriver_JNIDriver</a:t>
            </a:r>
            <a:r>
              <a:rPr lang="en-US" altLang="ko-KR" dirty="0" smtClean="0"/>
              <a:t>_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          </a:t>
            </a:r>
            <a:r>
              <a:rPr lang="en-US" altLang="ko-KR" dirty="0" err="1" smtClean="0"/>
              <a:t>closeDriver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JNIEnv</a:t>
            </a:r>
            <a:r>
              <a:rPr lang="en-US" altLang="ko-KR" dirty="0" smtClean="0"/>
              <a:t> </a:t>
            </a:r>
            <a:r>
              <a:rPr lang="en-US" altLang="ko-KR" dirty="0"/>
              <a:t>* </a:t>
            </a:r>
            <a:r>
              <a:rPr lang="en-US" altLang="ko-KR" dirty="0" err="1"/>
              <a:t>env</a:t>
            </a:r>
            <a:r>
              <a:rPr lang="en-US" altLang="ko-KR" dirty="0"/>
              <a:t>, </a:t>
            </a:r>
            <a:r>
              <a:rPr lang="en-US" altLang="ko-KR" dirty="0" err="1"/>
              <a:t>jobject</a:t>
            </a:r>
            <a:r>
              <a:rPr lang="en-US" altLang="ko-KR" dirty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){</a:t>
            </a:r>
            <a:endParaRPr lang="ko-KR" altLang="ko-KR" dirty="0"/>
          </a:p>
          <a:p>
            <a:r>
              <a:rPr lang="en-US" altLang="ko-KR" dirty="0"/>
              <a:t>017:   if(</a:t>
            </a:r>
            <a:r>
              <a:rPr lang="en-US" altLang="ko-KR" dirty="0" err="1"/>
              <a:t>fd</a:t>
            </a:r>
            <a:r>
              <a:rPr lang="en-US" altLang="ko-KR" dirty="0"/>
              <a:t>&gt;0) close(</a:t>
            </a:r>
            <a:r>
              <a:rPr lang="en-US" altLang="ko-KR" dirty="0" err="1"/>
              <a:t>fd</a:t>
            </a:r>
            <a:r>
              <a:rPr lang="en-US" altLang="ko-KR" dirty="0"/>
              <a:t>);</a:t>
            </a:r>
            <a:endParaRPr lang="ko-KR" altLang="ko-KR" dirty="0"/>
          </a:p>
          <a:p>
            <a:r>
              <a:rPr lang="en-US" altLang="ko-KR" dirty="0"/>
              <a:t>018: 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5635" y="4581128"/>
            <a:ext cx="80288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020: JNIEXPORT void JNICALL </a:t>
            </a:r>
            <a:r>
              <a:rPr lang="en-US" altLang="ko-KR" dirty="0" err="1"/>
              <a:t>Java_com_hbe_jnidriver_JNIDriver</a:t>
            </a:r>
            <a:r>
              <a:rPr lang="en-US" altLang="ko-KR" dirty="0" smtClean="0"/>
              <a:t>_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writeDriver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JNIEnv</a:t>
            </a:r>
            <a:r>
              <a:rPr lang="en-US" altLang="ko-KR" dirty="0" smtClean="0"/>
              <a:t> </a:t>
            </a:r>
            <a:r>
              <a:rPr lang="en-US" altLang="ko-KR" dirty="0"/>
              <a:t>* </a:t>
            </a:r>
            <a:r>
              <a:rPr lang="en-US" altLang="ko-KR" dirty="0" err="1"/>
              <a:t>env</a:t>
            </a:r>
            <a:r>
              <a:rPr lang="en-US" altLang="ko-KR" dirty="0"/>
              <a:t>, </a:t>
            </a:r>
            <a:r>
              <a:rPr lang="en-US" altLang="ko-KR" dirty="0" err="1"/>
              <a:t>jobject</a:t>
            </a:r>
            <a:r>
              <a:rPr lang="en-US" altLang="ko-KR" dirty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, </a:t>
            </a:r>
            <a:r>
              <a:rPr lang="en-US" altLang="ko-KR" dirty="0" err="1"/>
              <a:t>jbyteArray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, </a:t>
            </a:r>
            <a:r>
              <a:rPr lang="en-US" altLang="ko-KR" dirty="0" err="1"/>
              <a:t>jint</a:t>
            </a:r>
            <a:r>
              <a:rPr lang="en-US" altLang="ko-KR" dirty="0"/>
              <a:t> count){</a:t>
            </a:r>
            <a:endParaRPr lang="ko-KR" altLang="ko-KR" dirty="0"/>
          </a:p>
          <a:p>
            <a:r>
              <a:rPr lang="en-US" altLang="ko-KR" dirty="0"/>
              <a:t>021:   </a:t>
            </a:r>
            <a:r>
              <a:rPr lang="en-US" altLang="ko-KR" dirty="0" err="1"/>
              <a:t>jbyte</a:t>
            </a:r>
            <a:r>
              <a:rPr lang="en-US" altLang="ko-KR" dirty="0"/>
              <a:t>* chars = (*</a:t>
            </a:r>
            <a:r>
              <a:rPr lang="en-US" altLang="ko-KR" dirty="0" err="1"/>
              <a:t>env</a:t>
            </a:r>
            <a:r>
              <a:rPr lang="en-US" altLang="ko-KR" dirty="0"/>
              <a:t>)-&gt;</a:t>
            </a:r>
            <a:r>
              <a:rPr lang="en-US" altLang="ko-KR" dirty="0" err="1"/>
              <a:t>GetByteArrayElements</a:t>
            </a:r>
            <a:r>
              <a:rPr lang="en-US" altLang="ko-KR" dirty="0"/>
              <a:t>(</a:t>
            </a:r>
            <a:r>
              <a:rPr lang="en-US" altLang="ko-KR" dirty="0" err="1"/>
              <a:t>env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, 0);</a:t>
            </a:r>
            <a:endParaRPr lang="ko-KR" altLang="ko-KR" dirty="0"/>
          </a:p>
          <a:p>
            <a:r>
              <a:rPr lang="en-US" altLang="ko-KR" dirty="0"/>
              <a:t>022:   if(</a:t>
            </a:r>
            <a:r>
              <a:rPr lang="en-US" altLang="ko-KR" dirty="0" err="1"/>
              <a:t>fd</a:t>
            </a:r>
            <a:r>
              <a:rPr lang="en-US" altLang="ko-KR" dirty="0"/>
              <a:t>&gt;0) write(</a:t>
            </a:r>
            <a:r>
              <a:rPr lang="en-US" altLang="ko-KR" dirty="0" err="1"/>
              <a:t>fd</a:t>
            </a:r>
            <a:r>
              <a:rPr lang="en-US" altLang="ko-KR" dirty="0"/>
              <a:t>, (unsigned char*)chars, count);</a:t>
            </a:r>
            <a:endParaRPr lang="ko-KR" altLang="ko-KR" dirty="0"/>
          </a:p>
          <a:p>
            <a:r>
              <a:rPr lang="en-US" altLang="ko-KR" dirty="0"/>
              <a:t>023:   (*</a:t>
            </a:r>
            <a:r>
              <a:rPr lang="en-US" altLang="ko-KR" dirty="0" err="1"/>
              <a:t>env</a:t>
            </a:r>
            <a:r>
              <a:rPr lang="en-US" altLang="ko-KR" dirty="0"/>
              <a:t>)-&gt;</a:t>
            </a:r>
            <a:r>
              <a:rPr lang="en-US" altLang="ko-KR" dirty="0" err="1"/>
              <a:t>ReleaseByteArrayElements</a:t>
            </a:r>
            <a:r>
              <a:rPr lang="en-US" altLang="ko-KR" dirty="0"/>
              <a:t>(</a:t>
            </a:r>
            <a:r>
              <a:rPr lang="en-US" altLang="ko-KR" dirty="0" err="1"/>
              <a:t>env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, chars, 0);</a:t>
            </a:r>
            <a:endParaRPr lang="ko-KR" altLang="ko-KR" dirty="0"/>
          </a:p>
          <a:p>
            <a:r>
              <a:rPr lang="en-US" altLang="ko-KR" dirty="0"/>
              <a:t>024: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4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프로젝트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AndroX</a:t>
            </a:r>
            <a:r>
              <a:rPr lang="en-US" altLang="ko-KR" dirty="0" smtClean="0"/>
              <a:t> </a:t>
            </a:r>
            <a:r>
              <a:rPr lang="en-US" altLang="ko-KR" dirty="0"/>
              <a:t>Studio</a:t>
            </a:r>
            <a:r>
              <a:rPr lang="ko-KR" altLang="ko-KR" dirty="0"/>
              <a:t>를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/>
              <a:t>IDE”(</a:t>
            </a:r>
            <a:r>
              <a:rPr lang="ko-KR" altLang="ko-KR" dirty="0" err="1"/>
              <a:t>이클립스</a:t>
            </a:r>
            <a:r>
              <a:rPr lang="en-US" altLang="ko-KR" dirty="0"/>
              <a:t>)</a:t>
            </a:r>
            <a:r>
              <a:rPr lang="ko-KR" altLang="ko-KR" dirty="0"/>
              <a:t>를 </a:t>
            </a:r>
            <a:r>
              <a:rPr lang="ko-KR" altLang="ko-KR" dirty="0" smtClean="0"/>
              <a:t>실행</a:t>
            </a:r>
            <a:r>
              <a:rPr lang="en-US" altLang="ko-KR" dirty="0" smtClean="0"/>
              <a:t> -&gt;(</a:t>
            </a:r>
            <a:r>
              <a:rPr lang="ko-KR" altLang="ko-KR" dirty="0"/>
              <a:t>버튼을 </a:t>
            </a:r>
            <a:r>
              <a:rPr lang="ko-KR" altLang="ko-KR" dirty="0" smtClean="0"/>
              <a:t>클릭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41168"/>
            <a:ext cx="6696744" cy="8640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4791"/>
              </p:ext>
            </p:extLst>
          </p:nvPr>
        </p:nvGraphicFramePr>
        <p:xfrm>
          <a:off x="1259632" y="1484784"/>
          <a:ext cx="6840760" cy="2304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4752528"/>
              </a:tblGrid>
              <a:tr h="2094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구분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>
                          <a:effectLst/>
                        </a:rPr>
                        <a:t>내용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Application name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SM9LED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Project Name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SM9LED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Package name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com.hbe.sm9led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9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Minimum Required SDK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API 8: Android 2.2 (Froyo)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Target SDK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API 18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Compile With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API 19: Android 4.4.2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Theme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Holo Light with Dark Action Bar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Activity Name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MainActivity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Layout Name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 dirty="0" err="1">
                          <a:effectLst/>
                        </a:rPr>
                        <a:t>activity_main</a:t>
                      </a:r>
                      <a:endParaRPr lang="ko-KR" sz="12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84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설명</a:t>
            </a:r>
            <a:r>
              <a:rPr lang="en-US" altLang="ko-KR" dirty="0"/>
              <a:t>)						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activity_main.xml</a:t>
            </a:r>
          </a:p>
          <a:p>
            <a:pPr lvl="1"/>
            <a:r>
              <a:rPr lang="en-US" altLang="ko-KR" dirty="0"/>
              <a:t>activity_main.xml </a:t>
            </a:r>
            <a:r>
              <a:rPr lang="ko-KR" altLang="ko-KR" dirty="0"/>
              <a:t>은 실제 </a:t>
            </a:r>
            <a:r>
              <a:rPr lang="ko-KR" altLang="ko-KR" dirty="0" err="1"/>
              <a:t>앱의</a:t>
            </a:r>
            <a:r>
              <a:rPr lang="ko-KR" altLang="ko-KR" dirty="0"/>
              <a:t> </a:t>
            </a:r>
            <a:r>
              <a:rPr lang="en-US" altLang="ko-KR" dirty="0"/>
              <a:t>UI</a:t>
            </a:r>
            <a:r>
              <a:rPr lang="ko-KR" altLang="ko-KR" dirty="0"/>
              <a:t>를</a:t>
            </a:r>
            <a:r>
              <a:rPr lang="en-US" altLang="ko-KR" dirty="0"/>
              <a:t> XML </a:t>
            </a:r>
            <a:r>
              <a:rPr lang="ko-KR" altLang="ko-KR" dirty="0"/>
              <a:t>코드로 </a:t>
            </a:r>
            <a:r>
              <a:rPr lang="ko-KR" altLang="ko-KR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① </a:t>
            </a:r>
            <a:r>
              <a:rPr lang="ko-KR" altLang="ko-KR" dirty="0"/>
              <a:t>버튼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ko-KR" dirty="0" err="1"/>
              <a:t>토글</a:t>
            </a:r>
            <a:r>
              <a:rPr lang="ko-KR" altLang="ko-KR" dirty="0"/>
              <a:t> 버튼을 </a:t>
            </a:r>
            <a:r>
              <a:rPr lang="ko-KR" altLang="ko-KR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버튼의 </a:t>
            </a:r>
            <a:r>
              <a:rPr lang="ko-KR" altLang="ko-KR" dirty="0"/>
              <a:t>아이디는 </a:t>
            </a:r>
            <a:r>
              <a:rPr lang="en-US" altLang="ko-KR" dirty="0"/>
              <a:t>“toggleButton1~4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2538" y="3097425"/>
            <a:ext cx="8316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011:     &lt;</a:t>
            </a:r>
            <a:r>
              <a:rPr lang="en-US" altLang="ko-KR" dirty="0" err="1"/>
              <a:t>ToggleButton</a:t>
            </a:r>
            <a:endParaRPr lang="ko-KR" altLang="ko-KR" dirty="0"/>
          </a:p>
          <a:p>
            <a:r>
              <a:rPr lang="en-US" altLang="ko-KR" dirty="0"/>
              <a:t>012: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="@+id/toggleButton1"</a:t>
            </a:r>
            <a:endParaRPr lang="ko-KR" altLang="ko-KR" dirty="0"/>
          </a:p>
          <a:p>
            <a:r>
              <a:rPr lang="en-US" altLang="ko-KR" dirty="0"/>
              <a:t>013: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014: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015: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en-US" altLang="ko-KR" dirty="0" err="1"/>
              <a:t>ToggleButton</a:t>
            </a:r>
            <a:r>
              <a:rPr lang="en-US" altLang="ko-KR" dirty="0"/>
              <a:t>" /&gt;</a:t>
            </a:r>
            <a:endParaRPr lang="ko-KR" altLang="ko-KR" dirty="0"/>
          </a:p>
          <a:p>
            <a:r>
              <a:rPr lang="en-US" altLang="ko-KR" dirty="0"/>
              <a:t>016: </a:t>
            </a:r>
            <a:endParaRPr lang="ko-KR" altLang="ko-KR" dirty="0"/>
          </a:p>
          <a:p>
            <a:r>
              <a:rPr lang="en-US" altLang="ko-KR" dirty="0"/>
              <a:t>017:     &lt;</a:t>
            </a:r>
            <a:r>
              <a:rPr lang="en-US" altLang="ko-KR" dirty="0" err="1"/>
              <a:t>ToggleButton</a:t>
            </a:r>
            <a:endParaRPr lang="ko-KR" altLang="ko-KR" dirty="0"/>
          </a:p>
          <a:p>
            <a:r>
              <a:rPr lang="en-US" altLang="ko-KR" dirty="0"/>
              <a:t>018: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="@+id/toggleButton2"</a:t>
            </a:r>
            <a:endParaRPr lang="ko-KR" altLang="ko-KR" dirty="0"/>
          </a:p>
          <a:p>
            <a:r>
              <a:rPr lang="en-US" altLang="ko-KR" dirty="0"/>
              <a:t>019: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020: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021: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en-US" altLang="ko-KR" dirty="0" err="1"/>
              <a:t>ToggleButton</a:t>
            </a:r>
            <a:r>
              <a:rPr lang="en-US" altLang="ko-KR" dirty="0"/>
              <a:t>" /&gt;</a:t>
            </a:r>
            <a:endParaRPr lang="ko-KR" altLang="ko-KR" dirty="0"/>
          </a:p>
          <a:p>
            <a:r>
              <a:rPr lang="en-US" altLang="ko-KR" dirty="0"/>
              <a:t>022: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652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설명</a:t>
            </a:r>
            <a:r>
              <a:rPr lang="en-US" altLang="ko-KR" dirty="0"/>
              <a:t>)						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41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92538" y="980728"/>
            <a:ext cx="8316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023:     &lt;</a:t>
            </a:r>
            <a:r>
              <a:rPr lang="en-US" altLang="ko-KR" dirty="0" err="1"/>
              <a:t>ToggleButton</a:t>
            </a:r>
            <a:endParaRPr lang="ko-KR" altLang="ko-KR" dirty="0"/>
          </a:p>
          <a:p>
            <a:r>
              <a:rPr lang="en-US" altLang="ko-KR" dirty="0"/>
              <a:t>024: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="@+id/toggleButton3"</a:t>
            </a:r>
            <a:endParaRPr lang="ko-KR" altLang="ko-KR" dirty="0"/>
          </a:p>
          <a:p>
            <a:r>
              <a:rPr lang="en-US" altLang="ko-KR" dirty="0"/>
              <a:t>025: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026: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027: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en-US" altLang="ko-KR" dirty="0" err="1"/>
              <a:t>ToggleButton</a:t>
            </a:r>
            <a:r>
              <a:rPr lang="en-US" altLang="ko-KR" dirty="0"/>
              <a:t>" /&gt;</a:t>
            </a:r>
            <a:endParaRPr lang="ko-KR" altLang="ko-KR" dirty="0"/>
          </a:p>
          <a:p>
            <a:r>
              <a:rPr lang="en-US" altLang="ko-KR" dirty="0"/>
              <a:t>028: </a:t>
            </a:r>
            <a:endParaRPr lang="ko-KR" altLang="ko-KR" dirty="0"/>
          </a:p>
          <a:p>
            <a:r>
              <a:rPr lang="en-US" altLang="ko-KR" dirty="0"/>
              <a:t>029:     &lt;</a:t>
            </a:r>
            <a:r>
              <a:rPr lang="en-US" altLang="ko-KR" dirty="0" err="1"/>
              <a:t>ToggleButton</a:t>
            </a:r>
            <a:endParaRPr lang="ko-KR" altLang="ko-KR" dirty="0"/>
          </a:p>
          <a:p>
            <a:r>
              <a:rPr lang="en-US" altLang="ko-KR" dirty="0"/>
              <a:t>030:         </a:t>
            </a:r>
            <a:r>
              <a:rPr lang="en-US" altLang="ko-KR" dirty="0" err="1"/>
              <a:t>android:id</a:t>
            </a:r>
            <a:r>
              <a:rPr lang="en-US" altLang="ko-KR" dirty="0"/>
              <a:t>="@+id/toggleButton4"</a:t>
            </a:r>
            <a:endParaRPr lang="ko-KR" altLang="ko-KR" dirty="0"/>
          </a:p>
          <a:p>
            <a:r>
              <a:rPr lang="en-US" altLang="ko-KR" dirty="0"/>
              <a:t>031:         </a:t>
            </a:r>
            <a:r>
              <a:rPr lang="en-US" altLang="ko-KR" dirty="0" err="1"/>
              <a:t>android:layout_width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032:         </a:t>
            </a:r>
            <a:r>
              <a:rPr lang="en-US" altLang="ko-KR" dirty="0" err="1"/>
              <a:t>android:layout_height</a:t>
            </a:r>
            <a:r>
              <a:rPr lang="en-US" altLang="ko-KR" dirty="0"/>
              <a:t>="</a:t>
            </a:r>
            <a:r>
              <a:rPr lang="en-US" altLang="ko-KR" dirty="0" err="1"/>
              <a:t>wrap_content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033:         </a:t>
            </a:r>
            <a:r>
              <a:rPr lang="en-US" altLang="ko-KR" dirty="0" err="1"/>
              <a:t>android:text</a:t>
            </a:r>
            <a:r>
              <a:rPr lang="en-US" altLang="ko-KR" dirty="0"/>
              <a:t>="</a:t>
            </a:r>
            <a:r>
              <a:rPr lang="en-US" altLang="ko-KR" dirty="0" err="1"/>
              <a:t>ToggleButton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7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 dirty="0"/>
              <a:t>우선 우측 상단의 </a:t>
            </a:r>
            <a:r>
              <a:rPr lang="en-US" altLang="ko-KR" dirty="0"/>
              <a:t>“Java Perspective” </a:t>
            </a:r>
            <a:r>
              <a:rPr lang="ko-KR" altLang="ko-KR" dirty="0"/>
              <a:t>아이콘을 </a:t>
            </a:r>
            <a:r>
              <a:rPr lang="ko-KR" altLang="ko-KR" dirty="0" smtClean="0"/>
              <a:t>클릭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“File &gt; New &gt; Android Application Project”</a:t>
            </a:r>
            <a:r>
              <a:rPr lang="ko-KR" altLang="ko-KR" dirty="0"/>
              <a:t>를 선택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70" y="1412776"/>
            <a:ext cx="3420380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70" y="3861048"/>
            <a:ext cx="5628186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53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 dirty="0"/>
              <a:t>아래 표의 정보를 입력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43" y="3284984"/>
            <a:ext cx="5616624" cy="31683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59302"/>
              </p:ext>
            </p:extLst>
          </p:nvPr>
        </p:nvGraphicFramePr>
        <p:xfrm>
          <a:off x="1043608" y="1314287"/>
          <a:ext cx="6120680" cy="1944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355"/>
                <a:gridCol w="3951325"/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 dirty="0">
                          <a:effectLst/>
                        </a:rPr>
                        <a:t>구분</a:t>
                      </a:r>
                      <a:endParaRPr lang="ko-KR" sz="12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50" dirty="0">
                          <a:effectLst/>
                        </a:rPr>
                        <a:t>내용</a:t>
                      </a:r>
                      <a:endParaRPr lang="ko-KR" sz="12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 dirty="0">
                          <a:effectLst/>
                        </a:rPr>
                        <a:t>Application name</a:t>
                      </a:r>
                      <a:endParaRPr lang="ko-KR" sz="12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SM9LED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Project Name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SM9LED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Package name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com.hbe.sm9led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Minimum Required SDK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 dirty="0">
                          <a:effectLst/>
                        </a:rPr>
                        <a:t>API 8: Android 2.2 (</a:t>
                      </a:r>
                      <a:r>
                        <a:rPr lang="en-US" sz="1200" kern="100" spc="-50" dirty="0" err="1">
                          <a:effectLst/>
                        </a:rPr>
                        <a:t>Froyo</a:t>
                      </a:r>
                      <a:r>
                        <a:rPr lang="en-US" sz="1200" kern="100" spc="-50" dirty="0">
                          <a:effectLst/>
                        </a:rPr>
                        <a:t>)</a:t>
                      </a:r>
                      <a:endParaRPr lang="ko-KR" sz="12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Target SDK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API 18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Compile With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API 19: Android 4.4.2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spc="-50">
                          <a:effectLst/>
                        </a:rPr>
                        <a:t>Theme</a:t>
                      </a:r>
                      <a:endParaRPr lang="ko-KR" sz="1200" kern="100" spc="-5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spc="-50" dirty="0" err="1">
                          <a:effectLst/>
                        </a:rPr>
                        <a:t>Holo</a:t>
                      </a:r>
                      <a:r>
                        <a:rPr lang="en-US" sz="1200" kern="100" spc="-50" dirty="0">
                          <a:effectLst/>
                        </a:rPr>
                        <a:t> Light with Dark Action Bar</a:t>
                      </a:r>
                      <a:endParaRPr lang="ko-KR" sz="1200" kern="100" spc="-5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4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ko-KR" dirty="0" smtClean="0"/>
              <a:t>기본 </a:t>
            </a:r>
            <a:r>
              <a:rPr lang="ko-KR" altLang="ko-KR" dirty="0"/>
              <a:t>설정으로 하고 </a:t>
            </a:r>
            <a:r>
              <a:rPr lang="en-US" altLang="ko-KR" dirty="0"/>
              <a:t>“Next” </a:t>
            </a:r>
            <a:r>
              <a:rPr lang="ko-KR" altLang="ko-KR" dirty="0" smtClean="0"/>
              <a:t>버튼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432048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6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“</a:t>
            </a:r>
            <a:r>
              <a:rPr lang="en-US" altLang="ko-KR" dirty="0"/>
              <a:t>Next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3777895" cy="4176464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556792"/>
            <a:ext cx="367240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ko-KR" dirty="0" err="1"/>
              <a:t>안드로이드</a:t>
            </a:r>
            <a:r>
              <a:rPr lang="ko-KR" altLang="ko-KR" dirty="0"/>
              <a:t> 프로그램</a:t>
            </a:r>
            <a:r>
              <a:rPr lang="en-US" altLang="ko-KR" dirty="0"/>
              <a:t> (</a:t>
            </a:r>
            <a:r>
              <a:rPr lang="ko-KR" altLang="en-US" dirty="0"/>
              <a:t>프로그램 구성</a:t>
            </a:r>
            <a:r>
              <a:rPr lang="en-US" altLang="ko-KR" dirty="0"/>
              <a:t>)		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2DDE-5A15-46AF-B964-CFE0F3D8DF09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“</a:t>
            </a:r>
            <a:r>
              <a:rPr lang="en-US" altLang="ko-KR" dirty="0"/>
              <a:t>Finish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417646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-윤고딕350"/>
        <a:ea typeface="-윤고딕350"/>
        <a:cs typeface=""/>
      </a:majorFont>
      <a:minorFont>
        <a:latin typeface="윤고딕140"/>
        <a:ea typeface="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bg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15.01.12 hanback mast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템플린</Template>
  <TotalTime>12872</TotalTime>
  <Words>2015</Words>
  <Application>Microsoft Office PowerPoint</Application>
  <PresentationFormat>화면 슬라이드 쇼(4:3)</PresentationFormat>
  <Paragraphs>552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6" baseType="lpstr">
      <vt:lpstr>굴림</vt:lpstr>
      <vt:lpstr>Arial</vt:lpstr>
      <vt:lpstr>-윤고딕350</vt:lpstr>
      <vt:lpstr>Arial Rounded MT Bold</vt:lpstr>
      <vt:lpstr>윤고딕140</vt:lpstr>
      <vt:lpstr>HY동녘B</vt:lpstr>
      <vt:lpstr>윤고딕120</vt:lpstr>
      <vt:lpstr>Times New Roman</vt:lpstr>
      <vt:lpstr>Wingdings</vt:lpstr>
      <vt:lpstr>맑은 고딕</vt:lpstr>
      <vt:lpstr>휴먼모음T</vt:lpstr>
      <vt:lpstr>HY견고딕</vt:lpstr>
      <vt:lpstr>Stencil</vt:lpstr>
      <vt:lpstr>디자인 사용자 지정</vt:lpstr>
      <vt:lpstr>2015.01.12 hanback master theme</vt:lpstr>
      <vt:lpstr>HBE-SM9-Compact 안드로이드 디바이스 개발</vt:lpstr>
      <vt:lpstr>LED 안드로이드 프로그램</vt:lpstr>
      <vt:lpstr>LED 안드로이드 프로그램 (프로그램 구성)  (1)</vt:lpstr>
      <vt:lpstr>LED 안드로이드 프로그램 (프로그램 구성)  (2)</vt:lpstr>
      <vt:lpstr>LED 안드로이드 프로그램 (프로그램 구성)  (3)</vt:lpstr>
      <vt:lpstr>LED 안드로이드 프로그램 (프로그램 구성)  (4)</vt:lpstr>
      <vt:lpstr>LED 안드로이드 프로그램 (프로그램 구성)  (5)</vt:lpstr>
      <vt:lpstr>LED 안드로이드 프로그램 (프로그램 구성)  (6)</vt:lpstr>
      <vt:lpstr>LED 안드로이드 프로그램 (프로그램 구성)  (7)</vt:lpstr>
      <vt:lpstr>LED 안드로이드 프로그램 (프로그램 구성)  (8)</vt:lpstr>
      <vt:lpstr>LED 안드로이드 프로그램 (프로그램 구성)  (9)</vt:lpstr>
      <vt:lpstr>LED 안드로이드 프로그램 (프로그램 구성)  (10)</vt:lpstr>
      <vt:lpstr>LED 안드로이드 프로그램 (프로그램 구성)  (11)</vt:lpstr>
      <vt:lpstr>LED 안드로이드 프로그램 (프로그램 구성)  (12)</vt:lpstr>
      <vt:lpstr>LED 안드로이드 프로그램 (프로그램 구성)  (13)</vt:lpstr>
      <vt:lpstr>LED 안드로이드 프로그램 (프로그램 구성)  (14)</vt:lpstr>
      <vt:lpstr>LED 안드로이드 프로그램 (프로그램 구성)  (15)</vt:lpstr>
      <vt:lpstr>LED 안드로이드 프로그램 (프로그램 구성)  (16)</vt:lpstr>
      <vt:lpstr>LED 안드로이드 프로그램 (프로그램 구성)  (17)</vt:lpstr>
      <vt:lpstr>LED (소스 코드)      (1)</vt:lpstr>
      <vt:lpstr>LED (소스 코드)      (2)</vt:lpstr>
      <vt:lpstr>LED (소스 코드)      (3)</vt:lpstr>
      <vt:lpstr>LED (소스 코드)      (4)</vt:lpstr>
      <vt:lpstr>LED (소스 코드)      (5)</vt:lpstr>
      <vt:lpstr>LED (소스 코드)      (6)</vt:lpstr>
      <vt:lpstr>LED (소스 코드)      (7)</vt:lpstr>
      <vt:lpstr>LED (소스 코드)      (8)</vt:lpstr>
      <vt:lpstr>LED (소스 코드)      (9)</vt:lpstr>
      <vt:lpstr>LED (소스 코드)      (10)</vt:lpstr>
      <vt:lpstr>LED (소스 코드)      (11)</vt:lpstr>
      <vt:lpstr>LED (구현 설명)      (1)</vt:lpstr>
      <vt:lpstr>LED (구현 설명)      (2)</vt:lpstr>
      <vt:lpstr>LED (구현 설명)      (3)</vt:lpstr>
      <vt:lpstr>LED (구현 설명)      (4)</vt:lpstr>
      <vt:lpstr>LED (구현 설명)      (5)</vt:lpstr>
      <vt:lpstr>LED (구현 설명)      (6)</vt:lpstr>
      <vt:lpstr>LED (구현 설명)      (7)</vt:lpstr>
      <vt:lpstr>LED (구현 설명)      (8)</vt:lpstr>
      <vt:lpstr>LED (구현 설명)      (9)</vt:lpstr>
      <vt:lpstr>LED (구현 설명)      (10)</vt:lpstr>
      <vt:lpstr>LED (구현 설명)      (11)</vt:lpstr>
    </vt:vector>
  </TitlesOfParts>
  <Company>(주)한백전자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최진상</dc:creator>
  <cp:lastModifiedBy>CJTP16</cp:lastModifiedBy>
  <cp:revision>824</cp:revision>
  <dcterms:created xsi:type="dcterms:W3CDTF">2007-10-19T10:27:26Z</dcterms:created>
  <dcterms:modified xsi:type="dcterms:W3CDTF">2015-03-17T08:41:12Z</dcterms:modified>
</cp:coreProperties>
</file>