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95" r:id="rId5"/>
    <p:sldId id="296" r:id="rId6"/>
    <p:sldId id="297" r:id="rId7"/>
    <p:sldId id="298" r:id="rId8"/>
    <p:sldId id="268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6742113" cy="9947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2" autoAdjust="0"/>
  </p:normalViewPr>
  <p:slideViewPr>
    <p:cSldViewPr>
      <p:cViewPr>
        <p:scale>
          <a:sx n="100" d="100"/>
          <a:sy n="100" d="100"/>
        </p:scale>
        <p:origin x="36" y="-23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7E9A-81EB-48E7-A818-9C787196A985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21582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8971" y="9448185"/>
            <a:ext cx="2921582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557C0-CFF8-4E5E-A60F-C64D5FAA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40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887B5-C7DD-4B63-B020-23FE4C182D11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46125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724956"/>
            <a:ext cx="539369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21582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1" y="9448185"/>
            <a:ext cx="2921582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2E4E1-F7DE-4CE0-99DA-C1D001DF91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1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Android.mk</a:t>
            </a:r>
            <a:r>
              <a:rPr lang="en-US" altLang="ko-KR" baseline="0" dirty="0" smtClean="0"/>
              <a:t> : NDK </a:t>
            </a:r>
            <a:r>
              <a:rPr lang="ko-KR" altLang="en-US" baseline="0" dirty="0" smtClean="0"/>
              <a:t>빌드 시스템에 </a:t>
            </a:r>
            <a:r>
              <a:rPr lang="ko-KR" altLang="en-US" baseline="0" dirty="0" err="1" smtClean="0"/>
              <a:t>네이티브</a:t>
            </a:r>
            <a:r>
              <a:rPr lang="ko-KR" altLang="en-US" baseline="0" dirty="0" smtClean="0"/>
              <a:t> 라이브러리를 생성하는 데 필요한 정보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소스 코드 위치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생성할 라이브러리의 이름 등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알려주는 </a:t>
            </a:r>
            <a:r>
              <a:rPr lang="ko-KR" altLang="en-US" baseline="0" dirty="0" err="1" smtClean="0"/>
              <a:t>시크립트</a:t>
            </a:r>
            <a:r>
              <a:rPr lang="ko-KR" altLang="en-US" baseline="0" dirty="0" smtClean="0"/>
              <a:t> 파일입니다</a:t>
            </a:r>
            <a:r>
              <a:rPr lang="en-US" altLang="ko-KR" baseline="0" dirty="0" smtClean="0"/>
              <a:t>. 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LOCAL</a:t>
            </a:r>
            <a:r>
              <a:rPr lang="en-US" altLang="ko-KR" baseline="0" dirty="0" smtClean="0"/>
              <a:t>_PATH </a:t>
            </a:r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: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android.mk</a:t>
            </a:r>
            <a:r>
              <a:rPr lang="ko-KR" altLang="en-US" baseline="0" dirty="0" smtClean="0"/>
              <a:t>에 대한 전반에 사용되는 파일의 기본경로를 설정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Include $(CLEAR_VARS)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android.mk </a:t>
            </a:r>
            <a:r>
              <a:rPr lang="ko-KR" altLang="en-US" baseline="0" dirty="0" smtClean="0"/>
              <a:t>파일에 사용되는 </a:t>
            </a:r>
            <a:r>
              <a:rPr lang="en-US" altLang="ko-KR" baseline="0" dirty="0" smtClean="0"/>
              <a:t>‘LOCAL_XXX’</a:t>
            </a:r>
            <a:r>
              <a:rPr lang="ko-KR" altLang="en-US" baseline="0" dirty="0" smtClean="0"/>
              <a:t>와 같이 시작하는 변수를 초기화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 </a:t>
            </a:r>
            <a:r>
              <a:rPr lang="en-US" altLang="ko-KR" baseline="0" dirty="0" smtClean="0"/>
              <a:t>LOCAL_PATH</a:t>
            </a:r>
            <a:r>
              <a:rPr lang="ko-KR" altLang="en-US" baseline="0" dirty="0" smtClean="0"/>
              <a:t> 변수는 예외임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이 명령문을 사용하는 이유는 안드로이드 빌드 시스템이 </a:t>
            </a:r>
            <a:r>
              <a:rPr lang="en-US" altLang="ko-KR" baseline="0" dirty="0" smtClean="0"/>
              <a:t>LOCAL_XXX </a:t>
            </a:r>
            <a:r>
              <a:rPr lang="ko-KR" altLang="en-US" baseline="0" dirty="0" smtClean="0"/>
              <a:t>변수들을 전역으로 사용하기 때문에 이 변수들의 </a:t>
            </a:r>
            <a:endParaRPr lang="en-US" altLang="ko-KR" baseline="0" dirty="0" smtClean="0"/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기존 설정 값들을 초기화 하기 위해서 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LOCAL_MODULE </a:t>
            </a:r>
            <a:r>
              <a:rPr lang="ko-KR" altLang="en-US" dirty="0" smtClean="0"/>
              <a:t>변수는 생성할 라이브러리 이름을 나타냅니다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자료에서 라이브러리 이름은 </a:t>
            </a:r>
            <a:r>
              <a:rPr lang="en-US" altLang="ko-KR" dirty="0" smtClean="0"/>
              <a:t>‘libled-jni.so’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LOCAL_SRC_FILES : </a:t>
            </a:r>
            <a:r>
              <a:rPr lang="ko-KR" altLang="en-US" dirty="0" smtClean="0"/>
              <a:t>라이브러리 생성에 필요한 소스 코드 목록을 나타냅니다</a:t>
            </a:r>
            <a:r>
              <a:rPr lang="en-US" altLang="ko-KR" dirty="0" smtClean="0"/>
              <a:t>. LOCAL_PATH</a:t>
            </a:r>
            <a:r>
              <a:rPr lang="ko-KR" altLang="en-US" dirty="0" smtClean="0"/>
              <a:t>를 기준으로 한 경로 값이 사용되어 집니다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여기에서는 </a:t>
            </a:r>
            <a:r>
              <a:rPr lang="en-US" altLang="ko-KR" dirty="0" smtClean="0"/>
              <a:t>led-</a:t>
            </a:r>
            <a:r>
              <a:rPr lang="en-US" altLang="ko-KR" dirty="0" err="1" smtClean="0"/>
              <a:t>jni.c</a:t>
            </a:r>
            <a:r>
              <a:rPr lang="ko-KR" altLang="en-US" dirty="0" smtClean="0"/>
              <a:t>로 명명 했으므로  전체 경로는 프로젝트 이름이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jni</a:t>
            </a:r>
            <a:r>
              <a:rPr lang="en-US" altLang="ko-KR" dirty="0" smtClean="0"/>
              <a:t>/led-</a:t>
            </a:r>
            <a:r>
              <a:rPr lang="en-US" altLang="ko-KR" dirty="0" err="1" smtClean="0"/>
              <a:t>jni.c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Include</a:t>
            </a:r>
            <a:r>
              <a:rPr lang="en-US" altLang="ko-KR" baseline="0" dirty="0" smtClean="0"/>
              <a:t> $(BUILD_SHARED_LIBRARY)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LOCAL_MODULE, LOCAL_SRC_FILES</a:t>
            </a:r>
            <a:r>
              <a:rPr lang="ko-KR" altLang="en-US" baseline="0" dirty="0" smtClean="0"/>
              <a:t>등의 </a:t>
            </a:r>
            <a:r>
              <a:rPr lang="ko-KR" altLang="en-US" baseline="0" dirty="0" err="1" smtClean="0"/>
              <a:t>변수값을</a:t>
            </a:r>
            <a:r>
              <a:rPr lang="ko-KR" altLang="en-US" baseline="0" dirty="0" smtClean="0"/>
              <a:t> 이용해서 </a:t>
            </a:r>
            <a:r>
              <a:rPr lang="en-US" altLang="ko-KR" baseline="0" dirty="0" smtClean="0"/>
              <a:t>lib$(LOCAL_MODULE).so</a:t>
            </a:r>
            <a:r>
              <a:rPr lang="ko-KR" altLang="en-US" baseline="0" dirty="0" smtClean="0"/>
              <a:t>라는 공유 라</a:t>
            </a:r>
            <a:endParaRPr lang="en-US" altLang="ko-KR" baseline="0" dirty="0" smtClean="0"/>
          </a:p>
          <a:p>
            <a:r>
              <a:rPr lang="en-US" altLang="ko-KR" baseline="0" dirty="0" smtClean="0"/>
              <a:t>			</a:t>
            </a:r>
            <a:r>
              <a:rPr lang="ko-KR" altLang="en-US" baseline="0" dirty="0" err="1" smtClean="0"/>
              <a:t>이브러리를</a:t>
            </a:r>
            <a:r>
              <a:rPr lang="ko-KR" altLang="en-US" baseline="0" dirty="0" smtClean="0"/>
              <a:t> 생성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정리하자면</a:t>
            </a:r>
            <a:r>
              <a:rPr lang="en-US" altLang="ko-KR" baseline="0" dirty="0" smtClean="0"/>
              <a:t> Android.mk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&lt;PROJECT_HOME&gt;/</a:t>
            </a:r>
            <a:r>
              <a:rPr lang="en-US" altLang="ko-KR" baseline="0" dirty="0" err="1" smtClean="0"/>
              <a:t>jni</a:t>
            </a:r>
            <a:r>
              <a:rPr lang="ko-KR" altLang="en-US" baseline="0" dirty="0" smtClean="0"/>
              <a:t>에 위치한 </a:t>
            </a:r>
            <a:r>
              <a:rPr lang="en-US" altLang="ko-KR" baseline="0" dirty="0" smtClean="0"/>
              <a:t>led-</a:t>
            </a:r>
            <a:r>
              <a:rPr lang="en-US" altLang="ko-KR" baseline="0" dirty="0" err="1" smtClean="0"/>
              <a:t>jni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빌드해서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libled-jni.so. </a:t>
            </a:r>
            <a:r>
              <a:rPr lang="ko-KR" altLang="en-US" baseline="0" dirty="0" smtClean="0"/>
              <a:t>공유라이브러리를 생성하는 스크립트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JNI(Java Native Interface) : JAVA</a:t>
            </a:r>
            <a:r>
              <a:rPr lang="ko-KR" altLang="en-US" b="1" dirty="0" smtClean="0"/>
              <a:t>에서 하드웨어 의존적인 </a:t>
            </a:r>
            <a:r>
              <a:rPr lang="en-US" altLang="ko-KR" b="1" dirty="0" smtClean="0"/>
              <a:t>Device</a:t>
            </a:r>
            <a:r>
              <a:rPr lang="ko-KR" altLang="en-US" b="1" dirty="0" smtClean="0"/>
              <a:t>나 속도 향상을 위해 직접 </a:t>
            </a:r>
            <a:r>
              <a:rPr lang="en-US" altLang="ko-KR" b="1" dirty="0" smtClean="0"/>
              <a:t>Device </a:t>
            </a:r>
            <a:r>
              <a:rPr lang="ko-KR" altLang="en-US" b="1" dirty="0" smtClean="0"/>
              <a:t>제어가 필요할 경우를 위해 제공 되어지는 </a:t>
            </a:r>
            <a:endParaRPr lang="en-US" altLang="ko-KR" b="1" dirty="0" smtClean="0"/>
          </a:p>
          <a:p>
            <a:r>
              <a:rPr lang="en-US" altLang="ko-KR" b="1" dirty="0" smtClean="0"/>
              <a:t>		  </a:t>
            </a:r>
            <a:r>
              <a:rPr lang="ko-KR" altLang="en-US" b="1" dirty="0" smtClean="0"/>
              <a:t>인터페이스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안드로이드 역시 </a:t>
            </a:r>
            <a:r>
              <a:rPr lang="en-US" altLang="ko-KR" b="1" dirty="0" smtClean="0"/>
              <a:t>JAVA </a:t>
            </a:r>
            <a:r>
              <a:rPr lang="ko-KR" altLang="en-US" b="1" dirty="0" smtClean="0"/>
              <a:t>기반이므로 </a:t>
            </a:r>
            <a:r>
              <a:rPr lang="en-US" altLang="ko-KR" b="1" dirty="0" smtClean="0"/>
              <a:t>JNI</a:t>
            </a:r>
            <a:r>
              <a:rPr lang="ko-KR" altLang="en-US" b="1" dirty="0" smtClean="0"/>
              <a:t>를 이용 할 수 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안드로이드에서는 </a:t>
            </a:r>
            <a:r>
              <a:rPr lang="en-US" altLang="ko-KR" b="1" dirty="0" smtClean="0"/>
              <a:t>JNI</a:t>
            </a:r>
            <a:r>
              <a:rPr lang="ko-KR" altLang="en-US" b="1" dirty="0" smtClean="0"/>
              <a:t>를 더욱 편리하게 사용 </a:t>
            </a:r>
            <a:endParaRPr lang="en-US" altLang="ko-KR" b="1" dirty="0" smtClean="0"/>
          </a:p>
          <a:p>
            <a:r>
              <a:rPr lang="en-US" altLang="ko-KR" b="1" dirty="0" smtClean="0"/>
              <a:t>		  </a:t>
            </a:r>
            <a:r>
              <a:rPr lang="ko-KR" altLang="en-US" b="1" dirty="0" smtClean="0"/>
              <a:t>하기 위해서 </a:t>
            </a:r>
            <a:r>
              <a:rPr lang="en-US" altLang="ko-KR" b="1" dirty="0" smtClean="0"/>
              <a:t>NDK(native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Development Kit)</a:t>
            </a:r>
            <a:r>
              <a:rPr lang="ko-KR" altLang="en-US" b="1" dirty="0" smtClean="0"/>
              <a:t>라는 </a:t>
            </a:r>
            <a:r>
              <a:rPr lang="en-US" altLang="ko-KR" b="1" dirty="0" smtClean="0"/>
              <a:t>Tools</a:t>
            </a:r>
            <a:r>
              <a:rPr lang="ko-KR" altLang="en-US" b="1" dirty="0" smtClean="0"/>
              <a:t>를 제공 하고 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2E4E1-F7DE-4CE0-99DA-C1D001DF91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9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accent1">
                <a:tint val="44500"/>
                <a:satMod val="160000"/>
              </a:schemeClr>
            </a:gs>
            <a:gs pos="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142984"/>
            <a:ext cx="9144000" cy="1714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73169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43258"/>
            <a:ext cx="6400800" cy="118587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5" name="그림 14" descr="kn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04" cy="428604"/>
          </a:xfrm>
          <a:prstGeom prst="rect">
            <a:avLst/>
          </a:prstGeom>
        </p:spPr>
      </p:pic>
      <p:pic>
        <p:nvPicPr>
          <p:cNvPr id="16" name="그림 15" descr="emsys_logo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5298" y="37153"/>
            <a:ext cx="642942" cy="339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Untitled-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" y="428628"/>
            <a:ext cx="9144000" cy="10001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rot="10800000">
            <a:off x="-32" y="6572272"/>
            <a:ext cx="8072494" cy="285728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72462" y="6572272"/>
            <a:ext cx="1071538" cy="285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582594"/>
          </a:xfrm>
          <a:noFill/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500174"/>
            <a:ext cx="8643998" cy="5000660"/>
          </a:xfrm>
        </p:spPr>
        <p:txBody>
          <a:bodyPr/>
          <a:lstStyle>
            <a:lvl1pPr>
              <a:buFont typeface="Wingdings" pitchFamily="2" charset="2"/>
              <a:buChar char="v"/>
              <a:defRPr sz="2000" b="1"/>
            </a:lvl1pPr>
            <a:lvl2pPr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929058" y="6572272"/>
            <a:ext cx="1428760" cy="285752"/>
          </a:xfrm>
        </p:spPr>
        <p:txBody>
          <a:bodyPr/>
          <a:lstStyle>
            <a:lvl1pPr algn="ctr">
              <a:defRPr/>
            </a:lvl1pPr>
          </a:lstStyle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32" y="6572272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Embedded Systems Lab.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3"/>
          </p:nvPr>
        </p:nvSpPr>
        <p:spPr>
          <a:xfrm>
            <a:off x="285720" y="714356"/>
            <a:ext cx="8858280" cy="500066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</p:txBody>
      </p:sp>
      <p:pic>
        <p:nvPicPr>
          <p:cNvPr id="13" name="그림 12" descr="knu2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786842" y="6572296"/>
            <a:ext cx="285728" cy="285728"/>
          </a:xfrm>
          <a:prstGeom prst="rect">
            <a:avLst/>
          </a:prstGeom>
        </p:spPr>
      </p:pic>
      <p:pic>
        <p:nvPicPr>
          <p:cNvPr id="17" name="그림 16" descr="emsys_logo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309043" y="6599805"/>
            <a:ext cx="406361" cy="2143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-32" y="6637383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643710"/>
            <a:ext cx="2895600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10432" y="6637383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BF857A-476E-4816-89CD-8EF343959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JNI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제어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29190" y="5000636"/>
            <a:ext cx="3786214" cy="642942"/>
            <a:chOff x="4929190" y="5000636"/>
            <a:chExt cx="3786214" cy="642942"/>
          </a:xfrm>
        </p:grpSpPr>
        <p:sp>
          <p:nvSpPr>
            <p:cNvPr id="8" name="직사각형 7"/>
            <p:cNvSpPr/>
            <p:nvPr/>
          </p:nvSpPr>
          <p:spPr>
            <a:xfrm>
              <a:off x="5643570" y="5000636"/>
              <a:ext cx="307183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i="1" dirty="0" smtClean="0">
                  <a:latin typeface="Arial" pitchFamily="34" charset="0"/>
                  <a:cs typeface="Arial" pitchFamily="34" charset="0"/>
                </a:rPr>
                <a:t>Embedded systems Lab.</a:t>
              </a:r>
              <a:endParaRPr lang="ko-KR" altLang="en-US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43570" y="5357826"/>
              <a:ext cx="307183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i="1" dirty="0" smtClean="0">
                  <a:latin typeface="Arial" pitchFamily="34" charset="0"/>
                  <a:cs typeface="Arial" pitchFamily="34" charset="0"/>
                </a:rPr>
                <a:t>Sung </a:t>
              </a:r>
              <a:r>
                <a:rPr lang="en-US" altLang="ko-KR" b="1" i="1" dirty="0" err="1" smtClean="0">
                  <a:latin typeface="Arial" pitchFamily="34" charset="0"/>
                  <a:cs typeface="Arial" pitchFamily="34" charset="0"/>
                </a:rPr>
                <a:t>soo</a:t>
              </a:r>
              <a:r>
                <a:rPr lang="en-US" altLang="ko-KR" b="1" i="1" dirty="0" smtClean="0">
                  <a:latin typeface="Arial" pitchFamily="34" charset="0"/>
                  <a:cs typeface="Arial" pitchFamily="34" charset="0"/>
                </a:rPr>
                <a:t> Kim</a:t>
              </a:r>
              <a:endParaRPr lang="ko-KR" altLang="en-US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57818" y="5000636"/>
              <a:ext cx="285752" cy="2857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357818" y="5357826"/>
              <a:ext cx="285752" cy="2857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929190" y="5000636"/>
              <a:ext cx="500066" cy="285752"/>
            </a:xfrm>
            <a:prstGeom prst="roundRect">
              <a:avLst>
                <a:gd name="adj" fmla="val 2813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929190" y="5357826"/>
              <a:ext cx="500066" cy="285752"/>
            </a:xfrm>
            <a:prstGeom prst="roundRect">
              <a:avLst>
                <a:gd name="adj" fmla="val 2813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Control Project - 4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led_driver.c</a:t>
            </a:r>
            <a:r>
              <a:rPr lang="en-US" altLang="ko-KR" dirty="0" smtClean="0"/>
              <a:t> source code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12776"/>
            <a:ext cx="4248473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1412776"/>
            <a:ext cx="4423662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1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Control Project - 5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led_driver.c</a:t>
            </a:r>
            <a:r>
              <a:rPr lang="en-US" altLang="ko-KR" dirty="0" smtClean="0"/>
              <a:t> compile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056784" cy="337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7584" y="4869160"/>
            <a:ext cx="705678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# vi </a:t>
            </a:r>
            <a:r>
              <a:rPr lang="en-US" altLang="ko-KR" b="1" dirty="0" err="1"/>
              <a:t>Makefile</a:t>
            </a:r>
            <a:endParaRPr lang="en-US" altLang="ko-KR" b="1" dirty="0"/>
          </a:p>
          <a:p>
            <a:r>
              <a:rPr lang="ko-KR" altLang="en-US" b="1" dirty="0"/>
              <a:t>①</a:t>
            </a:r>
            <a:r>
              <a:rPr lang="en-US" altLang="ko-KR" b="1" dirty="0"/>
              <a:t>KDIR</a:t>
            </a:r>
            <a:r>
              <a:rPr lang="ko-KR" altLang="en-US" b="1" dirty="0" smtClean="0"/>
              <a:t>의 경로를 자신의 </a:t>
            </a:r>
            <a:r>
              <a:rPr lang="en-US" altLang="ko-KR" b="1" dirty="0" smtClean="0"/>
              <a:t>kernel </a:t>
            </a:r>
            <a:r>
              <a:rPr lang="ko-KR" altLang="en-US" b="1" dirty="0" smtClean="0"/>
              <a:t>소스가 있는 경로로 수정해 준다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# make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39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Control Project - 6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– kernel driver Installation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772816"/>
            <a:ext cx="8496944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드라이버 설치하기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1) PC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USB</a:t>
            </a:r>
            <a:r>
              <a:rPr lang="ko-KR" altLang="en-US" b="1" dirty="0" smtClean="0"/>
              <a:t>를 이용하여 </a:t>
            </a:r>
            <a:r>
              <a:rPr lang="en-US" altLang="ko-KR" b="1" dirty="0" smtClean="0"/>
              <a:t>Target </a:t>
            </a:r>
            <a:r>
              <a:rPr lang="en-US" altLang="ko-KR" b="1" dirty="0"/>
              <a:t>Board</a:t>
            </a:r>
            <a:r>
              <a:rPr lang="ko-KR" altLang="en-US" b="1" dirty="0" smtClean="0"/>
              <a:t>를 연결한 후에 </a:t>
            </a:r>
            <a:r>
              <a:rPr lang="en-US" altLang="ko-KR" b="1" dirty="0" smtClean="0"/>
              <a:t>PC</a:t>
            </a:r>
            <a:r>
              <a:rPr lang="ko-KR" altLang="en-US" b="1" dirty="0" smtClean="0"/>
              <a:t>에서 </a:t>
            </a:r>
            <a:r>
              <a:rPr lang="ko-KR" altLang="en-US" b="1" dirty="0" err="1" smtClean="0"/>
              <a:t>명령창을</a:t>
            </a:r>
            <a:r>
              <a:rPr lang="ko-KR" altLang="en-US" b="1" dirty="0" smtClean="0"/>
              <a:t> 열고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err="1" smtClean="0"/>
              <a:t>컴파일된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led_driver.ko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 </a:t>
            </a:r>
            <a:r>
              <a:rPr lang="en-US" altLang="ko-KR" b="1" dirty="0" smtClean="0"/>
              <a:t>Target </a:t>
            </a:r>
            <a:r>
              <a:rPr lang="en-US" altLang="ko-KR" b="1" dirty="0"/>
              <a:t>Board</a:t>
            </a:r>
            <a:r>
              <a:rPr lang="ko-KR" altLang="en-US" b="1" dirty="0"/>
              <a:t>의</a:t>
            </a:r>
            <a:r>
              <a:rPr lang="en-US" altLang="ko-KR" b="1" dirty="0"/>
              <a:t>/ </a:t>
            </a:r>
            <a:r>
              <a:rPr lang="ko-KR" altLang="en-US" b="1" dirty="0" smtClean="0"/>
              <a:t>폴더로 복사한다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 smtClean="0"/>
              <a:t>   (</a:t>
            </a:r>
            <a:r>
              <a:rPr lang="en-US" altLang="ko-KR" b="1" dirty="0"/>
              <a:t>Android SDK</a:t>
            </a:r>
            <a:r>
              <a:rPr lang="ko-KR" altLang="en-US" b="1" dirty="0" smtClean="0"/>
              <a:t>가 설치되어 있다면</a:t>
            </a:r>
            <a:r>
              <a:rPr lang="en-US" altLang="ko-KR" b="1" dirty="0"/>
              <a:t>ADB</a:t>
            </a:r>
            <a:r>
              <a:rPr lang="ko-KR" altLang="en-US" b="1" dirty="0" smtClean="0"/>
              <a:t>를 이용해서 </a:t>
            </a:r>
            <a:r>
              <a:rPr lang="en-US" altLang="ko-KR" b="1" dirty="0" smtClean="0"/>
              <a:t>PC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Target </a:t>
            </a:r>
            <a:r>
              <a:rPr lang="en-US" altLang="ko-KR" b="1" dirty="0"/>
              <a:t>Board</a:t>
            </a:r>
            <a:r>
              <a:rPr lang="ko-KR" altLang="en-US" b="1" dirty="0" smtClean="0"/>
              <a:t>로 파  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일을 쉽게 복사할 수 있다</a:t>
            </a:r>
            <a:r>
              <a:rPr lang="en-US" altLang="ko-KR" b="1" dirty="0" smtClean="0"/>
              <a:t>.)</a:t>
            </a:r>
          </a:p>
          <a:p>
            <a:endParaRPr lang="en-US" altLang="ko-KR" b="1" dirty="0"/>
          </a:p>
          <a:p>
            <a:r>
              <a:rPr lang="en-US" altLang="ko-KR" b="1" dirty="0"/>
              <a:t># </a:t>
            </a:r>
            <a:r>
              <a:rPr lang="en-US" altLang="ko-KR" b="1" dirty="0" err="1" smtClean="0"/>
              <a:t>adb</a:t>
            </a:r>
            <a:r>
              <a:rPr lang="en-US" altLang="ko-KR" b="1" dirty="0" smtClean="0"/>
              <a:t> push </a:t>
            </a:r>
            <a:r>
              <a:rPr lang="en-US" altLang="ko-KR" b="1" dirty="0" err="1"/>
              <a:t>led_driver.ko</a:t>
            </a:r>
            <a:r>
              <a:rPr lang="en-US" altLang="ko-KR" b="1" dirty="0"/>
              <a:t>/ </a:t>
            </a:r>
            <a:r>
              <a:rPr lang="en-US" altLang="ko-KR" b="1" dirty="0" smtClean="0"/>
              <a:t>	// </a:t>
            </a:r>
            <a:r>
              <a:rPr lang="en-US" altLang="ko-KR" b="1" dirty="0"/>
              <a:t>PC </a:t>
            </a:r>
            <a:r>
              <a:rPr lang="ko-KR" altLang="en-US" b="1" dirty="0" err="1"/>
              <a:t>명령창</a:t>
            </a:r>
            <a:endParaRPr lang="ko-KR" altLang="en-US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) </a:t>
            </a:r>
            <a:r>
              <a:rPr lang="en-US" altLang="ko-KR" b="1" dirty="0" err="1"/>
              <a:t>adb</a:t>
            </a:r>
            <a:r>
              <a:rPr lang="ko-KR" altLang="en-US" b="1" dirty="0" smtClean="0"/>
              <a:t>를 사용해서 </a:t>
            </a:r>
            <a:r>
              <a:rPr lang="en-US" altLang="ko-KR" b="1" dirty="0" smtClean="0"/>
              <a:t>target </a:t>
            </a:r>
            <a:r>
              <a:rPr lang="en-US" altLang="ko-KR" b="1" dirty="0"/>
              <a:t>board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명령창을</a:t>
            </a:r>
            <a:r>
              <a:rPr lang="ko-KR" altLang="en-US" b="1" dirty="0" smtClean="0"/>
              <a:t> 열어서 드라이버를 설치한다</a:t>
            </a:r>
            <a:r>
              <a:rPr lang="en-US" altLang="ko-KR" b="1" dirty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# </a:t>
            </a:r>
            <a:r>
              <a:rPr lang="en-US" altLang="ko-KR" b="1" dirty="0" err="1" smtClean="0"/>
              <a:t>adb</a:t>
            </a:r>
            <a:r>
              <a:rPr lang="en-US" altLang="ko-KR" b="1" dirty="0" smtClean="0"/>
              <a:t> shell 			// </a:t>
            </a:r>
            <a:r>
              <a:rPr lang="en-US" altLang="ko-KR" b="1" dirty="0"/>
              <a:t>PC </a:t>
            </a:r>
            <a:r>
              <a:rPr lang="ko-KR" altLang="en-US" b="1" dirty="0" err="1"/>
              <a:t>명령창</a:t>
            </a:r>
            <a:r>
              <a:rPr lang="en-US" altLang="ko-KR" b="1" dirty="0"/>
              <a:t>(Target Board </a:t>
            </a:r>
            <a:r>
              <a:rPr lang="ko-KR" altLang="en-US" b="1" dirty="0" err="1"/>
              <a:t>명령창을연다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# </a:t>
            </a:r>
            <a:r>
              <a:rPr lang="en-US" altLang="ko-KR" b="1" dirty="0" err="1" smtClean="0"/>
              <a:t>mknod</a:t>
            </a:r>
            <a:r>
              <a:rPr lang="en-US" altLang="ko-KR" b="1" dirty="0" smtClean="0"/>
              <a:t> /dev/</a:t>
            </a:r>
            <a:r>
              <a:rPr lang="en-US" altLang="ko-KR" b="1" dirty="0" err="1" smtClean="0"/>
              <a:t>gpio</a:t>
            </a:r>
            <a:r>
              <a:rPr lang="en-US" altLang="ko-KR" b="1" dirty="0" smtClean="0"/>
              <a:t> c </a:t>
            </a:r>
            <a:r>
              <a:rPr lang="en-US" altLang="ko-KR" b="1" dirty="0"/>
              <a:t>246 0 </a:t>
            </a:r>
            <a:r>
              <a:rPr lang="en-US" altLang="ko-KR" b="1" dirty="0" smtClean="0"/>
              <a:t>	// </a:t>
            </a:r>
            <a:r>
              <a:rPr lang="en-US" altLang="ko-KR" b="1" dirty="0"/>
              <a:t>Target Board </a:t>
            </a:r>
            <a:r>
              <a:rPr lang="ko-KR" altLang="en-US" b="1" dirty="0" err="1"/>
              <a:t>명령창</a:t>
            </a:r>
            <a:endParaRPr lang="ko-KR" altLang="en-US" b="1" dirty="0"/>
          </a:p>
          <a:p>
            <a:r>
              <a:rPr lang="en-US" altLang="ko-KR" b="1" dirty="0"/>
              <a:t># </a:t>
            </a:r>
            <a:r>
              <a:rPr lang="en-US" altLang="ko-KR" b="1" dirty="0" err="1" smtClean="0"/>
              <a:t>insmod</a:t>
            </a:r>
            <a:r>
              <a:rPr lang="en-US" altLang="ko-KR" b="1" dirty="0" smtClean="0"/>
              <a:t> /</a:t>
            </a:r>
            <a:r>
              <a:rPr lang="en-US" altLang="ko-KR" b="1" dirty="0" err="1" smtClean="0"/>
              <a:t>led_driver.ko</a:t>
            </a:r>
            <a:r>
              <a:rPr lang="en-US" altLang="ko-KR" b="1" dirty="0" smtClean="0"/>
              <a:t>		// </a:t>
            </a:r>
            <a:r>
              <a:rPr lang="en-US" altLang="ko-KR" b="1" dirty="0"/>
              <a:t>Target Board </a:t>
            </a:r>
            <a:r>
              <a:rPr lang="ko-KR" altLang="en-US" b="1" dirty="0" err="1"/>
              <a:t>명령창</a:t>
            </a:r>
            <a:endParaRPr lang="ko-KR" altLang="en-US" b="1" dirty="0"/>
          </a:p>
          <a:p>
            <a:r>
              <a:rPr lang="en-US" altLang="ko-KR" b="1" dirty="0"/>
              <a:t># exit </a:t>
            </a:r>
            <a:r>
              <a:rPr lang="en-US" altLang="ko-KR" b="1" dirty="0" smtClean="0"/>
              <a:t>		// </a:t>
            </a:r>
            <a:r>
              <a:rPr lang="en-US" altLang="ko-KR" b="1" dirty="0"/>
              <a:t>Target Board </a:t>
            </a:r>
            <a:r>
              <a:rPr lang="ko-KR" altLang="en-US" b="1" dirty="0" err="1"/>
              <a:t>명령창</a:t>
            </a:r>
            <a:r>
              <a:rPr lang="en-US" altLang="ko-KR" b="1" dirty="0"/>
              <a:t>(Target Board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명령창을</a:t>
            </a:r>
            <a:r>
              <a:rPr lang="ko-KR" altLang="en-US" b="1" dirty="0" smtClean="0"/>
              <a:t> 빠져나간다</a:t>
            </a:r>
            <a:r>
              <a:rPr lang="en-US" altLang="ko-KR" b="1" dirty="0"/>
              <a:t>.)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98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Control Project - 7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– Project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66238"/>
            <a:ext cx="3858394" cy="515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2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Control Project - 8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– main.xml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6" y="1477541"/>
            <a:ext cx="36195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95936" y="1484784"/>
            <a:ext cx="4805436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/>
              <a:t>&lt;?xml version="1.0"encoding="utf-8"?&gt;</a:t>
            </a:r>
          </a:p>
          <a:p>
            <a:r>
              <a:rPr lang="en-US" altLang="ko-KR" sz="1000" b="1" dirty="0"/>
              <a:t>&lt;</a:t>
            </a:r>
            <a:r>
              <a:rPr lang="en-US" altLang="ko-KR" sz="1000" b="1" dirty="0" err="1"/>
              <a:t>LinearLayoutxmlns:android</a:t>
            </a:r>
            <a:r>
              <a:rPr lang="en-US" altLang="ko-KR" sz="1000" b="1" dirty="0"/>
              <a:t>="http://schemas.android.com/</a:t>
            </a:r>
            <a:r>
              <a:rPr lang="en-US" altLang="ko-KR" sz="1000" b="1" dirty="0" err="1"/>
              <a:t>apk</a:t>
            </a:r>
            <a:r>
              <a:rPr lang="en-US" altLang="ko-KR" sz="1000" b="1" dirty="0"/>
              <a:t>/res/android"</a:t>
            </a:r>
          </a:p>
          <a:p>
            <a:r>
              <a:rPr lang="en-US" altLang="ko-KR" sz="1000" b="1" dirty="0" err="1"/>
              <a:t>android:orientation</a:t>
            </a:r>
            <a:r>
              <a:rPr lang="en-US" altLang="ko-KR" sz="1000" b="1" dirty="0"/>
              <a:t>="vertical"</a:t>
            </a:r>
          </a:p>
          <a:p>
            <a:r>
              <a:rPr lang="en-US" altLang="ko-KR" sz="1000" b="1" dirty="0"/>
              <a:t>android:layout_width="fill_parent"</a:t>
            </a:r>
          </a:p>
          <a:p>
            <a:r>
              <a:rPr lang="en-US" altLang="ko-KR" sz="1000" b="1" dirty="0"/>
              <a:t>android:layout_height="fill_parent"</a:t>
            </a:r>
          </a:p>
          <a:p>
            <a:r>
              <a:rPr lang="en-US" altLang="ko-KR" sz="1000" b="1" dirty="0"/>
              <a:t>&gt;</a:t>
            </a:r>
          </a:p>
          <a:p>
            <a:r>
              <a:rPr lang="en-US" altLang="ko-KR" sz="1000" b="1" dirty="0"/>
              <a:t>&lt;TextView</a:t>
            </a:r>
          </a:p>
          <a:p>
            <a:r>
              <a:rPr lang="en-US" altLang="ko-KR" sz="1000" b="1" dirty="0"/>
              <a:t>android:layout_width="fill_parent"</a:t>
            </a:r>
          </a:p>
          <a:p>
            <a:r>
              <a:rPr lang="en-US" altLang="ko-KR" sz="1000" b="1" dirty="0"/>
              <a:t>android:layout_height="wrap_content"</a:t>
            </a:r>
          </a:p>
          <a:p>
            <a:r>
              <a:rPr lang="en-US" altLang="ko-KR" sz="1000" b="1" dirty="0" err="1"/>
              <a:t>android:text</a:t>
            </a:r>
            <a:r>
              <a:rPr lang="en-US" altLang="ko-KR" sz="1000" b="1" dirty="0"/>
              <a:t>="@string/hello"</a:t>
            </a:r>
          </a:p>
          <a:p>
            <a:r>
              <a:rPr lang="en-US" altLang="ko-KR" sz="1000" b="1" dirty="0"/>
              <a:t>/&gt;</a:t>
            </a:r>
          </a:p>
          <a:p>
            <a:r>
              <a:rPr lang="en-US" altLang="ko-KR" sz="1000" b="1" dirty="0"/>
              <a:t>&lt;</a:t>
            </a:r>
            <a:r>
              <a:rPr lang="en-US" altLang="ko-KR" sz="1000" b="1" dirty="0" err="1"/>
              <a:t>RadioGroupandroid:id</a:t>
            </a:r>
            <a:r>
              <a:rPr lang="en-US" altLang="ko-KR" sz="1000" b="1" dirty="0"/>
              <a:t>="@+id/RadioGroup01"android:layout_width="</a:t>
            </a:r>
            <a:r>
              <a:rPr lang="en-US" altLang="ko-KR" sz="1000" b="1" dirty="0" err="1"/>
              <a:t>wrap_content"android:layout_height</a:t>
            </a:r>
            <a:r>
              <a:rPr lang="en-US" altLang="ko-KR" sz="1000" b="1" dirty="0"/>
              <a:t>="</a:t>
            </a:r>
            <a:r>
              <a:rPr lang="en-US" altLang="ko-KR" sz="1000" b="1" dirty="0" err="1"/>
              <a:t>wrap_content"android:orientation</a:t>
            </a:r>
            <a:r>
              <a:rPr lang="en-US" altLang="ko-KR" sz="1000" b="1" dirty="0"/>
              <a:t>="horizontal"&gt;</a:t>
            </a:r>
          </a:p>
          <a:p>
            <a:r>
              <a:rPr lang="en-US" altLang="ko-KR" sz="1000" b="1" dirty="0"/>
              <a:t>&lt;</a:t>
            </a:r>
            <a:r>
              <a:rPr lang="en-US" altLang="ko-KR" sz="1000" b="1" dirty="0" err="1"/>
              <a:t>RadioButtonandroid:text</a:t>
            </a:r>
            <a:r>
              <a:rPr lang="en-US" altLang="ko-KR" sz="1000" b="1" dirty="0"/>
              <a:t>="1"android:id="@+id/RB01"android:layout_width="</a:t>
            </a:r>
            <a:r>
              <a:rPr lang="en-US" altLang="ko-KR" sz="1000" b="1" dirty="0" err="1"/>
              <a:t>wrap_content"android:layout_height</a:t>
            </a:r>
            <a:r>
              <a:rPr lang="en-US" altLang="ko-KR" sz="1000" b="1" dirty="0"/>
              <a:t>="wrap_content"&gt;&lt;/</a:t>
            </a:r>
            <a:r>
              <a:rPr lang="en-US" altLang="ko-KR" sz="1000" b="1" dirty="0" err="1"/>
              <a:t>RadioButton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b="1" dirty="0"/>
              <a:t>&lt;</a:t>
            </a:r>
            <a:r>
              <a:rPr lang="en-US" altLang="ko-KR" sz="1000" b="1" dirty="0" err="1"/>
              <a:t>RadioButtonandroid:text</a:t>
            </a:r>
            <a:r>
              <a:rPr lang="en-US" altLang="ko-KR" sz="1000" b="1" dirty="0"/>
              <a:t>="2"android:id="@+id/RB02"android:layout_width="</a:t>
            </a:r>
            <a:r>
              <a:rPr lang="en-US" altLang="ko-KR" sz="1000" b="1" dirty="0" err="1"/>
              <a:t>wrap_content"android:layout_height</a:t>
            </a:r>
            <a:r>
              <a:rPr lang="en-US" altLang="ko-KR" sz="1000" b="1" dirty="0"/>
              <a:t>="wrap_content"&gt;&lt;/</a:t>
            </a:r>
            <a:r>
              <a:rPr lang="en-US" altLang="ko-KR" sz="1000" b="1" dirty="0" err="1"/>
              <a:t>RadioButton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b="1" dirty="0"/>
              <a:t>&lt;</a:t>
            </a:r>
            <a:r>
              <a:rPr lang="en-US" altLang="ko-KR" sz="1000" b="1" dirty="0" err="1"/>
              <a:t>RadioButtonandroid:text</a:t>
            </a:r>
            <a:r>
              <a:rPr lang="en-US" altLang="ko-KR" sz="1000" b="1" dirty="0"/>
              <a:t>="3"android:id="@+id/RB03"android:layout_width="</a:t>
            </a:r>
            <a:r>
              <a:rPr lang="en-US" altLang="ko-KR" sz="1000" b="1" dirty="0" err="1"/>
              <a:t>wrap_content"android:layout_height</a:t>
            </a:r>
            <a:r>
              <a:rPr lang="en-US" altLang="ko-KR" sz="1000" b="1" dirty="0"/>
              <a:t>="wrap_content"&gt;&lt;/</a:t>
            </a:r>
            <a:r>
              <a:rPr lang="en-US" altLang="ko-KR" sz="1000" b="1" dirty="0" err="1"/>
              <a:t>RadioButton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b="1" dirty="0"/>
              <a:t>&lt;</a:t>
            </a:r>
            <a:r>
              <a:rPr lang="en-US" altLang="ko-KR" sz="1000" b="1" dirty="0" err="1"/>
              <a:t>RadioButtonandroid:text</a:t>
            </a:r>
            <a:r>
              <a:rPr lang="en-US" altLang="ko-KR" sz="1000" b="1" dirty="0"/>
              <a:t>="4"android:id="@+id/RB04"android:layout_width="</a:t>
            </a:r>
            <a:r>
              <a:rPr lang="en-US" altLang="ko-KR" sz="1000" b="1" dirty="0" err="1"/>
              <a:t>wrap_content"android:layout_height</a:t>
            </a:r>
            <a:r>
              <a:rPr lang="en-US" altLang="ko-KR" sz="1000" b="1" dirty="0"/>
              <a:t>="wrap_content"&gt;&lt;/</a:t>
            </a:r>
            <a:r>
              <a:rPr lang="en-US" altLang="ko-KR" sz="1000" b="1" dirty="0" err="1"/>
              <a:t>RadioButton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b="1" dirty="0"/>
              <a:t>&lt;</a:t>
            </a:r>
            <a:r>
              <a:rPr lang="en-US" altLang="ko-KR" sz="1000" b="1" dirty="0" err="1"/>
              <a:t>RadioButtonandroid:text</a:t>
            </a:r>
            <a:r>
              <a:rPr lang="en-US" altLang="ko-KR" sz="1000" b="1" dirty="0"/>
              <a:t>="5"android:id="@+id/RB05"android:layout_width="</a:t>
            </a:r>
            <a:r>
              <a:rPr lang="en-US" altLang="ko-KR" sz="1000" b="1" dirty="0" err="1"/>
              <a:t>wrap_content"android:layout_height</a:t>
            </a:r>
            <a:r>
              <a:rPr lang="en-US" altLang="ko-KR" sz="1000" b="1" dirty="0"/>
              <a:t>="wrap_content"&gt;&lt;/</a:t>
            </a:r>
            <a:r>
              <a:rPr lang="en-US" altLang="ko-KR" sz="1000" b="1" dirty="0" err="1"/>
              <a:t>RadioButton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b="1" dirty="0"/>
              <a:t>&lt;</a:t>
            </a:r>
            <a:r>
              <a:rPr lang="en-US" altLang="ko-KR" sz="1000" b="1" dirty="0" err="1"/>
              <a:t>RadioButtonandroid:text</a:t>
            </a:r>
            <a:r>
              <a:rPr lang="en-US" altLang="ko-KR" sz="1000" b="1" dirty="0"/>
              <a:t>="6"android:id="@+id/RB06"android:layout_width="</a:t>
            </a:r>
            <a:r>
              <a:rPr lang="en-US" altLang="ko-KR" sz="1000" b="1" dirty="0" err="1"/>
              <a:t>wrap_content"android:layout_height</a:t>
            </a:r>
            <a:r>
              <a:rPr lang="en-US" altLang="ko-KR" sz="1000" b="1" dirty="0"/>
              <a:t>="wrap_content"&gt;&lt;/</a:t>
            </a:r>
            <a:r>
              <a:rPr lang="en-US" altLang="ko-KR" sz="1000" b="1" dirty="0" err="1"/>
              <a:t>RadioButton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b="1" dirty="0"/>
              <a:t>&lt;</a:t>
            </a:r>
            <a:r>
              <a:rPr lang="en-US" altLang="ko-KR" sz="1000" b="1" dirty="0" err="1"/>
              <a:t>RadioButtonandroid:text</a:t>
            </a:r>
            <a:r>
              <a:rPr lang="en-US" altLang="ko-KR" sz="1000" b="1" dirty="0"/>
              <a:t>="7"android:id="@+id/RB07"android:layout_width="</a:t>
            </a:r>
            <a:r>
              <a:rPr lang="en-US" altLang="ko-KR" sz="1000" b="1" dirty="0" err="1"/>
              <a:t>wrap_content"android:layout_height</a:t>
            </a:r>
            <a:r>
              <a:rPr lang="en-US" altLang="ko-KR" sz="1000" b="1" dirty="0"/>
              <a:t>="wrap_content"&gt;&lt;/</a:t>
            </a:r>
            <a:r>
              <a:rPr lang="en-US" altLang="ko-KR" sz="1000" b="1" dirty="0" err="1"/>
              <a:t>RadioButton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b="1" dirty="0"/>
              <a:t>&lt;</a:t>
            </a:r>
            <a:r>
              <a:rPr lang="en-US" altLang="ko-KR" sz="1000" b="1" dirty="0" err="1"/>
              <a:t>RadioButtonandroid:text</a:t>
            </a:r>
            <a:r>
              <a:rPr lang="en-US" altLang="ko-KR" sz="1000" b="1" dirty="0"/>
              <a:t>="8"android:id="@+id/RB08"android:layout_width="</a:t>
            </a:r>
            <a:r>
              <a:rPr lang="en-US" altLang="ko-KR" sz="1000" b="1" dirty="0" err="1"/>
              <a:t>wrap_content"android:layout_height</a:t>
            </a:r>
            <a:r>
              <a:rPr lang="en-US" altLang="ko-KR" sz="1000" b="1" dirty="0"/>
              <a:t>="wrap_content"&gt;&lt;/</a:t>
            </a:r>
            <a:r>
              <a:rPr lang="en-US" altLang="ko-KR" sz="1000" b="1" dirty="0" err="1"/>
              <a:t>RadioButton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b="1" dirty="0"/>
              <a:t>&lt;/</a:t>
            </a:r>
            <a:r>
              <a:rPr lang="en-US" altLang="ko-KR" sz="1000" b="1" dirty="0" err="1"/>
              <a:t>RadioGroup</a:t>
            </a:r>
            <a:r>
              <a:rPr lang="en-US" altLang="ko-KR" sz="1000" b="1" dirty="0"/>
              <a:t>&gt;</a:t>
            </a:r>
          </a:p>
          <a:p>
            <a:r>
              <a:rPr lang="en-US" altLang="ko-KR" sz="1000" b="1" dirty="0"/>
              <a:t>&lt;/</a:t>
            </a:r>
            <a:r>
              <a:rPr lang="en-US" altLang="ko-KR" sz="1000" b="1" dirty="0" err="1"/>
              <a:t>LinearLayout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348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Control Project - 9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xfrm>
            <a:off x="285720" y="730695"/>
            <a:ext cx="8858280" cy="500066"/>
          </a:xfrm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– Ledjni.java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3600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8318" y="5373216"/>
            <a:ext cx="359164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① </a:t>
            </a:r>
            <a:r>
              <a:rPr lang="en-US" altLang="ko-KR" sz="1200" b="1" dirty="0" err="1" smtClean="0"/>
              <a:t>Jni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소스의 </a:t>
            </a:r>
            <a:r>
              <a:rPr lang="en-US" altLang="ko-KR" sz="1200" b="1" dirty="0" smtClean="0"/>
              <a:t>Native </a:t>
            </a:r>
            <a:r>
              <a:rPr lang="ko-KR" altLang="en-US" sz="1200" b="1" dirty="0" smtClean="0"/>
              <a:t>함수를 선언한다</a:t>
            </a:r>
            <a:r>
              <a:rPr lang="en-US" altLang="ko-KR" sz="1200" b="1" dirty="0"/>
              <a:t>.</a:t>
            </a:r>
          </a:p>
          <a:p>
            <a:r>
              <a:rPr lang="ko-KR" altLang="en-US" sz="1200" b="1" dirty="0" smtClean="0"/>
              <a:t>② </a:t>
            </a:r>
            <a:r>
              <a:rPr lang="en-US" altLang="ko-KR" sz="1200" b="1" dirty="0" err="1" smtClean="0"/>
              <a:t>Jni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소스를 컴파일한 </a:t>
            </a:r>
            <a:r>
              <a:rPr lang="en-US" altLang="ko-KR" sz="1200" b="1" dirty="0" smtClean="0"/>
              <a:t>Lib</a:t>
            </a:r>
            <a:r>
              <a:rPr lang="ko-KR" altLang="en-US" sz="1200" b="1" dirty="0" smtClean="0"/>
              <a:t>파일명을 등록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995936" y="1483321"/>
            <a:ext cx="4572000" cy="503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800" b="1" dirty="0"/>
              <a:t>package </a:t>
            </a:r>
            <a:r>
              <a:rPr lang="en-US" altLang="ko-KR" sz="800" b="1" dirty="0" err="1"/>
              <a:t>com.huins.ledjni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android.app.Activity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android.os.Bundle</a:t>
            </a:r>
            <a:r>
              <a:rPr lang="en-US" altLang="ko-KR" sz="800" b="1" dirty="0"/>
              <a:t>;</a:t>
            </a:r>
          </a:p>
          <a:p>
            <a:r>
              <a:rPr lang="en-US" altLang="ko-KR" sz="900" b="1" dirty="0"/>
              <a:t>import </a:t>
            </a:r>
            <a:r>
              <a:rPr lang="en-US" altLang="ko-KR" sz="900" b="1" dirty="0" err="1"/>
              <a:t>android.widget.RadioGroup</a:t>
            </a:r>
            <a:r>
              <a:rPr lang="en-US" altLang="ko-KR" sz="900" b="1" dirty="0"/>
              <a:t>;</a:t>
            </a:r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public </a:t>
            </a:r>
            <a:r>
              <a:rPr lang="en-US" altLang="ko-KR" sz="900" b="1" dirty="0"/>
              <a:t>class </a:t>
            </a:r>
            <a:r>
              <a:rPr lang="en-US" altLang="ko-KR" sz="900" b="1" dirty="0" err="1" smtClean="0"/>
              <a:t>LedJni</a:t>
            </a:r>
            <a:r>
              <a:rPr lang="en-US" altLang="ko-KR" sz="900" b="1" dirty="0" smtClean="0"/>
              <a:t> extends </a:t>
            </a:r>
            <a:r>
              <a:rPr lang="en-US" altLang="ko-KR" sz="900" b="1" dirty="0"/>
              <a:t>Activity implements </a:t>
            </a:r>
          </a:p>
          <a:p>
            <a:r>
              <a:rPr lang="en-US" altLang="ko-KR" sz="900" b="1" dirty="0" err="1"/>
              <a:t>RadioGroup.OnCheckedChangeListener</a:t>
            </a:r>
            <a:endParaRPr lang="en-US" altLang="ko-KR" sz="900" b="1" dirty="0"/>
          </a:p>
          <a:p>
            <a:r>
              <a:rPr lang="en-US" altLang="ko-KR" sz="900" b="1" dirty="0"/>
              <a:t>{</a:t>
            </a:r>
          </a:p>
          <a:p>
            <a:r>
              <a:rPr lang="en-US" altLang="ko-KR" sz="900" b="1" dirty="0" err="1"/>
              <a:t>RadioGroupmRadioGroup</a:t>
            </a:r>
            <a:r>
              <a:rPr lang="en-US" altLang="ko-KR" sz="900" b="1" dirty="0"/>
              <a:t>;</a:t>
            </a:r>
          </a:p>
          <a:p>
            <a:r>
              <a:rPr lang="en-US" altLang="ko-KR" sz="900" b="1" dirty="0" smtClean="0"/>
              <a:t> /** </a:t>
            </a:r>
            <a:r>
              <a:rPr lang="en-US" altLang="ko-KR" sz="900" b="1" dirty="0"/>
              <a:t>Called when the activity is first created. */</a:t>
            </a:r>
          </a:p>
          <a:p>
            <a:r>
              <a:rPr lang="en-US" altLang="ko-KR" sz="900" b="1" dirty="0" smtClean="0"/>
              <a:t> @</a:t>
            </a:r>
            <a:r>
              <a:rPr lang="en-US" altLang="ko-KR" sz="900" b="1" dirty="0"/>
              <a:t>Override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public </a:t>
            </a:r>
            <a:r>
              <a:rPr lang="en-US" altLang="ko-KR" sz="900" b="1" dirty="0"/>
              <a:t>void </a:t>
            </a:r>
            <a:r>
              <a:rPr lang="en-US" altLang="ko-KR" sz="900" b="1" dirty="0" err="1"/>
              <a:t>onCreate</a:t>
            </a:r>
            <a:r>
              <a:rPr lang="en-US" altLang="ko-KR" sz="900" b="1" dirty="0"/>
              <a:t>(Bundle </a:t>
            </a:r>
            <a:r>
              <a:rPr lang="en-US" altLang="ko-KR" sz="900" b="1" dirty="0" err="1"/>
              <a:t>savedInstanceState</a:t>
            </a:r>
            <a:r>
              <a:rPr lang="en-US" altLang="ko-KR" sz="900" b="1" dirty="0"/>
              <a:t>) {</a:t>
            </a:r>
          </a:p>
          <a:p>
            <a:pPr lvl="1"/>
            <a:r>
              <a:rPr lang="en-US" altLang="ko-KR" sz="900" b="1" dirty="0" err="1"/>
              <a:t>super.onCreate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savedInstanceState</a:t>
            </a:r>
            <a:r>
              <a:rPr lang="en-US" altLang="ko-KR" sz="900" b="1" dirty="0"/>
              <a:t>);</a:t>
            </a:r>
          </a:p>
          <a:p>
            <a:pPr lvl="1"/>
            <a:r>
              <a:rPr lang="en-US" altLang="ko-KR" sz="900" b="1" dirty="0" err="1"/>
              <a:t>setContentView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R.layout.main</a:t>
            </a:r>
            <a:r>
              <a:rPr lang="en-US" altLang="ko-KR" sz="900" b="1" dirty="0"/>
              <a:t>);</a:t>
            </a:r>
          </a:p>
          <a:p>
            <a:pPr lvl="1"/>
            <a:endParaRPr lang="ko-KR" altLang="en-US" sz="900" b="1" dirty="0"/>
          </a:p>
          <a:p>
            <a:pPr lvl="1"/>
            <a:r>
              <a:rPr lang="en-US" altLang="ko-KR" sz="900" b="1" dirty="0" err="1"/>
              <a:t>mRadioGroup</a:t>
            </a:r>
            <a:r>
              <a:rPr lang="en-US" altLang="ko-KR" sz="900" b="1" dirty="0"/>
              <a:t>= (</a:t>
            </a:r>
            <a:r>
              <a:rPr lang="en-US" altLang="ko-KR" sz="900" b="1" dirty="0" err="1"/>
              <a:t>RadioGroup</a:t>
            </a:r>
            <a:r>
              <a:rPr lang="en-US" altLang="ko-KR" sz="900" b="1" dirty="0"/>
              <a:t>)findViewById(R.id.RadioGroup01);</a:t>
            </a:r>
          </a:p>
          <a:p>
            <a:pPr lvl="1"/>
            <a:r>
              <a:rPr lang="en-US" altLang="ko-KR" sz="900" b="1" dirty="0" err="1"/>
              <a:t>mRadioGroup.setOnCheckedChangeListener</a:t>
            </a:r>
            <a:r>
              <a:rPr lang="en-US" altLang="ko-KR" sz="900" b="1" dirty="0"/>
              <a:t>(this);</a:t>
            </a:r>
          </a:p>
          <a:p>
            <a:r>
              <a:rPr lang="en-US" altLang="ko-KR" sz="900" b="1" dirty="0"/>
              <a:t>}</a:t>
            </a:r>
          </a:p>
          <a:p>
            <a:r>
              <a:rPr lang="en-US" altLang="ko-KR" sz="900" b="1" dirty="0" smtClean="0"/>
              <a:t> public </a:t>
            </a:r>
            <a:r>
              <a:rPr lang="en-US" altLang="ko-KR" sz="900" b="1" dirty="0"/>
              <a:t>void </a:t>
            </a:r>
            <a:r>
              <a:rPr lang="en-US" altLang="ko-KR" sz="900" b="1" dirty="0" err="1" smtClean="0"/>
              <a:t>onCheckedChanged</a:t>
            </a:r>
            <a:r>
              <a:rPr lang="en-US" altLang="ko-KR" sz="900" b="1" dirty="0" smtClean="0"/>
              <a:t>(Radio </a:t>
            </a:r>
            <a:r>
              <a:rPr lang="en-US" altLang="ko-KR" sz="900" b="1" dirty="0" err="1" smtClean="0"/>
              <a:t>Groupgroup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intcheckedId</a:t>
            </a:r>
            <a:r>
              <a:rPr lang="en-US" altLang="ko-KR" sz="900" b="1" dirty="0"/>
              <a:t>){</a:t>
            </a:r>
          </a:p>
          <a:p>
            <a:pPr lvl="1"/>
            <a:r>
              <a:rPr lang="en-US" altLang="ko-KR" sz="900" b="1" dirty="0"/>
              <a:t>switch(</a:t>
            </a:r>
            <a:r>
              <a:rPr lang="en-US" altLang="ko-KR" sz="900" b="1" dirty="0" err="1"/>
              <a:t>checkedId</a:t>
            </a:r>
            <a:r>
              <a:rPr lang="en-US" altLang="ko-KR" sz="900" b="1" dirty="0"/>
              <a:t>)</a:t>
            </a:r>
          </a:p>
          <a:p>
            <a:pPr lvl="1"/>
            <a:r>
              <a:rPr lang="en-US" altLang="ko-KR" sz="900" b="1" dirty="0"/>
              <a:t>{</a:t>
            </a:r>
          </a:p>
          <a:p>
            <a:pPr lvl="1"/>
            <a:r>
              <a:rPr lang="en-US" altLang="ko-KR" sz="900" b="1" dirty="0"/>
              <a:t>case R.id.RB01</a:t>
            </a:r>
            <a:r>
              <a:rPr lang="en-US" altLang="ko-KR" sz="900" b="1" dirty="0" smtClean="0"/>
              <a:t>:	</a:t>
            </a:r>
            <a:r>
              <a:rPr lang="en-US" altLang="ko-KR" sz="900" b="1" dirty="0" err="1" smtClean="0"/>
              <a:t>RecieveLedValue</a:t>
            </a:r>
            <a:r>
              <a:rPr lang="en-US" altLang="ko-KR" sz="900" b="1" dirty="0" smtClean="0"/>
              <a:t>(1);	break </a:t>
            </a:r>
            <a:r>
              <a:rPr lang="en-US" altLang="ko-KR" sz="900" b="1" dirty="0"/>
              <a:t>; </a:t>
            </a:r>
          </a:p>
          <a:p>
            <a:pPr lvl="1"/>
            <a:r>
              <a:rPr lang="en-US" altLang="ko-KR" sz="900" b="1" dirty="0"/>
              <a:t>case R.id.RB02</a:t>
            </a:r>
            <a:r>
              <a:rPr lang="en-US" altLang="ko-KR" sz="900" b="1" dirty="0" smtClean="0"/>
              <a:t>:	</a:t>
            </a:r>
            <a:r>
              <a:rPr lang="en-US" altLang="ko-KR" sz="900" b="1" dirty="0" err="1" smtClean="0"/>
              <a:t>RecieveLedValue</a:t>
            </a:r>
            <a:r>
              <a:rPr lang="en-US" altLang="ko-KR" sz="900" b="1" dirty="0" smtClean="0"/>
              <a:t>(2);	break </a:t>
            </a:r>
            <a:r>
              <a:rPr lang="en-US" altLang="ko-KR" sz="900" b="1" dirty="0"/>
              <a:t>; </a:t>
            </a:r>
          </a:p>
          <a:p>
            <a:pPr lvl="1"/>
            <a:r>
              <a:rPr lang="en-US" altLang="ko-KR" sz="900" b="1" dirty="0"/>
              <a:t>case R.id.RB03</a:t>
            </a:r>
            <a:r>
              <a:rPr lang="en-US" altLang="ko-KR" sz="900" b="1" dirty="0" smtClean="0"/>
              <a:t>:	</a:t>
            </a:r>
            <a:r>
              <a:rPr lang="en-US" altLang="ko-KR" sz="900" b="1" dirty="0" err="1" smtClean="0"/>
              <a:t>RecieveLedValue</a:t>
            </a:r>
            <a:r>
              <a:rPr lang="en-US" altLang="ko-KR" sz="900" b="1" dirty="0" smtClean="0"/>
              <a:t>(3);	break </a:t>
            </a:r>
            <a:r>
              <a:rPr lang="en-US" altLang="ko-KR" sz="900" b="1" dirty="0"/>
              <a:t>; </a:t>
            </a:r>
          </a:p>
          <a:p>
            <a:pPr lvl="1"/>
            <a:r>
              <a:rPr lang="en-US" altLang="ko-KR" sz="900" b="1" dirty="0"/>
              <a:t>case R.id.RB04</a:t>
            </a:r>
            <a:r>
              <a:rPr lang="en-US" altLang="ko-KR" sz="900" b="1" dirty="0" smtClean="0"/>
              <a:t>:	</a:t>
            </a:r>
            <a:r>
              <a:rPr lang="en-US" altLang="ko-KR" sz="900" b="1" dirty="0" err="1" smtClean="0"/>
              <a:t>RecieveLedValue</a:t>
            </a:r>
            <a:r>
              <a:rPr lang="en-US" altLang="ko-KR" sz="900" b="1" dirty="0" smtClean="0"/>
              <a:t>(4);	break </a:t>
            </a:r>
            <a:r>
              <a:rPr lang="en-US" altLang="ko-KR" sz="900" b="1" dirty="0"/>
              <a:t>; </a:t>
            </a:r>
          </a:p>
          <a:p>
            <a:pPr lvl="1"/>
            <a:r>
              <a:rPr lang="en-US" altLang="ko-KR" sz="900" b="1" dirty="0"/>
              <a:t>case R.id.RB05</a:t>
            </a:r>
            <a:r>
              <a:rPr lang="en-US" altLang="ko-KR" sz="900" b="1" dirty="0" smtClean="0"/>
              <a:t>:	</a:t>
            </a:r>
            <a:r>
              <a:rPr lang="en-US" altLang="ko-KR" sz="900" b="1" dirty="0" err="1" smtClean="0"/>
              <a:t>RecieveLedValue</a:t>
            </a:r>
            <a:r>
              <a:rPr lang="en-US" altLang="ko-KR" sz="900" b="1" dirty="0" smtClean="0"/>
              <a:t>(5);	break </a:t>
            </a:r>
            <a:r>
              <a:rPr lang="en-US" altLang="ko-KR" sz="900" b="1" dirty="0"/>
              <a:t>; </a:t>
            </a:r>
          </a:p>
          <a:p>
            <a:pPr lvl="1"/>
            <a:r>
              <a:rPr lang="en-US" altLang="ko-KR" sz="900" b="1" dirty="0"/>
              <a:t>case R.id.RB06</a:t>
            </a:r>
            <a:r>
              <a:rPr lang="en-US" altLang="ko-KR" sz="900" b="1" dirty="0" smtClean="0"/>
              <a:t>:	</a:t>
            </a:r>
            <a:r>
              <a:rPr lang="en-US" altLang="ko-KR" sz="900" b="1" dirty="0" err="1" smtClean="0"/>
              <a:t>RecieveLedValue</a:t>
            </a:r>
            <a:r>
              <a:rPr lang="en-US" altLang="ko-KR" sz="900" b="1" dirty="0" smtClean="0"/>
              <a:t>(6);	break </a:t>
            </a:r>
            <a:r>
              <a:rPr lang="en-US" altLang="ko-KR" sz="900" b="1" dirty="0"/>
              <a:t>; </a:t>
            </a:r>
          </a:p>
          <a:p>
            <a:pPr lvl="1"/>
            <a:r>
              <a:rPr lang="en-US" altLang="ko-KR" sz="900" b="1" dirty="0"/>
              <a:t>case R.id.RB07</a:t>
            </a:r>
            <a:r>
              <a:rPr lang="en-US" altLang="ko-KR" sz="900" b="1" dirty="0" smtClean="0"/>
              <a:t>:	</a:t>
            </a:r>
            <a:r>
              <a:rPr lang="en-US" altLang="ko-KR" sz="900" b="1" dirty="0" err="1" smtClean="0"/>
              <a:t>RecieveLedValue</a:t>
            </a:r>
            <a:r>
              <a:rPr lang="en-US" altLang="ko-KR" sz="900" b="1" dirty="0" smtClean="0"/>
              <a:t>(7);	break </a:t>
            </a:r>
            <a:r>
              <a:rPr lang="en-US" altLang="ko-KR" sz="900" b="1" dirty="0"/>
              <a:t>; </a:t>
            </a:r>
          </a:p>
          <a:p>
            <a:pPr lvl="1"/>
            <a:r>
              <a:rPr lang="en-US" altLang="ko-KR" sz="900" b="1" dirty="0"/>
              <a:t>case R.id.RB08</a:t>
            </a:r>
            <a:r>
              <a:rPr lang="en-US" altLang="ko-KR" sz="900" b="1" dirty="0" smtClean="0"/>
              <a:t>:	</a:t>
            </a:r>
            <a:r>
              <a:rPr lang="en-US" altLang="ko-KR" sz="900" b="1" dirty="0" err="1" smtClean="0"/>
              <a:t>RecieveLedValue</a:t>
            </a:r>
            <a:r>
              <a:rPr lang="en-US" altLang="ko-KR" sz="900" b="1" dirty="0" smtClean="0"/>
              <a:t>(8);	break </a:t>
            </a:r>
            <a:r>
              <a:rPr lang="en-US" altLang="ko-KR" sz="900" b="1" dirty="0"/>
              <a:t>;</a:t>
            </a:r>
          </a:p>
          <a:p>
            <a:r>
              <a:rPr lang="en-US" altLang="ko-KR" sz="900" b="1" dirty="0" smtClean="0"/>
              <a:t>	}</a:t>
            </a:r>
            <a:endParaRPr lang="en-US" altLang="ko-KR" sz="900" b="1" dirty="0"/>
          </a:p>
          <a:p>
            <a:r>
              <a:rPr lang="en-US" altLang="ko-KR" sz="900" b="1" dirty="0"/>
              <a:t>}</a:t>
            </a:r>
          </a:p>
          <a:p>
            <a:r>
              <a:rPr lang="en-US" altLang="ko-KR" sz="900" b="1" dirty="0" smtClean="0"/>
              <a:t> public </a:t>
            </a:r>
            <a:r>
              <a:rPr lang="en-US" altLang="ko-KR" sz="900" b="1" dirty="0"/>
              <a:t>native String </a:t>
            </a:r>
            <a:r>
              <a:rPr lang="en-US" altLang="ko-KR" sz="900" b="1" dirty="0" err="1"/>
              <a:t>RecieveLedValue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intx</a:t>
            </a:r>
            <a:r>
              <a:rPr lang="en-US" altLang="ko-KR" sz="900" b="1" dirty="0"/>
              <a:t>); &lt;---①</a:t>
            </a:r>
          </a:p>
          <a:p>
            <a:r>
              <a:rPr lang="en-US" altLang="ko-KR" sz="900" b="1" dirty="0" smtClean="0"/>
              <a:t> static </a:t>
            </a:r>
            <a:r>
              <a:rPr lang="en-US" altLang="ko-KR" sz="900" b="1" dirty="0"/>
              <a:t>{</a:t>
            </a:r>
          </a:p>
          <a:p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System.loadLibrary</a:t>
            </a:r>
            <a:r>
              <a:rPr lang="en-US" altLang="ko-KR" sz="900" b="1" dirty="0"/>
              <a:t>("led-</a:t>
            </a:r>
            <a:r>
              <a:rPr lang="en-US" altLang="ko-KR" sz="900" b="1" dirty="0" err="1"/>
              <a:t>jni</a:t>
            </a:r>
            <a:r>
              <a:rPr lang="en-US" altLang="ko-KR" sz="900" b="1" dirty="0"/>
              <a:t>"); &lt;---②</a:t>
            </a:r>
          </a:p>
          <a:p>
            <a:r>
              <a:rPr lang="en-US" altLang="ko-KR" sz="900" b="1" dirty="0" smtClean="0"/>
              <a:t>	}</a:t>
            </a:r>
            <a:endParaRPr lang="en-US" altLang="ko-KR" sz="900" b="1" dirty="0"/>
          </a:p>
          <a:p>
            <a:r>
              <a:rPr lang="en-US" altLang="ko-KR" sz="900" b="1" dirty="0"/>
              <a:t>}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4525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Control Project - 10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xfrm>
            <a:off x="285720" y="730695"/>
            <a:ext cx="8858280" cy="500066"/>
          </a:xfrm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– Led-</a:t>
            </a:r>
            <a:r>
              <a:rPr lang="en-US" altLang="ko-KR" dirty="0" err="1" smtClean="0"/>
              <a:t>jni.c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4" y="1465734"/>
            <a:ext cx="36195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4654" y="5301208"/>
            <a:ext cx="36195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① 디바이스 드라이버를</a:t>
            </a:r>
            <a:r>
              <a:rPr lang="en-US" altLang="ko-KR" sz="1200" b="1" dirty="0"/>
              <a:t>open</a:t>
            </a:r>
            <a:r>
              <a:rPr lang="ko-KR" altLang="en-US" sz="1200" b="1" dirty="0"/>
              <a:t>한다</a:t>
            </a:r>
            <a:r>
              <a:rPr lang="en-US" altLang="ko-KR" sz="1200" b="1" dirty="0"/>
              <a:t>.</a:t>
            </a:r>
          </a:p>
          <a:p>
            <a:r>
              <a:rPr lang="ko-KR" altLang="en-US" sz="1200" b="1" dirty="0" smtClean="0"/>
              <a:t>② </a:t>
            </a:r>
            <a:r>
              <a:rPr lang="en-US" altLang="ko-KR" sz="1200" b="1" dirty="0" smtClean="0"/>
              <a:t>java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err="1" smtClean="0"/>
              <a:t>Jni</a:t>
            </a:r>
            <a:r>
              <a:rPr lang="ko-KR" altLang="en-US" sz="1200" b="1" dirty="0" smtClean="0"/>
              <a:t>소스의 </a:t>
            </a:r>
            <a:r>
              <a:rPr lang="en-US" altLang="ko-KR" sz="1200" b="1" dirty="0" smtClean="0"/>
              <a:t>C</a:t>
            </a:r>
            <a:r>
              <a:rPr lang="ko-KR" altLang="en-US" sz="1200" b="1" dirty="0" smtClean="0"/>
              <a:t>언어 함수를 호출하기 위해서는 </a:t>
            </a:r>
            <a:r>
              <a:rPr lang="en-US" altLang="ko-KR" sz="1200" b="1" dirty="0" err="1" smtClean="0"/>
              <a:t>jni</a:t>
            </a:r>
            <a:r>
              <a:rPr lang="ko-KR" altLang="en-US" sz="1200" b="1" dirty="0" smtClean="0"/>
              <a:t>함수 명명 규칙에 따라 함수를 정의해야 된다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4139952" y="1196752"/>
            <a:ext cx="4680520" cy="55861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/>
              <a:t>#include &lt;</a:t>
            </a:r>
            <a:r>
              <a:rPr lang="en-US" altLang="ko-KR" sz="1050" b="1" dirty="0" err="1"/>
              <a:t>string.h</a:t>
            </a:r>
            <a:r>
              <a:rPr lang="en-US" altLang="ko-KR" sz="1050" b="1" dirty="0"/>
              <a:t>&gt;</a:t>
            </a:r>
          </a:p>
          <a:p>
            <a:r>
              <a:rPr lang="en-US" altLang="ko-KR" sz="1050" b="1" dirty="0"/>
              <a:t>#include &lt;</a:t>
            </a:r>
            <a:r>
              <a:rPr lang="en-US" altLang="ko-KR" sz="1050" b="1" dirty="0" err="1"/>
              <a:t>jni.h</a:t>
            </a:r>
            <a:r>
              <a:rPr lang="en-US" altLang="ko-KR" sz="1050" b="1" dirty="0"/>
              <a:t>&gt;</a:t>
            </a:r>
          </a:p>
          <a:p>
            <a:r>
              <a:rPr lang="en-US" altLang="ko-KR" sz="1050" b="1" dirty="0"/>
              <a:t>#include &lt;android/</a:t>
            </a:r>
            <a:r>
              <a:rPr lang="en-US" altLang="ko-KR" sz="1050" b="1" dirty="0" err="1"/>
              <a:t>log.h</a:t>
            </a:r>
            <a:r>
              <a:rPr lang="en-US" altLang="ko-KR" sz="1050" b="1" dirty="0"/>
              <a:t>&gt;</a:t>
            </a:r>
          </a:p>
          <a:p>
            <a:r>
              <a:rPr lang="en-US" altLang="ko-KR" sz="1050" b="1" dirty="0"/>
              <a:t>#include &lt;</a:t>
            </a:r>
            <a:r>
              <a:rPr lang="en-US" altLang="ko-KR" sz="1050" b="1" dirty="0" err="1"/>
              <a:t>fcntl.h</a:t>
            </a:r>
            <a:r>
              <a:rPr lang="en-US" altLang="ko-KR" sz="1050" b="1" dirty="0"/>
              <a:t>&gt; </a:t>
            </a:r>
          </a:p>
          <a:p>
            <a:endParaRPr lang="en-US" altLang="ko-KR" sz="1050" b="1" dirty="0" smtClean="0"/>
          </a:p>
          <a:p>
            <a:r>
              <a:rPr lang="en-US" altLang="ko-KR" sz="1050" b="1" dirty="0" smtClean="0"/>
              <a:t>void </a:t>
            </a:r>
            <a:r>
              <a:rPr lang="en-US" altLang="ko-KR" sz="1050" b="1" dirty="0" err="1"/>
              <a:t>led_main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intx</a:t>
            </a:r>
            <a:r>
              <a:rPr lang="en-US" altLang="ko-KR" sz="1050" b="1" dirty="0"/>
              <a:t>)</a:t>
            </a:r>
          </a:p>
          <a:p>
            <a:r>
              <a:rPr lang="en-US" altLang="ko-KR" sz="1050" b="1" dirty="0"/>
              <a:t>{</a:t>
            </a:r>
          </a:p>
          <a:p>
            <a:r>
              <a:rPr lang="en-US" altLang="ko-KR" sz="1050" b="1" dirty="0" smtClean="0"/>
              <a:t>	int </a:t>
            </a:r>
            <a:r>
              <a:rPr lang="en-US" altLang="ko-KR" sz="1050" b="1" dirty="0" err="1" smtClean="0"/>
              <a:t>fd</a:t>
            </a:r>
            <a:r>
              <a:rPr lang="en-US" altLang="ko-KR" sz="1050" b="1" dirty="0"/>
              <a:t>= -1;</a:t>
            </a:r>
          </a:p>
          <a:p>
            <a:pPr lvl="1"/>
            <a:r>
              <a:rPr lang="en-US" altLang="ko-KR" sz="1050" b="1" dirty="0"/>
              <a:t>unsigned short </a:t>
            </a:r>
            <a:r>
              <a:rPr lang="en-US" altLang="ko-KR" sz="1050" b="1" dirty="0" err="1"/>
              <a:t>val</a:t>
            </a:r>
            <a:r>
              <a:rPr lang="en-US" altLang="ko-KR" sz="1050" b="1" dirty="0"/>
              <a:t>[] = { 0x0000, 0xfeff, 0xfdff, 0xfbff, </a:t>
            </a:r>
          </a:p>
          <a:p>
            <a:pPr lvl="1"/>
            <a:r>
              <a:rPr lang="en-US" altLang="ko-KR" sz="1050" b="1" dirty="0"/>
              <a:t>0xf7ff, 0xefff, 0xdfff, 0xbfff, 0x7fff };</a:t>
            </a:r>
          </a:p>
          <a:p>
            <a:pPr lvl="1"/>
            <a:endParaRPr lang="ko-KR" altLang="en-US" sz="1050" b="1" dirty="0"/>
          </a:p>
          <a:p>
            <a:pPr lvl="1"/>
            <a:r>
              <a:rPr lang="en-US" altLang="ko-KR" sz="1050" b="1" dirty="0" err="1"/>
              <a:t>fd</a:t>
            </a:r>
            <a:r>
              <a:rPr lang="en-US" altLang="ko-KR" sz="1050" b="1" dirty="0"/>
              <a:t>= open("/</a:t>
            </a:r>
            <a:r>
              <a:rPr lang="en-US" altLang="ko-KR" sz="1050" b="1" dirty="0" err="1"/>
              <a:t>dev</a:t>
            </a:r>
            <a:r>
              <a:rPr lang="en-US" altLang="ko-KR" sz="1050" b="1" dirty="0"/>
              <a:t>/</a:t>
            </a:r>
            <a:r>
              <a:rPr lang="en-US" altLang="ko-KR" sz="1050" b="1" dirty="0" err="1"/>
              <a:t>gpio</a:t>
            </a:r>
            <a:r>
              <a:rPr lang="en-US" altLang="ko-KR" sz="1050" b="1" dirty="0"/>
              <a:t>", O_RDWR); &lt;---①</a:t>
            </a:r>
          </a:p>
          <a:p>
            <a:pPr lvl="1"/>
            <a:r>
              <a:rPr lang="en-US" altLang="ko-KR" sz="1050" b="1" dirty="0"/>
              <a:t>if (</a:t>
            </a:r>
            <a:r>
              <a:rPr lang="en-US" altLang="ko-KR" sz="1050" b="1" dirty="0" err="1"/>
              <a:t>fd</a:t>
            </a:r>
            <a:r>
              <a:rPr lang="en-US" altLang="ko-KR" sz="1050" b="1" dirty="0"/>
              <a:t>&lt; 0){</a:t>
            </a:r>
          </a:p>
          <a:p>
            <a:pPr lvl="1"/>
            <a:r>
              <a:rPr lang="en-US" altLang="ko-KR" sz="1050" b="1" dirty="0"/>
              <a:t>__</a:t>
            </a:r>
            <a:r>
              <a:rPr lang="en-US" altLang="ko-KR" sz="1050" b="1" dirty="0" err="1"/>
              <a:t>android_log_print</a:t>
            </a:r>
            <a:r>
              <a:rPr lang="en-US" altLang="ko-KR" sz="1050" b="1" dirty="0"/>
              <a:t>(ANDROID_LOG_INFO, "Device Open Error", </a:t>
            </a:r>
          </a:p>
          <a:p>
            <a:pPr lvl="1"/>
            <a:r>
              <a:rPr lang="en-US" altLang="ko-KR" sz="1050" b="1" dirty="0"/>
              <a:t>"Driver = %d", x);</a:t>
            </a:r>
          </a:p>
          <a:p>
            <a:pPr lvl="1"/>
            <a:r>
              <a:rPr lang="en-US" altLang="ko-KR" sz="1050" b="1" dirty="0"/>
              <a:t>}</a:t>
            </a:r>
          </a:p>
          <a:p>
            <a:pPr lvl="1"/>
            <a:r>
              <a:rPr lang="en-US" altLang="ko-KR" sz="1050" b="1" dirty="0"/>
              <a:t>else</a:t>
            </a:r>
          </a:p>
          <a:p>
            <a:pPr lvl="1"/>
            <a:r>
              <a:rPr lang="en-US" altLang="ko-KR" sz="1050" b="1" dirty="0"/>
              <a:t>{</a:t>
            </a:r>
          </a:p>
          <a:p>
            <a:pPr lvl="1"/>
            <a:r>
              <a:rPr lang="en-US" altLang="ko-KR" sz="1050" b="1" dirty="0"/>
              <a:t>__</a:t>
            </a:r>
            <a:r>
              <a:rPr lang="en-US" altLang="ko-KR" sz="1050" b="1" dirty="0" err="1"/>
              <a:t>android_log_print</a:t>
            </a:r>
            <a:r>
              <a:rPr lang="en-US" altLang="ko-KR" sz="1050" b="1" dirty="0"/>
              <a:t>(ANDROID_LOG_INFO, "Device Open Success", </a:t>
            </a:r>
          </a:p>
          <a:p>
            <a:pPr lvl="1"/>
            <a:r>
              <a:rPr lang="en-US" altLang="ko-KR" sz="1050" b="1" dirty="0"/>
              <a:t>"Driver = %d", x);</a:t>
            </a:r>
          </a:p>
          <a:p>
            <a:pPr lvl="1"/>
            <a:r>
              <a:rPr lang="en-US" altLang="ko-KR" sz="1050" b="1" dirty="0"/>
              <a:t>write (</a:t>
            </a:r>
            <a:r>
              <a:rPr lang="en-US" altLang="ko-KR" sz="1050" b="1" dirty="0" err="1"/>
              <a:t>fd</a:t>
            </a:r>
            <a:r>
              <a:rPr lang="en-US" altLang="ko-KR" sz="1050" b="1" dirty="0"/>
              <a:t>, &amp;</a:t>
            </a:r>
            <a:r>
              <a:rPr lang="en-US" altLang="ko-KR" sz="1050" b="1" dirty="0" err="1"/>
              <a:t>val</a:t>
            </a:r>
            <a:r>
              <a:rPr lang="en-US" altLang="ko-KR" sz="1050" b="1" dirty="0"/>
              <a:t>[x], </a:t>
            </a:r>
            <a:r>
              <a:rPr lang="en-US" altLang="ko-KR" sz="1050" b="1" dirty="0" err="1"/>
              <a:t>sizeof</a:t>
            </a:r>
            <a:r>
              <a:rPr lang="en-US" altLang="ko-KR" sz="1050" b="1" dirty="0"/>
              <a:t>(unsigned short));</a:t>
            </a:r>
          </a:p>
          <a:p>
            <a:pPr lvl="1"/>
            <a:r>
              <a:rPr lang="en-US" altLang="ko-KR" sz="1050" b="1" dirty="0"/>
              <a:t>}</a:t>
            </a:r>
          </a:p>
          <a:p>
            <a:pPr lvl="1"/>
            <a:r>
              <a:rPr lang="en-US" altLang="ko-KR" sz="1050" b="1" dirty="0"/>
              <a:t>close(</a:t>
            </a:r>
            <a:r>
              <a:rPr lang="en-US" altLang="ko-KR" sz="1050" b="1" dirty="0" err="1"/>
              <a:t>fd</a:t>
            </a:r>
            <a:r>
              <a:rPr lang="en-US" altLang="ko-KR" sz="1050" b="1" dirty="0"/>
              <a:t>);</a:t>
            </a:r>
          </a:p>
          <a:p>
            <a:r>
              <a:rPr lang="en-US" altLang="ko-KR" sz="1050" b="1" dirty="0"/>
              <a:t>}</a:t>
            </a:r>
          </a:p>
          <a:p>
            <a:endParaRPr lang="ko-KR" altLang="en-US" sz="1050" b="1" dirty="0"/>
          </a:p>
          <a:p>
            <a:r>
              <a:rPr lang="en-US" altLang="ko-KR" sz="1050" b="1" dirty="0" err="1"/>
              <a:t>jstringJava_com_huins_ledjni_LedJni_RecieveLedValue</a:t>
            </a:r>
            <a:r>
              <a:rPr lang="en-US" altLang="ko-KR" sz="1050" b="1" dirty="0"/>
              <a:t>&lt;---②</a:t>
            </a:r>
          </a:p>
          <a:p>
            <a:r>
              <a:rPr lang="en-US" altLang="ko-KR" sz="1050" b="1" dirty="0" smtClean="0"/>
              <a:t>	( </a:t>
            </a:r>
            <a:r>
              <a:rPr lang="en-US" altLang="ko-KR" sz="1050" b="1" dirty="0" err="1"/>
              <a:t>JNIEnv</a:t>
            </a:r>
            <a:r>
              <a:rPr lang="en-US" altLang="ko-KR" sz="1050" b="1" dirty="0"/>
              <a:t>* </a:t>
            </a:r>
            <a:r>
              <a:rPr lang="en-US" altLang="ko-KR" sz="1050" b="1" dirty="0" err="1"/>
              <a:t>env,jobjectthiz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jintval</a:t>
            </a:r>
            <a:r>
              <a:rPr lang="en-US" altLang="ko-KR" sz="1050" b="1" dirty="0"/>
              <a:t>)</a:t>
            </a:r>
          </a:p>
          <a:p>
            <a:r>
              <a:rPr lang="en-US" altLang="ko-KR" sz="1050" b="1" dirty="0"/>
              <a:t>{</a:t>
            </a:r>
          </a:p>
          <a:p>
            <a:r>
              <a:rPr lang="en-US" altLang="ko-KR" sz="1050" b="1" dirty="0" smtClean="0"/>
              <a:t>	__</a:t>
            </a:r>
            <a:r>
              <a:rPr lang="en-US" altLang="ko-KR" sz="1050" b="1" dirty="0" err="1"/>
              <a:t>android_log_print</a:t>
            </a:r>
            <a:r>
              <a:rPr lang="en-US" altLang="ko-KR" sz="1050" b="1" dirty="0"/>
              <a:t>(ANDROID_LOG_INFO, "</a:t>
            </a:r>
            <a:r>
              <a:rPr lang="en-US" altLang="ko-KR" sz="1050" b="1" dirty="0" err="1"/>
              <a:t>LedJni</a:t>
            </a:r>
            <a:r>
              <a:rPr lang="en-US" altLang="ko-KR" sz="1050" b="1" dirty="0"/>
              <a:t>", </a:t>
            </a:r>
          </a:p>
          <a:p>
            <a:r>
              <a:rPr lang="en-US" altLang="ko-KR" sz="1050" b="1" dirty="0" smtClean="0"/>
              <a:t>	"</a:t>
            </a:r>
            <a:r>
              <a:rPr lang="en-US" altLang="ko-KR" sz="1050" b="1" dirty="0"/>
              <a:t>led value = %d", </a:t>
            </a:r>
            <a:r>
              <a:rPr lang="en-US" altLang="ko-KR" sz="1050" b="1" dirty="0" err="1"/>
              <a:t>val</a:t>
            </a:r>
            <a:r>
              <a:rPr lang="en-US" altLang="ko-KR" sz="1050" b="1" dirty="0"/>
              <a:t>);</a:t>
            </a:r>
          </a:p>
          <a:p>
            <a:r>
              <a:rPr lang="en-US" altLang="ko-KR" sz="1050" b="1" dirty="0" smtClean="0"/>
              <a:t>	</a:t>
            </a:r>
            <a:r>
              <a:rPr lang="en-US" altLang="ko-KR" sz="1050" b="1" dirty="0" err="1" smtClean="0"/>
              <a:t>led_main</a:t>
            </a:r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val</a:t>
            </a:r>
            <a:r>
              <a:rPr lang="en-US" altLang="ko-KR" sz="1050" b="1" dirty="0"/>
              <a:t>);</a:t>
            </a:r>
          </a:p>
          <a:p>
            <a:r>
              <a:rPr lang="en-US" altLang="ko-KR" sz="1050" b="1" dirty="0"/>
              <a:t>}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1365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xfrm>
            <a:off x="285720" y="730695"/>
            <a:ext cx="8858280" cy="500066"/>
          </a:xfrm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함수 명명 규칙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5698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58259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LED Control Project - 11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0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xfrm>
            <a:off x="285720" y="730695"/>
            <a:ext cx="8858280" cy="500066"/>
          </a:xfrm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– Android.mk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58259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LED Control Project - 12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04975"/>
            <a:ext cx="36195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27" y="1628800"/>
            <a:ext cx="5068391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2200" y="1700808"/>
            <a:ext cx="21602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소스 파일의 위치를 알려줌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83002" y="2067907"/>
            <a:ext cx="2289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Make </a:t>
            </a:r>
            <a:r>
              <a:rPr lang="ko-KR" altLang="en-US" sz="1200" b="1" dirty="0" smtClean="0"/>
              <a:t>관련 환경 변수 초기화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10250" y="2418601"/>
            <a:ext cx="228939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라이브러리를 빌드 하기 위한 정보 생성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이름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코드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39902" y="3498324"/>
            <a:ext cx="1781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공유 라이브러리 생성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93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xfrm>
            <a:off x="285720" y="730695"/>
            <a:ext cx="8858280" cy="500066"/>
          </a:xfrm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– AndroidManifest.xml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58259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LED Control Project - 13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5437"/>
            <a:ext cx="36195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72" y="1595437"/>
            <a:ext cx="4987305" cy="313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2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JNI</a:t>
            </a:r>
            <a:r>
              <a:rPr lang="ko-KR" altLang="en-US" dirty="0"/>
              <a:t>를 이용한 </a:t>
            </a:r>
            <a:r>
              <a:rPr lang="en-US" altLang="ko-KR" dirty="0"/>
              <a:t>Device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JNI </a:t>
            </a:r>
            <a:r>
              <a:rPr lang="en-US" altLang="ko-KR" sz="2000" dirty="0" smtClean="0"/>
              <a:t>(Java Native Interface) </a:t>
            </a:r>
            <a:r>
              <a:rPr lang="ko-KR" altLang="en-US" sz="2000" dirty="0" smtClean="0"/>
              <a:t>개요 및 이론 </a:t>
            </a:r>
            <a:endParaRPr lang="en-US" altLang="ko-KR" sz="2000" dirty="0" smtClean="0"/>
          </a:p>
          <a:p>
            <a:endParaRPr lang="en-US" altLang="ko-KR" dirty="0"/>
          </a:p>
          <a:p>
            <a:r>
              <a:rPr lang="en-US" altLang="ko-KR" dirty="0" smtClean="0"/>
              <a:t>NDK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Android Platform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ACHRO </a:t>
            </a:r>
            <a:r>
              <a:rPr lang="ko-KR" altLang="en-US" dirty="0"/>
              <a:t>개발 보드 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LED Control Project</a:t>
            </a:r>
          </a:p>
          <a:p>
            <a:endParaRPr lang="en-US" altLang="ko-KR" dirty="0"/>
          </a:p>
          <a:p>
            <a:r>
              <a:rPr lang="en-US" altLang="ko-KR" dirty="0" smtClean="0"/>
              <a:t>FND Control Project</a:t>
            </a:r>
          </a:p>
          <a:p>
            <a:endParaRPr lang="en-US" altLang="ko-KR" dirty="0"/>
          </a:p>
          <a:p>
            <a:r>
              <a:rPr lang="en-US" altLang="ko-KR" dirty="0" smtClean="0"/>
              <a:t>Summary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부제목 3"/>
          <p:cNvSpPr>
            <a:spLocks noGrp="1"/>
          </p:cNvSpPr>
          <p:nvPr>
            <p:ph type="subTitle" idx="13"/>
          </p:nvPr>
        </p:nvSpPr>
        <p:spPr>
          <a:xfrm>
            <a:off x="285720" y="714356"/>
            <a:ext cx="8858280" cy="500066"/>
          </a:xfrm>
          <a:noFill/>
        </p:spPr>
        <p:txBody>
          <a:bodyPr>
            <a:normAutofit/>
          </a:bodyPr>
          <a:lstStyle/>
          <a:p>
            <a:r>
              <a:rPr lang="ko-KR" altLang="en-US" dirty="0" smtClean="0"/>
              <a:t>목 차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JNI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JNI(Java Native </a:t>
            </a:r>
            <a:r>
              <a:rPr lang="en-US" altLang="ko-KR" dirty="0" smtClean="0"/>
              <a:t>Interface)</a:t>
            </a:r>
          </a:p>
          <a:p>
            <a:pPr lvl="1"/>
            <a:r>
              <a:rPr lang="ko-KR" altLang="en-US" dirty="0"/>
              <a:t>하드웨어 의존적인 </a:t>
            </a:r>
            <a:r>
              <a:rPr lang="en-US" altLang="ko-KR" dirty="0"/>
              <a:t>Device</a:t>
            </a:r>
            <a:r>
              <a:rPr lang="ko-KR" altLang="en-US" dirty="0"/>
              <a:t>나 속도 향상을 위해 직접 </a:t>
            </a:r>
            <a:r>
              <a:rPr lang="en-US" altLang="ko-KR" dirty="0"/>
              <a:t>Device</a:t>
            </a:r>
            <a:r>
              <a:rPr lang="ko-KR" altLang="en-US" dirty="0"/>
              <a:t>를 제어 할 필요가 있을 경우 사용하는 인터페이스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안드로이드 역시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기반으로써 </a:t>
            </a:r>
            <a:r>
              <a:rPr lang="en-US" altLang="ko-KR" dirty="0" smtClean="0"/>
              <a:t>JNI</a:t>
            </a:r>
            <a:r>
              <a:rPr lang="ko-KR" altLang="en-US" dirty="0" smtClean="0"/>
              <a:t>를 사용 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NDK(Native Develop Kit)</a:t>
            </a:r>
          </a:p>
          <a:p>
            <a:pPr lvl="1"/>
            <a:r>
              <a:rPr lang="ko-KR" altLang="en-US" dirty="0" smtClean="0"/>
              <a:t>안드로이드에서 </a:t>
            </a:r>
            <a:r>
              <a:rPr lang="en-US" altLang="ko-KR" dirty="0" smtClean="0"/>
              <a:t>JNI</a:t>
            </a:r>
            <a:r>
              <a:rPr lang="ko-KR" altLang="en-US" dirty="0" smtClean="0"/>
              <a:t>를 더욱 편리하게 사용 하기 위해 따로 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되어지는 툴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 smtClean="0"/>
              <a:t>개 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JNI</a:t>
            </a:r>
            <a:r>
              <a:rPr lang="ko-KR" altLang="en-US" dirty="0"/>
              <a:t>를 이용한 </a:t>
            </a:r>
            <a:r>
              <a:rPr lang="en-US" altLang="ko-KR" dirty="0"/>
              <a:t>Device 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이론 </a:t>
            </a:r>
            <a:r>
              <a:rPr lang="en-US" altLang="ko-KR" dirty="0" smtClean="0"/>
              <a:t>– 1)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 smtClean="0"/>
              <a:t>안드로이드 플랫폼의 구</a:t>
            </a:r>
            <a:r>
              <a:rPr lang="ko-KR" altLang="en-US" dirty="0"/>
              <a:t>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39" y="1348506"/>
            <a:ext cx="7262812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위쪽/아래쪽 화살표 7"/>
          <p:cNvSpPr/>
          <p:nvPr/>
        </p:nvSpPr>
        <p:spPr>
          <a:xfrm>
            <a:off x="2652200" y="1828476"/>
            <a:ext cx="576064" cy="1008112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쪽/아래쪽 화살표 8"/>
          <p:cNvSpPr/>
          <p:nvPr/>
        </p:nvSpPr>
        <p:spPr>
          <a:xfrm>
            <a:off x="2652200" y="3196628"/>
            <a:ext cx="576064" cy="1008112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/아래쪽 화살표 9"/>
          <p:cNvSpPr/>
          <p:nvPr/>
        </p:nvSpPr>
        <p:spPr>
          <a:xfrm>
            <a:off x="2652200" y="4996828"/>
            <a:ext cx="576064" cy="1008112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16296" y="1972492"/>
            <a:ext cx="309634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Java API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제공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(Android SDK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31731" y="3310909"/>
            <a:ext cx="306547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C/C++ Lib Interface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제공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(Android NDK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16296" y="5104840"/>
            <a:ext cx="309634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Device Interface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제공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JNI</a:t>
            </a:r>
            <a:r>
              <a:rPr lang="ko-KR" altLang="en-US" dirty="0"/>
              <a:t>를 이용한 </a:t>
            </a:r>
            <a:r>
              <a:rPr lang="en-US" altLang="ko-KR" dirty="0"/>
              <a:t>Device </a:t>
            </a:r>
            <a:r>
              <a:rPr lang="ko-KR" altLang="en-US" dirty="0"/>
              <a:t>제어 </a:t>
            </a:r>
            <a:r>
              <a:rPr lang="en-US" altLang="ko-KR" dirty="0"/>
              <a:t>(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 smtClean="0"/>
              <a:t>안드로이드 </a:t>
            </a:r>
            <a:r>
              <a:rPr lang="en-US" altLang="ko-KR" dirty="0" smtClean="0"/>
              <a:t>JNI(Java Native Interface)</a:t>
            </a:r>
            <a:r>
              <a:rPr lang="ko-KR" altLang="en-US" dirty="0" smtClean="0"/>
              <a:t> 구</a:t>
            </a:r>
            <a:r>
              <a:rPr lang="ko-KR" altLang="en-US" dirty="0"/>
              <a:t>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262812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위쪽/아래쪽 화살표 7"/>
          <p:cNvSpPr/>
          <p:nvPr/>
        </p:nvSpPr>
        <p:spPr>
          <a:xfrm>
            <a:off x="1331640" y="1844824"/>
            <a:ext cx="576064" cy="187220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쪽/아래쪽 화살표 8"/>
          <p:cNvSpPr/>
          <p:nvPr/>
        </p:nvSpPr>
        <p:spPr>
          <a:xfrm>
            <a:off x="4896036" y="1736812"/>
            <a:ext cx="576064" cy="392443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9692" y="2240868"/>
            <a:ext cx="309634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C/C++ Lib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직접 호출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(Android NDK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이용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64088" y="3320988"/>
            <a:ext cx="2740463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Device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직접 제어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(Android NDK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이용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JNI</a:t>
            </a:r>
            <a:r>
              <a:rPr lang="ko-KR" altLang="en-US" dirty="0"/>
              <a:t>를 이용한 </a:t>
            </a:r>
            <a:r>
              <a:rPr lang="en-US" altLang="ko-KR" dirty="0"/>
              <a:t>Device </a:t>
            </a:r>
            <a:r>
              <a:rPr lang="ko-KR" altLang="en-US" dirty="0"/>
              <a:t>제어 </a:t>
            </a:r>
            <a:r>
              <a:rPr lang="en-US" altLang="ko-KR" dirty="0"/>
              <a:t>(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smtClean="0"/>
              <a:t>3)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 smtClean="0"/>
              <a:t>소스 구조도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61148"/>
            <a:ext cx="7262812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위쪽/아래쪽 화살표 8"/>
          <p:cNvSpPr/>
          <p:nvPr/>
        </p:nvSpPr>
        <p:spPr>
          <a:xfrm>
            <a:off x="3185578" y="2027665"/>
            <a:ext cx="576064" cy="357913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85637" y="1481079"/>
            <a:ext cx="1584176" cy="525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Fndjni.java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81522" y="5606800"/>
            <a:ext cx="1584176" cy="525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fnd_driver.c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81522" y="3487674"/>
            <a:ext cx="1584176" cy="525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Fndjni.c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JNI</a:t>
            </a:r>
            <a:r>
              <a:rPr lang="ko-KR" altLang="en-US" dirty="0"/>
              <a:t>를 이용한 </a:t>
            </a:r>
            <a:r>
              <a:rPr lang="en-US" altLang="ko-KR" dirty="0"/>
              <a:t>Device </a:t>
            </a:r>
            <a:r>
              <a:rPr lang="ko-KR" altLang="en-US" dirty="0"/>
              <a:t>제어 </a:t>
            </a:r>
            <a:r>
              <a:rPr lang="en-US" altLang="ko-KR" dirty="0"/>
              <a:t>(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smtClean="0"/>
              <a:t>4)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 smtClean="0"/>
              <a:t>확장 보드</a:t>
            </a:r>
            <a:r>
              <a:rPr lang="en-US" altLang="ko-KR" dirty="0" smtClean="0"/>
              <a:t>(FND) </a:t>
            </a:r>
            <a:r>
              <a:rPr lang="ko-KR" altLang="en-US" dirty="0" smtClean="0"/>
              <a:t>소스 구조도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0891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Control Project - 1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– UI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450237" cy="467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5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Control Project - 3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 err="1" smtClean="0"/>
              <a:t>Ledjni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led_driver.c</a:t>
            </a:r>
            <a:r>
              <a:rPr lang="en-US" altLang="ko-KR" dirty="0" smtClean="0"/>
              <a:t> source code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857A-476E-4816-89CD-8EF34395976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376795"/>
            <a:ext cx="4248472" cy="50162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31" y="1376795"/>
            <a:ext cx="4498841" cy="50162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70998" y="5420577"/>
            <a:ext cx="950506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9564" y="5666581"/>
            <a:ext cx="21602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SROM </a:t>
            </a:r>
            <a:r>
              <a:rPr lang="ko-KR" altLang="en-US" sz="1200" b="1" dirty="0" smtClean="0"/>
              <a:t>인터페이스 어드레스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(SROM-Bank)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479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s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emsys</Template>
  <TotalTime>2469</TotalTime>
  <Words>827</Words>
  <Application>Microsoft Office PowerPoint</Application>
  <PresentationFormat>화면 슬라이드 쇼(4:3)</PresentationFormat>
  <Paragraphs>242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emsys</vt:lpstr>
      <vt:lpstr>JNI를 이용한 Device 제어</vt:lpstr>
      <vt:lpstr>JNI를 이용한 Device 제어</vt:lpstr>
      <vt:lpstr>JNI를 이용한 Device 제어</vt:lpstr>
      <vt:lpstr>JNI를 이용한 Device 제어 (이론 – 1)</vt:lpstr>
      <vt:lpstr>JNI를 이용한 Device 제어 (이론 – 2)</vt:lpstr>
      <vt:lpstr>JNI를 이용한 Device 제어 (이론 – 3)</vt:lpstr>
      <vt:lpstr>JNI를 이용한 Device 제어 (이론 – 4)</vt:lpstr>
      <vt:lpstr>LED Control Project - 1</vt:lpstr>
      <vt:lpstr>LED Control Project - 3</vt:lpstr>
      <vt:lpstr>LED Control Project - 4</vt:lpstr>
      <vt:lpstr>LED Control Project - 5</vt:lpstr>
      <vt:lpstr>LED Control Project - 6</vt:lpstr>
      <vt:lpstr>LED Control Project - 7</vt:lpstr>
      <vt:lpstr>LED Control Project - 8</vt:lpstr>
      <vt:lpstr>LED Control Project - 9</vt:lpstr>
      <vt:lpstr>LED Control Project - 10</vt:lpstr>
      <vt:lpstr>LED Control Project - 11</vt:lpstr>
      <vt:lpstr>LED Control Project - 12</vt:lpstr>
      <vt:lpstr>LED Control Project - 13</vt:lpstr>
    </vt:vector>
  </TitlesOfParts>
  <Company>85MSL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18000-6 &amp; EPC</dc:title>
  <dc:creator>Chamsae</dc:creator>
  <cp:lastModifiedBy>ninny</cp:lastModifiedBy>
  <cp:revision>71</cp:revision>
  <dcterms:created xsi:type="dcterms:W3CDTF">2009-03-16T01:32:27Z</dcterms:created>
  <dcterms:modified xsi:type="dcterms:W3CDTF">2014-11-19T14:51:49Z</dcterms:modified>
</cp:coreProperties>
</file>