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Determinant Level Across Years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Safety Levels (WQI) by Countries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Concentration Level by Country and Determinand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Concentration of Determinant By Countries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Determinand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No of Matrix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No of Water Bodies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No of Determinands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No of Countries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Determinand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Water Body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48c74525-8377-42fb-a3e2-c8e9aa1bf747?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f167daa29c144598" /><Relationship Type="http://schemas.openxmlformats.org/officeDocument/2006/relationships/slideLayout" Target="/ppt/slideLayouts/slideLayout8.xml" Id="R458c99a35bd8436f" /><Relationship Type="http://schemas.openxmlformats.org/officeDocument/2006/relationships/hyperlink" Target="https://app.powerbi.com/groups/me/reports/48c74525-8377-42fb-a3e2-c8e9aa1bf747/?pbi_source=PowerPoint" TargetMode="External" Id="RelId0" /><Relationship Type="http://schemas.openxmlformats.org/officeDocument/2006/relationships/image" Target="/ppt/media/image4.png" Id="imgId30616867"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85f9ee6e97994a29" /><Relationship Type="http://schemas.openxmlformats.org/officeDocument/2006/relationships/slideLayout" Target="/ppt/slideLayouts/slideLayout8.xml" Id="Rf9a7a99c512b4a9f" /><Relationship Type="http://schemas.openxmlformats.org/officeDocument/2006/relationships/hyperlink" Target="https://app.powerbi.com/groups/me/reports/48c74525-8377-42fb-a3e2-c8e9aa1bf747/?pbi_source=PowerPoint" TargetMode="External" Id="RelId1" /><Relationship Type="http://schemas.openxmlformats.org/officeDocument/2006/relationships/image" Target="/ppt/media/image5.png" Id="imgId30616868"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Water Quality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2/20/2025 11:46:44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2/19/2025 7:57:23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Determinant Level Across Years ,Safety Levels (WQI) by Countries ,Concentration Level by Country and Determinand ,image ,Concentration of Determinant By Countries ,Year ,Determinand ,Country ,shape ,No of Matrix ,shape ,No of Water Bodies ,shape ,No of Determinands ,shape ,No of Countries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061686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Country ,Determinand ,Water Body Category ,tableEx ,tableEx ,tableEx ,textbox ,imag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3061686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2</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