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2DC"/>
    <a:srgbClr val="022D62"/>
    <a:srgbClr val="0790C7"/>
    <a:srgbClr val="8DD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51C03-951C-417F-BCAB-BDC22BB5B147}" v="3" dt="2021-11-19T23:31:2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2136" autoAdjust="0"/>
  </p:normalViewPr>
  <p:slideViewPr>
    <p:cSldViewPr>
      <p:cViewPr varScale="1">
        <p:scale>
          <a:sx n="29" d="100"/>
          <a:sy n="29" d="100"/>
        </p:scale>
        <p:origin x="3448" y="33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ley Brenner" clId="Web-{F9C51C03-951C-417F-BCAB-BDC22BB5B147}"/>
    <pc:docChg chg="modSld">
      <pc:chgData name="Riley Brenner" userId="" providerId="" clId="Web-{F9C51C03-951C-417F-BCAB-BDC22BB5B147}" dt="2021-11-19T23:31:22.963" v="2" actId="1076"/>
      <pc:docMkLst>
        <pc:docMk/>
      </pc:docMkLst>
      <pc:sldChg chg="modSp">
        <pc:chgData name="Riley Brenner" userId="" providerId="" clId="Web-{F9C51C03-951C-417F-BCAB-BDC22BB5B147}" dt="2021-11-19T23:31:22.963" v="2" actId="1076"/>
        <pc:sldMkLst>
          <pc:docMk/>
          <pc:sldMk cId="2094152457" sldId="256"/>
        </pc:sldMkLst>
        <pc:picChg chg="mod">
          <ac:chgData name="Riley Brenner" userId="" providerId="" clId="Web-{F9C51C03-951C-417F-BCAB-BDC22BB5B147}" dt="2021-11-19T23:31:22.963" v="2" actId="1076"/>
          <ac:picMkLst>
            <pc:docMk/>
            <pc:sldMk cId="2094152457" sldId="256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6C091-248C-452E-ABB8-83D2FE3422DE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07A77-6D8A-4ACD-81A0-A5588E73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07A77-6D8A-4ACD-81A0-A5588E73B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0E52-4BE8-4CF5-B749-1F0707ACA79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FCD-4884-4DFE-881F-EECBFC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9" y="609600"/>
            <a:ext cx="6218181" cy="4478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1" y="533400"/>
            <a:ext cx="31551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52463" eaLnBrk="0" hangingPunct="0"/>
            <a:r>
              <a:rPr lang="en-US" sz="7200" b="1" dirty="0">
                <a:latin typeface="Arial" charset="0"/>
              </a:rPr>
              <a:t>Evaluation strategy for missing data imputation in mass spectrometry data analysis</a:t>
            </a:r>
            <a:endParaRPr lang="en-US" sz="2800" b="1" dirty="0">
              <a:latin typeface="Arial" charset="0"/>
            </a:endParaRPr>
          </a:p>
          <a:p>
            <a:pPr algn="ctr" defTabSz="652463" eaLnBrk="0" hangingPunct="0"/>
            <a:r>
              <a:rPr lang="en-US" sz="5400" b="1" dirty="0" err="1">
                <a:latin typeface="Arial" charset="0"/>
              </a:rPr>
              <a:t>Sijia</a:t>
            </a:r>
            <a:r>
              <a:rPr lang="en-US" sz="5400" b="1" dirty="0">
                <a:latin typeface="Arial" charset="0"/>
              </a:rPr>
              <a:t> </a:t>
            </a:r>
            <a:r>
              <a:rPr lang="en-US" sz="5400" b="1" dirty="0" err="1">
                <a:latin typeface="Arial" charset="0"/>
              </a:rPr>
              <a:t>Qiu</a:t>
            </a:r>
            <a:r>
              <a:rPr lang="en-US" sz="5400" b="1" dirty="0">
                <a:latin typeface="Arial" charset="0"/>
              </a:rPr>
              <a:t> and So Young Ryu</a:t>
            </a:r>
          </a:p>
          <a:p>
            <a:pPr algn="ctr" defTabSz="652463" eaLnBrk="0" hangingPunct="0"/>
            <a:endParaRPr lang="en-US" sz="1600" b="1" dirty="0">
              <a:latin typeface="Arial" charset="0"/>
            </a:endParaRPr>
          </a:p>
          <a:p>
            <a:pPr algn="ctr" defTabSz="652463" eaLnBrk="0" hangingPunct="0"/>
            <a:r>
              <a:rPr lang="en-US" sz="4800" b="1" dirty="0">
                <a:latin typeface="Arial" charset="0"/>
              </a:rPr>
              <a:t>Biostatistics Division, School of Public Health, University of Nevada, Reno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39775" y="14095274"/>
            <a:ext cx="12240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40AED-5762-4EC6-A398-E97F5E1E812A}"/>
              </a:ext>
            </a:extLst>
          </p:cNvPr>
          <p:cNvSpPr txBox="1"/>
          <p:nvPr/>
        </p:nvSpPr>
        <p:spPr>
          <a:xfrm>
            <a:off x="15088962" y="9415685"/>
            <a:ext cx="1847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3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F3E5B23-12FF-3B48-A2E3-26F71530F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00" y="304800"/>
            <a:ext cx="4604629" cy="462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927CB-5A7A-574D-B90D-D8A15A660422}"/>
              </a:ext>
            </a:extLst>
          </p:cNvPr>
          <p:cNvSpPr txBox="1"/>
          <p:nvPr/>
        </p:nvSpPr>
        <p:spPr>
          <a:xfrm>
            <a:off x="1905000" y="6891917"/>
            <a:ext cx="39319200" cy="3170099"/>
          </a:xfrm>
          <a:prstGeom prst="rect">
            <a:avLst/>
          </a:prstGeom>
          <a:solidFill>
            <a:srgbClr val="022D62"/>
          </a:solidFill>
          <a:ln>
            <a:solidFill>
              <a:srgbClr val="022D6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COMING SOON...</a:t>
            </a:r>
          </a:p>
        </p:txBody>
      </p:sp>
    </p:spTree>
    <p:extLst>
      <p:ext uri="{BB962C8B-B14F-4D97-AF65-F5344CB8AC3E}">
        <p14:creationId xmlns:p14="http://schemas.microsoft.com/office/powerpoint/2010/main" val="20941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022D62"/>
        </a:solidFill>
        <a:ln>
          <a:solidFill>
            <a:srgbClr val="022D62"/>
          </a:solidFill>
        </a:ln>
      </a:spPr>
      <a:bodyPr wrap="square" rtlCol="0">
        <a:spAutoFit/>
      </a:bodyPr>
      <a:lstStyle>
        <a:defPPr algn="ctr">
          <a:defRPr sz="4800" dirty="0" smtClean="0">
            <a:solidFill>
              <a:schemeClr val="bg1"/>
            </a:solidFill>
            <a:latin typeface="+mj-lt"/>
            <a:cs typeface="Times New Roman" panose="02020603050405020304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34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Mihye</dc:creator>
  <cp:lastModifiedBy>Soyoung Ryu</cp:lastModifiedBy>
  <cp:revision>397</cp:revision>
  <dcterms:created xsi:type="dcterms:W3CDTF">2015-03-11T06:01:07Z</dcterms:created>
  <dcterms:modified xsi:type="dcterms:W3CDTF">2021-11-29T21:44:31Z</dcterms:modified>
</cp:coreProperties>
</file>