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4FCC-56B7-4160-9E41-3E4D1E565F3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8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5585"/>
            <a:ext cx="12192000" cy="2387600"/>
          </a:xfrm>
        </p:spPr>
        <p:txBody>
          <a:bodyPr/>
          <a:lstStyle/>
          <a:p>
            <a:r>
              <a:rPr lang="en-US" altLang="ko-KR" b="1" dirty="0" err="1" smtClean="0"/>
              <a:t>Inosys</a:t>
            </a:r>
            <a:r>
              <a:rPr lang="en-US" altLang="ko-KR" dirty="0" smtClean="0"/>
              <a:t> &amp; </a:t>
            </a:r>
            <a:r>
              <a:rPr lang="en-US" altLang="ko-KR" b="1" dirty="0" err="1" smtClean="0"/>
              <a:t>Seowoo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2108" y="32560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FreeBoardDto.java</a:t>
            </a:r>
            <a:r>
              <a:rPr lang="ko-KR" altLang="en-US" dirty="0" smtClean="0">
                <a:solidFill>
                  <a:srgbClr val="FF0000"/>
                </a:solidFill>
              </a:rPr>
              <a:t>는 수정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추가 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프로젝트 </a:t>
            </a:r>
            <a:r>
              <a:rPr lang="en-US" altLang="ko-KR" sz="1100" dirty="0" smtClean="0"/>
              <a:t>check out </a:t>
            </a:r>
            <a:r>
              <a:rPr lang="ko-KR" altLang="en-US" sz="1100" dirty="0" smtClean="0"/>
              <a:t>후 서버실행하기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663"/>
            <a:ext cx="3515787" cy="41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189"/>
            <a:ext cx="4162168" cy="1943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모두 출력하기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213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타입에 데이터 출력하기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출력된 데이터는 </a:t>
            </a:r>
            <a:r>
              <a:rPr lang="en-US" altLang="ko-KR" sz="1100" dirty="0" smtClean="0"/>
              <a:t>01 &gt; </a:t>
            </a:r>
            <a:r>
              <a:rPr lang="ko-KR" altLang="en-US" sz="1100" dirty="0" smtClean="0"/>
              <a:t>자유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02 &gt; </a:t>
            </a:r>
            <a:r>
              <a:rPr lang="ko-KR" altLang="en-US" sz="1100" dirty="0" smtClean="0"/>
              <a:t>익명</a:t>
            </a:r>
            <a:r>
              <a:rPr lang="en-US" altLang="ko-KR" sz="1100" dirty="0" smtClean="0"/>
              <a:t>, 03 &gt; </a:t>
            </a:r>
            <a:r>
              <a:rPr lang="en-US" altLang="ko-KR" sz="1100" dirty="0" err="1" smtClean="0"/>
              <a:t>QnA</a:t>
            </a:r>
            <a:r>
              <a:rPr lang="ko-KR" altLang="en-US" sz="1100" dirty="0" smtClean="0"/>
              <a:t>로 바꿔주세요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있습니다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ko-KR" altLang="en-US" sz="1100" dirty="0" smtClean="0"/>
              <a:t>한가지는 </a:t>
            </a:r>
            <a:r>
              <a:rPr lang="en-US" altLang="ko-KR" sz="1100" dirty="0" smtClean="0"/>
              <a:t>mapper</a:t>
            </a:r>
            <a:r>
              <a:rPr lang="ko-KR" altLang="en-US" sz="1100" dirty="0" smtClean="0"/>
              <a:t>에 다른 한가지는 </a:t>
            </a:r>
            <a:r>
              <a:rPr lang="en-US" altLang="ko-KR" sz="1100" dirty="0" err="1" smtClean="0"/>
              <a:t>sqldeveloper</a:t>
            </a:r>
            <a:r>
              <a:rPr lang="ko-KR" altLang="en-US" sz="1100" dirty="0" smtClean="0"/>
              <a:t>에 적용해서 확인할 것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087"/>
            <a:ext cx="4162168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Submit </a:t>
            </a:r>
            <a:r>
              <a:rPr lang="ko-KR" altLang="en-US" sz="1100" dirty="0" smtClean="0"/>
              <a:t>방식으로 되어있는 글쓰기 버튼을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ajax </a:t>
            </a:r>
            <a:r>
              <a:rPr lang="ko-KR" altLang="en-US" sz="1100" dirty="0" smtClean="0">
                <a:solidFill>
                  <a:srgbClr val="FF0000"/>
                </a:solidFill>
              </a:rPr>
              <a:t>통신</a:t>
            </a:r>
            <a:r>
              <a:rPr lang="ko-KR" altLang="en-US" sz="1100" dirty="0" smtClean="0"/>
              <a:t>으로 바꿔주세요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4" y="2150075"/>
            <a:ext cx="3389055" cy="401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3989" y="5115697"/>
            <a:ext cx="288325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글쓰기버튼 클릭 시 글을 등록하시겠습니까 문구 출력 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저장 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ajax</a:t>
            </a:r>
            <a:r>
              <a:rPr lang="ko-KR" altLang="en-US" sz="1100" dirty="0" smtClean="0">
                <a:solidFill>
                  <a:srgbClr val="FF0000"/>
                </a:solidFill>
              </a:rPr>
              <a:t>방식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</a:t>
            </a:r>
            <a:r>
              <a:rPr lang="ko-KR" altLang="en-US" sz="1100" dirty="0" smtClean="0"/>
              <a:t>클릭 시 머무르기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스크립트를 이용하여 이름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내용에 </a:t>
            </a:r>
            <a:r>
              <a:rPr lang="ko-KR" altLang="en-US" sz="1100" dirty="0" smtClean="0"/>
              <a:t>빈 값이 </a:t>
            </a:r>
            <a:r>
              <a:rPr lang="ko-KR" altLang="en-US" sz="1100" dirty="0" smtClean="0"/>
              <a:t>있다면 저장되면 안됨</a:t>
            </a:r>
            <a:r>
              <a:rPr lang="en-US" altLang="ko-KR" sz="1100" dirty="0" smtClean="0"/>
              <a:t>. Alert</a:t>
            </a:r>
            <a:r>
              <a:rPr lang="ko-KR" altLang="en-US" sz="1100" dirty="0" smtClean="0"/>
              <a:t>출력 후 </a:t>
            </a:r>
            <a:r>
              <a:rPr lang="ko-KR" altLang="en-US" sz="1100" dirty="0" smtClean="0"/>
              <a:t>머무르기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ko-KR" altLang="en-US" sz="1100" dirty="0" smtClean="0"/>
              <a:t>유효성검사 필요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915"/>
            <a:ext cx="4276725" cy="120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2" y="2272228"/>
            <a:ext cx="4295775" cy="3600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547286" y="4530811"/>
            <a:ext cx="2051222" cy="53545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3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100" dirty="0" smtClean="0"/>
              <a:t>글 등록 성공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으로 돌아가시겠습니까</a:t>
            </a:r>
            <a:r>
              <a:rPr lang="en-US" altLang="ko-KR" sz="1100" dirty="0" smtClean="0"/>
              <a:t>? </a:t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창으로 이동</a:t>
            </a: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클릭 시 </a:t>
            </a:r>
            <a:r>
              <a:rPr lang="en-US" altLang="ko-KR" sz="1100" dirty="0" smtClean="0"/>
              <a:t>&gt; detail</a:t>
            </a:r>
            <a:r>
              <a:rPr lang="ko-KR" altLang="en-US" sz="1100" dirty="0" smtClean="0"/>
              <a:t>창으로 이동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dirty="0" smtClean="0"/>
              <a:t>예외처리 하기</a:t>
            </a:r>
            <a:r>
              <a:rPr lang="en-US" altLang="ko-KR" dirty="0" smtClean="0"/>
              <a:t>. Try catch</a:t>
            </a:r>
            <a:r>
              <a:rPr lang="ko-KR" altLang="en-US" dirty="0" smtClean="0"/>
              <a:t>문 사용하여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 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Catch</a:t>
            </a:r>
            <a:r>
              <a:rPr lang="ko-KR" altLang="en-US" dirty="0" err="1" smtClean="0"/>
              <a:t>일때도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success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들어오기 때문에 </a:t>
            </a:r>
            <a:r>
              <a:rPr lang="ko-KR" altLang="en-US" dirty="0" smtClean="0"/>
              <a:t>성공인지 실패인지 판가름하여 </a:t>
            </a:r>
            <a:r>
              <a:rPr lang="ko-KR" altLang="en-US" dirty="0" smtClean="0"/>
              <a:t>처리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983"/>
            <a:ext cx="4314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디테일 창 완성 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참고하여 만들어주세요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로 바꿔서 만들어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다중삭제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93" y="1467128"/>
            <a:ext cx="6191250" cy="3124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8493" y="2347784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8492" y="2913898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8492" y="3223172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8492" y="3495020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492" y="3777733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26730" y="3501086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22609" y="2920313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1815" y="4184820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41773" y="4184820"/>
            <a:ext cx="92263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868562"/>
            <a:ext cx="635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같이 만들어 주시되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건의 데이터를 삭제해도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삭제는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건의 데이터는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처리되도록 합니다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(java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여기까지 했다면 기술팀장님 호출해주세요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7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하단과 같이 검색조건에 대하여 검색을 실행해주세요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880"/>
            <a:ext cx="5345740" cy="27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165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Inosys &amp; Seowoo 화면정의서</vt:lpstr>
      <vt:lpstr>1. 화면 띄우기</vt:lpstr>
      <vt:lpstr>2. 데이터 모두 출력하기.</vt:lpstr>
      <vt:lpstr>3. 글쓰기버튼 완성.</vt:lpstr>
      <vt:lpstr>3. 글쓰기버튼 완성.</vt:lpstr>
      <vt:lpstr>3. 글쓰기버튼 완성</vt:lpstr>
      <vt:lpstr>4.디테일 창 완성 하기.</vt:lpstr>
      <vt:lpstr>5. 다중삭제.</vt:lpstr>
      <vt:lpstr>6. 검색조건.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Inosys &amp; Seowoo 화면정의서</dc:title>
  <dc:creator>ms</dc:creator>
  <cp:lastModifiedBy>ms</cp:lastModifiedBy>
  <cp:revision>10</cp:revision>
  <dcterms:created xsi:type="dcterms:W3CDTF">2022-10-25T04:36:19Z</dcterms:created>
  <dcterms:modified xsi:type="dcterms:W3CDTF">2022-10-25T07:01:17Z</dcterms:modified>
</cp:coreProperties>
</file>