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3088" y="955376"/>
            <a:ext cx="5717825" cy="323274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70875" y="460075"/>
            <a:ext cx="8393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200"/>
              <a:buFont typeface="Calibri"/>
              <a:buAutoNum type="arabicPeriod"/>
            </a:pPr>
            <a:r>
              <a:rPr lang="en-GB" sz="12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If you </a:t>
            </a:r>
            <a:r>
              <a:rPr lang="en-GB" sz="12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have</a:t>
            </a:r>
            <a:r>
              <a:rPr lang="en-GB" sz="12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never registered please do so by filling </a:t>
            </a:r>
            <a:r>
              <a:rPr lang="en-GB" sz="12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GB" sz="12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your data (inc checkmark if you are an employee)</a:t>
            </a:r>
            <a:endParaRPr sz="12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	using the button “Register and Entry” to register. Use the button with the </a:t>
            </a:r>
            <a:r>
              <a:rPr lang="en-GB" sz="12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keyboard</a:t>
            </a:r>
            <a:r>
              <a:rPr lang="en-GB" sz="12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(⌨) to show the onscreen Keyboard.</a:t>
            </a:r>
            <a:endParaRPr sz="12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86800" y="4273000"/>
            <a:ext cx="8393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Calibri"/>
              <a:buAutoNum type="arabicPeriod" startAt="2"/>
            </a:pPr>
            <a:r>
              <a:rPr lang="en-GB" sz="1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After registering the first time as employee, your name will appear in this list, allowing you </a:t>
            </a:r>
            <a:endParaRPr sz="12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	to register the next time(s) with a single click on the button “Entry from List” or double clicking on your name. </a:t>
            </a:r>
            <a:endParaRPr sz="12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Use the search bar to filter for your name or id.  </a:t>
            </a:r>
            <a:endParaRPr sz="12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1392750" y="1014175"/>
            <a:ext cx="6249000" cy="706800"/>
          </a:xfrm>
          <a:prstGeom prst="ellipse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786800" y="1633975"/>
            <a:ext cx="3784500" cy="27159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