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2" r:id="rId7"/>
    <p:sldId id="263" r:id="rId8"/>
    <p:sldId id="265" r:id="rId9"/>
    <p:sldId id="269"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za" initials="H" lastIdx="1" clrIdx="0">
    <p:extLst>
      <p:ext uri="{19B8F6BF-5375-455C-9EA6-DF929625EA0E}">
        <p15:presenceInfo xmlns:p15="http://schemas.microsoft.com/office/powerpoint/2012/main" userId="78cf40da2865dd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MSFT_Project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esktop\MSFT_Project1%20(1).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esktop\MSFT_Project1%20(1).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esktop\MSFT_Project1%20(1).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esktop\MSFT_Project1%20(1).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esktop\MSFT_Project1%20(1).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ownloads\MSFT_Project1%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sus\Downloads\MSFT_Project1%20(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asus\Desktop\MSFT_Project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tr-TR"/>
              <a:t>MS    </a:t>
            </a:r>
            <a:r>
              <a:rPr lang="en-US"/>
              <a:t>Open</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tr-TR"/>
        </a:p>
      </c:txPr>
    </c:title>
    <c:autoTitleDeleted val="0"/>
    <c:plotArea>
      <c:layout>
        <c:manualLayout>
          <c:layoutTarget val="inner"/>
          <c:xMode val="edge"/>
          <c:yMode val="edge"/>
          <c:x val="7.6194789418438713E-2"/>
          <c:y val="4.3328267304021277E-2"/>
          <c:w val="0.86559599866056391"/>
          <c:h val="0.79222727049468822"/>
        </c:manualLayout>
      </c:layout>
      <c:scatterChart>
        <c:scatterStyle val="lineMarker"/>
        <c:varyColors val="0"/>
        <c:ser>
          <c:idx val="0"/>
          <c:order val="0"/>
          <c:tx>
            <c:strRef>
              <c:f>MSFT!$B$1</c:f>
              <c:strCache>
                <c:ptCount val="1"/>
                <c:pt idx="0">
                  <c:v>Open</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MSFT!$A$2:$A$1279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xVal>
          <c:yVal>
            <c:numRef>
              <c:f>MSFT!$B$2:$B$1279</c:f>
              <c:numCache>
                <c:formatCode>General</c:formatCode>
                <c:ptCount val="1278"/>
                <c:pt idx="0">
                  <c:v>86.129997000000003</c:v>
                </c:pt>
                <c:pt idx="1">
                  <c:v>86.059997999999993</c:v>
                </c:pt>
                <c:pt idx="2">
                  <c:v>86.589995999999999</c:v>
                </c:pt>
                <c:pt idx="3">
                  <c:v>87.660004000000001</c:v>
                </c:pt>
                <c:pt idx="4">
                  <c:v>88.199996999999996</c:v>
                </c:pt>
                <c:pt idx="5">
                  <c:v>88.650002000000001</c:v>
                </c:pt>
                <c:pt idx="6">
                  <c:v>87.860000999999997</c:v>
                </c:pt>
                <c:pt idx="7">
                  <c:v>88.129997000000003</c:v>
                </c:pt>
                <c:pt idx="8">
                  <c:v>88.669998000000007</c:v>
                </c:pt>
                <c:pt idx="9">
                  <c:v>90.099997999999999</c:v>
                </c:pt>
                <c:pt idx="10">
                  <c:v>89.080001999999993</c:v>
                </c:pt>
                <c:pt idx="11">
                  <c:v>89.800003000000004</c:v>
                </c:pt>
                <c:pt idx="12">
                  <c:v>90.139999000000003</c:v>
                </c:pt>
                <c:pt idx="13">
                  <c:v>90</c:v>
                </c:pt>
                <c:pt idx="14">
                  <c:v>91.900002000000001</c:v>
                </c:pt>
                <c:pt idx="15">
                  <c:v>92.550003000000004</c:v>
                </c:pt>
                <c:pt idx="16">
                  <c:v>92.470000999999996</c:v>
                </c:pt>
                <c:pt idx="17">
                  <c:v>93.120002999999997</c:v>
                </c:pt>
                <c:pt idx="18">
                  <c:v>95.139999000000003</c:v>
                </c:pt>
                <c:pt idx="19">
                  <c:v>93.300003000000004</c:v>
                </c:pt>
                <c:pt idx="20">
                  <c:v>93.75</c:v>
                </c:pt>
                <c:pt idx="21">
                  <c:v>94.790001000000004</c:v>
                </c:pt>
                <c:pt idx="22">
                  <c:v>93.639999000000003</c:v>
                </c:pt>
                <c:pt idx="23">
                  <c:v>90.559997999999993</c:v>
                </c:pt>
                <c:pt idx="24">
                  <c:v>86.889999000000003</c:v>
                </c:pt>
                <c:pt idx="25">
                  <c:v>90.489998</c:v>
                </c:pt>
                <c:pt idx="26">
                  <c:v>89.709998999999996</c:v>
                </c:pt>
                <c:pt idx="27">
                  <c:v>86.300003000000004</c:v>
                </c:pt>
                <c:pt idx="28">
                  <c:v>88.739998</c:v>
                </c:pt>
                <c:pt idx="29">
                  <c:v>88.93</c:v>
                </c:pt>
                <c:pt idx="30">
                  <c:v>88.510002</c:v>
                </c:pt>
                <c:pt idx="31">
                  <c:v>91.209998999999996</c:v>
                </c:pt>
                <c:pt idx="32">
                  <c:v>92.449996999999996</c:v>
                </c:pt>
                <c:pt idx="33">
                  <c:v>91.480002999999996</c:v>
                </c:pt>
                <c:pt idx="34">
                  <c:v>92.980002999999996</c:v>
                </c:pt>
                <c:pt idx="35">
                  <c:v>92.050003000000004</c:v>
                </c:pt>
                <c:pt idx="36">
                  <c:v>93.599997999999999</c:v>
                </c:pt>
                <c:pt idx="37">
                  <c:v>94.400002000000001</c:v>
                </c:pt>
                <c:pt idx="38">
                  <c:v>95.739998</c:v>
                </c:pt>
                <c:pt idx="39">
                  <c:v>94.839995999999999</c:v>
                </c:pt>
                <c:pt idx="40">
                  <c:v>93.989998</c:v>
                </c:pt>
                <c:pt idx="41">
                  <c:v>91.580001999999993</c:v>
                </c:pt>
                <c:pt idx="42">
                  <c:v>92.339995999999999</c:v>
                </c:pt>
                <c:pt idx="43">
                  <c:v>94.339995999999999</c:v>
                </c:pt>
                <c:pt idx="44">
                  <c:v>93.160004000000001</c:v>
                </c:pt>
                <c:pt idx="45">
                  <c:v>94.269997000000004</c:v>
                </c:pt>
                <c:pt idx="46">
                  <c:v>95.290001000000004</c:v>
                </c:pt>
                <c:pt idx="47">
                  <c:v>96.5</c:v>
                </c:pt>
                <c:pt idx="48">
                  <c:v>97</c:v>
                </c:pt>
                <c:pt idx="49">
                  <c:v>95.120002999999997</c:v>
                </c:pt>
                <c:pt idx="50">
                  <c:v>93.529999000000004</c:v>
                </c:pt>
                <c:pt idx="51">
                  <c:v>94.68</c:v>
                </c:pt>
                <c:pt idx="52">
                  <c:v>93.739998</c:v>
                </c:pt>
                <c:pt idx="53">
                  <c:v>93.050003000000004</c:v>
                </c:pt>
                <c:pt idx="54">
                  <c:v>92.93</c:v>
                </c:pt>
                <c:pt idx="55">
                  <c:v>91.269997000000004</c:v>
                </c:pt>
                <c:pt idx="56">
                  <c:v>89.5</c:v>
                </c:pt>
                <c:pt idx="57">
                  <c:v>90.610000999999997</c:v>
                </c:pt>
                <c:pt idx="58">
                  <c:v>94.940002000000007</c:v>
                </c:pt>
                <c:pt idx="59">
                  <c:v>89.82</c:v>
                </c:pt>
                <c:pt idx="60">
                  <c:v>90.18</c:v>
                </c:pt>
                <c:pt idx="61">
                  <c:v>90.470000999999996</c:v>
                </c:pt>
                <c:pt idx="62">
                  <c:v>89.580001999999993</c:v>
                </c:pt>
                <c:pt idx="63">
                  <c:v>87.849997999999999</c:v>
                </c:pt>
                <c:pt idx="64">
                  <c:v>92.440002000000007</c:v>
                </c:pt>
                <c:pt idx="65">
                  <c:v>91.489998</c:v>
                </c:pt>
                <c:pt idx="66">
                  <c:v>91.040001000000004</c:v>
                </c:pt>
                <c:pt idx="67">
                  <c:v>92.389999000000003</c:v>
                </c:pt>
                <c:pt idx="68">
                  <c:v>92.010002</c:v>
                </c:pt>
                <c:pt idx="69">
                  <c:v>92.43</c:v>
                </c:pt>
                <c:pt idx="70">
                  <c:v>94.050003000000004</c:v>
                </c:pt>
                <c:pt idx="71">
                  <c:v>94.07</c:v>
                </c:pt>
                <c:pt idx="72">
                  <c:v>95</c:v>
                </c:pt>
                <c:pt idx="73">
                  <c:v>96.220000999999996</c:v>
                </c:pt>
                <c:pt idx="74">
                  <c:v>96.440002000000007</c:v>
                </c:pt>
                <c:pt idx="75">
                  <c:v>95.910004000000001</c:v>
                </c:pt>
                <c:pt idx="76">
                  <c:v>95.739998</c:v>
                </c:pt>
                <c:pt idx="77">
                  <c:v>96.239998</c:v>
                </c:pt>
                <c:pt idx="78">
                  <c:v>93.300003000000004</c:v>
                </c:pt>
                <c:pt idx="79">
                  <c:v>93.550003000000004</c:v>
                </c:pt>
                <c:pt idx="80">
                  <c:v>97.599997999999999</c:v>
                </c:pt>
                <c:pt idx="81">
                  <c:v>96.330001999999993</c:v>
                </c:pt>
                <c:pt idx="82">
                  <c:v>93.209998999999996</c:v>
                </c:pt>
                <c:pt idx="83">
                  <c:v>94.989998</c:v>
                </c:pt>
                <c:pt idx="84">
                  <c:v>92.959998999999996</c:v>
                </c:pt>
                <c:pt idx="85">
                  <c:v>93.32</c:v>
                </c:pt>
                <c:pt idx="86">
                  <c:v>95.169998000000007</c:v>
                </c:pt>
                <c:pt idx="87">
                  <c:v>95.849997999999999</c:v>
                </c:pt>
                <c:pt idx="88">
                  <c:v>96.010002</c:v>
                </c:pt>
                <c:pt idx="89">
                  <c:v>97.459998999999996</c:v>
                </c:pt>
                <c:pt idx="90">
                  <c:v>97.800003000000004</c:v>
                </c:pt>
                <c:pt idx="91">
                  <c:v>97.919998000000007</c:v>
                </c:pt>
                <c:pt idx="92">
                  <c:v>97.239998</c:v>
                </c:pt>
                <c:pt idx="93">
                  <c:v>97.360000999999997</c:v>
                </c:pt>
                <c:pt idx="94">
                  <c:v>96.760002</c:v>
                </c:pt>
                <c:pt idx="95">
                  <c:v>96.010002</c:v>
                </c:pt>
                <c:pt idx="96">
                  <c:v>97</c:v>
                </c:pt>
                <c:pt idx="97">
                  <c:v>97.68</c:v>
                </c:pt>
                <c:pt idx="98">
                  <c:v>96.709998999999996</c:v>
                </c:pt>
                <c:pt idx="99">
                  <c:v>98.730002999999996</c:v>
                </c:pt>
                <c:pt idx="100">
                  <c:v>98.300003000000004</c:v>
                </c:pt>
                <c:pt idx="101">
                  <c:v>97.839995999999999</c:v>
                </c:pt>
                <c:pt idx="102">
                  <c:v>98.309997999999993</c:v>
                </c:pt>
                <c:pt idx="103">
                  <c:v>99.290001000000004</c:v>
                </c:pt>
                <c:pt idx="104">
                  <c:v>99.279999000000004</c:v>
                </c:pt>
                <c:pt idx="105">
                  <c:v>101.260002</c:v>
                </c:pt>
                <c:pt idx="106">
                  <c:v>102</c:v>
                </c:pt>
                <c:pt idx="107">
                  <c:v>102.480003</c:v>
                </c:pt>
                <c:pt idx="108">
                  <c:v>102.650002</c:v>
                </c:pt>
                <c:pt idx="109">
                  <c:v>101.089996</c:v>
                </c:pt>
                <c:pt idx="110">
                  <c:v>101.010002</c:v>
                </c:pt>
                <c:pt idx="111">
                  <c:v>101.099998</c:v>
                </c:pt>
                <c:pt idx="112">
                  <c:v>101.720001</c:v>
                </c:pt>
                <c:pt idx="113">
                  <c:v>101.650002</c:v>
                </c:pt>
                <c:pt idx="114">
                  <c:v>101.510002</c:v>
                </c:pt>
                <c:pt idx="115">
                  <c:v>100.010002</c:v>
                </c:pt>
                <c:pt idx="116">
                  <c:v>99.650002000000001</c:v>
                </c:pt>
                <c:pt idx="117">
                  <c:v>101.370003</c:v>
                </c:pt>
                <c:pt idx="118">
                  <c:v>102.08000199999999</c:v>
                </c:pt>
                <c:pt idx="119">
                  <c:v>100.410004</c:v>
                </c:pt>
                <c:pt idx="120">
                  <c:v>100</c:v>
                </c:pt>
                <c:pt idx="121">
                  <c:v>98.82</c:v>
                </c:pt>
                <c:pt idx="122">
                  <c:v>99.580001999999993</c:v>
                </c:pt>
                <c:pt idx="123">
                  <c:v>97.379997000000003</c:v>
                </c:pt>
                <c:pt idx="124">
                  <c:v>98.93</c:v>
                </c:pt>
                <c:pt idx="125">
                  <c:v>98.099997999999999</c:v>
                </c:pt>
                <c:pt idx="126">
                  <c:v>100.480003</c:v>
                </c:pt>
                <c:pt idx="127">
                  <c:v>99.5</c:v>
                </c:pt>
                <c:pt idx="128">
                  <c:v>99.889999000000003</c:v>
                </c:pt>
                <c:pt idx="129">
                  <c:v>101.650002</c:v>
                </c:pt>
                <c:pt idx="130">
                  <c:v>102</c:v>
                </c:pt>
                <c:pt idx="131">
                  <c:v>101.150002</c:v>
                </c:pt>
                <c:pt idx="132">
                  <c:v>102.769997</c:v>
                </c:pt>
                <c:pt idx="133">
                  <c:v>104.370003</c:v>
                </c:pt>
                <c:pt idx="134">
                  <c:v>105.400002</c:v>
                </c:pt>
                <c:pt idx="135">
                  <c:v>104.610001</c:v>
                </c:pt>
                <c:pt idx="136">
                  <c:v>105.94000200000001</c:v>
                </c:pt>
                <c:pt idx="137">
                  <c:v>104.93</c:v>
                </c:pt>
                <c:pt idx="138">
                  <c:v>108.08000199999999</c:v>
                </c:pt>
                <c:pt idx="139">
                  <c:v>106.300003</c:v>
                </c:pt>
                <c:pt idx="140">
                  <c:v>108.57</c:v>
                </c:pt>
                <c:pt idx="141">
                  <c:v>107.959999</c:v>
                </c:pt>
                <c:pt idx="142">
                  <c:v>110.739998</c:v>
                </c:pt>
                <c:pt idx="143">
                  <c:v>110.18</c:v>
                </c:pt>
                <c:pt idx="144">
                  <c:v>107.19000200000001</c:v>
                </c:pt>
                <c:pt idx="145">
                  <c:v>106.489998</c:v>
                </c:pt>
                <c:pt idx="146">
                  <c:v>106.029999</c:v>
                </c:pt>
                <c:pt idx="147">
                  <c:v>105.400002</c:v>
                </c:pt>
                <c:pt idx="148">
                  <c:v>107.800003</c:v>
                </c:pt>
                <c:pt idx="149">
                  <c:v>108.120003</c:v>
                </c:pt>
                <c:pt idx="150">
                  <c:v>108.55999799999999</c:v>
                </c:pt>
                <c:pt idx="151">
                  <c:v>109.33000199999999</c:v>
                </c:pt>
                <c:pt idx="152">
                  <c:v>109.709999</c:v>
                </c:pt>
                <c:pt idx="153">
                  <c:v>109.41999800000001</c:v>
                </c:pt>
                <c:pt idx="154">
                  <c:v>109.239998</c:v>
                </c:pt>
                <c:pt idx="155">
                  <c:v>108.55999799999999</c:v>
                </c:pt>
                <c:pt idx="156">
                  <c:v>108.489998</c:v>
                </c:pt>
                <c:pt idx="157">
                  <c:v>108.300003</c:v>
                </c:pt>
                <c:pt idx="158">
                  <c:v>107.360001</c:v>
                </c:pt>
                <c:pt idx="159">
                  <c:v>107.510002</c:v>
                </c:pt>
                <c:pt idx="160">
                  <c:v>106.91999800000001</c:v>
                </c:pt>
                <c:pt idx="161">
                  <c:v>105.849998</c:v>
                </c:pt>
                <c:pt idx="162">
                  <c:v>107.150002</c:v>
                </c:pt>
                <c:pt idx="163">
                  <c:v>107.66999800000001</c:v>
                </c:pt>
                <c:pt idx="164">
                  <c:v>109.269997</c:v>
                </c:pt>
                <c:pt idx="165">
                  <c:v>109.94000200000001</c:v>
                </c:pt>
                <c:pt idx="166">
                  <c:v>110.449997</c:v>
                </c:pt>
                <c:pt idx="167">
                  <c:v>111.66999800000001</c:v>
                </c:pt>
                <c:pt idx="168">
                  <c:v>111.69000200000001</c:v>
                </c:pt>
                <c:pt idx="169">
                  <c:v>110.849998</c:v>
                </c:pt>
                <c:pt idx="170">
                  <c:v>111.010002</c:v>
                </c:pt>
                <c:pt idx="171">
                  <c:v>108.25</c:v>
                </c:pt>
                <c:pt idx="172">
                  <c:v>108.230003</c:v>
                </c:pt>
                <c:pt idx="173">
                  <c:v>108.839996</c:v>
                </c:pt>
                <c:pt idx="174">
                  <c:v>108.900002</c:v>
                </c:pt>
                <c:pt idx="175">
                  <c:v>111.43</c:v>
                </c:pt>
                <c:pt idx="176">
                  <c:v>112.120003</c:v>
                </c:pt>
                <c:pt idx="177">
                  <c:v>113.360001</c:v>
                </c:pt>
                <c:pt idx="178">
                  <c:v>113.69000200000001</c:v>
                </c:pt>
                <c:pt idx="179">
                  <c:v>112.19000200000001</c:v>
                </c:pt>
                <c:pt idx="180">
                  <c:v>113.050003</c:v>
                </c:pt>
                <c:pt idx="181">
                  <c:v>112.279999</c:v>
                </c:pt>
                <c:pt idx="182">
                  <c:v>114</c:v>
                </c:pt>
                <c:pt idx="183">
                  <c:v>113.029999</c:v>
                </c:pt>
                <c:pt idx="184">
                  <c:v>114.800003</c:v>
                </c:pt>
                <c:pt idx="185">
                  <c:v>114.470001</c:v>
                </c:pt>
                <c:pt idx="186">
                  <c:v>114.779999</c:v>
                </c:pt>
                <c:pt idx="187">
                  <c:v>114.19000200000001</c:v>
                </c:pt>
                <c:pt idx="188">
                  <c:v>114.75</c:v>
                </c:pt>
                <c:pt idx="189">
                  <c:v>115.300003</c:v>
                </c:pt>
                <c:pt idx="190">
                  <c:v>115.41999800000001</c:v>
                </c:pt>
                <c:pt idx="191">
                  <c:v>114.610001</c:v>
                </c:pt>
                <c:pt idx="192">
                  <c:v>112.629997</c:v>
                </c:pt>
                <c:pt idx="193">
                  <c:v>111.660004</c:v>
                </c:pt>
                <c:pt idx="194">
                  <c:v>111.139999</c:v>
                </c:pt>
                <c:pt idx="195">
                  <c:v>111.239998</c:v>
                </c:pt>
                <c:pt idx="196">
                  <c:v>105.349998</c:v>
                </c:pt>
                <c:pt idx="197">
                  <c:v>109.010002</c:v>
                </c:pt>
                <c:pt idx="198">
                  <c:v>108.910004</c:v>
                </c:pt>
                <c:pt idx="199">
                  <c:v>109.540001</c:v>
                </c:pt>
                <c:pt idx="200">
                  <c:v>111.68</c:v>
                </c:pt>
                <c:pt idx="201">
                  <c:v>110.099998</c:v>
                </c:pt>
                <c:pt idx="202">
                  <c:v>108.93</c:v>
                </c:pt>
                <c:pt idx="203">
                  <c:v>109.32</c:v>
                </c:pt>
                <c:pt idx="204">
                  <c:v>107.769997</c:v>
                </c:pt>
                <c:pt idx="205">
                  <c:v>108.410004</c:v>
                </c:pt>
                <c:pt idx="206">
                  <c:v>106.550003</c:v>
                </c:pt>
                <c:pt idx="207">
                  <c:v>105.69000200000001</c:v>
                </c:pt>
                <c:pt idx="208">
                  <c:v>108.110001</c:v>
                </c:pt>
                <c:pt idx="209">
                  <c:v>103.660004</c:v>
                </c:pt>
                <c:pt idx="210">
                  <c:v>105.44000200000001</c:v>
                </c:pt>
                <c:pt idx="211">
                  <c:v>107.050003</c:v>
                </c:pt>
                <c:pt idx="212">
                  <c:v>106.480003</c:v>
                </c:pt>
                <c:pt idx="213">
                  <c:v>106.370003</c:v>
                </c:pt>
                <c:pt idx="214">
                  <c:v>107.379997</c:v>
                </c:pt>
                <c:pt idx="215">
                  <c:v>109.44000200000001</c:v>
                </c:pt>
                <c:pt idx="216">
                  <c:v>111.800003</c:v>
                </c:pt>
                <c:pt idx="217">
                  <c:v>110.849998</c:v>
                </c:pt>
                <c:pt idx="218">
                  <c:v>109.41999800000001</c:v>
                </c:pt>
                <c:pt idx="219">
                  <c:v>107.550003</c:v>
                </c:pt>
                <c:pt idx="220">
                  <c:v>108.099998</c:v>
                </c:pt>
                <c:pt idx="221">
                  <c:v>104.989998</c:v>
                </c:pt>
                <c:pt idx="222">
                  <c:v>107.08000199999999</c:v>
                </c:pt>
                <c:pt idx="223">
                  <c:v>108.269997</c:v>
                </c:pt>
                <c:pt idx="224">
                  <c:v>101.800003</c:v>
                </c:pt>
                <c:pt idx="225">
                  <c:v>103.599998</c:v>
                </c:pt>
                <c:pt idx="226">
                  <c:v>102.16999800000001</c:v>
                </c:pt>
                <c:pt idx="227">
                  <c:v>104.790001</c:v>
                </c:pt>
                <c:pt idx="228">
                  <c:v>106.269997</c:v>
                </c:pt>
                <c:pt idx="229">
                  <c:v>107.889999</c:v>
                </c:pt>
                <c:pt idx="230">
                  <c:v>110.33000199999999</c:v>
                </c:pt>
                <c:pt idx="231">
                  <c:v>110.699997</c:v>
                </c:pt>
                <c:pt idx="232">
                  <c:v>113</c:v>
                </c:pt>
                <c:pt idx="233">
                  <c:v>111.94000200000001</c:v>
                </c:pt>
                <c:pt idx="234">
                  <c:v>105.82</c:v>
                </c:pt>
                <c:pt idx="235">
                  <c:v>108.379997</c:v>
                </c:pt>
                <c:pt idx="236">
                  <c:v>104.800003</c:v>
                </c:pt>
                <c:pt idx="237">
                  <c:v>109.800003</c:v>
                </c:pt>
                <c:pt idx="238">
                  <c:v>110.889999</c:v>
                </c:pt>
                <c:pt idx="239">
                  <c:v>109.58000199999999</c:v>
                </c:pt>
                <c:pt idx="240">
                  <c:v>108.25</c:v>
                </c:pt>
                <c:pt idx="241">
                  <c:v>105.410004</c:v>
                </c:pt>
                <c:pt idx="242">
                  <c:v>103.75</c:v>
                </c:pt>
                <c:pt idx="243">
                  <c:v>103.650002</c:v>
                </c:pt>
                <c:pt idx="244">
                  <c:v>103.050003</c:v>
                </c:pt>
                <c:pt idx="245">
                  <c:v>101.629997</c:v>
                </c:pt>
                <c:pt idx="246">
                  <c:v>97.68</c:v>
                </c:pt>
                <c:pt idx="247">
                  <c:v>95.139999000000003</c:v>
                </c:pt>
                <c:pt idx="248">
                  <c:v>99.300003000000004</c:v>
                </c:pt>
                <c:pt idx="249">
                  <c:v>102.089996</c:v>
                </c:pt>
                <c:pt idx="250">
                  <c:v>101.290001</c:v>
                </c:pt>
                <c:pt idx="251">
                  <c:v>99.550003000000004</c:v>
                </c:pt>
                <c:pt idx="252">
                  <c:v>100.099998</c:v>
                </c:pt>
                <c:pt idx="253">
                  <c:v>99.720000999999996</c:v>
                </c:pt>
                <c:pt idx="254">
                  <c:v>101.639999</c:v>
                </c:pt>
                <c:pt idx="255">
                  <c:v>103.040001</c:v>
                </c:pt>
                <c:pt idx="256">
                  <c:v>103.860001</c:v>
                </c:pt>
                <c:pt idx="257">
                  <c:v>103.220001</c:v>
                </c:pt>
                <c:pt idx="258">
                  <c:v>103.19000200000001</c:v>
                </c:pt>
                <c:pt idx="259">
                  <c:v>101.900002</c:v>
                </c:pt>
                <c:pt idx="260">
                  <c:v>102.510002</c:v>
                </c:pt>
                <c:pt idx="261">
                  <c:v>105.260002</c:v>
                </c:pt>
                <c:pt idx="262">
                  <c:v>105</c:v>
                </c:pt>
                <c:pt idx="263">
                  <c:v>107.459999</c:v>
                </c:pt>
                <c:pt idx="264">
                  <c:v>106.75</c:v>
                </c:pt>
                <c:pt idx="265">
                  <c:v>106.120003</c:v>
                </c:pt>
                <c:pt idx="266">
                  <c:v>106.860001</c:v>
                </c:pt>
                <c:pt idx="267">
                  <c:v>107.239998</c:v>
                </c:pt>
                <c:pt idx="268">
                  <c:v>106.260002</c:v>
                </c:pt>
                <c:pt idx="269">
                  <c:v>104.879997</c:v>
                </c:pt>
                <c:pt idx="270">
                  <c:v>104.620003</c:v>
                </c:pt>
                <c:pt idx="271">
                  <c:v>103.800003</c:v>
                </c:pt>
                <c:pt idx="272">
                  <c:v>103.779999</c:v>
                </c:pt>
                <c:pt idx="273">
                  <c:v>102.870003</c:v>
                </c:pt>
                <c:pt idx="274">
                  <c:v>106.05999799999999</c:v>
                </c:pt>
                <c:pt idx="275">
                  <c:v>107</c:v>
                </c:pt>
                <c:pt idx="276">
                  <c:v>105.19000200000001</c:v>
                </c:pt>
                <c:pt idx="277">
                  <c:v>104.389999</c:v>
                </c:pt>
                <c:pt idx="278">
                  <c:v>106.199997</c:v>
                </c:pt>
                <c:pt idx="279">
                  <c:v>106.139999</c:v>
                </c:pt>
                <c:pt idx="280">
                  <c:v>107.5</c:v>
                </c:pt>
                <c:pt idx="281">
                  <c:v>106.30999799999999</c:v>
                </c:pt>
                <c:pt idx="282">
                  <c:v>107.910004</c:v>
                </c:pt>
                <c:pt idx="283">
                  <c:v>107.790001</c:v>
                </c:pt>
                <c:pt idx="284">
                  <c:v>107.860001</c:v>
                </c:pt>
                <c:pt idx="285">
                  <c:v>106.900002</c:v>
                </c:pt>
                <c:pt idx="286">
                  <c:v>110.050003</c:v>
                </c:pt>
                <c:pt idx="287">
                  <c:v>111.760002</c:v>
                </c:pt>
                <c:pt idx="288">
                  <c:v>111.260002</c:v>
                </c:pt>
                <c:pt idx="289">
                  <c:v>111.69000200000001</c:v>
                </c:pt>
                <c:pt idx="290">
                  <c:v>112.040001</c:v>
                </c:pt>
                <c:pt idx="291">
                  <c:v>112.889999</c:v>
                </c:pt>
                <c:pt idx="292">
                  <c:v>113.019997</c:v>
                </c:pt>
                <c:pt idx="293">
                  <c:v>112.25</c:v>
                </c:pt>
                <c:pt idx="294">
                  <c:v>111.870003</c:v>
                </c:pt>
                <c:pt idx="295">
                  <c:v>111.400002</c:v>
                </c:pt>
                <c:pt idx="296">
                  <c:v>109.160004</c:v>
                </c:pt>
                <c:pt idx="297">
                  <c:v>110.989998</c:v>
                </c:pt>
                <c:pt idx="298">
                  <c:v>112.82</c:v>
                </c:pt>
                <c:pt idx="299">
                  <c:v>114.129997</c:v>
                </c:pt>
                <c:pt idx="300">
                  <c:v>114.540001</c:v>
                </c:pt>
                <c:pt idx="301">
                  <c:v>115.339996</c:v>
                </c:pt>
                <c:pt idx="302">
                  <c:v>116.16999800000001</c:v>
                </c:pt>
                <c:pt idx="303">
                  <c:v>118.089996</c:v>
                </c:pt>
                <c:pt idx="304">
                  <c:v>117.389999</c:v>
                </c:pt>
                <c:pt idx="305">
                  <c:v>117.139999</c:v>
                </c:pt>
                <c:pt idx="306">
                  <c:v>119.5</c:v>
                </c:pt>
                <c:pt idx="307">
                  <c:v>116.55999799999999</c:v>
                </c:pt>
                <c:pt idx="308">
                  <c:v>118.620003</c:v>
                </c:pt>
                <c:pt idx="309">
                  <c:v>117.879997</c:v>
                </c:pt>
                <c:pt idx="310">
                  <c:v>117.44000200000001</c:v>
                </c:pt>
                <c:pt idx="311">
                  <c:v>118.07</c:v>
                </c:pt>
                <c:pt idx="312">
                  <c:v>118.949997</c:v>
                </c:pt>
                <c:pt idx="313">
                  <c:v>119.05999799999999</c:v>
                </c:pt>
                <c:pt idx="314">
                  <c:v>119.860001</c:v>
                </c:pt>
                <c:pt idx="315">
                  <c:v>120.099998</c:v>
                </c:pt>
                <c:pt idx="316">
                  <c:v>119.389999</c:v>
                </c:pt>
                <c:pt idx="317">
                  <c:v>119.80999799999999</c:v>
                </c:pt>
                <c:pt idx="318">
                  <c:v>118.629997</c:v>
                </c:pt>
                <c:pt idx="319">
                  <c:v>119.760002</c:v>
                </c:pt>
                <c:pt idx="320">
                  <c:v>120.540001</c:v>
                </c:pt>
                <c:pt idx="321">
                  <c:v>120.639999</c:v>
                </c:pt>
                <c:pt idx="322">
                  <c:v>120.94000200000001</c:v>
                </c:pt>
                <c:pt idx="323">
                  <c:v>121.639999</c:v>
                </c:pt>
                <c:pt idx="324">
                  <c:v>121.239998</c:v>
                </c:pt>
                <c:pt idx="325">
                  <c:v>122.19000200000001</c:v>
                </c:pt>
                <c:pt idx="326">
                  <c:v>122.620003</c:v>
                </c:pt>
                <c:pt idx="327">
                  <c:v>124.099998</c:v>
                </c:pt>
                <c:pt idx="328">
                  <c:v>125.790001</c:v>
                </c:pt>
                <c:pt idx="329">
                  <c:v>130.05999800000001</c:v>
                </c:pt>
                <c:pt idx="330">
                  <c:v>129.699997</c:v>
                </c:pt>
                <c:pt idx="331">
                  <c:v>129.89999399999999</c:v>
                </c:pt>
                <c:pt idx="332">
                  <c:v>129.80999800000001</c:v>
                </c:pt>
                <c:pt idx="333">
                  <c:v>130.529999</c:v>
                </c:pt>
                <c:pt idx="334">
                  <c:v>127.980003</c:v>
                </c:pt>
                <c:pt idx="335">
                  <c:v>127.360001</c:v>
                </c:pt>
                <c:pt idx="336">
                  <c:v>126.389999</c:v>
                </c:pt>
                <c:pt idx="337">
                  <c:v>126.459999</c:v>
                </c:pt>
                <c:pt idx="338">
                  <c:v>125.44000200000001</c:v>
                </c:pt>
                <c:pt idx="339">
                  <c:v>124.290001</c:v>
                </c:pt>
                <c:pt idx="340">
                  <c:v>124.910004</c:v>
                </c:pt>
                <c:pt idx="341">
                  <c:v>124.110001</c:v>
                </c:pt>
                <c:pt idx="342">
                  <c:v>123.870003</c:v>
                </c:pt>
                <c:pt idx="343">
                  <c:v>124.260002</c:v>
                </c:pt>
                <c:pt idx="344">
                  <c:v>126.75</c:v>
                </c:pt>
                <c:pt idx="345">
                  <c:v>128.30999800000001</c:v>
                </c:pt>
                <c:pt idx="346">
                  <c:v>126.519997</c:v>
                </c:pt>
                <c:pt idx="347">
                  <c:v>127.43</c:v>
                </c:pt>
                <c:pt idx="348">
                  <c:v>126.620003</c:v>
                </c:pt>
                <c:pt idx="349">
                  <c:v>126.199997</c:v>
                </c:pt>
                <c:pt idx="350">
                  <c:v>126.910004</c:v>
                </c:pt>
                <c:pt idx="351">
                  <c:v>126.980003</c:v>
                </c:pt>
                <c:pt idx="352">
                  <c:v>125.379997</c:v>
                </c:pt>
                <c:pt idx="353">
                  <c:v>125.260002</c:v>
                </c:pt>
                <c:pt idx="354">
                  <c:v>124.230003</c:v>
                </c:pt>
                <c:pt idx="355">
                  <c:v>123.849998</c:v>
                </c:pt>
                <c:pt idx="356">
                  <c:v>121.279999</c:v>
                </c:pt>
                <c:pt idx="357">
                  <c:v>124.949997</c:v>
                </c:pt>
                <c:pt idx="358">
                  <c:v>126.44000200000001</c:v>
                </c:pt>
                <c:pt idx="359">
                  <c:v>129.19000199999999</c:v>
                </c:pt>
                <c:pt idx="360">
                  <c:v>132.39999399999999</c:v>
                </c:pt>
                <c:pt idx="361">
                  <c:v>133.88000500000001</c:v>
                </c:pt>
                <c:pt idx="362">
                  <c:v>131.39999399999999</c:v>
                </c:pt>
                <c:pt idx="363">
                  <c:v>131.979996</c:v>
                </c:pt>
                <c:pt idx="364">
                  <c:v>132.259995</c:v>
                </c:pt>
                <c:pt idx="365">
                  <c:v>132.63000500000001</c:v>
                </c:pt>
                <c:pt idx="366">
                  <c:v>134.19000199999999</c:v>
                </c:pt>
                <c:pt idx="367">
                  <c:v>135</c:v>
                </c:pt>
                <c:pt idx="368">
                  <c:v>137.449997</c:v>
                </c:pt>
                <c:pt idx="369">
                  <c:v>136.58000200000001</c:v>
                </c:pt>
                <c:pt idx="370">
                  <c:v>137</c:v>
                </c:pt>
                <c:pt idx="371">
                  <c:v>137.25</c:v>
                </c:pt>
                <c:pt idx="372">
                  <c:v>134.35000600000001</c:v>
                </c:pt>
                <c:pt idx="373">
                  <c:v>134.13999899999999</c:v>
                </c:pt>
                <c:pt idx="374">
                  <c:v>134.570007</c:v>
                </c:pt>
                <c:pt idx="375">
                  <c:v>136.63000500000001</c:v>
                </c:pt>
                <c:pt idx="376">
                  <c:v>136.11999499999999</c:v>
                </c:pt>
                <c:pt idx="377">
                  <c:v>136.800003</c:v>
                </c:pt>
                <c:pt idx="378">
                  <c:v>135.94000199999999</c:v>
                </c:pt>
                <c:pt idx="379">
                  <c:v>136.39999399999999</c:v>
                </c:pt>
                <c:pt idx="380">
                  <c:v>136</c:v>
                </c:pt>
                <c:pt idx="381">
                  <c:v>137.13000500000001</c:v>
                </c:pt>
                <c:pt idx="382">
                  <c:v>138.199997</c:v>
                </c:pt>
                <c:pt idx="383">
                  <c:v>138.85000600000001</c:v>
                </c:pt>
                <c:pt idx="384">
                  <c:v>139.44000199999999</c:v>
                </c:pt>
                <c:pt idx="385">
                  <c:v>138.96000699999999</c:v>
                </c:pt>
                <c:pt idx="386">
                  <c:v>137.699997</c:v>
                </c:pt>
                <c:pt idx="387">
                  <c:v>135.550003</c:v>
                </c:pt>
                <c:pt idx="388">
                  <c:v>140.220001</c:v>
                </c:pt>
                <c:pt idx="389">
                  <c:v>137.41000399999999</c:v>
                </c:pt>
                <c:pt idx="390">
                  <c:v>139.759995</c:v>
                </c:pt>
                <c:pt idx="391">
                  <c:v>138.89999399999999</c:v>
                </c:pt>
                <c:pt idx="392">
                  <c:v>140.429993</c:v>
                </c:pt>
                <c:pt idx="393">
                  <c:v>140.36999499999999</c:v>
                </c:pt>
                <c:pt idx="394">
                  <c:v>141.5</c:v>
                </c:pt>
                <c:pt idx="395">
                  <c:v>140.13999899999999</c:v>
                </c:pt>
                <c:pt idx="396">
                  <c:v>140.33000200000001</c:v>
                </c:pt>
                <c:pt idx="397">
                  <c:v>137</c:v>
                </c:pt>
                <c:pt idx="398">
                  <c:v>138.08999600000001</c:v>
                </c:pt>
                <c:pt idx="399">
                  <c:v>133.300003</c:v>
                </c:pt>
                <c:pt idx="400">
                  <c:v>133.800003</c:v>
                </c:pt>
                <c:pt idx="401">
                  <c:v>133.78999300000001</c:v>
                </c:pt>
                <c:pt idx="402">
                  <c:v>136.60000600000001</c:v>
                </c:pt>
                <c:pt idx="403">
                  <c:v>138.61000100000001</c:v>
                </c:pt>
                <c:pt idx="404">
                  <c:v>137.070007</c:v>
                </c:pt>
                <c:pt idx="405">
                  <c:v>136.050003</c:v>
                </c:pt>
                <c:pt idx="406">
                  <c:v>136.36000100000001</c:v>
                </c:pt>
                <c:pt idx="407">
                  <c:v>134.38999899999999</c:v>
                </c:pt>
                <c:pt idx="408">
                  <c:v>134.88000500000001</c:v>
                </c:pt>
                <c:pt idx="409">
                  <c:v>137.85000600000001</c:v>
                </c:pt>
                <c:pt idx="410">
                  <c:v>138.21000699999999</c:v>
                </c:pt>
                <c:pt idx="411">
                  <c:v>138.550003</c:v>
                </c:pt>
                <c:pt idx="412">
                  <c:v>138.66000399999999</c:v>
                </c:pt>
                <c:pt idx="413">
                  <c:v>137.19000199999999</c:v>
                </c:pt>
                <c:pt idx="414">
                  <c:v>134.990005</c:v>
                </c:pt>
                <c:pt idx="415">
                  <c:v>136.38999899999999</c:v>
                </c:pt>
                <c:pt idx="416">
                  <c:v>134.88000500000001</c:v>
                </c:pt>
                <c:pt idx="417">
                  <c:v>137.25</c:v>
                </c:pt>
                <c:pt idx="418">
                  <c:v>139.14999399999999</c:v>
                </c:pt>
                <c:pt idx="419">
                  <c:v>136.61000100000001</c:v>
                </c:pt>
                <c:pt idx="420">
                  <c:v>137.300003</c:v>
                </c:pt>
                <c:pt idx="421">
                  <c:v>139.11000100000001</c:v>
                </c:pt>
                <c:pt idx="422">
                  <c:v>140.029999</c:v>
                </c:pt>
                <c:pt idx="423">
                  <c:v>139.58999600000001</c:v>
                </c:pt>
                <c:pt idx="424">
                  <c:v>136.800003</c:v>
                </c:pt>
                <c:pt idx="425">
                  <c:v>135.91000399999999</c:v>
                </c:pt>
                <c:pt idx="426">
                  <c:v>137.85000600000001</c:v>
                </c:pt>
                <c:pt idx="427">
                  <c:v>137.779999</c:v>
                </c:pt>
                <c:pt idx="428">
                  <c:v>135.83000200000001</c:v>
                </c:pt>
                <c:pt idx="429">
                  <c:v>136.96000699999999</c:v>
                </c:pt>
                <c:pt idx="430">
                  <c:v>137.36000100000001</c:v>
                </c:pt>
                <c:pt idx="431">
                  <c:v>140.300003</c:v>
                </c:pt>
                <c:pt idx="432">
                  <c:v>141.009995</c:v>
                </c:pt>
                <c:pt idx="433">
                  <c:v>139.229996</c:v>
                </c:pt>
                <c:pt idx="434">
                  <c:v>140.36000100000001</c:v>
                </c:pt>
                <c:pt idx="435">
                  <c:v>137.5</c:v>
                </c:pt>
                <c:pt idx="436">
                  <c:v>139.44000199999999</c:v>
                </c:pt>
                <c:pt idx="437">
                  <c:v>140.14999399999999</c:v>
                </c:pt>
                <c:pt idx="438">
                  <c:v>138.050003</c:v>
                </c:pt>
                <c:pt idx="439">
                  <c:v>139.66000399999999</c:v>
                </c:pt>
                <c:pt idx="440">
                  <c:v>136.25</c:v>
                </c:pt>
                <c:pt idx="441">
                  <c:v>134.949997</c:v>
                </c:pt>
                <c:pt idx="442">
                  <c:v>136.75</c:v>
                </c:pt>
                <c:pt idx="443">
                  <c:v>137.13999899999999</c:v>
                </c:pt>
                <c:pt idx="444">
                  <c:v>137.08000200000001</c:v>
                </c:pt>
                <c:pt idx="445">
                  <c:v>137.46000699999999</c:v>
                </c:pt>
                <c:pt idx="446">
                  <c:v>138.490005</c:v>
                </c:pt>
                <c:pt idx="447">
                  <c:v>140.11999499999999</c:v>
                </c:pt>
                <c:pt idx="448">
                  <c:v>139.69000199999999</c:v>
                </c:pt>
                <c:pt idx="449">
                  <c:v>140.05999800000001</c:v>
                </c:pt>
                <c:pt idx="450">
                  <c:v>140.78999300000001</c:v>
                </c:pt>
                <c:pt idx="451">
                  <c:v>140.949997</c:v>
                </c:pt>
                <c:pt idx="452">
                  <c:v>139.759995</c:v>
                </c:pt>
                <c:pt idx="453">
                  <c:v>138.449997</c:v>
                </c:pt>
                <c:pt idx="454">
                  <c:v>138.970001</c:v>
                </c:pt>
                <c:pt idx="455">
                  <c:v>136.88000500000001</c:v>
                </c:pt>
                <c:pt idx="456">
                  <c:v>139.38999899999999</c:v>
                </c:pt>
                <c:pt idx="457">
                  <c:v>139.33999600000001</c:v>
                </c:pt>
                <c:pt idx="458">
                  <c:v>144.39999399999999</c:v>
                </c:pt>
                <c:pt idx="459">
                  <c:v>144.08000200000001</c:v>
                </c:pt>
                <c:pt idx="460">
                  <c:v>143.520004</c:v>
                </c:pt>
                <c:pt idx="461">
                  <c:v>144.89999399999999</c:v>
                </c:pt>
                <c:pt idx="462">
                  <c:v>144.259995</c:v>
                </c:pt>
                <c:pt idx="463">
                  <c:v>144.83000200000001</c:v>
                </c:pt>
                <c:pt idx="464">
                  <c:v>144.970001</c:v>
                </c:pt>
                <c:pt idx="465">
                  <c:v>144.36999499999999</c:v>
                </c:pt>
                <c:pt idx="466">
                  <c:v>143.83999600000001</c:v>
                </c:pt>
                <c:pt idx="467">
                  <c:v>143.979996</c:v>
                </c:pt>
                <c:pt idx="468">
                  <c:v>145.33999600000001</c:v>
                </c:pt>
                <c:pt idx="469">
                  <c:v>146.279999</c:v>
                </c:pt>
                <c:pt idx="470">
                  <c:v>146.740005</c:v>
                </c:pt>
                <c:pt idx="471">
                  <c:v>147.020004</c:v>
                </c:pt>
                <c:pt idx="472">
                  <c:v>148.929993</c:v>
                </c:pt>
                <c:pt idx="473">
                  <c:v>150.070007</c:v>
                </c:pt>
                <c:pt idx="474">
                  <c:v>150.88000500000001</c:v>
                </c:pt>
                <c:pt idx="475">
                  <c:v>150.30999800000001</c:v>
                </c:pt>
                <c:pt idx="476">
                  <c:v>149.39999399999999</c:v>
                </c:pt>
                <c:pt idx="477">
                  <c:v>150.070007</c:v>
                </c:pt>
                <c:pt idx="478">
                  <c:v>150</c:v>
                </c:pt>
                <c:pt idx="479">
                  <c:v>151.36000100000001</c:v>
                </c:pt>
                <c:pt idx="480">
                  <c:v>152.33000200000001</c:v>
                </c:pt>
                <c:pt idx="481">
                  <c:v>152.10000600000001</c:v>
                </c:pt>
                <c:pt idx="482">
                  <c:v>151.80999800000001</c:v>
                </c:pt>
                <c:pt idx="483">
                  <c:v>147.490005</c:v>
                </c:pt>
                <c:pt idx="484">
                  <c:v>150.13999899999999</c:v>
                </c:pt>
                <c:pt idx="485">
                  <c:v>150.050003</c:v>
                </c:pt>
                <c:pt idx="486">
                  <c:v>150.990005</c:v>
                </c:pt>
                <c:pt idx="487">
                  <c:v>151.070007</c:v>
                </c:pt>
                <c:pt idx="488">
                  <c:v>151.28999300000001</c:v>
                </c:pt>
                <c:pt idx="489">
                  <c:v>151.53999300000001</c:v>
                </c:pt>
                <c:pt idx="490">
                  <c:v>151.64999399999999</c:v>
                </c:pt>
                <c:pt idx="491">
                  <c:v>153</c:v>
                </c:pt>
                <c:pt idx="492">
                  <c:v>155.11000100000001</c:v>
                </c:pt>
                <c:pt idx="493">
                  <c:v>155.449997</c:v>
                </c:pt>
                <c:pt idx="494">
                  <c:v>154.300003</c:v>
                </c:pt>
                <c:pt idx="495">
                  <c:v>154</c:v>
                </c:pt>
                <c:pt idx="496">
                  <c:v>157.35000600000001</c:v>
                </c:pt>
                <c:pt idx="497">
                  <c:v>158.11999499999999</c:v>
                </c:pt>
                <c:pt idx="498">
                  <c:v>157.479996</c:v>
                </c:pt>
                <c:pt idx="499">
                  <c:v>157.55999800000001</c:v>
                </c:pt>
                <c:pt idx="500">
                  <c:v>159.449997</c:v>
                </c:pt>
                <c:pt idx="501">
                  <c:v>158.990005</c:v>
                </c:pt>
                <c:pt idx="502">
                  <c:v>156.770004</c:v>
                </c:pt>
                <c:pt idx="503">
                  <c:v>158.779999</c:v>
                </c:pt>
                <c:pt idx="504">
                  <c:v>158.320007</c:v>
                </c:pt>
                <c:pt idx="505">
                  <c:v>157.08000200000001</c:v>
                </c:pt>
                <c:pt idx="506">
                  <c:v>159.320007</c:v>
                </c:pt>
                <c:pt idx="507">
                  <c:v>158.929993</c:v>
                </c:pt>
                <c:pt idx="508">
                  <c:v>161.83999600000001</c:v>
                </c:pt>
                <c:pt idx="509">
                  <c:v>162.820007</c:v>
                </c:pt>
                <c:pt idx="510">
                  <c:v>161.759995</c:v>
                </c:pt>
                <c:pt idx="511">
                  <c:v>163.38999899999999</c:v>
                </c:pt>
                <c:pt idx="512">
                  <c:v>162.61999499999999</c:v>
                </c:pt>
                <c:pt idx="513">
                  <c:v>164.35000600000001</c:v>
                </c:pt>
                <c:pt idx="514">
                  <c:v>167.41999799999999</c:v>
                </c:pt>
                <c:pt idx="515">
                  <c:v>166.679993</c:v>
                </c:pt>
                <c:pt idx="516">
                  <c:v>167.39999399999999</c:v>
                </c:pt>
                <c:pt idx="517">
                  <c:v>166.19000199999999</c:v>
                </c:pt>
                <c:pt idx="518">
                  <c:v>167.509995</c:v>
                </c:pt>
                <c:pt idx="519">
                  <c:v>161.14999399999999</c:v>
                </c:pt>
                <c:pt idx="520">
                  <c:v>163.779999</c:v>
                </c:pt>
                <c:pt idx="521">
                  <c:v>167.83999600000001</c:v>
                </c:pt>
                <c:pt idx="522">
                  <c:v>174.050003</c:v>
                </c:pt>
                <c:pt idx="523">
                  <c:v>172.21000699999999</c:v>
                </c:pt>
                <c:pt idx="524">
                  <c:v>170.429993</c:v>
                </c:pt>
                <c:pt idx="525">
                  <c:v>177.13999899999999</c:v>
                </c:pt>
                <c:pt idx="526">
                  <c:v>184.029999</c:v>
                </c:pt>
                <c:pt idx="527">
                  <c:v>180.970001</c:v>
                </c:pt>
                <c:pt idx="528">
                  <c:v>182.85000600000001</c:v>
                </c:pt>
                <c:pt idx="529">
                  <c:v>183.58000200000001</c:v>
                </c:pt>
                <c:pt idx="530">
                  <c:v>190.64999399999999</c:v>
                </c:pt>
                <c:pt idx="531">
                  <c:v>185.58000200000001</c:v>
                </c:pt>
                <c:pt idx="532">
                  <c:v>183.08000200000001</c:v>
                </c:pt>
                <c:pt idx="533">
                  <c:v>183.25</c:v>
                </c:pt>
                <c:pt idx="534">
                  <c:v>185.61000100000001</c:v>
                </c:pt>
                <c:pt idx="535">
                  <c:v>188.05999800000001</c:v>
                </c:pt>
                <c:pt idx="536">
                  <c:v>186.949997</c:v>
                </c:pt>
                <c:pt idx="537">
                  <c:v>183.16999799999999</c:v>
                </c:pt>
                <c:pt idx="538">
                  <c:v>167.770004</c:v>
                </c:pt>
                <c:pt idx="539">
                  <c:v>174.199997</c:v>
                </c:pt>
                <c:pt idx="540">
                  <c:v>169.71000699999999</c:v>
                </c:pt>
                <c:pt idx="541">
                  <c:v>163.320007</c:v>
                </c:pt>
                <c:pt idx="542">
                  <c:v>152.41000399999999</c:v>
                </c:pt>
                <c:pt idx="543">
                  <c:v>165.30999800000001</c:v>
                </c:pt>
                <c:pt idx="544">
                  <c:v>173.800003</c:v>
                </c:pt>
                <c:pt idx="545">
                  <c:v>168.490005</c:v>
                </c:pt>
                <c:pt idx="546">
                  <c:v>166.050003</c:v>
                </c:pt>
                <c:pt idx="547">
                  <c:v>162.61000100000001</c:v>
                </c:pt>
                <c:pt idx="548">
                  <c:v>151</c:v>
                </c:pt>
                <c:pt idx="549">
                  <c:v>158.16000399999999</c:v>
                </c:pt>
                <c:pt idx="550">
                  <c:v>157.13000500000001</c:v>
                </c:pt>
                <c:pt idx="551">
                  <c:v>145.300003</c:v>
                </c:pt>
                <c:pt idx="552">
                  <c:v>147.5</c:v>
                </c:pt>
                <c:pt idx="553">
                  <c:v>140</c:v>
                </c:pt>
                <c:pt idx="554">
                  <c:v>140</c:v>
                </c:pt>
                <c:pt idx="555">
                  <c:v>138</c:v>
                </c:pt>
                <c:pt idx="556">
                  <c:v>142.770004</c:v>
                </c:pt>
                <c:pt idx="557">
                  <c:v>146</c:v>
                </c:pt>
                <c:pt idx="558">
                  <c:v>137.009995</c:v>
                </c:pt>
                <c:pt idx="559">
                  <c:v>143.75</c:v>
                </c:pt>
                <c:pt idx="560">
                  <c:v>148.91000399999999</c:v>
                </c:pt>
                <c:pt idx="561">
                  <c:v>148.39999399999999</c:v>
                </c:pt>
                <c:pt idx="562">
                  <c:v>151.75</c:v>
                </c:pt>
                <c:pt idx="563">
                  <c:v>152.44000199999999</c:v>
                </c:pt>
                <c:pt idx="564">
                  <c:v>159.39999399999999</c:v>
                </c:pt>
                <c:pt idx="565">
                  <c:v>153</c:v>
                </c:pt>
                <c:pt idx="566">
                  <c:v>151.86000100000001</c:v>
                </c:pt>
                <c:pt idx="567">
                  <c:v>155.10000600000001</c:v>
                </c:pt>
                <c:pt idx="568">
                  <c:v>160.320007</c:v>
                </c:pt>
                <c:pt idx="569">
                  <c:v>169.58999600000001</c:v>
                </c:pt>
                <c:pt idx="570">
                  <c:v>165.66999799999999</c:v>
                </c:pt>
                <c:pt idx="571">
                  <c:v>166.36000100000001</c:v>
                </c:pt>
                <c:pt idx="572">
                  <c:v>164.35000600000001</c:v>
                </c:pt>
                <c:pt idx="573">
                  <c:v>169</c:v>
                </c:pt>
                <c:pt idx="574">
                  <c:v>171.199997</c:v>
                </c:pt>
                <c:pt idx="575">
                  <c:v>174.300003</c:v>
                </c:pt>
                <c:pt idx="576">
                  <c:v>179.5</c:v>
                </c:pt>
                <c:pt idx="577">
                  <c:v>176.63000500000001</c:v>
                </c:pt>
                <c:pt idx="578">
                  <c:v>173.5</c:v>
                </c:pt>
                <c:pt idx="579">
                  <c:v>171.38999899999999</c:v>
                </c:pt>
                <c:pt idx="580">
                  <c:v>174.11000100000001</c:v>
                </c:pt>
                <c:pt idx="581">
                  <c:v>172.05999800000001</c:v>
                </c:pt>
                <c:pt idx="582">
                  <c:v>176.58999600000001</c:v>
                </c:pt>
                <c:pt idx="583">
                  <c:v>175.58999600000001</c:v>
                </c:pt>
                <c:pt idx="584">
                  <c:v>173.220001</c:v>
                </c:pt>
                <c:pt idx="585">
                  <c:v>180</c:v>
                </c:pt>
                <c:pt idx="586">
                  <c:v>175.800003</c:v>
                </c:pt>
                <c:pt idx="587">
                  <c:v>174.490005</c:v>
                </c:pt>
                <c:pt idx="588">
                  <c:v>180.61999499999999</c:v>
                </c:pt>
                <c:pt idx="589">
                  <c:v>182.08000200000001</c:v>
                </c:pt>
                <c:pt idx="590">
                  <c:v>184.16999799999999</c:v>
                </c:pt>
                <c:pt idx="591">
                  <c:v>184.979996</c:v>
                </c:pt>
                <c:pt idx="592">
                  <c:v>183.14999399999999</c:v>
                </c:pt>
                <c:pt idx="593">
                  <c:v>186.800003</c:v>
                </c:pt>
                <c:pt idx="594">
                  <c:v>182.550003</c:v>
                </c:pt>
                <c:pt idx="595">
                  <c:v>177.53999300000001</c:v>
                </c:pt>
                <c:pt idx="596">
                  <c:v>179.05999800000001</c:v>
                </c:pt>
                <c:pt idx="597">
                  <c:v>185.75</c:v>
                </c:pt>
                <c:pt idx="598">
                  <c:v>185.029999</c:v>
                </c:pt>
                <c:pt idx="599">
                  <c:v>184.80999800000001</c:v>
                </c:pt>
                <c:pt idx="600">
                  <c:v>185.39999399999999</c:v>
                </c:pt>
                <c:pt idx="601">
                  <c:v>183.19000199999999</c:v>
                </c:pt>
                <c:pt idx="602">
                  <c:v>186.33999600000001</c:v>
                </c:pt>
                <c:pt idx="603">
                  <c:v>180.199997</c:v>
                </c:pt>
                <c:pt idx="604">
                  <c:v>180.740005</c:v>
                </c:pt>
                <c:pt idx="605">
                  <c:v>182.729996</c:v>
                </c:pt>
                <c:pt idx="606">
                  <c:v>182.53999300000001</c:v>
                </c:pt>
                <c:pt idx="607">
                  <c:v>184.25</c:v>
                </c:pt>
                <c:pt idx="608">
                  <c:v>184.820007</c:v>
                </c:pt>
                <c:pt idx="609">
                  <c:v>184.300003</c:v>
                </c:pt>
                <c:pt idx="610">
                  <c:v>182.61999499999999</c:v>
                </c:pt>
                <c:pt idx="611">
                  <c:v>185.94000199999999</c:v>
                </c:pt>
                <c:pt idx="612">
                  <c:v>188</c:v>
                </c:pt>
                <c:pt idx="613">
                  <c:v>191.13000500000001</c:v>
                </c:pt>
                <c:pt idx="614">
                  <c:v>193.13000500000001</c:v>
                </c:pt>
                <c:pt idx="615">
                  <c:v>190.53999300000001</c:v>
                </c:pt>
                <c:pt idx="616">
                  <c:v>184.58000200000001</c:v>
                </c:pt>
                <c:pt idx="617">
                  <c:v>192.88999899999999</c:v>
                </c:pt>
                <c:pt idx="618">
                  <c:v>195.029999</c:v>
                </c:pt>
                <c:pt idx="619">
                  <c:v>194</c:v>
                </c:pt>
                <c:pt idx="620">
                  <c:v>198.58999600000001</c:v>
                </c:pt>
                <c:pt idx="621">
                  <c:v>195.78999300000001</c:v>
                </c:pt>
                <c:pt idx="622">
                  <c:v>202.08999600000001</c:v>
                </c:pt>
                <c:pt idx="623">
                  <c:v>201.60000600000001</c:v>
                </c:pt>
                <c:pt idx="624">
                  <c:v>197.800003</c:v>
                </c:pt>
                <c:pt idx="625">
                  <c:v>199.729996</c:v>
                </c:pt>
                <c:pt idx="626">
                  <c:v>195.779999</c:v>
                </c:pt>
                <c:pt idx="627">
                  <c:v>197.88000500000001</c:v>
                </c:pt>
                <c:pt idx="628">
                  <c:v>203.13999899999999</c:v>
                </c:pt>
                <c:pt idx="629">
                  <c:v>205.679993</c:v>
                </c:pt>
                <c:pt idx="630">
                  <c:v>208.83000200000001</c:v>
                </c:pt>
                <c:pt idx="631">
                  <c:v>210.449997</c:v>
                </c:pt>
                <c:pt idx="632">
                  <c:v>210.070007</c:v>
                </c:pt>
                <c:pt idx="633">
                  <c:v>216.33000200000001</c:v>
                </c:pt>
                <c:pt idx="634">
                  <c:v>213.61999499999999</c:v>
                </c:pt>
                <c:pt idx="635">
                  <c:v>214.479996</c:v>
                </c:pt>
                <c:pt idx="636">
                  <c:v>206.13000500000001</c:v>
                </c:pt>
                <c:pt idx="637">
                  <c:v>209.55999800000001</c:v>
                </c:pt>
                <c:pt idx="638">
                  <c:v>205.39999399999999</c:v>
                </c:pt>
                <c:pt idx="639">
                  <c:v>204.470001</c:v>
                </c:pt>
                <c:pt idx="640">
                  <c:v>205</c:v>
                </c:pt>
                <c:pt idx="641">
                  <c:v>213.66000399999999</c:v>
                </c:pt>
                <c:pt idx="642">
                  <c:v>209.199997</c:v>
                </c:pt>
                <c:pt idx="643">
                  <c:v>207.19000199999999</c:v>
                </c:pt>
                <c:pt idx="644">
                  <c:v>200.41999799999999</c:v>
                </c:pt>
                <c:pt idx="645">
                  <c:v>201.470001</c:v>
                </c:pt>
                <c:pt idx="646">
                  <c:v>203.61000100000001</c:v>
                </c:pt>
                <c:pt idx="647">
                  <c:v>202.5</c:v>
                </c:pt>
                <c:pt idx="648">
                  <c:v>201</c:v>
                </c:pt>
                <c:pt idx="649">
                  <c:v>204.39999399999999</c:v>
                </c:pt>
                <c:pt idx="650">
                  <c:v>211.520004</c:v>
                </c:pt>
                <c:pt idx="651">
                  <c:v>214.16999799999999</c:v>
                </c:pt>
                <c:pt idx="652">
                  <c:v>214.89999399999999</c:v>
                </c:pt>
                <c:pt idx="653">
                  <c:v>212.33999600000001</c:v>
                </c:pt>
                <c:pt idx="654">
                  <c:v>214.85000600000001</c:v>
                </c:pt>
                <c:pt idx="655">
                  <c:v>211.66999799999999</c:v>
                </c:pt>
                <c:pt idx="656">
                  <c:v>207.16000399999999</c:v>
                </c:pt>
                <c:pt idx="657">
                  <c:v>205.28999300000001</c:v>
                </c:pt>
                <c:pt idx="658">
                  <c:v>209.44000199999999</c:v>
                </c:pt>
                <c:pt idx="659">
                  <c:v>208.759995</c:v>
                </c:pt>
                <c:pt idx="660">
                  <c:v>209.60000600000001</c:v>
                </c:pt>
                <c:pt idx="661">
                  <c:v>210.529999</c:v>
                </c:pt>
                <c:pt idx="662">
                  <c:v>211.490005</c:v>
                </c:pt>
                <c:pt idx="663">
                  <c:v>209.53999300000001</c:v>
                </c:pt>
                <c:pt idx="664">
                  <c:v>213.86000100000001</c:v>
                </c:pt>
                <c:pt idx="665">
                  <c:v>214.78999300000001</c:v>
                </c:pt>
                <c:pt idx="666">
                  <c:v>213.10000600000001</c:v>
                </c:pt>
                <c:pt idx="667">
                  <c:v>217.88000500000001</c:v>
                </c:pt>
                <c:pt idx="668">
                  <c:v>222.88999899999999</c:v>
                </c:pt>
                <c:pt idx="669">
                  <c:v>228.179993</c:v>
                </c:pt>
                <c:pt idx="670">
                  <c:v>227</c:v>
                </c:pt>
                <c:pt idx="671">
                  <c:v>225.509995</c:v>
                </c:pt>
                <c:pt idx="672">
                  <c:v>227.970001</c:v>
                </c:pt>
                <c:pt idx="673">
                  <c:v>229.270004</c:v>
                </c:pt>
                <c:pt idx="674">
                  <c:v>215.10000600000001</c:v>
                </c:pt>
                <c:pt idx="675">
                  <c:v>206.5</c:v>
                </c:pt>
                <c:pt idx="676">
                  <c:v>207.60000600000001</c:v>
                </c:pt>
                <c:pt idx="677">
                  <c:v>213.39999399999999</c:v>
                </c:pt>
                <c:pt idx="678">
                  <c:v>207.199997</c:v>
                </c:pt>
                <c:pt idx="679">
                  <c:v>204.240005</c:v>
                </c:pt>
                <c:pt idx="680">
                  <c:v>208.41999799999999</c:v>
                </c:pt>
                <c:pt idx="681">
                  <c:v>210.61999499999999</c:v>
                </c:pt>
                <c:pt idx="682">
                  <c:v>200.050003</c:v>
                </c:pt>
                <c:pt idx="683">
                  <c:v>202.800003</c:v>
                </c:pt>
                <c:pt idx="684">
                  <c:v>197.19000199999999</c:v>
                </c:pt>
                <c:pt idx="685">
                  <c:v>205.05999800000001</c:v>
                </c:pt>
                <c:pt idx="686">
                  <c:v>207.89999399999999</c:v>
                </c:pt>
                <c:pt idx="687">
                  <c:v>199.85000600000001</c:v>
                </c:pt>
                <c:pt idx="688">
                  <c:v>203.550003</c:v>
                </c:pt>
                <c:pt idx="689">
                  <c:v>210.88000500000001</c:v>
                </c:pt>
                <c:pt idx="690">
                  <c:v>209.35000600000001</c:v>
                </c:pt>
                <c:pt idx="691">
                  <c:v>207.729996</c:v>
                </c:pt>
                <c:pt idx="692">
                  <c:v>213.490005</c:v>
                </c:pt>
                <c:pt idx="693">
                  <c:v>208</c:v>
                </c:pt>
                <c:pt idx="694">
                  <c:v>207.220001</c:v>
                </c:pt>
                <c:pt idx="695">
                  <c:v>208.820007</c:v>
                </c:pt>
                <c:pt idx="696">
                  <c:v>207.05999800000001</c:v>
                </c:pt>
                <c:pt idx="697">
                  <c:v>210.509995</c:v>
                </c:pt>
                <c:pt idx="698">
                  <c:v>211.229996</c:v>
                </c:pt>
                <c:pt idx="699">
                  <c:v>218.78999300000001</c:v>
                </c:pt>
                <c:pt idx="700">
                  <c:v>222.720001</c:v>
                </c:pt>
                <c:pt idx="701">
                  <c:v>223</c:v>
                </c:pt>
                <c:pt idx="702">
                  <c:v>217.10000600000001</c:v>
                </c:pt>
                <c:pt idx="703">
                  <c:v>220.14999399999999</c:v>
                </c:pt>
                <c:pt idx="704">
                  <c:v>220.41999799999999</c:v>
                </c:pt>
                <c:pt idx="705">
                  <c:v>215.800003</c:v>
                </c:pt>
                <c:pt idx="706">
                  <c:v>213.11999499999999</c:v>
                </c:pt>
                <c:pt idx="707">
                  <c:v>213.929993</c:v>
                </c:pt>
                <c:pt idx="708">
                  <c:v>215.029999</c:v>
                </c:pt>
                <c:pt idx="709">
                  <c:v>213.85000600000001</c:v>
                </c:pt>
                <c:pt idx="710">
                  <c:v>211.58999600000001</c:v>
                </c:pt>
                <c:pt idx="711">
                  <c:v>207.66999799999999</c:v>
                </c:pt>
                <c:pt idx="712">
                  <c:v>204.070007</c:v>
                </c:pt>
                <c:pt idx="713">
                  <c:v>203.5</c:v>
                </c:pt>
                <c:pt idx="714">
                  <c:v>204.28999300000001</c:v>
                </c:pt>
                <c:pt idx="715">
                  <c:v>203.88999899999999</c:v>
                </c:pt>
                <c:pt idx="716">
                  <c:v>214.020004</c:v>
                </c:pt>
                <c:pt idx="717">
                  <c:v>222.03999300000001</c:v>
                </c:pt>
                <c:pt idx="718">
                  <c:v>222.259995</c:v>
                </c:pt>
                <c:pt idx="719">
                  <c:v>224.44000199999999</c:v>
                </c:pt>
                <c:pt idx="720">
                  <c:v>214.5</c:v>
                </c:pt>
                <c:pt idx="721">
                  <c:v>212.38999899999999</c:v>
                </c:pt>
                <c:pt idx="722">
                  <c:v>217.21000699999999</c:v>
                </c:pt>
                <c:pt idx="723">
                  <c:v>216.36000100000001</c:v>
                </c:pt>
                <c:pt idx="724">
                  <c:v>214.86999499999999</c:v>
                </c:pt>
                <c:pt idx="725">
                  <c:v>216.10000600000001</c:v>
                </c:pt>
                <c:pt idx="726">
                  <c:v>213.64999399999999</c:v>
                </c:pt>
                <c:pt idx="727">
                  <c:v>211.38000500000001</c:v>
                </c:pt>
                <c:pt idx="728">
                  <c:v>212.199997</c:v>
                </c:pt>
                <c:pt idx="729">
                  <c:v>210.949997</c:v>
                </c:pt>
                <c:pt idx="730">
                  <c:v>209.58999600000001</c:v>
                </c:pt>
                <c:pt idx="731">
                  <c:v>215.11000100000001</c:v>
                </c:pt>
                <c:pt idx="732">
                  <c:v>214.85000600000001</c:v>
                </c:pt>
                <c:pt idx="733">
                  <c:v>214.10000600000001</c:v>
                </c:pt>
                <c:pt idx="734">
                  <c:v>214.509995</c:v>
                </c:pt>
                <c:pt idx="735">
                  <c:v>214.88000500000001</c:v>
                </c:pt>
                <c:pt idx="736">
                  <c:v>214.61000100000001</c:v>
                </c:pt>
                <c:pt idx="737">
                  <c:v>214.220001</c:v>
                </c:pt>
                <c:pt idx="738">
                  <c:v>214.36999499999999</c:v>
                </c:pt>
                <c:pt idx="739">
                  <c:v>213.970001</c:v>
                </c:pt>
                <c:pt idx="740">
                  <c:v>215.16000399999999</c:v>
                </c:pt>
                <c:pt idx="741">
                  <c:v>211.770004</c:v>
                </c:pt>
                <c:pt idx="742">
                  <c:v>210.050003</c:v>
                </c:pt>
                <c:pt idx="743">
                  <c:v>213.10000600000001</c:v>
                </c:pt>
                <c:pt idx="744">
                  <c:v>215.16999799999999</c:v>
                </c:pt>
                <c:pt idx="745">
                  <c:v>214.75</c:v>
                </c:pt>
                <c:pt idx="746">
                  <c:v>219.86999499999999</c:v>
                </c:pt>
                <c:pt idx="747">
                  <c:v>218.58999600000001</c:v>
                </c:pt>
                <c:pt idx="748">
                  <c:v>217.550003</c:v>
                </c:pt>
                <c:pt idx="749">
                  <c:v>222.69000199999999</c:v>
                </c:pt>
                <c:pt idx="750">
                  <c:v>223.11000100000001</c:v>
                </c:pt>
                <c:pt idx="751">
                  <c:v>221.41999799999999</c:v>
                </c:pt>
                <c:pt idx="752">
                  <c:v>224.449997</c:v>
                </c:pt>
                <c:pt idx="753">
                  <c:v>226.30999800000001</c:v>
                </c:pt>
                <c:pt idx="754">
                  <c:v>225.229996</c:v>
                </c:pt>
                <c:pt idx="755">
                  <c:v>221.699997</c:v>
                </c:pt>
                <c:pt idx="756">
                  <c:v>222.529999</c:v>
                </c:pt>
                <c:pt idx="757">
                  <c:v>217.259995</c:v>
                </c:pt>
                <c:pt idx="758">
                  <c:v>212.16999799999999</c:v>
                </c:pt>
                <c:pt idx="759">
                  <c:v>214.03999300000001</c:v>
                </c:pt>
                <c:pt idx="760">
                  <c:v>218.679993</c:v>
                </c:pt>
                <c:pt idx="761">
                  <c:v>218.470001</c:v>
                </c:pt>
                <c:pt idx="762">
                  <c:v>216.5</c:v>
                </c:pt>
                <c:pt idx="763">
                  <c:v>214.020004</c:v>
                </c:pt>
                <c:pt idx="764">
                  <c:v>215.91000399999999</c:v>
                </c:pt>
                <c:pt idx="765">
                  <c:v>213.520004</c:v>
                </c:pt>
                <c:pt idx="766">
                  <c:v>213.75</c:v>
                </c:pt>
                <c:pt idx="767">
                  <c:v>217.699997</c:v>
                </c:pt>
                <c:pt idx="768">
                  <c:v>224.699997</c:v>
                </c:pt>
                <c:pt idx="769">
                  <c:v>227.08000200000001</c:v>
                </c:pt>
                <c:pt idx="770">
                  <c:v>229.11999499999999</c:v>
                </c:pt>
                <c:pt idx="771">
                  <c:v>231.86000100000001</c:v>
                </c:pt>
                <c:pt idx="772">
                  <c:v>238</c:v>
                </c:pt>
                <c:pt idx="773">
                  <c:v>235.61000100000001</c:v>
                </c:pt>
                <c:pt idx="774">
                  <c:v>235.990005</c:v>
                </c:pt>
                <c:pt idx="775">
                  <c:v>235.05999800000001</c:v>
                </c:pt>
                <c:pt idx="776">
                  <c:v>241.300003</c:v>
                </c:pt>
                <c:pt idx="777">
                  <c:v>239.570007</c:v>
                </c:pt>
                <c:pt idx="778">
                  <c:v>242.66000399999999</c:v>
                </c:pt>
                <c:pt idx="779">
                  <c:v>242.229996</c:v>
                </c:pt>
                <c:pt idx="780">
                  <c:v>243.14999399999999</c:v>
                </c:pt>
                <c:pt idx="781">
                  <c:v>241.86999499999999</c:v>
                </c:pt>
                <c:pt idx="782">
                  <c:v>245</c:v>
                </c:pt>
                <c:pt idx="783">
                  <c:v>244.779999</c:v>
                </c:pt>
                <c:pt idx="784">
                  <c:v>243.929993</c:v>
                </c:pt>
                <c:pt idx="785">
                  <c:v>245.029999</c:v>
                </c:pt>
                <c:pt idx="786">
                  <c:v>241.320007</c:v>
                </c:pt>
                <c:pt idx="787">
                  <c:v>241.800003</c:v>
                </c:pt>
                <c:pt idx="788">
                  <c:v>243.75</c:v>
                </c:pt>
                <c:pt idx="789">
                  <c:v>237.41999799999999</c:v>
                </c:pt>
                <c:pt idx="790">
                  <c:v>230.33000200000001</c:v>
                </c:pt>
                <c:pt idx="791">
                  <c:v>230.009995</c:v>
                </c:pt>
                <c:pt idx="792">
                  <c:v>232.08000200000001</c:v>
                </c:pt>
                <c:pt idx="793">
                  <c:v>231.529999</c:v>
                </c:pt>
                <c:pt idx="794">
                  <c:v>235.89999399999999</c:v>
                </c:pt>
                <c:pt idx="795">
                  <c:v>237.009995</c:v>
                </c:pt>
                <c:pt idx="796">
                  <c:v>232.16000399999999</c:v>
                </c:pt>
                <c:pt idx="797">
                  <c:v>226.740005</c:v>
                </c:pt>
                <c:pt idx="798">
                  <c:v>229.520004</c:v>
                </c:pt>
                <c:pt idx="799">
                  <c:v>231.36999499999999</c:v>
                </c:pt>
                <c:pt idx="800">
                  <c:v>232.88000500000001</c:v>
                </c:pt>
                <c:pt idx="801">
                  <c:v>237</c:v>
                </c:pt>
                <c:pt idx="802">
                  <c:v>234.96000699999999</c:v>
                </c:pt>
                <c:pt idx="803">
                  <c:v>234.009995</c:v>
                </c:pt>
                <c:pt idx="804">
                  <c:v>234.96000699999999</c:v>
                </c:pt>
                <c:pt idx="805">
                  <c:v>236.279999</c:v>
                </c:pt>
                <c:pt idx="806">
                  <c:v>236.14999399999999</c:v>
                </c:pt>
                <c:pt idx="807">
                  <c:v>232.55999800000001</c:v>
                </c:pt>
                <c:pt idx="808">
                  <c:v>231.020004</c:v>
                </c:pt>
                <c:pt idx="809">
                  <c:v>230.270004</c:v>
                </c:pt>
                <c:pt idx="810">
                  <c:v>237.490005</c:v>
                </c:pt>
                <c:pt idx="811">
                  <c:v>237.85000600000001</c:v>
                </c:pt>
                <c:pt idx="812">
                  <c:v>235.300003</c:v>
                </c:pt>
                <c:pt idx="813">
                  <c:v>231.550003</c:v>
                </c:pt>
                <c:pt idx="814">
                  <c:v>236.58999600000001</c:v>
                </c:pt>
                <c:pt idx="815">
                  <c:v>233.529999</c:v>
                </c:pt>
                <c:pt idx="816">
                  <c:v>232.91000399999999</c:v>
                </c:pt>
                <c:pt idx="817">
                  <c:v>238.470001</c:v>
                </c:pt>
                <c:pt idx="818">
                  <c:v>242.759995</c:v>
                </c:pt>
                <c:pt idx="819">
                  <c:v>247.61000100000001</c:v>
                </c:pt>
                <c:pt idx="820">
                  <c:v>247.80999800000001</c:v>
                </c:pt>
                <c:pt idx="821">
                  <c:v>252.770004</c:v>
                </c:pt>
                <c:pt idx="822">
                  <c:v>252.86999499999999</c:v>
                </c:pt>
                <c:pt idx="823">
                  <c:v>254.71000699999999</c:v>
                </c:pt>
                <c:pt idx="824">
                  <c:v>257.26001000000002</c:v>
                </c:pt>
                <c:pt idx="825">
                  <c:v>257.48001099999999</c:v>
                </c:pt>
                <c:pt idx="826">
                  <c:v>257.92999300000002</c:v>
                </c:pt>
                <c:pt idx="827">
                  <c:v>259.47000100000002</c:v>
                </c:pt>
                <c:pt idx="828">
                  <c:v>260.19000199999999</c:v>
                </c:pt>
                <c:pt idx="829">
                  <c:v>257.82000699999998</c:v>
                </c:pt>
                <c:pt idx="830">
                  <c:v>258.94000199999999</c:v>
                </c:pt>
                <c:pt idx="831">
                  <c:v>260.209991</c:v>
                </c:pt>
                <c:pt idx="832">
                  <c:v>257.88000499999998</c:v>
                </c:pt>
                <c:pt idx="833">
                  <c:v>261.66000400000001</c:v>
                </c:pt>
                <c:pt idx="834">
                  <c:v>261.57998700000002</c:v>
                </c:pt>
                <c:pt idx="835">
                  <c:v>256.07998700000002</c:v>
                </c:pt>
                <c:pt idx="836">
                  <c:v>255.46000699999999</c:v>
                </c:pt>
                <c:pt idx="837">
                  <c:v>249.740005</c:v>
                </c:pt>
                <c:pt idx="838">
                  <c:v>253.39999399999999</c:v>
                </c:pt>
                <c:pt idx="839">
                  <c:v>250.970001</c:v>
                </c:pt>
                <c:pt idx="840">
                  <c:v>249.05999800000001</c:v>
                </c:pt>
                <c:pt idx="841">
                  <c:v>246.449997</c:v>
                </c:pt>
                <c:pt idx="842">
                  <c:v>252.14999399999999</c:v>
                </c:pt>
                <c:pt idx="843">
                  <c:v>250.86999499999999</c:v>
                </c:pt>
                <c:pt idx="844">
                  <c:v>244.550003</c:v>
                </c:pt>
                <c:pt idx="845">
                  <c:v>242.16999799999999</c:v>
                </c:pt>
                <c:pt idx="846">
                  <c:v>241.800003</c:v>
                </c:pt>
                <c:pt idx="847">
                  <c:v>245.58000200000001</c:v>
                </c:pt>
                <c:pt idx="848">
                  <c:v>246.550003</c:v>
                </c:pt>
                <c:pt idx="849">
                  <c:v>246.270004</c:v>
                </c:pt>
                <c:pt idx="850">
                  <c:v>239.30999800000001</c:v>
                </c:pt>
                <c:pt idx="851">
                  <c:v>243.96000699999999</c:v>
                </c:pt>
                <c:pt idx="852">
                  <c:v>247.570007</c:v>
                </c:pt>
                <c:pt idx="853">
                  <c:v>247.78999300000001</c:v>
                </c:pt>
                <c:pt idx="854">
                  <c:v>251.770004</c:v>
                </c:pt>
                <c:pt idx="855">
                  <c:v>251.429993</c:v>
                </c:pt>
                <c:pt idx="856">
                  <c:v>251.16999799999999</c:v>
                </c:pt>
                <c:pt idx="857">
                  <c:v>251</c:v>
                </c:pt>
                <c:pt idx="858">
                  <c:v>251.229996</c:v>
                </c:pt>
                <c:pt idx="859">
                  <c:v>248.13000500000001</c:v>
                </c:pt>
                <c:pt idx="860">
                  <c:v>245.220001</c:v>
                </c:pt>
                <c:pt idx="861">
                  <c:v>247.759995</c:v>
                </c:pt>
                <c:pt idx="862">
                  <c:v>249.979996</c:v>
                </c:pt>
                <c:pt idx="863">
                  <c:v>255.16000399999999</c:v>
                </c:pt>
                <c:pt idx="864">
                  <c:v>253.80999800000001</c:v>
                </c:pt>
                <c:pt idx="865">
                  <c:v>254.28999300000001</c:v>
                </c:pt>
                <c:pt idx="866">
                  <c:v>257.98998999999998</c:v>
                </c:pt>
                <c:pt idx="867">
                  <c:v>257.89999399999999</c:v>
                </c:pt>
                <c:pt idx="868">
                  <c:v>259.76998900000001</c:v>
                </c:pt>
                <c:pt idx="869">
                  <c:v>259.39999399999999</c:v>
                </c:pt>
                <c:pt idx="870">
                  <c:v>256.07000699999998</c:v>
                </c:pt>
                <c:pt idx="871">
                  <c:v>259.63000499999998</c:v>
                </c:pt>
                <c:pt idx="872">
                  <c:v>259.82000699999998</c:v>
                </c:pt>
                <c:pt idx="873">
                  <c:v>262.72000100000002</c:v>
                </c:pt>
                <c:pt idx="874">
                  <c:v>265.98998999999998</c:v>
                </c:pt>
                <c:pt idx="875">
                  <c:v>266.16000400000001</c:v>
                </c:pt>
                <c:pt idx="876">
                  <c:v>266.23001099999999</c:v>
                </c:pt>
                <c:pt idx="877">
                  <c:v>266.19000199999999</c:v>
                </c:pt>
                <c:pt idx="878">
                  <c:v>268.86999500000002</c:v>
                </c:pt>
                <c:pt idx="879">
                  <c:v>270.69000199999999</c:v>
                </c:pt>
                <c:pt idx="880">
                  <c:v>269.60998499999999</c:v>
                </c:pt>
                <c:pt idx="881">
                  <c:v>272.82000699999998</c:v>
                </c:pt>
                <c:pt idx="882">
                  <c:v>278.02999899999998</c:v>
                </c:pt>
                <c:pt idx="883">
                  <c:v>279.39999399999999</c:v>
                </c:pt>
                <c:pt idx="884">
                  <c:v>276.89999399999999</c:v>
                </c:pt>
                <c:pt idx="885">
                  <c:v>275.72000100000002</c:v>
                </c:pt>
                <c:pt idx="886">
                  <c:v>279.16000400000001</c:v>
                </c:pt>
                <c:pt idx="887">
                  <c:v>277.51998900000001</c:v>
                </c:pt>
                <c:pt idx="888">
                  <c:v>282.35000600000001</c:v>
                </c:pt>
                <c:pt idx="889">
                  <c:v>282</c:v>
                </c:pt>
                <c:pt idx="890">
                  <c:v>282.07000699999998</c:v>
                </c:pt>
                <c:pt idx="891">
                  <c:v>278.92999300000002</c:v>
                </c:pt>
                <c:pt idx="892">
                  <c:v>278.02999899999998</c:v>
                </c:pt>
                <c:pt idx="893">
                  <c:v>278.89999399999999</c:v>
                </c:pt>
                <c:pt idx="894">
                  <c:v>283.83999599999999</c:v>
                </c:pt>
                <c:pt idx="895">
                  <c:v>287.36999500000002</c:v>
                </c:pt>
                <c:pt idx="896">
                  <c:v>289</c:v>
                </c:pt>
                <c:pt idx="897">
                  <c:v>289.42999300000002</c:v>
                </c:pt>
                <c:pt idx="898">
                  <c:v>288.98998999999998</c:v>
                </c:pt>
                <c:pt idx="899">
                  <c:v>286.23998999999998</c:v>
                </c:pt>
                <c:pt idx="900">
                  <c:v>285.17001299999998</c:v>
                </c:pt>
                <c:pt idx="901">
                  <c:v>286.35998499999999</c:v>
                </c:pt>
                <c:pt idx="902">
                  <c:v>285.42001299999998</c:v>
                </c:pt>
                <c:pt idx="903">
                  <c:v>286.22000100000002</c:v>
                </c:pt>
                <c:pt idx="904">
                  <c:v>286.88000499999998</c:v>
                </c:pt>
                <c:pt idx="905">
                  <c:v>288.51001000000002</c:v>
                </c:pt>
                <c:pt idx="906">
                  <c:v>289.75</c:v>
                </c:pt>
                <c:pt idx="907">
                  <c:v>288.79998799999998</c:v>
                </c:pt>
                <c:pt idx="908">
                  <c:v>287.209991</c:v>
                </c:pt>
                <c:pt idx="909">
                  <c:v>286.63000499999998</c:v>
                </c:pt>
                <c:pt idx="910">
                  <c:v>289.48001099999999</c:v>
                </c:pt>
                <c:pt idx="911">
                  <c:v>293.19000199999999</c:v>
                </c:pt>
                <c:pt idx="912">
                  <c:v>292.39001500000001</c:v>
                </c:pt>
                <c:pt idx="913">
                  <c:v>292.040009</c:v>
                </c:pt>
                <c:pt idx="914">
                  <c:v>288.69000199999999</c:v>
                </c:pt>
                <c:pt idx="915">
                  <c:v>299.72000100000002</c:v>
                </c:pt>
                <c:pt idx="916">
                  <c:v>303.25</c:v>
                </c:pt>
                <c:pt idx="917">
                  <c:v>305.01998900000001</c:v>
                </c:pt>
                <c:pt idx="918">
                  <c:v>304.29998799999998</c:v>
                </c:pt>
                <c:pt idx="919">
                  <c:v>300.98998999999998</c:v>
                </c:pt>
                <c:pt idx="920">
                  <c:v>298.98998999999998</c:v>
                </c:pt>
                <c:pt idx="921">
                  <c:v>301.11999500000002</c:v>
                </c:pt>
                <c:pt idx="922">
                  <c:v>304.42001299999998</c:v>
                </c:pt>
                <c:pt idx="923">
                  <c:v>302.86999500000002</c:v>
                </c:pt>
                <c:pt idx="924">
                  <c:v>302.20001200000002</c:v>
                </c:pt>
                <c:pt idx="925">
                  <c:v>300.98998999999998</c:v>
                </c:pt>
                <c:pt idx="926">
                  <c:v>301.01001000000002</c:v>
                </c:pt>
                <c:pt idx="927">
                  <c:v>299.77999899999998</c:v>
                </c:pt>
                <c:pt idx="928">
                  <c:v>300.82000699999998</c:v>
                </c:pt>
                <c:pt idx="929">
                  <c:v>298.42001299999998</c:v>
                </c:pt>
                <c:pt idx="930">
                  <c:v>297.54998799999998</c:v>
                </c:pt>
                <c:pt idx="931">
                  <c:v>299.55999800000001</c:v>
                </c:pt>
                <c:pt idx="932">
                  <c:v>303.26001000000002</c:v>
                </c:pt>
                <c:pt idx="933">
                  <c:v>303.76001000000002</c:v>
                </c:pt>
                <c:pt idx="934">
                  <c:v>304.17001299999998</c:v>
                </c:pt>
                <c:pt idx="935">
                  <c:v>296.32998700000002</c:v>
                </c:pt>
                <c:pt idx="936">
                  <c:v>295.69000199999999</c:v>
                </c:pt>
                <c:pt idx="937">
                  <c:v>296.73001099999999</c:v>
                </c:pt>
                <c:pt idx="938">
                  <c:v>298.85000600000001</c:v>
                </c:pt>
                <c:pt idx="939">
                  <c:v>298.23001099999999</c:v>
                </c:pt>
                <c:pt idx="940">
                  <c:v>296.14001500000001</c:v>
                </c:pt>
                <c:pt idx="941">
                  <c:v>289.79998799999998</c:v>
                </c:pt>
                <c:pt idx="942">
                  <c:v>285.10000600000001</c:v>
                </c:pt>
                <c:pt idx="943">
                  <c:v>285.709991</c:v>
                </c:pt>
                <c:pt idx="944">
                  <c:v>282.11999500000002</c:v>
                </c:pt>
                <c:pt idx="945">
                  <c:v>287.39999399999999</c:v>
                </c:pt>
                <c:pt idx="946">
                  <c:v>284.04998799999998</c:v>
                </c:pt>
                <c:pt idx="947">
                  <c:v>285.77999899999998</c:v>
                </c:pt>
                <c:pt idx="948">
                  <c:v>295.17999300000002</c:v>
                </c:pt>
                <c:pt idx="949">
                  <c:v>296.22000100000002</c:v>
                </c:pt>
                <c:pt idx="950">
                  <c:v>292.92001299999998</c:v>
                </c:pt>
                <c:pt idx="951">
                  <c:v>295.33999599999999</c:v>
                </c:pt>
                <c:pt idx="952">
                  <c:v>294.91000400000001</c:v>
                </c:pt>
                <c:pt idx="953">
                  <c:v>299.209991</c:v>
                </c:pt>
                <c:pt idx="954">
                  <c:v>302.33999599999999</c:v>
                </c:pt>
                <c:pt idx="955">
                  <c:v>303.57000699999998</c:v>
                </c:pt>
                <c:pt idx="956">
                  <c:v>308.35000600000001</c:v>
                </c:pt>
                <c:pt idx="957">
                  <c:v>309.209991</c:v>
                </c:pt>
                <c:pt idx="958">
                  <c:v>307.17001299999998</c:v>
                </c:pt>
                <c:pt idx="959">
                  <c:v>310.39999399999999</c:v>
                </c:pt>
                <c:pt idx="960">
                  <c:v>309.35998499999999</c:v>
                </c:pt>
                <c:pt idx="961">
                  <c:v>311</c:v>
                </c:pt>
                <c:pt idx="962">
                  <c:v>316</c:v>
                </c:pt>
                <c:pt idx="963">
                  <c:v>324.32998700000002</c:v>
                </c:pt>
                <c:pt idx="964">
                  <c:v>324.13000499999998</c:v>
                </c:pt>
                <c:pt idx="965">
                  <c:v>331.35998499999999</c:v>
                </c:pt>
                <c:pt idx="966">
                  <c:v>330.30999800000001</c:v>
                </c:pt>
                <c:pt idx="967">
                  <c:v>333.89999399999999</c:v>
                </c:pt>
                <c:pt idx="968">
                  <c:v>332.89001500000001</c:v>
                </c:pt>
                <c:pt idx="969">
                  <c:v>338.51001000000002</c:v>
                </c:pt>
                <c:pt idx="970">
                  <c:v>337.29998799999998</c:v>
                </c:pt>
                <c:pt idx="971">
                  <c:v>337.10998499999999</c:v>
                </c:pt>
                <c:pt idx="972">
                  <c:v>334.57000699999998</c:v>
                </c:pt>
                <c:pt idx="973">
                  <c:v>331.25</c:v>
                </c:pt>
                <c:pt idx="974">
                  <c:v>333.92001299999998</c:v>
                </c:pt>
                <c:pt idx="975">
                  <c:v>337.540009</c:v>
                </c:pt>
                <c:pt idx="976">
                  <c:v>335.67999300000002</c:v>
                </c:pt>
                <c:pt idx="977">
                  <c:v>338.94000199999999</c:v>
                </c:pt>
                <c:pt idx="978">
                  <c:v>338.17999300000002</c:v>
                </c:pt>
                <c:pt idx="979">
                  <c:v>342.64001500000001</c:v>
                </c:pt>
                <c:pt idx="980">
                  <c:v>344.61999500000002</c:v>
                </c:pt>
                <c:pt idx="981">
                  <c:v>337.04998799999998</c:v>
                </c:pt>
                <c:pt idx="982">
                  <c:v>336.27999899999998</c:v>
                </c:pt>
                <c:pt idx="983">
                  <c:v>334.35000600000001</c:v>
                </c:pt>
                <c:pt idx="984">
                  <c:v>334.94000199999999</c:v>
                </c:pt>
                <c:pt idx="985">
                  <c:v>335.32000699999998</c:v>
                </c:pt>
                <c:pt idx="986">
                  <c:v>335.13000499999998</c:v>
                </c:pt>
                <c:pt idx="987">
                  <c:v>330.29998799999998</c:v>
                </c:pt>
                <c:pt idx="988">
                  <c:v>331.98998999999998</c:v>
                </c:pt>
                <c:pt idx="989">
                  <c:v>323.95001200000002</c:v>
                </c:pt>
                <c:pt idx="990">
                  <c:v>331.64001500000001</c:v>
                </c:pt>
                <c:pt idx="991">
                  <c:v>335.30999800000001</c:v>
                </c:pt>
                <c:pt idx="992">
                  <c:v>334.41000400000001</c:v>
                </c:pt>
                <c:pt idx="993">
                  <c:v>334.98001099999999</c:v>
                </c:pt>
                <c:pt idx="994">
                  <c:v>340.67999300000002</c:v>
                </c:pt>
                <c:pt idx="995">
                  <c:v>333.22000100000002</c:v>
                </c:pt>
                <c:pt idx="996">
                  <c:v>328.60998499999999</c:v>
                </c:pt>
                <c:pt idx="997">
                  <c:v>335.709991</c:v>
                </c:pt>
                <c:pt idx="998">
                  <c:v>320.88000499999998</c:v>
                </c:pt>
                <c:pt idx="999">
                  <c:v>320.04998799999998</c:v>
                </c:pt>
                <c:pt idx="1000">
                  <c:v>323.290009</c:v>
                </c:pt>
                <c:pt idx="1001">
                  <c:v>328.29998799999998</c:v>
                </c:pt>
                <c:pt idx="1002">
                  <c:v>332.75</c:v>
                </c:pt>
                <c:pt idx="1003">
                  <c:v>335.459991</c:v>
                </c:pt>
                <c:pt idx="1004">
                  <c:v>343.14999399999999</c:v>
                </c:pt>
                <c:pt idx="1005">
                  <c:v>341.29998799999998</c:v>
                </c:pt>
                <c:pt idx="1006">
                  <c:v>341.91000400000001</c:v>
                </c:pt>
                <c:pt idx="1007">
                  <c:v>338.51001000000002</c:v>
                </c:pt>
                <c:pt idx="1008">
                  <c:v>335.35000600000001</c:v>
                </c:pt>
                <c:pt idx="1009">
                  <c:v>334.82998700000002</c:v>
                </c:pt>
                <c:pt idx="1010">
                  <c:v>325.85998499999999</c:v>
                </c:pt>
                <c:pt idx="1011">
                  <c:v>313.14999399999999</c:v>
                </c:pt>
                <c:pt idx="1012">
                  <c:v>314.14999399999999</c:v>
                </c:pt>
                <c:pt idx="1013">
                  <c:v>309.48998999999998</c:v>
                </c:pt>
                <c:pt idx="1014">
                  <c:v>313.38000499999998</c:v>
                </c:pt>
                <c:pt idx="1015">
                  <c:v>319.67001299999998</c:v>
                </c:pt>
                <c:pt idx="1016">
                  <c:v>320.47000100000002</c:v>
                </c:pt>
                <c:pt idx="1017">
                  <c:v>304.25</c:v>
                </c:pt>
                <c:pt idx="1018">
                  <c:v>304.07000699999998</c:v>
                </c:pt>
                <c:pt idx="1019">
                  <c:v>306.290009</c:v>
                </c:pt>
                <c:pt idx="1020">
                  <c:v>309.07000699999998</c:v>
                </c:pt>
                <c:pt idx="1021">
                  <c:v>302.69000199999999</c:v>
                </c:pt>
                <c:pt idx="1022">
                  <c:v>292.20001200000002</c:v>
                </c:pt>
                <c:pt idx="1023">
                  <c:v>291.51998900000001</c:v>
                </c:pt>
                <c:pt idx="1024">
                  <c:v>307.98998999999998</c:v>
                </c:pt>
                <c:pt idx="1025">
                  <c:v>302.66000400000001</c:v>
                </c:pt>
                <c:pt idx="1026">
                  <c:v>300.23001099999999</c:v>
                </c:pt>
                <c:pt idx="1027">
                  <c:v>308.95001200000002</c:v>
                </c:pt>
                <c:pt idx="1028">
                  <c:v>310.41000400000001</c:v>
                </c:pt>
                <c:pt idx="1029">
                  <c:v>309.63000499999998</c:v>
                </c:pt>
                <c:pt idx="1030">
                  <c:v>309.48998999999998</c:v>
                </c:pt>
                <c:pt idx="1031">
                  <c:v>300.209991</c:v>
                </c:pt>
                <c:pt idx="1032">
                  <c:v>306.17001299999998</c:v>
                </c:pt>
                <c:pt idx="1033">
                  <c:v>301.25</c:v>
                </c:pt>
                <c:pt idx="1034">
                  <c:v>309.86999500000002</c:v>
                </c:pt>
                <c:pt idx="1035">
                  <c:v>304.040009</c:v>
                </c:pt>
                <c:pt idx="1036">
                  <c:v>303.19000199999999</c:v>
                </c:pt>
                <c:pt idx="1037">
                  <c:v>293.76998900000001</c:v>
                </c:pt>
                <c:pt idx="1038">
                  <c:v>300.01001000000002</c:v>
                </c:pt>
                <c:pt idx="1039">
                  <c:v>298.36999500000002</c:v>
                </c:pt>
                <c:pt idx="1040">
                  <c:v>296.35998499999999</c:v>
                </c:pt>
                <c:pt idx="1041">
                  <c:v>293.04998799999998</c:v>
                </c:pt>
                <c:pt idx="1042">
                  <c:v>285</c:v>
                </c:pt>
                <c:pt idx="1043">
                  <c:v>290.17999300000002</c:v>
                </c:pt>
                <c:pt idx="1044">
                  <c:v>272.51001000000002</c:v>
                </c:pt>
                <c:pt idx="1045">
                  <c:v>295.14001500000001</c:v>
                </c:pt>
                <c:pt idx="1046">
                  <c:v>294.30999800000001</c:v>
                </c:pt>
                <c:pt idx="1047">
                  <c:v>296.39999399999999</c:v>
                </c:pt>
                <c:pt idx="1048">
                  <c:v>295.35998499999999</c:v>
                </c:pt>
                <c:pt idx="1049">
                  <c:v>302.89001500000001</c:v>
                </c:pt>
                <c:pt idx="1050">
                  <c:v>294.290009</c:v>
                </c:pt>
                <c:pt idx="1051">
                  <c:v>288.52999899999998</c:v>
                </c:pt>
                <c:pt idx="1052">
                  <c:v>277.79998799999998</c:v>
                </c:pt>
                <c:pt idx="1053">
                  <c:v>283.44000199999999</c:v>
                </c:pt>
                <c:pt idx="1054">
                  <c:v>283.01998900000001</c:v>
                </c:pt>
                <c:pt idx="1055">
                  <c:v>287.959991</c:v>
                </c:pt>
                <c:pt idx="1056">
                  <c:v>280.33999599999999</c:v>
                </c:pt>
                <c:pt idx="1057">
                  <c:v>280.35000600000001</c:v>
                </c:pt>
                <c:pt idx="1058">
                  <c:v>289.10998499999999</c:v>
                </c:pt>
                <c:pt idx="1059">
                  <c:v>293.290009</c:v>
                </c:pt>
                <c:pt idx="1060">
                  <c:v>295.36999500000002</c:v>
                </c:pt>
                <c:pt idx="1061">
                  <c:v>298.89001500000001</c:v>
                </c:pt>
                <c:pt idx="1062">
                  <c:v>299.79998799999998</c:v>
                </c:pt>
                <c:pt idx="1063">
                  <c:v>300.51001000000002</c:v>
                </c:pt>
                <c:pt idx="1064">
                  <c:v>299.14001500000001</c:v>
                </c:pt>
                <c:pt idx="1065">
                  <c:v>305.23001099999999</c:v>
                </c:pt>
                <c:pt idx="1066">
                  <c:v>304.32998700000002</c:v>
                </c:pt>
                <c:pt idx="1067">
                  <c:v>313.91000400000001</c:v>
                </c:pt>
                <c:pt idx="1068">
                  <c:v>313.76001000000002</c:v>
                </c:pt>
                <c:pt idx="1069">
                  <c:v>313.89999399999999</c:v>
                </c:pt>
                <c:pt idx="1070">
                  <c:v>309.36999500000002</c:v>
                </c:pt>
                <c:pt idx="1071">
                  <c:v>310.08999599999999</c:v>
                </c:pt>
                <c:pt idx="1072">
                  <c:v>313.26998900000001</c:v>
                </c:pt>
                <c:pt idx="1073">
                  <c:v>305.19000199999999</c:v>
                </c:pt>
                <c:pt idx="1074">
                  <c:v>296.66000400000001</c:v>
                </c:pt>
                <c:pt idx="1075">
                  <c:v>300.44000199999999</c:v>
                </c:pt>
                <c:pt idx="1076">
                  <c:v>291.790009</c:v>
                </c:pt>
                <c:pt idx="1077">
                  <c:v>289.23998999999998</c:v>
                </c:pt>
                <c:pt idx="1078">
                  <c:v>282.73001099999999</c:v>
                </c:pt>
                <c:pt idx="1079">
                  <c:v>288.08999599999999</c:v>
                </c:pt>
                <c:pt idx="1080">
                  <c:v>278.91000400000001</c:v>
                </c:pt>
                <c:pt idx="1081">
                  <c:v>279.38000499999998</c:v>
                </c:pt>
                <c:pt idx="1082">
                  <c:v>289.39999399999999</c:v>
                </c:pt>
                <c:pt idx="1083">
                  <c:v>288.57998700000002</c:v>
                </c:pt>
                <c:pt idx="1084">
                  <c:v>281.67999300000002</c:v>
                </c:pt>
                <c:pt idx="1085">
                  <c:v>273.290009</c:v>
                </c:pt>
                <c:pt idx="1086">
                  <c:v>277.5</c:v>
                </c:pt>
                <c:pt idx="1087">
                  <c:v>282.10000600000001</c:v>
                </c:pt>
                <c:pt idx="1088">
                  <c:v>285.19000199999999</c:v>
                </c:pt>
                <c:pt idx="1089">
                  <c:v>288.60998499999999</c:v>
                </c:pt>
                <c:pt idx="1090">
                  <c:v>277.709991</c:v>
                </c:pt>
                <c:pt idx="1091">
                  <c:v>283.959991</c:v>
                </c:pt>
                <c:pt idx="1092">
                  <c:v>282.58999599999999</c:v>
                </c:pt>
                <c:pt idx="1093">
                  <c:v>285.540009</c:v>
                </c:pt>
                <c:pt idx="1094">
                  <c:v>274.80999800000001</c:v>
                </c:pt>
                <c:pt idx="1095">
                  <c:v>270.05999800000001</c:v>
                </c:pt>
                <c:pt idx="1096">
                  <c:v>271.69000199999999</c:v>
                </c:pt>
                <c:pt idx="1097">
                  <c:v>265.67999300000002</c:v>
                </c:pt>
                <c:pt idx="1098">
                  <c:v>257.69000199999999</c:v>
                </c:pt>
                <c:pt idx="1099">
                  <c:v>257.35000600000001</c:v>
                </c:pt>
                <c:pt idx="1100">
                  <c:v>259.959991</c:v>
                </c:pt>
                <c:pt idx="1101">
                  <c:v>266.10998499999999</c:v>
                </c:pt>
                <c:pt idx="1102">
                  <c:v>263</c:v>
                </c:pt>
                <c:pt idx="1103">
                  <c:v>253.89999399999999</c:v>
                </c:pt>
                <c:pt idx="1104">
                  <c:v>257.23998999999998</c:v>
                </c:pt>
                <c:pt idx="1105">
                  <c:v>255.490005</c:v>
                </c:pt>
                <c:pt idx="1106">
                  <c:v>257.89001500000001</c:v>
                </c:pt>
                <c:pt idx="1107">
                  <c:v>258.14001500000001</c:v>
                </c:pt>
                <c:pt idx="1108">
                  <c:v>262.26998900000001</c:v>
                </c:pt>
                <c:pt idx="1109">
                  <c:v>268.48001099999999</c:v>
                </c:pt>
                <c:pt idx="1110">
                  <c:v>272.52999899999998</c:v>
                </c:pt>
                <c:pt idx="1111">
                  <c:v>275.20001200000002</c:v>
                </c:pt>
                <c:pt idx="1112">
                  <c:v>264.45001200000002</c:v>
                </c:pt>
                <c:pt idx="1113">
                  <c:v>270.30999800000001</c:v>
                </c:pt>
                <c:pt idx="1114">
                  <c:v>272.05999800000001</c:v>
                </c:pt>
                <c:pt idx="1115">
                  <c:v>266.64001500000001</c:v>
                </c:pt>
                <c:pt idx="1116">
                  <c:v>271.709991</c:v>
                </c:pt>
                <c:pt idx="1117">
                  <c:v>267.77999899999998</c:v>
                </c:pt>
                <c:pt idx="1118">
                  <c:v>260.57998700000002</c:v>
                </c:pt>
                <c:pt idx="1119">
                  <c:v>245.11000100000001</c:v>
                </c:pt>
                <c:pt idx="1120">
                  <c:v>243.86000100000001</c:v>
                </c:pt>
                <c:pt idx="1121">
                  <c:v>248.30999800000001</c:v>
                </c:pt>
                <c:pt idx="1122">
                  <c:v>245.979996</c:v>
                </c:pt>
                <c:pt idx="1123">
                  <c:v>244.699997</c:v>
                </c:pt>
                <c:pt idx="1124">
                  <c:v>250.259995</c:v>
                </c:pt>
                <c:pt idx="1125">
                  <c:v>251.88999899999999</c:v>
                </c:pt>
                <c:pt idx="1126">
                  <c:v>255.570007</c:v>
                </c:pt>
                <c:pt idx="1127">
                  <c:v>261.80999800000001</c:v>
                </c:pt>
                <c:pt idx="1128">
                  <c:v>268.209991</c:v>
                </c:pt>
                <c:pt idx="1129">
                  <c:v>263.98001099999999</c:v>
                </c:pt>
                <c:pt idx="1130">
                  <c:v>257.58999599999999</c:v>
                </c:pt>
                <c:pt idx="1131">
                  <c:v>257.04998799999998</c:v>
                </c:pt>
                <c:pt idx="1132">
                  <c:v>256.39001500000001</c:v>
                </c:pt>
                <c:pt idx="1133">
                  <c:v>256.16000400000001</c:v>
                </c:pt>
                <c:pt idx="1134">
                  <c:v>263.75</c:v>
                </c:pt>
                <c:pt idx="1135">
                  <c:v>265.11999500000002</c:v>
                </c:pt>
                <c:pt idx="1136">
                  <c:v>264.790009</c:v>
                </c:pt>
                <c:pt idx="1137">
                  <c:v>265.64999399999999</c:v>
                </c:pt>
                <c:pt idx="1138">
                  <c:v>265.88000499999998</c:v>
                </c:pt>
                <c:pt idx="1139">
                  <c:v>250.19000199999999</c:v>
                </c:pt>
                <c:pt idx="1140">
                  <c:v>250.570007</c:v>
                </c:pt>
                <c:pt idx="1141">
                  <c:v>255.720001</c:v>
                </c:pt>
                <c:pt idx="1142">
                  <c:v>259.75</c:v>
                </c:pt>
                <c:pt idx="1143">
                  <c:v>257.57998700000002</c:v>
                </c:pt>
                <c:pt idx="1144">
                  <c:v>259.89999399999999</c:v>
                </c:pt>
                <c:pt idx="1145">
                  <c:v>259.790009</c:v>
                </c:pt>
                <c:pt idx="1146">
                  <c:v>265.23998999999998</c:v>
                </c:pt>
                <c:pt idx="1147">
                  <c:v>261</c:v>
                </c:pt>
                <c:pt idx="1148">
                  <c:v>259.85998499999999</c:v>
                </c:pt>
                <c:pt idx="1149">
                  <c:v>261.16000400000001</c:v>
                </c:pt>
                <c:pt idx="1150">
                  <c:v>269.75</c:v>
                </c:pt>
                <c:pt idx="1151">
                  <c:v>277.70001200000002</c:v>
                </c:pt>
                <c:pt idx="1152">
                  <c:v>277.82000699999998</c:v>
                </c:pt>
                <c:pt idx="1153">
                  <c:v>276</c:v>
                </c:pt>
                <c:pt idx="1154">
                  <c:v>276.76001000000002</c:v>
                </c:pt>
                <c:pt idx="1155">
                  <c:v>281.79998799999998</c:v>
                </c:pt>
                <c:pt idx="1156">
                  <c:v>279.14999399999999</c:v>
                </c:pt>
                <c:pt idx="1157">
                  <c:v>284.04998799999998</c:v>
                </c:pt>
                <c:pt idx="1158">
                  <c:v>279.64001500000001</c:v>
                </c:pt>
                <c:pt idx="1159">
                  <c:v>288.17001299999998</c:v>
                </c:pt>
                <c:pt idx="1160">
                  <c:v>290.85000600000001</c:v>
                </c:pt>
                <c:pt idx="1161">
                  <c:v>288.48001099999999</c:v>
                </c:pt>
                <c:pt idx="1162">
                  <c:v>291</c:v>
                </c:pt>
                <c:pt idx="1163">
                  <c:v>291.98998999999998</c:v>
                </c:pt>
                <c:pt idx="1164">
                  <c:v>289.73998999999998</c:v>
                </c:pt>
                <c:pt idx="1165">
                  <c:v>290.19000199999999</c:v>
                </c:pt>
                <c:pt idx="1166">
                  <c:v>288.89999399999999</c:v>
                </c:pt>
                <c:pt idx="1167">
                  <c:v>282.07998700000002</c:v>
                </c:pt>
                <c:pt idx="1168">
                  <c:v>276.44000199999999</c:v>
                </c:pt>
                <c:pt idx="1169">
                  <c:v>275.41000400000001</c:v>
                </c:pt>
                <c:pt idx="1170">
                  <c:v>277.32998700000002</c:v>
                </c:pt>
                <c:pt idx="1171">
                  <c:v>279.07998700000002</c:v>
                </c:pt>
                <c:pt idx="1172">
                  <c:v>265.85000600000001</c:v>
                </c:pt>
                <c:pt idx="1173">
                  <c:v>266.67001299999998</c:v>
                </c:pt>
                <c:pt idx="1174">
                  <c:v>265.39001500000001</c:v>
                </c:pt>
                <c:pt idx="1175">
                  <c:v>258.86999500000002</c:v>
                </c:pt>
                <c:pt idx="1176">
                  <c:v>261.70001200000002</c:v>
                </c:pt>
                <c:pt idx="1177">
                  <c:v>256.20001200000002</c:v>
                </c:pt>
                <c:pt idx="1178">
                  <c:v>254.699997</c:v>
                </c:pt>
                <c:pt idx="1179">
                  <c:v>257.51001000000002</c:v>
                </c:pt>
                <c:pt idx="1180">
                  <c:v>260.5</c:v>
                </c:pt>
                <c:pt idx="1181">
                  <c:v>265.77999899999998</c:v>
                </c:pt>
                <c:pt idx="1182">
                  <c:v>258.83999599999999</c:v>
                </c:pt>
                <c:pt idx="1183">
                  <c:v>253.529999</c:v>
                </c:pt>
                <c:pt idx="1184">
                  <c:v>249.770004</c:v>
                </c:pt>
                <c:pt idx="1185">
                  <c:v>244.259995</c:v>
                </c:pt>
                <c:pt idx="1186">
                  <c:v>242.470001</c:v>
                </c:pt>
                <c:pt idx="1187">
                  <c:v>242.070007</c:v>
                </c:pt>
                <c:pt idx="1188">
                  <c:v>244.270004</c:v>
                </c:pt>
                <c:pt idx="1189">
                  <c:v>237.86999499999999</c:v>
                </c:pt>
                <c:pt idx="1190">
                  <c:v>239.53999300000001</c:v>
                </c:pt>
                <c:pt idx="1191">
                  <c:v>237.050003</c:v>
                </c:pt>
                <c:pt idx="1192">
                  <c:v>239.979996</c:v>
                </c:pt>
                <c:pt idx="1193">
                  <c:v>236.80999800000001</c:v>
                </c:pt>
                <c:pt idx="1194">
                  <c:v>238.88999899999999</c:v>
                </c:pt>
                <c:pt idx="1195">
                  <c:v>238.28999300000001</c:v>
                </c:pt>
                <c:pt idx="1196">
                  <c:v>235.41000399999999</c:v>
                </c:pt>
                <c:pt idx="1197">
                  <c:v>245.08999600000001</c:v>
                </c:pt>
                <c:pt idx="1198">
                  <c:v>245.990005</c:v>
                </c:pt>
                <c:pt idx="1199">
                  <c:v>247.929993</c:v>
                </c:pt>
                <c:pt idx="1200">
                  <c:v>240.89999399999999</c:v>
                </c:pt>
                <c:pt idx="1201">
                  <c:v>233.050003</c:v>
                </c:pt>
                <c:pt idx="1202">
                  <c:v>227.61999499999999</c:v>
                </c:pt>
                <c:pt idx="1203">
                  <c:v>225.39999399999999</c:v>
                </c:pt>
                <c:pt idx="1204">
                  <c:v>219.85000600000001</c:v>
                </c:pt>
                <c:pt idx="1205">
                  <c:v>235.53999300000001</c:v>
                </c:pt>
                <c:pt idx="1206">
                  <c:v>235.820007</c:v>
                </c:pt>
                <c:pt idx="1207">
                  <c:v>243.240005</c:v>
                </c:pt>
                <c:pt idx="1208">
                  <c:v>237.03999300000001</c:v>
                </c:pt>
                <c:pt idx="1209">
                  <c:v>235.770004</c:v>
                </c:pt>
                <c:pt idx="1210">
                  <c:v>234.740005</c:v>
                </c:pt>
                <c:pt idx="1211">
                  <c:v>243.759995</c:v>
                </c:pt>
                <c:pt idx="1212">
                  <c:v>247.259995</c:v>
                </c:pt>
                <c:pt idx="1213">
                  <c:v>231.16999799999999</c:v>
                </c:pt>
                <c:pt idx="1214">
                  <c:v>231.03999300000001</c:v>
                </c:pt>
                <c:pt idx="1215">
                  <c:v>226.240005</c:v>
                </c:pt>
                <c:pt idx="1216">
                  <c:v>233.759995</c:v>
                </c:pt>
                <c:pt idx="1217">
                  <c:v>234.60000600000001</c:v>
                </c:pt>
                <c:pt idx="1218">
                  <c:v>229.46000699999999</c:v>
                </c:pt>
                <c:pt idx="1219">
                  <c:v>220.08999600000001</c:v>
                </c:pt>
                <c:pt idx="1220">
                  <c:v>217.550003</c:v>
                </c:pt>
                <c:pt idx="1221">
                  <c:v>221.990005</c:v>
                </c:pt>
                <c:pt idx="1222">
                  <c:v>228.699997</c:v>
                </c:pt>
                <c:pt idx="1223">
                  <c:v>227.36999499999999</c:v>
                </c:pt>
                <c:pt idx="1224">
                  <c:v>235.429993</c:v>
                </c:pt>
                <c:pt idx="1225">
                  <c:v>242.990005</c:v>
                </c:pt>
                <c:pt idx="1226">
                  <c:v>241.990005</c:v>
                </c:pt>
                <c:pt idx="1227">
                  <c:v>245.66000399999999</c:v>
                </c:pt>
                <c:pt idx="1228">
                  <c:v>242.78999300000001</c:v>
                </c:pt>
                <c:pt idx="1229">
                  <c:v>237.779999</c:v>
                </c:pt>
                <c:pt idx="1230">
                  <c:v>243.509995</c:v>
                </c:pt>
                <c:pt idx="1231">
                  <c:v>241.429993</c:v>
                </c:pt>
                <c:pt idx="1232">
                  <c:v>243.58999600000001</c:v>
                </c:pt>
                <c:pt idx="1233">
                  <c:v>245.11000100000001</c:v>
                </c:pt>
                <c:pt idx="1234">
                  <c:v>247.30999800000001</c:v>
                </c:pt>
                <c:pt idx="1235">
                  <c:v>246.08000200000001</c:v>
                </c:pt>
                <c:pt idx="1236">
                  <c:v>241.39999399999999</c:v>
                </c:pt>
                <c:pt idx="1237">
                  <c:v>240.570007</c:v>
                </c:pt>
                <c:pt idx="1238">
                  <c:v>253.86999499999999</c:v>
                </c:pt>
                <c:pt idx="1239">
                  <c:v>249.820007</c:v>
                </c:pt>
                <c:pt idx="1240">
                  <c:v>252.009995</c:v>
                </c:pt>
                <c:pt idx="1241">
                  <c:v>250.820007</c:v>
                </c:pt>
                <c:pt idx="1242">
                  <c:v>244.83000200000001</c:v>
                </c:pt>
                <c:pt idx="1243">
                  <c:v>244.83999600000001</c:v>
                </c:pt>
                <c:pt idx="1244">
                  <c:v>244.699997</c:v>
                </c:pt>
                <c:pt idx="1245">
                  <c:v>247.449997</c:v>
                </c:pt>
                <c:pt idx="1246">
                  <c:v>261.69000199999999</c:v>
                </c:pt>
                <c:pt idx="1247">
                  <c:v>257.13000499999998</c:v>
                </c:pt>
                <c:pt idx="1248">
                  <c:v>253.720001</c:v>
                </c:pt>
                <c:pt idx="1249">
                  <c:v>248.550003</c:v>
                </c:pt>
                <c:pt idx="1250">
                  <c:v>244.86000100000001</c:v>
                </c:pt>
                <c:pt idx="1251">
                  <c:v>239.39999399999999</c:v>
                </c:pt>
                <c:pt idx="1252">
                  <c:v>241.69000199999999</c:v>
                </c:pt>
                <c:pt idx="1253">
                  <c:v>241.259995</c:v>
                </c:pt>
                <c:pt idx="1254">
                  <c:v>236.11000100000001</c:v>
                </c:pt>
                <c:pt idx="1255">
                  <c:v>238.699997</c:v>
                </c:pt>
                <c:pt idx="1256">
                  <c:v>236.88999899999999</c:v>
                </c:pt>
                <c:pt idx="1257">
                  <c:v>235.64999399999999</c:v>
                </c:pt>
                <c:pt idx="1258">
                  <c:v>238.21000699999999</c:v>
                </c:pt>
                <c:pt idx="1259">
                  <c:v>243.08000200000001</c:v>
                </c:pt>
                <c:pt idx="1260">
                  <c:v>232.279999</c:v>
                </c:pt>
                <c:pt idx="1261">
                  <c:v>227.199997</c:v>
                </c:pt>
                <c:pt idx="1262">
                  <c:v>223</c:v>
                </c:pt>
                <c:pt idx="1263">
                  <c:v>226.449997</c:v>
                </c:pt>
                <c:pt idx="1264">
                  <c:v>227.759995</c:v>
                </c:pt>
                <c:pt idx="1265">
                  <c:v>231.28999300000001</c:v>
                </c:pt>
                <c:pt idx="1266">
                  <c:v>235.259995</c:v>
                </c:pt>
                <c:pt idx="1267">
                  <c:v>237</c:v>
                </c:pt>
                <c:pt idx="1268">
                  <c:v>237.970001</c:v>
                </c:pt>
                <c:pt idx="1269">
                  <c:v>241.570007</c:v>
                </c:pt>
                <c:pt idx="1270">
                  <c:v>233.779999</c:v>
                </c:pt>
                <c:pt idx="1271">
                  <c:v>234.86000100000001</c:v>
                </c:pt>
                <c:pt idx="1272">
                  <c:v>241.10000600000001</c:v>
                </c:pt>
                <c:pt idx="1273">
                  <c:v>242.5</c:v>
                </c:pt>
                <c:pt idx="1274">
                  <c:v>234.479996</c:v>
                </c:pt>
                <c:pt idx="1275">
                  <c:v>243.64999399999999</c:v>
                </c:pt>
                <c:pt idx="1276">
                  <c:v>248.990005</c:v>
                </c:pt>
                <c:pt idx="1277">
                  <c:v>244.509995</c:v>
                </c:pt>
              </c:numCache>
            </c:numRef>
          </c:yVal>
          <c:smooth val="0"/>
          <c:extLst>
            <c:ext xmlns:c16="http://schemas.microsoft.com/office/drawing/2014/chart" uri="{C3380CC4-5D6E-409C-BE32-E72D297353CC}">
              <c16:uniqueId val="{00000000-D1B3-44BF-B4CE-CF4CBBF7122B}"/>
            </c:ext>
          </c:extLst>
        </c:ser>
        <c:dLbls>
          <c:showLegendKey val="0"/>
          <c:showVal val="0"/>
          <c:showCatName val="0"/>
          <c:showSerName val="0"/>
          <c:showPercent val="0"/>
          <c:showBubbleSize val="0"/>
        </c:dLbls>
        <c:axId val="976274847"/>
        <c:axId val="1207055887"/>
      </c:scatterChart>
      <c:valAx>
        <c:axId val="976274847"/>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m/d/yyyy"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1207055887"/>
        <c:crosses val="autoZero"/>
        <c:crossBetween val="midCat"/>
      </c:valAx>
      <c:valAx>
        <c:axId val="1207055887"/>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976274847"/>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4.9698814556019162E-3"/>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tr-TR"/>
        </a:p>
      </c:txPr>
    </c:title>
    <c:autoTitleDeleted val="0"/>
    <c:plotArea>
      <c:layout/>
      <c:lineChart>
        <c:grouping val="standard"/>
        <c:varyColors val="0"/>
        <c:ser>
          <c:idx val="0"/>
          <c:order val="0"/>
          <c:tx>
            <c:strRef>
              <c:f>Sheet6!$C$1</c:f>
              <c:strCache>
                <c:ptCount val="1"/>
                <c:pt idx="0">
                  <c:v>SP500</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Sheet6!$C$2:$C$1279</c:f>
              <c:numCache>
                <c:formatCode>0.00</c:formatCode>
                <c:ptCount val="1278"/>
                <c:pt idx="0">
                  <c:v>2683.73</c:v>
                </c:pt>
                <c:pt idx="1">
                  <c:v>2697.85</c:v>
                </c:pt>
                <c:pt idx="2">
                  <c:v>2719.31</c:v>
                </c:pt>
                <c:pt idx="3">
                  <c:v>2731.33</c:v>
                </c:pt>
                <c:pt idx="4">
                  <c:v>2742.67</c:v>
                </c:pt>
                <c:pt idx="5">
                  <c:v>2751.15</c:v>
                </c:pt>
                <c:pt idx="6">
                  <c:v>2745.55</c:v>
                </c:pt>
                <c:pt idx="7">
                  <c:v>2752.97</c:v>
                </c:pt>
                <c:pt idx="8">
                  <c:v>2770.18</c:v>
                </c:pt>
                <c:pt idx="9">
                  <c:v>2798.96</c:v>
                </c:pt>
                <c:pt idx="10">
                  <c:v>2784.99</c:v>
                </c:pt>
                <c:pt idx="11">
                  <c:v>2802.4</c:v>
                </c:pt>
                <c:pt idx="12">
                  <c:v>2802.6</c:v>
                </c:pt>
                <c:pt idx="13">
                  <c:v>2809.16</c:v>
                </c:pt>
                <c:pt idx="14">
                  <c:v>2835.05</c:v>
                </c:pt>
                <c:pt idx="15">
                  <c:v>2845.42</c:v>
                </c:pt>
                <c:pt idx="16">
                  <c:v>2846.24</c:v>
                </c:pt>
                <c:pt idx="17">
                  <c:v>2847.48</c:v>
                </c:pt>
                <c:pt idx="18">
                  <c:v>2867.23</c:v>
                </c:pt>
                <c:pt idx="19">
                  <c:v>2832.74</c:v>
                </c:pt>
                <c:pt idx="20">
                  <c:v>2832.41</c:v>
                </c:pt>
                <c:pt idx="21">
                  <c:v>2816.45</c:v>
                </c:pt>
                <c:pt idx="22">
                  <c:v>2808.92</c:v>
                </c:pt>
                <c:pt idx="23">
                  <c:v>2741.06</c:v>
                </c:pt>
                <c:pt idx="24">
                  <c:v>2614.7800000000002</c:v>
                </c:pt>
                <c:pt idx="25">
                  <c:v>2690.95</c:v>
                </c:pt>
                <c:pt idx="26">
                  <c:v>2685.01</c:v>
                </c:pt>
                <c:pt idx="27">
                  <c:v>2601.7800000000002</c:v>
                </c:pt>
                <c:pt idx="28">
                  <c:v>2636.75</c:v>
                </c:pt>
                <c:pt idx="29">
                  <c:v>2646.27</c:v>
                </c:pt>
                <c:pt idx="30">
                  <c:v>2651.21</c:v>
                </c:pt>
                <c:pt idx="31">
                  <c:v>2713.46</c:v>
                </c:pt>
                <c:pt idx="32">
                  <c:v>2727.14</c:v>
                </c:pt>
                <c:pt idx="33">
                  <c:v>2722.99</c:v>
                </c:pt>
                <c:pt idx="34">
                  <c:v>2720.53</c:v>
                </c:pt>
                <c:pt idx="35">
                  <c:v>2710.42</c:v>
                </c:pt>
                <c:pt idx="36">
                  <c:v>2715.8</c:v>
                </c:pt>
                <c:pt idx="37">
                  <c:v>2757.37</c:v>
                </c:pt>
                <c:pt idx="38">
                  <c:v>2780.45</c:v>
                </c:pt>
                <c:pt idx="39">
                  <c:v>2753.78</c:v>
                </c:pt>
                <c:pt idx="40">
                  <c:v>2715.22</c:v>
                </c:pt>
                <c:pt idx="41">
                  <c:v>2658.89</c:v>
                </c:pt>
                <c:pt idx="42">
                  <c:v>2681.06</c:v>
                </c:pt>
                <c:pt idx="43">
                  <c:v>2730.18</c:v>
                </c:pt>
                <c:pt idx="44">
                  <c:v>2710.18</c:v>
                </c:pt>
                <c:pt idx="45">
                  <c:v>2732.75</c:v>
                </c:pt>
                <c:pt idx="46">
                  <c:v>2752.91</c:v>
                </c:pt>
                <c:pt idx="47">
                  <c:v>2790.54</c:v>
                </c:pt>
                <c:pt idx="48">
                  <c:v>2792.31</c:v>
                </c:pt>
                <c:pt idx="49">
                  <c:v>2774.06</c:v>
                </c:pt>
                <c:pt idx="50">
                  <c:v>2754.27</c:v>
                </c:pt>
                <c:pt idx="51">
                  <c:v>2750.57</c:v>
                </c:pt>
                <c:pt idx="52">
                  <c:v>2741.38</c:v>
                </c:pt>
                <c:pt idx="53">
                  <c:v>2715.05</c:v>
                </c:pt>
                <c:pt idx="54">
                  <c:v>2714.99</c:v>
                </c:pt>
                <c:pt idx="55">
                  <c:v>2691.36</c:v>
                </c:pt>
                <c:pt idx="56">
                  <c:v>2646.71</c:v>
                </c:pt>
                <c:pt idx="57">
                  <c:v>2619.35</c:v>
                </c:pt>
                <c:pt idx="58">
                  <c:v>2667.57</c:v>
                </c:pt>
                <c:pt idx="59">
                  <c:v>2611.3000000000002</c:v>
                </c:pt>
                <c:pt idx="60">
                  <c:v>2614.41</c:v>
                </c:pt>
                <c:pt idx="61">
                  <c:v>2633.45</c:v>
                </c:pt>
                <c:pt idx="62">
                  <c:v>2592.17</c:v>
                </c:pt>
                <c:pt idx="63">
                  <c:v>2584.04</c:v>
                </c:pt>
                <c:pt idx="64">
                  <c:v>2657.36</c:v>
                </c:pt>
                <c:pt idx="65">
                  <c:v>2645.82</c:v>
                </c:pt>
                <c:pt idx="66">
                  <c:v>2617.1799999999998</c:v>
                </c:pt>
                <c:pt idx="67">
                  <c:v>2638.41</c:v>
                </c:pt>
                <c:pt idx="68">
                  <c:v>2643.89</c:v>
                </c:pt>
                <c:pt idx="69">
                  <c:v>2653.83</c:v>
                </c:pt>
                <c:pt idx="70">
                  <c:v>2676.9</c:v>
                </c:pt>
                <c:pt idx="71">
                  <c:v>2670.1</c:v>
                </c:pt>
                <c:pt idx="72">
                  <c:v>2692.74</c:v>
                </c:pt>
                <c:pt idx="73">
                  <c:v>2710.11</c:v>
                </c:pt>
                <c:pt idx="74">
                  <c:v>2701.16</c:v>
                </c:pt>
                <c:pt idx="75">
                  <c:v>2692.56</c:v>
                </c:pt>
                <c:pt idx="76">
                  <c:v>2675.4</c:v>
                </c:pt>
                <c:pt idx="77">
                  <c:v>2680.8</c:v>
                </c:pt>
                <c:pt idx="78">
                  <c:v>2634.92</c:v>
                </c:pt>
                <c:pt idx="79">
                  <c:v>2651.65</c:v>
                </c:pt>
                <c:pt idx="80">
                  <c:v>2675.47</c:v>
                </c:pt>
                <c:pt idx="81">
                  <c:v>2682.51</c:v>
                </c:pt>
                <c:pt idx="82">
                  <c:v>2642.96</c:v>
                </c:pt>
                <c:pt idx="83">
                  <c:v>2654.24</c:v>
                </c:pt>
                <c:pt idx="84">
                  <c:v>2628.08</c:v>
                </c:pt>
                <c:pt idx="85">
                  <c:v>2621.45</c:v>
                </c:pt>
                <c:pt idx="86">
                  <c:v>2680.34</c:v>
                </c:pt>
                <c:pt idx="87">
                  <c:v>2670.26</c:v>
                </c:pt>
                <c:pt idx="88">
                  <c:v>2678.12</c:v>
                </c:pt>
                <c:pt idx="89">
                  <c:v>2705.02</c:v>
                </c:pt>
                <c:pt idx="90">
                  <c:v>2722.7</c:v>
                </c:pt>
                <c:pt idx="91">
                  <c:v>2738.47</c:v>
                </c:pt>
                <c:pt idx="92">
                  <c:v>2718.59</c:v>
                </c:pt>
                <c:pt idx="93">
                  <c:v>2712.62</c:v>
                </c:pt>
                <c:pt idx="94">
                  <c:v>2719.71</c:v>
                </c:pt>
                <c:pt idx="95">
                  <c:v>2717.35</c:v>
                </c:pt>
                <c:pt idx="96">
                  <c:v>2735.39</c:v>
                </c:pt>
                <c:pt idx="97">
                  <c:v>2738.34</c:v>
                </c:pt>
                <c:pt idx="98">
                  <c:v>2713.98</c:v>
                </c:pt>
                <c:pt idx="99">
                  <c:v>2730.94</c:v>
                </c:pt>
                <c:pt idx="100">
                  <c:v>2723.6</c:v>
                </c:pt>
                <c:pt idx="101">
                  <c:v>2705.11</c:v>
                </c:pt>
                <c:pt idx="102">
                  <c:v>2702.43</c:v>
                </c:pt>
                <c:pt idx="103">
                  <c:v>2720.98</c:v>
                </c:pt>
                <c:pt idx="104">
                  <c:v>2718.7</c:v>
                </c:pt>
                <c:pt idx="105">
                  <c:v>2741.67</c:v>
                </c:pt>
                <c:pt idx="106">
                  <c:v>2748.46</c:v>
                </c:pt>
                <c:pt idx="107">
                  <c:v>2753.25</c:v>
                </c:pt>
                <c:pt idx="108">
                  <c:v>2774.84</c:v>
                </c:pt>
                <c:pt idx="109">
                  <c:v>2765.84</c:v>
                </c:pt>
                <c:pt idx="110">
                  <c:v>2780.18</c:v>
                </c:pt>
                <c:pt idx="111">
                  <c:v>2785.6</c:v>
                </c:pt>
                <c:pt idx="112">
                  <c:v>2787.94</c:v>
                </c:pt>
                <c:pt idx="113">
                  <c:v>2783.21</c:v>
                </c:pt>
                <c:pt idx="114">
                  <c:v>2777.78</c:v>
                </c:pt>
                <c:pt idx="115">
                  <c:v>2765.79</c:v>
                </c:pt>
                <c:pt idx="116">
                  <c:v>2752.01</c:v>
                </c:pt>
                <c:pt idx="117">
                  <c:v>2769.73</c:v>
                </c:pt>
                <c:pt idx="118">
                  <c:v>2769.28</c:v>
                </c:pt>
                <c:pt idx="119">
                  <c:v>2760.79</c:v>
                </c:pt>
                <c:pt idx="120">
                  <c:v>2742.94</c:v>
                </c:pt>
                <c:pt idx="121">
                  <c:v>2722.12</c:v>
                </c:pt>
                <c:pt idx="122">
                  <c:v>2728.45</c:v>
                </c:pt>
                <c:pt idx="123">
                  <c:v>2698.69</c:v>
                </c:pt>
                <c:pt idx="124">
                  <c:v>2727.13</c:v>
                </c:pt>
                <c:pt idx="125">
                  <c:v>2704.95</c:v>
                </c:pt>
                <c:pt idx="126">
                  <c:v>2733.27</c:v>
                </c:pt>
                <c:pt idx="127">
                  <c:v>2724.19</c:v>
                </c:pt>
                <c:pt idx="128">
                  <c:v>2737.68</c:v>
                </c:pt>
                <c:pt idx="129">
                  <c:v>2775.62</c:v>
                </c:pt>
                <c:pt idx="130">
                  <c:v>2788.56</c:v>
                </c:pt>
                <c:pt idx="131">
                  <c:v>2779.82</c:v>
                </c:pt>
                <c:pt idx="132">
                  <c:v>2783.14</c:v>
                </c:pt>
                <c:pt idx="133">
                  <c:v>2796.93</c:v>
                </c:pt>
                <c:pt idx="134">
                  <c:v>2797.36</c:v>
                </c:pt>
                <c:pt idx="135">
                  <c:v>2789.34</c:v>
                </c:pt>
                <c:pt idx="136">
                  <c:v>2811.35</c:v>
                </c:pt>
                <c:pt idx="137">
                  <c:v>2809.37</c:v>
                </c:pt>
                <c:pt idx="138">
                  <c:v>2804.55</c:v>
                </c:pt>
                <c:pt idx="139">
                  <c:v>2799.17</c:v>
                </c:pt>
                <c:pt idx="140">
                  <c:v>2820.68</c:v>
                </c:pt>
                <c:pt idx="141">
                  <c:v>2817.73</c:v>
                </c:pt>
                <c:pt idx="142">
                  <c:v>2835.49</c:v>
                </c:pt>
                <c:pt idx="143">
                  <c:v>2842.35</c:v>
                </c:pt>
                <c:pt idx="144">
                  <c:v>2819</c:v>
                </c:pt>
                <c:pt idx="145">
                  <c:v>2809.73</c:v>
                </c:pt>
                <c:pt idx="146">
                  <c:v>2821.17</c:v>
                </c:pt>
                <c:pt idx="147">
                  <c:v>2800.48</c:v>
                </c:pt>
                <c:pt idx="148">
                  <c:v>2829.62</c:v>
                </c:pt>
                <c:pt idx="149">
                  <c:v>2840.29</c:v>
                </c:pt>
                <c:pt idx="150">
                  <c:v>2855.92</c:v>
                </c:pt>
                <c:pt idx="151">
                  <c:v>2856.79</c:v>
                </c:pt>
                <c:pt idx="152">
                  <c:v>2857.19</c:v>
                </c:pt>
                <c:pt idx="153">
                  <c:v>2838.9</c:v>
                </c:pt>
                <c:pt idx="154">
                  <c:v>2835.46</c:v>
                </c:pt>
                <c:pt idx="155">
                  <c:v>2827.88</c:v>
                </c:pt>
                <c:pt idx="156">
                  <c:v>2827.95</c:v>
                </c:pt>
                <c:pt idx="157">
                  <c:v>2831.44</c:v>
                </c:pt>
                <c:pt idx="158">
                  <c:v>2838.32</c:v>
                </c:pt>
                <c:pt idx="159">
                  <c:v>2853.93</c:v>
                </c:pt>
                <c:pt idx="160">
                  <c:v>2861.51</c:v>
                </c:pt>
                <c:pt idx="161">
                  <c:v>2860.99</c:v>
                </c:pt>
                <c:pt idx="162">
                  <c:v>2860.29</c:v>
                </c:pt>
                <c:pt idx="163">
                  <c:v>2862.35</c:v>
                </c:pt>
                <c:pt idx="164">
                  <c:v>2884.69</c:v>
                </c:pt>
                <c:pt idx="165">
                  <c:v>2901.45</c:v>
                </c:pt>
                <c:pt idx="166">
                  <c:v>2900.62</c:v>
                </c:pt>
                <c:pt idx="167">
                  <c:v>2908.94</c:v>
                </c:pt>
                <c:pt idx="168">
                  <c:v>2898.37</c:v>
                </c:pt>
                <c:pt idx="169">
                  <c:v>2896.96</c:v>
                </c:pt>
                <c:pt idx="170">
                  <c:v>2891.59</c:v>
                </c:pt>
                <c:pt idx="171">
                  <c:v>2888.64</c:v>
                </c:pt>
                <c:pt idx="172">
                  <c:v>2868.26</c:v>
                </c:pt>
                <c:pt idx="173">
                  <c:v>2881.39</c:v>
                </c:pt>
                <c:pt idx="174">
                  <c:v>2871.57</c:v>
                </c:pt>
                <c:pt idx="175">
                  <c:v>2888.29</c:v>
                </c:pt>
                <c:pt idx="176">
                  <c:v>2896.85</c:v>
                </c:pt>
                <c:pt idx="177">
                  <c:v>2906.38</c:v>
                </c:pt>
                <c:pt idx="178">
                  <c:v>2903.83</c:v>
                </c:pt>
                <c:pt idx="179">
                  <c:v>2890.74</c:v>
                </c:pt>
                <c:pt idx="180">
                  <c:v>2906.6</c:v>
                </c:pt>
                <c:pt idx="181">
                  <c:v>2919.73</c:v>
                </c:pt>
                <c:pt idx="182">
                  <c:v>2936.76</c:v>
                </c:pt>
                <c:pt idx="183">
                  <c:v>2921.83</c:v>
                </c:pt>
                <c:pt idx="184">
                  <c:v>2921.75</c:v>
                </c:pt>
                <c:pt idx="185">
                  <c:v>2916.98</c:v>
                </c:pt>
                <c:pt idx="186">
                  <c:v>2911.65</c:v>
                </c:pt>
                <c:pt idx="187">
                  <c:v>2910.03</c:v>
                </c:pt>
                <c:pt idx="188">
                  <c:v>2926.29</c:v>
                </c:pt>
                <c:pt idx="189">
                  <c:v>2923.8</c:v>
                </c:pt>
                <c:pt idx="190">
                  <c:v>2931.69</c:v>
                </c:pt>
                <c:pt idx="191">
                  <c:v>2919.35</c:v>
                </c:pt>
                <c:pt idx="192">
                  <c:v>2902.54</c:v>
                </c:pt>
                <c:pt idx="193">
                  <c:v>2877.53</c:v>
                </c:pt>
                <c:pt idx="194">
                  <c:v>2882.51</c:v>
                </c:pt>
                <c:pt idx="195">
                  <c:v>2873.9</c:v>
                </c:pt>
                <c:pt idx="196">
                  <c:v>2776.87</c:v>
                </c:pt>
                <c:pt idx="197">
                  <c:v>2770.54</c:v>
                </c:pt>
                <c:pt idx="198">
                  <c:v>2763.83</c:v>
                </c:pt>
                <c:pt idx="199">
                  <c:v>2767.05</c:v>
                </c:pt>
                <c:pt idx="200">
                  <c:v>2811.67</c:v>
                </c:pt>
                <c:pt idx="201">
                  <c:v>2802</c:v>
                </c:pt>
                <c:pt idx="202">
                  <c:v>2775.66</c:v>
                </c:pt>
                <c:pt idx="203">
                  <c:v>2773.94</c:v>
                </c:pt>
                <c:pt idx="204">
                  <c:v>2721.03</c:v>
                </c:pt>
                <c:pt idx="205">
                  <c:v>2737.87</c:v>
                </c:pt>
                <c:pt idx="206">
                  <c:v>2674.88</c:v>
                </c:pt>
                <c:pt idx="207">
                  <c:v>2667.86</c:v>
                </c:pt>
                <c:pt idx="208">
                  <c:v>2682.65</c:v>
                </c:pt>
                <c:pt idx="209">
                  <c:v>2640.68</c:v>
                </c:pt>
                <c:pt idx="210">
                  <c:v>2705.6</c:v>
                </c:pt>
                <c:pt idx="211">
                  <c:v>2717.58</c:v>
                </c:pt>
                <c:pt idx="212">
                  <c:v>2745.45</c:v>
                </c:pt>
                <c:pt idx="213">
                  <c:v>2726.37</c:v>
                </c:pt>
                <c:pt idx="214">
                  <c:v>2738.4</c:v>
                </c:pt>
                <c:pt idx="215">
                  <c:v>2774.13</c:v>
                </c:pt>
                <c:pt idx="216">
                  <c:v>2806.38</c:v>
                </c:pt>
                <c:pt idx="217">
                  <c:v>2794.1</c:v>
                </c:pt>
                <c:pt idx="218">
                  <c:v>2773.93</c:v>
                </c:pt>
                <c:pt idx="219">
                  <c:v>2730.05</c:v>
                </c:pt>
                <c:pt idx="220">
                  <c:v>2737.9</c:v>
                </c:pt>
                <c:pt idx="221">
                  <c:v>2693.52</c:v>
                </c:pt>
                <c:pt idx="222">
                  <c:v>2718.54</c:v>
                </c:pt>
                <c:pt idx="223">
                  <c:v>2730.74</c:v>
                </c:pt>
                <c:pt idx="224">
                  <c:v>2654.6</c:v>
                </c:pt>
                <c:pt idx="225">
                  <c:v>2657.74</c:v>
                </c:pt>
                <c:pt idx="226">
                  <c:v>2633.36</c:v>
                </c:pt>
                <c:pt idx="227">
                  <c:v>2649.97</c:v>
                </c:pt>
                <c:pt idx="228">
                  <c:v>2663.75</c:v>
                </c:pt>
                <c:pt idx="229">
                  <c:v>2691.45</c:v>
                </c:pt>
                <c:pt idx="230">
                  <c:v>2736.97</c:v>
                </c:pt>
                <c:pt idx="231">
                  <c:v>2737.76</c:v>
                </c:pt>
                <c:pt idx="232">
                  <c:v>2790.5</c:v>
                </c:pt>
                <c:pt idx="233">
                  <c:v>2782.43</c:v>
                </c:pt>
                <c:pt idx="234">
                  <c:v>2663.51</c:v>
                </c:pt>
                <c:pt idx="235">
                  <c:v>2691.26</c:v>
                </c:pt>
                <c:pt idx="236">
                  <c:v>2630.86</c:v>
                </c:pt>
                <c:pt idx="237">
                  <c:v>2664.44</c:v>
                </c:pt>
                <c:pt idx="238">
                  <c:v>2658.23</c:v>
                </c:pt>
                <c:pt idx="239">
                  <c:v>2658.7</c:v>
                </c:pt>
                <c:pt idx="240">
                  <c:v>2629.68</c:v>
                </c:pt>
                <c:pt idx="241">
                  <c:v>2590.75</c:v>
                </c:pt>
                <c:pt idx="242">
                  <c:v>2559.9</c:v>
                </c:pt>
                <c:pt idx="243">
                  <c:v>2547.0500000000002</c:v>
                </c:pt>
                <c:pt idx="244">
                  <c:v>2496.77</c:v>
                </c:pt>
                <c:pt idx="245">
                  <c:v>2465.38</c:v>
                </c:pt>
                <c:pt idx="246">
                  <c:v>2400.56</c:v>
                </c:pt>
                <c:pt idx="247">
                  <c:v>2363.12</c:v>
                </c:pt>
                <c:pt idx="248">
                  <c:v>2442.5</c:v>
                </c:pt>
                <c:pt idx="249">
                  <c:v>2498.77</c:v>
                </c:pt>
                <c:pt idx="250">
                  <c:v>2498.94</c:v>
                </c:pt>
                <c:pt idx="251">
                  <c:v>2476.96</c:v>
                </c:pt>
                <c:pt idx="252">
                  <c:v>2491.92</c:v>
                </c:pt>
                <c:pt idx="253">
                  <c:v>2474.33</c:v>
                </c:pt>
                <c:pt idx="254">
                  <c:v>2535.61</c:v>
                </c:pt>
                <c:pt idx="255">
                  <c:v>2568.11</c:v>
                </c:pt>
                <c:pt idx="256">
                  <c:v>2580</c:v>
                </c:pt>
                <c:pt idx="257">
                  <c:v>2573.5100000000002</c:v>
                </c:pt>
                <c:pt idx="258">
                  <c:v>2588.11</c:v>
                </c:pt>
                <c:pt idx="259">
                  <c:v>2580.31</c:v>
                </c:pt>
                <c:pt idx="260">
                  <c:v>2585.1</c:v>
                </c:pt>
                <c:pt idx="261">
                  <c:v>2614.75</c:v>
                </c:pt>
                <c:pt idx="262">
                  <c:v>2609.2800000000002</c:v>
                </c:pt>
                <c:pt idx="263">
                  <c:v>2651.27</c:v>
                </c:pt>
                <c:pt idx="264">
                  <c:v>2657.88</c:v>
                </c:pt>
                <c:pt idx="265">
                  <c:v>2643.48</c:v>
                </c:pt>
                <c:pt idx="266">
                  <c:v>2638.84</c:v>
                </c:pt>
                <c:pt idx="267">
                  <c:v>2657.44</c:v>
                </c:pt>
                <c:pt idx="268">
                  <c:v>2644.97</c:v>
                </c:pt>
                <c:pt idx="269">
                  <c:v>2644.89</c:v>
                </c:pt>
                <c:pt idx="270">
                  <c:v>2653.62</c:v>
                </c:pt>
                <c:pt idx="271">
                  <c:v>2685.49</c:v>
                </c:pt>
                <c:pt idx="272">
                  <c:v>2702.32</c:v>
                </c:pt>
                <c:pt idx="273">
                  <c:v>2706.49</c:v>
                </c:pt>
                <c:pt idx="274">
                  <c:v>2728.34</c:v>
                </c:pt>
                <c:pt idx="275">
                  <c:v>2735.05</c:v>
                </c:pt>
                <c:pt idx="276">
                  <c:v>2717.53</c:v>
                </c:pt>
                <c:pt idx="277">
                  <c:v>2692.36</c:v>
                </c:pt>
                <c:pt idx="278">
                  <c:v>2712.4</c:v>
                </c:pt>
                <c:pt idx="279">
                  <c:v>2722.61</c:v>
                </c:pt>
                <c:pt idx="280">
                  <c:v>2750.3</c:v>
                </c:pt>
                <c:pt idx="281">
                  <c:v>2743.5</c:v>
                </c:pt>
                <c:pt idx="282">
                  <c:v>2760.24</c:v>
                </c:pt>
                <c:pt idx="283">
                  <c:v>2769.28</c:v>
                </c:pt>
                <c:pt idx="284">
                  <c:v>2779.05</c:v>
                </c:pt>
                <c:pt idx="285">
                  <c:v>2780.24</c:v>
                </c:pt>
                <c:pt idx="286">
                  <c:v>2780.67</c:v>
                </c:pt>
                <c:pt idx="287">
                  <c:v>2804.35</c:v>
                </c:pt>
                <c:pt idx="288">
                  <c:v>2792.36</c:v>
                </c:pt>
                <c:pt idx="289">
                  <c:v>2787.5</c:v>
                </c:pt>
                <c:pt idx="290">
                  <c:v>2788.11</c:v>
                </c:pt>
                <c:pt idx="291">
                  <c:v>2798.22</c:v>
                </c:pt>
                <c:pt idx="292">
                  <c:v>2814.37</c:v>
                </c:pt>
                <c:pt idx="293">
                  <c:v>2794.41</c:v>
                </c:pt>
                <c:pt idx="294">
                  <c:v>2790.27</c:v>
                </c:pt>
                <c:pt idx="295">
                  <c:v>2766.53</c:v>
                </c:pt>
                <c:pt idx="296">
                  <c:v>2730.79</c:v>
                </c:pt>
                <c:pt idx="297">
                  <c:v>2747.61</c:v>
                </c:pt>
                <c:pt idx="298">
                  <c:v>2787.34</c:v>
                </c:pt>
                <c:pt idx="299">
                  <c:v>2799.78</c:v>
                </c:pt>
                <c:pt idx="300">
                  <c:v>2810.38</c:v>
                </c:pt>
                <c:pt idx="301">
                  <c:v>2810.79</c:v>
                </c:pt>
                <c:pt idx="302">
                  <c:v>2822.61</c:v>
                </c:pt>
                <c:pt idx="303">
                  <c:v>2840.76</c:v>
                </c:pt>
                <c:pt idx="304">
                  <c:v>2831.34</c:v>
                </c:pt>
                <c:pt idx="305">
                  <c:v>2819.72</c:v>
                </c:pt>
                <c:pt idx="306">
                  <c:v>2844.52</c:v>
                </c:pt>
                <c:pt idx="307">
                  <c:v>2796.01</c:v>
                </c:pt>
                <c:pt idx="308">
                  <c:v>2812.66</c:v>
                </c:pt>
                <c:pt idx="309">
                  <c:v>2819.72</c:v>
                </c:pt>
                <c:pt idx="310">
                  <c:v>2809.4</c:v>
                </c:pt>
                <c:pt idx="311">
                  <c:v>2828.27</c:v>
                </c:pt>
                <c:pt idx="312">
                  <c:v>2848.63</c:v>
                </c:pt>
                <c:pt idx="313">
                  <c:v>2868.24</c:v>
                </c:pt>
                <c:pt idx="314">
                  <c:v>2876.09</c:v>
                </c:pt>
                <c:pt idx="315">
                  <c:v>2873.99</c:v>
                </c:pt>
                <c:pt idx="316">
                  <c:v>2884.16</c:v>
                </c:pt>
                <c:pt idx="317">
                  <c:v>2888.46</c:v>
                </c:pt>
                <c:pt idx="318">
                  <c:v>2886.58</c:v>
                </c:pt>
                <c:pt idx="319">
                  <c:v>2881.37</c:v>
                </c:pt>
                <c:pt idx="320">
                  <c:v>2891.92</c:v>
                </c:pt>
                <c:pt idx="321">
                  <c:v>2900.86</c:v>
                </c:pt>
                <c:pt idx="322">
                  <c:v>2908.32</c:v>
                </c:pt>
                <c:pt idx="323">
                  <c:v>2912.26</c:v>
                </c:pt>
                <c:pt idx="324">
                  <c:v>2916.04</c:v>
                </c:pt>
                <c:pt idx="325">
                  <c:v>2904.81</c:v>
                </c:pt>
                <c:pt idx="326">
                  <c:v>2898.78</c:v>
                </c:pt>
                <c:pt idx="327">
                  <c:v>2909.99</c:v>
                </c:pt>
                <c:pt idx="328">
                  <c:v>2934</c:v>
                </c:pt>
                <c:pt idx="329">
                  <c:v>2928.99</c:v>
                </c:pt>
                <c:pt idx="330">
                  <c:v>2925.81</c:v>
                </c:pt>
                <c:pt idx="331">
                  <c:v>2940.58</c:v>
                </c:pt>
                <c:pt idx="332">
                  <c:v>2937.14</c:v>
                </c:pt>
                <c:pt idx="333">
                  <c:v>2952.33</c:v>
                </c:pt>
                <c:pt idx="334">
                  <c:v>2922.16</c:v>
                </c:pt>
                <c:pt idx="335">
                  <c:v>2929.21</c:v>
                </c:pt>
                <c:pt idx="336">
                  <c:v>2908.89</c:v>
                </c:pt>
                <c:pt idx="337">
                  <c:v>2913.03</c:v>
                </c:pt>
                <c:pt idx="338">
                  <c:v>2879.61</c:v>
                </c:pt>
                <c:pt idx="339">
                  <c:v>2859.84</c:v>
                </c:pt>
                <c:pt idx="340">
                  <c:v>2863.1</c:v>
                </c:pt>
                <c:pt idx="341">
                  <c:v>2840.19</c:v>
                </c:pt>
                <c:pt idx="342">
                  <c:v>2820.12</c:v>
                </c:pt>
                <c:pt idx="343">
                  <c:v>2820.38</c:v>
                </c:pt>
                <c:pt idx="344">
                  <c:v>2855.8</c:v>
                </c:pt>
                <c:pt idx="345">
                  <c:v>2858.6</c:v>
                </c:pt>
                <c:pt idx="346">
                  <c:v>2841.94</c:v>
                </c:pt>
                <c:pt idx="347">
                  <c:v>2854.02</c:v>
                </c:pt>
                <c:pt idx="348">
                  <c:v>2856.06</c:v>
                </c:pt>
                <c:pt idx="349">
                  <c:v>2836.7</c:v>
                </c:pt>
                <c:pt idx="350">
                  <c:v>2832.41</c:v>
                </c:pt>
                <c:pt idx="351">
                  <c:v>2830.03</c:v>
                </c:pt>
                <c:pt idx="352">
                  <c:v>2790.25</c:v>
                </c:pt>
                <c:pt idx="353">
                  <c:v>2786.94</c:v>
                </c:pt>
                <c:pt idx="354">
                  <c:v>2766.15</c:v>
                </c:pt>
                <c:pt idx="355">
                  <c:v>2751.53</c:v>
                </c:pt>
                <c:pt idx="356">
                  <c:v>2762.64</c:v>
                </c:pt>
                <c:pt idx="357">
                  <c:v>2818.09</c:v>
                </c:pt>
                <c:pt idx="358">
                  <c:v>2828.51</c:v>
                </c:pt>
                <c:pt idx="359">
                  <c:v>2852.87</c:v>
                </c:pt>
                <c:pt idx="360">
                  <c:v>2885.83</c:v>
                </c:pt>
                <c:pt idx="361">
                  <c:v>2903.27</c:v>
                </c:pt>
                <c:pt idx="362">
                  <c:v>2882.73</c:v>
                </c:pt>
                <c:pt idx="363">
                  <c:v>2886.24</c:v>
                </c:pt>
                <c:pt idx="364">
                  <c:v>2886.82</c:v>
                </c:pt>
                <c:pt idx="365">
                  <c:v>2889.75</c:v>
                </c:pt>
                <c:pt idx="366">
                  <c:v>2906.71</c:v>
                </c:pt>
                <c:pt idx="367">
                  <c:v>2920.55</c:v>
                </c:pt>
                <c:pt idx="368">
                  <c:v>2949.6</c:v>
                </c:pt>
                <c:pt idx="369">
                  <c:v>2952.71</c:v>
                </c:pt>
                <c:pt idx="370">
                  <c:v>2951.42</c:v>
                </c:pt>
                <c:pt idx="371">
                  <c:v>2945.78</c:v>
                </c:pt>
                <c:pt idx="372">
                  <c:v>2926.07</c:v>
                </c:pt>
                <c:pt idx="373">
                  <c:v>2919.66</c:v>
                </c:pt>
                <c:pt idx="374">
                  <c:v>2932.94</c:v>
                </c:pt>
                <c:pt idx="375">
                  <c:v>2971.41</c:v>
                </c:pt>
                <c:pt idx="376">
                  <c:v>2964.66</c:v>
                </c:pt>
                <c:pt idx="377">
                  <c:v>2978.08</c:v>
                </c:pt>
                <c:pt idx="378">
                  <c:v>2984.25</c:v>
                </c:pt>
                <c:pt idx="379">
                  <c:v>2979.77</c:v>
                </c:pt>
                <c:pt idx="380">
                  <c:v>2965.52</c:v>
                </c:pt>
                <c:pt idx="381">
                  <c:v>2989.3</c:v>
                </c:pt>
                <c:pt idx="382">
                  <c:v>2999.62</c:v>
                </c:pt>
                <c:pt idx="383">
                  <c:v>3003.36</c:v>
                </c:pt>
                <c:pt idx="384">
                  <c:v>3017.8</c:v>
                </c:pt>
                <c:pt idx="385">
                  <c:v>3012.13</c:v>
                </c:pt>
                <c:pt idx="386">
                  <c:v>3005.1</c:v>
                </c:pt>
                <c:pt idx="387">
                  <c:v>2978.87</c:v>
                </c:pt>
                <c:pt idx="388">
                  <c:v>3004.26</c:v>
                </c:pt>
                <c:pt idx="389">
                  <c:v>2981.93</c:v>
                </c:pt>
                <c:pt idx="390">
                  <c:v>2994.74</c:v>
                </c:pt>
                <c:pt idx="391">
                  <c:v>2998.77</c:v>
                </c:pt>
                <c:pt idx="392">
                  <c:v>3016.26</c:v>
                </c:pt>
                <c:pt idx="393">
                  <c:v>3013.25</c:v>
                </c:pt>
                <c:pt idx="394">
                  <c:v>3024.47</c:v>
                </c:pt>
                <c:pt idx="395">
                  <c:v>3007.66</c:v>
                </c:pt>
                <c:pt idx="396">
                  <c:v>3016.22</c:v>
                </c:pt>
                <c:pt idx="397">
                  <c:v>2980.32</c:v>
                </c:pt>
                <c:pt idx="398">
                  <c:v>2943.9</c:v>
                </c:pt>
                <c:pt idx="399">
                  <c:v>2898.07</c:v>
                </c:pt>
                <c:pt idx="400">
                  <c:v>2861.18</c:v>
                </c:pt>
                <c:pt idx="401">
                  <c:v>2858.65</c:v>
                </c:pt>
                <c:pt idx="402">
                  <c:v>2896.21</c:v>
                </c:pt>
                <c:pt idx="403">
                  <c:v>2930.51</c:v>
                </c:pt>
                <c:pt idx="404">
                  <c:v>2907.07</c:v>
                </c:pt>
                <c:pt idx="405">
                  <c:v>2880.72</c:v>
                </c:pt>
                <c:pt idx="406">
                  <c:v>2894.15</c:v>
                </c:pt>
                <c:pt idx="407">
                  <c:v>2846.2</c:v>
                </c:pt>
                <c:pt idx="408">
                  <c:v>2864.74</c:v>
                </c:pt>
                <c:pt idx="409">
                  <c:v>2913.48</c:v>
                </c:pt>
                <c:pt idx="410">
                  <c:v>2919.01</c:v>
                </c:pt>
                <c:pt idx="411">
                  <c:v>2922.04</c:v>
                </c:pt>
                <c:pt idx="412">
                  <c:v>2930.94</c:v>
                </c:pt>
                <c:pt idx="413">
                  <c:v>2911.07</c:v>
                </c:pt>
                <c:pt idx="414">
                  <c:v>2866.7</c:v>
                </c:pt>
                <c:pt idx="415">
                  <c:v>2893.14</c:v>
                </c:pt>
                <c:pt idx="416">
                  <c:v>2861.28</c:v>
                </c:pt>
                <c:pt idx="417">
                  <c:v>2910.37</c:v>
                </c:pt>
                <c:pt idx="418">
                  <c:v>2937.09</c:v>
                </c:pt>
                <c:pt idx="419">
                  <c:v>2909.01</c:v>
                </c:pt>
                <c:pt idx="420">
                  <c:v>2924.67</c:v>
                </c:pt>
                <c:pt idx="421">
                  <c:v>2960.6</c:v>
                </c:pt>
                <c:pt idx="422">
                  <c:v>2980.33</c:v>
                </c:pt>
                <c:pt idx="423">
                  <c:v>2988.43</c:v>
                </c:pt>
                <c:pt idx="424">
                  <c:v>2971.01</c:v>
                </c:pt>
                <c:pt idx="425">
                  <c:v>2981.41</c:v>
                </c:pt>
                <c:pt idx="426">
                  <c:v>3009.08</c:v>
                </c:pt>
                <c:pt idx="427">
                  <c:v>3012.21</c:v>
                </c:pt>
                <c:pt idx="428">
                  <c:v>2996.41</c:v>
                </c:pt>
                <c:pt idx="429">
                  <c:v>2995.67</c:v>
                </c:pt>
                <c:pt idx="430">
                  <c:v>3001.5</c:v>
                </c:pt>
                <c:pt idx="431">
                  <c:v>3010.36</c:v>
                </c:pt>
                <c:pt idx="432">
                  <c:v>3008.42</c:v>
                </c:pt>
                <c:pt idx="433">
                  <c:v>2983.5</c:v>
                </c:pt>
                <c:pt idx="434">
                  <c:v>3002.43</c:v>
                </c:pt>
                <c:pt idx="435">
                  <c:v>2968.35</c:v>
                </c:pt>
                <c:pt idx="436">
                  <c:v>2985.73</c:v>
                </c:pt>
                <c:pt idx="437">
                  <c:v>2985.47</c:v>
                </c:pt>
                <c:pt idx="438">
                  <c:v>2967.07</c:v>
                </c:pt>
                <c:pt idx="439">
                  <c:v>2983.69</c:v>
                </c:pt>
                <c:pt idx="440">
                  <c:v>2924.78</c:v>
                </c:pt>
                <c:pt idx="441">
                  <c:v>2885.38</c:v>
                </c:pt>
                <c:pt idx="442">
                  <c:v>2918.56</c:v>
                </c:pt>
                <c:pt idx="443">
                  <c:v>2944.23</c:v>
                </c:pt>
                <c:pt idx="444">
                  <c:v>2920.4</c:v>
                </c:pt>
                <c:pt idx="445">
                  <c:v>2911.1</c:v>
                </c:pt>
                <c:pt idx="446">
                  <c:v>2918.55</c:v>
                </c:pt>
                <c:pt idx="447">
                  <c:v>2963.07</c:v>
                </c:pt>
                <c:pt idx="448">
                  <c:v>2965.81</c:v>
                </c:pt>
                <c:pt idx="449">
                  <c:v>2973.61</c:v>
                </c:pt>
                <c:pt idx="450">
                  <c:v>2989.68</c:v>
                </c:pt>
                <c:pt idx="451">
                  <c:v>3000.77</c:v>
                </c:pt>
                <c:pt idx="452">
                  <c:v>2996.84</c:v>
                </c:pt>
                <c:pt idx="453">
                  <c:v>2996.48</c:v>
                </c:pt>
                <c:pt idx="454">
                  <c:v>3010.73</c:v>
                </c:pt>
                <c:pt idx="455">
                  <c:v>2994.01</c:v>
                </c:pt>
                <c:pt idx="456">
                  <c:v>3014.78</c:v>
                </c:pt>
                <c:pt idx="457">
                  <c:v>3003.32</c:v>
                </c:pt>
                <c:pt idx="458">
                  <c:v>3032.12</c:v>
                </c:pt>
                <c:pt idx="459">
                  <c:v>3035.39</c:v>
                </c:pt>
                <c:pt idx="460">
                  <c:v>3039.74</c:v>
                </c:pt>
                <c:pt idx="461">
                  <c:v>3046.9</c:v>
                </c:pt>
                <c:pt idx="462">
                  <c:v>3050.72</c:v>
                </c:pt>
                <c:pt idx="463">
                  <c:v>3078.96</c:v>
                </c:pt>
                <c:pt idx="464">
                  <c:v>3080.8</c:v>
                </c:pt>
                <c:pt idx="465">
                  <c:v>3075.1</c:v>
                </c:pt>
                <c:pt idx="466">
                  <c:v>3087.02</c:v>
                </c:pt>
                <c:pt idx="467">
                  <c:v>3081.25</c:v>
                </c:pt>
                <c:pt idx="468">
                  <c:v>3080.33</c:v>
                </c:pt>
                <c:pt idx="469">
                  <c:v>3089.28</c:v>
                </c:pt>
                <c:pt idx="470">
                  <c:v>3084.18</c:v>
                </c:pt>
                <c:pt idx="471">
                  <c:v>3090.75</c:v>
                </c:pt>
                <c:pt idx="472">
                  <c:v>3107.92</c:v>
                </c:pt>
                <c:pt idx="473">
                  <c:v>3117.91</c:v>
                </c:pt>
                <c:pt idx="474">
                  <c:v>3127.45</c:v>
                </c:pt>
                <c:pt idx="475">
                  <c:v>3114.66</c:v>
                </c:pt>
                <c:pt idx="476">
                  <c:v>3108.49</c:v>
                </c:pt>
                <c:pt idx="477">
                  <c:v>3111.41</c:v>
                </c:pt>
                <c:pt idx="478">
                  <c:v>3117.44</c:v>
                </c:pt>
                <c:pt idx="479">
                  <c:v>3134.85</c:v>
                </c:pt>
                <c:pt idx="480">
                  <c:v>3145.49</c:v>
                </c:pt>
                <c:pt idx="481">
                  <c:v>3147.18</c:v>
                </c:pt>
                <c:pt idx="482">
                  <c:v>3143.85</c:v>
                </c:pt>
                <c:pt idx="483">
                  <c:v>3087.41</c:v>
                </c:pt>
                <c:pt idx="484">
                  <c:v>3103.5</c:v>
                </c:pt>
                <c:pt idx="485">
                  <c:v>3119.21</c:v>
                </c:pt>
                <c:pt idx="486">
                  <c:v>3134.62</c:v>
                </c:pt>
                <c:pt idx="487">
                  <c:v>3141.86</c:v>
                </c:pt>
                <c:pt idx="488">
                  <c:v>3135.36</c:v>
                </c:pt>
                <c:pt idx="489">
                  <c:v>3135.75</c:v>
                </c:pt>
                <c:pt idx="490">
                  <c:v>3141.23</c:v>
                </c:pt>
                <c:pt idx="491">
                  <c:v>3166.65</c:v>
                </c:pt>
                <c:pt idx="492">
                  <c:v>3183.63</c:v>
                </c:pt>
                <c:pt idx="493">
                  <c:v>3195.4</c:v>
                </c:pt>
                <c:pt idx="494">
                  <c:v>3195.21</c:v>
                </c:pt>
                <c:pt idx="495">
                  <c:v>3192.32</c:v>
                </c:pt>
                <c:pt idx="496">
                  <c:v>3223.33</c:v>
                </c:pt>
                <c:pt idx="497">
                  <c:v>3226.05</c:v>
                </c:pt>
                <c:pt idx="498">
                  <c:v>3225.45</c:v>
                </c:pt>
                <c:pt idx="499">
                  <c:v>3227.2</c:v>
                </c:pt>
                <c:pt idx="500">
                  <c:v>3247.23</c:v>
                </c:pt>
                <c:pt idx="501">
                  <c:v>3240.09</c:v>
                </c:pt>
                <c:pt idx="502">
                  <c:v>3215.18</c:v>
                </c:pt>
                <c:pt idx="503">
                  <c:v>3244.67</c:v>
                </c:pt>
                <c:pt idx="504">
                  <c:v>3226.36</c:v>
                </c:pt>
                <c:pt idx="505">
                  <c:v>3217.55</c:v>
                </c:pt>
                <c:pt idx="506">
                  <c:v>3241.86</c:v>
                </c:pt>
                <c:pt idx="507">
                  <c:v>3238.59</c:v>
                </c:pt>
                <c:pt idx="508">
                  <c:v>3266.03</c:v>
                </c:pt>
                <c:pt idx="509">
                  <c:v>3281.81</c:v>
                </c:pt>
                <c:pt idx="510">
                  <c:v>3271.13</c:v>
                </c:pt>
                <c:pt idx="511">
                  <c:v>3285.35</c:v>
                </c:pt>
                <c:pt idx="512">
                  <c:v>3282.27</c:v>
                </c:pt>
                <c:pt idx="513">
                  <c:v>3302.97</c:v>
                </c:pt>
                <c:pt idx="514">
                  <c:v>3323.66</c:v>
                </c:pt>
                <c:pt idx="515">
                  <c:v>3321.03</c:v>
                </c:pt>
                <c:pt idx="516">
                  <c:v>3330.02</c:v>
                </c:pt>
                <c:pt idx="517">
                  <c:v>3315.77</c:v>
                </c:pt>
                <c:pt idx="518">
                  <c:v>3333.1</c:v>
                </c:pt>
                <c:pt idx="519">
                  <c:v>3247.16</c:v>
                </c:pt>
                <c:pt idx="520">
                  <c:v>3255.35</c:v>
                </c:pt>
                <c:pt idx="521">
                  <c:v>3289.46</c:v>
                </c:pt>
                <c:pt idx="522">
                  <c:v>3256.45</c:v>
                </c:pt>
                <c:pt idx="523">
                  <c:v>3282.33</c:v>
                </c:pt>
                <c:pt idx="524">
                  <c:v>3235.66</c:v>
                </c:pt>
                <c:pt idx="525">
                  <c:v>3280.61</c:v>
                </c:pt>
                <c:pt idx="526">
                  <c:v>3324.91</c:v>
                </c:pt>
                <c:pt idx="527">
                  <c:v>3344.92</c:v>
                </c:pt>
                <c:pt idx="528">
                  <c:v>3335.54</c:v>
                </c:pt>
                <c:pt idx="529">
                  <c:v>3318.28</c:v>
                </c:pt>
                <c:pt idx="530">
                  <c:v>3365.87</c:v>
                </c:pt>
                <c:pt idx="531">
                  <c:v>3370.5</c:v>
                </c:pt>
                <c:pt idx="532">
                  <c:v>3365.9</c:v>
                </c:pt>
                <c:pt idx="533">
                  <c:v>3378.08</c:v>
                </c:pt>
                <c:pt idx="534">
                  <c:v>3369.04</c:v>
                </c:pt>
                <c:pt idx="535">
                  <c:v>3380.39</c:v>
                </c:pt>
                <c:pt idx="536">
                  <c:v>3380.45</c:v>
                </c:pt>
                <c:pt idx="537">
                  <c:v>3360.5</c:v>
                </c:pt>
                <c:pt idx="538">
                  <c:v>3257.61</c:v>
                </c:pt>
                <c:pt idx="539">
                  <c:v>3238.94</c:v>
                </c:pt>
                <c:pt idx="540">
                  <c:v>3139.9</c:v>
                </c:pt>
                <c:pt idx="541">
                  <c:v>3062.54</c:v>
                </c:pt>
                <c:pt idx="542">
                  <c:v>2916.9</c:v>
                </c:pt>
                <c:pt idx="543">
                  <c:v>2974.28</c:v>
                </c:pt>
                <c:pt idx="544">
                  <c:v>3096.46</c:v>
                </c:pt>
                <c:pt idx="545">
                  <c:v>3045.75</c:v>
                </c:pt>
                <c:pt idx="546">
                  <c:v>3075.7</c:v>
                </c:pt>
                <c:pt idx="547">
                  <c:v>2954.2</c:v>
                </c:pt>
                <c:pt idx="548">
                  <c:v>2863.89</c:v>
                </c:pt>
                <c:pt idx="549">
                  <c:v>2813.48</c:v>
                </c:pt>
                <c:pt idx="550">
                  <c:v>2825.6</c:v>
                </c:pt>
                <c:pt idx="551">
                  <c:v>2630.86</c:v>
                </c:pt>
                <c:pt idx="552">
                  <c:v>2569.9899999999998</c:v>
                </c:pt>
                <c:pt idx="553">
                  <c:v>2508.59</c:v>
                </c:pt>
                <c:pt idx="554">
                  <c:v>2425.66</c:v>
                </c:pt>
                <c:pt idx="555">
                  <c:v>2436.5</c:v>
                </c:pt>
                <c:pt idx="556">
                  <c:v>2393.48</c:v>
                </c:pt>
                <c:pt idx="557">
                  <c:v>2431.94</c:v>
                </c:pt>
                <c:pt idx="558">
                  <c:v>2290.71</c:v>
                </c:pt>
                <c:pt idx="559">
                  <c:v>2344.44</c:v>
                </c:pt>
                <c:pt idx="560">
                  <c:v>2457.77</c:v>
                </c:pt>
                <c:pt idx="561">
                  <c:v>2501.29</c:v>
                </c:pt>
                <c:pt idx="562">
                  <c:v>2555.87</c:v>
                </c:pt>
                <c:pt idx="563">
                  <c:v>2558.98</c:v>
                </c:pt>
                <c:pt idx="564">
                  <c:v>2614.69</c:v>
                </c:pt>
                <c:pt idx="565">
                  <c:v>2498.08</c:v>
                </c:pt>
                <c:pt idx="566">
                  <c:v>2458.54</c:v>
                </c:pt>
                <c:pt idx="567">
                  <c:v>2514.92</c:v>
                </c:pt>
                <c:pt idx="568">
                  <c:v>2578.2800000000002</c:v>
                </c:pt>
                <c:pt idx="569">
                  <c:v>2738.65</c:v>
                </c:pt>
                <c:pt idx="570">
                  <c:v>2685</c:v>
                </c:pt>
                <c:pt idx="571">
                  <c:v>2776.99</c:v>
                </c:pt>
                <c:pt idx="572">
                  <c:v>2782.46</c:v>
                </c:pt>
                <c:pt idx="573">
                  <c:v>2805.1</c:v>
                </c:pt>
                <c:pt idx="574">
                  <c:v>2795.64</c:v>
                </c:pt>
                <c:pt idx="575">
                  <c:v>2799.34</c:v>
                </c:pt>
                <c:pt idx="576">
                  <c:v>2842.43</c:v>
                </c:pt>
                <c:pt idx="577">
                  <c:v>2845.62</c:v>
                </c:pt>
                <c:pt idx="578">
                  <c:v>2784.81</c:v>
                </c:pt>
                <c:pt idx="579">
                  <c:v>2787.89</c:v>
                </c:pt>
                <c:pt idx="580">
                  <c:v>2810.42</c:v>
                </c:pt>
                <c:pt idx="581">
                  <c:v>2812.64</c:v>
                </c:pt>
                <c:pt idx="582">
                  <c:v>2854.65</c:v>
                </c:pt>
                <c:pt idx="583">
                  <c:v>2909.96</c:v>
                </c:pt>
                <c:pt idx="584">
                  <c:v>2918.46</c:v>
                </c:pt>
                <c:pt idx="585">
                  <c:v>2930.91</c:v>
                </c:pt>
                <c:pt idx="586">
                  <c:v>2869.09</c:v>
                </c:pt>
                <c:pt idx="587">
                  <c:v>2815.01</c:v>
                </c:pt>
                <c:pt idx="588">
                  <c:v>2868.88</c:v>
                </c:pt>
                <c:pt idx="589">
                  <c:v>2883.14</c:v>
                </c:pt>
                <c:pt idx="590">
                  <c:v>2878.26</c:v>
                </c:pt>
                <c:pt idx="591">
                  <c:v>2908.83</c:v>
                </c:pt>
                <c:pt idx="592">
                  <c:v>2915.46</c:v>
                </c:pt>
                <c:pt idx="593">
                  <c:v>2939.5</c:v>
                </c:pt>
                <c:pt idx="594">
                  <c:v>2865.86</c:v>
                </c:pt>
                <c:pt idx="595">
                  <c:v>2794.54</c:v>
                </c:pt>
                <c:pt idx="596">
                  <c:v>2829.95</c:v>
                </c:pt>
                <c:pt idx="597">
                  <c:v>2913.86</c:v>
                </c:pt>
                <c:pt idx="598">
                  <c:v>2948.59</c:v>
                </c:pt>
                <c:pt idx="599">
                  <c:v>2953.63</c:v>
                </c:pt>
                <c:pt idx="600">
                  <c:v>2969.95</c:v>
                </c:pt>
                <c:pt idx="601">
                  <c:v>2948.05</c:v>
                </c:pt>
                <c:pt idx="602">
                  <c:v>3004.08</c:v>
                </c:pt>
                <c:pt idx="603">
                  <c:v>3015.65</c:v>
                </c:pt>
                <c:pt idx="604">
                  <c:v>3046.61</c:v>
                </c:pt>
                <c:pt idx="605">
                  <c:v>3025.17</c:v>
                </c:pt>
                <c:pt idx="606">
                  <c:v>3038.78</c:v>
                </c:pt>
                <c:pt idx="607">
                  <c:v>3064.78</c:v>
                </c:pt>
                <c:pt idx="608">
                  <c:v>3098.9</c:v>
                </c:pt>
                <c:pt idx="609">
                  <c:v>3111.56</c:v>
                </c:pt>
                <c:pt idx="610">
                  <c:v>3163.84</c:v>
                </c:pt>
                <c:pt idx="611">
                  <c:v>3199.92</c:v>
                </c:pt>
                <c:pt idx="612">
                  <c:v>3213.32</c:v>
                </c:pt>
                <c:pt idx="613">
                  <c:v>3213.42</c:v>
                </c:pt>
                <c:pt idx="614">
                  <c:v>3123.53</c:v>
                </c:pt>
                <c:pt idx="615">
                  <c:v>3071.04</c:v>
                </c:pt>
                <c:pt idx="616">
                  <c:v>2993.76</c:v>
                </c:pt>
                <c:pt idx="617">
                  <c:v>3131</c:v>
                </c:pt>
                <c:pt idx="618">
                  <c:v>3136.13</c:v>
                </c:pt>
                <c:pt idx="619">
                  <c:v>3101.64</c:v>
                </c:pt>
                <c:pt idx="620">
                  <c:v>3140.29</c:v>
                </c:pt>
                <c:pt idx="621">
                  <c:v>3094.42</c:v>
                </c:pt>
                <c:pt idx="622">
                  <c:v>3138.7</c:v>
                </c:pt>
                <c:pt idx="623">
                  <c:v>3114.4</c:v>
                </c:pt>
                <c:pt idx="624">
                  <c:v>3046.6</c:v>
                </c:pt>
                <c:pt idx="625">
                  <c:v>3073.2</c:v>
                </c:pt>
                <c:pt idx="626">
                  <c:v>3018.59</c:v>
                </c:pt>
                <c:pt idx="627">
                  <c:v>3050.2</c:v>
                </c:pt>
                <c:pt idx="628">
                  <c:v>3105.92</c:v>
                </c:pt>
                <c:pt idx="629">
                  <c:v>3143.64</c:v>
                </c:pt>
                <c:pt idx="630">
                  <c:v>3155.29</c:v>
                </c:pt>
                <c:pt idx="631">
                  <c:v>3166.44</c:v>
                </c:pt>
                <c:pt idx="632">
                  <c:v>3153.07</c:v>
                </c:pt>
                <c:pt idx="633">
                  <c:v>3176.17</c:v>
                </c:pt>
                <c:pt idx="634">
                  <c:v>3152.47</c:v>
                </c:pt>
                <c:pt idx="635">
                  <c:v>3205.08</c:v>
                </c:pt>
                <c:pt idx="636">
                  <c:v>3141.11</c:v>
                </c:pt>
                <c:pt idx="637">
                  <c:v>3225.98</c:v>
                </c:pt>
                <c:pt idx="638">
                  <c:v>3208.36</c:v>
                </c:pt>
                <c:pt idx="639">
                  <c:v>3224.21</c:v>
                </c:pt>
                <c:pt idx="640">
                  <c:v>3224.29</c:v>
                </c:pt>
                <c:pt idx="641">
                  <c:v>3268.52</c:v>
                </c:pt>
                <c:pt idx="642">
                  <c:v>3254.86</c:v>
                </c:pt>
                <c:pt idx="643">
                  <c:v>3271.64</c:v>
                </c:pt>
                <c:pt idx="644">
                  <c:v>3218.58</c:v>
                </c:pt>
                <c:pt idx="645">
                  <c:v>3219.84</c:v>
                </c:pt>
                <c:pt idx="646">
                  <c:v>3234.27</c:v>
                </c:pt>
                <c:pt idx="647">
                  <c:v>3227.22</c:v>
                </c:pt>
                <c:pt idx="648">
                  <c:v>3231.76</c:v>
                </c:pt>
                <c:pt idx="649">
                  <c:v>3270.45</c:v>
                </c:pt>
                <c:pt idx="650">
                  <c:v>3288.26</c:v>
                </c:pt>
                <c:pt idx="651">
                  <c:v>3289.92</c:v>
                </c:pt>
                <c:pt idx="652">
                  <c:v>3317.37</c:v>
                </c:pt>
                <c:pt idx="653">
                  <c:v>3323.17</c:v>
                </c:pt>
                <c:pt idx="654">
                  <c:v>3340.05</c:v>
                </c:pt>
                <c:pt idx="655">
                  <c:v>3356.04</c:v>
                </c:pt>
                <c:pt idx="656">
                  <c:v>3370.34</c:v>
                </c:pt>
                <c:pt idx="657">
                  <c:v>3355.46</c:v>
                </c:pt>
                <c:pt idx="658">
                  <c:v>3372.95</c:v>
                </c:pt>
                <c:pt idx="659">
                  <c:v>3368.66</c:v>
                </c:pt>
                <c:pt idx="660">
                  <c:v>3380.86</c:v>
                </c:pt>
                <c:pt idx="661">
                  <c:v>3387.04</c:v>
                </c:pt>
                <c:pt idx="662">
                  <c:v>3392.51</c:v>
                </c:pt>
                <c:pt idx="663">
                  <c:v>3360.48</c:v>
                </c:pt>
                <c:pt idx="664">
                  <c:v>3386.01</c:v>
                </c:pt>
                <c:pt idx="665">
                  <c:v>3418.09</c:v>
                </c:pt>
                <c:pt idx="666">
                  <c:v>3435.95</c:v>
                </c:pt>
                <c:pt idx="667">
                  <c:v>3449.97</c:v>
                </c:pt>
                <c:pt idx="668">
                  <c:v>3485.14</c:v>
                </c:pt>
                <c:pt idx="669">
                  <c:v>3494.69</c:v>
                </c:pt>
                <c:pt idx="670">
                  <c:v>3509.73</c:v>
                </c:pt>
                <c:pt idx="671">
                  <c:v>3507.44</c:v>
                </c:pt>
                <c:pt idx="672">
                  <c:v>3543.76</c:v>
                </c:pt>
                <c:pt idx="673">
                  <c:v>3564.74</c:v>
                </c:pt>
                <c:pt idx="674">
                  <c:v>3453.6</c:v>
                </c:pt>
                <c:pt idx="675">
                  <c:v>3371.88</c:v>
                </c:pt>
                <c:pt idx="676">
                  <c:v>3369.82</c:v>
                </c:pt>
                <c:pt idx="677">
                  <c:v>3412.56</c:v>
                </c:pt>
                <c:pt idx="678">
                  <c:v>3352.7</c:v>
                </c:pt>
                <c:pt idx="679">
                  <c:v>3363.56</c:v>
                </c:pt>
                <c:pt idx="680">
                  <c:v>3407.73</c:v>
                </c:pt>
                <c:pt idx="681">
                  <c:v>3411.23</c:v>
                </c:pt>
                <c:pt idx="682">
                  <c:v>3346.86</c:v>
                </c:pt>
                <c:pt idx="683">
                  <c:v>3357.38</c:v>
                </c:pt>
                <c:pt idx="684">
                  <c:v>3285.57</c:v>
                </c:pt>
                <c:pt idx="685">
                  <c:v>3295.75</c:v>
                </c:pt>
                <c:pt idx="686">
                  <c:v>3320.11</c:v>
                </c:pt>
                <c:pt idx="687">
                  <c:v>3226.14</c:v>
                </c:pt>
                <c:pt idx="688">
                  <c:v>3236.66</c:v>
                </c:pt>
                <c:pt idx="689">
                  <c:v>3333.9</c:v>
                </c:pt>
                <c:pt idx="690">
                  <c:v>3350.92</c:v>
                </c:pt>
                <c:pt idx="691">
                  <c:v>3341.21</c:v>
                </c:pt>
                <c:pt idx="692">
                  <c:v>3385.87</c:v>
                </c:pt>
                <c:pt idx="693">
                  <c:v>3338.94</c:v>
                </c:pt>
                <c:pt idx="694">
                  <c:v>3367.27</c:v>
                </c:pt>
                <c:pt idx="695">
                  <c:v>3408.74</c:v>
                </c:pt>
                <c:pt idx="696">
                  <c:v>3384.56</c:v>
                </c:pt>
                <c:pt idx="697">
                  <c:v>3434.28</c:v>
                </c:pt>
                <c:pt idx="698">
                  <c:v>3459.67</c:v>
                </c:pt>
                <c:pt idx="699">
                  <c:v>3500.02</c:v>
                </c:pt>
                <c:pt idx="700">
                  <c:v>3534.01</c:v>
                </c:pt>
                <c:pt idx="701">
                  <c:v>3515.47</c:v>
                </c:pt>
                <c:pt idx="702">
                  <c:v>3453.72</c:v>
                </c:pt>
                <c:pt idx="703">
                  <c:v>3493.5</c:v>
                </c:pt>
                <c:pt idx="704">
                  <c:v>3493.66</c:v>
                </c:pt>
                <c:pt idx="705">
                  <c:v>3439.38</c:v>
                </c:pt>
                <c:pt idx="706">
                  <c:v>3439.91</c:v>
                </c:pt>
                <c:pt idx="707">
                  <c:v>3438.5</c:v>
                </c:pt>
                <c:pt idx="708">
                  <c:v>3464.9</c:v>
                </c:pt>
                <c:pt idx="709">
                  <c:v>3441.42</c:v>
                </c:pt>
                <c:pt idx="710">
                  <c:v>3403.15</c:v>
                </c:pt>
                <c:pt idx="711">
                  <c:v>3342.48</c:v>
                </c:pt>
                <c:pt idx="712">
                  <c:v>3277.17</c:v>
                </c:pt>
                <c:pt idx="713">
                  <c:v>3293.59</c:v>
                </c:pt>
                <c:pt idx="714">
                  <c:v>3296.2</c:v>
                </c:pt>
                <c:pt idx="715">
                  <c:v>3336.25</c:v>
                </c:pt>
                <c:pt idx="716">
                  <c:v>3406.46</c:v>
                </c:pt>
                <c:pt idx="717">
                  <c:v>3485.74</c:v>
                </c:pt>
                <c:pt idx="718">
                  <c:v>3508.34</c:v>
                </c:pt>
                <c:pt idx="719">
                  <c:v>3583.04</c:v>
                </c:pt>
                <c:pt idx="720">
                  <c:v>3543.26</c:v>
                </c:pt>
                <c:pt idx="721">
                  <c:v>3563.22</c:v>
                </c:pt>
                <c:pt idx="722">
                  <c:v>3562.67</c:v>
                </c:pt>
                <c:pt idx="723">
                  <c:v>3552.57</c:v>
                </c:pt>
                <c:pt idx="724">
                  <c:v>3600.16</c:v>
                </c:pt>
                <c:pt idx="725">
                  <c:v>3610.31</c:v>
                </c:pt>
                <c:pt idx="726">
                  <c:v>3612.09</c:v>
                </c:pt>
                <c:pt idx="727">
                  <c:v>3559.41</c:v>
                </c:pt>
                <c:pt idx="728">
                  <c:v>3579.31</c:v>
                </c:pt>
                <c:pt idx="729">
                  <c:v>3566.82</c:v>
                </c:pt>
                <c:pt idx="730">
                  <c:v>3594.52</c:v>
                </c:pt>
                <c:pt idx="731">
                  <c:v>3635.5</c:v>
                </c:pt>
                <c:pt idx="732">
                  <c:v>3638.55</c:v>
                </c:pt>
                <c:pt idx="733">
                  <c:v>3634.18</c:v>
                </c:pt>
                <c:pt idx="734">
                  <c:v>3645.87</c:v>
                </c:pt>
                <c:pt idx="735">
                  <c:v>3653.78</c:v>
                </c:pt>
                <c:pt idx="736">
                  <c:v>3668.28</c:v>
                </c:pt>
                <c:pt idx="737">
                  <c:v>3670.94</c:v>
                </c:pt>
                <c:pt idx="738">
                  <c:v>3694.73</c:v>
                </c:pt>
                <c:pt idx="739">
                  <c:v>3683.05</c:v>
                </c:pt>
                <c:pt idx="740">
                  <c:v>3705.98</c:v>
                </c:pt>
                <c:pt idx="741">
                  <c:v>3659.13</c:v>
                </c:pt>
                <c:pt idx="742">
                  <c:v>3656.08</c:v>
                </c:pt>
                <c:pt idx="743">
                  <c:v>3675.27</c:v>
                </c:pt>
                <c:pt idx="744">
                  <c:v>3666.41</c:v>
                </c:pt>
                <c:pt idx="745">
                  <c:v>3696.25</c:v>
                </c:pt>
                <c:pt idx="746">
                  <c:v>3713.65</c:v>
                </c:pt>
                <c:pt idx="747">
                  <c:v>3722.39</c:v>
                </c:pt>
                <c:pt idx="748">
                  <c:v>3684.28</c:v>
                </c:pt>
                <c:pt idx="749">
                  <c:v>3698.08</c:v>
                </c:pt>
                <c:pt idx="750">
                  <c:v>3693.42</c:v>
                </c:pt>
                <c:pt idx="751">
                  <c:v>3694.03</c:v>
                </c:pt>
                <c:pt idx="752">
                  <c:v>3723.03</c:v>
                </c:pt>
                <c:pt idx="753">
                  <c:v>3750.01</c:v>
                </c:pt>
                <c:pt idx="754">
                  <c:v>3736.19</c:v>
                </c:pt>
                <c:pt idx="755">
                  <c:v>3733.27</c:v>
                </c:pt>
                <c:pt idx="756">
                  <c:v>3764.61</c:v>
                </c:pt>
                <c:pt idx="757">
                  <c:v>3698.02</c:v>
                </c:pt>
                <c:pt idx="758">
                  <c:v>3712.2</c:v>
                </c:pt>
                <c:pt idx="759">
                  <c:v>3764.71</c:v>
                </c:pt>
                <c:pt idx="760">
                  <c:v>3815.05</c:v>
                </c:pt>
                <c:pt idx="761">
                  <c:v>3803.14</c:v>
                </c:pt>
                <c:pt idx="762">
                  <c:v>3801.62</c:v>
                </c:pt>
                <c:pt idx="763">
                  <c:v>3802.23</c:v>
                </c:pt>
                <c:pt idx="764">
                  <c:v>3814.98</c:v>
                </c:pt>
                <c:pt idx="765">
                  <c:v>3788.73</c:v>
                </c:pt>
                <c:pt idx="766">
                  <c:v>3781.88</c:v>
                </c:pt>
                <c:pt idx="767">
                  <c:v>3816.22</c:v>
                </c:pt>
                <c:pt idx="768">
                  <c:v>3857.46</c:v>
                </c:pt>
                <c:pt idx="769">
                  <c:v>3844.24</c:v>
                </c:pt>
                <c:pt idx="770">
                  <c:v>3851.68</c:v>
                </c:pt>
                <c:pt idx="771">
                  <c:v>3862.96</c:v>
                </c:pt>
                <c:pt idx="772">
                  <c:v>3836.83</c:v>
                </c:pt>
                <c:pt idx="773">
                  <c:v>3755.75</c:v>
                </c:pt>
                <c:pt idx="774">
                  <c:v>3778.05</c:v>
                </c:pt>
                <c:pt idx="775">
                  <c:v>3731.17</c:v>
                </c:pt>
                <c:pt idx="776">
                  <c:v>3791.84</c:v>
                </c:pt>
                <c:pt idx="777">
                  <c:v>3840.27</c:v>
                </c:pt>
                <c:pt idx="778">
                  <c:v>3836.66</c:v>
                </c:pt>
                <c:pt idx="779">
                  <c:v>3878.3</c:v>
                </c:pt>
                <c:pt idx="780">
                  <c:v>3892.59</c:v>
                </c:pt>
                <c:pt idx="781">
                  <c:v>3910.49</c:v>
                </c:pt>
                <c:pt idx="782">
                  <c:v>3920.78</c:v>
                </c:pt>
                <c:pt idx="783">
                  <c:v>3916.4</c:v>
                </c:pt>
                <c:pt idx="784">
                  <c:v>3911.65</c:v>
                </c:pt>
                <c:pt idx="785">
                  <c:v>3939.61</c:v>
                </c:pt>
                <c:pt idx="786">
                  <c:v>3918.5</c:v>
                </c:pt>
                <c:pt idx="787">
                  <c:v>3915.86</c:v>
                </c:pt>
                <c:pt idx="788">
                  <c:v>3921.16</c:v>
                </c:pt>
                <c:pt idx="789">
                  <c:v>3885.55</c:v>
                </c:pt>
                <c:pt idx="790">
                  <c:v>3857.07</c:v>
                </c:pt>
                <c:pt idx="791">
                  <c:v>3873.71</c:v>
                </c:pt>
                <c:pt idx="792">
                  <c:v>3915.8</c:v>
                </c:pt>
                <c:pt idx="793">
                  <c:v>3839.66</c:v>
                </c:pt>
                <c:pt idx="794">
                  <c:v>3842.51</c:v>
                </c:pt>
                <c:pt idx="795">
                  <c:v>3903.64</c:v>
                </c:pt>
                <c:pt idx="796">
                  <c:v>3863.99</c:v>
                </c:pt>
                <c:pt idx="797">
                  <c:v>3818.53</c:v>
                </c:pt>
                <c:pt idx="798">
                  <c:v>3793.58</c:v>
                </c:pt>
                <c:pt idx="799">
                  <c:v>3844.39</c:v>
                </c:pt>
                <c:pt idx="800">
                  <c:v>3851.93</c:v>
                </c:pt>
                <c:pt idx="801">
                  <c:v>3891.99</c:v>
                </c:pt>
                <c:pt idx="802">
                  <c:v>3915.54</c:v>
                </c:pt>
                <c:pt idx="803">
                  <c:v>3924.52</c:v>
                </c:pt>
                <c:pt idx="804">
                  <c:v>3942.96</c:v>
                </c:pt>
                <c:pt idx="805">
                  <c:v>3973.59</c:v>
                </c:pt>
                <c:pt idx="806">
                  <c:v>3949.57</c:v>
                </c:pt>
                <c:pt idx="807">
                  <c:v>3953.5</c:v>
                </c:pt>
                <c:pt idx="808">
                  <c:v>3913.14</c:v>
                </c:pt>
                <c:pt idx="809">
                  <c:v>3916.48</c:v>
                </c:pt>
                <c:pt idx="810">
                  <c:v>3937.6</c:v>
                </c:pt>
                <c:pt idx="811">
                  <c:v>3919.93</c:v>
                </c:pt>
                <c:pt idx="812">
                  <c:v>3879.34</c:v>
                </c:pt>
                <c:pt idx="813">
                  <c:v>3917.12</c:v>
                </c:pt>
                <c:pt idx="814">
                  <c:v>3969.31</c:v>
                </c:pt>
                <c:pt idx="815">
                  <c:v>3963.34</c:v>
                </c:pt>
                <c:pt idx="816">
                  <c:v>3967.25</c:v>
                </c:pt>
                <c:pt idx="817">
                  <c:v>3992.78</c:v>
                </c:pt>
                <c:pt idx="818">
                  <c:v>4034.44</c:v>
                </c:pt>
                <c:pt idx="819">
                  <c:v>4075.57</c:v>
                </c:pt>
                <c:pt idx="820">
                  <c:v>4074.29</c:v>
                </c:pt>
                <c:pt idx="821">
                  <c:v>4089.95</c:v>
                </c:pt>
                <c:pt idx="822">
                  <c:v>4096.1099999999997</c:v>
                </c:pt>
                <c:pt idx="823">
                  <c:v>4124.71</c:v>
                </c:pt>
                <c:pt idx="824">
                  <c:v>4130.1000000000004</c:v>
                </c:pt>
                <c:pt idx="825">
                  <c:v>4141.58</c:v>
                </c:pt>
                <c:pt idx="826">
                  <c:v>4139.76</c:v>
                </c:pt>
                <c:pt idx="827">
                  <c:v>4174.1400000000003</c:v>
                </c:pt>
                <c:pt idx="828">
                  <c:v>4179.8</c:v>
                </c:pt>
                <c:pt idx="829">
                  <c:v>4159.18</c:v>
                </c:pt>
                <c:pt idx="830">
                  <c:v>4128.42</c:v>
                </c:pt>
                <c:pt idx="831">
                  <c:v>4170.46</c:v>
                </c:pt>
                <c:pt idx="832">
                  <c:v>4138.78</c:v>
                </c:pt>
                <c:pt idx="833">
                  <c:v>4185.03</c:v>
                </c:pt>
                <c:pt idx="834">
                  <c:v>4188.25</c:v>
                </c:pt>
                <c:pt idx="835">
                  <c:v>4185.1400000000003</c:v>
                </c:pt>
                <c:pt idx="836">
                  <c:v>4206.1400000000003</c:v>
                </c:pt>
                <c:pt idx="837">
                  <c:v>4198.1000000000004</c:v>
                </c:pt>
                <c:pt idx="838">
                  <c:v>4191.9799999999996</c:v>
                </c:pt>
                <c:pt idx="839">
                  <c:v>4179.04</c:v>
                </c:pt>
                <c:pt idx="840">
                  <c:v>4177.0600000000004</c:v>
                </c:pt>
                <c:pt idx="841">
                  <c:v>4169.1400000000003</c:v>
                </c:pt>
                <c:pt idx="842">
                  <c:v>4210.34</c:v>
                </c:pt>
                <c:pt idx="843">
                  <c:v>4228.29</c:v>
                </c:pt>
                <c:pt idx="844">
                  <c:v>4150.34</c:v>
                </c:pt>
                <c:pt idx="845">
                  <c:v>4130.55</c:v>
                </c:pt>
                <c:pt idx="846">
                  <c:v>4074.99</c:v>
                </c:pt>
                <c:pt idx="847">
                  <c:v>4129.58</c:v>
                </c:pt>
                <c:pt idx="848">
                  <c:v>4169.92</c:v>
                </c:pt>
                <c:pt idx="849">
                  <c:v>4165.9399999999996</c:v>
                </c:pt>
                <c:pt idx="850">
                  <c:v>4098.45</c:v>
                </c:pt>
                <c:pt idx="851">
                  <c:v>4121.97</c:v>
                </c:pt>
                <c:pt idx="852">
                  <c:v>4168.6099999999997</c:v>
                </c:pt>
                <c:pt idx="853">
                  <c:v>4170.16</c:v>
                </c:pt>
                <c:pt idx="854">
                  <c:v>4205.9399999999996</c:v>
                </c:pt>
                <c:pt idx="855">
                  <c:v>4191.59</c:v>
                </c:pt>
                <c:pt idx="856">
                  <c:v>4201.9399999999996</c:v>
                </c:pt>
                <c:pt idx="857">
                  <c:v>4210.7700000000004</c:v>
                </c:pt>
                <c:pt idx="858">
                  <c:v>4216.5200000000004</c:v>
                </c:pt>
                <c:pt idx="859">
                  <c:v>4206.82</c:v>
                </c:pt>
                <c:pt idx="860">
                  <c:v>4191.43</c:v>
                </c:pt>
                <c:pt idx="861">
                  <c:v>4206.05</c:v>
                </c:pt>
                <c:pt idx="862">
                  <c:v>4229.34</c:v>
                </c:pt>
                <c:pt idx="863">
                  <c:v>4233.8100000000004</c:v>
                </c:pt>
                <c:pt idx="864">
                  <c:v>4232.99</c:v>
                </c:pt>
                <c:pt idx="865">
                  <c:v>4228.5600000000004</c:v>
                </c:pt>
                <c:pt idx="866">
                  <c:v>4242.8999999999996</c:v>
                </c:pt>
                <c:pt idx="867">
                  <c:v>4248.3100000000004</c:v>
                </c:pt>
                <c:pt idx="868">
                  <c:v>4255.28</c:v>
                </c:pt>
                <c:pt idx="869">
                  <c:v>4248.87</c:v>
                </c:pt>
                <c:pt idx="870">
                  <c:v>4220.37</c:v>
                </c:pt>
                <c:pt idx="871">
                  <c:v>4204.78</c:v>
                </c:pt>
                <c:pt idx="872">
                  <c:v>4173.3999999999996</c:v>
                </c:pt>
                <c:pt idx="873">
                  <c:v>4224.6099999999997</c:v>
                </c:pt>
                <c:pt idx="874">
                  <c:v>4249.2700000000004</c:v>
                </c:pt>
                <c:pt idx="875">
                  <c:v>4256.97</c:v>
                </c:pt>
                <c:pt idx="876">
                  <c:v>4274.45</c:v>
                </c:pt>
                <c:pt idx="877">
                  <c:v>4284.8999999999996</c:v>
                </c:pt>
                <c:pt idx="878">
                  <c:v>4293.21</c:v>
                </c:pt>
                <c:pt idx="879">
                  <c:v>4290.6499999999996</c:v>
                </c:pt>
                <c:pt idx="880">
                  <c:v>4300.7299999999996</c:v>
                </c:pt>
                <c:pt idx="881">
                  <c:v>4326.6000000000004</c:v>
                </c:pt>
                <c:pt idx="882">
                  <c:v>4356.46</c:v>
                </c:pt>
                <c:pt idx="883">
                  <c:v>4351.01</c:v>
                </c:pt>
                <c:pt idx="884">
                  <c:v>4321.07</c:v>
                </c:pt>
                <c:pt idx="885">
                  <c:v>4329.38</c:v>
                </c:pt>
                <c:pt idx="886">
                  <c:v>4372.41</c:v>
                </c:pt>
                <c:pt idx="887">
                  <c:v>4381.07</c:v>
                </c:pt>
                <c:pt idx="888">
                  <c:v>4380.1099999999997</c:v>
                </c:pt>
                <c:pt idx="889">
                  <c:v>4369.0200000000004</c:v>
                </c:pt>
                <c:pt idx="890">
                  <c:v>4367.43</c:v>
                </c:pt>
                <c:pt idx="891">
                  <c:v>4296.3999999999996</c:v>
                </c:pt>
                <c:pt idx="892">
                  <c:v>4265.1099999999997</c:v>
                </c:pt>
                <c:pt idx="893">
                  <c:v>4331.13</c:v>
                </c:pt>
                <c:pt idx="894">
                  <c:v>4361.2700000000004</c:v>
                </c:pt>
                <c:pt idx="895">
                  <c:v>4381.2</c:v>
                </c:pt>
                <c:pt idx="896">
                  <c:v>4409.58</c:v>
                </c:pt>
                <c:pt idx="897">
                  <c:v>4416.38</c:v>
                </c:pt>
                <c:pt idx="898">
                  <c:v>4402.95</c:v>
                </c:pt>
                <c:pt idx="899">
                  <c:v>4403.59</c:v>
                </c:pt>
                <c:pt idx="900">
                  <c:v>4395.12</c:v>
                </c:pt>
                <c:pt idx="901">
                  <c:v>4406.8599999999997</c:v>
                </c:pt>
                <c:pt idx="902">
                  <c:v>4392.74</c:v>
                </c:pt>
                <c:pt idx="903">
                  <c:v>4415.95</c:v>
                </c:pt>
                <c:pt idx="904">
                  <c:v>4408.8599999999997</c:v>
                </c:pt>
                <c:pt idx="905">
                  <c:v>4429.07</c:v>
                </c:pt>
                <c:pt idx="906">
                  <c:v>4437.7700000000004</c:v>
                </c:pt>
                <c:pt idx="907">
                  <c:v>4435.79</c:v>
                </c:pt>
                <c:pt idx="908">
                  <c:v>4442.18</c:v>
                </c:pt>
                <c:pt idx="909">
                  <c:v>4446.08</c:v>
                </c:pt>
                <c:pt idx="910">
                  <c:v>4464.84</c:v>
                </c:pt>
                <c:pt idx="911">
                  <c:v>4461.6499999999996</c:v>
                </c:pt>
                <c:pt idx="912">
                  <c:v>4462.12</c:v>
                </c:pt>
                <c:pt idx="913">
                  <c:v>4440.9399999999996</c:v>
                </c:pt>
                <c:pt idx="914">
                  <c:v>4382.4399999999996</c:v>
                </c:pt>
                <c:pt idx="915">
                  <c:v>4410.5600000000004</c:v>
                </c:pt>
                <c:pt idx="916">
                  <c:v>4450.29</c:v>
                </c:pt>
                <c:pt idx="917">
                  <c:v>4484.3999999999996</c:v>
                </c:pt>
                <c:pt idx="918">
                  <c:v>4490.45</c:v>
                </c:pt>
                <c:pt idx="919">
                  <c:v>4493.75</c:v>
                </c:pt>
                <c:pt idx="920">
                  <c:v>4474.1000000000004</c:v>
                </c:pt>
                <c:pt idx="921">
                  <c:v>4513.76</c:v>
                </c:pt>
                <c:pt idx="922">
                  <c:v>4529.75</c:v>
                </c:pt>
                <c:pt idx="923">
                  <c:v>4528.8</c:v>
                </c:pt>
                <c:pt idx="924">
                  <c:v>4534.4799999999996</c:v>
                </c:pt>
                <c:pt idx="925">
                  <c:v>4532.42</c:v>
                </c:pt>
                <c:pt idx="926">
                  <c:v>4535.38</c:v>
                </c:pt>
                <c:pt idx="927">
                  <c:v>4518.09</c:v>
                </c:pt>
                <c:pt idx="928">
                  <c:v>4513.0200000000004</c:v>
                </c:pt>
                <c:pt idx="929">
                  <c:v>4506.92</c:v>
                </c:pt>
                <c:pt idx="930">
                  <c:v>4474.8100000000004</c:v>
                </c:pt>
                <c:pt idx="931">
                  <c:v>4479.33</c:v>
                </c:pt>
                <c:pt idx="932">
                  <c:v>4447.49</c:v>
                </c:pt>
                <c:pt idx="933">
                  <c:v>4477.09</c:v>
                </c:pt>
                <c:pt idx="934">
                  <c:v>4469.74</c:v>
                </c:pt>
                <c:pt idx="935">
                  <c:v>4402.95</c:v>
                </c:pt>
                <c:pt idx="936">
                  <c:v>4374.45</c:v>
                </c:pt>
                <c:pt idx="937">
                  <c:v>4367.43</c:v>
                </c:pt>
                <c:pt idx="938">
                  <c:v>4406.75</c:v>
                </c:pt>
                <c:pt idx="939">
                  <c:v>4438.04</c:v>
                </c:pt>
                <c:pt idx="940">
                  <c:v>4442.12</c:v>
                </c:pt>
                <c:pt idx="941">
                  <c:v>4419.54</c:v>
                </c:pt>
                <c:pt idx="942">
                  <c:v>4362.41</c:v>
                </c:pt>
                <c:pt idx="943">
                  <c:v>4370.67</c:v>
                </c:pt>
                <c:pt idx="944">
                  <c:v>4317.16</c:v>
                </c:pt>
                <c:pt idx="945">
                  <c:v>4348.84</c:v>
                </c:pt>
                <c:pt idx="946">
                  <c:v>4309.87</c:v>
                </c:pt>
                <c:pt idx="947">
                  <c:v>4319.57</c:v>
                </c:pt>
                <c:pt idx="948">
                  <c:v>4383.7299999999996</c:v>
                </c:pt>
                <c:pt idx="949">
                  <c:v>4406.51</c:v>
                </c:pt>
                <c:pt idx="950">
                  <c:v>4385.4399999999996</c:v>
                </c:pt>
                <c:pt idx="951">
                  <c:v>4368.3100000000004</c:v>
                </c:pt>
                <c:pt idx="952">
                  <c:v>4358.01</c:v>
                </c:pt>
                <c:pt idx="953">
                  <c:v>4386.75</c:v>
                </c:pt>
                <c:pt idx="954">
                  <c:v>4447.6899999999996</c:v>
                </c:pt>
                <c:pt idx="955">
                  <c:v>4463.72</c:v>
                </c:pt>
                <c:pt idx="956">
                  <c:v>4497.34</c:v>
                </c:pt>
                <c:pt idx="957">
                  <c:v>4524.42</c:v>
                </c:pt>
                <c:pt idx="958">
                  <c:v>4532.24</c:v>
                </c:pt>
                <c:pt idx="959">
                  <c:v>4546.12</c:v>
                </c:pt>
                <c:pt idx="960">
                  <c:v>4553.6899999999996</c:v>
                </c:pt>
                <c:pt idx="961">
                  <c:v>4578.6899999999996</c:v>
                </c:pt>
                <c:pt idx="962">
                  <c:v>4580.22</c:v>
                </c:pt>
                <c:pt idx="963">
                  <c:v>4562.84</c:v>
                </c:pt>
                <c:pt idx="964">
                  <c:v>4572.87</c:v>
                </c:pt>
                <c:pt idx="965">
                  <c:v>4610.62</c:v>
                </c:pt>
                <c:pt idx="966">
                  <c:v>4613.34</c:v>
                </c:pt>
                <c:pt idx="967">
                  <c:v>4630.6499999999996</c:v>
                </c:pt>
                <c:pt idx="968">
                  <c:v>4662.93</c:v>
                </c:pt>
                <c:pt idx="969">
                  <c:v>4699.26</c:v>
                </c:pt>
                <c:pt idx="970">
                  <c:v>4701.4799999999996</c:v>
                </c:pt>
                <c:pt idx="971">
                  <c:v>4707.25</c:v>
                </c:pt>
                <c:pt idx="972">
                  <c:v>4670.26</c:v>
                </c:pt>
                <c:pt idx="973">
                  <c:v>4659.3900000000003</c:v>
                </c:pt>
                <c:pt idx="974">
                  <c:v>4655.24</c:v>
                </c:pt>
                <c:pt idx="975">
                  <c:v>4689.3</c:v>
                </c:pt>
                <c:pt idx="976">
                  <c:v>4679.42</c:v>
                </c:pt>
                <c:pt idx="977">
                  <c:v>4701.5</c:v>
                </c:pt>
                <c:pt idx="978">
                  <c:v>4700.72</c:v>
                </c:pt>
                <c:pt idx="979">
                  <c:v>4708.4399999999996</c:v>
                </c:pt>
                <c:pt idx="980">
                  <c:v>4712</c:v>
                </c:pt>
                <c:pt idx="981">
                  <c:v>4678.4799999999996</c:v>
                </c:pt>
                <c:pt idx="982">
                  <c:v>4675.78</c:v>
                </c:pt>
                <c:pt idx="983">
                  <c:v>4664.63</c:v>
                </c:pt>
                <c:pt idx="984">
                  <c:v>4628.75</c:v>
                </c:pt>
                <c:pt idx="985">
                  <c:v>4640.25</c:v>
                </c:pt>
                <c:pt idx="986">
                  <c:v>4602.82</c:v>
                </c:pt>
                <c:pt idx="987">
                  <c:v>4504.7299999999996</c:v>
                </c:pt>
                <c:pt idx="988">
                  <c:v>4589.49</c:v>
                </c:pt>
                <c:pt idx="989">
                  <c:v>4548.37</c:v>
                </c:pt>
                <c:pt idx="990">
                  <c:v>4631.97</c:v>
                </c:pt>
                <c:pt idx="991">
                  <c:v>4690.8599999999997</c:v>
                </c:pt>
                <c:pt idx="992">
                  <c:v>4691</c:v>
                </c:pt>
                <c:pt idx="993">
                  <c:v>4687.6400000000003</c:v>
                </c:pt>
                <c:pt idx="994">
                  <c:v>4710.3</c:v>
                </c:pt>
                <c:pt idx="995">
                  <c:v>4642.99</c:v>
                </c:pt>
                <c:pt idx="996">
                  <c:v>4636.46</c:v>
                </c:pt>
                <c:pt idx="997">
                  <c:v>4719.13</c:v>
                </c:pt>
                <c:pt idx="998">
                  <c:v>4652.5</c:v>
                </c:pt>
                <c:pt idx="999">
                  <c:v>4587.8999999999996</c:v>
                </c:pt>
                <c:pt idx="1000">
                  <c:v>4594.96</c:v>
                </c:pt>
                <c:pt idx="1001">
                  <c:v>4650.3599999999997</c:v>
                </c:pt>
                <c:pt idx="1002">
                  <c:v>4703.96</c:v>
                </c:pt>
                <c:pt idx="1003">
                  <c:v>4733.99</c:v>
                </c:pt>
                <c:pt idx="1004">
                  <c:v>4795.49</c:v>
                </c:pt>
                <c:pt idx="1005">
                  <c:v>4788.6400000000003</c:v>
                </c:pt>
                <c:pt idx="1006">
                  <c:v>4794.2299999999996</c:v>
                </c:pt>
                <c:pt idx="1007">
                  <c:v>4775.21</c:v>
                </c:pt>
                <c:pt idx="1008">
                  <c:v>4778.1400000000003</c:v>
                </c:pt>
                <c:pt idx="1009">
                  <c:v>4804.51</c:v>
                </c:pt>
                <c:pt idx="1010">
                  <c:v>4787.99</c:v>
                </c:pt>
                <c:pt idx="1011">
                  <c:v>4693.3900000000003</c:v>
                </c:pt>
                <c:pt idx="1012">
                  <c:v>4697.66</c:v>
                </c:pt>
                <c:pt idx="1013">
                  <c:v>4655.34</c:v>
                </c:pt>
                <c:pt idx="1014">
                  <c:v>4669.1400000000003</c:v>
                </c:pt>
                <c:pt idx="1015">
                  <c:v>4728.59</c:v>
                </c:pt>
                <c:pt idx="1016">
                  <c:v>4733.5600000000004</c:v>
                </c:pt>
                <c:pt idx="1017">
                  <c:v>4637.99</c:v>
                </c:pt>
                <c:pt idx="1018">
                  <c:v>4632.24</c:v>
                </c:pt>
                <c:pt idx="1019">
                  <c:v>4588.03</c:v>
                </c:pt>
                <c:pt idx="1020">
                  <c:v>4547.3500000000004</c:v>
                </c:pt>
                <c:pt idx="1021">
                  <c:v>4471.38</c:v>
                </c:pt>
                <c:pt idx="1022">
                  <c:v>4356.32</c:v>
                </c:pt>
                <c:pt idx="1023">
                  <c:v>4366.6400000000003</c:v>
                </c:pt>
                <c:pt idx="1024">
                  <c:v>4408.43</c:v>
                </c:pt>
                <c:pt idx="1025">
                  <c:v>4380.58</c:v>
                </c:pt>
                <c:pt idx="1026">
                  <c:v>4336.1899999999996</c:v>
                </c:pt>
                <c:pt idx="1027">
                  <c:v>4431.79</c:v>
                </c:pt>
                <c:pt idx="1028">
                  <c:v>4519.57</c:v>
                </c:pt>
                <c:pt idx="1029">
                  <c:v>4566.3900000000003</c:v>
                </c:pt>
                <c:pt idx="1030">
                  <c:v>4535.41</c:v>
                </c:pt>
                <c:pt idx="1031">
                  <c:v>4482.79</c:v>
                </c:pt>
                <c:pt idx="1032">
                  <c:v>4505.75</c:v>
                </c:pt>
                <c:pt idx="1033">
                  <c:v>4480.0200000000004</c:v>
                </c:pt>
                <c:pt idx="1034">
                  <c:v>4547</c:v>
                </c:pt>
                <c:pt idx="1035">
                  <c:v>4553.24</c:v>
                </c:pt>
                <c:pt idx="1036">
                  <c:v>4506.2700000000004</c:v>
                </c:pt>
                <c:pt idx="1037">
                  <c:v>4412.6099999999997</c:v>
                </c:pt>
                <c:pt idx="1038">
                  <c:v>4429.28</c:v>
                </c:pt>
                <c:pt idx="1039">
                  <c:v>4455.75</c:v>
                </c:pt>
                <c:pt idx="1040">
                  <c:v>4456.0600000000004</c:v>
                </c:pt>
                <c:pt idx="1041">
                  <c:v>4384.57</c:v>
                </c:pt>
                <c:pt idx="1042">
                  <c:v>4332.74</c:v>
                </c:pt>
                <c:pt idx="1043">
                  <c:v>4324.93</c:v>
                </c:pt>
                <c:pt idx="1044">
                  <c:v>4155.7700000000004</c:v>
                </c:pt>
                <c:pt idx="1045">
                  <c:v>4298.38</c:v>
                </c:pt>
                <c:pt idx="1046">
                  <c:v>4354.17</c:v>
                </c:pt>
                <c:pt idx="1047">
                  <c:v>4363.1400000000003</c:v>
                </c:pt>
                <c:pt idx="1048">
                  <c:v>4322.5600000000004</c:v>
                </c:pt>
                <c:pt idx="1049">
                  <c:v>4401.3100000000004</c:v>
                </c:pt>
                <c:pt idx="1050">
                  <c:v>4342.12</c:v>
                </c:pt>
                <c:pt idx="1051">
                  <c:v>4327.01</c:v>
                </c:pt>
                <c:pt idx="1052">
                  <c:v>4202.66</c:v>
                </c:pt>
                <c:pt idx="1053">
                  <c:v>4223.1000000000004</c:v>
                </c:pt>
                <c:pt idx="1054">
                  <c:v>4252.55</c:v>
                </c:pt>
                <c:pt idx="1055">
                  <c:v>4279.5</c:v>
                </c:pt>
                <c:pt idx="1056">
                  <c:v>4202.75</c:v>
                </c:pt>
                <c:pt idx="1057">
                  <c:v>4188.82</c:v>
                </c:pt>
                <c:pt idx="1058">
                  <c:v>4288.1400000000003</c:v>
                </c:pt>
                <c:pt idx="1059">
                  <c:v>4345.1099999999997</c:v>
                </c:pt>
                <c:pt idx="1060">
                  <c:v>4407.34</c:v>
                </c:pt>
                <c:pt idx="1061">
                  <c:v>4462.3999999999996</c:v>
                </c:pt>
                <c:pt idx="1062">
                  <c:v>4469.1000000000004</c:v>
                </c:pt>
                <c:pt idx="1063">
                  <c:v>4493.1000000000004</c:v>
                </c:pt>
                <c:pt idx="1064">
                  <c:v>4469.9799999999996</c:v>
                </c:pt>
                <c:pt idx="1065">
                  <c:v>4522.91</c:v>
                </c:pt>
                <c:pt idx="1066">
                  <c:v>4541.09</c:v>
                </c:pt>
                <c:pt idx="1067">
                  <c:v>4602.8599999999997</c:v>
                </c:pt>
                <c:pt idx="1068">
                  <c:v>4624.2</c:v>
                </c:pt>
                <c:pt idx="1069">
                  <c:v>4599.0200000000004</c:v>
                </c:pt>
                <c:pt idx="1070">
                  <c:v>4540.32</c:v>
                </c:pt>
                <c:pt idx="1071">
                  <c:v>4547.97</c:v>
                </c:pt>
                <c:pt idx="1072">
                  <c:v>4572.45</c:v>
                </c:pt>
                <c:pt idx="1073">
                  <c:v>4494.17</c:v>
                </c:pt>
                <c:pt idx="1074">
                  <c:v>4474.6499999999996</c:v>
                </c:pt>
                <c:pt idx="1075">
                  <c:v>4494.1499999999996</c:v>
                </c:pt>
                <c:pt idx="1076">
                  <c:v>4462.6400000000003</c:v>
                </c:pt>
                <c:pt idx="1077">
                  <c:v>4437.59</c:v>
                </c:pt>
                <c:pt idx="1078">
                  <c:v>4394.3</c:v>
                </c:pt>
                <c:pt idx="1079">
                  <c:v>4449.12</c:v>
                </c:pt>
                <c:pt idx="1080">
                  <c:v>4385.63</c:v>
                </c:pt>
                <c:pt idx="1081">
                  <c:v>4390.63</c:v>
                </c:pt>
                <c:pt idx="1082">
                  <c:v>4472.26</c:v>
                </c:pt>
                <c:pt idx="1083">
                  <c:v>4489.17</c:v>
                </c:pt>
                <c:pt idx="1084">
                  <c:v>4385.83</c:v>
                </c:pt>
                <c:pt idx="1085">
                  <c:v>4255.34</c:v>
                </c:pt>
                <c:pt idx="1086">
                  <c:v>4278.1400000000003</c:v>
                </c:pt>
                <c:pt idx="1087">
                  <c:v>4186.5200000000004</c:v>
                </c:pt>
                <c:pt idx="1088">
                  <c:v>4222.58</c:v>
                </c:pt>
                <c:pt idx="1089">
                  <c:v>4253.75</c:v>
                </c:pt>
                <c:pt idx="1090">
                  <c:v>4130.6099999999997</c:v>
                </c:pt>
                <c:pt idx="1091">
                  <c:v>4159.78</c:v>
                </c:pt>
                <c:pt idx="1092">
                  <c:v>4181.18</c:v>
                </c:pt>
                <c:pt idx="1093">
                  <c:v>4270.43</c:v>
                </c:pt>
                <c:pt idx="1094">
                  <c:v>4128.17</c:v>
                </c:pt>
                <c:pt idx="1095">
                  <c:v>4081.27</c:v>
                </c:pt>
                <c:pt idx="1096">
                  <c:v>4035.18</c:v>
                </c:pt>
                <c:pt idx="1097">
                  <c:v>3990.08</c:v>
                </c:pt>
                <c:pt idx="1098">
                  <c:v>3903.95</c:v>
                </c:pt>
                <c:pt idx="1099">
                  <c:v>3963.9</c:v>
                </c:pt>
                <c:pt idx="1100">
                  <c:v>4013.02</c:v>
                </c:pt>
                <c:pt idx="1101">
                  <c:v>4052</c:v>
                </c:pt>
                <c:pt idx="1102">
                  <c:v>4051.98</c:v>
                </c:pt>
                <c:pt idx="1103">
                  <c:v>3899</c:v>
                </c:pt>
                <c:pt idx="1104">
                  <c:v>3927.76</c:v>
                </c:pt>
                <c:pt idx="1105">
                  <c:v>3919.42</c:v>
                </c:pt>
                <c:pt idx="1106">
                  <c:v>3942.94</c:v>
                </c:pt>
                <c:pt idx="1107">
                  <c:v>3929.59</c:v>
                </c:pt>
                <c:pt idx="1108">
                  <c:v>3984.6</c:v>
                </c:pt>
                <c:pt idx="1109">
                  <c:v>4077.43</c:v>
                </c:pt>
                <c:pt idx="1110">
                  <c:v>4151.09</c:v>
                </c:pt>
                <c:pt idx="1111">
                  <c:v>4149.78</c:v>
                </c:pt>
                <c:pt idx="1112">
                  <c:v>4095.41</c:v>
                </c:pt>
                <c:pt idx="1113">
                  <c:v>4137.57</c:v>
                </c:pt>
                <c:pt idx="1114">
                  <c:v>4134.72</c:v>
                </c:pt>
                <c:pt idx="1115">
                  <c:v>4096.47</c:v>
                </c:pt>
                <c:pt idx="1116">
                  <c:v>4147.12</c:v>
                </c:pt>
                <c:pt idx="1117">
                  <c:v>4101.6499999999996</c:v>
                </c:pt>
                <c:pt idx="1118">
                  <c:v>3974.39</c:v>
                </c:pt>
                <c:pt idx="1119">
                  <c:v>3838.15</c:v>
                </c:pt>
                <c:pt idx="1120">
                  <c:v>3763.52</c:v>
                </c:pt>
                <c:pt idx="1121">
                  <c:v>3764.05</c:v>
                </c:pt>
                <c:pt idx="1122">
                  <c:v>3728.18</c:v>
                </c:pt>
                <c:pt idx="1123">
                  <c:v>3665.9</c:v>
                </c:pt>
                <c:pt idx="1124">
                  <c:v>3715.31</c:v>
                </c:pt>
                <c:pt idx="1125">
                  <c:v>3733.89</c:v>
                </c:pt>
                <c:pt idx="1126">
                  <c:v>3774.71</c:v>
                </c:pt>
                <c:pt idx="1127">
                  <c:v>3821.75</c:v>
                </c:pt>
                <c:pt idx="1128">
                  <c:v>3920.76</c:v>
                </c:pt>
                <c:pt idx="1129">
                  <c:v>3913</c:v>
                </c:pt>
                <c:pt idx="1130">
                  <c:v>3825.09</c:v>
                </c:pt>
                <c:pt idx="1131">
                  <c:v>3785.99</c:v>
                </c:pt>
                <c:pt idx="1132">
                  <c:v>3781</c:v>
                </c:pt>
                <c:pt idx="1133">
                  <c:v>3792.61</c:v>
                </c:pt>
                <c:pt idx="1134">
                  <c:v>3831.98</c:v>
                </c:pt>
                <c:pt idx="1135">
                  <c:v>3858.85</c:v>
                </c:pt>
                <c:pt idx="1136">
                  <c:v>3888.26</c:v>
                </c:pt>
                <c:pt idx="1137">
                  <c:v>3880.94</c:v>
                </c:pt>
                <c:pt idx="1138">
                  <c:v>3851.95</c:v>
                </c:pt>
                <c:pt idx="1139">
                  <c:v>3779.67</c:v>
                </c:pt>
                <c:pt idx="1140">
                  <c:v>3763.99</c:v>
                </c:pt>
                <c:pt idx="1141">
                  <c:v>3818</c:v>
                </c:pt>
                <c:pt idx="1142">
                  <c:v>3883.79</c:v>
                </c:pt>
                <c:pt idx="1143">
                  <c:v>3860.73</c:v>
                </c:pt>
                <c:pt idx="1144">
                  <c:v>3935.32</c:v>
                </c:pt>
                <c:pt idx="1145">
                  <c:v>3955.47</c:v>
                </c:pt>
                <c:pt idx="1146">
                  <c:v>3998.43</c:v>
                </c:pt>
                <c:pt idx="1147">
                  <c:v>3965.72</c:v>
                </c:pt>
                <c:pt idx="1148">
                  <c:v>3953.22</c:v>
                </c:pt>
                <c:pt idx="1149">
                  <c:v>3951.43</c:v>
                </c:pt>
                <c:pt idx="1150">
                  <c:v>4026.13</c:v>
                </c:pt>
                <c:pt idx="1151">
                  <c:v>4087.33</c:v>
                </c:pt>
                <c:pt idx="1152">
                  <c:v>4112.38</c:v>
                </c:pt>
                <c:pt idx="1153">
                  <c:v>4104.21</c:v>
                </c:pt>
                <c:pt idx="1154">
                  <c:v>4107.96</c:v>
                </c:pt>
                <c:pt idx="1155">
                  <c:v>4154.8500000000004</c:v>
                </c:pt>
                <c:pt idx="1156">
                  <c:v>4115.87</c:v>
                </c:pt>
                <c:pt idx="1157">
                  <c:v>4155.93</c:v>
                </c:pt>
                <c:pt idx="1158">
                  <c:v>4133.1099999999997</c:v>
                </c:pt>
                <c:pt idx="1159">
                  <c:v>4181.0200000000004</c:v>
                </c:pt>
                <c:pt idx="1160">
                  <c:v>4227.3999999999996</c:v>
                </c:pt>
                <c:pt idx="1161">
                  <c:v>4225.0200000000004</c:v>
                </c:pt>
                <c:pt idx="1162">
                  <c:v>4269.37</c:v>
                </c:pt>
                <c:pt idx="1163">
                  <c:v>4290.46</c:v>
                </c:pt>
                <c:pt idx="1164">
                  <c:v>4280.3999999999996</c:v>
                </c:pt>
                <c:pt idx="1165">
                  <c:v>4273.13</c:v>
                </c:pt>
                <c:pt idx="1166">
                  <c:v>4266.3100000000004</c:v>
                </c:pt>
                <c:pt idx="1167">
                  <c:v>4195.08</c:v>
                </c:pt>
                <c:pt idx="1168">
                  <c:v>4133.09</c:v>
                </c:pt>
                <c:pt idx="1169">
                  <c:v>4126.55</c:v>
                </c:pt>
                <c:pt idx="1170">
                  <c:v>4153.26</c:v>
                </c:pt>
                <c:pt idx="1171">
                  <c:v>4198.74</c:v>
                </c:pt>
                <c:pt idx="1172">
                  <c:v>4034.58</c:v>
                </c:pt>
                <c:pt idx="1173">
                  <c:v>4041.25</c:v>
                </c:pt>
                <c:pt idx="1174">
                  <c:v>4000.67</c:v>
                </c:pt>
                <c:pt idx="1175">
                  <c:v>3936.73</c:v>
                </c:pt>
                <c:pt idx="1176">
                  <c:v>3994.66</c:v>
                </c:pt>
                <c:pt idx="1177">
                  <c:v>3930.89</c:v>
                </c:pt>
                <c:pt idx="1178">
                  <c:v>3909.43</c:v>
                </c:pt>
                <c:pt idx="1179">
                  <c:v>3959.94</c:v>
                </c:pt>
                <c:pt idx="1180">
                  <c:v>4022.94</c:v>
                </c:pt>
                <c:pt idx="1181">
                  <c:v>4083.67</c:v>
                </c:pt>
                <c:pt idx="1182">
                  <c:v>4037.12</c:v>
                </c:pt>
                <c:pt idx="1183">
                  <c:v>3940.73</c:v>
                </c:pt>
                <c:pt idx="1184">
                  <c:v>3932.41</c:v>
                </c:pt>
                <c:pt idx="1185">
                  <c:v>3880.95</c:v>
                </c:pt>
                <c:pt idx="1186">
                  <c:v>3849.91</c:v>
                </c:pt>
                <c:pt idx="1187">
                  <c:v>3875.23</c:v>
                </c:pt>
                <c:pt idx="1188">
                  <c:v>3871.4</c:v>
                </c:pt>
                <c:pt idx="1189">
                  <c:v>3782.36</c:v>
                </c:pt>
                <c:pt idx="1190">
                  <c:v>3727.14</c:v>
                </c:pt>
                <c:pt idx="1191">
                  <c:v>3682.72</c:v>
                </c:pt>
                <c:pt idx="1192">
                  <c:v>3686.44</c:v>
                </c:pt>
                <c:pt idx="1193">
                  <c:v>3651.94</c:v>
                </c:pt>
                <c:pt idx="1194">
                  <c:v>3687.01</c:v>
                </c:pt>
                <c:pt idx="1195">
                  <c:v>3633.48</c:v>
                </c:pt>
                <c:pt idx="1196">
                  <c:v>3609.78</c:v>
                </c:pt>
                <c:pt idx="1197">
                  <c:v>3726.46</c:v>
                </c:pt>
                <c:pt idx="1198">
                  <c:v>3753.25</c:v>
                </c:pt>
                <c:pt idx="1199">
                  <c:v>3771.97</c:v>
                </c:pt>
                <c:pt idx="1200">
                  <c:v>3706.74</c:v>
                </c:pt>
                <c:pt idx="1201">
                  <c:v>3647.51</c:v>
                </c:pt>
                <c:pt idx="1202">
                  <c:v>3595.86</c:v>
                </c:pt>
                <c:pt idx="1203">
                  <c:v>3590.83</c:v>
                </c:pt>
                <c:pt idx="1204">
                  <c:v>3520.37</c:v>
                </c:pt>
                <c:pt idx="1205">
                  <c:v>3690.41</c:v>
                </c:pt>
                <c:pt idx="1206">
                  <c:v>3638.65</c:v>
                </c:pt>
                <c:pt idx="1207">
                  <c:v>3746.26</c:v>
                </c:pt>
                <c:pt idx="1208">
                  <c:v>3703.11</c:v>
                </c:pt>
                <c:pt idx="1209">
                  <c:v>3689.05</c:v>
                </c:pt>
                <c:pt idx="1210">
                  <c:v>3657.1</c:v>
                </c:pt>
                <c:pt idx="1211">
                  <c:v>3762.01</c:v>
                </c:pt>
                <c:pt idx="1212">
                  <c:v>3799.44</c:v>
                </c:pt>
                <c:pt idx="1213">
                  <c:v>3825.97</c:v>
                </c:pt>
                <c:pt idx="1214">
                  <c:v>3834.69</c:v>
                </c:pt>
                <c:pt idx="1215">
                  <c:v>3808.26</c:v>
                </c:pt>
                <c:pt idx="1216">
                  <c:v>3881.85</c:v>
                </c:pt>
                <c:pt idx="1217">
                  <c:v>3901.79</c:v>
                </c:pt>
                <c:pt idx="1218">
                  <c:v>3852.9</c:v>
                </c:pt>
                <c:pt idx="1219">
                  <c:v>3733.25</c:v>
                </c:pt>
                <c:pt idx="1220">
                  <c:v>3766.98</c:v>
                </c:pt>
                <c:pt idx="1221">
                  <c:v>3780.71</c:v>
                </c:pt>
                <c:pt idx="1222">
                  <c:v>3817.02</c:v>
                </c:pt>
                <c:pt idx="1223">
                  <c:v>3810.94</c:v>
                </c:pt>
                <c:pt idx="1224">
                  <c:v>3859.89</c:v>
                </c:pt>
                <c:pt idx="1225">
                  <c:v>3963.72</c:v>
                </c:pt>
                <c:pt idx="1226">
                  <c:v>3977.97</c:v>
                </c:pt>
                <c:pt idx="1227">
                  <c:v>4006.41</c:v>
                </c:pt>
                <c:pt idx="1228">
                  <c:v>3976.82</c:v>
                </c:pt>
                <c:pt idx="1229">
                  <c:v>3919.26</c:v>
                </c:pt>
                <c:pt idx="1230">
                  <c:v>3966.39</c:v>
                </c:pt>
                <c:pt idx="1231">
                  <c:v>3956.23</c:v>
                </c:pt>
                <c:pt idx="1232">
                  <c:v>3965.51</c:v>
                </c:pt>
                <c:pt idx="1233">
                  <c:v>4000.3</c:v>
                </c:pt>
                <c:pt idx="1234">
                  <c:v>4023.34</c:v>
                </c:pt>
                <c:pt idx="1235">
                  <c:v>4005.36</c:v>
                </c:pt>
                <c:pt idx="1236">
                  <c:v>3964.19</c:v>
                </c:pt>
                <c:pt idx="1237">
                  <c:v>3957.18</c:v>
                </c:pt>
                <c:pt idx="1238">
                  <c:v>4087.14</c:v>
                </c:pt>
                <c:pt idx="1239">
                  <c:v>4040.17</c:v>
                </c:pt>
                <c:pt idx="1240">
                  <c:v>4052.02</c:v>
                </c:pt>
                <c:pt idx="1241">
                  <c:v>3996.63</c:v>
                </c:pt>
                <c:pt idx="1242">
                  <c:v>3933.28</c:v>
                </c:pt>
                <c:pt idx="1243">
                  <c:v>3947.79</c:v>
                </c:pt>
                <c:pt idx="1244">
                  <c:v>3954.17</c:v>
                </c:pt>
                <c:pt idx="1245">
                  <c:v>3939.29</c:v>
                </c:pt>
                <c:pt idx="1246">
                  <c:v>4069.38</c:v>
                </c:pt>
                <c:pt idx="1247">
                  <c:v>4015.54</c:v>
                </c:pt>
                <c:pt idx="1248">
                  <c:v>3958.37</c:v>
                </c:pt>
                <c:pt idx="1249">
                  <c:v>3890.91</c:v>
                </c:pt>
                <c:pt idx="1250">
                  <c:v>3853.79</c:v>
                </c:pt>
                <c:pt idx="1251">
                  <c:v>3810.47</c:v>
                </c:pt>
                <c:pt idx="1252">
                  <c:v>3839.49</c:v>
                </c:pt>
                <c:pt idx="1253">
                  <c:v>3853.26</c:v>
                </c:pt>
                <c:pt idx="1254">
                  <c:v>3815.11</c:v>
                </c:pt>
                <c:pt idx="1255">
                  <c:v>3843.34</c:v>
                </c:pt>
                <c:pt idx="1256">
                  <c:v>3829.56</c:v>
                </c:pt>
                <c:pt idx="1257">
                  <c:v>3805.45</c:v>
                </c:pt>
                <c:pt idx="1258">
                  <c:v>3829.06</c:v>
                </c:pt>
                <c:pt idx="1259">
                  <c:v>3853.29</c:v>
                </c:pt>
                <c:pt idx="1260">
                  <c:v>3840.36</c:v>
                </c:pt>
                <c:pt idx="1261">
                  <c:v>3839.74</c:v>
                </c:pt>
                <c:pt idx="1262">
                  <c:v>3823.37</c:v>
                </c:pt>
                <c:pt idx="1263">
                  <c:v>3910.82</c:v>
                </c:pt>
                <c:pt idx="1264">
                  <c:v>3888.57</c:v>
                </c:pt>
                <c:pt idx="1265">
                  <c:v>3932.35</c:v>
                </c:pt>
                <c:pt idx="1266">
                  <c:v>3977.57</c:v>
                </c:pt>
                <c:pt idx="1267">
                  <c:v>3960.6</c:v>
                </c:pt>
                <c:pt idx="1268">
                  <c:v>3999.28</c:v>
                </c:pt>
                <c:pt idx="1269">
                  <c:v>4002.25</c:v>
                </c:pt>
                <c:pt idx="1270">
                  <c:v>3911.84</c:v>
                </c:pt>
                <c:pt idx="1271">
                  <c:v>3909.04</c:v>
                </c:pt>
                <c:pt idx="1272">
                  <c:v>3978.14</c:v>
                </c:pt>
                <c:pt idx="1273">
                  <c:v>4001.74</c:v>
                </c:pt>
                <c:pt idx="1274">
                  <c:v>3982.71</c:v>
                </c:pt>
                <c:pt idx="1275">
                  <c:v>4036.08</c:v>
                </c:pt>
                <c:pt idx="1276">
                  <c:v>4053.72</c:v>
                </c:pt>
                <c:pt idx="1277">
                  <c:v>4049.27</c:v>
                </c:pt>
              </c:numCache>
            </c:numRef>
          </c:val>
          <c:smooth val="0"/>
          <c:extLst>
            <c:ext xmlns:c16="http://schemas.microsoft.com/office/drawing/2014/chart" uri="{C3380CC4-5D6E-409C-BE32-E72D297353CC}">
              <c16:uniqueId val="{00000000-E491-4EA8-902D-58A4E2A3356F}"/>
            </c:ext>
          </c:extLst>
        </c:ser>
        <c:dLbls>
          <c:showLegendKey val="0"/>
          <c:showVal val="0"/>
          <c:showCatName val="0"/>
          <c:showSerName val="0"/>
          <c:showPercent val="0"/>
          <c:showBubbleSize val="0"/>
        </c:dLbls>
        <c:smooth val="0"/>
        <c:axId val="1204541424"/>
        <c:axId val="791537216"/>
      </c:lineChart>
      <c:catAx>
        <c:axId val="120454142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tr-TR"/>
          </a:p>
        </c:txPr>
        <c:crossAx val="791537216"/>
        <c:crosses val="autoZero"/>
        <c:auto val="1"/>
        <c:lblAlgn val="ctr"/>
        <c:lblOffset val="100"/>
        <c:noMultiLvlLbl val="0"/>
      </c:catAx>
      <c:valAx>
        <c:axId val="79153721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tr-TR"/>
          </a:p>
        </c:txPr>
        <c:crossAx val="12045414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tr-TR" dirty="0"/>
              <a:t>Open</a:t>
            </a:r>
            <a:r>
              <a:rPr lang="en-US" dirty="0"/>
              <a:t> </a:t>
            </a:r>
            <a:r>
              <a:rPr lang="tr-TR" dirty="0"/>
              <a:t>(</a:t>
            </a:r>
            <a:r>
              <a:rPr lang="en-US" dirty="0"/>
              <a:t>Tesla</a:t>
            </a:r>
            <a:r>
              <a:rPr lang="tr-TR" dirty="0"/>
              <a: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tr-TR"/>
        </a:p>
      </c:txPr>
    </c:title>
    <c:autoTitleDeleted val="0"/>
    <c:plotArea>
      <c:layout/>
      <c:lineChart>
        <c:grouping val="standard"/>
        <c:varyColors val="0"/>
        <c:ser>
          <c:idx val="0"/>
          <c:order val="0"/>
          <c:tx>
            <c:strRef>
              <c:f>Tesla!$B$1</c:f>
              <c:strCache>
                <c:ptCount val="1"/>
                <c:pt idx="0">
                  <c:v>Open</c:v>
                </c:pt>
              </c:strCache>
            </c:strRef>
          </c:tx>
          <c:spPr>
            <a:ln w="22225" cap="rnd">
              <a:solidFill>
                <a:schemeClr val="accent1"/>
              </a:solidFill>
            </a:ln>
            <a:effectLst>
              <a:glow rad="139700">
                <a:schemeClr val="accent1">
                  <a:satMod val="175000"/>
                  <a:alpha val="14000"/>
                </a:schemeClr>
              </a:glow>
            </a:effectLst>
          </c:spPr>
          <c:marker>
            <c:symbol val="none"/>
          </c:marker>
          <c:cat>
            <c:numRef>
              <c:f>Tesla!$A$2:$A$1279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Tesla!$B$2:$B$1279</c:f>
              <c:numCache>
                <c:formatCode>General</c:formatCode>
                <c:ptCount val="1278"/>
                <c:pt idx="0">
                  <c:v>20.799999</c:v>
                </c:pt>
                <c:pt idx="1">
                  <c:v>21.4</c:v>
                </c:pt>
                <c:pt idx="2">
                  <c:v>20.858000000000001</c:v>
                </c:pt>
                <c:pt idx="3">
                  <c:v>21.108000000000001</c:v>
                </c:pt>
                <c:pt idx="4">
                  <c:v>21.066668</c:v>
                </c:pt>
                <c:pt idx="5">
                  <c:v>22.344000000000001</c:v>
                </c:pt>
                <c:pt idx="6">
                  <c:v>22.146667000000001</c:v>
                </c:pt>
                <c:pt idx="7">
                  <c:v>22.349333000000001</c:v>
                </c:pt>
                <c:pt idx="8">
                  <c:v>22.575333000000001</c:v>
                </c:pt>
                <c:pt idx="9">
                  <c:v>22.502666000000001</c:v>
                </c:pt>
                <c:pt idx="10">
                  <c:v>22.698</c:v>
                </c:pt>
                <c:pt idx="11">
                  <c:v>23.044665999999999</c:v>
                </c:pt>
                <c:pt idx="12">
                  <c:v>23</c:v>
                </c:pt>
                <c:pt idx="13">
                  <c:v>23.293333000000001</c:v>
                </c:pt>
                <c:pt idx="14">
                  <c:v>24</c:v>
                </c:pt>
                <c:pt idx="15">
                  <c:v>23.638666000000001</c:v>
                </c:pt>
                <c:pt idx="16">
                  <c:v>23.218</c:v>
                </c:pt>
                <c:pt idx="17">
                  <c:v>22.766666000000001</c:v>
                </c:pt>
                <c:pt idx="18">
                  <c:v>22.656668</c:v>
                </c:pt>
                <c:pt idx="19">
                  <c:v>23.009333000000002</c:v>
                </c:pt>
                <c:pt idx="20">
                  <c:v>23.167334</c:v>
                </c:pt>
                <c:pt idx="21">
                  <c:v>23.4</c:v>
                </c:pt>
                <c:pt idx="22">
                  <c:v>23.229334000000001</c:v>
                </c:pt>
                <c:pt idx="23">
                  <c:v>22.531334000000001</c:v>
                </c:pt>
                <c:pt idx="24">
                  <c:v>21.680668000000001</c:v>
                </c:pt>
                <c:pt idx="25">
                  <c:v>22.599333000000001</c:v>
                </c:pt>
                <c:pt idx="26">
                  <c:v>22.887333000000002</c:v>
                </c:pt>
                <c:pt idx="27">
                  <c:v>21.328666999999999</c:v>
                </c:pt>
                <c:pt idx="28">
                  <c:v>21.075333000000001</c:v>
                </c:pt>
                <c:pt idx="29">
                  <c:v>21.001332999999999</c:v>
                </c:pt>
                <c:pt idx="30">
                  <c:v>21.389334000000002</c:v>
                </c:pt>
                <c:pt idx="31">
                  <c:v>21.633333</c:v>
                </c:pt>
                <c:pt idx="32">
                  <c:v>22.166668000000001</c:v>
                </c:pt>
                <c:pt idx="33">
                  <c:v>22.297999999999998</c:v>
                </c:pt>
                <c:pt idx="34">
                  <c:v>22.402000000000001</c:v>
                </c:pt>
                <c:pt idx="35">
                  <c:v>22.368668</c:v>
                </c:pt>
                <c:pt idx="36">
                  <c:v>23.188666999999999</c:v>
                </c:pt>
                <c:pt idx="37">
                  <c:v>23.566668</c:v>
                </c:pt>
                <c:pt idx="38">
                  <c:v>23.75</c:v>
                </c:pt>
                <c:pt idx="39">
                  <c:v>23.504667000000001</c:v>
                </c:pt>
                <c:pt idx="40">
                  <c:v>23.000668000000001</c:v>
                </c:pt>
                <c:pt idx="41">
                  <c:v>21.798667999999999</c:v>
                </c:pt>
                <c:pt idx="42">
                  <c:v>22.159331999999999</c:v>
                </c:pt>
                <c:pt idx="43">
                  <c:v>22.25</c:v>
                </c:pt>
                <c:pt idx="44">
                  <c:v>21.695999</c:v>
                </c:pt>
                <c:pt idx="45">
                  <c:v>22.190666</c:v>
                </c:pt>
                <c:pt idx="46">
                  <c:v>21.606667000000002</c:v>
                </c:pt>
                <c:pt idx="47">
                  <c:v>21.907333000000001</c:v>
                </c:pt>
                <c:pt idx="48">
                  <c:v>21.907333000000001</c:v>
                </c:pt>
                <c:pt idx="49">
                  <c:v>22.450665999999998</c:v>
                </c:pt>
                <c:pt idx="50">
                  <c:v>21.958667999999999</c:v>
                </c:pt>
                <c:pt idx="51">
                  <c:v>21.528666999999999</c:v>
                </c:pt>
                <c:pt idx="52">
                  <c:v>21.1</c:v>
                </c:pt>
                <c:pt idx="53">
                  <c:v>20.991333000000001</c:v>
                </c:pt>
                <c:pt idx="54">
                  <c:v>20.683332</c:v>
                </c:pt>
                <c:pt idx="55">
                  <c:v>20.926000999999999</c:v>
                </c:pt>
                <c:pt idx="56">
                  <c:v>20.75</c:v>
                </c:pt>
                <c:pt idx="57">
                  <c:v>20.489332000000001</c:v>
                </c:pt>
                <c:pt idx="58">
                  <c:v>20.266666000000001</c:v>
                </c:pt>
                <c:pt idx="59">
                  <c:v>17.638666000000001</c:v>
                </c:pt>
                <c:pt idx="60">
                  <c:v>17.099333000000001</c:v>
                </c:pt>
                <c:pt idx="61">
                  <c:v>17.084</c:v>
                </c:pt>
                <c:pt idx="62">
                  <c:v>17.988001000000001</c:v>
                </c:pt>
                <c:pt idx="63">
                  <c:v>16.851998999999999</c:v>
                </c:pt>
                <c:pt idx="64">
                  <c:v>19.289332999999999</c:v>
                </c:pt>
                <c:pt idx="65">
                  <c:v>20.066668</c:v>
                </c:pt>
                <c:pt idx="66">
                  <c:v>20.024667999999998</c:v>
                </c:pt>
                <c:pt idx="67">
                  <c:v>19.931334</c:v>
                </c:pt>
                <c:pt idx="68">
                  <c:v>20.049334000000002</c:v>
                </c:pt>
                <c:pt idx="69">
                  <c:v>20.154667</c:v>
                </c:pt>
                <c:pt idx="70">
                  <c:v>20.239999999999998</c:v>
                </c:pt>
                <c:pt idx="71">
                  <c:v>19.933332</c:v>
                </c:pt>
                <c:pt idx="72">
                  <c:v>19.257999000000002</c:v>
                </c:pt>
                <c:pt idx="73">
                  <c:v>19.405332999999999</c:v>
                </c:pt>
                <c:pt idx="74">
                  <c:v>19.405332999999999</c:v>
                </c:pt>
                <c:pt idx="75">
                  <c:v>19.677999</c:v>
                </c:pt>
                <c:pt idx="76">
                  <c:v>19.419333000000002</c:v>
                </c:pt>
                <c:pt idx="77">
                  <c:v>19</c:v>
                </c:pt>
                <c:pt idx="78">
                  <c:v>18.899999999999999</c:v>
                </c:pt>
                <c:pt idx="79">
                  <c:v>18.583331999999999</c:v>
                </c:pt>
                <c:pt idx="80">
                  <c:v>19.024667999999998</c:v>
                </c:pt>
                <c:pt idx="81">
                  <c:v>19.573999000000001</c:v>
                </c:pt>
                <c:pt idx="82">
                  <c:v>19.567333000000001</c:v>
                </c:pt>
                <c:pt idx="83">
                  <c:v>19.904667</c:v>
                </c:pt>
                <c:pt idx="84">
                  <c:v>18.585999999999999</c:v>
                </c:pt>
                <c:pt idx="85">
                  <c:v>18.866667</c:v>
                </c:pt>
                <c:pt idx="86">
                  <c:v>19.833331999999999</c:v>
                </c:pt>
                <c:pt idx="87">
                  <c:v>20.053332999999999</c:v>
                </c:pt>
                <c:pt idx="88">
                  <c:v>20.027332000000001</c:v>
                </c:pt>
                <c:pt idx="89">
                  <c:v>20.5</c:v>
                </c:pt>
                <c:pt idx="90">
                  <c:v>20.513331999999998</c:v>
                </c:pt>
                <c:pt idx="91">
                  <c:v>20.221333000000001</c:v>
                </c:pt>
                <c:pt idx="92">
                  <c:v>19.000668000000001</c:v>
                </c:pt>
                <c:pt idx="93">
                  <c:v>18.922001000000002</c:v>
                </c:pt>
                <c:pt idx="94">
                  <c:v>19.059999000000001</c:v>
                </c:pt>
                <c:pt idx="95">
                  <c:v>18.976666999999999</c:v>
                </c:pt>
                <c:pt idx="96">
                  <c:v>18.755333</c:v>
                </c:pt>
                <c:pt idx="97">
                  <c:v>19.184000000000001</c:v>
                </c:pt>
                <c:pt idx="98">
                  <c:v>18.517332</c:v>
                </c:pt>
                <c:pt idx="99">
                  <c:v>18.559999000000001</c:v>
                </c:pt>
                <c:pt idx="100">
                  <c:v>18.508666999999999</c:v>
                </c:pt>
                <c:pt idx="101">
                  <c:v>18.567333000000001</c:v>
                </c:pt>
                <c:pt idx="102">
                  <c:v>18.885999999999999</c:v>
                </c:pt>
                <c:pt idx="103">
                  <c:v>19.147333</c:v>
                </c:pt>
                <c:pt idx="104">
                  <c:v>19.057333</c:v>
                </c:pt>
                <c:pt idx="105">
                  <c:v>19.622667</c:v>
                </c:pt>
                <c:pt idx="106">
                  <c:v>19.846665999999999</c:v>
                </c:pt>
                <c:pt idx="107">
                  <c:v>20.033332999999999</c:v>
                </c:pt>
                <c:pt idx="108">
                  <c:v>21.076668000000002</c:v>
                </c:pt>
                <c:pt idx="109">
                  <c:v>21.266666000000001</c:v>
                </c:pt>
                <c:pt idx="110">
                  <c:v>21.500668000000001</c:v>
                </c:pt>
                <c:pt idx="111">
                  <c:v>22.98</c:v>
                </c:pt>
                <c:pt idx="112">
                  <c:v>23.114000000000001</c:v>
                </c:pt>
                <c:pt idx="113">
                  <c:v>23.175332999999998</c:v>
                </c:pt>
                <c:pt idx="114">
                  <c:v>23.589333</c:v>
                </c:pt>
                <c:pt idx="115">
                  <c:v>23.693332999999999</c:v>
                </c:pt>
                <c:pt idx="116">
                  <c:v>24.344000000000001</c:v>
                </c:pt>
                <c:pt idx="117">
                  <c:v>23.869333000000001</c:v>
                </c:pt>
                <c:pt idx="118">
                  <c:v>24.133333</c:v>
                </c:pt>
                <c:pt idx="119">
                  <c:v>23.436001000000001</c:v>
                </c:pt>
                <c:pt idx="120">
                  <c:v>22.007999000000002</c:v>
                </c:pt>
                <c:pt idx="121">
                  <c:v>22.403334000000001</c:v>
                </c:pt>
                <c:pt idx="122">
                  <c:v>23</c:v>
                </c:pt>
                <c:pt idx="123">
                  <c:v>23.243998999999999</c:v>
                </c:pt>
                <c:pt idx="124">
                  <c:v>23.555332</c:v>
                </c:pt>
                <c:pt idx="125">
                  <c:v>24.004667000000001</c:v>
                </c:pt>
                <c:pt idx="126">
                  <c:v>22.116667</c:v>
                </c:pt>
                <c:pt idx="127">
                  <c:v>20.917334</c:v>
                </c:pt>
                <c:pt idx="128">
                  <c:v>20.329999999999998</c:v>
                </c:pt>
                <c:pt idx="129">
                  <c:v>20.799334000000002</c:v>
                </c:pt>
                <c:pt idx="130">
                  <c:v>21.637333000000002</c:v>
                </c:pt>
                <c:pt idx="131">
                  <c:v>21.053332999999999</c:v>
                </c:pt>
                <c:pt idx="132">
                  <c:v>21.428667000000001</c:v>
                </c:pt>
                <c:pt idx="133">
                  <c:v>21.038668000000001</c:v>
                </c:pt>
                <c:pt idx="134">
                  <c:v>20.780666</c:v>
                </c:pt>
                <c:pt idx="135">
                  <c:v>20.587333999999998</c:v>
                </c:pt>
                <c:pt idx="136">
                  <c:v>21.666668000000001</c:v>
                </c:pt>
                <c:pt idx="137">
                  <c:v>21.088667000000001</c:v>
                </c:pt>
                <c:pt idx="138">
                  <c:v>21.415333</c:v>
                </c:pt>
                <c:pt idx="139">
                  <c:v>20.122667</c:v>
                </c:pt>
                <c:pt idx="140">
                  <c:v>20.294665999999999</c:v>
                </c:pt>
                <c:pt idx="141">
                  <c:v>19.782667</c:v>
                </c:pt>
                <c:pt idx="142">
                  <c:v>20.323333999999999</c:v>
                </c:pt>
                <c:pt idx="143">
                  <c:v>20.483333999999999</c:v>
                </c:pt>
                <c:pt idx="144">
                  <c:v>19.726666999999999</c:v>
                </c:pt>
                <c:pt idx="145">
                  <c:v>19.483333999999999</c:v>
                </c:pt>
                <c:pt idx="146">
                  <c:v>19.865998999999999</c:v>
                </c:pt>
                <c:pt idx="147">
                  <c:v>21.896000000000001</c:v>
                </c:pt>
                <c:pt idx="148">
                  <c:v>23.187332000000001</c:v>
                </c:pt>
                <c:pt idx="149">
                  <c:v>23.030666</c:v>
                </c:pt>
                <c:pt idx="150">
                  <c:v>22.922667000000001</c:v>
                </c:pt>
                <c:pt idx="151">
                  <c:v>24.606000999999999</c:v>
                </c:pt>
                <c:pt idx="152">
                  <c:v>24.370000999999998</c:v>
                </c:pt>
                <c:pt idx="153">
                  <c:v>23.6</c:v>
                </c:pt>
                <c:pt idx="154">
                  <c:v>24.075333000000001</c:v>
                </c:pt>
                <c:pt idx="155">
                  <c:v>23.896667000000001</c:v>
                </c:pt>
                <c:pt idx="156">
                  <c:v>22.794001000000002</c:v>
                </c:pt>
                <c:pt idx="157">
                  <c:v>22.660667</c:v>
                </c:pt>
                <c:pt idx="158">
                  <c:v>21.566668</c:v>
                </c:pt>
                <c:pt idx="159">
                  <c:v>19.446667000000001</c:v>
                </c:pt>
                <c:pt idx="160">
                  <c:v>20.707332999999998</c:v>
                </c:pt>
                <c:pt idx="161">
                  <c:v>21.391332999999999</c:v>
                </c:pt>
                <c:pt idx="162">
                  <c:v>21.275998999999999</c:v>
                </c:pt>
                <c:pt idx="163">
                  <c:v>21.379999000000002</c:v>
                </c:pt>
                <c:pt idx="164">
                  <c:v>21.200001</c:v>
                </c:pt>
                <c:pt idx="165">
                  <c:v>21.227333000000002</c:v>
                </c:pt>
                <c:pt idx="166">
                  <c:v>20.684667999999999</c:v>
                </c:pt>
                <c:pt idx="167">
                  <c:v>20.150666999999999</c:v>
                </c:pt>
                <c:pt idx="168">
                  <c:v>20.133333</c:v>
                </c:pt>
                <c:pt idx="169">
                  <c:v>19.795999999999999</c:v>
                </c:pt>
                <c:pt idx="170">
                  <c:v>19.003332</c:v>
                </c:pt>
                <c:pt idx="171">
                  <c:v>18.986668000000002</c:v>
                </c:pt>
                <c:pt idx="172">
                  <c:v>17.34</c:v>
                </c:pt>
                <c:pt idx="173">
                  <c:v>18.217333</c:v>
                </c:pt>
                <c:pt idx="174">
                  <c:v>18.631332</c:v>
                </c:pt>
                <c:pt idx="175">
                  <c:v>18.762667</c:v>
                </c:pt>
                <c:pt idx="176">
                  <c:v>19.201332000000001</c:v>
                </c:pt>
                <c:pt idx="177">
                  <c:v>19.250668000000001</c:v>
                </c:pt>
                <c:pt idx="178">
                  <c:v>19.335999999999999</c:v>
                </c:pt>
                <c:pt idx="179">
                  <c:v>19.779333000000001</c:v>
                </c:pt>
                <c:pt idx="180">
                  <c:v>18.700665999999998</c:v>
                </c:pt>
                <c:pt idx="181">
                  <c:v>20.237333</c:v>
                </c:pt>
                <c:pt idx="182">
                  <c:v>19.846665999999999</c:v>
                </c:pt>
                <c:pt idx="183">
                  <c:v>19.898665999999999</c:v>
                </c:pt>
                <c:pt idx="184">
                  <c:v>20</c:v>
                </c:pt>
                <c:pt idx="185">
                  <c:v>20.127333</c:v>
                </c:pt>
                <c:pt idx="186">
                  <c:v>20.860001</c:v>
                </c:pt>
                <c:pt idx="187">
                  <c:v>18.017332</c:v>
                </c:pt>
                <c:pt idx="188">
                  <c:v>20.384665999999999</c:v>
                </c:pt>
                <c:pt idx="189">
                  <c:v>20.93</c:v>
                </c:pt>
                <c:pt idx="190">
                  <c:v>20.222000000000001</c:v>
                </c:pt>
                <c:pt idx="191">
                  <c:v>19.596665999999999</c:v>
                </c:pt>
                <c:pt idx="192">
                  <c:v>18.309999000000001</c:v>
                </c:pt>
                <c:pt idx="193">
                  <c:v>17.634665999999999</c:v>
                </c:pt>
                <c:pt idx="194">
                  <c:v>17.016666000000001</c:v>
                </c:pt>
                <c:pt idx="195">
                  <c:v>17.640667000000001</c:v>
                </c:pt>
                <c:pt idx="196">
                  <c:v>17.168666999999999</c:v>
                </c:pt>
                <c:pt idx="197">
                  <c:v>17.399999999999999</c:v>
                </c:pt>
                <c:pt idx="198">
                  <c:v>17.270665999999999</c:v>
                </c:pt>
                <c:pt idx="199">
                  <c:v>17.713332999999999</c:v>
                </c:pt>
                <c:pt idx="200">
                  <c:v>18.826668000000002</c:v>
                </c:pt>
                <c:pt idx="201">
                  <c:v>17.952667000000002</c:v>
                </c:pt>
                <c:pt idx="202">
                  <c:v>17.826000000000001</c:v>
                </c:pt>
                <c:pt idx="203">
                  <c:v>17.378668000000001</c:v>
                </c:pt>
                <c:pt idx="204">
                  <c:v>17.591332999999999</c:v>
                </c:pt>
                <c:pt idx="205">
                  <c:v>20.07</c:v>
                </c:pt>
                <c:pt idx="206">
                  <c:v>21.148001000000001</c:v>
                </c:pt>
                <c:pt idx="207">
                  <c:v>20.549999</c:v>
                </c:pt>
                <c:pt idx="208">
                  <c:v>22.497999</c:v>
                </c:pt>
                <c:pt idx="209">
                  <c:v>21.892668</c:v>
                </c:pt>
                <c:pt idx="210">
                  <c:v>22.169333000000002</c:v>
                </c:pt>
                <c:pt idx="211">
                  <c:v>22.550667000000001</c:v>
                </c:pt>
                <c:pt idx="212">
                  <c:v>22.916</c:v>
                </c:pt>
                <c:pt idx="213">
                  <c:v>22.700001</c:v>
                </c:pt>
                <c:pt idx="214">
                  <c:v>22.604668</c:v>
                </c:pt>
                <c:pt idx="215">
                  <c:v>22.889334000000002</c:v>
                </c:pt>
                <c:pt idx="216">
                  <c:v>23.233333999999999</c:v>
                </c:pt>
                <c:pt idx="217">
                  <c:v>23.266666000000001</c:v>
                </c:pt>
                <c:pt idx="218">
                  <c:v>23.224667</c:v>
                </c:pt>
                <c:pt idx="219">
                  <c:v>22.210667000000001</c:v>
                </c:pt>
                <c:pt idx="220">
                  <c:v>22.846665999999999</c:v>
                </c:pt>
                <c:pt idx="221">
                  <c:v>22.822001</c:v>
                </c:pt>
                <c:pt idx="222">
                  <c:v>23.012667</c:v>
                </c:pt>
                <c:pt idx="223">
                  <c:v>23.756001000000001</c:v>
                </c:pt>
                <c:pt idx="224">
                  <c:v>22.783332999999999</c:v>
                </c:pt>
                <c:pt idx="225">
                  <c:v>23.466667000000001</c:v>
                </c:pt>
                <c:pt idx="226">
                  <c:v>22.290001</c:v>
                </c:pt>
                <c:pt idx="227">
                  <c:v>21.666668000000001</c:v>
                </c:pt>
                <c:pt idx="228">
                  <c:v>22.67</c:v>
                </c:pt>
                <c:pt idx="229">
                  <c:v>23.065999999999999</c:v>
                </c:pt>
                <c:pt idx="230">
                  <c:v>23.133333</c:v>
                </c:pt>
                <c:pt idx="231">
                  <c:v>22.788668000000001</c:v>
                </c:pt>
                <c:pt idx="232">
                  <c:v>24</c:v>
                </c:pt>
                <c:pt idx="233">
                  <c:v>23.736668000000002</c:v>
                </c:pt>
                <c:pt idx="234">
                  <c:v>23.733999000000001</c:v>
                </c:pt>
                <c:pt idx="235">
                  <c:v>24.6</c:v>
                </c:pt>
                <c:pt idx="236">
                  <c:v>24</c:v>
                </c:pt>
                <c:pt idx="237">
                  <c:v>24.660667</c:v>
                </c:pt>
                <c:pt idx="238">
                  <c:v>24.628</c:v>
                </c:pt>
                <c:pt idx="239">
                  <c:v>24.676666000000001</c:v>
                </c:pt>
                <c:pt idx="240">
                  <c:v>25</c:v>
                </c:pt>
                <c:pt idx="241">
                  <c:v>24.133333</c:v>
                </c:pt>
                <c:pt idx="242">
                  <c:v>23.369333000000001</c:v>
                </c:pt>
                <c:pt idx="243">
                  <c:v>22.506665999999999</c:v>
                </c:pt>
                <c:pt idx="244">
                  <c:v>21.803332999999999</c:v>
                </c:pt>
                <c:pt idx="245">
                  <c:v>21.16</c:v>
                </c:pt>
                <c:pt idx="246">
                  <c:v>20.9</c:v>
                </c:pt>
                <c:pt idx="247">
                  <c:v>20</c:v>
                </c:pt>
                <c:pt idx="248">
                  <c:v>21.322666000000002</c:v>
                </c:pt>
                <c:pt idx="249">
                  <c:v>21.540001</c:v>
                </c:pt>
                <c:pt idx="250">
                  <c:v>22.519333</c:v>
                </c:pt>
                <c:pt idx="251">
                  <c:v>20.406668</c:v>
                </c:pt>
                <c:pt idx="252">
                  <c:v>20.466667000000001</c:v>
                </c:pt>
                <c:pt idx="253">
                  <c:v>20.399999999999999</c:v>
                </c:pt>
                <c:pt idx="254">
                  <c:v>21.448</c:v>
                </c:pt>
                <c:pt idx="255">
                  <c:v>22.797332999999998</c:v>
                </c:pt>
                <c:pt idx="256">
                  <c:v>22.366667</c:v>
                </c:pt>
                <c:pt idx="257">
                  <c:v>22.293333000000001</c:v>
                </c:pt>
                <c:pt idx="258">
                  <c:v>22.806000000000001</c:v>
                </c:pt>
                <c:pt idx="259">
                  <c:v>22.825333000000001</c:v>
                </c:pt>
                <c:pt idx="260">
                  <c:v>22.333331999999999</c:v>
                </c:pt>
                <c:pt idx="261">
                  <c:v>22.985332</c:v>
                </c:pt>
                <c:pt idx="262">
                  <c:v>23.080666999999998</c:v>
                </c:pt>
                <c:pt idx="263">
                  <c:v>21.533332999999999</c:v>
                </c:pt>
                <c:pt idx="264">
                  <c:v>20.321332999999999</c:v>
                </c:pt>
                <c:pt idx="265">
                  <c:v>19.5</c:v>
                </c:pt>
                <c:pt idx="266">
                  <c:v>18.868668</c:v>
                </c:pt>
                <c:pt idx="267">
                  <c:v>19.625999</c:v>
                </c:pt>
                <c:pt idx="268">
                  <c:v>19.527332000000001</c:v>
                </c:pt>
                <c:pt idx="269">
                  <c:v>19.684667999999999</c:v>
                </c:pt>
                <c:pt idx="270">
                  <c:v>20.030000999999999</c:v>
                </c:pt>
                <c:pt idx="271">
                  <c:v>20.066668</c:v>
                </c:pt>
                <c:pt idx="272">
                  <c:v>20.361333999999999</c:v>
                </c:pt>
                <c:pt idx="273">
                  <c:v>20.865334000000001</c:v>
                </c:pt>
                <c:pt idx="274">
                  <c:v>20.832666</c:v>
                </c:pt>
                <c:pt idx="275">
                  <c:v>21.306000000000001</c:v>
                </c:pt>
                <c:pt idx="276">
                  <c:v>20.886666999999999</c:v>
                </c:pt>
                <c:pt idx="277">
                  <c:v>20.455334000000001</c:v>
                </c:pt>
                <c:pt idx="278">
                  <c:v>20.773333000000001</c:v>
                </c:pt>
                <c:pt idx="279">
                  <c:v>21.08</c:v>
                </c:pt>
                <c:pt idx="280">
                  <c:v>20.823333999999999</c:v>
                </c:pt>
                <c:pt idx="281">
                  <c:v>20.225332000000002</c:v>
                </c:pt>
                <c:pt idx="282">
                  <c:v>20.299999</c:v>
                </c:pt>
                <c:pt idx="283">
                  <c:v>20.437332000000001</c:v>
                </c:pt>
                <c:pt idx="284">
                  <c:v>20.294001000000002</c:v>
                </c:pt>
                <c:pt idx="285">
                  <c:v>20.120667000000001</c:v>
                </c:pt>
                <c:pt idx="286">
                  <c:v>19.632667999999999</c:v>
                </c:pt>
                <c:pt idx="287">
                  <c:v>19.860665999999998</c:v>
                </c:pt>
                <c:pt idx="288">
                  <c:v>19.481332999999999</c:v>
                </c:pt>
                <c:pt idx="289">
                  <c:v>20.118668</c:v>
                </c:pt>
                <c:pt idx="290">
                  <c:v>21.261333</c:v>
                </c:pt>
                <c:pt idx="291">
                  <c:v>20.462667</c:v>
                </c:pt>
                <c:pt idx="292">
                  <c:v>19.874666000000001</c:v>
                </c:pt>
                <c:pt idx="293">
                  <c:v>18.799999</c:v>
                </c:pt>
                <c:pt idx="294">
                  <c:v>18.431999000000001</c:v>
                </c:pt>
                <c:pt idx="295">
                  <c:v>18.589333</c:v>
                </c:pt>
                <c:pt idx="296">
                  <c:v>18.460667000000001</c:v>
                </c:pt>
                <c:pt idx="297">
                  <c:v>18.901333000000001</c:v>
                </c:pt>
                <c:pt idx="298">
                  <c:v>19.099333000000001</c:v>
                </c:pt>
                <c:pt idx="299">
                  <c:v>18.926666000000001</c:v>
                </c:pt>
                <c:pt idx="300">
                  <c:v>19.496668</c:v>
                </c:pt>
                <c:pt idx="301">
                  <c:v>18.900666999999999</c:v>
                </c:pt>
                <c:pt idx="302">
                  <c:v>18.399999999999999</c:v>
                </c:pt>
                <c:pt idx="303">
                  <c:v>17.833331999999999</c:v>
                </c:pt>
                <c:pt idx="304">
                  <c:v>17.979334000000001</c:v>
                </c:pt>
                <c:pt idx="305">
                  <c:v>18.173331999999998</c:v>
                </c:pt>
                <c:pt idx="306">
                  <c:v>18.172001000000002</c:v>
                </c:pt>
                <c:pt idx="307">
                  <c:v>17.313998999999999</c:v>
                </c:pt>
                <c:pt idx="308">
                  <c:v>17.629332999999999</c:v>
                </c:pt>
                <c:pt idx="309">
                  <c:v>17.916668000000001</c:v>
                </c:pt>
                <c:pt idx="310">
                  <c:v>18.477333000000002</c:v>
                </c:pt>
                <c:pt idx="311">
                  <c:v>18.579999999999998</c:v>
                </c:pt>
                <c:pt idx="312">
                  <c:v>18.841332999999999</c:v>
                </c:pt>
                <c:pt idx="313">
                  <c:v>19.219999000000001</c:v>
                </c:pt>
                <c:pt idx="314">
                  <c:v>19.154667</c:v>
                </c:pt>
                <c:pt idx="315">
                  <c:v>17.459333000000001</c:v>
                </c:pt>
                <c:pt idx="316">
                  <c:v>17.990666999999998</c:v>
                </c:pt>
                <c:pt idx="317">
                  <c:v>18.512667</c:v>
                </c:pt>
                <c:pt idx="318">
                  <c:v>18.110001</c:v>
                </c:pt>
                <c:pt idx="319">
                  <c:v>18.449332999999999</c:v>
                </c:pt>
                <c:pt idx="320">
                  <c:v>17.886666999999999</c:v>
                </c:pt>
                <c:pt idx="321">
                  <c:v>18.014668</c:v>
                </c:pt>
                <c:pt idx="322">
                  <c:v>17.908667000000001</c:v>
                </c:pt>
                <c:pt idx="323">
                  <c:v>17.716667000000001</c:v>
                </c:pt>
                <c:pt idx="324">
                  <c:v>18.316668</c:v>
                </c:pt>
                <c:pt idx="325">
                  <c:v>18.082001000000002</c:v>
                </c:pt>
                <c:pt idx="326">
                  <c:v>17.933332</c:v>
                </c:pt>
                <c:pt idx="327">
                  <c:v>17.343332</c:v>
                </c:pt>
                <c:pt idx="328">
                  <c:v>17.59</c:v>
                </c:pt>
                <c:pt idx="329">
                  <c:v>17</c:v>
                </c:pt>
                <c:pt idx="330">
                  <c:v>16.433332</c:v>
                </c:pt>
                <c:pt idx="331">
                  <c:v>15.724</c:v>
                </c:pt>
                <c:pt idx="332">
                  <c:v>16.137333000000002</c:v>
                </c:pt>
                <c:pt idx="333">
                  <c:v>15.923333</c:v>
                </c:pt>
                <c:pt idx="334">
                  <c:v>16.367999999999999</c:v>
                </c:pt>
                <c:pt idx="335">
                  <c:v>16.257334</c:v>
                </c:pt>
                <c:pt idx="336">
                  <c:v>16.667998999999998</c:v>
                </c:pt>
                <c:pt idx="337">
                  <c:v>17.120000999999998</c:v>
                </c:pt>
                <c:pt idx="338">
                  <c:v>16.462667</c:v>
                </c:pt>
                <c:pt idx="339">
                  <c:v>16.133333</c:v>
                </c:pt>
                <c:pt idx="340">
                  <c:v>15.983333</c:v>
                </c:pt>
                <c:pt idx="341">
                  <c:v>15.467333</c:v>
                </c:pt>
                <c:pt idx="342">
                  <c:v>15.286667</c:v>
                </c:pt>
                <c:pt idx="343">
                  <c:v>15.288</c:v>
                </c:pt>
                <c:pt idx="344">
                  <c:v>15.299333000000001</c:v>
                </c:pt>
                <c:pt idx="345">
                  <c:v>14.797333</c:v>
                </c:pt>
                <c:pt idx="346">
                  <c:v>13.52</c:v>
                </c:pt>
                <c:pt idx="347">
                  <c:v>13.183999999999999</c:v>
                </c:pt>
                <c:pt idx="348">
                  <c:v>13.273332999999999</c:v>
                </c:pt>
                <c:pt idx="349">
                  <c:v>12.956</c:v>
                </c:pt>
                <c:pt idx="350">
                  <c:v>13.321999999999999</c:v>
                </c:pt>
                <c:pt idx="351">
                  <c:v>12.746667</c:v>
                </c:pt>
                <c:pt idx="352">
                  <c:v>12.473333</c:v>
                </c:pt>
                <c:pt idx="353">
                  <c:v>12.583333</c:v>
                </c:pt>
                <c:pt idx="354">
                  <c:v>12.34</c:v>
                </c:pt>
                <c:pt idx="355">
                  <c:v>12.367333</c:v>
                </c:pt>
                <c:pt idx="356">
                  <c:v>12.073333</c:v>
                </c:pt>
                <c:pt idx="357">
                  <c:v>13.245333</c:v>
                </c:pt>
                <c:pt idx="358">
                  <c:v>13.629333000000001</c:v>
                </c:pt>
                <c:pt idx="359">
                  <c:v>13.666667</c:v>
                </c:pt>
                <c:pt idx="360">
                  <c:v>14.016667</c:v>
                </c:pt>
                <c:pt idx="361">
                  <c:v>14.609332999999999</c:v>
                </c:pt>
                <c:pt idx="362">
                  <c:v>14.863333000000001</c:v>
                </c:pt>
                <c:pt idx="363">
                  <c:v>14.025333</c:v>
                </c:pt>
                <c:pt idx="364">
                  <c:v>14.083333</c:v>
                </c:pt>
                <c:pt idx="365">
                  <c:v>14.365333</c:v>
                </c:pt>
                <c:pt idx="366">
                  <c:v>15.247999999999999</c:v>
                </c:pt>
                <c:pt idx="367">
                  <c:v>15.007332999999999</c:v>
                </c:pt>
                <c:pt idx="368">
                  <c:v>14.866667</c:v>
                </c:pt>
                <c:pt idx="369">
                  <c:v>14.414667</c:v>
                </c:pt>
                <c:pt idx="370">
                  <c:v>14.882667</c:v>
                </c:pt>
                <c:pt idx="371">
                  <c:v>14.959333000000001</c:v>
                </c:pt>
                <c:pt idx="372">
                  <c:v>14.687333000000001</c:v>
                </c:pt>
                <c:pt idx="373">
                  <c:v>14.63</c:v>
                </c:pt>
                <c:pt idx="374">
                  <c:v>14.732666999999999</c:v>
                </c:pt>
                <c:pt idx="375">
                  <c:v>15.347333000000001</c:v>
                </c:pt>
                <c:pt idx="376">
                  <c:v>15.259333</c:v>
                </c:pt>
                <c:pt idx="377">
                  <c:v>15.959333000000001</c:v>
                </c:pt>
                <c:pt idx="378">
                  <c:v>15.638</c:v>
                </c:pt>
                <c:pt idx="379">
                  <c:v>15.416</c:v>
                </c:pt>
                <c:pt idx="380">
                  <c:v>15.264666999999999</c:v>
                </c:pt>
                <c:pt idx="381">
                  <c:v>15.61</c:v>
                </c:pt>
                <c:pt idx="382">
                  <c:v>15.875999999999999</c:v>
                </c:pt>
                <c:pt idx="383">
                  <c:v>15.983333</c:v>
                </c:pt>
                <c:pt idx="384">
                  <c:v>16.533332999999999</c:v>
                </c:pt>
                <c:pt idx="385">
                  <c:v>16.620000999999998</c:v>
                </c:pt>
                <c:pt idx="386">
                  <c:v>17.044665999999999</c:v>
                </c:pt>
                <c:pt idx="387">
                  <c:v>17.003332</c:v>
                </c:pt>
                <c:pt idx="388">
                  <c:v>17.045999999999999</c:v>
                </c:pt>
                <c:pt idx="389">
                  <c:v>17.25</c:v>
                </c:pt>
                <c:pt idx="390">
                  <c:v>17.114000000000001</c:v>
                </c:pt>
                <c:pt idx="391">
                  <c:v>17.277999999999999</c:v>
                </c:pt>
                <c:pt idx="392">
                  <c:v>15.566667000000001</c:v>
                </c:pt>
                <c:pt idx="393">
                  <c:v>15.128</c:v>
                </c:pt>
                <c:pt idx="394">
                  <c:v>15.139333000000001</c:v>
                </c:pt>
                <c:pt idx="395">
                  <c:v>15.526667</c:v>
                </c:pt>
                <c:pt idx="396">
                  <c:v>16.200001</c:v>
                </c:pt>
                <c:pt idx="397">
                  <c:v>16.176666000000001</c:v>
                </c:pt>
                <c:pt idx="398">
                  <c:v>15.423333</c:v>
                </c:pt>
                <c:pt idx="399">
                  <c:v>15.306666999999999</c:v>
                </c:pt>
                <c:pt idx="400">
                  <c:v>15.458667</c:v>
                </c:pt>
                <c:pt idx="401">
                  <c:v>15.1</c:v>
                </c:pt>
                <c:pt idx="402">
                  <c:v>15.63</c:v>
                </c:pt>
                <c:pt idx="403">
                  <c:v>15.736667000000001</c:v>
                </c:pt>
                <c:pt idx="404">
                  <c:v>15.532667</c:v>
                </c:pt>
                <c:pt idx="405">
                  <c:v>15.254</c:v>
                </c:pt>
                <c:pt idx="406">
                  <c:v>15.414</c:v>
                </c:pt>
                <c:pt idx="407">
                  <c:v>14.724</c:v>
                </c:pt>
                <c:pt idx="408">
                  <c:v>14.444000000000001</c:v>
                </c:pt>
                <c:pt idx="409">
                  <c:v>14.947333</c:v>
                </c:pt>
                <c:pt idx="410">
                  <c:v>15.174666999999999</c:v>
                </c:pt>
                <c:pt idx="411">
                  <c:v>14.800667000000001</c:v>
                </c:pt>
                <c:pt idx="412">
                  <c:v>14.853332999999999</c:v>
                </c:pt>
                <c:pt idx="413">
                  <c:v>14.664667</c:v>
                </c:pt>
                <c:pt idx="414">
                  <c:v>14.24</c:v>
                </c:pt>
                <c:pt idx="415">
                  <c:v>14.382667</c:v>
                </c:pt>
                <c:pt idx="416">
                  <c:v>14.246</c:v>
                </c:pt>
                <c:pt idx="417">
                  <c:v>14.6</c:v>
                </c:pt>
                <c:pt idx="418">
                  <c:v>15.276667</c:v>
                </c:pt>
                <c:pt idx="419">
                  <c:v>14.938667000000001</c:v>
                </c:pt>
                <c:pt idx="420">
                  <c:v>15.125999999999999</c:v>
                </c:pt>
                <c:pt idx="421">
                  <c:v>14.833333</c:v>
                </c:pt>
                <c:pt idx="422">
                  <c:v>15.146667000000001</c:v>
                </c:pt>
                <c:pt idx="423">
                  <c:v>15.333333</c:v>
                </c:pt>
                <c:pt idx="424">
                  <c:v>15.386666999999999</c:v>
                </c:pt>
                <c:pt idx="425">
                  <c:v>15.825333000000001</c:v>
                </c:pt>
                <c:pt idx="426">
                  <c:v>16.513331999999998</c:v>
                </c:pt>
                <c:pt idx="427">
                  <c:v>16.464001</c:v>
                </c:pt>
                <c:pt idx="428">
                  <c:v>16.399999999999999</c:v>
                </c:pt>
                <c:pt idx="429">
                  <c:v>16.164667000000001</c:v>
                </c:pt>
                <c:pt idx="430">
                  <c:v>16.333331999999999</c:v>
                </c:pt>
                <c:pt idx="431">
                  <c:v>16.399999999999999</c:v>
                </c:pt>
                <c:pt idx="432">
                  <c:v>16.432666999999999</c:v>
                </c:pt>
                <c:pt idx="433">
                  <c:v>16</c:v>
                </c:pt>
                <c:pt idx="434">
                  <c:v>16.101334000000001</c:v>
                </c:pt>
                <c:pt idx="435">
                  <c:v>14.970667000000001</c:v>
                </c:pt>
                <c:pt idx="436">
                  <c:v>15.377333</c:v>
                </c:pt>
                <c:pt idx="437">
                  <c:v>16.146667000000001</c:v>
                </c:pt>
                <c:pt idx="438">
                  <c:v>16.200001</c:v>
                </c:pt>
                <c:pt idx="439">
                  <c:v>16.100000000000001</c:v>
                </c:pt>
                <c:pt idx="440">
                  <c:v>16.219334</c:v>
                </c:pt>
                <c:pt idx="441">
                  <c:v>15.457333</c:v>
                </c:pt>
                <c:pt idx="442">
                  <c:v>15.440666999999999</c:v>
                </c:pt>
                <c:pt idx="443">
                  <c:v>15.32</c:v>
                </c:pt>
                <c:pt idx="444">
                  <c:v>15.724667</c:v>
                </c:pt>
                <c:pt idx="445">
                  <c:v>16.087999</c:v>
                </c:pt>
                <c:pt idx="446">
                  <c:v>16.351998999999999</c:v>
                </c:pt>
                <c:pt idx="447">
                  <c:v>16.476666999999999</c:v>
                </c:pt>
                <c:pt idx="448">
                  <c:v>16.526667</c:v>
                </c:pt>
                <c:pt idx="449">
                  <c:v>17.18</c:v>
                </c:pt>
                <c:pt idx="450">
                  <c:v>17.159331999999999</c:v>
                </c:pt>
                <c:pt idx="451">
                  <c:v>17.5</c:v>
                </c:pt>
                <c:pt idx="452">
                  <c:v>17.379999000000002</c:v>
                </c:pt>
                <c:pt idx="453">
                  <c:v>17.222000000000001</c:v>
                </c:pt>
                <c:pt idx="454">
                  <c:v>16.954666</c:v>
                </c:pt>
                <c:pt idx="455">
                  <c:v>16.966667000000001</c:v>
                </c:pt>
                <c:pt idx="456">
                  <c:v>19.891332999999999</c:v>
                </c:pt>
                <c:pt idx="457">
                  <c:v>19.847999999999999</c:v>
                </c:pt>
                <c:pt idx="458">
                  <c:v>21.835999999999999</c:v>
                </c:pt>
                <c:pt idx="459">
                  <c:v>21.332666</c:v>
                </c:pt>
                <c:pt idx="460">
                  <c:v>20.866667</c:v>
                </c:pt>
                <c:pt idx="461">
                  <c:v>20.873332999999999</c:v>
                </c:pt>
                <c:pt idx="462">
                  <c:v>21.087999</c:v>
                </c:pt>
                <c:pt idx="463">
                  <c:v>20.986668000000002</c:v>
                </c:pt>
                <c:pt idx="464">
                  <c:v>21.308001000000001</c:v>
                </c:pt>
                <c:pt idx="465">
                  <c:v>21.200001</c:v>
                </c:pt>
                <c:pt idx="466">
                  <c:v>21.942667</c:v>
                </c:pt>
                <c:pt idx="467">
                  <c:v>22.299999</c:v>
                </c:pt>
                <c:pt idx="468">
                  <c:v>22.93</c:v>
                </c:pt>
                <c:pt idx="469">
                  <c:v>23.126667000000001</c:v>
                </c:pt>
                <c:pt idx="470">
                  <c:v>23.666668000000001</c:v>
                </c:pt>
                <c:pt idx="471">
                  <c:v>23.073999000000001</c:v>
                </c:pt>
                <c:pt idx="472">
                  <c:v>23.375999</c:v>
                </c:pt>
                <c:pt idx="473">
                  <c:v>23.527999999999999</c:v>
                </c:pt>
                <c:pt idx="474">
                  <c:v>23.450001</c:v>
                </c:pt>
                <c:pt idx="475">
                  <c:v>24</c:v>
                </c:pt>
                <c:pt idx="476">
                  <c:v>23.634001000000001</c:v>
                </c:pt>
                <c:pt idx="477">
                  <c:v>22.677333999999998</c:v>
                </c:pt>
                <c:pt idx="478">
                  <c:v>22.954666</c:v>
                </c:pt>
                <c:pt idx="479">
                  <c:v>22.351334000000001</c:v>
                </c:pt>
                <c:pt idx="480">
                  <c:v>22.074667000000002</c:v>
                </c:pt>
                <c:pt idx="481">
                  <c:v>22.073999000000001</c:v>
                </c:pt>
                <c:pt idx="482">
                  <c:v>21.959999</c:v>
                </c:pt>
                <c:pt idx="483">
                  <c:v>22.174666999999999</c:v>
                </c:pt>
                <c:pt idx="484">
                  <c:v>22.516666000000001</c:v>
                </c:pt>
                <c:pt idx="485">
                  <c:v>22.188666999999999</c:v>
                </c:pt>
                <c:pt idx="486">
                  <c:v>22.333331999999999</c:v>
                </c:pt>
                <c:pt idx="487">
                  <c:v>22.439333000000001</c:v>
                </c:pt>
                <c:pt idx="488">
                  <c:v>22.664000000000001</c:v>
                </c:pt>
                <c:pt idx="489">
                  <c:v>23.458667999999999</c:v>
                </c:pt>
                <c:pt idx="490">
                  <c:v>23.661332999999999</c:v>
                </c:pt>
                <c:pt idx="491">
                  <c:v>24.07</c:v>
                </c:pt>
                <c:pt idx="492">
                  <c:v>24.17</c:v>
                </c:pt>
                <c:pt idx="493">
                  <c:v>25.266000999999999</c:v>
                </c:pt>
                <c:pt idx="494">
                  <c:v>25.375333999999999</c:v>
                </c:pt>
                <c:pt idx="495">
                  <c:v>26.488001000000001</c:v>
                </c:pt>
                <c:pt idx="496">
                  <c:v>27.352667</c:v>
                </c:pt>
                <c:pt idx="497">
                  <c:v>27.452000000000002</c:v>
                </c:pt>
                <c:pt idx="498">
                  <c:v>27.890667000000001</c:v>
                </c:pt>
                <c:pt idx="499">
                  <c:v>28.527332000000001</c:v>
                </c:pt>
                <c:pt idx="500">
                  <c:v>29</c:v>
                </c:pt>
                <c:pt idx="501">
                  <c:v>28.585999999999999</c:v>
                </c:pt>
                <c:pt idx="502">
                  <c:v>27</c:v>
                </c:pt>
                <c:pt idx="503">
                  <c:v>28.299999</c:v>
                </c:pt>
                <c:pt idx="504">
                  <c:v>29.366667</c:v>
                </c:pt>
                <c:pt idx="505">
                  <c:v>29.364668000000002</c:v>
                </c:pt>
                <c:pt idx="506">
                  <c:v>30.76</c:v>
                </c:pt>
                <c:pt idx="507">
                  <c:v>31.58</c:v>
                </c:pt>
                <c:pt idx="508">
                  <c:v>33.139999000000003</c:v>
                </c:pt>
                <c:pt idx="509">
                  <c:v>32.119331000000003</c:v>
                </c:pt>
                <c:pt idx="510">
                  <c:v>32.900002000000001</c:v>
                </c:pt>
                <c:pt idx="511">
                  <c:v>36.283999999999999</c:v>
                </c:pt>
                <c:pt idx="512">
                  <c:v>35.317332999999998</c:v>
                </c:pt>
                <c:pt idx="513">
                  <c:v>32.916668000000001</c:v>
                </c:pt>
                <c:pt idx="514">
                  <c:v>33.840668000000001</c:v>
                </c:pt>
                <c:pt idx="515">
                  <c:v>35.349997999999999</c:v>
                </c:pt>
                <c:pt idx="516">
                  <c:v>38.125999</c:v>
                </c:pt>
                <c:pt idx="517">
                  <c:v>37.616669000000002</c:v>
                </c:pt>
                <c:pt idx="518">
                  <c:v>38.042000000000002</c:v>
                </c:pt>
                <c:pt idx="519">
                  <c:v>36.132668000000002</c:v>
                </c:pt>
                <c:pt idx="520">
                  <c:v>37.899334000000003</c:v>
                </c:pt>
                <c:pt idx="521">
                  <c:v>38.379333000000003</c:v>
                </c:pt>
                <c:pt idx="522">
                  <c:v>42.161330999999997</c:v>
                </c:pt>
                <c:pt idx="523">
                  <c:v>42.666668000000001</c:v>
                </c:pt>
                <c:pt idx="524">
                  <c:v>44.912666000000002</c:v>
                </c:pt>
                <c:pt idx="525">
                  <c:v>58.863998000000002</c:v>
                </c:pt>
                <c:pt idx="526">
                  <c:v>54.883999000000003</c:v>
                </c:pt>
                <c:pt idx="527">
                  <c:v>46.661330999999997</c:v>
                </c:pt>
                <c:pt idx="528">
                  <c:v>48.703335000000003</c:v>
                </c:pt>
                <c:pt idx="529">
                  <c:v>53.333331999999999</c:v>
                </c:pt>
                <c:pt idx="530">
                  <c:v>51.252665999999998</c:v>
                </c:pt>
                <c:pt idx="531">
                  <c:v>51.858001999999999</c:v>
                </c:pt>
                <c:pt idx="532">
                  <c:v>49.456001000000001</c:v>
                </c:pt>
                <c:pt idx="533">
                  <c:v>52.481335000000001</c:v>
                </c:pt>
                <c:pt idx="534">
                  <c:v>56.106667000000002</c:v>
                </c:pt>
                <c:pt idx="535">
                  <c:v>61.566665999999998</c:v>
                </c:pt>
                <c:pt idx="536">
                  <c:v>60.796664999999997</c:v>
                </c:pt>
                <c:pt idx="537">
                  <c:v>60.465331999999997</c:v>
                </c:pt>
                <c:pt idx="538">
                  <c:v>55.933334000000002</c:v>
                </c:pt>
                <c:pt idx="539">
                  <c:v>56.599997999999999</c:v>
                </c:pt>
                <c:pt idx="540">
                  <c:v>52.166668000000001</c:v>
                </c:pt>
                <c:pt idx="541">
                  <c:v>48.666668000000001</c:v>
                </c:pt>
                <c:pt idx="542">
                  <c:v>41.98</c:v>
                </c:pt>
                <c:pt idx="543">
                  <c:v>47.417332000000002</c:v>
                </c:pt>
                <c:pt idx="544">
                  <c:v>53.666668000000001</c:v>
                </c:pt>
                <c:pt idx="545">
                  <c:v>50.930667999999997</c:v>
                </c:pt>
                <c:pt idx="546">
                  <c:v>48.251331</c:v>
                </c:pt>
                <c:pt idx="547">
                  <c:v>46</c:v>
                </c:pt>
                <c:pt idx="548">
                  <c:v>40.359332999999999</c:v>
                </c:pt>
                <c:pt idx="549">
                  <c:v>43.962001999999998</c:v>
                </c:pt>
                <c:pt idx="550">
                  <c:v>42.68</c:v>
                </c:pt>
                <c:pt idx="551">
                  <c:v>38.726002000000001</c:v>
                </c:pt>
                <c:pt idx="552">
                  <c:v>39.666668000000001</c:v>
                </c:pt>
                <c:pt idx="553">
                  <c:v>31.299999</c:v>
                </c:pt>
                <c:pt idx="554">
                  <c:v>29.334</c:v>
                </c:pt>
                <c:pt idx="555">
                  <c:v>25.933332</c:v>
                </c:pt>
                <c:pt idx="556">
                  <c:v>24.98</c:v>
                </c:pt>
                <c:pt idx="557">
                  <c:v>29.213332999999999</c:v>
                </c:pt>
                <c:pt idx="558">
                  <c:v>28.906668</c:v>
                </c:pt>
                <c:pt idx="559">
                  <c:v>31.82</c:v>
                </c:pt>
                <c:pt idx="560">
                  <c:v>36.349997999999999</c:v>
                </c:pt>
                <c:pt idx="561">
                  <c:v>36.492668000000002</c:v>
                </c:pt>
                <c:pt idx="562">
                  <c:v>33.666668000000001</c:v>
                </c:pt>
                <c:pt idx="563">
                  <c:v>34.017333999999998</c:v>
                </c:pt>
                <c:pt idx="564">
                  <c:v>33.416668000000001</c:v>
                </c:pt>
                <c:pt idx="565">
                  <c:v>33.599997999999999</c:v>
                </c:pt>
                <c:pt idx="566">
                  <c:v>32.068668000000002</c:v>
                </c:pt>
                <c:pt idx="567">
                  <c:v>33.966667000000001</c:v>
                </c:pt>
                <c:pt idx="568">
                  <c:v>34.080002</c:v>
                </c:pt>
                <c:pt idx="569">
                  <c:v>36.333331999999999</c:v>
                </c:pt>
                <c:pt idx="570">
                  <c:v>36.946666999999998</c:v>
                </c:pt>
                <c:pt idx="571">
                  <c:v>37.472667999999999</c:v>
                </c:pt>
                <c:pt idx="572">
                  <c:v>39.344002000000003</c:v>
                </c:pt>
                <c:pt idx="573">
                  <c:v>46.597999999999999</c:v>
                </c:pt>
                <c:pt idx="574">
                  <c:v>49.466667000000001</c:v>
                </c:pt>
                <c:pt idx="575">
                  <c:v>47.796000999999997</c:v>
                </c:pt>
                <c:pt idx="576">
                  <c:v>51.485332</c:v>
                </c:pt>
                <c:pt idx="577">
                  <c:v>48.846668000000001</c:v>
                </c:pt>
                <c:pt idx="578">
                  <c:v>48.674666999999999</c:v>
                </c:pt>
                <c:pt idx="579">
                  <c:v>46.931998999999998</c:v>
                </c:pt>
                <c:pt idx="580">
                  <c:v>48.506667999999998</c:v>
                </c:pt>
                <c:pt idx="581">
                  <c:v>47.387332999999998</c:v>
                </c:pt>
                <c:pt idx="582">
                  <c:v>49.173999999999999</c:v>
                </c:pt>
                <c:pt idx="583">
                  <c:v>53.042667000000002</c:v>
                </c:pt>
                <c:pt idx="584">
                  <c:v>52.678001000000002</c:v>
                </c:pt>
                <c:pt idx="585">
                  <c:v>57.012669000000002</c:v>
                </c:pt>
                <c:pt idx="586">
                  <c:v>50.333331999999999</c:v>
                </c:pt>
                <c:pt idx="587">
                  <c:v>46.733333999999999</c:v>
                </c:pt>
                <c:pt idx="588">
                  <c:v>52.652667999999998</c:v>
                </c:pt>
                <c:pt idx="589">
                  <c:v>51.766666000000001</c:v>
                </c:pt>
                <c:pt idx="590">
                  <c:v>51.813999000000003</c:v>
                </c:pt>
                <c:pt idx="591">
                  <c:v>52.917999000000002</c:v>
                </c:pt>
                <c:pt idx="592">
                  <c:v>52.700668</c:v>
                </c:pt>
                <c:pt idx="593">
                  <c:v>55.133330999999998</c:v>
                </c:pt>
                <c:pt idx="594">
                  <c:v>54.722000000000001</c:v>
                </c:pt>
                <c:pt idx="595">
                  <c:v>52</c:v>
                </c:pt>
                <c:pt idx="596">
                  <c:v>52.689999</c:v>
                </c:pt>
                <c:pt idx="597">
                  <c:v>55.185333</c:v>
                </c:pt>
                <c:pt idx="598">
                  <c:v>54.344665999999997</c:v>
                </c:pt>
                <c:pt idx="599">
                  <c:v>54.700001</c:v>
                </c:pt>
                <c:pt idx="600">
                  <c:v>54.400002000000001</c:v>
                </c:pt>
                <c:pt idx="601">
                  <c:v>54.811332999999998</c:v>
                </c:pt>
                <c:pt idx="602">
                  <c:v>55.633330999999998</c:v>
                </c:pt>
                <c:pt idx="603">
                  <c:v>54.723998999999999</c:v>
                </c:pt>
                <c:pt idx="604">
                  <c:v>54.234000999999999</c:v>
                </c:pt>
                <c:pt idx="605">
                  <c:v>53.916668000000001</c:v>
                </c:pt>
                <c:pt idx="606">
                  <c:v>57.200001</c:v>
                </c:pt>
                <c:pt idx="607">
                  <c:v>59.646667000000001</c:v>
                </c:pt>
                <c:pt idx="608">
                  <c:v>59.207999999999998</c:v>
                </c:pt>
                <c:pt idx="609">
                  <c:v>59.325333000000001</c:v>
                </c:pt>
                <c:pt idx="610">
                  <c:v>58.522666999999998</c:v>
                </c:pt>
                <c:pt idx="611">
                  <c:v>61.266666000000001</c:v>
                </c:pt>
                <c:pt idx="612">
                  <c:v>62.667332000000002</c:v>
                </c:pt>
                <c:pt idx="613">
                  <c:v>66.125336000000004</c:v>
                </c:pt>
                <c:pt idx="614">
                  <c:v>66.013335999999995</c:v>
                </c:pt>
                <c:pt idx="615">
                  <c:v>65.333336000000003</c:v>
                </c:pt>
                <c:pt idx="616">
                  <c:v>61.186000999999997</c:v>
                </c:pt>
                <c:pt idx="617">
                  <c:v>67.456665000000001</c:v>
                </c:pt>
                <c:pt idx="618">
                  <c:v>65.847335999999999</c:v>
                </c:pt>
                <c:pt idx="619">
                  <c:v>66.866669000000002</c:v>
                </c:pt>
                <c:pt idx="620">
                  <c:v>67.518669000000003</c:v>
                </c:pt>
                <c:pt idx="621">
                  <c:v>66.663330000000002</c:v>
                </c:pt>
                <c:pt idx="622">
                  <c:v>66.592003000000005</c:v>
                </c:pt>
                <c:pt idx="623">
                  <c:v>66.274001999999996</c:v>
                </c:pt>
                <c:pt idx="624">
                  <c:v>63.618000000000002</c:v>
                </c:pt>
                <c:pt idx="625">
                  <c:v>66.318664999999996</c:v>
                </c:pt>
                <c:pt idx="626">
                  <c:v>64.600669999999994</c:v>
                </c:pt>
                <c:pt idx="627">
                  <c:v>67.099997999999999</c:v>
                </c:pt>
                <c:pt idx="628">
                  <c:v>72.199996999999996</c:v>
                </c:pt>
                <c:pt idx="629">
                  <c:v>81.431999000000005</c:v>
                </c:pt>
                <c:pt idx="630">
                  <c:v>85.112662999999998</c:v>
                </c:pt>
                <c:pt idx="631">
                  <c:v>93.667336000000006</c:v>
                </c:pt>
                <c:pt idx="632">
                  <c:v>93.666663999999997</c:v>
                </c:pt>
                <c:pt idx="633">
                  <c:v>93.132667999999995</c:v>
                </c:pt>
                <c:pt idx="634">
                  <c:v>93.066665999999998</c:v>
                </c:pt>
                <c:pt idx="635">
                  <c:v>110.599998</c:v>
                </c:pt>
                <c:pt idx="636">
                  <c:v>103.73333</c:v>
                </c:pt>
                <c:pt idx="637">
                  <c:v>102.866669</c:v>
                </c:pt>
                <c:pt idx="638">
                  <c:v>98.477333000000002</c:v>
                </c:pt>
                <c:pt idx="639">
                  <c:v>100.89666699999999</c:v>
                </c:pt>
                <c:pt idx="640">
                  <c:v>101.26733400000001</c:v>
                </c:pt>
                <c:pt idx="641">
                  <c:v>109.328667</c:v>
                </c:pt>
                <c:pt idx="642">
                  <c:v>106.599998</c:v>
                </c:pt>
                <c:pt idx="643">
                  <c:v>111.93</c:v>
                </c:pt>
                <c:pt idx="644">
                  <c:v>94.400665000000004</c:v>
                </c:pt>
                <c:pt idx="645">
                  <c:v>95.666663999999997</c:v>
                </c:pt>
                <c:pt idx="646">
                  <c:v>100.26667</c:v>
                </c:pt>
                <c:pt idx="647">
                  <c:v>100.066666</c:v>
                </c:pt>
                <c:pt idx="648">
                  <c:v>99.199996999999996</c:v>
                </c:pt>
                <c:pt idx="649">
                  <c:v>101</c:v>
                </c:pt>
                <c:pt idx="650">
                  <c:v>96.613335000000006</c:v>
                </c:pt>
                <c:pt idx="651">
                  <c:v>99.667336000000006</c:v>
                </c:pt>
                <c:pt idx="652">
                  <c:v>99.532668999999999</c:v>
                </c:pt>
                <c:pt idx="653">
                  <c:v>99.388664000000006</c:v>
                </c:pt>
                <c:pt idx="654">
                  <c:v>99.969329999999999</c:v>
                </c:pt>
                <c:pt idx="655">
                  <c:v>96.533332999999999</c:v>
                </c:pt>
                <c:pt idx="656">
                  <c:v>93.066665999999998</c:v>
                </c:pt>
                <c:pt idx="657">
                  <c:v>98</c:v>
                </c:pt>
                <c:pt idx="658">
                  <c:v>107.400002</c:v>
                </c:pt>
                <c:pt idx="659">
                  <c:v>110.999336</c:v>
                </c:pt>
                <c:pt idx="660">
                  <c:v>111.800003</c:v>
                </c:pt>
                <c:pt idx="661">
                  <c:v>126.599335</c:v>
                </c:pt>
                <c:pt idx="662">
                  <c:v>124.333336</c:v>
                </c:pt>
                <c:pt idx="663">
                  <c:v>124.045334</c:v>
                </c:pt>
                <c:pt idx="664">
                  <c:v>136.31733700000001</c:v>
                </c:pt>
                <c:pt idx="665">
                  <c:v>141.75199900000001</c:v>
                </c:pt>
                <c:pt idx="666">
                  <c:v>131.65933200000001</c:v>
                </c:pt>
                <c:pt idx="667">
                  <c:v>137.33332799999999</c:v>
                </c:pt>
                <c:pt idx="668">
                  <c:v>145.36399800000001</c:v>
                </c:pt>
                <c:pt idx="669">
                  <c:v>153.00799599999999</c:v>
                </c:pt>
                <c:pt idx="670">
                  <c:v>148.203339</c:v>
                </c:pt>
                <c:pt idx="671">
                  <c:v>167.38000500000001</c:v>
                </c:pt>
                <c:pt idx="672">
                  <c:v>159.66333</c:v>
                </c:pt>
                <c:pt idx="673">
                  <c:v>135.74333200000001</c:v>
                </c:pt>
                <c:pt idx="674">
                  <c:v>134.270004</c:v>
                </c:pt>
                <c:pt idx="675">
                  <c:v>118.666664</c:v>
                </c:pt>
                <c:pt idx="676">
                  <c:v>118.866669</c:v>
                </c:pt>
                <c:pt idx="677">
                  <c:v>128.73666399999999</c:v>
                </c:pt>
                <c:pt idx="678">
                  <c:v>127.313332</c:v>
                </c:pt>
                <c:pt idx="679">
                  <c:v>126.98333</c:v>
                </c:pt>
                <c:pt idx="680">
                  <c:v>145.520004</c:v>
                </c:pt>
                <c:pt idx="681">
                  <c:v>146.62333699999999</c:v>
                </c:pt>
                <c:pt idx="682">
                  <c:v>138.53334000000001</c:v>
                </c:pt>
                <c:pt idx="683">
                  <c:v>149.31333900000001</c:v>
                </c:pt>
                <c:pt idx="684">
                  <c:v>151.04333500000001</c:v>
                </c:pt>
                <c:pt idx="685">
                  <c:v>143.199997</c:v>
                </c:pt>
                <c:pt idx="686">
                  <c:v>135.05332899999999</c:v>
                </c:pt>
                <c:pt idx="687">
                  <c:v>121.26667</c:v>
                </c:pt>
                <c:pt idx="688">
                  <c:v>131.15666200000001</c:v>
                </c:pt>
                <c:pt idx="689">
                  <c:v>141.53999300000001</c:v>
                </c:pt>
                <c:pt idx="690">
                  <c:v>138.66667200000001</c:v>
                </c:pt>
                <c:pt idx="691">
                  <c:v>140.44000199999999</c:v>
                </c:pt>
                <c:pt idx="692">
                  <c:v>146.91999799999999</c:v>
                </c:pt>
                <c:pt idx="693">
                  <c:v>140.46333300000001</c:v>
                </c:pt>
                <c:pt idx="694">
                  <c:v>141.116669</c:v>
                </c:pt>
                <c:pt idx="695">
                  <c:v>141.26333600000001</c:v>
                </c:pt>
                <c:pt idx="696">
                  <c:v>139.95666499999999</c:v>
                </c:pt>
                <c:pt idx="697">
                  <c:v>146.14666700000001</c:v>
                </c:pt>
                <c:pt idx="698">
                  <c:v>143.37666300000001</c:v>
                </c:pt>
                <c:pt idx="699">
                  <c:v>147.33332799999999</c:v>
                </c:pt>
                <c:pt idx="700">
                  <c:v>147.78334000000001</c:v>
                </c:pt>
                <c:pt idx="701">
                  <c:v>149.92666600000001</c:v>
                </c:pt>
                <c:pt idx="702">
                  <c:v>150.10333299999999</c:v>
                </c:pt>
                <c:pt idx="703">
                  <c:v>151.479996</c:v>
                </c:pt>
                <c:pt idx="704">
                  <c:v>148.74667400000001</c:v>
                </c:pt>
                <c:pt idx="705">
                  <c:v>143.91667200000001</c:v>
                </c:pt>
                <c:pt idx="706">
                  <c:v>140.89999399999999</c:v>
                </c:pt>
                <c:pt idx="707">
                  <c:v>147.30667099999999</c:v>
                </c:pt>
                <c:pt idx="708">
                  <c:v>140.613327</c:v>
                </c:pt>
                <c:pt idx="709">
                  <c:v>137.21000699999999</c:v>
                </c:pt>
                <c:pt idx="710">
                  <c:v>141.25332599999999</c:v>
                </c:pt>
                <c:pt idx="711">
                  <c:v>138.82666</c:v>
                </c:pt>
                <c:pt idx="712">
                  <c:v>136.653336</c:v>
                </c:pt>
                <c:pt idx="713">
                  <c:v>135.633331</c:v>
                </c:pt>
                <c:pt idx="714">
                  <c:v>131.33332799999999</c:v>
                </c:pt>
                <c:pt idx="715">
                  <c:v>136.57666</c:v>
                </c:pt>
                <c:pt idx="716">
                  <c:v>143.53999300000001</c:v>
                </c:pt>
                <c:pt idx="717">
                  <c:v>142.76666299999999</c:v>
                </c:pt>
                <c:pt idx="718">
                  <c:v>145.366669</c:v>
                </c:pt>
                <c:pt idx="719">
                  <c:v>146.5</c:v>
                </c:pt>
                <c:pt idx="720">
                  <c:v>140.029999</c:v>
                </c:pt>
                <c:pt idx="721">
                  <c:v>138.816666</c:v>
                </c:pt>
                <c:pt idx="722">
                  <c:v>138.35000600000001</c:v>
                </c:pt>
                <c:pt idx="723">
                  <c:v>136.949997</c:v>
                </c:pt>
                <c:pt idx="724">
                  <c:v>136.30999800000001</c:v>
                </c:pt>
                <c:pt idx="725">
                  <c:v>153.38999899999999</c:v>
                </c:pt>
                <c:pt idx="726">
                  <c:v>149.449997</c:v>
                </c:pt>
                <c:pt idx="727">
                  <c:v>164</c:v>
                </c:pt>
                <c:pt idx="728">
                  <c:v>165.99667400000001</c:v>
                </c:pt>
                <c:pt idx="729">
                  <c:v>167.83332799999999</c:v>
                </c:pt>
                <c:pt idx="730">
                  <c:v>180.133331</c:v>
                </c:pt>
                <c:pt idx="731">
                  <c:v>183.35333299999999</c:v>
                </c:pt>
                <c:pt idx="732">
                  <c:v>193.720001</c:v>
                </c:pt>
                <c:pt idx="733">
                  <c:v>200.73666399999999</c:v>
                </c:pt>
                <c:pt idx="734">
                  <c:v>199.19667100000001</c:v>
                </c:pt>
                <c:pt idx="735">
                  <c:v>185.479996</c:v>
                </c:pt>
                <c:pt idx="736">
                  <c:v>196.67334</c:v>
                </c:pt>
                <c:pt idx="737">
                  <c:v>197.00332599999999</c:v>
                </c:pt>
                <c:pt idx="738">
                  <c:v>201.63999899999999</c:v>
                </c:pt>
                <c:pt idx="739">
                  <c:v>208.50332599999999</c:v>
                </c:pt>
                <c:pt idx="740">
                  <c:v>217.89666700000001</c:v>
                </c:pt>
                <c:pt idx="741">
                  <c:v>191.45666499999999</c:v>
                </c:pt>
                <c:pt idx="742">
                  <c:v>205.00332599999999</c:v>
                </c:pt>
                <c:pt idx="743">
                  <c:v>206.33332799999999</c:v>
                </c:pt>
                <c:pt idx="744">
                  <c:v>214.42666600000001</c:v>
                </c:pt>
                <c:pt idx="745">
                  <c:v>209.41000399999999</c:v>
                </c:pt>
                <c:pt idx="746">
                  <c:v>209.39666700000001</c:v>
                </c:pt>
                <c:pt idx="747">
                  <c:v>222.96665999999999</c:v>
                </c:pt>
                <c:pt idx="748">
                  <c:v>222.08000200000001</c:v>
                </c:pt>
                <c:pt idx="749">
                  <c:v>216</c:v>
                </c:pt>
                <c:pt idx="750">
                  <c:v>210.73333700000001</c:v>
                </c:pt>
                <c:pt idx="751">
                  <c:v>214.33000200000001</c:v>
                </c:pt>
                <c:pt idx="752">
                  <c:v>224.83667</c:v>
                </c:pt>
                <c:pt idx="753">
                  <c:v>220.33332799999999</c:v>
                </c:pt>
                <c:pt idx="754">
                  <c:v>224</c:v>
                </c:pt>
                <c:pt idx="755">
                  <c:v>233.33000200000001</c:v>
                </c:pt>
                <c:pt idx="756">
                  <c:v>239.820007</c:v>
                </c:pt>
                <c:pt idx="757">
                  <c:v>241.220001</c:v>
                </c:pt>
                <c:pt idx="758">
                  <c:v>252.83000200000001</c:v>
                </c:pt>
                <c:pt idx="759">
                  <c:v>259.209991</c:v>
                </c:pt>
                <c:pt idx="760">
                  <c:v>285.33334400000001</c:v>
                </c:pt>
                <c:pt idx="761">
                  <c:v>283.133331</c:v>
                </c:pt>
                <c:pt idx="762">
                  <c:v>277</c:v>
                </c:pt>
                <c:pt idx="763">
                  <c:v>284.25332600000002</c:v>
                </c:pt>
                <c:pt idx="764">
                  <c:v>281.13000499999998</c:v>
                </c:pt>
                <c:pt idx="765">
                  <c:v>284</c:v>
                </c:pt>
                <c:pt idx="766">
                  <c:v>279.26666299999999</c:v>
                </c:pt>
                <c:pt idx="767">
                  <c:v>286.24667399999998</c:v>
                </c:pt>
                <c:pt idx="768">
                  <c:v>285</c:v>
                </c:pt>
                <c:pt idx="769">
                  <c:v>278.10333300000002</c:v>
                </c:pt>
                <c:pt idx="770">
                  <c:v>285</c:v>
                </c:pt>
                <c:pt idx="771">
                  <c:v>297.12667800000003</c:v>
                </c:pt>
                <c:pt idx="772">
                  <c:v>290.116669</c:v>
                </c:pt>
                <c:pt idx="773">
                  <c:v>273.33334400000001</c:v>
                </c:pt>
                <c:pt idx="774">
                  <c:v>276.66665599999999</c:v>
                </c:pt>
                <c:pt idx="775">
                  <c:v>271.42999300000002</c:v>
                </c:pt>
                <c:pt idx="776">
                  <c:v>281.55999800000001</c:v>
                </c:pt>
                <c:pt idx="777">
                  <c:v>292.33999599999999</c:v>
                </c:pt>
                <c:pt idx="778">
                  <c:v>285</c:v>
                </c:pt>
                <c:pt idx="779">
                  <c:v>281.66665599999999</c:v>
                </c:pt>
                <c:pt idx="780">
                  <c:v>289.89001500000001</c:v>
                </c:pt>
                <c:pt idx="781">
                  <c:v>285.040009</c:v>
                </c:pt>
                <c:pt idx="782">
                  <c:v>281.21331800000002</c:v>
                </c:pt>
                <c:pt idx="783">
                  <c:v>270.81332400000002</c:v>
                </c:pt>
                <c:pt idx="784">
                  <c:v>267.08667000000003</c:v>
                </c:pt>
                <c:pt idx="785">
                  <c:v>272.66665599999999</c:v>
                </c:pt>
                <c:pt idx="786">
                  <c:v>259.69665500000002</c:v>
                </c:pt>
                <c:pt idx="787">
                  <c:v>260.29998799999998</c:v>
                </c:pt>
                <c:pt idx="788">
                  <c:v>265</c:v>
                </c:pt>
                <c:pt idx="789">
                  <c:v>254.21333300000001</c:v>
                </c:pt>
                <c:pt idx="790">
                  <c:v>220.71000699999999</c:v>
                </c:pt>
                <c:pt idx="791">
                  <c:v>237.28334000000001</c:v>
                </c:pt>
                <c:pt idx="792">
                  <c:v>242.050003</c:v>
                </c:pt>
                <c:pt idx="793">
                  <c:v>233.33332799999999</c:v>
                </c:pt>
                <c:pt idx="794">
                  <c:v>230.03666699999999</c:v>
                </c:pt>
                <c:pt idx="795">
                  <c:v>239.42666600000001</c:v>
                </c:pt>
                <c:pt idx="796">
                  <c:v>229.33000200000001</c:v>
                </c:pt>
                <c:pt idx="797">
                  <c:v>218.60000600000001</c:v>
                </c:pt>
                <c:pt idx="798">
                  <c:v>208.68666099999999</c:v>
                </c:pt>
                <c:pt idx="799">
                  <c:v>200.183334</c:v>
                </c:pt>
                <c:pt idx="800">
                  <c:v>202.72666899999999</c:v>
                </c:pt>
                <c:pt idx="801">
                  <c:v>233.433334</c:v>
                </c:pt>
                <c:pt idx="802">
                  <c:v>233.133331</c:v>
                </c:pt>
                <c:pt idx="803">
                  <c:v>223.33332799999999</c:v>
                </c:pt>
                <c:pt idx="804">
                  <c:v>231.363327</c:v>
                </c:pt>
                <c:pt idx="805">
                  <c:v>234.449997</c:v>
                </c:pt>
                <c:pt idx="806">
                  <c:v>218.95666499999999</c:v>
                </c:pt>
                <c:pt idx="807">
                  <c:v>228.096664</c:v>
                </c:pt>
                <c:pt idx="808">
                  <c:v>215.53334000000001</c:v>
                </c:pt>
                <c:pt idx="809">
                  <c:v>228.19667100000001</c:v>
                </c:pt>
                <c:pt idx="810">
                  <c:v>225.25666799999999</c:v>
                </c:pt>
                <c:pt idx="811">
                  <c:v>222.636673</c:v>
                </c:pt>
                <c:pt idx="812">
                  <c:v>204.33332799999999</c:v>
                </c:pt>
                <c:pt idx="813">
                  <c:v>213.95666499999999</c:v>
                </c:pt>
                <c:pt idx="814">
                  <c:v>205.21333300000001</c:v>
                </c:pt>
                <c:pt idx="815">
                  <c:v>200.58332799999999</c:v>
                </c:pt>
                <c:pt idx="816">
                  <c:v>215.53999300000001</c:v>
                </c:pt>
                <c:pt idx="817">
                  <c:v>229.45666499999999</c:v>
                </c:pt>
                <c:pt idx="818">
                  <c:v>235.903336</c:v>
                </c:pt>
                <c:pt idx="819">
                  <c:v>230.10000600000001</c:v>
                </c:pt>
                <c:pt idx="820">
                  <c:v>229</c:v>
                </c:pt>
                <c:pt idx="821">
                  <c:v>225.79333500000001</c:v>
                </c:pt>
                <c:pt idx="822">
                  <c:v>225.92334</c:v>
                </c:pt>
                <c:pt idx="823">
                  <c:v>228.566666</c:v>
                </c:pt>
                <c:pt idx="824">
                  <c:v>237.566666</c:v>
                </c:pt>
                <c:pt idx="825">
                  <c:v>256.89999399999999</c:v>
                </c:pt>
                <c:pt idx="826">
                  <c:v>247.699997</c:v>
                </c:pt>
                <c:pt idx="827">
                  <c:v>242.883331</c:v>
                </c:pt>
                <c:pt idx="828">
                  <c:v>239.866669</c:v>
                </c:pt>
                <c:pt idx="829">
                  <c:v>239.13999899999999</c:v>
                </c:pt>
                <c:pt idx="830">
                  <c:v>234.92334</c:v>
                </c:pt>
                <c:pt idx="831">
                  <c:v>247.16667200000001</c:v>
                </c:pt>
                <c:pt idx="832">
                  <c:v>239.933334</c:v>
                </c:pt>
                <c:pt idx="833">
                  <c:v>247</c:v>
                </c:pt>
                <c:pt idx="834">
                  <c:v>239.320007</c:v>
                </c:pt>
                <c:pt idx="835">
                  <c:v>232.136673</c:v>
                </c:pt>
                <c:pt idx="836">
                  <c:v>233.16999799999999</c:v>
                </c:pt>
                <c:pt idx="837">
                  <c:v>222.529999</c:v>
                </c:pt>
                <c:pt idx="838">
                  <c:v>234.60000600000001</c:v>
                </c:pt>
                <c:pt idx="839">
                  <c:v>226.31333900000001</c:v>
                </c:pt>
                <c:pt idx="840">
                  <c:v>227.020004</c:v>
                </c:pt>
                <c:pt idx="841">
                  <c:v>226.91999799999999</c:v>
                </c:pt>
                <c:pt idx="842">
                  <c:v>221.933334</c:v>
                </c:pt>
                <c:pt idx="843">
                  <c:v>221.633331</c:v>
                </c:pt>
                <c:pt idx="844">
                  <c:v>199.74667400000001</c:v>
                </c:pt>
                <c:pt idx="845">
                  <c:v>200.83000200000001</c:v>
                </c:pt>
                <c:pt idx="846">
                  <c:v>200.51333600000001</c:v>
                </c:pt>
                <c:pt idx="847">
                  <c:v>194.470001</c:v>
                </c:pt>
                <c:pt idx="848">
                  <c:v>191.85000600000001</c:v>
                </c:pt>
                <c:pt idx="849">
                  <c:v>189.33332799999999</c:v>
                </c:pt>
                <c:pt idx="850">
                  <c:v>184.183334</c:v>
                </c:pt>
                <c:pt idx="851">
                  <c:v>191.66667200000001</c:v>
                </c:pt>
                <c:pt idx="852">
                  <c:v>198.703339</c:v>
                </c:pt>
                <c:pt idx="853">
                  <c:v>193.866669</c:v>
                </c:pt>
                <c:pt idx="854">
                  <c:v>202.43666099999999</c:v>
                </c:pt>
                <c:pt idx="855">
                  <c:v>202.520004</c:v>
                </c:pt>
                <c:pt idx="856">
                  <c:v>206.74667400000001</c:v>
                </c:pt>
                <c:pt idx="857">
                  <c:v>209.5</c:v>
                </c:pt>
                <c:pt idx="858">
                  <c:v>209.26666299999999</c:v>
                </c:pt>
                <c:pt idx="859">
                  <c:v>206.71000699999999</c:v>
                </c:pt>
                <c:pt idx="860">
                  <c:v>200.60000600000001</c:v>
                </c:pt>
                <c:pt idx="861">
                  <c:v>193.23666399999999</c:v>
                </c:pt>
                <c:pt idx="862">
                  <c:v>197.27667199999999</c:v>
                </c:pt>
                <c:pt idx="863">
                  <c:v>207.66999799999999</c:v>
                </c:pt>
                <c:pt idx="864">
                  <c:v>200.72332800000001</c:v>
                </c:pt>
                <c:pt idx="865">
                  <c:v>201.29333500000001</c:v>
                </c:pt>
                <c:pt idx="866">
                  <c:v>203.41000399999999</c:v>
                </c:pt>
                <c:pt idx="867">
                  <c:v>204.07666</c:v>
                </c:pt>
                <c:pt idx="868">
                  <c:v>205.56333900000001</c:v>
                </c:pt>
                <c:pt idx="869">
                  <c:v>199.179993</c:v>
                </c:pt>
                <c:pt idx="870">
                  <c:v>200.63000500000001</c:v>
                </c:pt>
                <c:pt idx="871">
                  <c:v>204.45666499999999</c:v>
                </c:pt>
                <c:pt idx="872">
                  <c:v>208.16000399999999</c:v>
                </c:pt>
                <c:pt idx="873">
                  <c:v>206.08332799999999</c:v>
                </c:pt>
                <c:pt idx="874">
                  <c:v>210.66667200000001</c:v>
                </c:pt>
                <c:pt idx="875">
                  <c:v>224.99667400000001</c:v>
                </c:pt>
                <c:pt idx="876">
                  <c:v>229.86000100000001</c:v>
                </c:pt>
                <c:pt idx="877">
                  <c:v>223.88000500000001</c:v>
                </c:pt>
                <c:pt idx="878">
                  <c:v>228.21665999999999</c:v>
                </c:pt>
                <c:pt idx="879">
                  <c:v>226.58999600000001</c:v>
                </c:pt>
                <c:pt idx="880">
                  <c:v>227.97332800000001</c:v>
                </c:pt>
                <c:pt idx="881">
                  <c:v>226.32666</c:v>
                </c:pt>
                <c:pt idx="882">
                  <c:v>227.23666399999999</c:v>
                </c:pt>
                <c:pt idx="883">
                  <c:v>221.42334</c:v>
                </c:pt>
                <c:pt idx="884">
                  <c:v>209.45666499999999</c:v>
                </c:pt>
                <c:pt idx="885">
                  <c:v>217.72666899999999</c:v>
                </c:pt>
                <c:pt idx="886">
                  <c:v>220.73333700000001</c:v>
                </c:pt>
                <c:pt idx="887">
                  <c:v>228.77333100000001</c:v>
                </c:pt>
                <c:pt idx="888">
                  <c:v>223.58332799999999</c:v>
                </c:pt>
                <c:pt idx="889">
                  <c:v>219.46333300000001</c:v>
                </c:pt>
                <c:pt idx="890">
                  <c:v>218.22666899999999</c:v>
                </c:pt>
                <c:pt idx="891">
                  <c:v>209.96333300000001</c:v>
                </c:pt>
                <c:pt idx="892">
                  <c:v>217.33000200000001</c:v>
                </c:pt>
                <c:pt idx="893">
                  <c:v>219.86999499999999</c:v>
                </c:pt>
                <c:pt idx="894">
                  <c:v>218.81333900000001</c:v>
                </c:pt>
                <c:pt idx="895">
                  <c:v>215.453339</c:v>
                </c:pt>
                <c:pt idx="896">
                  <c:v>216.990005</c:v>
                </c:pt>
                <c:pt idx="897">
                  <c:v>221.133331</c:v>
                </c:pt>
                <c:pt idx="898">
                  <c:v>215.66667200000001</c:v>
                </c:pt>
                <c:pt idx="899">
                  <c:v>216.596664</c:v>
                </c:pt>
                <c:pt idx="900">
                  <c:v>223.91999799999999</c:v>
                </c:pt>
                <c:pt idx="901">
                  <c:v>233.33332799999999</c:v>
                </c:pt>
                <c:pt idx="902">
                  <c:v>239.66667200000001</c:v>
                </c:pt>
                <c:pt idx="903">
                  <c:v>237</c:v>
                </c:pt>
                <c:pt idx="904">
                  <c:v>238.66667200000001</c:v>
                </c:pt>
                <c:pt idx="905">
                  <c:v>237.300003</c:v>
                </c:pt>
                <c:pt idx="906">
                  <c:v>236.72332800000001</c:v>
                </c:pt>
                <c:pt idx="907">
                  <c:v>237.99667400000001</c:v>
                </c:pt>
                <c:pt idx="908">
                  <c:v>237.570007</c:v>
                </c:pt>
                <c:pt idx="909">
                  <c:v>235.44667100000001</c:v>
                </c:pt>
                <c:pt idx="910">
                  <c:v>241.23666399999999</c:v>
                </c:pt>
                <c:pt idx="911">
                  <c:v>235.02333100000001</c:v>
                </c:pt>
                <c:pt idx="912">
                  <c:v>224.220001</c:v>
                </c:pt>
                <c:pt idx="913">
                  <c:v>223.25</c:v>
                </c:pt>
                <c:pt idx="914">
                  <c:v>226.070007</c:v>
                </c:pt>
                <c:pt idx="915">
                  <c:v>227.616669</c:v>
                </c:pt>
                <c:pt idx="916">
                  <c:v>228.479996</c:v>
                </c:pt>
                <c:pt idx="917">
                  <c:v>236.893326</c:v>
                </c:pt>
                <c:pt idx="918">
                  <c:v>235.67666600000001</c:v>
                </c:pt>
                <c:pt idx="919">
                  <c:v>236.10333299999999</c:v>
                </c:pt>
                <c:pt idx="920">
                  <c:v>235</c:v>
                </c:pt>
                <c:pt idx="921">
                  <c:v>238.240005</c:v>
                </c:pt>
                <c:pt idx="922">
                  <c:v>244.33332799999999</c:v>
                </c:pt>
                <c:pt idx="923">
                  <c:v>244.69332900000001</c:v>
                </c:pt>
                <c:pt idx="924">
                  <c:v>244.83332799999999</c:v>
                </c:pt>
                <c:pt idx="925">
                  <c:v>244.08332799999999</c:v>
                </c:pt>
                <c:pt idx="926">
                  <c:v>246.66667200000001</c:v>
                </c:pt>
                <c:pt idx="927">
                  <c:v>253.86000100000001</c:v>
                </c:pt>
                <c:pt idx="928">
                  <c:v>251.136673</c:v>
                </c:pt>
                <c:pt idx="929">
                  <c:v>253.199997</c:v>
                </c:pt>
                <c:pt idx="930">
                  <c:v>246.73666399999999</c:v>
                </c:pt>
                <c:pt idx="931">
                  <c:v>247.52333100000001</c:v>
                </c:pt>
                <c:pt idx="932">
                  <c:v>248.33332799999999</c:v>
                </c:pt>
                <c:pt idx="933">
                  <c:v>250.94332900000001</c:v>
                </c:pt>
                <c:pt idx="934">
                  <c:v>252.383331</c:v>
                </c:pt>
                <c:pt idx="935">
                  <c:v>244.85333299999999</c:v>
                </c:pt>
                <c:pt idx="936">
                  <c:v>244.929993</c:v>
                </c:pt>
                <c:pt idx="937">
                  <c:v>247.84333799999999</c:v>
                </c:pt>
                <c:pt idx="938">
                  <c:v>251.66667200000001</c:v>
                </c:pt>
                <c:pt idx="939">
                  <c:v>248.63000500000001</c:v>
                </c:pt>
                <c:pt idx="940">
                  <c:v>257.70666499999999</c:v>
                </c:pt>
                <c:pt idx="941">
                  <c:v>262.39999399999999</c:v>
                </c:pt>
                <c:pt idx="942">
                  <c:v>259.93331899999998</c:v>
                </c:pt>
                <c:pt idx="943">
                  <c:v>260.33334400000001</c:v>
                </c:pt>
                <c:pt idx="944">
                  <c:v>259.46667500000001</c:v>
                </c:pt>
                <c:pt idx="945">
                  <c:v>265.5</c:v>
                </c:pt>
                <c:pt idx="946">
                  <c:v>261.60000600000001</c:v>
                </c:pt>
                <c:pt idx="947">
                  <c:v>258.73333700000001</c:v>
                </c:pt>
                <c:pt idx="948">
                  <c:v>261.82000699999998</c:v>
                </c:pt>
                <c:pt idx="949">
                  <c:v>265.40332000000001</c:v>
                </c:pt>
                <c:pt idx="950">
                  <c:v>262.54998799999998</c:v>
                </c:pt>
                <c:pt idx="951">
                  <c:v>266.976654</c:v>
                </c:pt>
                <c:pt idx="952">
                  <c:v>270.156677</c:v>
                </c:pt>
                <c:pt idx="953">
                  <c:v>271.82998700000002</c:v>
                </c:pt>
                <c:pt idx="954">
                  <c:v>274.57998700000002</c:v>
                </c:pt>
                <c:pt idx="955">
                  <c:v>283.92999300000002</c:v>
                </c:pt>
                <c:pt idx="956">
                  <c:v>292.51001000000002</c:v>
                </c:pt>
                <c:pt idx="957">
                  <c:v>288.45001200000002</c:v>
                </c:pt>
                <c:pt idx="958">
                  <c:v>285.33334400000001</c:v>
                </c:pt>
                <c:pt idx="959">
                  <c:v>298.5</c:v>
                </c:pt>
                <c:pt idx="960">
                  <c:v>316.843323</c:v>
                </c:pt>
                <c:pt idx="961">
                  <c:v>341.56332400000002</c:v>
                </c:pt>
                <c:pt idx="962">
                  <c:v>346.55334499999998</c:v>
                </c:pt>
                <c:pt idx="963">
                  <c:v>356.10333300000002</c:v>
                </c:pt>
                <c:pt idx="964">
                  <c:v>360.61999500000002</c:v>
                </c:pt>
                <c:pt idx="965">
                  <c:v>381.66665599999999</c:v>
                </c:pt>
                <c:pt idx="966">
                  <c:v>386.45333900000003</c:v>
                </c:pt>
                <c:pt idx="967">
                  <c:v>392.44332900000001</c:v>
                </c:pt>
                <c:pt idx="968">
                  <c:v>411.47000100000002</c:v>
                </c:pt>
                <c:pt idx="969">
                  <c:v>409.33334400000001</c:v>
                </c:pt>
                <c:pt idx="970">
                  <c:v>383.26333599999998</c:v>
                </c:pt>
                <c:pt idx="971">
                  <c:v>391.20001200000002</c:v>
                </c:pt>
                <c:pt idx="972">
                  <c:v>336.80334499999998</c:v>
                </c:pt>
                <c:pt idx="973">
                  <c:v>367.58999599999999</c:v>
                </c:pt>
                <c:pt idx="974">
                  <c:v>349.16665599999999</c:v>
                </c:pt>
                <c:pt idx="975">
                  <c:v>339.209991</c:v>
                </c:pt>
                <c:pt idx="976">
                  <c:v>334.43667599999998</c:v>
                </c:pt>
                <c:pt idx="977">
                  <c:v>354.50332600000002</c:v>
                </c:pt>
                <c:pt idx="978">
                  <c:v>368.85000600000001</c:v>
                </c:pt>
                <c:pt idx="979">
                  <c:v>366.290009</c:v>
                </c:pt>
                <c:pt idx="980">
                  <c:v>387.44332900000001</c:v>
                </c:pt>
                <c:pt idx="981">
                  <c:v>389.17001299999998</c:v>
                </c:pt>
                <c:pt idx="982">
                  <c:v>360.13000499999998</c:v>
                </c:pt>
                <c:pt idx="983">
                  <c:v>366.48998999999998</c:v>
                </c:pt>
                <c:pt idx="984">
                  <c:v>366.99667399999998</c:v>
                </c:pt>
                <c:pt idx="985">
                  <c:v>381.45666499999999</c:v>
                </c:pt>
                <c:pt idx="986">
                  <c:v>386.89999399999999</c:v>
                </c:pt>
                <c:pt idx="987">
                  <c:v>366.35333300000002</c:v>
                </c:pt>
                <c:pt idx="988">
                  <c:v>361.59667999999999</c:v>
                </c:pt>
                <c:pt idx="989">
                  <c:v>333.83667000000003</c:v>
                </c:pt>
                <c:pt idx="990">
                  <c:v>348.06668100000002</c:v>
                </c:pt>
                <c:pt idx="991">
                  <c:v>350.90332000000001</c:v>
                </c:pt>
                <c:pt idx="992">
                  <c:v>353.54666099999997</c:v>
                </c:pt>
                <c:pt idx="993">
                  <c:v>336.25</c:v>
                </c:pt>
                <c:pt idx="994">
                  <c:v>333.69665500000002</c:v>
                </c:pt>
                <c:pt idx="995">
                  <c:v>315</c:v>
                </c:pt>
                <c:pt idx="996">
                  <c:v>317.73666400000002</c:v>
                </c:pt>
                <c:pt idx="997">
                  <c:v>331.5</c:v>
                </c:pt>
                <c:pt idx="998">
                  <c:v>304.92334</c:v>
                </c:pt>
                <c:pt idx="999">
                  <c:v>303.56668100000002</c:v>
                </c:pt>
                <c:pt idx="1000">
                  <c:v>305.62332199999997</c:v>
                </c:pt>
                <c:pt idx="1001">
                  <c:v>321.88665800000001</c:v>
                </c:pt>
                <c:pt idx="1002">
                  <c:v>335.60000600000001</c:v>
                </c:pt>
                <c:pt idx="1003">
                  <c:v>357.89001500000001</c:v>
                </c:pt>
                <c:pt idx="1004">
                  <c:v>369.82998700000002</c:v>
                </c:pt>
                <c:pt idx="1005">
                  <c:v>366.21331800000002</c:v>
                </c:pt>
                <c:pt idx="1006">
                  <c:v>353.77667200000002</c:v>
                </c:pt>
                <c:pt idx="1007">
                  <c:v>357.81332400000002</c:v>
                </c:pt>
                <c:pt idx="1008">
                  <c:v>382.58334400000001</c:v>
                </c:pt>
                <c:pt idx="1009">
                  <c:v>396.51666299999999</c:v>
                </c:pt>
                <c:pt idx="1010">
                  <c:v>382.21667500000001</c:v>
                </c:pt>
                <c:pt idx="1011">
                  <c:v>359</c:v>
                </c:pt>
                <c:pt idx="1012">
                  <c:v>360.12332199999997</c:v>
                </c:pt>
                <c:pt idx="1013">
                  <c:v>333.33334400000001</c:v>
                </c:pt>
                <c:pt idx="1014">
                  <c:v>351.22332799999998</c:v>
                </c:pt>
                <c:pt idx="1015">
                  <c:v>359.616669</c:v>
                </c:pt>
                <c:pt idx="1016">
                  <c:v>369.69000199999999</c:v>
                </c:pt>
                <c:pt idx="1017">
                  <c:v>339.959991</c:v>
                </c:pt>
                <c:pt idx="1018">
                  <c:v>342.20333900000003</c:v>
                </c:pt>
                <c:pt idx="1019">
                  <c:v>347.23666400000002</c:v>
                </c:pt>
                <c:pt idx="1020">
                  <c:v>336.57666</c:v>
                </c:pt>
                <c:pt idx="1021">
                  <c:v>332.11334199999999</c:v>
                </c:pt>
                <c:pt idx="1022">
                  <c:v>301.58667000000003</c:v>
                </c:pt>
                <c:pt idx="1023">
                  <c:v>304.73333700000001</c:v>
                </c:pt>
                <c:pt idx="1024">
                  <c:v>317.476654</c:v>
                </c:pt>
                <c:pt idx="1025">
                  <c:v>311.11999500000002</c:v>
                </c:pt>
                <c:pt idx="1026">
                  <c:v>277.18667599999998</c:v>
                </c:pt>
                <c:pt idx="1027">
                  <c:v>290.90332000000001</c:v>
                </c:pt>
                <c:pt idx="1028">
                  <c:v>311.73666400000002</c:v>
                </c:pt>
                <c:pt idx="1029">
                  <c:v>309.39334100000002</c:v>
                </c:pt>
                <c:pt idx="1030">
                  <c:v>294</c:v>
                </c:pt>
                <c:pt idx="1031">
                  <c:v>299.07333399999999</c:v>
                </c:pt>
                <c:pt idx="1032">
                  <c:v>307.92999300000002</c:v>
                </c:pt>
                <c:pt idx="1033">
                  <c:v>301.843323</c:v>
                </c:pt>
                <c:pt idx="1034">
                  <c:v>311.66665599999999</c:v>
                </c:pt>
                <c:pt idx="1035">
                  <c:v>302.790009</c:v>
                </c:pt>
                <c:pt idx="1036">
                  <c:v>303.209991</c:v>
                </c:pt>
                <c:pt idx="1037">
                  <c:v>287.19000199999999</c:v>
                </c:pt>
                <c:pt idx="1038">
                  <c:v>300</c:v>
                </c:pt>
                <c:pt idx="1039">
                  <c:v>304.68331899999998</c:v>
                </c:pt>
                <c:pt idx="1040">
                  <c:v>304.42001299999998</c:v>
                </c:pt>
                <c:pt idx="1041">
                  <c:v>295.33334400000001</c:v>
                </c:pt>
                <c:pt idx="1042">
                  <c:v>278.04333500000001</c:v>
                </c:pt>
                <c:pt idx="1043">
                  <c:v>276.80999800000001</c:v>
                </c:pt>
                <c:pt idx="1044">
                  <c:v>233.46333300000001</c:v>
                </c:pt>
                <c:pt idx="1045">
                  <c:v>269.74334700000003</c:v>
                </c:pt>
                <c:pt idx="1046">
                  <c:v>271.67001299999998</c:v>
                </c:pt>
                <c:pt idx="1047">
                  <c:v>289.89334100000002</c:v>
                </c:pt>
                <c:pt idx="1048">
                  <c:v>290.709991</c:v>
                </c:pt>
                <c:pt idx="1049">
                  <c:v>292.92334</c:v>
                </c:pt>
                <c:pt idx="1050">
                  <c:v>283.03332499999999</c:v>
                </c:pt>
                <c:pt idx="1051">
                  <c:v>285.43331899999998</c:v>
                </c:pt>
                <c:pt idx="1052">
                  <c:v>265.17666600000001</c:v>
                </c:pt>
                <c:pt idx="1053">
                  <c:v>279.82666</c:v>
                </c:pt>
                <c:pt idx="1054">
                  <c:v>283.81668100000002</c:v>
                </c:pt>
                <c:pt idx="1055">
                  <c:v>280.06668100000002</c:v>
                </c:pt>
                <c:pt idx="1056">
                  <c:v>260.20333900000003</c:v>
                </c:pt>
                <c:pt idx="1057">
                  <c:v>258.42334</c:v>
                </c:pt>
                <c:pt idx="1058">
                  <c:v>269.66665599999999</c:v>
                </c:pt>
                <c:pt idx="1059">
                  <c:v>276.99667399999998</c:v>
                </c:pt>
                <c:pt idx="1060">
                  <c:v>291.49667399999998</c:v>
                </c:pt>
                <c:pt idx="1061">
                  <c:v>304.99334700000003</c:v>
                </c:pt>
                <c:pt idx="1062">
                  <c:v>310</c:v>
                </c:pt>
                <c:pt idx="1063">
                  <c:v>326.64666699999998</c:v>
                </c:pt>
                <c:pt idx="1064">
                  <c:v>336.57666</c:v>
                </c:pt>
                <c:pt idx="1065">
                  <c:v>336</c:v>
                </c:pt>
                <c:pt idx="1066">
                  <c:v>355.03332499999999</c:v>
                </c:pt>
                <c:pt idx="1067">
                  <c:v>369.32998700000002</c:v>
                </c:pt>
                <c:pt idx="1068">
                  <c:v>363.72332799999998</c:v>
                </c:pt>
                <c:pt idx="1069">
                  <c:v>364.85665899999998</c:v>
                </c:pt>
                <c:pt idx="1070">
                  <c:v>360.383331</c:v>
                </c:pt>
                <c:pt idx="1071">
                  <c:v>363.12667800000003</c:v>
                </c:pt>
                <c:pt idx="1072">
                  <c:v>378.76666299999999</c:v>
                </c:pt>
                <c:pt idx="1073">
                  <c:v>357.82333399999999</c:v>
                </c:pt>
                <c:pt idx="1074">
                  <c:v>350.79666099999997</c:v>
                </c:pt>
                <c:pt idx="1075">
                  <c:v>347.73666400000002</c:v>
                </c:pt>
                <c:pt idx="1076">
                  <c:v>326.79998799999998</c:v>
                </c:pt>
                <c:pt idx="1077">
                  <c:v>332.54666099999997</c:v>
                </c:pt>
                <c:pt idx="1078">
                  <c:v>327.02667200000002</c:v>
                </c:pt>
                <c:pt idx="1079">
                  <c:v>333.09667999999999</c:v>
                </c:pt>
                <c:pt idx="1080">
                  <c:v>329.67666600000001</c:v>
                </c:pt>
                <c:pt idx="1081">
                  <c:v>335.01998900000001</c:v>
                </c:pt>
                <c:pt idx="1082">
                  <c:v>343.33334400000001</c:v>
                </c:pt>
                <c:pt idx="1083">
                  <c:v>358.24334700000003</c:v>
                </c:pt>
                <c:pt idx="1084">
                  <c:v>338.30334499999998</c:v>
                </c:pt>
                <c:pt idx="1085">
                  <c:v>326.32333399999999</c:v>
                </c:pt>
                <c:pt idx="1086">
                  <c:v>331.80999800000001</c:v>
                </c:pt>
                <c:pt idx="1087">
                  <c:v>299.52667200000002</c:v>
                </c:pt>
                <c:pt idx="1088">
                  <c:v>299.99334700000003</c:v>
                </c:pt>
                <c:pt idx="1089">
                  <c:v>300.75</c:v>
                </c:pt>
                <c:pt idx="1090">
                  <c:v>286.92334</c:v>
                </c:pt>
                <c:pt idx="1091">
                  <c:v>301.05999800000001</c:v>
                </c:pt>
                <c:pt idx="1092">
                  <c:v>301.31332400000002</c:v>
                </c:pt>
                <c:pt idx="1093">
                  <c:v>313.00665300000003</c:v>
                </c:pt>
                <c:pt idx="1094">
                  <c:v>295.66665599999999</c:v>
                </c:pt>
                <c:pt idx="1095">
                  <c:v>278.81668100000002</c:v>
                </c:pt>
                <c:pt idx="1096">
                  <c:v>273.10333300000002</c:v>
                </c:pt>
                <c:pt idx="1097">
                  <c:v>265</c:v>
                </c:pt>
                <c:pt idx="1098">
                  <c:v>233.66667200000001</c:v>
                </c:pt>
                <c:pt idx="1099">
                  <c:v>257.82666</c:v>
                </c:pt>
                <c:pt idx="1100">
                  <c:v>255.720001</c:v>
                </c:pt>
                <c:pt idx="1101">
                  <c:v>249.11999499999999</c:v>
                </c:pt>
                <c:pt idx="1102">
                  <c:v>248.17334</c:v>
                </c:pt>
                <c:pt idx="1103">
                  <c:v>235.66667200000001</c:v>
                </c:pt>
                <c:pt idx="1104">
                  <c:v>237.99667400000001</c:v>
                </c:pt>
                <c:pt idx="1105">
                  <c:v>218.33999600000001</c:v>
                </c:pt>
                <c:pt idx="1106">
                  <c:v>217.84333799999999</c:v>
                </c:pt>
                <c:pt idx="1107">
                  <c:v>207.949997</c:v>
                </c:pt>
                <c:pt idx="1108">
                  <c:v>220.47332800000001</c:v>
                </c:pt>
                <c:pt idx="1109">
                  <c:v>241.08332799999999</c:v>
                </c:pt>
                <c:pt idx="1110">
                  <c:v>257.94665500000002</c:v>
                </c:pt>
                <c:pt idx="1111">
                  <c:v>251.720001</c:v>
                </c:pt>
                <c:pt idx="1112">
                  <c:v>244.15666200000001</c:v>
                </c:pt>
                <c:pt idx="1113">
                  <c:v>243.22666899999999</c:v>
                </c:pt>
                <c:pt idx="1114">
                  <c:v>244.35333299999999</c:v>
                </c:pt>
                <c:pt idx="1115">
                  <c:v>234</c:v>
                </c:pt>
                <c:pt idx="1116">
                  <c:v>240.08667</c:v>
                </c:pt>
                <c:pt idx="1117">
                  <c:v>249.33999600000001</c:v>
                </c:pt>
                <c:pt idx="1118">
                  <c:v>235.15666200000001</c:v>
                </c:pt>
                <c:pt idx="1119">
                  <c:v>223.16667200000001</c:v>
                </c:pt>
                <c:pt idx="1120">
                  <c:v>218.28666699999999</c:v>
                </c:pt>
                <c:pt idx="1121">
                  <c:v>220.91667200000001</c:v>
                </c:pt>
                <c:pt idx="1122">
                  <c:v>222.73666399999999</c:v>
                </c:pt>
                <c:pt idx="1123">
                  <c:v>213.433334</c:v>
                </c:pt>
                <c:pt idx="1124">
                  <c:v>224.60333299999999</c:v>
                </c:pt>
                <c:pt idx="1125">
                  <c:v>234.50332599999999</c:v>
                </c:pt>
                <c:pt idx="1126">
                  <c:v>237.90666200000001</c:v>
                </c:pt>
                <c:pt idx="1127">
                  <c:v>237.470001</c:v>
                </c:pt>
                <c:pt idx="1128">
                  <c:v>249.366669</c:v>
                </c:pt>
                <c:pt idx="1129">
                  <c:v>244.48333700000001</c:v>
                </c:pt>
                <c:pt idx="1130">
                  <c:v>230.5</c:v>
                </c:pt>
                <c:pt idx="1131">
                  <c:v>224.509995</c:v>
                </c:pt>
                <c:pt idx="1132">
                  <c:v>227</c:v>
                </c:pt>
                <c:pt idx="1133">
                  <c:v>223</c:v>
                </c:pt>
                <c:pt idx="1134">
                  <c:v>230.779999</c:v>
                </c:pt>
                <c:pt idx="1135">
                  <c:v>233.91999799999999</c:v>
                </c:pt>
                <c:pt idx="1136">
                  <c:v>242.33332799999999</c:v>
                </c:pt>
                <c:pt idx="1137">
                  <c:v>252.10333299999999</c:v>
                </c:pt>
                <c:pt idx="1138">
                  <c:v>236.846664</c:v>
                </c:pt>
                <c:pt idx="1139">
                  <c:v>225.5</c:v>
                </c:pt>
                <c:pt idx="1140">
                  <c:v>234.89666700000001</c:v>
                </c:pt>
                <c:pt idx="1141">
                  <c:v>240</c:v>
                </c:pt>
                <c:pt idx="1142">
                  <c:v>244.93666099999999</c:v>
                </c:pt>
                <c:pt idx="1143">
                  <c:v>245</c:v>
                </c:pt>
                <c:pt idx="1144">
                  <c:v>246.78334000000001</c:v>
                </c:pt>
                <c:pt idx="1145">
                  <c:v>255.106674</c:v>
                </c:pt>
                <c:pt idx="1146">
                  <c:v>276.22000100000002</c:v>
                </c:pt>
                <c:pt idx="1147">
                  <c:v>272.21667500000001</c:v>
                </c:pt>
                <c:pt idx="1148">
                  <c:v>266.51333599999998</c:v>
                </c:pt>
                <c:pt idx="1149">
                  <c:v>263.80999800000001</c:v>
                </c:pt>
                <c:pt idx="1150">
                  <c:v>280.06668100000002</c:v>
                </c:pt>
                <c:pt idx="1151">
                  <c:v>280.70001200000002</c:v>
                </c:pt>
                <c:pt idx="1152">
                  <c:v>301.27667200000002</c:v>
                </c:pt>
                <c:pt idx="1153">
                  <c:v>294.00332600000002</c:v>
                </c:pt>
                <c:pt idx="1154">
                  <c:v>305</c:v>
                </c:pt>
                <c:pt idx="1155">
                  <c:v>311</c:v>
                </c:pt>
                <c:pt idx="1156">
                  <c:v>302.67001299999998</c:v>
                </c:pt>
                <c:pt idx="1157">
                  <c:v>295</c:v>
                </c:pt>
                <c:pt idx="1158">
                  <c:v>290.29333500000001</c:v>
                </c:pt>
                <c:pt idx="1159">
                  <c:v>297.06668100000002</c:v>
                </c:pt>
                <c:pt idx="1160">
                  <c:v>296.51333599999998</c:v>
                </c:pt>
                <c:pt idx="1161">
                  <c:v>289.41665599999999</c:v>
                </c:pt>
                <c:pt idx="1162">
                  <c:v>301.78668199999998</c:v>
                </c:pt>
                <c:pt idx="1163">
                  <c:v>311.66665599999999</c:v>
                </c:pt>
                <c:pt idx="1164">
                  <c:v>303.39666699999998</c:v>
                </c:pt>
                <c:pt idx="1165">
                  <c:v>306</c:v>
                </c:pt>
                <c:pt idx="1166">
                  <c:v>299</c:v>
                </c:pt>
                <c:pt idx="1167">
                  <c:v>291.91332999999997</c:v>
                </c:pt>
                <c:pt idx="1168">
                  <c:v>291.45333900000003</c:v>
                </c:pt>
                <c:pt idx="1169">
                  <c:v>297.56332400000002</c:v>
                </c:pt>
                <c:pt idx="1170">
                  <c:v>302.35998499999999</c:v>
                </c:pt>
                <c:pt idx="1171">
                  <c:v>297.42999300000002</c:v>
                </c:pt>
                <c:pt idx="1172">
                  <c:v>282.82998700000002</c:v>
                </c:pt>
                <c:pt idx="1173">
                  <c:v>287.86999500000002</c:v>
                </c:pt>
                <c:pt idx="1174">
                  <c:v>280.61999500000002</c:v>
                </c:pt>
                <c:pt idx="1175">
                  <c:v>272.57998700000002</c:v>
                </c:pt>
                <c:pt idx="1176">
                  <c:v>281.07000699999998</c:v>
                </c:pt>
                <c:pt idx="1177">
                  <c:v>272.67999300000002</c:v>
                </c:pt>
                <c:pt idx="1178">
                  <c:v>273.10000600000001</c:v>
                </c:pt>
                <c:pt idx="1179">
                  <c:v>281.29998799999998</c:v>
                </c:pt>
                <c:pt idx="1180">
                  <c:v>291.67001299999998</c:v>
                </c:pt>
                <c:pt idx="1181">
                  <c:v>300.72000100000002</c:v>
                </c:pt>
                <c:pt idx="1182">
                  <c:v>292.89999399999999</c:v>
                </c:pt>
                <c:pt idx="1183">
                  <c:v>292.23998999999998</c:v>
                </c:pt>
                <c:pt idx="1184">
                  <c:v>301.82998700000002</c:v>
                </c:pt>
                <c:pt idx="1185">
                  <c:v>299.60998499999999</c:v>
                </c:pt>
                <c:pt idx="1186">
                  <c:v>300.08999599999999</c:v>
                </c:pt>
                <c:pt idx="1187">
                  <c:v>306.91000400000001</c:v>
                </c:pt>
                <c:pt idx="1188">
                  <c:v>308.290009</c:v>
                </c:pt>
                <c:pt idx="1189">
                  <c:v>299.85998499999999</c:v>
                </c:pt>
                <c:pt idx="1190">
                  <c:v>283.08999599999999</c:v>
                </c:pt>
                <c:pt idx="1191">
                  <c:v>271.82998700000002</c:v>
                </c:pt>
                <c:pt idx="1192">
                  <c:v>283.83999599999999</c:v>
                </c:pt>
                <c:pt idx="1193">
                  <c:v>283.07998700000002</c:v>
                </c:pt>
                <c:pt idx="1194">
                  <c:v>282.76001000000002</c:v>
                </c:pt>
                <c:pt idx="1195">
                  <c:v>266.14999399999999</c:v>
                </c:pt>
                <c:pt idx="1196">
                  <c:v>254.5</c:v>
                </c:pt>
                <c:pt idx="1197">
                  <c:v>250.520004</c:v>
                </c:pt>
                <c:pt idx="1198">
                  <c:v>245.009995</c:v>
                </c:pt>
                <c:pt idx="1199">
                  <c:v>239.44000199999999</c:v>
                </c:pt>
                <c:pt idx="1200">
                  <c:v>233.94000199999999</c:v>
                </c:pt>
                <c:pt idx="1201">
                  <c:v>223.929993</c:v>
                </c:pt>
                <c:pt idx="1202">
                  <c:v>220.949997</c:v>
                </c:pt>
                <c:pt idx="1203">
                  <c:v>215.33000200000001</c:v>
                </c:pt>
                <c:pt idx="1204">
                  <c:v>208.300003</c:v>
                </c:pt>
                <c:pt idx="1205">
                  <c:v>224.009995</c:v>
                </c:pt>
                <c:pt idx="1206">
                  <c:v>210.03999300000001</c:v>
                </c:pt>
                <c:pt idx="1207">
                  <c:v>229.5</c:v>
                </c:pt>
                <c:pt idx="1208">
                  <c:v>219.800003</c:v>
                </c:pt>
                <c:pt idx="1209">
                  <c:v>208.279999</c:v>
                </c:pt>
                <c:pt idx="1210">
                  <c:v>206.41999799999999</c:v>
                </c:pt>
                <c:pt idx="1211">
                  <c:v>205.820007</c:v>
                </c:pt>
                <c:pt idx="1212">
                  <c:v>210.10000600000001</c:v>
                </c:pt>
                <c:pt idx="1213">
                  <c:v>219.39999399999999</c:v>
                </c:pt>
                <c:pt idx="1214">
                  <c:v>229.770004</c:v>
                </c:pt>
                <c:pt idx="1215">
                  <c:v>225.39999399999999</c:v>
                </c:pt>
                <c:pt idx="1216">
                  <c:v>226.19000199999999</c:v>
                </c:pt>
                <c:pt idx="1217">
                  <c:v>234.050003</c:v>
                </c:pt>
                <c:pt idx="1218">
                  <c:v>226.03999300000001</c:v>
                </c:pt>
                <c:pt idx="1219">
                  <c:v>211.36000100000001</c:v>
                </c:pt>
                <c:pt idx="1220">
                  <c:v>222.60000600000001</c:v>
                </c:pt>
                <c:pt idx="1221">
                  <c:v>208.64999399999999</c:v>
                </c:pt>
                <c:pt idx="1222">
                  <c:v>194.020004</c:v>
                </c:pt>
                <c:pt idx="1223">
                  <c:v>190.779999</c:v>
                </c:pt>
                <c:pt idx="1224">
                  <c:v>189.89999399999999</c:v>
                </c:pt>
                <c:pt idx="1225">
                  <c:v>186</c:v>
                </c:pt>
                <c:pt idx="1226">
                  <c:v>192.770004</c:v>
                </c:pt>
                <c:pt idx="1227">
                  <c:v>195.88000500000001</c:v>
                </c:pt>
                <c:pt idx="1228">
                  <c:v>191.509995</c:v>
                </c:pt>
                <c:pt idx="1229">
                  <c:v>183.96000699999999</c:v>
                </c:pt>
                <c:pt idx="1230">
                  <c:v>185.050003</c:v>
                </c:pt>
                <c:pt idx="1231">
                  <c:v>175.85000600000001</c:v>
                </c:pt>
                <c:pt idx="1232">
                  <c:v>168.63000500000001</c:v>
                </c:pt>
                <c:pt idx="1233">
                  <c:v>173.570007</c:v>
                </c:pt>
                <c:pt idx="1234">
                  <c:v>185.05999800000001</c:v>
                </c:pt>
                <c:pt idx="1235">
                  <c:v>179.96000699999999</c:v>
                </c:pt>
                <c:pt idx="1236">
                  <c:v>184.990005</c:v>
                </c:pt>
                <c:pt idx="1237">
                  <c:v>182.429993</c:v>
                </c:pt>
                <c:pt idx="1238">
                  <c:v>197.08000200000001</c:v>
                </c:pt>
                <c:pt idx="1239">
                  <c:v>191.779999</c:v>
                </c:pt>
                <c:pt idx="1240">
                  <c:v>189.44000199999999</c:v>
                </c:pt>
                <c:pt idx="1241">
                  <c:v>181.220001</c:v>
                </c:pt>
                <c:pt idx="1242">
                  <c:v>175.029999</c:v>
                </c:pt>
                <c:pt idx="1243">
                  <c:v>172.199997</c:v>
                </c:pt>
                <c:pt idx="1244">
                  <c:v>173.83999600000001</c:v>
                </c:pt>
                <c:pt idx="1245">
                  <c:v>176.10000600000001</c:v>
                </c:pt>
                <c:pt idx="1246">
                  <c:v>174.86999499999999</c:v>
                </c:pt>
                <c:pt idx="1247">
                  <c:v>159.25</c:v>
                </c:pt>
                <c:pt idx="1248">
                  <c:v>153.44000199999999</c:v>
                </c:pt>
                <c:pt idx="1249">
                  <c:v>159.63999899999999</c:v>
                </c:pt>
                <c:pt idx="1250">
                  <c:v>154</c:v>
                </c:pt>
                <c:pt idx="1251">
                  <c:v>146.050003</c:v>
                </c:pt>
                <c:pt idx="1252">
                  <c:v>139.33999600000001</c:v>
                </c:pt>
                <c:pt idx="1253">
                  <c:v>136</c:v>
                </c:pt>
                <c:pt idx="1254">
                  <c:v>126.370003</c:v>
                </c:pt>
                <c:pt idx="1255">
                  <c:v>117.5</c:v>
                </c:pt>
                <c:pt idx="1256">
                  <c:v>110.349998</c:v>
                </c:pt>
                <c:pt idx="1257">
                  <c:v>120.389999</c:v>
                </c:pt>
                <c:pt idx="1258">
                  <c:v>119.949997</c:v>
                </c:pt>
                <c:pt idx="1259">
                  <c:v>118.470001</c:v>
                </c:pt>
                <c:pt idx="1260">
                  <c:v>109.110001</c:v>
                </c:pt>
                <c:pt idx="1261">
                  <c:v>110.510002</c:v>
                </c:pt>
                <c:pt idx="1262">
                  <c:v>103</c:v>
                </c:pt>
                <c:pt idx="1263">
                  <c:v>118.959999</c:v>
                </c:pt>
                <c:pt idx="1264">
                  <c:v>121.07</c:v>
                </c:pt>
                <c:pt idx="1265">
                  <c:v>122.089996</c:v>
                </c:pt>
                <c:pt idx="1266">
                  <c:v>122.55999799999999</c:v>
                </c:pt>
                <c:pt idx="1267">
                  <c:v>116.550003</c:v>
                </c:pt>
                <c:pt idx="1268">
                  <c:v>125.699997</c:v>
                </c:pt>
                <c:pt idx="1269">
                  <c:v>136.55999800000001</c:v>
                </c:pt>
                <c:pt idx="1270">
                  <c:v>127.260002</c:v>
                </c:pt>
                <c:pt idx="1271">
                  <c:v>128.679993</c:v>
                </c:pt>
                <c:pt idx="1272">
                  <c:v>135.86999499999999</c:v>
                </c:pt>
                <c:pt idx="1273">
                  <c:v>143</c:v>
                </c:pt>
                <c:pt idx="1274">
                  <c:v>141.91000399999999</c:v>
                </c:pt>
                <c:pt idx="1275">
                  <c:v>159.970001</c:v>
                </c:pt>
                <c:pt idx="1276">
                  <c:v>162.429993</c:v>
                </c:pt>
                <c:pt idx="1277">
                  <c:v>178.050003</c:v>
                </c:pt>
              </c:numCache>
            </c:numRef>
          </c:val>
          <c:smooth val="0"/>
          <c:extLst>
            <c:ext xmlns:c16="http://schemas.microsoft.com/office/drawing/2014/chart" uri="{C3380CC4-5D6E-409C-BE32-E72D297353CC}">
              <c16:uniqueId val="{00000000-C7EB-4B03-8F12-5F1FECCF1ED2}"/>
            </c:ext>
          </c:extLst>
        </c:ser>
        <c:dLbls>
          <c:showLegendKey val="0"/>
          <c:showVal val="0"/>
          <c:showCatName val="0"/>
          <c:showSerName val="0"/>
          <c:showPercent val="0"/>
          <c:showBubbleSize val="0"/>
        </c:dLbls>
        <c:smooth val="0"/>
        <c:axId val="984394351"/>
        <c:axId val="2098771567"/>
      </c:lineChart>
      <c:dateAx>
        <c:axId val="984394351"/>
        <c:scaling>
          <c:orientation val="minMax"/>
        </c:scaling>
        <c:delete val="0"/>
        <c:axPos val="b"/>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2098771567"/>
        <c:crosses val="autoZero"/>
        <c:auto val="1"/>
        <c:lblOffset val="100"/>
        <c:baseTimeUnit val="days"/>
      </c:dateAx>
      <c:valAx>
        <c:axId val="209877156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984394351"/>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4.9698814556019162E-3"/>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tr-TR"/>
        </a:p>
      </c:txPr>
    </c:title>
    <c:autoTitleDeleted val="0"/>
    <c:plotArea>
      <c:layout/>
      <c:lineChart>
        <c:grouping val="standard"/>
        <c:varyColors val="0"/>
        <c:ser>
          <c:idx val="0"/>
          <c:order val="0"/>
          <c:tx>
            <c:strRef>
              <c:f>Sheet6!$C$1</c:f>
              <c:strCache>
                <c:ptCount val="1"/>
                <c:pt idx="0">
                  <c:v>SP500</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Sheet6!$C$2:$C$1279</c:f>
              <c:numCache>
                <c:formatCode>0.00</c:formatCode>
                <c:ptCount val="1278"/>
                <c:pt idx="0">
                  <c:v>2683.73</c:v>
                </c:pt>
                <c:pt idx="1">
                  <c:v>2697.85</c:v>
                </c:pt>
                <c:pt idx="2">
                  <c:v>2719.31</c:v>
                </c:pt>
                <c:pt idx="3">
                  <c:v>2731.33</c:v>
                </c:pt>
                <c:pt idx="4">
                  <c:v>2742.67</c:v>
                </c:pt>
                <c:pt idx="5">
                  <c:v>2751.15</c:v>
                </c:pt>
                <c:pt idx="6">
                  <c:v>2745.55</c:v>
                </c:pt>
                <c:pt idx="7">
                  <c:v>2752.97</c:v>
                </c:pt>
                <c:pt idx="8">
                  <c:v>2770.18</c:v>
                </c:pt>
                <c:pt idx="9">
                  <c:v>2798.96</c:v>
                </c:pt>
                <c:pt idx="10">
                  <c:v>2784.99</c:v>
                </c:pt>
                <c:pt idx="11">
                  <c:v>2802.4</c:v>
                </c:pt>
                <c:pt idx="12">
                  <c:v>2802.6</c:v>
                </c:pt>
                <c:pt idx="13">
                  <c:v>2809.16</c:v>
                </c:pt>
                <c:pt idx="14">
                  <c:v>2835.05</c:v>
                </c:pt>
                <c:pt idx="15">
                  <c:v>2845.42</c:v>
                </c:pt>
                <c:pt idx="16">
                  <c:v>2846.24</c:v>
                </c:pt>
                <c:pt idx="17">
                  <c:v>2847.48</c:v>
                </c:pt>
                <c:pt idx="18">
                  <c:v>2867.23</c:v>
                </c:pt>
                <c:pt idx="19">
                  <c:v>2832.74</c:v>
                </c:pt>
                <c:pt idx="20">
                  <c:v>2832.41</c:v>
                </c:pt>
                <c:pt idx="21">
                  <c:v>2816.45</c:v>
                </c:pt>
                <c:pt idx="22">
                  <c:v>2808.92</c:v>
                </c:pt>
                <c:pt idx="23">
                  <c:v>2741.06</c:v>
                </c:pt>
                <c:pt idx="24">
                  <c:v>2614.7800000000002</c:v>
                </c:pt>
                <c:pt idx="25">
                  <c:v>2690.95</c:v>
                </c:pt>
                <c:pt idx="26">
                  <c:v>2685.01</c:v>
                </c:pt>
                <c:pt idx="27">
                  <c:v>2601.7800000000002</c:v>
                </c:pt>
                <c:pt idx="28">
                  <c:v>2636.75</c:v>
                </c:pt>
                <c:pt idx="29">
                  <c:v>2646.27</c:v>
                </c:pt>
                <c:pt idx="30">
                  <c:v>2651.21</c:v>
                </c:pt>
                <c:pt idx="31">
                  <c:v>2713.46</c:v>
                </c:pt>
                <c:pt idx="32">
                  <c:v>2727.14</c:v>
                </c:pt>
                <c:pt idx="33">
                  <c:v>2722.99</c:v>
                </c:pt>
                <c:pt idx="34">
                  <c:v>2720.53</c:v>
                </c:pt>
                <c:pt idx="35">
                  <c:v>2710.42</c:v>
                </c:pt>
                <c:pt idx="36">
                  <c:v>2715.8</c:v>
                </c:pt>
                <c:pt idx="37">
                  <c:v>2757.37</c:v>
                </c:pt>
                <c:pt idx="38">
                  <c:v>2780.45</c:v>
                </c:pt>
                <c:pt idx="39">
                  <c:v>2753.78</c:v>
                </c:pt>
                <c:pt idx="40">
                  <c:v>2715.22</c:v>
                </c:pt>
                <c:pt idx="41">
                  <c:v>2658.89</c:v>
                </c:pt>
                <c:pt idx="42">
                  <c:v>2681.06</c:v>
                </c:pt>
                <c:pt idx="43">
                  <c:v>2730.18</c:v>
                </c:pt>
                <c:pt idx="44">
                  <c:v>2710.18</c:v>
                </c:pt>
                <c:pt idx="45">
                  <c:v>2732.75</c:v>
                </c:pt>
                <c:pt idx="46">
                  <c:v>2752.91</c:v>
                </c:pt>
                <c:pt idx="47">
                  <c:v>2790.54</c:v>
                </c:pt>
                <c:pt idx="48">
                  <c:v>2792.31</c:v>
                </c:pt>
                <c:pt idx="49">
                  <c:v>2774.06</c:v>
                </c:pt>
                <c:pt idx="50">
                  <c:v>2754.27</c:v>
                </c:pt>
                <c:pt idx="51">
                  <c:v>2750.57</c:v>
                </c:pt>
                <c:pt idx="52">
                  <c:v>2741.38</c:v>
                </c:pt>
                <c:pt idx="53">
                  <c:v>2715.05</c:v>
                </c:pt>
                <c:pt idx="54">
                  <c:v>2714.99</c:v>
                </c:pt>
                <c:pt idx="55">
                  <c:v>2691.36</c:v>
                </c:pt>
                <c:pt idx="56">
                  <c:v>2646.71</c:v>
                </c:pt>
                <c:pt idx="57">
                  <c:v>2619.35</c:v>
                </c:pt>
                <c:pt idx="58">
                  <c:v>2667.57</c:v>
                </c:pt>
                <c:pt idx="59">
                  <c:v>2611.3000000000002</c:v>
                </c:pt>
                <c:pt idx="60">
                  <c:v>2614.41</c:v>
                </c:pt>
                <c:pt idx="61">
                  <c:v>2633.45</c:v>
                </c:pt>
                <c:pt idx="62">
                  <c:v>2592.17</c:v>
                </c:pt>
                <c:pt idx="63">
                  <c:v>2584.04</c:v>
                </c:pt>
                <c:pt idx="64">
                  <c:v>2657.36</c:v>
                </c:pt>
                <c:pt idx="65">
                  <c:v>2645.82</c:v>
                </c:pt>
                <c:pt idx="66">
                  <c:v>2617.1799999999998</c:v>
                </c:pt>
                <c:pt idx="67">
                  <c:v>2638.41</c:v>
                </c:pt>
                <c:pt idx="68">
                  <c:v>2643.89</c:v>
                </c:pt>
                <c:pt idx="69">
                  <c:v>2653.83</c:v>
                </c:pt>
                <c:pt idx="70">
                  <c:v>2676.9</c:v>
                </c:pt>
                <c:pt idx="71">
                  <c:v>2670.1</c:v>
                </c:pt>
                <c:pt idx="72">
                  <c:v>2692.74</c:v>
                </c:pt>
                <c:pt idx="73">
                  <c:v>2710.11</c:v>
                </c:pt>
                <c:pt idx="74">
                  <c:v>2701.16</c:v>
                </c:pt>
                <c:pt idx="75">
                  <c:v>2692.56</c:v>
                </c:pt>
                <c:pt idx="76">
                  <c:v>2675.4</c:v>
                </c:pt>
                <c:pt idx="77">
                  <c:v>2680.8</c:v>
                </c:pt>
                <c:pt idx="78">
                  <c:v>2634.92</c:v>
                </c:pt>
                <c:pt idx="79">
                  <c:v>2651.65</c:v>
                </c:pt>
                <c:pt idx="80">
                  <c:v>2675.47</c:v>
                </c:pt>
                <c:pt idx="81">
                  <c:v>2682.51</c:v>
                </c:pt>
                <c:pt idx="82">
                  <c:v>2642.96</c:v>
                </c:pt>
                <c:pt idx="83">
                  <c:v>2654.24</c:v>
                </c:pt>
                <c:pt idx="84">
                  <c:v>2628.08</c:v>
                </c:pt>
                <c:pt idx="85">
                  <c:v>2621.45</c:v>
                </c:pt>
                <c:pt idx="86">
                  <c:v>2680.34</c:v>
                </c:pt>
                <c:pt idx="87">
                  <c:v>2670.26</c:v>
                </c:pt>
                <c:pt idx="88">
                  <c:v>2678.12</c:v>
                </c:pt>
                <c:pt idx="89">
                  <c:v>2705.02</c:v>
                </c:pt>
                <c:pt idx="90">
                  <c:v>2722.7</c:v>
                </c:pt>
                <c:pt idx="91">
                  <c:v>2738.47</c:v>
                </c:pt>
                <c:pt idx="92">
                  <c:v>2718.59</c:v>
                </c:pt>
                <c:pt idx="93">
                  <c:v>2712.62</c:v>
                </c:pt>
                <c:pt idx="94">
                  <c:v>2719.71</c:v>
                </c:pt>
                <c:pt idx="95">
                  <c:v>2717.35</c:v>
                </c:pt>
                <c:pt idx="96">
                  <c:v>2735.39</c:v>
                </c:pt>
                <c:pt idx="97">
                  <c:v>2738.34</c:v>
                </c:pt>
                <c:pt idx="98">
                  <c:v>2713.98</c:v>
                </c:pt>
                <c:pt idx="99">
                  <c:v>2730.94</c:v>
                </c:pt>
                <c:pt idx="100">
                  <c:v>2723.6</c:v>
                </c:pt>
                <c:pt idx="101">
                  <c:v>2705.11</c:v>
                </c:pt>
                <c:pt idx="102">
                  <c:v>2702.43</c:v>
                </c:pt>
                <c:pt idx="103">
                  <c:v>2720.98</c:v>
                </c:pt>
                <c:pt idx="104">
                  <c:v>2718.7</c:v>
                </c:pt>
                <c:pt idx="105">
                  <c:v>2741.67</c:v>
                </c:pt>
                <c:pt idx="106">
                  <c:v>2748.46</c:v>
                </c:pt>
                <c:pt idx="107">
                  <c:v>2753.25</c:v>
                </c:pt>
                <c:pt idx="108">
                  <c:v>2774.84</c:v>
                </c:pt>
                <c:pt idx="109">
                  <c:v>2765.84</c:v>
                </c:pt>
                <c:pt idx="110">
                  <c:v>2780.18</c:v>
                </c:pt>
                <c:pt idx="111">
                  <c:v>2785.6</c:v>
                </c:pt>
                <c:pt idx="112">
                  <c:v>2787.94</c:v>
                </c:pt>
                <c:pt idx="113">
                  <c:v>2783.21</c:v>
                </c:pt>
                <c:pt idx="114">
                  <c:v>2777.78</c:v>
                </c:pt>
                <c:pt idx="115">
                  <c:v>2765.79</c:v>
                </c:pt>
                <c:pt idx="116">
                  <c:v>2752.01</c:v>
                </c:pt>
                <c:pt idx="117">
                  <c:v>2769.73</c:v>
                </c:pt>
                <c:pt idx="118">
                  <c:v>2769.28</c:v>
                </c:pt>
                <c:pt idx="119">
                  <c:v>2760.79</c:v>
                </c:pt>
                <c:pt idx="120">
                  <c:v>2742.94</c:v>
                </c:pt>
                <c:pt idx="121">
                  <c:v>2722.12</c:v>
                </c:pt>
                <c:pt idx="122">
                  <c:v>2728.45</c:v>
                </c:pt>
                <c:pt idx="123">
                  <c:v>2698.69</c:v>
                </c:pt>
                <c:pt idx="124">
                  <c:v>2727.13</c:v>
                </c:pt>
                <c:pt idx="125">
                  <c:v>2704.95</c:v>
                </c:pt>
                <c:pt idx="126">
                  <c:v>2733.27</c:v>
                </c:pt>
                <c:pt idx="127">
                  <c:v>2724.19</c:v>
                </c:pt>
                <c:pt idx="128">
                  <c:v>2737.68</c:v>
                </c:pt>
                <c:pt idx="129">
                  <c:v>2775.62</c:v>
                </c:pt>
                <c:pt idx="130">
                  <c:v>2788.56</c:v>
                </c:pt>
                <c:pt idx="131">
                  <c:v>2779.82</c:v>
                </c:pt>
                <c:pt idx="132">
                  <c:v>2783.14</c:v>
                </c:pt>
                <c:pt idx="133">
                  <c:v>2796.93</c:v>
                </c:pt>
                <c:pt idx="134">
                  <c:v>2797.36</c:v>
                </c:pt>
                <c:pt idx="135">
                  <c:v>2789.34</c:v>
                </c:pt>
                <c:pt idx="136">
                  <c:v>2811.35</c:v>
                </c:pt>
                <c:pt idx="137">
                  <c:v>2809.37</c:v>
                </c:pt>
                <c:pt idx="138">
                  <c:v>2804.55</c:v>
                </c:pt>
                <c:pt idx="139">
                  <c:v>2799.17</c:v>
                </c:pt>
                <c:pt idx="140">
                  <c:v>2820.68</c:v>
                </c:pt>
                <c:pt idx="141">
                  <c:v>2817.73</c:v>
                </c:pt>
                <c:pt idx="142">
                  <c:v>2835.49</c:v>
                </c:pt>
                <c:pt idx="143">
                  <c:v>2842.35</c:v>
                </c:pt>
                <c:pt idx="144">
                  <c:v>2819</c:v>
                </c:pt>
                <c:pt idx="145">
                  <c:v>2809.73</c:v>
                </c:pt>
                <c:pt idx="146">
                  <c:v>2821.17</c:v>
                </c:pt>
                <c:pt idx="147">
                  <c:v>2800.48</c:v>
                </c:pt>
                <c:pt idx="148">
                  <c:v>2829.62</c:v>
                </c:pt>
                <c:pt idx="149">
                  <c:v>2840.29</c:v>
                </c:pt>
                <c:pt idx="150">
                  <c:v>2855.92</c:v>
                </c:pt>
                <c:pt idx="151">
                  <c:v>2856.79</c:v>
                </c:pt>
                <c:pt idx="152">
                  <c:v>2857.19</c:v>
                </c:pt>
                <c:pt idx="153">
                  <c:v>2838.9</c:v>
                </c:pt>
                <c:pt idx="154">
                  <c:v>2835.46</c:v>
                </c:pt>
                <c:pt idx="155">
                  <c:v>2827.88</c:v>
                </c:pt>
                <c:pt idx="156">
                  <c:v>2827.95</c:v>
                </c:pt>
                <c:pt idx="157">
                  <c:v>2831.44</c:v>
                </c:pt>
                <c:pt idx="158">
                  <c:v>2838.32</c:v>
                </c:pt>
                <c:pt idx="159">
                  <c:v>2853.93</c:v>
                </c:pt>
                <c:pt idx="160">
                  <c:v>2861.51</c:v>
                </c:pt>
                <c:pt idx="161">
                  <c:v>2860.99</c:v>
                </c:pt>
                <c:pt idx="162">
                  <c:v>2860.29</c:v>
                </c:pt>
                <c:pt idx="163">
                  <c:v>2862.35</c:v>
                </c:pt>
                <c:pt idx="164">
                  <c:v>2884.69</c:v>
                </c:pt>
                <c:pt idx="165">
                  <c:v>2901.45</c:v>
                </c:pt>
                <c:pt idx="166">
                  <c:v>2900.62</c:v>
                </c:pt>
                <c:pt idx="167">
                  <c:v>2908.94</c:v>
                </c:pt>
                <c:pt idx="168">
                  <c:v>2898.37</c:v>
                </c:pt>
                <c:pt idx="169">
                  <c:v>2896.96</c:v>
                </c:pt>
                <c:pt idx="170">
                  <c:v>2891.59</c:v>
                </c:pt>
                <c:pt idx="171">
                  <c:v>2888.64</c:v>
                </c:pt>
                <c:pt idx="172">
                  <c:v>2868.26</c:v>
                </c:pt>
                <c:pt idx="173">
                  <c:v>2881.39</c:v>
                </c:pt>
                <c:pt idx="174">
                  <c:v>2871.57</c:v>
                </c:pt>
                <c:pt idx="175">
                  <c:v>2888.29</c:v>
                </c:pt>
                <c:pt idx="176">
                  <c:v>2896.85</c:v>
                </c:pt>
                <c:pt idx="177">
                  <c:v>2906.38</c:v>
                </c:pt>
                <c:pt idx="178">
                  <c:v>2903.83</c:v>
                </c:pt>
                <c:pt idx="179">
                  <c:v>2890.74</c:v>
                </c:pt>
                <c:pt idx="180">
                  <c:v>2906.6</c:v>
                </c:pt>
                <c:pt idx="181">
                  <c:v>2919.73</c:v>
                </c:pt>
                <c:pt idx="182">
                  <c:v>2936.76</c:v>
                </c:pt>
                <c:pt idx="183">
                  <c:v>2921.83</c:v>
                </c:pt>
                <c:pt idx="184">
                  <c:v>2921.75</c:v>
                </c:pt>
                <c:pt idx="185">
                  <c:v>2916.98</c:v>
                </c:pt>
                <c:pt idx="186">
                  <c:v>2911.65</c:v>
                </c:pt>
                <c:pt idx="187">
                  <c:v>2910.03</c:v>
                </c:pt>
                <c:pt idx="188">
                  <c:v>2926.29</c:v>
                </c:pt>
                <c:pt idx="189">
                  <c:v>2923.8</c:v>
                </c:pt>
                <c:pt idx="190">
                  <c:v>2931.69</c:v>
                </c:pt>
                <c:pt idx="191">
                  <c:v>2919.35</c:v>
                </c:pt>
                <c:pt idx="192">
                  <c:v>2902.54</c:v>
                </c:pt>
                <c:pt idx="193">
                  <c:v>2877.53</c:v>
                </c:pt>
                <c:pt idx="194">
                  <c:v>2882.51</c:v>
                </c:pt>
                <c:pt idx="195">
                  <c:v>2873.9</c:v>
                </c:pt>
                <c:pt idx="196">
                  <c:v>2776.87</c:v>
                </c:pt>
                <c:pt idx="197">
                  <c:v>2770.54</c:v>
                </c:pt>
                <c:pt idx="198">
                  <c:v>2763.83</c:v>
                </c:pt>
                <c:pt idx="199">
                  <c:v>2767.05</c:v>
                </c:pt>
                <c:pt idx="200">
                  <c:v>2811.67</c:v>
                </c:pt>
                <c:pt idx="201">
                  <c:v>2802</c:v>
                </c:pt>
                <c:pt idx="202">
                  <c:v>2775.66</c:v>
                </c:pt>
                <c:pt idx="203">
                  <c:v>2773.94</c:v>
                </c:pt>
                <c:pt idx="204">
                  <c:v>2721.03</c:v>
                </c:pt>
                <c:pt idx="205">
                  <c:v>2737.87</c:v>
                </c:pt>
                <c:pt idx="206">
                  <c:v>2674.88</c:v>
                </c:pt>
                <c:pt idx="207">
                  <c:v>2667.86</c:v>
                </c:pt>
                <c:pt idx="208">
                  <c:v>2682.65</c:v>
                </c:pt>
                <c:pt idx="209">
                  <c:v>2640.68</c:v>
                </c:pt>
                <c:pt idx="210">
                  <c:v>2705.6</c:v>
                </c:pt>
                <c:pt idx="211">
                  <c:v>2717.58</c:v>
                </c:pt>
                <c:pt idx="212">
                  <c:v>2745.45</c:v>
                </c:pt>
                <c:pt idx="213">
                  <c:v>2726.37</c:v>
                </c:pt>
                <c:pt idx="214">
                  <c:v>2738.4</c:v>
                </c:pt>
                <c:pt idx="215">
                  <c:v>2774.13</c:v>
                </c:pt>
                <c:pt idx="216">
                  <c:v>2806.38</c:v>
                </c:pt>
                <c:pt idx="217">
                  <c:v>2794.1</c:v>
                </c:pt>
                <c:pt idx="218">
                  <c:v>2773.93</c:v>
                </c:pt>
                <c:pt idx="219">
                  <c:v>2730.05</c:v>
                </c:pt>
                <c:pt idx="220">
                  <c:v>2737.9</c:v>
                </c:pt>
                <c:pt idx="221">
                  <c:v>2693.52</c:v>
                </c:pt>
                <c:pt idx="222">
                  <c:v>2718.54</c:v>
                </c:pt>
                <c:pt idx="223">
                  <c:v>2730.74</c:v>
                </c:pt>
                <c:pt idx="224">
                  <c:v>2654.6</c:v>
                </c:pt>
                <c:pt idx="225">
                  <c:v>2657.74</c:v>
                </c:pt>
                <c:pt idx="226">
                  <c:v>2633.36</c:v>
                </c:pt>
                <c:pt idx="227">
                  <c:v>2649.97</c:v>
                </c:pt>
                <c:pt idx="228">
                  <c:v>2663.75</c:v>
                </c:pt>
                <c:pt idx="229">
                  <c:v>2691.45</c:v>
                </c:pt>
                <c:pt idx="230">
                  <c:v>2736.97</c:v>
                </c:pt>
                <c:pt idx="231">
                  <c:v>2737.76</c:v>
                </c:pt>
                <c:pt idx="232">
                  <c:v>2790.5</c:v>
                </c:pt>
                <c:pt idx="233">
                  <c:v>2782.43</c:v>
                </c:pt>
                <c:pt idx="234">
                  <c:v>2663.51</c:v>
                </c:pt>
                <c:pt idx="235">
                  <c:v>2691.26</c:v>
                </c:pt>
                <c:pt idx="236">
                  <c:v>2630.86</c:v>
                </c:pt>
                <c:pt idx="237">
                  <c:v>2664.44</c:v>
                </c:pt>
                <c:pt idx="238">
                  <c:v>2658.23</c:v>
                </c:pt>
                <c:pt idx="239">
                  <c:v>2658.7</c:v>
                </c:pt>
                <c:pt idx="240">
                  <c:v>2629.68</c:v>
                </c:pt>
                <c:pt idx="241">
                  <c:v>2590.75</c:v>
                </c:pt>
                <c:pt idx="242">
                  <c:v>2559.9</c:v>
                </c:pt>
                <c:pt idx="243">
                  <c:v>2547.0500000000002</c:v>
                </c:pt>
                <c:pt idx="244">
                  <c:v>2496.77</c:v>
                </c:pt>
                <c:pt idx="245">
                  <c:v>2465.38</c:v>
                </c:pt>
                <c:pt idx="246">
                  <c:v>2400.56</c:v>
                </c:pt>
                <c:pt idx="247">
                  <c:v>2363.12</c:v>
                </c:pt>
                <c:pt idx="248">
                  <c:v>2442.5</c:v>
                </c:pt>
                <c:pt idx="249">
                  <c:v>2498.77</c:v>
                </c:pt>
                <c:pt idx="250">
                  <c:v>2498.94</c:v>
                </c:pt>
                <c:pt idx="251">
                  <c:v>2476.96</c:v>
                </c:pt>
                <c:pt idx="252">
                  <c:v>2491.92</c:v>
                </c:pt>
                <c:pt idx="253">
                  <c:v>2474.33</c:v>
                </c:pt>
                <c:pt idx="254">
                  <c:v>2535.61</c:v>
                </c:pt>
                <c:pt idx="255">
                  <c:v>2568.11</c:v>
                </c:pt>
                <c:pt idx="256">
                  <c:v>2580</c:v>
                </c:pt>
                <c:pt idx="257">
                  <c:v>2573.5100000000002</c:v>
                </c:pt>
                <c:pt idx="258">
                  <c:v>2588.11</c:v>
                </c:pt>
                <c:pt idx="259">
                  <c:v>2580.31</c:v>
                </c:pt>
                <c:pt idx="260">
                  <c:v>2585.1</c:v>
                </c:pt>
                <c:pt idx="261">
                  <c:v>2614.75</c:v>
                </c:pt>
                <c:pt idx="262">
                  <c:v>2609.2800000000002</c:v>
                </c:pt>
                <c:pt idx="263">
                  <c:v>2651.27</c:v>
                </c:pt>
                <c:pt idx="264">
                  <c:v>2657.88</c:v>
                </c:pt>
                <c:pt idx="265">
                  <c:v>2643.48</c:v>
                </c:pt>
                <c:pt idx="266">
                  <c:v>2638.84</c:v>
                </c:pt>
                <c:pt idx="267">
                  <c:v>2657.44</c:v>
                </c:pt>
                <c:pt idx="268">
                  <c:v>2644.97</c:v>
                </c:pt>
                <c:pt idx="269">
                  <c:v>2644.89</c:v>
                </c:pt>
                <c:pt idx="270">
                  <c:v>2653.62</c:v>
                </c:pt>
                <c:pt idx="271">
                  <c:v>2685.49</c:v>
                </c:pt>
                <c:pt idx="272">
                  <c:v>2702.32</c:v>
                </c:pt>
                <c:pt idx="273">
                  <c:v>2706.49</c:v>
                </c:pt>
                <c:pt idx="274">
                  <c:v>2728.34</c:v>
                </c:pt>
                <c:pt idx="275">
                  <c:v>2735.05</c:v>
                </c:pt>
                <c:pt idx="276">
                  <c:v>2717.53</c:v>
                </c:pt>
                <c:pt idx="277">
                  <c:v>2692.36</c:v>
                </c:pt>
                <c:pt idx="278">
                  <c:v>2712.4</c:v>
                </c:pt>
                <c:pt idx="279">
                  <c:v>2722.61</c:v>
                </c:pt>
                <c:pt idx="280">
                  <c:v>2750.3</c:v>
                </c:pt>
                <c:pt idx="281">
                  <c:v>2743.5</c:v>
                </c:pt>
                <c:pt idx="282">
                  <c:v>2760.24</c:v>
                </c:pt>
                <c:pt idx="283">
                  <c:v>2769.28</c:v>
                </c:pt>
                <c:pt idx="284">
                  <c:v>2779.05</c:v>
                </c:pt>
                <c:pt idx="285">
                  <c:v>2780.24</c:v>
                </c:pt>
                <c:pt idx="286">
                  <c:v>2780.67</c:v>
                </c:pt>
                <c:pt idx="287">
                  <c:v>2804.35</c:v>
                </c:pt>
                <c:pt idx="288">
                  <c:v>2792.36</c:v>
                </c:pt>
                <c:pt idx="289">
                  <c:v>2787.5</c:v>
                </c:pt>
                <c:pt idx="290">
                  <c:v>2788.11</c:v>
                </c:pt>
                <c:pt idx="291">
                  <c:v>2798.22</c:v>
                </c:pt>
                <c:pt idx="292">
                  <c:v>2814.37</c:v>
                </c:pt>
                <c:pt idx="293">
                  <c:v>2794.41</c:v>
                </c:pt>
                <c:pt idx="294">
                  <c:v>2790.27</c:v>
                </c:pt>
                <c:pt idx="295">
                  <c:v>2766.53</c:v>
                </c:pt>
                <c:pt idx="296">
                  <c:v>2730.79</c:v>
                </c:pt>
                <c:pt idx="297">
                  <c:v>2747.61</c:v>
                </c:pt>
                <c:pt idx="298">
                  <c:v>2787.34</c:v>
                </c:pt>
                <c:pt idx="299">
                  <c:v>2799.78</c:v>
                </c:pt>
                <c:pt idx="300">
                  <c:v>2810.38</c:v>
                </c:pt>
                <c:pt idx="301">
                  <c:v>2810.79</c:v>
                </c:pt>
                <c:pt idx="302">
                  <c:v>2822.61</c:v>
                </c:pt>
                <c:pt idx="303">
                  <c:v>2840.76</c:v>
                </c:pt>
                <c:pt idx="304">
                  <c:v>2831.34</c:v>
                </c:pt>
                <c:pt idx="305">
                  <c:v>2819.72</c:v>
                </c:pt>
                <c:pt idx="306">
                  <c:v>2844.52</c:v>
                </c:pt>
                <c:pt idx="307">
                  <c:v>2796.01</c:v>
                </c:pt>
                <c:pt idx="308">
                  <c:v>2812.66</c:v>
                </c:pt>
                <c:pt idx="309">
                  <c:v>2819.72</c:v>
                </c:pt>
                <c:pt idx="310">
                  <c:v>2809.4</c:v>
                </c:pt>
                <c:pt idx="311">
                  <c:v>2828.27</c:v>
                </c:pt>
                <c:pt idx="312">
                  <c:v>2848.63</c:v>
                </c:pt>
                <c:pt idx="313">
                  <c:v>2868.24</c:v>
                </c:pt>
                <c:pt idx="314">
                  <c:v>2876.09</c:v>
                </c:pt>
                <c:pt idx="315">
                  <c:v>2873.99</c:v>
                </c:pt>
                <c:pt idx="316">
                  <c:v>2884.16</c:v>
                </c:pt>
                <c:pt idx="317">
                  <c:v>2888.46</c:v>
                </c:pt>
                <c:pt idx="318">
                  <c:v>2886.58</c:v>
                </c:pt>
                <c:pt idx="319">
                  <c:v>2881.37</c:v>
                </c:pt>
                <c:pt idx="320">
                  <c:v>2891.92</c:v>
                </c:pt>
                <c:pt idx="321">
                  <c:v>2900.86</c:v>
                </c:pt>
                <c:pt idx="322">
                  <c:v>2908.32</c:v>
                </c:pt>
                <c:pt idx="323">
                  <c:v>2912.26</c:v>
                </c:pt>
                <c:pt idx="324">
                  <c:v>2916.04</c:v>
                </c:pt>
                <c:pt idx="325">
                  <c:v>2904.81</c:v>
                </c:pt>
                <c:pt idx="326">
                  <c:v>2898.78</c:v>
                </c:pt>
                <c:pt idx="327">
                  <c:v>2909.99</c:v>
                </c:pt>
                <c:pt idx="328">
                  <c:v>2934</c:v>
                </c:pt>
                <c:pt idx="329">
                  <c:v>2928.99</c:v>
                </c:pt>
                <c:pt idx="330">
                  <c:v>2925.81</c:v>
                </c:pt>
                <c:pt idx="331">
                  <c:v>2940.58</c:v>
                </c:pt>
                <c:pt idx="332">
                  <c:v>2937.14</c:v>
                </c:pt>
                <c:pt idx="333">
                  <c:v>2952.33</c:v>
                </c:pt>
                <c:pt idx="334">
                  <c:v>2922.16</c:v>
                </c:pt>
                <c:pt idx="335">
                  <c:v>2929.21</c:v>
                </c:pt>
                <c:pt idx="336">
                  <c:v>2908.89</c:v>
                </c:pt>
                <c:pt idx="337">
                  <c:v>2913.03</c:v>
                </c:pt>
                <c:pt idx="338">
                  <c:v>2879.61</c:v>
                </c:pt>
                <c:pt idx="339">
                  <c:v>2859.84</c:v>
                </c:pt>
                <c:pt idx="340">
                  <c:v>2863.1</c:v>
                </c:pt>
                <c:pt idx="341">
                  <c:v>2840.19</c:v>
                </c:pt>
                <c:pt idx="342">
                  <c:v>2820.12</c:v>
                </c:pt>
                <c:pt idx="343">
                  <c:v>2820.38</c:v>
                </c:pt>
                <c:pt idx="344">
                  <c:v>2855.8</c:v>
                </c:pt>
                <c:pt idx="345">
                  <c:v>2858.6</c:v>
                </c:pt>
                <c:pt idx="346">
                  <c:v>2841.94</c:v>
                </c:pt>
                <c:pt idx="347">
                  <c:v>2854.02</c:v>
                </c:pt>
                <c:pt idx="348">
                  <c:v>2856.06</c:v>
                </c:pt>
                <c:pt idx="349">
                  <c:v>2836.7</c:v>
                </c:pt>
                <c:pt idx="350">
                  <c:v>2832.41</c:v>
                </c:pt>
                <c:pt idx="351">
                  <c:v>2830.03</c:v>
                </c:pt>
                <c:pt idx="352">
                  <c:v>2790.25</c:v>
                </c:pt>
                <c:pt idx="353">
                  <c:v>2786.94</c:v>
                </c:pt>
                <c:pt idx="354">
                  <c:v>2766.15</c:v>
                </c:pt>
                <c:pt idx="355">
                  <c:v>2751.53</c:v>
                </c:pt>
                <c:pt idx="356">
                  <c:v>2762.64</c:v>
                </c:pt>
                <c:pt idx="357">
                  <c:v>2818.09</c:v>
                </c:pt>
                <c:pt idx="358">
                  <c:v>2828.51</c:v>
                </c:pt>
                <c:pt idx="359">
                  <c:v>2852.87</c:v>
                </c:pt>
                <c:pt idx="360">
                  <c:v>2885.83</c:v>
                </c:pt>
                <c:pt idx="361">
                  <c:v>2903.27</c:v>
                </c:pt>
                <c:pt idx="362">
                  <c:v>2882.73</c:v>
                </c:pt>
                <c:pt idx="363">
                  <c:v>2886.24</c:v>
                </c:pt>
                <c:pt idx="364">
                  <c:v>2886.82</c:v>
                </c:pt>
                <c:pt idx="365">
                  <c:v>2889.75</c:v>
                </c:pt>
                <c:pt idx="366">
                  <c:v>2906.71</c:v>
                </c:pt>
                <c:pt idx="367">
                  <c:v>2920.55</c:v>
                </c:pt>
                <c:pt idx="368">
                  <c:v>2949.6</c:v>
                </c:pt>
                <c:pt idx="369">
                  <c:v>2952.71</c:v>
                </c:pt>
                <c:pt idx="370">
                  <c:v>2951.42</c:v>
                </c:pt>
                <c:pt idx="371">
                  <c:v>2945.78</c:v>
                </c:pt>
                <c:pt idx="372">
                  <c:v>2926.07</c:v>
                </c:pt>
                <c:pt idx="373">
                  <c:v>2919.66</c:v>
                </c:pt>
                <c:pt idx="374">
                  <c:v>2932.94</c:v>
                </c:pt>
                <c:pt idx="375">
                  <c:v>2971.41</c:v>
                </c:pt>
                <c:pt idx="376">
                  <c:v>2964.66</c:v>
                </c:pt>
                <c:pt idx="377">
                  <c:v>2978.08</c:v>
                </c:pt>
                <c:pt idx="378">
                  <c:v>2984.25</c:v>
                </c:pt>
                <c:pt idx="379">
                  <c:v>2979.77</c:v>
                </c:pt>
                <c:pt idx="380">
                  <c:v>2965.52</c:v>
                </c:pt>
                <c:pt idx="381">
                  <c:v>2989.3</c:v>
                </c:pt>
                <c:pt idx="382">
                  <c:v>2999.62</c:v>
                </c:pt>
                <c:pt idx="383">
                  <c:v>3003.36</c:v>
                </c:pt>
                <c:pt idx="384">
                  <c:v>3017.8</c:v>
                </c:pt>
                <c:pt idx="385">
                  <c:v>3012.13</c:v>
                </c:pt>
                <c:pt idx="386">
                  <c:v>3005.1</c:v>
                </c:pt>
                <c:pt idx="387">
                  <c:v>2978.87</c:v>
                </c:pt>
                <c:pt idx="388">
                  <c:v>3004.26</c:v>
                </c:pt>
                <c:pt idx="389">
                  <c:v>2981.93</c:v>
                </c:pt>
                <c:pt idx="390">
                  <c:v>2994.74</c:v>
                </c:pt>
                <c:pt idx="391">
                  <c:v>2998.77</c:v>
                </c:pt>
                <c:pt idx="392">
                  <c:v>3016.26</c:v>
                </c:pt>
                <c:pt idx="393">
                  <c:v>3013.25</c:v>
                </c:pt>
                <c:pt idx="394">
                  <c:v>3024.47</c:v>
                </c:pt>
                <c:pt idx="395">
                  <c:v>3007.66</c:v>
                </c:pt>
                <c:pt idx="396">
                  <c:v>3016.22</c:v>
                </c:pt>
                <c:pt idx="397">
                  <c:v>2980.32</c:v>
                </c:pt>
                <c:pt idx="398">
                  <c:v>2943.9</c:v>
                </c:pt>
                <c:pt idx="399">
                  <c:v>2898.07</c:v>
                </c:pt>
                <c:pt idx="400">
                  <c:v>2861.18</c:v>
                </c:pt>
                <c:pt idx="401">
                  <c:v>2858.65</c:v>
                </c:pt>
                <c:pt idx="402">
                  <c:v>2896.21</c:v>
                </c:pt>
                <c:pt idx="403">
                  <c:v>2930.51</c:v>
                </c:pt>
                <c:pt idx="404">
                  <c:v>2907.07</c:v>
                </c:pt>
                <c:pt idx="405">
                  <c:v>2880.72</c:v>
                </c:pt>
                <c:pt idx="406">
                  <c:v>2894.15</c:v>
                </c:pt>
                <c:pt idx="407">
                  <c:v>2846.2</c:v>
                </c:pt>
                <c:pt idx="408">
                  <c:v>2864.74</c:v>
                </c:pt>
                <c:pt idx="409">
                  <c:v>2913.48</c:v>
                </c:pt>
                <c:pt idx="410">
                  <c:v>2919.01</c:v>
                </c:pt>
                <c:pt idx="411">
                  <c:v>2922.04</c:v>
                </c:pt>
                <c:pt idx="412">
                  <c:v>2930.94</c:v>
                </c:pt>
                <c:pt idx="413">
                  <c:v>2911.07</c:v>
                </c:pt>
                <c:pt idx="414">
                  <c:v>2866.7</c:v>
                </c:pt>
                <c:pt idx="415">
                  <c:v>2893.14</c:v>
                </c:pt>
                <c:pt idx="416">
                  <c:v>2861.28</c:v>
                </c:pt>
                <c:pt idx="417">
                  <c:v>2910.37</c:v>
                </c:pt>
                <c:pt idx="418">
                  <c:v>2937.09</c:v>
                </c:pt>
                <c:pt idx="419">
                  <c:v>2909.01</c:v>
                </c:pt>
                <c:pt idx="420">
                  <c:v>2924.67</c:v>
                </c:pt>
                <c:pt idx="421">
                  <c:v>2960.6</c:v>
                </c:pt>
                <c:pt idx="422">
                  <c:v>2980.33</c:v>
                </c:pt>
                <c:pt idx="423">
                  <c:v>2988.43</c:v>
                </c:pt>
                <c:pt idx="424">
                  <c:v>2971.01</c:v>
                </c:pt>
                <c:pt idx="425">
                  <c:v>2981.41</c:v>
                </c:pt>
                <c:pt idx="426">
                  <c:v>3009.08</c:v>
                </c:pt>
                <c:pt idx="427">
                  <c:v>3012.21</c:v>
                </c:pt>
                <c:pt idx="428">
                  <c:v>2996.41</c:v>
                </c:pt>
                <c:pt idx="429">
                  <c:v>2995.67</c:v>
                </c:pt>
                <c:pt idx="430">
                  <c:v>3001.5</c:v>
                </c:pt>
                <c:pt idx="431">
                  <c:v>3010.36</c:v>
                </c:pt>
                <c:pt idx="432">
                  <c:v>3008.42</c:v>
                </c:pt>
                <c:pt idx="433">
                  <c:v>2983.5</c:v>
                </c:pt>
                <c:pt idx="434">
                  <c:v>3002.43</c:v>
                </c:pt>
                <c:pt idx="435">
                  <c:v>2968.35</c:v>
                </c:pt>
                <c:pt idx="436">
                  <c:v>2985.73</c:v>
                </c:pt>
                <c:pt idx="437">
                  <c:v>2985.47</c:v>
                </c:pt>
                <c:pt idx="438">
                  <c:v>2967.07</c:v>
                </c:pt>
                <c:pt idx="439">
                  <c:v>2983.69</c:v>
                </c:pt>
                <c:pt idx="440">
                  <c:v>2924.78</c:v>
                </c:pt>
                <c:pt idx="441">
                  <c:v>2885.38</c:v>
                </c:pt>
                <c:pt idx="442">
                  <c:v>2918.56</c:v>
                </c:pt>
                <c:pt idx="443">
                  <c:v>2944.23</c:v>
                </c:pt>
                <c:pt idx="444">
                  <c:v>2920.4</c:v>
                </c:pt>
                <c:pt idx="445">
                  <c:v>2911.1</c:v>
                </c:pt>
                <c:pt idx="446">
                  <c:v>2918.55</c:v>
                </c:pt>
                <c:pt idx="447">
                  <c:v>2963.07</c:v>
                </c:pt>
                <c:pt idx="448">
                  <c:v>2965.81</c:v>
                </c:pt>
                <c:pt idx="449">
                  <c:v>2973.61</c:v>
                </c:pt>
                <c:pt idx="450">
                  <c:v>2989.68</c:v>
                </c:pt>
                <c:pt idx="451">
                  <c:v>3000.77</c:v>
                </c:pt>
                <c:pt idx="452">
                  <c:v>2996.84</c:v>
                </c:pt>
                <c:pt idx="453">
                  <c:v>2996.48</c:v>
                </c:pt>
                <c:pt idx="454">
                  <c:v>3010.73</c:v>
                </c:pt>
                <c:pt idx="455">
                  <c:v>2994.01</c:v>
                </c:pt>
                <c:pt idx="456">
                  <c:v>3014.78</c:v>
                </c:pt>
                <c:pt idx="457">
                  <c:v>3003.32</c:v>
                </c:pt>
                <c:pt idx="458">
                  <c:v>3032.12</c:v>
                </c:pt>
                <c:pt idx="459">
                  <c:v>3035.39</c:v>
                </c:pt>
                <c:pt idx="460">
                  <c:v>3039.74</c:v>
                </c:pt>
                <c:pt idx="461">
                  <c:v>3046.9</c:v>
                </c:pt>
                <c:pt idx="462">
                  <c:v>3050.72</c:v>
                </c:pt>
                <c:pt idx="463">
                  <c:v>3078.96</c:v>
                </c:pt>
                <c:pt idx="464">
                  <c:v>3080.8</c:v>
                </c:pt>
                <c:pt idx="465">
                  <c:v>3075.1</c:v>
                </c:pt>
                <c:pt idx="466">
                  <c:v>3087.02</c:v>
                </c:pt>
                <c:pt idx="467">
                  <c:v>3081.25</c:v>
                </c:pt>
                <c:pt idx="468">
                  <c:v>3080.33</c:v>
                </c:pt>
                <c:pt idx="469">
                  <c:v>3089.28</c:v>
                </c:pt>
                <c:pt idx="470">
                  <c:v>3084.18</c:v>
                </c:pt>
                <c:pt idx="471">
                  <c:v>3090.75</c:v>
                </c:pt>
                <c:pt idx="472">
                  <c:v>3107.92</c:v>
                </c:pt>
                <c:pt idx="473">
                  <c:v>3117.91</c:v>
                </c:pt>
                <c:pt idx="474">
                  <c:v>3127.45</c:v>
                </c:pt>
                <c:pt idx="475">
                  <c:v>3114.66</c:v>
                </c:pt>
                <c:pt idx="476">
                  <c:v>3108.49</c:v>
                </c:pt>
                <c:pt idx="477">
                  <c:v>3111.41</c:v>
                </c:pt>
                <c:pt idx="478">
                  <c:v>3117.44</c:v>
                </c:pt>
                <c:pt idx="479">
                  <c:v>3134.85</c:v>
                </c:pt>
                <c:pt idx="480">
                  <c:v>3145.49</c:v>
                </c:pt>
                <c:pt idx="481">
                  <c:v>3147.18</c:v>
                </c:pt>
                <c:pt idx="482">
                  <c:v>3143.85</c:v>
                </c:pt>
                <c:pt idx="483">
                  <c:v>3087.41</c:v>
                </c:pt>
                <c:pt idx="484">
                  <c:v>3103.5</c:v>
                </c:pt>
                <c:pt idx="485">
                  <c:v>3119.21</c:v>
                </c:pt>
                <c:pt idx="486">
                  <c:v>3134.62</c:v>
                </c:pt>
                <c:pt idx="487">
                  <c:v>3141.86</c:v>
                </c:pt>
                <c:pt idx="488">
                  <c:v>3135.36</c:v>
                </c:pt>
                <c:pt idx="489">
                  <c:v>3135.75</c:v>
                </c:pt>
                <c:pt idx="490">
                  <c:v>3141.23</c:v>
                </c:pt>
                <c:pt idx="491">
                  <c:v>3166.65</c:v>
                </c:pt>
                <c:pt idx="492">
                  <c:v>3183.63</c:v>
                </c:pt>
                <c:pt idx="493">
                  <c:v>3195.4</c:v>
                </c:pt>
                <c:pt idx="494">
                  <c:v>3195.21</c:v>
                </c:pt>
                <c:pt idx="495">
                  <c:v>3192.32</c:v>
                </c:pt>
                <c:pt idx="496">
                  <c:v>3223.33</c:v>
                </c:pt>
                <c:pt idx="497">
                  <c:v>3226.05</c:v>
                </c:pt>
                <c:pt idx="498">
                  <c:v>3225.45</c:v>
                </c:pt>
                <c:pt idx="499">
                  <c:v>3227.2</c:v>
                </c:pt>
                <c:pt idx="500">
                  <c:v>3247.23</c:v>
                </c:pt>
                <c:pt idx="501">
                  <c:v>3240.09</c:v>
                </c:pt>
                <c:pt idx="502">
                  <c:v>3215.18</c:v>
                </c:pt>
                <c:pt idx="503">
                  <c:v>3244.67</c:v>
                </c:pt>
                <c:pt idx="504">
                  <c:v>3226.36</c:v>
                </c:pt>
                <c:pt idx="505">
                  <c:v>3217.55</c:v>
                </c:pt>
                <c:pt idx="506">
                  <c:v>3241.86</c:v>
                </c:pt>
                <c:pt idx="507">
                  <c:v>3238.59</c:v>
                </c:pt>
                <c:pt idx="508">
                  <c:v>3266.03</c:v>
                </c:pt>
                <c:pt idx="509">
                  <c:v>3281.81</c:v>
                </c:pt>
                <c:pt idx="510">
                  <c:v>3271.13</c:v>
                </c:pt>
                <c:pt idx="511">
                  <c:v>3285.35</c:v>
                </c:pt>
                <c:pt idx="512">
                  <c:v>3282.27</c:v>
                </c:pt>
                <c:pt idx="513">
                  <c:v>3302.97</c:v>
                </c:pt>
                <c:pt idx="514">
                  <c:v>3323.66</c:v>
                </c:pt>
                <c:pt idx="515">
                  <c:v>3321.03</c:v>
                </c:pt>
                <c:pt idx="516">
                  <c:v>3330.02</c:v>
                </c:pt>
                <c:pt idx="517">
                  <c:v>3315.77</c:v>
                </c:pt>
                <c:pt idx="518">
                  <c:v>3333.1</c:v>
                </c:pt>
                <c:pt idx="519">
                  <c:v>3247.16</c:v>
                </c:pt>
                <c:pt idx="520">
                  <c:v>3255.35</c:v>
                </c:pt>
                <c:pt idx="521">
                  <c:v>3289.46</c:v>
                </c:pt>
                <c:pt idx="522">
                  <c:v>3256.45</c:v>
                </c:pt>
                <c:pt idx="523">
                  <c:v>3282.33</c:v>
                </c:pt>
                <c:pt idx="524">
                  <c:v>3235.66</c:v>
                </c:pt>
                <c:pt idx="525">
                  <c:v>3280.61</c:v>
                </c:pt>
                <c:pt idx="526">
                  <c:v>3324.91</c:v>
                </c:pt>
                <c:pt idx="527">
                  <c:v>3344.92</c:v>
                </c:pt>
                <c:pt idx="528">
                  <c:v>3335.54</c:v>
                </c:pt>
                <c:pt idx="529">
                  <c:v>3318.28</c:v>
                </c:pt>
                <c:pt idx="530">
                  <c:v>3365.87</c:v>
                </c:pt>
                <c:pt idx="531">
                  <c:v>3370.5</c:v>
                </c:pt>
                <c:pt idx="532">
                  <c:v>3365.9</c:v>
                </c:pt>
                <c:pt idx="533">
                  <c:v>3378.08</c:v>
                </c:pt>
                <c:pt idx="534">
                  <c:v>3369.04</c:v>
                </c:pt>
                <c:pt idx="535">
                  <c:v>3380.39</c:v>
                </c:pt>
                <c:pt idx="536">
                  <c:v>3380.45</c:v>
                </c:pt>
                <c:pt idx="537">
                  <c:v>3360.5</c:v>
                </c:pt>
                <c:pt idx="538">
                  <c:v>3257.61</c:v>
                </c:pt>
                <c:pt idx="539">
                  <c:v>3238.94</c:v>
                </c:pt>
                <c:pt idx="540">
                  <c:v>3139.9</c:v>
                </c:pt>
                <c:pt idx="541">
                  <c:v>3062.54</c:v>
                </c:pt>
                <c:pt idx="542">
                  <c:v>2916.9</c:v>
                </c:pt>
                <c:pt idx="543">
                  <c:v>2974.28</c:v>
                </c:pt>
                <c:pt idx="544">
                  <c:v>3096.46</c:v>
                </c:pt>
                <c:pt idx="545">
                  <c:v>3045.75</c:v>
                </c:pt>
                <c:pt idx="546">
                  <c:v>3075.7</c:v>
                </c:pt>
                <c:pt idx="547">
                  <c:v>2954.2</c:v>
                </c:pt>
                <c:pt idx="548">
                  <c:v>2863.89</c:v>
                </c:pt>
                <c:pt idx="549">
                  <c:v>2813.48</c:v>
                </c:pt>
                <c:pt idx="550">
                  <c:v>2825.6</c:v>
                </c:pt>
                <c:pt idx="551">
                  <c:v>2630.86</c:v>
                </c:pt>
                <c:pt idx="552">
                  <c:v>2569.9899999999998</c:v>
                </c:pt>
                <c:pt idx="553">
                  <c:v>2508.59</c:v>
                </c:pt>
                <c:pt idx="554">
                  <c:v>2425.66</c:v>
                </c:pt>
                <c:pt idx="555">
                  <c:v>2436.5</c:v>
                </c:pt>
                <c:pt idx="556">
                  <c:v>2393.48</c:v>
                </c:pt>
                <c:pt idx="557">
                  <c:v>2431.94</c:v>
                </c:pt>
                <c:pt idx="558">
                  <c:v>2290.71</c:v>
                </c:pt>
                <c:pt idx="559">
                  <c:v>2344.44</c:v>
                </c:pt>
                <c:pt idx="560">
                  <c:v>2457.77</c:v>
                </c:pt>
                <c:pt idx="561">
                  <c:v>2501.29</c:v>
                </c:pt>
                <c:pt idx="562">
                  <c:v>2555.87</c:v>
                </c:pt>
                <c:pt idx="563">
                  <c:v>2558.98</c:v>
                </c:pt>
                <c:pt idx="564">
                  <c:v>2614.69</c:v>
                </c:pt>
                <c:pt idx="565">
                  <c:v>2498.08</c:v>
                </c:pt>
                <c:pt idx="566">
                  <c:v>2458.54</c:v>
                </c:pt>
                <c:pt idx="567">
                  <c:v>2514.92</c:v>
                </c:pt>
                <c:pt idx="568">
                  <c:v>2578.2800000000002</c:v>
                </c:pt>
                <c:pt idx="569">
                  <c:v>2738.65</c:v>
                </c:pt>
                <c:pt idx="570">
                  <c:v>2685</c:v>
                </c:pt>
                <c:pt idx="571">
                  <c:v>2776.99</c:v>
                </c:pt>
                <c:pt idx="572">
                  <c:v>2782.46</c:v>
                </c:pt>
                <c:pt idx="573">
                  <c:v>2805.1</c:v>
                </c:pt>
                <c:pt idx="574">
                  <c:v>2795.64</c:v>
                </c:pt>
                <c:pt idx="575">
                  <c:v>2799.34</c:v>
                </c:pt>
                <c:pt idx="576">
                  <c:v>2842.43</c:v>
                </c:pt>
                <c:pt idx="577">
                  <c:v>2845.62</c:v>
                </c:pt>
                <c:pt idx="578">
                  <c:v>2784.81</c:v>
                </c:pt>
                <c:pt idx="579">
                  <c:v>2787.89</c:v>
                </c:pt>
                <c:pt idx="580">
                  <c:v>2810.42</c:v>
                </c:pt>
                <c:pt idx="581">
                  <c:v>2812.64</c:v>
                </c:pt>
                <c:pt idx="582">
                  <c:v>2854.65</c:v>
                </c:pt>
                <c:pt idx="583">
                  <c:v>2909.96</c:v>
                </c:pt>
                <c:pt idx="584">
                  <c:v>2918.46</c:v>
                </c:pt>
                <c:pt idx="585">
                  <c:v>2930.91</c:v>
                </c:pt>
                <c:pt idx="586">
                  <c:v>2869.09</c:v>
                </c:pt>
                <c:pt idx="587">
                  <c:v>2815.01</c:v>
                </c:pt>
                <c:pt idx="588">
                  <c:v>2868.88</c:v>
                </c:pt>
                <c:pt idx="589">
                  <c:v>2883.14</c:v>
                </c:pt>
                <c:pt idx="590">
                  <c:v>2878.26</c:v>
                </c:pt>
                <c:pt idx="591">
                  <c:v>2908.83</c:v>
                </c:pt>
                <c:pt idx="592">
                  <c:v>2915.46</c:v>
                </c:pt>
                <c:pt idx="593">
                  <c:v>2939.5</c:v>
                </c:pt>
                <c:pt idx="594">
                  <c:v>2865.86</c:v>
                </c:pt>
                <c:pt idx="595">
                  <c:v>2794.54</c:v>
                </c:pt>
                <c:pt idx="596">
                  <c:v>2829.95</c:v>
                </c:pt>
                <c:pt idx="597">
                  <c:v>2913.86</c:v>
                </c:pt>
                <c:pt idx="598">
                  <c:v>2948.59</c:v>
                </c:pt>
                <c:pt idx="599">
                  <c:v>2953.63</c:v>
                </c:pt>
                <c:pt idx="600">
                  <c:v>2969.95</c:v>
                </c:pt>
                <c:pt idx="601">
                  <c:v>2948.05</c:v>
                </c:pt>
                <c:pt idx="602">
                  <c:v>3004.08</c:v>
                </c:pt>
                <c:pt idx="603">
                  <c:v>3015.65</c:v>
                </c:pt>
                <c:pt idx="604">
                  <c:v>3046.61</c:v>
                </c:pt>
                <c:pt idx="605">
                  <c:v>3025.17</c:v>
                </c:pt>
                <c:pt idx="606">
                  <c:v>3038.78</c:v>
                </c:pt>
                <c:pt idx="607">
                  <c:v>3064.78</c:v>
                </c:pt>
                <c:pt idx="608">
                  <c:v>3098.9</c:v>
                </c:pt>
                <c:pt idx="609">
                  <c:v>3111.56</c:v>
                </c:pt>
                <c:pt idx="610">
                  <c:v>3163.84</c:v>
                </c:pt>
                <c:pt idx="611">
                  <c:v>3199.92</c:v>
                </c:pt>
                <c:pt idx="612">
                  <c:v>3213.32</c:v>
                </c:pt>
                <c:pt idx="613">
                  <c:v>3213.42</c:v>
                </c:pt>
                <c:pt idx="614">
                  <c:v>3123.53</c:v>
                </c:pt>
                <c:pt idx="615">
                  <c:v>3071.04</c:v>
                </c:pt>
                <c:pt idx="616">
                  <c:v>2993.76</c:v>
                </c:pt>
                <c:pt idx="617">
                  <c:v>3131</c:v>
                </c:pt>
                <c:pt idx="618">
                  <c:v>3136.13</c:v>
                </c:pt>
                <c:pt idx="619">
                  <c:v>3101.64</c:v>
                </c:pt>
                <c:pt idx="620">
                  <c:v>3140.29</c:v>
                </c:pt>
                <c:pt idx="621">
                  <c:v>3094.42</c:v>
                </c:pt>
                <c:pt idx="622">
                  <c:v>3138.7</c:v>
                </c:pt>
                <c:pt idx="623">
                  <c:v>3114.4</c:v>
                </c:pt>
                <c:pt idx="624">
                  <c:v>3046.6</c:v>
                </c:pt>
                <c:pt idx="625">
                  <c:v>3073.2</c:v>
                </c:pt>
                <c:pt idx="626">
                  <c:v>3018.59</c:v>
                </c:pt>
                <c:pt idx="627">
                  <c:v>3050.2</c:v>
                </c:pt>
                <c:pt idx="628">
                  <c:v>3105.92</c:v>
                </c:pt>
                <c:pt idx="629">
                  <c:v>3143.64</c:v>
                </c:pt>
                <c:pt idx="630">
                  <c:v>3155.29</c:v>
                </c:pt>
                <c:pt idx="631">
                  <c:v>3166.44</c:v>
                </c:pt>
                <c:pt idx="632">
                  <c:v>3153.07</c:v>
                </c:pt>
                <c:pt idx="633">
                  <c:v>3176.17</c:v>
                </c:pt>
                <c:pt idx="634">
                  <c:v>3152.47</c:v>
                </c:pt>
                <c:pt idx="635">
                  <c:v>3205.08</c:v>
                </c:pt>
                <c:pt idx="636">
                  <c:v>3141.11</c:v>
                </c:pt>
                <c:pt idx="637">
                  <c:v>3225.98</c:v>
                </c:pt>
                <c:pt idx="638">
                  <c:v>3208.36</c:v>
                </c:pt>
                <c:pt idx="639">
                  <c:v>3224.21</c:v>
                </c:pt>
                <c:pt idx="640">
                  <c:v>3224.29</c:v>
                </c:pt>
                <c:pt idx="641">
                  <c:v>3268.52</c:v>
                </c:pt>
                <c:pt idx="642">
                  <c:v>3254.86</c:v>
                </c:pt>
                <c:pt idx="643">
                  <c:v>3271.64</c:v>
                </c:pt>
                <c:pt idx="644">
                  <c:v>3218.58</c:v>
                </c:pt>
                <c:pt idx="645">
                  <c:v>3219.84</c:v>
                </c:pt>
                <c:pt idx="646">
                  <c:v>3234.27</c:v>
                </c:pt>
                <c:pt idx="647">
                  <c:v>3227.22</c:v>
                </c:pt>
                <c:pt idx="648">
                  <c:v>3231.76</c:v>
                </c:pt>
                <c:pt idx="649">
                  <c:v>3270.45</c:v>
                </c:pt>
                <c:pt idx="650">
                  <c:v>3288.26</c:v>
                </c:pt>
                <c:pt idx="651">
                  <c:v>3289.92</c:v>
                </c:pt>
                <c:pt idx="652">
                  <c:v>3317.37</c:v>
                </c:pt>
                <c:pt idx="653">
                  <c:v>3323.17</c:v>
                </c:pt>
                <c:pt idx="654">
                  <c:v>3340.05</c:v>
                </c:pt>
                <c:pt idx="655">
                  <c:v>3356.04</c:v>
                </c:pt>
                <c:pt idx="656">
                  <c:v>3370.34</c:v>
                </c:pt>
                <c:pt idx="657">
                  <c:v>3355.46</c:v>
                </c:pt>
                <c:pt idx="658">
                  <c:v>3372.95</c:v>
                </c:pt>
                <c:pt idx="659">
                  <c:v>3368.66</c:v>
                </c:pt>
                <c:pt idx="660">
                  <c:v>3380.86</c:v>
                </c:pt>
                <c:pt idx="661">
                  <c:v>3387.04</c:v>
                </c:pt>
                <c:pt idx="662">
                  <c:v>3392.51</c:v>
                </c:pt>
                <c:pt idx="663">
                  <c:v>3360.48</c:v>
                </c:pt>
                <c:pt idx="664">
                  <c:v>3386.01</c:v>
                </c:pt>
                <c:pt idx="665">
                  <c:v>3418.09</c:v>
                </c:pt>
                <c:pt idx="666">
                  <c:v>3435.95</c:v>
                </c:pt>
                <c:pt idx="667">
                  <c:v>3449.97</c:v>
                </c:pt>
                <c:pt idx="668">
                  <c:v>3485.14</c:v>
                </c:pt>
                <c:pt idx="669">
                  <c:v>3494.69</c:v>
                </c:pt>
                <c:pt idx="670">
                  <c:v>3509.73</c:v>
                </c:pt>
                <c:pt idx="671">
                  <c:v>3507.44</c:v>
                </c:pt>
                <c:pt idx="672">
                  <c:v>3543.76</c:v>
                </c:pt>
                <c:pt idx="673">
                  <c:v>3564.74</c:v>
                </c:pt>
                <c:pt idx="674">
                  <c:v>3453.6</c:v>
                </c:pt>
                <c:pt idx="675">
                  <c:v>3371.88</c:v>
                </c:pt>
                <c:pt idx="676">
                  <c:v>3369.82</c:v>
                </c:pt>
                <c:pt idx="677">
                  <c:v>3412.56</c:v>
                </c:pt>
                <c:pt idx="678">
                  <c:v>3352.7</c:v>
                </c:pt>
                <c:pt idx="679">
                  <c:v>3363.56</c:v>
                </c:pt>
                <c:pt idx="680">
                  <c:v>3407.73</c:v>
                </c:pt>
                <c:pt idx="681">
                  <c:v>3411.23</c:v>
                </c:pt>
                <c:pt idx="682">
                  <c:v>3346.86</c:v>
                </c:pt>
                <c:pt idx="683">
                  <c:v>3357.38</c:v>
                </c:pt>
                <c:pt idx="684">
                  <c:v>3285.57</c:v>
                </c:pt>
                <c:pt idx="685">
                  <c:v>3295.75</c:v>
                </c:pt>
                <c:pt idx="686">
                  <c:v>3320.11</c:v>
                </c:pt>
                <c:pt idx="687">
                  <c:v>3226.14</c:v>
                </c:pt>
                <c:pt idx="688">
                  <c:v>3236.66</c:v>
                </c:pt>
                <c:pt idx="689">
                  <c:v>3333.9</c:v>
                </c:pt>
                <c:pt idx="690">
                  <c:v>3350.92</c:v>
                </c:pt>
                <c:pt idx="691">
                  <c:v>3341.21</c:v>
                </c:pt>
                <c:pt idx="692">
                  <c:v>3385.87</c:v>
                </c:pt>
                <c:pt idx="693">
                  <c:v>3338.94</c:v>
                </c:pt>
                <c:pt idx="694">
                  <c:v>3367.27</c:v>
                </c:pt>
                <c:pt idx="695">
                  <c:v>3408.74</c:v>
                </c:pt>
                <c:pt idx="696">
                  <c:v>3384.56</c:v>
                </c:pt>
                <c:pt idx="697">
                  <c:v>3434.28</c:v>
                </c:pt>
                <c:pt idx="698">
                  <c:v>3459.67</c:v>
                </c:pt>
                <c:pt idx="699">
                  <c:v>3500.02</c:v>
                </c:pt>
                <c:pt idx="700">
                  <c:v>3534.01</c:v>
                </c:pt>
                <c:pt idx="701">
                  <c:v>3515.47</c:v>
                </c:pt>
                <c:pt idx="702">
                  <c:v>3453.72</c:v>
                </c:pt>
                <c:pt idx="703">
                  <c:v>3493.5</c:v>
                </c:pt>
                <c:pt idx="704">
                  <c:v>3493.66</c:v>
                </c:pt>
                <c:pt idx="705">
                  <c:v>3439.38</c:v>
                </c:pt>
                <c:pt idx="706">
                  <c:v>3439.91</c:v>
                </c:pt>
                <c:pt idx="707">
                  <c:v>3438.5</c:v>
                </c:pt>
                <c:pt idx="708">
                  <c:v>3464.9</c:v>
                </c:pt>
                <c:pt idx="709">
                  <c:v>3441.42</c:v>
                </c:pt>
                <c:pt idx="710">
                  <c:v>3403.15</c:v>
                </c:pt>
                <c:pt idx="711">
                  <c:v>3342.48</c:v>
                </c:pt>
                <c:pt idx="712">
                  <c:v>3277.17</c:v>
                </c:pt>
                <c:pt idx="713">
                  <c:v>3293.59</c:v>
                </c:pt>
                <c:pt idx="714">
                  <c:v>3296.2</c:v>
                </c:pt>
                <c:pt idx="715">
                  <c:v>3336.25</c:v>
                </c:pt>
                <c:pt idx="716">
                  <c:v>3406.46</c:v>
                </c:pt>
                <c:pt idx="717">
                  <c:v>3485.74</c:v>
                </c:pt>
                <c:pt idx="718">
                  <c:v>3508.34</c:v>
                </c:pt>
                <c:pt idx="719">
                  <c:v>3583.04</c:v>
                </c:pt>
                <c:pt idx="720">
                  <c:v>3543.26</c:v>
                </c:pt>
                <c:pt idx="721">
                  <c:v>3563.22</c:v>
                </c:pt>
                <c:pt idx="722">
                  <c:v>3562.67</c:v>
                </c:pt>
                <c:pt idx="723">
                  <c:v>3552.57</c:v>
                </c:pt>
                <c:pt idx="724">
                  <c:v>3600.16</c:v>
                </c:pt>
                <c:pt idx="725">
                  <c:v>3610.31</c:v>
                </c:pt>
                <c:pt idx="726">
                  <c:v>3612.09</c:v>
                </c:pt>
                <c:pt idx="727">
                  <c:v>3559.41</c:v>
                </c:pt>
                <c:pt idx="728">
                  <c:v>3579.31</c:v>
                </c:pt>
                <c:pt idx="729">
                  <c:v>3566.82</c:v>
                </c:pt>
                <c:pt idx="730">
                  <c:v>3594.52</c:v>
                </c:pt>
                <c:pt idx="731">
                  <c:v>3635.5</c:v>
                </c:pt>
                <c:pt idx="732">
                  <c:v>3638.55</c:v>
                </c:pt>
                <c:pt idx="733">
                  <c:v>3634.18</c:v>
                </c:pt>
                <c:pt idx="734">
                  <c:v>3645.87</c:v>
                </c:pt>
                <c:pt idx="735">
                  <c:v>3653.78</c:v>
                </c:pt>
                <c:pt idx="736">
                  <c:v>3668.28</c:v>
                </c:pt>
                <c:pt idx="737">
                  <c:v>3670.94</c:v>
                </c:pt>
                <c:pt idx="738">
                  <c:v>3694.73</c:v>
                </c:pt>
                <c:pt idx="739">
                  <c:v>3683.05</c:v>
                </c:pt>
                <c:pt idx="740">
                  <c:v>3705.98</c:v>
                </c:pt>
                <c:pt idx="741">
                  <c:v>3659.13</c:v>
                </c:pt>
                <c:pt idx="742">
                  <c:v>3656.08</c:v>
                </c:pt>
                <c:pt idx="743">
                  <c:v>3675.27</c:v>
                </c:pt>
                <c:pt idx="744">
                  <c:v>3666.41</c:v>
                </c:pt>
                <c:pt idx="745">
                  <c:v>3696.25</c:v>
                </c:pt>
                <c:pt idx="746">
                  <c:v>3713.65</c:v>
                </c:pt>
                <c:pt idx="747">
                  <c:v>3722.39</c:v>
                </c:pt>
                <c:pt idx="748">
                  <c:v>3684.28</c:v>
                </c:pt>
                <c:pt idx="749">
                  <c:v>3698.08</c:v>
                </c:pt>
                <c:pt idx="750">
                  <c:v>3693.42</c:v>
                </c:pt>
                <c:pt idx="751">
                  <c:v>3694.03</c:v>
                </c:pt>
                <c:pt idx="752">
                  <c:v>3723.03</c:v>
                </c:pt>
                <c:pt idx="753">
                  <c:v>3750.01</c:v>
                </c:pt>
                <c:pt idx="754">
                  <c:v>3736.19</c:v>
                </c:pt>
                <c:pt idx="755">
                  <c:v>3733.27</c:v>
                </c:pt>
                <c:pt idx="756">
                  <c:v>3764.61</c:v>
                </c:pt>
                <c:pt idx="757">
                  <c:v>3698.02</c:v>
                </c:pt>
                <c:pt idx="758">
                  <c:v>3712.2</c:v>
                </c:pt>
                <c:pt idx="759">
                  <c:v>3764.71</c:v>
                </c:pt>
                <c:pt idx="760">
                  <c:v>3815.05</c:v>
                </c:pt>
                <c:pt idx="761">
                  <c:v>3803.14</c:v>
                </c:pt>
                <c:pt idx="762">
                  <c:v>3801.62</c:v>
                </c:pt>
                <c:pt idx="763">
                  <c:v>3802.23</c:v>
                </c:pt>
                <c:pt idx="764">
                  <c:v>3814.98</c:v>
                </c:pt>
                <c:pt idx="765">
                  <c:v>3788.73</c:v>
                </c:pt>
                <c:pt idx="766">
                  <c:v>3781.88</c:v>
                </c:pt>
                <c:pt idx="767">
                  <c:v>3816.22</c:v>
                </c:pt>
                <c:pt idx="768">
                  <c:v>3857.46</c:v>
                </c:pt>
                <c:pt idx="769">
                  <c:v>3844.24</c:v>
                </c:pt>
                <c:pt idx="770">
                  <c:v>3851.68</c:v>
                </c:pt>
                <c:pt idx="771">
                  <c:v>3862.96</c:v>
                </c:pt>
                <c:pt idx="772">
                  <c:v>3836.83</c:v>
                </c:pt>
                <c:pt idx="773">
                  <c:v>3755.75</c:v>
                </c:pt>
                <c:pt idx="774">
                  <c:v>3778.05</c:v>
                </c:pt>
                <c:pt idx="775">
                  <c:v>3731.17</c:v>
                </c:pt>
                <c:pt idx="776">
                  <c:v>3791.84</c:v>
                </c:pt>
                <c:pt idx="777">
                  <c:v>3840.27</c:v>
                </c:pt>
                <c:pt idx="778">
                  <c:v>3836.66</c:v>
                </c:pt>
                <c:pt idx="779">
                  <c:v>3878.3</c:v>
                </c:pt>
                <c:pt idx="780">
                  <c:v>3892.59</c:v>
                </c:pt>
                <c:pt idx="781">
                  <c:v>3910.49</c:v>
                </c:pt>
                <c:pt idx="782">
                  <c:v>3920.78</c:v>
                </c:pt>
                <c:pt idx="783">
                  <c:v>3916.4</c:v>
                </c:pt>
                <c:pt idx="784">
                  <c:v>3911.65</c:v>
                </c:pt>
                <c:pt idx="785">
                  <c:v>3939.61</c:v>
                </c:pt>
                <c:pt idx="786">
                  <c:v>3918.5</c:v>
                </c:pt>
                <c:pt idx="787">
                  <c:v>3915.86</c:v>
                </c:pt>
                <c:pt idx="788">
                  <c:v>3921.16</c:v>
                </c:pt>
                <c:pt idx="789">
                  <c:v>3885.55</c:v>
                </c:pt>
                <c:pt idx="790">
                  <c:v>3857.07</c:v>
                </c:pt>
                <c:pt idx="791">
                  <c:v>3873.71</c:v>
                </c:pt>
                <c:pt idx="792">
                  <c:v>3915.8</c:v>
                </c:pt>
                <c:pt idx="793">
                  <c:v>3839.66</c:v>
                </c:pt>
                <c:pt idx="794">
                  <c:v>3842.51</c:v>
                </c:pt>
                <c:pt idx="795">
                  <c:v>3903.64</c:v>
                </c:pt>
                <c:pt idx="796">
                  <c:v>3863.99</c:v>
                </c:pt>
                <c:pt idx="797">
                  <c:v>3818.53</c:v>
                </c:pt>
                <c:pt idx="798">
                  <c:v>3793.58</c:v>
                </c:pt>
                <c:pt idx="799">
                  <c:v>3844.39</c:v>
                </c:pt>
                <c:pt idx="800">
                  <c:v>3851.93</c:v>
                </c:pt>
                <c:pt idx="801">
                  <c:v>3891.99</c:v>
                </c:pt>
                <c:pt idx="802">
                  <c:v>3915.54</c:v>
                </c:pt>
                <c:pt idx="803">
                  <c:v>3924.52</c:v>
                </c:pt>
                <c:pt idx="804">
                  <c:v>3942.96</c:v>
                </c:pt>
                <c:pt idx="805">
                  <c:v>3973.59</c:v>
                </c:pt>
                <c:pt idx="806">
                  <c:v>3949.57</c:v>
                </c:pt>
                <c:pt idx="807">
                  <c:v>3953.5</c:v>
                </c:pt>
                <c:pt idx="808">
                  <c:v>3913.14</c:v>
                </c:pt>
                <c:pt idx="809">
                  <c:v>3916.48</c:v>
                </c:pt>
                <c:pt idx="810">
                  <c:v>3937.6</c:v>
                </c:pt>
                <c:pt idx="811">
                  <c:v>3919.93</c:v>
                </c:pt>
                <c:pt idx="812">
                  <c:v>3879.34</c:v>
                </c:pt>
                <c:pt idx="813">
                  <c:v>3917.12</c:v>
                </c:pt>
                <c:pt idx="814">
                  <c:v>3969.31</c:v>
                </c:pt>
                <c:pt idx="815">
                  <c:v>3963.34</c:v>
                </c:pt>
                <c:pt idx="816">
                  <c:v>3967.25</c:v>
                </c:pt>
                <c:pt idx="817">
                  <c:v>3992.78</c:v>
                </c:pt>
                <c:pt idx="818">
                  <c:v>4034.44</c:v>
                </c:pt>
                <c:pt idx="819">
                  <c:v>4075.57</c:v>
                </c:pt>
                <c:pt idx="820">
                  <c:v>4074.29</c:v>
                </c:pt>
                <c:pt idx="821">
                  <c:v>4089.95</c:v>
                </c:pt>
                <c:pt idx="822">
                  <c:v>4096.1099999999997</c:v>
                </c:pt>
                <c:pt idx="823">
                  <c:v>4124.71</c:v>
                </c:pt>
                <c:pt idx="824">
                  <c:v>4130.1000000000004</c:v>
                </c:pt>
                <c:pt idx="825">
                  <c:v>4141.58</c:v>
                </c:pt>
                <c:pt idx="826">
                  <c:v>4139.76</c:v>
                </c:pt>
                <c:pt idx="827">
                  <c:v>4174.1400000000003</c:v>
                </c:pt>
                <c:pt idx="828">
                  <c:v>4179.8</c:v>
                </c:pt>
                <c:pt idx="829">
                  <c:v>4159.18</c:v>
                </c:pt>
                <c:pt idx="830">
                  <c:v>4128.42</c:v>
                </c:pt>
                <c:pt idx="831">
                  <c:v>4170.46</c:v>
                </c:pt>
                <c:pt idx="832">
                  <c:v>4138.78</c:v>
                </c:pt>
                <c:pt idx="833">
                  <c:v>4185.03</c:v>
                </c:pt>
                <c:pt idx="834">
                  <c:v>4188.25</c:v>
                </c:pt>
                <c:pt idx="835">
                  <c:v>4185.1400000000003</c:v>
                </c:pt>
                <c:pt idx="836">
                  <c:v>4206.1400000000003</c:v>
                </c:pt>
                <c:pt idx="837">
                  <c:v>4198.1000000000004</c:v>
                </c:pt>
                <c:pt idx="838">
                  <c:v>4191.9799999999996</c:v>
                </c:pt>
                <c:pt idx="839">
                  <c:v>4179.04</c:v>
                </c:pt>
                <c:pt idx="840">
                  <c:v>4177.0600000000004</c:v>
                </c:pt>
                <c:pt idx="841">
                  <c:v>4169.1400000000003</c:v>
                </c:pt>
                <c:pt idx="842">
                  <c:v>4210.34</c:v>
                </c:pt>
                <c:pt idx="843">
                  <c:v>4228.29</c:v>
                </c:pt>
                <c:pt idx="844">
                  <c:v>4150.34</c:v>
                </c:pt>
                <c:pt idx="845">
                  <c:v>4130.55</c:v>
                </c:pt>
                <c:pt idx="846">
                  <c:v>4074.99</c:v>
                </c:pt>
                <c:pt idx="847">
                  <c:v>4129.58</c:v>
                </c:pt>
                <c:pt idx="848">
                  <c:v>4169.92</c:v>
                </c:pt>
                <c:pt idx="849">
                  <c:v>4165.9399999999996</c:v>
                </c:pt>
                <c:pt idx="850">
                  <c:v>4098.45</c:v>
                </c:pt>
                <c:pt idx="851">
                  <c:v>4121.97</c:v>
                </c:pt>
                <c:pt idx="852">
                  <c:v>4168.6099999999997</c:v>
                </c:pt>
                <c:pt idx="853">
                  <c:v>4170.16</c:v>
                </c:pt>
                <c:pt idx="854">
                  <c:v>4205.9399999999996</c:v>
                </c:pt>
                <c:pt idx="855">
                  <c:v>4191.59</c:v>
                </c:pt>
                <c:pt idx="856">
                  <c:v>4201.9399999999996</c:v>
                </c:pt>
                <c:pt idx="857">
                  <c:v>4210.7700000000004</c:v>
                </c:pt>
                <c:pt idx="858">
                  <c:v>4216.5200000000004</c:v>
                </c:pt>
                <c:pt idx="859">
                  <c:v>4206.82</c:v>
                </c:pt>
                <c:pt idx="860">
                  <c:v>4191.43</c:v>
                </c:pt>
                <c:pt idx="861">
                  <c:v>4206.05</c:v>
                </c:pt>
                <c:pt idx="862">
                  <c:v>4229.34</c:v>
                </c:pt>
                <c:pt idx="863">
                  <c:v>4233.8100000000004</c:v>
                </c:pt>
                <c:pt idx="864">
                  <c:v>4232.99</c:v>
                </c:pt>
                <c:pt idx="865">
                  <c:v>4228.5600000000004</c:v>
                </c:pt>
                <c:pt idx="866">
                  <c:v>4242.8999999999996</c:v>
                </c:pt>
                <c:pt idx="867">
                  <c:v>4248.3100000000004</c:v>
                </c:pt>
                <c:pt idx="868">
                  <c:v>4255.28</c:v>
                </c:pt>
                <c:pt idx="869">
                  <c:v>4248.87</c:v>
                </c:pt>
                <c:pt idx="870">
                  <c:v>4220.37</c:v>
                </c:pt>
                <c:pt idx="871">
                  <c:v>4204.78</c:v>
                </c:pt>
                <c:pt idx="872">
                  <c:v>4173.3999999999996</c:v>
                </c:pt>
                <c:pt idx="873">
                  <c:v>4224.6099999999997</c:v>
                </c:pt>
                <c:pt idx="874">
                  <c:v>4249.2700000000004</c:v>
                </c:pt>
                <c:pt idx="875">
                  <c:v>4256.97</c:v>
                </c:pt>
                <c:pt idx="876">
                  <c:v>4274.45</c:v>
                </c:pt>
                <c:pt idx="877">
                  <c:v>4284.8999999999996</c:v>
                </c:pt>
                <c:pt idx="878">
                  <c:v>4293.21</c:v>
                </c:pt>
                <c:pt idx="879">
                  <c:v>4290.6499999999996</c:v>
                </c:pt>
                <c:pt idx="880">
                  <c:v>4300.7299999999996</c:v>
                </c:pt>
                <c:pt idx="881">
                  <c:v>4326.6000000000004</c:v>
                </c:pt>
                <c:pt idx="882">
                  <c:v>4356.46</c:v>
                </c:pt>
                <c:pt idx="883">
                  <c:v>4351.01</c:v>
                </c:pt>
                <c:pt idx="884">
                  <c:v>4321.07</c:v>
                </c:pt>
                <c:pt idx="885">
                  <c:v>4329.38</c:v>
                </c:pt>
                <c:pt idx="886">
                  <c:v>4372.41</c:v>
                </c:pt>
                <c:pt idx="887">
                  <c:v>4381.07</c:v>
                </c:pt>
                <c:pt idx="888">
                  <c:v>4380.1099999999997</c:v>
                </c:pt>
                <c:pt idx="889">
                  <c:v>4369.0200000000004</c:v>
                </c:pt>
                <c:pt idx="890">
                  <c:v>4367.43</c:v>
                </c:pt>
                <c:pt idx="891">
                  <c:v>4296.3999999999996</c:v>
                </c:pt>
                <c:pt idx="892">
                  <c:v>4265.1099999999997</c:v>
                </c:pt>
                <c:pt idx="893">
                  <c:v>4331.13</c:v>
                </c:pt>
                <c:pt idx="894">
                  <c:v>4361.2700000000004</c:v>
                </c:pt>
                <c:pt idx="895">
                  <c:v>4381.2</c:v>
                </c:pt>
                <c:pt idx="896">
                  <c:v>4409.58</c:v>
                </c:pt>
                <c:pt idx="897">
                  <c:v>4416.38</c:v>
                </c:pt>
                <c:pt idx="898">
                  <c:v>4402.95</c:v>
                </c:pt>
                <c:pt idx="899">
                  <c:v>4403.59</c:v>
                </c:pt>
                <c:pt idx="900">
                  <c:v>4395.12</c:v>
                </c:pt>
                <c:pt idx="901">
                  <c:v>4406.8599999999997</c:v>
                </c:pt>
                <c:pt idx="902">
                  <c:v>4392.74</c:v>
                </c:pt>
                <c:pt idx="903">
                  <c:v>4415.95</c:v>
                </c:pt>
                <c:pt idx="904">
                  <c:v>4408.8599999999997</c:v>
                </c:pt>
                <c:pt idx="905">
                  <c:v>4429.07</c:v>
                </c:pt>
                <c:pt idx="906">
                  <c:v>4437.7700000000004</c:v>
                </c:pt>
                <c:pt idx="907">
                  <c:v>4435.79</c:v>
                </c:pt>
                <c:pt idx="908">
                  <c:v>4442.18</c:v>
                </c:pt>
                <c:pt idx="909">
                  <c:v>4446.08</c:v>
                </c:pt>
                <c:pt idx="910">
                  <c:v>4464.84</c:v>
                </c:pt>
                <c:pt idx="911">
                  <c:v>4461.6499999999996</c:v>
                </c:pt>
                <c:pt idx="912">
                  <c:v>4462.12</c:v>
                </c:pt>
                <c:pt idx="913">
                  <c:v>4440.9399999999996</c:v>
                </c:pt>
                <c:pt idx="914">
                  <c:v>4382.4399999999996</c:v>
                </c:pt>
                <c:pt idx="915">
                  <c:v>4410.5600000000004</c:v>
                </c:pt>
                <c:pt idx="916">
                  <c:v>4450.29</c:v>
                </c:pt>
                <c:pt idx="917">
                  <c:v>4484.3999999999996</c:v>
                </c:pt>
                <c:pt idx="918">
                  <c:v>4490.45</c:v>
                </c:pt>
                <c:pt idx="919">
                  <c:v>4493.75</c:v>
                </c:pt>
                <c:pt idx="920">
                  <c:v>4474.1000000000004</c:v>
                </c:pt>
                <c:pt idx="921">
                  <c:v>4513.76</c:v>
                </c:pt>
                <c:pt idx="922">
                  <c:v>4529.75</c:v>
                </c:pt>
                <c:pt idx="923">
                  <c:v>4528.8</c:v>
                </c:pt>
                <c:pt idx="924">
                  <c:v>4534.4799999999996</c:v>
                </c:pt>
                <c:pt idx="925">
                  <c:v>4532.42</c:v>
                </c:pt>
                <c:pt idx="926">
                  <c:v>4535.38</c:v>
                </c:pt>
                <c:pt idx="927">
                  <c:v>4518.09</c:v>
                </c:pt>
                <c:pt idx="928">
                  <c:v>4513.0200000000004</c:v>
                </c:pt>
                <c:pt idx="929">
                  <c:v>4506.92</c:v>
                </c:pt>
                <c:pt idx="930">
                  <c:v>4474.8100000000004</c:v>
                </c:pt>
                <c:pt idx="931">
                  <c:v>4479.33</c:v>
                </c:pt>
                <c:pt idx="932">
                  <c:v>4447.49</c:v>
                </c:pt>
                <c:pt idx="933">
                  <c:v>4477.09</c:v>
                </c:pt>
                <c:pt idx="934">
                  <c:v>4469.74</c:v>
                </c:pt>
                <c:pt idx="935">
                  <c:v>4402.95</c:v>
                </c:pt>
                <c:pt idx="936">
                  <c:v>4374.45</c:v>
                </c:pt>
                <c:pt idx="937">
                  <c:v>4367.43</c:v>
                </c:pt>
                <c:pt idx="938">
                  <c:v>4406.75</c:v>
                </c:pt>
                <c:pt idx="939">
                  <c:v>4438.04</c:v>
                </c:pt>
                <c:pt idx="940">
                  <c:v>4442.12</c:v>
                </c:pt>
                <c:pt idx="941">
                  <c:v>4419.54</c:v>
                </c:pt>
                <c:pt idx="942">
                  <c:v>4362.41</c:v>
                </c:pt>
                <c:pt idx="943">
                  <c:v>4370.67</c:v>
                </c:pt>
                <c:pt idx="944">
                  <c:v>4317.16</c:v>
                </c:pt>
                <c:pt idx="945">
                  <c:v>4348.84</c:v>
                </c:pt>
                <c:pt idx="946">
                  <c:v>4309.87</c:v>
                </c:pt>
                <c:pt idx="947">
                  <c:v>4319.57</c:v>
                </c:pt>
                <c:pt idx="948">
                  <c:v>4383.7299999999996</c:v>
                </c:pt>
                <c:pt idx="949">
                  <c:v>4406.51</c:v>
                </c:pt>
                <c:pt idx="950">
                  <c:v>4385.4399999999996</c:v>
                </c:pt>
                <c:pt idx="951">
                  <c:v>4368.3100000000004</c:v>
                </c:pt>
                <c:pt idx="952">
                  <c:v>4358.01</c:v>
                </c:pt>
                <c:pt idx="953">
                  <c:v>4386.75</c:v>
                </c:pt>
                <c:pt idx="954">
                  <c:v>4447.6899999999996</c:v>
                </c:pt>
                <c:pt idx="955">
                  <c:v>4463.72</c:v>
                </c:pt>
                <c:pt idx="956">
                  <c:v>4497.34</c:v>
                </c:pt>
                <c:pt idx="957">
                  <c:v>4524.42</c:v>
                </c:pt>
                <c:pt idx="958">
                  <c:v>4532.24</c:v>
                </c:pt>
                <c:pt idx="959">
                  <c:v>4546.12</c:v>
                </c:pt>
                <c:pt idx="960">
                  <c:v>4553.6899999999996</c:v>
                </c:pt>
                <c:pt idx="961">
                  <c:v>4578.6899999999996</c:v>
                </c:pt>
                <c:pt idx="962">
                  <c:v>4580.22</c:v>
                </c:pt>
                <c:pt idx="963">
                  <c:v>4562.84</c:v>
                </c:pt>
                <c:pt idx="964">
                  <c:v>4572.87</c:v>
                </c:pt>
                <c:pt idx="965">
                  <c:v>4610.62</c:v>
                </c:pt>
                <c:pt idx="966">
                  <c:v>4613.34</c:v>
                </c:pt>
                <c:pt idx="967">
                  <c:v>4630.6499999999996</c:v>
                </c:pt>
                <c:pt idx="968">
                  <c:v>4662.93</c:v>
                </c:pt>
                <c:pt idx="969">
                  <c:v>4699.26</c:v>
                </c:pt>
                <c:pt idx="970">
                  <c:v>4701.4799999999996</c:v>
                </c:pt>
                <c:pt idx="971">
                  <c:v>4707.25</c:v>
                </c:pt>
                <c:pt idx="972">
                  <c:v>4670.26</c:v>
                </c:pt>
                <c:pt idx="973">
                  <c:v>4659.3900000000003</c:v>
                </c:pt>
                <c:pt idx="974">
                  <c:v>4655.24</c:v>
                </c:pt>
                <c:pt idx="975">
                  <c:v>4689.3</c:v>
                </c:pt>
                <c:pt idx="976">
                  <c:v>4679.42</c:v>
                </c:pt>
                <c:pt idx="977">
                  <c:v>4701.5</c:v>
                </c:pt>
                <c:pt idx="978">
                  <c:v>4700.72</c:v>
                </c:pt>
                <c:pt idx="979">
                  <c:v>4708.4399999999996</c:v>
                </c:pt>
                <c:pt idx="980">
                  <c:v>4712</c:v>
                </c:pt>
                <c:pt idx="981">
                  <c:v>4678.4799999999996</c:v>
                </c:pt>
                <c:pt idx="982">
                  <c:v>4675.78</c:v>
                </c:pt>
                <c:pt idx="983">
                  <c:v>4664.63</c:v>
                </c:pt>
                <c:pt idx="984">
                  <c:v>4628.75</c:v>
                </c:pt>
                <c:pt idx="985">
                  <c:v>4640.25</c:v>
                </c:pt>
                <c:pt idx="986">
                  <c:v>4602.82</c:v>
                </c:pt>
                <c:pt idx="987">
                  <c:v>4504.7299999999996</c:v>
                </c:pt>
                <c:pt idx="988">
                  <c:v>4589.49</c:v>
                </c:pt>
                <c:pt idx="989">
                  <c:v>4548.37</c:v>
                </c:pt>
                <c:pt idx="990">
                  <c:v>4631.97</c:v>
                </c:pt>
                <c:pt idx="991">
                  <c:v>4690.8599999999997</c:v>
                </c:pt>
                <c:pt idx="992">
                  <c:v>4691</c:v>
                </c:pt>
                <c:pt idx="993">
                  <c:v>4687.6400000000003</c:v>
                </c:pt>
                <c:pt idx="994">
                  <c:v>4710.3</c:v>
                </c:pt>
                <c:pt idx="995">
                  <c:v>4642.99</c:v>
                </c:pt>
                <c:pt idx="996">
                  <c:v>4636.46</c:v>
                </c:pt>
                <c:pt idx="997">
                  <c:v>4719.13</c:v>
                </c:pt>
                <c:pt idx="998">
                  <c:v>4652.5</c:v>
                </c:pt>
                <c:pt idx="999">
                  <c:v>4587.8999999999996</c:v>
                </c:pt>
                <c:pt idx="1000">
                  <c:v>4594.96</c:v>
                </c:pt>
                <c:pt idx="1001">
                  <c:v>4650.3599999999997</c:v>
                </c:pt>
                <c:pt idx="1002">
                  <c:v>4703.96</c:v>
                </c:pt>
                <c:pt idx="1003">
                  <c:v>4733.99</c:v>
                </c:pt>
                <c:pt idx="1004">
                  <c:v>4795.49</c:v>
                </c:pt>
                <c:pt idx="1005">
                  <c:v>4788.6400000000003</c:v>
                </c:pt>
                <c:pt idx="1006">
                  <c:v>4794.2299999999996</c:v>
                </c:pt>
                <c:pt idx="1007">
                  <c:v>4775.21</c:v>
                </c:pt>
                <c:pt idx="1008">
                  <c:v>4778.1400000000003</c:v>
                </c:pt>
                <c:pt idx="1009">
                  <c:v>4804.51</c:v>
                </c:pt>
                <c:pt idx="1010">
                  <c:v>4787.99</c:v>
                </c:pt>
                <c:pt idx="1011">
                  <c:v>4693.3900000000003</c:v>
                </c:pt>
                <c:pt idx="1012">
                  <c:v>4697.66</c:v>
                </c:pt>
                <c:pt idx="1013">
                  <c:v>4655.34</c:v>
                </c:pt>
                <c:pt idx="1014">
                  <c:v>4669.1400000000003</c:v>
                </c:pt>
                <c:pt idx="1015">
                  <c:v>4728.59</c:v>
                </c:pt>
                <c:pt idx="1016">
                  <c:v>4733.5600000000004</c:v>
                </c:pt>
                <c:pt idx="1017">
                  <c:v>4637.99</c:v>
                </c:pt>
                <c:pt idx="1018">
                  <c:v>4632.24</c:v>
                </c:pt>
                <c:pt idx="1019">
                  <c:v>4588.03</c:v>
                </c:pt>
                <c:pt idx="1020">
                  <c:v>4547.3500000000004</c:v>
                </c:pt>
                <c:pt idx="1021">
                  <c:v>4471.38</c:v>
                </c:pt>
                <c:pt idx="1022">
                  <c:v>4356.32</c:v>
                </c:pt>
                <c:pt idx="1023">
                  <c:v>4366.6400000000003</c:v>
                </c:pt>
                <c:pt idx="1024">
                  <c:v>4408.43</c:v>
                </c:pt>
                <c:pt idx="1025">
                  <c:v>4380.58</c:v>
                </c:pt>
                <c:pt idx="1026">
                  <c:v>4336.1899999999996</c:v>
                </c:pt>
                <c:pt idx="1027">
                  <c:v>4431.79</c:v>
                </c:pt>
                <c:pt idx="1028">
                  <c:v>4519.57</c:v>
                </c:pt>
                <c:pt idx="1029">
                  <c:v>4566.3900000000003</c:v>
                </c:pt>
                <c:pt idx="1030">
                  <c:v>4535.41</c:v>
                </c:pt>
                <c:pt idx="1031">
                  <c:v>4482.79</c:v>
                </c:pt>
                <c:pt idx="1032">
                  <c:v>4505.75</c:v>
                </c:pt>
                <c:pt idx="1033">
                  <c:v>4480.0200000000004</c:v>
                </c:pt>
                <c:pt idx="1034">
                  <c:v>4547</c:v>
                </c:pt>
                <c:pt idx="1035">
                  <c:v>4553.24</c:v>
                </c:pt>
                <c:pt idx="1036">
                  <c:v>4506.2700000000004</c:v>
                </c:pt>
                <c:pt idx="1037">
                  <c:v>4412.6099999999997</c:v>
                </c:pt>
                <c:pt idx="1038">
                  <c:v>4429.28</c:v>
                </c:pt>
                <c:pt idx="1039">
                  <c:v>4455.75</c:v>
                </c:pt>
                <c:pt idx="1040">
                  <c:v>4456.0600000000004</c:v>
                </c:pt>
                <c:pt idx="1041">
                  <c:v>4384.57</c:v>
                </c:pt>
                <c:pt idx="1042">
                  <c:v>4332.74</c:v>
                </c:pt>
                <c:pt idx="1043">
                  <c:v>4324.93</c:v>
                </c:pt>
                <c:pt idx="1044">
                  <c:v>4155.7700000000004</c:v>
                </c:pt>
                <c:pt idx="1045">
                  <c:v>4298.38</c:v>
                </c:pt>
                <c:pt idx="1046">
                  <c:v>4354.17</c:v>
                </c:pt>
                <c:pt idx="1047">
                  <c:v>4363.1400000000003</c:v>
                </c:pt>
                <c:pt idx="1048">
                  <c:v>4322.5600000000004</c:v>
                </c:pt>
                <c:pt idx="1049">
                  <c:v>4401.3100000000004</c:v>
                </c:pt>
                <c:pt idx="1050">
                  <c:v>4342.12</c:v>
                </c:pt>
                <c:pt idx="1051">
                  <c:v>4327.01</c:v>
                </c:pt>
                <c:pt idx="1052">
                  <c:v>4202.66</c:v>
                </c:pt>
                <c:pt idx="1053">
                  <c:v>4223.1000000000004</c:v>
                </c:pt>
                <c:pt idx="1054">
                  <c:v>4252.55</c:v>
                </c:pt>
                <c:pt idx="1055">
                  <c:v>4279.5</c:v>
                </c:pt>
                <c:pt idx="1056">
                  <c:v>4202.75</c:v>
                </c:pt>
                <c:pt idx="1057">
                  <c:v>4188.82</c:v>
                </c:pt>
                <c:pt idx="1058">
                  <c:v>4288.1400000000003</c:v>
                </c:pt>
                <c:pt idx="1059">
                  <c:v>4345.1099999999997</c:v>
                </c:pt>
                <c:pt idx="1060">
                  <c:v>4407.34</c:v>
                </c:pt>
                <c:pt idx="1061">
                  <c:v>4462.3999999999996</c:v>
                </c:pt>
                <c:pt idx="1062">
                  <c:v>4469.1000000000004</c:v>
                </c:pt>
                <c:pt idx="1063">
                  <c:v>4493.1000000000004</c:v>
                </c:pt>
                <c:pt idx="1064">
                  <c:v>4469.9799999999996</c:v>
                </c:pt>
                <c:pt idx="1065">
                  <c:v>4522.91</c:v>
                </c:pt>
                <c:pt idx="1066">
                  <c:v>4541.09</c:v>
                </c:pt>
                <c:pt idx="1067">
                  <c:v>4602.8599999999997</c:v>
                </c:pt>
                <c:pt idx="1068">
                  <c:v>4624.2</c:v>
                </c:pt>
                <c:pt idx="1069">
                  <c:v>4599.0200000000004</c:v>
                </c:pt>
                <c:pt idx="1070">
                  <c:v>4540.32</c:v>
                </c:pt>
                <c:pt idx="1071">
                  <c:v>4547.97</c:v>
                </c:pt>
                <c:pt idx="1072">
                  <c:v>4572.45</c:v>
                </c:pt>
                <c:pt idx="1073">
                  <c:v>4494.17</c:v>
                </c:pt>
                <c:pt idx="1074">
                  <c:v>4474.6499999999996</c:v>
                </c:pt>
                <c:pt idx="1075">
                  <c:v>4494.1499999999996</c:v>
                </c:pt>
                <c:pt idx="1076">
                  <c:v>4462.6400000000003</c:v>
                </c:pt>
                <c:pt idx="1077">
                  <c:v>4437.59</c:v>
                </c:pt>
                <c:pt idx="1078">
                  <c:v>4394.3</c:v>
                </c:pt>
                <c:pt idx="1079">
                  <c:v>4449.12</c:v>
                </c:pt>
                <c:pt idx="1080">
                  <c:v>4385.63</c:v>
                </c:pt>
                <c:pt idx="1081">
                  <c:v>4390.63</c:v>
                </c:pt>
                <c:pt idx="1082">
                  <c:v>4472.26</c:v>
                </c:pt>
                <c:pt idx="1083">
                  <c:v>4489.17</c:v>
                </c:pt>
                <c:pt idx="1084">
                  <c:v>4385.83</c:v>
                </c:pt>
                <c:pt idx="1085">
                  <c:v>4255.34</c:v>
                </c:pt>
                <c:pt idx="1086">
                  <c:v>4278.1400000000003</c:v>
                </c:pt>
                <c:pt idx="1087">
                  <c:v>4186.5200000000004</c:v>
                </c:pt>
                <c:pt idx="1088">
                  <c:v>4222.58</c:v>
                </c:pt>
                <c:pt idx="1089">
                  <c:v>4253.75</c:v>
                </c:pt>
                <c:pt idx="1090">
                  <c:v>4130.6099999999997</c:v>
                </c:pt>
                <c:pt idx="1091">
                  <c:v>4159.78</c:v>
                </c:pt>
                <c:pt idx="1092">
                  <c:v>4181.18</c:v>
                </c:pt>
                <c:pt idx="1093">
                  <c:v>4270.43</c:v>
                </c:pt>
                <c:pt idx="1094">
                  <c:v>4128.17</c:v>
                </c:pt>
                <c:pt idx="1095">
                  <c:v>4081.27</c:v>
                </c:pt>
                <c:pt idx="1096">
                  <c:v>4035.18</c:v>
                </c:pt>
                <c:pt idx="1097">
                  <c:v>3990.08</c:v>
                </c:pt>
                <c:pt idx="1098">
                  <c:v>3903.95</c:v>
                </c:pt>
                <c:pt idx="1099">
                  <c:v>3963.9</c:v>
                </c:pt>
                <c:pt idx="1100">
                  <c:v>4013.02</c:v>
                </c:pt>
                <c:pt idx="1101">
                  <c:v>4052</c:v>
                </c:pt>
                <c:pt idx="1102">
                  <c:v>4051.98</c:v>
                </c:pt>
                <c:pt idx="1103">
                  <c:v>3899</c:v>
                </c:pt>
                <c:pt idx="1104">
                  <c:v>3927.76</c:v>
                </c:pt>
                <c:pt idx="1105">
                  <c:v>3919.42</c:v>
                </c:pt>
                <c:pt idx="1106">
                  <c:v>3942.94</c:v>
                </c:pt>
                <c:pt idx="1107">
                  <c:v>3929.59</c:v>
                </c:pt>
                <c:pt idx="1108">
                  <c:v>3984.6</c:v>
                </c:pt>
                <c:pt idx="1109">
                  <c:v>4077.43</c:v>
                </c:pt>
                <c:pt idx="1110">
                  <c:v>4151.09</c:v>
                </c:pt>
                <c:pt idx="1111">
                  <c:v>4149.78</c:v>
                </c:pt>
                <c:pt idx="1112">
                  <c:v>4095.41</c:v>
                </c:pt>
                <c:pt idx="1113">
                  <c:v>4137.57</c:v>
                </c:pt>
                <c:pt idx="1114">
                  <c:v>4134.72</c:v>
                </c:pt>
                <c:pt idx="1115">
                  <c:v>4096.47</c:v>
                </c:pt>
                <c:pt idx="1116">
                  <c:v>4147.12</c:v>
                </c:pt>
                <c:pt idx="1117">
                  <c:v>4101.6499999999996</c:v>
                </c:pt>
                <c:pt idx="1118">
                  <c:v>3974.39</c:v>
                </c:pt>
                <c:pt idx="1119">
                  <c:v>3838.15</c:v>
                </c:pt>
                <c:pt idx="1120">
                  <c:v>3763.52</c:v>
                </c:pt>
                <c:pt idx="1121">
                  <c:v>3764.05</c:v>
                </c:pt>
                <c:pt idx="1122">
                  <c:v>3728.18</c:v>
                </c:pt>
                <c:pt idx="1123">
                  <c:v>3665.9</c:v>
                </c:pt>
                <c:pt idx="1124">
                  <c:v>3715.31</c:v>
                </c:pt>
                <c:pt idx="1125">
                  <c:v>3733.89</c:v>
                </c:pt>
                <c:pt idx="1126">
                  <c:v>3774.71</c:v>
                </c:pt>
                <c:pt idx="1127">
                  <c:v>3821.75</c:v>
                </c:pt>
                <c:pt idx="1128">
                  <c:v>3920.76</c:v>
                </c:pt>
                <c:pt idx="1129">
                  <c:v>3913</c:v>
                </c:pt>
                <c:pt idx="1130">
                  <c:v>3825.09</c:v>
                </c:pt>
                <c:pt idx="1131">
                  <c:v>3785.99</c:v>
                </c:pt>
                <c:pt idx="1132">
                  <c:v>3781</c:v>
                </c:pt>
                <c:pt idx="1133">
                  <c:v>3792.61</c:v>
                </c:pt>
                <c:pt idx="1134">
                  <c:v>3831.98</c:v>
                </c:pt>
                <c:pt idx="1135">
                  <c:v>3858.85</c:v>
                </c:pt>
                <c:pt idx="1136">
                  <c:v>3888.26</c:v>
                </c:pt>
                <c:pt idx="1137">
                  <c:v>3880.94</c:v>
                </c:pt>
                <c:pt idx="1138">
                  <c:v>3851.95</c:v>
                </c:pt>
                <c:pt idx="1139">
                  <c:v>3779.67</c:v>
                </c:pt>
                <c:pt idx="1140">
                  <c:v>3763.99</c:v>
                </c:pt>
                <c:pt idx="1141">
                  <c:v>3818</c:v>
                </c:pt>
                <c:pt idx="1142">
                  <c:v>3883.79</c:v>
                </c:pt>
                <c:pt idx="1143">
                  <c:v>3860.73</c:v>
                </c:pt>
                <c:pt idx="1144">
                  <c:v>3935.32</c:v>
                </c:pt>
                <c:pt idx="1145">
                  <c:v>3955.47</c:v>
                </c:pt>
                <c:pt idx="1146">
                  <c:v>3998.43</c:v>
                </c:pt>
                <c:pt idx="1147">
                  <c:v>3965.72</c:v>
                </c:pt>
                <c:pt idx="1148">
                  <c:v>3953.22</c:v>
                </c:pt>
                <c:pt idx="1149">
                  <c:v>3951.43</c:v>
                </c:pt>
                <c:pt idx="1150">
                  <c:v>4026.13</c:v>
                </c:pt>
                <c:pt idx="1151">
                  <c:v>4087.33</c:v>
                </c:pt>
                <c:pt idx="1152">
                  <c:v>4112.38</c:v>
                </c:pt>
                <c:pt idx="1153">
                  <c:v>4104.21</c:v>
                </c:pt>
                <c:pt idx="1154">
                  <c:v>4107.96</c:v>
                </c:pt>
                <c:pt idx="1155">
                  <c:v>4154.8500000000004</c:v>
                </c:pt>
                <c:pt idx="1156">
                  <c:v>4115.87</c:v>
                </c:pt>
                <c:pt idx="1157">
                  <c:v>4155.93</c:v>
                </c:pt>
                <c:pt idx="1158">
                  <c:v>4133.1099999999997</c:v>
                </c:pt>
                <c:pt idx="1159">
                  <c:v>4181.0200000000004</c:v>
                </c:pt>
                <c:pt idx="1160">
                  <c:v>4227.3999999999996</c:v>
                </c:pt>
                <c:pt idx="1161">
                  <c:v>4225.0200000000004</c:v>
                </c:pt>
                <c:pt idx="1162">
                  <c:v>4269.37</c:v>
                </c:pt>
                <c:pt idx="1163">
                  <c:v>4290.46</c:v>
                </c:pt>
                <c:pt idx="1164">
                  <c:v>4280.3999999999996</c:v>
                </c:pt>
                <c:pt idx="1165">
                  <c:v>4273.13</c:v>
                </c:pt>
                <c:pt idx="1166">
                  <c:v>4266.3100000000004</c:v>
                </c:pt>
                <c:pt idx="1167">
                  <c:v>4195.08</c:v>
                </c:pt>
                <c:pt idx="1168">
                  <c:v>4133.09</c:v>
                </c:pt>
                <c:pt idx="1169">
                  <c:v>4126.55</c:v>
                </c:pt>
                <c:pt idx="1170">
                  <c:v>4153.26</c:v>
                </c:pt>
                <c:pt idx="1171">
                  <c:v>4198.74</c:v>
                </c:pt>
                <c:pt idx="1172">
                  <c:v>4034.58</c:v>
                </c:pt>
                <c:pt idx="1173">
                  <c:v>4041.25</c:v>
                </c:pt>
                <c:pt idx="1174">
                  <c:v>4000.67</c:v>
                </c:pt>
                <c:pt idx="1175">
                  <c:v>3936.73</c:v>
                </c:pt>
                <c:pt idx="1176">
                  <c:v>3994.66</c:v>
                </c:pt>
                <c:pt idx="1177">
                  <c:v>3930.89</c:v>
                </c:pt>
                <c:pt idx="1178">
                  <c:v>3909.43</c:v>
                </c:pt>
                <c:pt idx="1179">
                  <c:v>3959.94</c:v>
                </c:pt>
                <c:pt idx="1180">
                  <c:v>4022.94</c:v>
                </c:pt>
                <c:pt idx="1181">
                  <c:v>4083.67</c:v>
                </c:pt>
                <c:pt idx="1182">
                  <c:v>4037.12</c:v>
                </c:pt>
                <c:pt idx="1183">
                  <c:v>3940.73</c:v>
                </c:pt>
                <c:pt idx="1184">
                  <c:v>3932.41</c:v>
                </c:pt>
                <c:pt idx="1185">
                  <c:v>3880.95</c:v>
                </c:pt>
                <c:pt idx="1186">
                  <c:v>3849.91</c:v>
                </c:pt>
                <c:pt idx="1187">
                  <c:v>3875.23</c:v>
                </c:pt>
                <c:pt idx="1188">
                  <c:v>3871.4</c:v>
                </c:pt>
                <c:pt idx="1189">
                  <c:v>3782.36</c:v>
                </c:pt>
                <c:pt idx="1190">
                  <c:v>3727.14</c:v>
                </c:pt>
                <c:pt idx="1191">
                  <c:v>3682.72</c:v>
                </c:pt>
                <c:pt idx="1192">
                  <c:v>3686.44</c:v>
                </c:pt>
                <c:pt idx="1193">
                  <c:v>3651.94</c:v>
                </c:pt>
                <c:pt idx="1194">
                  <c:v>3687.01</c:v>
                </c:pt>
                <c:pt idx="1195">
                  <c:v>3633.48</c:v>
                </c:pt>
                <c:pt idx="1196">
                  <c:v>3609.78</c:v>
                </c:pt>
                <c:pt idx="1197">
                  <c:v>3726.46</c:v>
                </c:pt>
                <c:pt idx="1198">
                  <c:v>3753.25</c:v>
                </c:pt>
                <c:pt idx="1199">
                  <c:v>3771.97</c:v>
                </c:pt>
                <c:pt idx="1200">
                  <c:v>3706.74</c:v>
                </c:pt>
                <c:pt idx="1201">
                  <c:v>3647.51</c:v>
                </c:pt>
                <c:pt idx="1202">
                  <c:v>3595.86</c:v>
                </c:pt>
                <c:pt idx="1203">
                  <c:v>3590.83</c:v>
                </c:pt>
                <c:pt idx="1204">
                  <c:v>3520.37</c:v>
                </c:pt>
                <c:pt idx="1205">
                  <c:v>3690.41</c:v>
                </c:pt>
                <c:pt idx="1206">
                  <c:v>3638.65</c:v>
                </c:pt>
                <c:pt idx="1207">
                  <c:v>3746.26</c:v>
                </c:pt>
                <c:pt idx="1208">
                  <c:v>3703.11</c:v>
                </c:pt>
                <c:pt idx="1209">
                  <c:v>3689.05</c:v>
                </c:pt>
                <c:pt idx="1210">
                  <c:v>3657.1</c:v>
                </c:pt>
                <c:pt idx="1211">
                  <c:v>3762.01</c:v>
                </c:pt>
                <c:pt idx="1212">
                  <c:v>3799.44</c:v>
                </c:pt>
                <c:pt idx="1213">
                  <c:v>3825.97</c:v>
                </c:pt>
                <c:pt idx="1214">
                  <c:v>3834.69</c:v>
                </c:pt>
                <c:pt idx="1215">
                  <c:v>3808.26</c:v>
                </c:pt>
                <c:pt idx="1216">
                  <c:v>3881.85</c:v>
                </c:pt>
                <c:pt idx="1217">
                  <c:v>3901.79</c:v>
                </c:pt>
                <c:pt idx="1218">
                  <c:v>3852.9</c:v>
                </c:pt>
                <c:pt idx="1219">
                  <c:v>3733.25</c:v>
                </c:pt>
                <c:pt idx="1220">
                  <c:v>3766.98</c:v>
                </c:pt>
                <c:pt idx="1221">
                  <c:v>3780.71</c:v>
                </c:pt>
                <c:pt idx="1222">
                  <c:v>3817.02</c:v>
                </c:pt>
                <c:pt idx="1223">
                  <c:v>3810.94</c:v>
                </c:pt>
                <c:pt idx="1224">
                  <c:v>3859.89</c:v>
                </c:pt>
                <c:pt idx="1225">
                  <c:v>3963.72</c:v>
                </c:pt>
                <c:pt idx="1226">
                  <c:v>3977.97</c:v>
                </c:pt>
                <c:pt idx="1227">
                  <c:v>4006.41</c:v>
                </c:pt>
                <c:pt idx="1228">
                  <c:v>3976.82</c:v>
                </c:pt>
                <c:pt idx="1229">
                  <c:v>3919.26</c:v>
                </c:pt>
                <c:pt idx="1230">
                  <c:v>3966.39</c:v>
                </c:pt>
                <c:pt idx="1231">
                  <c:v>3956.23</c:v>
                </c:pt>
                <c:pt idx="1232">
                  <c:v>3965.51</c:v>
                </c:pt>
                <c:pt idx="1233">
                  <c:v>4000.3</c:v>
                </c:pt>
                <c:pt idx="1234">
                  <c:v>4023.34</c:v>
                </c:pt>
                <c:pt idx="1235">
                  <c:v>4005.36</c:v>
                </c:pt>
                <c:pt idx="1236">
                  <c:v>3964.19</c:v>
                </c:pt>
                <c:pt idx="1237">
                  <c:v>3957.18</c:v>
                </c:pt>
                <c:pt idx="1238">
                  <c:v>4087.14</c:v>
                </c:pt>
                <c:pt idx="1239">
                  <c:v>4040.17</c:v>
                </c:pt>
                <c:pt idx="1240">
                  <c:v>4052.02</c:v>
                </c:pt>
                <c:pt idx="1241">
                  <c:v>3996.63</c:v>
                </c:pt>
                <c:pt idx="1242">
                  <c:v>3933.28</c:v>
                </c:pt>
                <c:pt idx="1243">
                  <c:v>3947.79</c:v>
                </c:pt>
                <c:pt idx="1244">
                  <c:v>3954.17</c:v>
                </c:pt>
                <c:pt idx="1245">
                  <c:v>3939.29</c:v>
                </c:pt>
                <c:pt idx="1246">
                  <c:v>4069.38</c:v>
                </c:pt>
                <c:pt idx="1247">
                  <c:v>4015.54</c:v>
                </c:pt>
                <c:pt idx="1248">
                  <c:v>3958.37</c:v>
                </c:pt>
                <c:pt idx="1249">
                  <c:v>3890.91</c:v>
                </c:pt>
                <c:pt idx="1250">
                  <c:v>3853.79</c:v>
                </c:pt>
                <c:pt idx="1251">
                  <c:v>3810.47</c:v>
                </c:pt>
                <c:pt idx="1252">
                  <c:v>3839.49</c:v>
                </c:pt>
                <c:pt idx="1253">
                  <c:v>3853.26</c:v>
                </c:pt>
                <c:pt idx="1254">
                  <c:v>3815.11</c:v>
                </c:pt>
                <c:pt idx="1255">
                  <c:v>3843.34</c:v>
                </c:pt>
                <c:pt idx="1256">
                  <c:v>3829.56</c:v>
                </c:pt>
                <c:pt idx="1257">
                  <c:v>3805.45</c:v>
                </c:pt>
                <c:pt idx="1258">
                  <c:v>3829.06</c:v>
                </c:pt>
                <c:pt idx="1259">
                  <c:v>3853.29</c:v>
                </c:pt>
                <c:pt idx="1260">
                  <c:v>3840.36</c:v>
                </c:pt>
                <c:pt idx="1261">
                  <c:v>3839.74</c:v>
                </c:pt>
                <c:pt idx="1262">
                  <c:v>3823.37</c:v>
                </c:pt>
                <c:pt idx="1263">
                  <c:v>3910.82</c:v>
                </c:pt>
                <c:pt idx="1264">
                  <c:v>3888.57</c:v>
                </c:pt>
                <c:pt idx="1265">
                  <c:v>3932.35</c:v>
                </c:pt>
                <c:pt idx="1266">
                  <c:v>3977.57</c:v>
                </c:pt>
                <c:pt idx="1267">
                  <c:v>3960.6</c:v>
                </c:pt>
                <c:pt idx="1268">
                  <c:v>3999.28</c:v>
                </c:pt>
                <c:pt idx="1269">
                  <c:v>4002.25</c:v>
                </c:pt>
                <c:pt idx="1270">
                  <c:v>3911.84</c:v>
                </c:pt>
                <c:pt idx="1271">
                  <c:v>3909.04</c:v>
                </c:pt>
                <c:pt idx="1272">
                  <c:v>3978.14</c:v>
                </c:pt>
                <c:pt idx="1273">
                  <c:v>4001.74</c:v>
                </c:pt>
                <c:pt idx="1274">
                  <c:v>3982.71</c:v>
                </c:pt>
                <c:pt idx="1275">
                  <c:v>4036.08</c:v>
                </c:pt>
                <c:pt idx="1276">
                  <c:v>4053.72</c:v>
                </c:pt>
                <c:pt idx="1277">
                  <c:v>4049.27</c:v>
                </c:pt>
              </c:numCache>
            </c:numRef>
          </c:val>
          <c:smooth val="0"/>
          <c:extLst>
            <c:ext xmlns:c16="http://schemas.microsoft.com/office/drawing/2014/chart" uri="{C3380CC4-5D6E-409C-BE32-E72D297353CC}">
              <c16:uniqueId val="{00000000-7249-4FDD-B12F-6D43473EB101}"/>
            </c:ext>
          </c:extLst>
        </c:ser>
        <c:dLbls>
          <c:showLegendKey val="0"/>
          <c:showVal val="0"/>
          <c:showCatName val="0"/>
          <c:showSerName val="0"/>
          <c:showPercent val="0"/>
          <c:showBubbleSize val="0"/>
        </c:dLbls>
        <c:smooth val="0"/>
        <c:axId val="1204541424"/>
        <c:axId val="791537216"/>
      </c:lineChart>
      <c:catAx>
        <c:axId val="120454142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tr-TR"/>
          </a:p>
        </c:txPr>
        <c:crossAx val="791537216"/>
        <c:crosses val="autoZero"/>
        <c:auto val="1"/>
        <c:lblAlgn val="ctr"/>
        <c:lblOffset val="100"/>
        <c:noMultiLvlLbl val="0"/>
      </c:catAx>
      <c:valAx>
        <c:axId val="79153721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tr-TR"/>
          </a:p>
        </c:txPr>
        <c:crossAx val="12045414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tr-TR"/>
        </a:p>
      </c:txPr>
    </c:title>
    <c:autoTitleDeleted val="0"/>
    <c:plotArea>
      <c:layout/>
      <c:lineChart>
        <c:grouping val="standard"/>
        <c:varyColors val="0"/>
        <c:ser>
          <c:idx val="0"/>
          <c:order val="0"/>
          <c:tx>
            <c:strRef>
              <c:f>Sheet6!$C$1</c:f>
              <c:strCache>
                <c:ptCount val="1"/>
                <c:pt idx="0">
                  <c:v>SP500</c:v>
                </c:pt>
              </c:strCache>
            </c:strRef>
          </c:tx>
          <c:spPr>
            <a:ln w="22225" cap="rnd">
              <a:solidFill>
                <a:schemeClr val="accent1"/>
              </a:solidFill>
            </a:ln>
            <a:effectLst>
              <a:glow rad="139700">
                <a:schemeClr val="accent1">
                  <a:satMod val="175000"/>
                  <a:alpha val="14000"/>
                </a:schemeClr>
              </a:glow>
            </a:effectLst>
          </c:spPr>
          <c:marker>
            <c:symbol val="none"/>
          </c:marker>
          <c:val>
            <c:numRef>
              <c:f>Sheet6!$C$2:$C$1279</c:f>
              <c:numCache>
                <c:formatCode>0.00</c:formatCode>
                <c:ptCount val="1278"/>
                <c:pt idx="0">
                  <c:v>2683.73</c:v>
                </c:pt>
                <c:pt idx="1">
                  <c:v>2697.85</c:v>
                </c:pt>
                <c:pt idx="2">
                  <c:v>2719.31</c:v>
                </c:pt>
                <c:pt idx="3">
                  <c:v>2731.33</c:v>
                </c:pt>
                <c:pt idx="4">
                  <c:v>2742.67</c:v>
                </c:pt>
                <c:pt idx="5">
                  <c:v>2751.15</c:v>
                </c:pt>
                <c:pt idx="6">
                  <c:v>2745.55</c:v>
                </c:pt>
                <c:pt idx="7">
                  <c:v>2752.97</c:v>
                </c:pt>
                <c:pt idx="8">
                  <c:v>2770.18</c:v>
                </c:pt>
                <c:pt idx="9">
                  <c:v>2798.96</c:v>
                </c:pt>
                <c:pt idx="10">
                  <c:v>2784.99</c:v>
                </c:pt>
                <c:pt idx="11">
                  <c:v>2802.4</c:v>
                </c:pt>
                <c:pt idx="12">
                  <c:v>2802.6</c:v>
                </c:pt>
                <c:pt idx="13">
                  <c:v>2809.16</c:v>
                </c:pt>
                <c:pt idx="14">
                  <c:v>2835.05</c:v>
                </c:pt>
                <c:pt idx="15">
                  <c:v>2845.42</c:v>
                </c:pt>
                <c:pt idx="16">
                  <c:v>2846.24</c:v>
                </c:pt>
                <c:pt idx="17">
                  <c:v>2847.48</c:v>
                </c:pt>
                <c:pt idx="18">
                  <c:v>2867.23</c:v>
                </c:pt>
                <c:pt idx="19">
                  <c:v>2832.74</c:v>
                </c:pt>
                <c:pt idx="20">
                  <c:v>2832.41</c:v>
                </c:pt>
                <c:pt idx="21">
                  <c:v>2816.45</c:v>
                </c:pt>
                <c:pt idx="22">
                  <c:v>2808.92</c:v>
                </c:pt>
                <c:pt idx="23">
                  <c:v>2741.06</c:v>
                </c:pt>
                <c:pt idx="24">
                  <c:v>2614.7800000000002</c:v>
                </c:pt>
                <c:pt idx="25">
                  <c:v>2690.95</c:v>
                </c:pt>
                <c:pt idx="26">
                  <c:v>2685.01</c:v>
                </c:pt>
                <c:pt idx="27">
                  <c:v>2601.7800000000002</c:v>
                </c:pt>
                <c:pt idx="28">
                  <c:v>2636.75</c:v>
                </c:pt>
                <c:pt idx="29">
                  <c:v>2646.27</c:v>
                </c:pt>
                <c:pt idx="30">
                  <c:v>2651.21</c:v>
                </c:pt>
                <c:pt idx="31">
                  <c:v>2713.46</c:v>
                </c:pt>
                <c:pt idx="32">
                  <c:v>2727.14</c:v>
                </c:pt>
                <c:pt idx="33">
                  <c:v>2722.99</c:v>
                </c:pt>
                <c:pt idx="34">
                  <c:v>2720.53</c:v>
                </c:pt>
                <c:pt idx="35">
                  <c:v>2710.42</c:v>
                </c:pt>
                <c:pt idx="36">
                  <c:v>2715.8</c:v>
                </c:pt>
                <c:pt idx="37">
                  <c:v>2757.37</c:v>
                </c:pt>
                <c:pt idx="38">
                  <c:v>2780.45</c:v>
                </c:pt>
                <c:pt idx="39">
                  <c:v>2753.78</c:v>
                </c:pt>
                <c:pt idx="40">
                  <c:v>2715.22</c:v>
                </c:pt>
                <c:pt idx="41">
                  <c:v>2658.89</c:v>
                </c:pt>
                <c:pt idx="42">
                  <c:v>2681.06</c:v>
                </c:pt>
                <c:pt idx="43">
                  <c:v>2730.18</c:v>
                </c:pt>
                <c:pt idx="44">
                  <c:v>2710.18</c:v>
                </c:pt>
                <c:pt idx="45">
                  <c:v>2732.75</c:v>
                </c:pt>
                <c:pt idx="46">
                  <c:v>2752.91</c:v>
                </c:pt>
                <c:pt idx="47">
                  <c:v>2790.54</c:v>
                </c:pt>
                <c:pt idx="48">
                  <c:v>2792.31</c:v>
                </c:pt>
                <c:pt idx="49">
                  <c:v>2774.06</c:v>
                </c:pt>
                <c:pt idx="50">
                  <c:v>2754.27</c:v>
                </c:pt>
                <c:pt idx="51">
                  <c:v>2750.57</c:v>
                </c:pt>
                <c:pt idx="52">
                  <c:v>2741.38</c:v>
                </c:pt>
                <c:pt idx="53">
                  <c:v>2715.05</c:v>
                </c:pt>
                <c:pt idx="54">
                  <c:v>2714.99</c:v>
                </c:pt>
                <c:pt idx="55">
                  <c:v>2691.36</c:v>
                </c:pt>
                <c:pt idx="56">
                  <c:v>2646.71</c:v>
                </c:pt>
                <c:pt idx="57">
                  <c:v>2619.35</c:v>
                </c:pt>
                <c:pt idx="58">
                  <c:v>2667.57</c:v>
                </c:pt>
                <c:pt idx="59">
                  <c:v>2611.3000000000002</c:v>
                </c:pt>
                <c:pt idx="60">
                  <c:v>2614.41</c:v>
                </c:pt>
                <c:pt idx="61">
                  <c:v>2633.45</c:v>
                </c:pt>
                <c:pt idx="62">
                  <c:v>2592.17</c:v>
                </c:pt>
                <c:pt idx="63">
                  <c:v>2584.04</c:v>
                </c:pt>
                <c:pt idx="64">
                  <c:v>2657.36</c:v>
                </c:pt>
                <c:pt idx="65">
                  <c:v>2645.82</c:v>
                </c:pt>
                <c:pt idx="66">
                  <c:v>2617.1799999999998</c:v>
                </c:pt>
                <c:pt idx="67">
                  <c:v>2638.41</c:v>
                </c:pt>
                <c:pt idx="68">
                  <c:v>2643.89</c:v>
                </c:pt>
                <c:pt idx="69">
                  <c:v>2653.83</c:v>
                </c:pt>
                <c:pt idx="70">
                  <c:v>2676.9</c:v>
                </c:pt>
                <c:pt idx="71">
                  <c:v>2670.1</c:v>
                </c:pt>
                <c:pt idx="72">
                  <c:v>2692.74</c:v>
                </c:pt>
                <c:pt idx="73">
                  <c:v>2710.11</c:v>
                </c:pt>
                <c:pt idx="74">
                  <c:v>2701.16</c:v>
                </c:pt>
                <c:pt idx="75">
                  <c:v>2692.56</c:v>
                </c:pt>
                <c:pt idx="76">
                  <c:v>2675.4</c:v>
                </c:pt>
                <c:pt idx="77">
                  <c:v>2680.8</c:v>
                </c:pt>
                <c:pt idx="78">
                  <c:v>2634.92</c:v>
                </c:pt>
                <c:pt idx="79">
                  <c:v>2651.65</c:v>
                </c:pt>
                <c:pt idx="80">
                  <c:v>2675.47</c:v>
                </c:pt>
                <c:pt idx="81">
                  <c:v>2682.51</c:v>
                </c:pt>
                <c:pt idx="82">
                  <c:v>2642.96</c:v>
                </c:pt>
                <c:pt idx="83">
                  <c:v>2654.24</c:v>
                </c:pt>
                <c:pt idx="84">
                  <c:v>2628.08</c:v>
                </c:pt>
                <c:pt idx="85">
                  <c:v>2621.45</c:v>
                </c:pt>
                <c:pt idx="86">
                  <c:v>2680.34</c:v>
                </c:pt>
                <c:pt idx="87">
                  <c:v>2670.26</c:v>
                </c:pt>
                <c:pt idx="88">
                  <c:v>2678.12</c:v>
                </c:pt>
                <c:pt idx="89">
                  <c:v>2705.02</c:v>
                </c:pt>
                <c:pt idx="90">
                  <c:v>2722.7</c:v>
                </c:pt>
                <c:pt idx="91">
                  <c:v>2738.47</c:v>
                </c:pt>
                <c:pt idx="92">
                  <c:v>2718.59</c:v>
                </c:pt>
                <c:pt idx="93">
                  <c:v>2712.62</c:v>
                </c:pt>
                <c:pt idx="94">
                  <c:v>2719.71</c:v>
                </c:pt>
                <c:pt idx="95">
                  <c:v>2717.35</c:v>
                </c:pt>
                <c:pt idx="96">
                  <c:v>2735.39</c:v>
                </c:pt>
                <c:pt idx="97">
                  <c:v>2738.34</c:v>
                </c:pt>
                <c:pt idx="98">
                  <c:v>2713.98</c:v>
                </c:pt>
                <c:pt idx="99">
                  <c:v>2730.94</c:v>
                </c:pt>
                <c:pt idx="100">
                  <c:v>2723.6</c:v>
                </c:pt>
                <c:pt idx="101">
                  <c:v>2705.11</c:v>
                </c:pt>
                <c:pt idx="102">
                  <c:v>2702.43</c:v>
                </c:pt>
                <c:pt idx="103">
                  <c:v>2720.98</c:v>
                </c:pt>
                <c:pt idx="104">
                  <c:v>2718.7</c:v>
                </c:pt>
                <c:pt idx="105">
                  <c:v>2741.67</c:v>
                </c:pt>
                <c:pt idx="106">
                  <c:v>2748.46</c:v>
                </c:pt>
                <c:pt idx="107">
                  <c:v>2753.25</c:v>
                </c:pt>
                <c:pt idx="108">
                  <c:v>2774.84</c:v>
                </c:pt>
                <c:pt idx="109">
                  <c:v>2765.84</c:v>
                </c:pt>
                <c:pt idx="110">
                  <c:v>2780.18</c:v>
                </c:pt>
                <c:pt idx="111">
                  <c:v>2785.6</c:v>
                </c:pt>
                <c:pt idx="112">
                  <c:v>2787.94</c:v>
                </c:pt>
                <c:pt idx="113">
                  <c:v>2783.21</c:v>
                </c:pt>
                <c:pt idx="114">
                  <c:v>2777.78</c:v>
                </c:pt>
                <c:pt idx="115">
                  <c:v>2765.79</c:v>
                </c:pt>
                <c:pt idx="116">
                  <c:v>2752.01</c:v>
                </c:pt>
                <c:pt idx="117">
                  <c:v>2769.73</c:v>
                </c:pt>
                <c:pt idx="118">
                  <c:v>2769.28</c:v>
                </c:pt>
                <c:pt idx="119">
                  <c:v>2760.79</c:v>
                </c:pt>
                <c:pt idx="120">
                  <c:v>2742.94</c:v>
                </c:pt>
                <c:pt idx="121">
                  <c:v>2722.12</c:v>
                </c:pt>
                <c:pt idx="122">
                  <c:v>2728.45</c:v>
                </c:pt>
                <c:pt idx="123">
                  <c:v>2698.69</c:v>
                </c:pt>
                <c:pt idx="124">
                  <c:v>2727.13</c:v>
                </c:pt>
                <c:pt idx="125">
                  <c:v>2704.95</c:v>
                </c:pt>
                <c:pt idx="126">
                  <c:v>2733.27</c:v>
                </c:pt>
                <c:pt idx="127">
                  <c:v>2724.19</c:v>
                </c:pt>
                <c:pt idx="128">
                  <c:v>2737.68</c:v>
                </c:pt>
                <c:pt idx="129">
                  <c:v>2775.62</c:v>
                </c:pt>
                <c:pt idx="130">
                  <c:v>2788.56</c:v>
                </c:pt>
                <c:pt idx="131">
                  <c:v>2779.82</c:v>
                </c:pt>
                <c:pt idx="132">
                  <c:v>2783.14</c:v>
                </c:pt>
                <c:pt idx="133">
                  <c:v>2796.93</c:v>
                </c:pt>
                <c:pt idx="134">
                  <c:v>2797.36</c:v>
                </c:pt>
                <c:pt idx="135">
                  <c:v>2789.34</c:v>
                </c:pt>
                <c:pt idx="136">
                  <c:v>2811.35</c:v>
                </c:pt>
                <c:pt idx="137">
                  <c:v>2809.37</c:v>
                </c:pt>
                <c:pt idx="138">
                  <c:v>2804.55</c:v>
                </c:pt>
                <c:pt idx="139">
                  <c:v>2799.17</c:v>
                </c:pt>
                <c:pt idx="140">
                  <c:v>2820.68</c:v>
                </c:pt>
                <c:pt idx="141">
                  <c:v>2817.73</c:v>
                </c:pt>
                <c:pt idx="142">
                  <c:v>2835.49</c:v>
                </c:pt>
                <c:pt idx="143">
                  <c:v>2842.35</c:v>
                </c:pt>
                <c:pt idx="144">
                  <c:v>2819</c:v>
                </c:pt>
                <c:pt idx="145">
                  <c:v>2809.73</c:v>
                </c:pt>
                <c:pt idx="146">
                  <c:v>2821.17</c:v>
                </c:pt>
                <c:pt idx="147">
                  <c:v>2800.48</c:v>
                </c:pt>
                <c:pt idx="148">
                  <c:v>2829.62</c:v>
                </c:pt>
                <c:pt idx="149">
                  <c:v>2840.29</c:v>
                </c:pt>
                <c:pt idx="150">
                  <c:v>2855.92</c:v>
                </c:pt>
                <c:pt idx="151">
                  <c:v>2856.79</c:v>
                </c:pt>
                <c:pt idx="152">
                  <c:v>2857.19</c:v>
                </c:pt>
                <c:pt idx="153">
                  <c:v>2838.9</c:v>
                </c:pt>
                <c:pt idx="154">
                  <c:v>2835.46</c:v>
                </c:pt>
                <c:pt idx="155">
                  <c:v>2827.88</c:v>
                </c:pt>
                <c:pt idx="156">
                  <c:v>2827.95</c:v>
                </c:pt>
                <c:pt idx="157">
                  <c:v>2831.44</c:v>
                </c:pt>
                <c:pt idx="158">
                  <c:v>2838.32</c:v>
                </c:pt>
                <c:pt idx="159">
                  <c:v>2853.93</c:v>
                </c:pt>
                <c:pt idx="160">
                  <c:v>2861.51</c:v>
                </c:pt>
                <c:pt idx="161">
                  <c:v>2860.99</c:v>
                </c:pt>
                <c:pt idx="162">
                  <c:v>2860.29</c:v>
                </c:pt>
                <c:pt idx="163">
                  <c:v>2862.35</c:v>
                </c:pt>
                <c:pt idx="164">
                  <c:v>2884.69</c:v>
                </c:pt>
                <c:pt idx="165">
                  <c:v>2901.45</c:v>
                </c:pt>
                <c:pt idx="166">
                  <c:v>2900.62</c:v>
                </c:pt>
                <c:pt idx="167">
                  <c:v>2908.94</c:v>
                </c:pt>
                <c:pt idx="168">
                  <c:v>2898.37</c:v>
                </c:pt>
                <c:pt idx="169">
                  <c:v>2896.96</c:v>
                </c:pt>
                <c:pt idx="170">
                  <c:v>2891.59</c:v>
                </c:pt>
                <c:pt idx="171">
                  <c:v>2888.64</c:v>
                </c:pt>
                <c:pt idx="172">
                  <c:v>2868.26</c:v>
                </c:pt>
                <c:pt idx="173">
                  <c:v>2881.39</c:v>
                </c:pt>
                <c:pt idx="174">
                  <c:v>2871.57</c:v>
                </c:pt>
                <c:pt idx="175">
                  <c:v>2888.29</c:v>
                </c:pt>
                <c:pt idx="176">
                  <c:v>2896.85</c:v>
                </c:pt>
                <c:pt idx="177">
                  <c:v>2906.38</c:v>
                </c:pt>
                <c:pt idx="178">
                  <c:v>2903.83</c:v>
                </c:pt>
                <c:pt idx="179">
                  <c:v>2890.74</c:v>
                </c:pt>
                <c:pt idx="180">
                  <c:v>2906.6</c:v>
                </c:pt>
                <c:pt idx="181">
                  <c:v>2919.73</c:v>
                </c:pt>
                <c:pt idx="182">
                  <c:v>2936.76</c:v>
                </c:pt>
                <c:pt idx="183">
                  <c:v>2921.83</c:v>
                </c:pt>
                <c:pt idx="184">
                  <c:v>2921.75</c:v>
                </c:pt>
                <c:pt idx="185">
                  <c:v>2916.98</c:v>
                </c:pt>
                <c:pt idx="186">
                  <c:v>2911.65</c:v>
                </c:pt>
                <c:pt idx="187">
                  <c:v>2910.03</c:v>
                </c:pt>
                <c:pt idx="188">
                  <c:v>2926.29</c:v>
                </c:pt>
                <c:pt idx="189">
                  <c:v>2923.8</c:v>
                </c:pt>
                <c:pt idx="190">
                  <c:v>2931.69</c:v>
                </c:pt>
                <c:pt idx="191">
                  <c:v>2919.35</c:v>
                </c:pt>
                <c:pt idx="192">
                  <c:v>2902.54</c:v>
                </c:pt>
                <c:pt idx="193">
                  <c:v>2877.53</c:v>
                </c:pt>
                <c:pt idx="194">
                  <c:v>2882.51</c:v>
                </c:pt>
                <c:pt idx="195">
                  <c:v>2873.9</c:v>
                </c:pt>
                <c:pt idx="196">
                  <c:v>2776.87</c:v>
                </c:pt>
                <c:pt idx="197">
                  <c:v>2770.54</c:v>
                </c:pt>
                <c:pt idx="198">
                  <c:v>2763.83</c:v>
                </c:pt>
                <c:pt idx="199">
                  <c:v>2767.05</c:v>
                </c:pt>
                <c:pt idx="200">
                  <c:v>2811.67</c:v>
                </c:pt>
                <c:pt idx="201">
                  <c:v>2802</c:v>
                </c:pt>
                <c:pt idx="202">
                  <c:v>2775.66</c:v>
                </c:pt>
                <c:pt idx="203">
                  <c:v>2773.94</c:v>
                </c:pt>
                <c:pt idx="204">
                  <c:v>2721.03</c:v>
                </c:pt>
                <c:pt idx="205">
                  <c:v>2737.87</c:v>
                </c:pt>
                <c:pt idx="206">
                  <c:v>2674.88</c:v>
                </c:pt>
                <c:pt idx="207">
                  <c:v>2667.86</c:v>
                </c:pt>
                <c:pt idx="208">
                  <c:v>2682.65</c:v>
                </c:pt>
                <c:pt idx="209">
                  <c:v>2640.68</c:v>
                </c:pt>
                <c:pt idx="210">
                  <c:v>2705.6</c:v>
                </c:pt>
                <c:pt idx="211">
                  <c:v>2717.58</c:v>
                </c:pt>
                <c:pt idx="212">
                  <c:v>2745.45</c:v>
                </c:pt>
                <c:pt idx="213">
                  <c:v>2726.37</c:v>
                </c:pt>
                <c:pt idx="214">
                  <c:v>2738.4</c:v>
                </c:pt>
                <c:pt idx="215">
                  <c:v>2774.13</c:v>
                </c:pt>
                <c:pt idx="216">
                  <c:v>2806.38</c:v>
                </c:pt>
                <c:pt idx="217">
                  <c:v>2794.1</c:v>
                </c:pt>
                <c:pt idx="218">
                  <c:v>2773.93</c:v>
                </c:pt>
                <c:pt idx="219">
                  <c:v>2730.05</c:v>
                </c:pt>
                <c:pt idx="220">
                  <c:v>2737.9</c:v>
                </c:pt>
                <c:pt idx="221">
                  <c:v>2693.52</c:v>
                </c:pt>
                <c:pt idx="222">
                  <c:v>2718.54</c:v>
                </c:pt>
                <c:pt idx="223">
                  <c:v>2730.74</c:v>
                </c:pt>
                <c:pt idx="224">
                  <c:v>2654.6</c:v>
                </c:pt>
                <c:pt idx="225">
                  <c:v>2657.74</c:v>
                </c:pt>
                <c:pt idx="226">
                  <c:v>2633.36</c:v>
                </c:pt>
                <c:pt idx="227">
                  <c:v>2649.97</c:v>
                </c:pt>
                <c:pt idx="228">
                  <c:v>2663.75</c:v>
                </c:pt>
                <c:pt idx="229">
                  <c:v>2691.45</c:v>
                </c:pt>
                <c:pt idx="230">
                  <c:v>2736.97</c:v>
                </c:pt>
                <c:pt idx="231">
                  <c:v>2737.76</c:v>
                </c:pt>
                <c:pt idx="232">
                  <c:v>2790.5</c:v>
                </c:pt>
                <c:pt idx="233">
                  <c:v>2782.43</c:v>
                </c:pt>
                <c:pt idx="234">
                  <c:v>2663.51</c:v>
                </c:pt>
                <c:pt idx="235">
                  <c:v>2691.26</c:v>
                </c:pt>
                <c:pt idx="236">
                  <c:v>2630.86</c:v>
                </c:pt>
                <c:pt idx="237">
                  <c:v>2664.44</c:v>
                </c:pt>
                <c:pt idx="238">
                  <c:v>2658.23</c:v>
                </c:pt>
                <c:pt idx="239">
                  <c:v>2658.7</c:v>
                </c:pt>
                <c:pt idx="240">
                  <c:v>2629.68</c:v>
                </c:pt>
                <c:pt idx="241">
                  <c:v>2590.75</c:v>
                </c:pt>
                <c:pt idx="242">
                  <c:v>2559.9</c:v>
                </c:pt>
                <c:pt idx="243">
                  <c:v>2547.0500000000002</c:v>
                </c:pt>
                <c:pt idx="244">
                  <c:v>2496.77</c:v>
                </c:pt>
                <c:pt idx="245">
                  <c:v>2465.38</c:v>
                </c:pt>
                <c:pt idx="246">
                  <c:v>2400.56</c:v>
                </c:pt>
                <c:pt idx="247">
                  <c:v>2363.12</c:v>
                </c:pt>
                <c:pt idx="248">
                  <c:v>2442.5</c:v>
                </c:pt>
                <c:pt idx="249">
                  <c:v>2498.77</c:v>
                </c:pt>
                <c:pt idx="250">
                  <c:v>2498.94</c:v>
                </c:pt>
                <c:pt idx="251">
                  <c:v>2476.96</c:v>
                </c:pt>
                <c:pt idx="252">
                  <c:v>2491.92</c:v>
                </c:pt>
                <c:pt idx="253">
                  <c:v>2474.33</c:v>
                </c:pt>
                <c:pt idx="254">
                  <c:v>2535.61</c:v>
                </c:pt>
                <c:pt idx="255">
                  <c:v>2568.11</c:v>
                </c:pt>
                <c:pt idx="256">
                  <c:v>2580</c:v>
                </c:pt>
                <c:pt idx="257">
                  <c:v>2573.5100000000002</c:v>
                </c:pt>
                <c:pt idx="258">
                  <c:v>2588.11</c:v>
                </c:pt>
                <c:pt idx="259">
                  <c:v>2580.31</c:v>
                </c:pt>
                <c:pt idx="260">
                  <c:v>2585.1</c:v>
                </c:pt>
                <c:pt idx="261">
                  <c:v>2614.75</c:v>
                </c:pt>
                <c:pt idx="262">
                  <c:v>2609.2800000000002</c:v>
                </c:pt>
                <c:pt idx="263">
                  <c:v>2651.27</c:v>
                </c:pt>
                <c:pt idx="264">
                  <c:v>2657.88</c:v>
                </c:pt>
                <c:pt idx="265">
                  <c:v>2643.48</c:v>
                </c:pt>
                <c:pt idx="266">
                  <c:v>2638.84</c:v>
                </c:pt>
                <c:pt idx="267">
                  <c:v>2657.44</c:v>
                </c:pt>
                <c:pt idx="268">
                  <c:v>2644.97</c:v>
                </c:pt>
                <c:pt idx="269">
                  <c:v>2644.89</c:v>
                </c:pt>
                <c:pt idx="270">
                  <c:v>2653.62</c:v>
                </c:pt>
                <c:pt idx="271">
                  <c:v>2685.49</c:v>
                </c:pt>
                <c:pt idx="272">
                  <c:v>2702.32</c:v>
                </c:pt>
                <c:pt idx="273">
                  <c:v>2706.49</c:v>
                </c:pt>
                <c:pt idx="274">
                  <c:v>2728.34</c:v>
                </c:pt>
                <c:pt idx="275">
                  <c:v>2735.05</c:v>
                </c:pt>
                <c:pt idx="276">
                  <c:v>2717.53</c:v>
                </c:pt>
                <c:pt idx="277">
                  <c:v>2692.36</c:v>
                </c:pt>
                <c:pt idx="278">
                  <c:v>2712.4</c:v>
                </c:pt>
                <c:pt idx="279">
                  <c:v>2722.61</c:v>
                </c:pt>
                <c:pt idx="280">
                  <c:v>2750.3</c:v>
                </c:pt>
                <c:pt idx="281">
                  <c:v>2743.5</c:v>
                </c:pt>
                <c:pt idx="282">
                  <c:v>2760.24</c:v>
                </c:pt>
                <c:pt idx="283">
                  <c:v>2769.28</c:v>
                </c:pt>
                <c:pt idx="284">
                  <c:v>2779.05</c:v>
                </c:pt>
                <c:pt idx="285">
                  <c:v>2780.24</c:v>
                </c:pt>
                <c:pt idx="286">
                  <c:v>2780.67</c:v>
                </c:pt>
                <c:pt idx="287">
                  <c:v>2804.35</c:v>
                </c:pt>
                <c:pt idx="288">
                  <c:v>2792.36</c:v>
                </c:pt>
                <c:pt idx="289">
                  <c:v>2787.5</c:v>
                </c:pt>
                <c:pt idx="290">
                  <c:v>2788.11</c:v>
                </c:pt>
                <c:pt idx="291">
                  <c:v>2798.22</c:v>
                </c:pt>
                <c:pt idx="292">
                  <c:v>2814.37</c:v>
                </c:pt>
                <c:pt idx="293">
                  <c:v>2794.41</c:v>
                </c:pt>
                <c:pt idx="294">
                  <c:v>2790.27</c:v>
                </c:pt>
                <c:pt idx="295">
                  <c:v>2766.53</c:v>
                </c:pt>
                <c:pt idx="296">
                  <c:v>2730.79</c:v>
                </c:pt>
                <c:pt idx="297">
                  <c:v>2747.61</c:v>
                </c:pt>
                <c:pt idx="298">
                  <c:v>2787.34</c:v>
                </c:pt>
                <c:pt idx="299">
                  <c:v>2799.78</c:v>
                </c:pt>
                <c:pt idx="300">
                  <c:v>2810.38</c:v>
                </c:pt>
                <c:pt idx="301">
                  <c:v>2810.79</c:v>
                </c:pt>
                <c:pt idx="302">
                  <c:v>2822.61</c:v>
                </c:pt>
                <c:pt idx="303">
                  <c:v>2840.76</c:v>
                </c:pt>
                <c:pt idx="304">
                  <c:v>2831.34</c:v>
                </c:pt>
                <c:pt idx="305">
                  <c:v>2819.72</c:v>
                </c:pt>
                <c:pt idx="306">
                  <c:v>2844.52</c:v>
                </c:pt>
                <c:pt idx="307">
                  <c:v>2796.01</c:v>
                </c:pt>
                <c:pt idx="308">
                  <c:v>2812.66</c:v>
                </c:pt>
                <c:pt idx="309">
                  <c:v>2819.72</c:v>
                </c:pt>
                <c:pt idx="310">
                  <c:v>2809.4</c:v>
                </c:pt>
                <c:pt idx="311">
                  <c:v>2828.27</c:v>
                </c:pt>
                <c:pt idx="312">
                  <c:v>2848.63</c:v>
                </c:pt>
                <c:pt idx="313">
                  <c:v>2868.24</c:v>
                </c:pt>
                <c:pt idx="314">
                  <c:v>2876.09</c:v>
                </c:pt>
                <c:pt idx="315">
                  <c:v>2873.99</c:v>
                </c:pt>
                <c:pt idx="316">
                  <c:v>2884.16</c:v>
                </c:pt>
                <c:pt idx="317">
                  <c:v>2888.46</c:v>
                </c:pt>
                <c:pt idx="318">
                  <c:v>2886.58</c:v>
                </c:pt>
                <c:pt idx="319">
                  <c:v>2881.37</c:v>
                </c:pt>
                <c:pt idx="320">
                  <c:v>2891.92</c:v>
                </c:pt>
                <c:pt idx="321">
                  <c:v>2900.86</c:v>
                </c:pt>
                <c:pt idx="322">
                  <c:v>2908.32</c:v>
                </c:pt>
                <c:pt idx="323">
                  <c:v>2912.26</c:v>
                </c:pt>
                <c:pt idx="324">
                  <c:v>2916.04</c:v>
                </c:pt>
                <c:pt idx="325">
                  <c:v>2904.81</c:v>
                </c:pt>
                <c:pt idx="326">
                  <c:v>2898.78</c:v>
                </c:pt>
                <c:pt idx="327">
                  <c:v>2909.99</c:v>
                </c:pt>
                <c:pt idx="328">
                  <c:v>2934</c:v>
                </c:pt>
                <c:pt idx="329">
                  <c:v>2928.99</c:v>
                </c:pt>
                <c:pt idx="330">
                  <c:v>2925.81</c:v>
                </c:pt>
                <c:pt idx="331">
                  <c:v>2940.58</c:v>
                </c:pt>
                <c:pt idx="332">
                  <c:v>2937.14</c:v>
                </c:pt>
                <c:pt idx="333">
                  <c:v>2952.33</c:v>
                </c:pt>
                <c:pt idx="334">
                  <c:v>2922.16</c:v>
                </c:pt>
                <c:pt idx="335">
                  <c:v>2929.21</c:v>
                </c:pt>
                <c:pt idx="336">
                  <c:v>2908.89</c:v>
                </c:pt>
                <c:pt idx="337">
                  <c:v>2913.03</c:v>
                </c:pt>
                <c:pt idx="338">
                  <c:v>2879.61</c:v>
                </c:pt>
                <c:pt idx="339">
                  <c:v>2859.84</c:v>
                </c:pt>
                <c:pt idx="340">
                  <c:v>2863.1</c:v>
                </c:pt>
                <c:pt idx="341">
                  <c:v>2840.19</c:v>
                </c:pt>
                <c:pt idx="342">
                  <c:v>2820.12</c:v>
                </c:pt>
                <c:pt idx="343">
                  <c:v>2820.38</c:v>
                </c:pt>
                <c:pt idx="344">
                  <c:v>2855.8</c:v>
                </c:pt>
                <c:pt idx="345">
                  <c:v>2858.6</c:v>
                </c:pt>
                <c:pt idx="346">
                  <c:v>2841.94</c:v>
                </c:pt>
                <c:pt idx="347">
                  <c:v>2854.02</c:v>
                </c:pt>
                <c:pt idx="348">
                  <c:v>2856.06</c:v>
                </c:pt>
                <c:pt idx="349">
                  <c:v>2836.7</c:v>
                </c:pt>
                <c:pt idx="350">
                  <c:v>2832.41</c:v>
                </c:pt>
                <c:pt idx="351">
                  <c:v>2830.03</c:v>
                </c:pt>
                <c:pt idx="352">
                  <c:v>2790.25</c:v>
                </c:pt>
                <c:pt idx="353">
                  <c:v>2786.94</c:v>
                </c:pt>
                <c:pt idx="354">
                  <c:v>2766.15</c:v>
                </c:pt>
                <c:pt idx="355">
                  <c:v>2751.53</c:v>
                </c:pt>
                <c:pt idx="356">
                  <c:v>2762.64</c:v>
                </c:pt>
                <c:pt idx="357">
                  <c:v>2818.09</c:v>
                </c:pt>
                <c:pt idx="358">
                  <c:v>2828.51</c:v>
                </c:pt>
                <c:pt idx="359">
                  <c:v>2852.87</c:v>
                </c:pt>
                <c:pt idx="360">
                  <c:v>2885.83</c:v>
                </c:pt>
                <c:pt idx="361">
                  <c:v>2903.27</c:v>
                </c:pt>
                <c:pt idx="362">
                  <c:v>2882.73</c:v>
                </c:pt>
                <c:pt idx="363">
                  <c:v>2886.24</c:v>
                </c:pt>
                <c:pt idx="364">
                  <c:v>2886.82</c:v>
                </c:pt>
                <c:pt idx="365">
                  <c:v>2889.75</c:v>
                </c:pt>
                <c:pt idx="366">
                  <c:v>2906.71</c:v>
                </c:pt>
                <c:pt idx="367">
                  <c:v>2920.55</c:v>
                </c:pt>
                <c:pt idx="368">
                  <c:v>2949.6</c:v>
                </c:pt>
                <c:pt idx="369">
                  <c:v>2952.71</c:v>
                </c:pt>
                <c:pt idx="370">
                  <c:v>2951.42</c:v>
                </c:pt>
                <c:pt idx="371">
                  <c:v>2945.78</c:v>
                </c:pt>
                <c:pt idx="372">
                  <c:v>2926.07</c:v>
                </c:pt>
                <c:pt idx="373">
                  <c:v>2919.66</c:v>
                </c:pt>
                <c:pt idx="374">
                  <c:v>2932.94</c:v>
                </c:pt>
                <c:pt idx="375">
                  <c:v>2971.41</c:v>
                </c:pt>
                <c:pt idx="376">
                  <c:v>2964.66</c:v>
                </c:pt>
                <c:pt idx="377">
                  <c:v>2978.08</c:v>
                </c:pt>
                <c:pt idx="378">
                  <c:v>2984.25</c:v>
                </c:pt>
                <c:pt idx="379">
                  <c:v>2979.77</c:v>
                </c:pt>
                <c:pt idx="380">
                  <c:v>2965.52</c:v>
                </c:pt>
                <c:pt idx="381">
                  <c:v>2989.3</c:v>
                </c:pt>
                <c:pt idx="382">
                  <c:v>2999.62</c:v>
                </c:pt>
                <c:pt idx="383">
                  <c:v>3003.36</c:v>
                </c:pt>
                <c:pt idx="384">
                  <c:v>3017.8</c:v>
                </c:pt>
                <c:pt idx="385">
                  <c:v>3012.13</c:v>
                </c:pt>
                <c:pt idx="386">
                  <c:v>3005.1</c:v>
                </c:pt>
                <c:pt idx="387">
                  <c:v>2978.87</c:v>
                </c:pt>
                <c:pt idx="388">
                  <c:v>3004.26</c:v>
                </c:pt>
                <c:pt idx="389">
                  <c:v>2981.93</c:v>
                </c:pt>
                <c:pt idx="390">
                  <c:v>2994.74</c:v>
                </c:pt>
                <c:pt idx="391">
                  <c:v>2998.77</c:v>
                </c:pt>
                <c:pt idx="392">
                  <c:v>3016.26</c:v>
                </c:pt>
                <c:pt idx="393">
                  <c:v>3013.25</c:v>
                </c:pt>
                <c:pt idx="394">
                  <c:v>3024.47</c:v>
                </c:pt>
                <c:pt idx="395">
                  <c:v>3007.66</c:v>
                </c:pt>
                <c:pt idx="396">
                  <c:v>3016.22</c:v>
                </c:pt>
                <c:pt idx="397">
                  <c:v>2980.32</c:v>
                </c:pt>
                <c:pt idx="398">
                  <c:v>2943.9</c:v>
                </c:pt>
                <c:pt idx="399">
                  <c:v>2898.07</c:v>
                </c:pt>
                <c:pt idx="400">
                  <c:v>2861.18</c:v>
                </c:pt>
                <c:pt idx="401">
                  <c:v>2858.65</c:v>
                </c:pt>
                <c:pt idx="402">
                  <c:v>2896.21</c:v>
                </c:pt>
                <c:pt idx="403">
                  <c:v>2930.51</c:v>
                </c:pt>
                <c:pt idx="404">
                  <c:v>2907.07</c:v>
                </c:pt>
                <c:pt idx="405">
                  <c:v>2880.72</c:v>
                </c:pt>
                <c:pt idx="406">
                  <c:v>2894.15</c:v>
                </c:pt>
                <c:pt idx="407">
                  <c:v>2846.2</c:v>
                </c:pt>
                <c:pt idx="408">
                  <c:v>2864.74</c:v>
                </c:pt>
                <c:pt idx="409">
                  <c:v>2913.48</c:v>
                </c:pt>
                <c:pt idx="410">
                  <c:v>2919.01</c:v>
                </c:pt>
                <c:pt idx="411">
                  <c:v>2922.04</c:v>
                </c:pt>
                <c:pt idx="412">
                  <c:v>2930.94</c:v>
                </c:pt>
                <c:pt idx="413">
                  <c:v>2911.07</c:v>
                </c:pt>
                <c:pt idx="414">
                  <c:v>2866.7</c:v>
                </c:pt>
                <c:pt idx="415">
                  <c:v>2893.14</c:v>
                </c:pt>
                <c:pt idx="416">
                  <c:v>2861.28</c:v>
                </c:pt>
                <c:pt idx="417">
                  <c:v>2910.37</c:v>
                </c:pt>
                <c:pt idx="418">
                  <c:v>2937.09</c:v>
                </c:pt>
                <c:pt idx="419">
                  <c:v>2909.01</c:v>
                </c:pt>
                <c:pt idx="420">
                  <c:v>2924.67</c:v>
                </c:pt>
                <c:pt idx="421">
                  <c:v>2960.6</c:v>
                </c:pt>
                <c:pt idx="422">
                  <c:v>2980.33</c:v>
                </c:pt>
                <c:pt idx="423">
                  <c:v>2988.43</c:v>
                </c:pt>
                <c:pt idx="424">
                  <c:v>2971.01</c:v>
                </c:pt>
                <c:pt idx="425">
                  <c:v>2981.41</c:v>
                </c:pt>
                <c:pt idx="426">
                  <c:v>3009.08</c:v>
                </c:pt>
                <c:pt idx="427">
                  <c:v>3012.21</c:v>
                </c:pt>
                <c:pt idx="428">
                  <c:v>2996.41</c:v>
                </c:pt>
                <c:pt idx="429">
                  <c:v>2995.67</c:v>
                </c:pt>
                <c:pt idx="430">
                  <c:v>3001.5</c:v>
                </c:pt>
                <c:pt idx="431">
                  <c:v>3010.36</c:v>
                </c:pt>
                <c:pt idx="432">
                  <c:v>3008.42</c:v>
                </c:pt>
                <c:pt idx="433">
                  <c:v>2983.5</c:v>
                </c:pt>
                <c:pt idx="434">
                  <c:v>3002.43</c:v>
                </c:pt>
                <c:pt idx="435">
                  <c:v>2968.35</c:v>
                </c:pt>
                <c:pt idx="436">
                  <c:v>2985.73</c:v>
                </c:pt>
                <c:pt idx="437">
                  <c:v>2985.47</c:v>
                </c:pt>
                <c:pt idx="438">
                  <c:v>2967.07</c:v>
                </c:pt>
                <c:pt idx="439">
                  <c:v>2983.69</c:v>
                </c:pt>
                <c:pt idx="440">
                  <c:v>2924.78</c:v>
                </c:pt>
                <c:pt idx="441">
                  <c:v>2885.38</c:v>
                </c:pt>
                <c:pt idx="442">
                  <c:v>2918.56</c:v>
                </c:pt>
                <c:pt idx="443">
                  <c:v>2944.23</c:v>
                </c:pt>
                <c:pt idx="444">
                  <c:v>2920.4</c:v>
                </c:pt>
                <c:pt idx="445">
                  <c:v>2911.1</c:v>
                </c:pt>
                <c:pt idx="446">
                  <c:v>2918.55</c:v>
                </c:pt>
                <c:pt idx="447">
                  <c:v>2963.07</c:v>
                </c:pt>
                <c:pt idx="448">
                  <c:v>2965.81</c:v>
                </c:pt>
                <c:pt idx="449">
                  <c:v>2973.61</c:v>
                </c:pt>
                <c:pt idx="450">
                  <c:v>2989.68</c:v>
                </c:pt>
                <c:pt idx="451">
                  <c:v>3000.77</c:v>
                </c:pt>
                <c:pt idx="452">
                  <c:v>2996.84</c:v>
                </c:pt>
                <c:pt idx="453">
                  <c:v>2996.48</c:v>
                </c:pt>
                <c:pt idx="454">
                  <c:v>3010.73</c:v>
                </c:pt>
                <c:pt idx="455">
                  <c:v>2994.01</c:v>
                </c:pt>
                <c:pt idx="456">
                  <c:v>3014.78</c:v>
                </c:pt>
                <c:pt idx="457">
                  <c:v>3003.32</c:v>
                </c:pt>
                <c:pt idx="458">
                  <c:v>3032.12</c:v>
                </c:pt>
                <c:pt idx="459">
                  <c:v>3035.39</c:v>
                </c:pt>
                <c:pt idx="460">
                  <c:v>3039.74</c:v>
                </c:pt>
                <c:pt idx="461">
                  <c:v>3046.9</c:v>
                </c:pt>
                <c:pt idx="462">
                  <c:v>3050.72</c:v>
                </c:pt>
                <c:pt idx="463">
                  <c:v>3078.96</c:v>
                </c:pt>
                <c:pt idx="464">
                  <c:v>3080.8</c:v>
                </c:pt>
                <c:pt idx="465">
                  <c:v>3075.1</c:v>
                </c:pt>
                <c:pt idx="466">
                  <c:v>3087.02</c:v>
                </c:pt>
                <c:pt idx="467">
                  <c:v>3081.25</c:v>
                </c:pt>
                <c:pt idx="468">
                  <c:v>3080.33</c:v>
                </c:pt>
                <c:pt idx="469">
                  <c:v>3089.28</c:v>
                </c:pt>
                <c:pt idx="470">
                  <c:v>3084.18</c:v>
                </c:pt>
                <c:pt idx="471">
                  <c:v>3090.75</c:v>
                </c:pt>
                <c:pt idx="472">
                  <c:v>3107.92</c:v>
                </c:pt>
                <c:pt idx="473">
                  <c:v>3117.91</c:v>
                </c:pt>
                <c:pt idx="474">
                  <c:v>3127.45</c:v>
                </c:pt>
                <c:pt idx="475">
                  <c:v>3114.66</c:v>
                </c:pt>
                <c:pt idx="476">
                  <c:v>3108.49</c:v>
                </c:pt>
                <c:pt idx="477">
                  <c:v>3111.41</c:v>
                </c:pt>
                <c:pt idx="478">
                  <c:v>3117.44</c:v>
                </c:pt>
                <c:pt idx="479">
                  <c:v>3134.85</c:v>
                </c:pt>
                <c:pt idx="480">
                  <c:v>3145.49</c:v>
                </c:pt>
                <c:pt idx="481">
                  <c:v>3147.18</c:v>
                </c:pt>
                <c:pt idx="482">
                  <c:v>3143.85</c:v>
                </c:pt>
                <c:pt idx="483">
                  <c:v>3087.41</c:v>
                </c:pt>
                <c:pt idx="484">
                  <c:v>3103.5</c:v>
                </c:pt>
                <c:pt idx="485">
                  <c:v>3119.21</c:v>
                </c:pt>
                <c:pt idx="486">
                  <c:v>3134.62</c:v>
                </c:pt>
                <c:pt idx="487">
                  <c:v>3141.86</c:v>
                </c:pt>
                <c:pt idx="488">
                  <c:v>3135.36</c:v>
                </c:pt>
                <c:pt idx="489">
                  <c:v>3135.75</c:v>
                </c:pt>
                <c:pt idx="490">
                  <c:v>3141.23</c:v>
                </c:pt>
                <c:pt idx="491">
                  <c:v>3166.65</c:v>
                </c:pt>
                <c:pt idx="492">
                  <c:v>3183.63</c:v>
                </c:pt>
                <c:pt idx="493">
                  <c:v>3195.4</c:v>
                </c:pt>
                <c:pt idx="494">
                  <c:v>3195.21</c:v>
                </c:pt>
                <c:pt idx="495">
                  <c:v>3192.32</c:v>
                </c:pt>
                <c:pt idx="496">
                  <c:v>3223.33</c:v>
                </c:pt>
                <c:pt idx="497">
                  <c:v>3226.05</c:v>
                </c:pt>
                <c:pt idx="498">
                  <c:v>3225.45</c:v>
                </c:pt>
                <c:pt idx="499">
                  <c:v>3227.2</c:v>
                </c:pt>
                <c:pt idx="500">
                  <c:v>3247.23</c:v>
                </c:pt>
                <c:pt idx="501">
                  <c:v>3240.09</c:v>
                </c:pt>
                <c:pt idx="502">
                  <c:v>3215.18</c:v>
                </c:pt>
                <c:pt idx="503">
                  <c:v>3244.67</c:v>
                </c:pt>
                <c:pt idx="504">
                  <c:v>3226.36</c:v>
                </c:pt>
                <c:pt idx="505">
                  <c:v>3217.55</c:v>
                </c:pt>
                <c:pt idx="506">
                  <c:v>3241.86</c:v>
                </c:pt>
                <c:pt idx="507">
                  <c:v>3238.59</c:v>
                </c:pt>
                <c:pt idx="508">
                  <c:v>3266.03</c:v>
                </c:pt>
                <c:pt idx="509">
                  <c:v>3281.81</c:v>
                </c:pt>
                <c:pt idx="510">
                  <c:v>3271.13</c:v>
                </c:pt>
                <c:pt idx="511">
                  <c:v>3285.35</c:v>
                </c:pt>
                <c:pt idx="512">
                  <c:v>3282.27</c:v>
                </c:pt>
                <c:pt idx="513">
                  <c:v>3302.97</c:v>
                </c:pt>
                <c:pt idx="514">
                  <c:v>3323.66</c:v>
                </c:pt>
                <c:pt idx="515">
                  <c:v>3321.03</c:v>
                </c:pt>
                <c:pt idx="516">
                  <c:v>3330.02</c:v>
                </c:pt>
                <c:pt idx="517">
                  <c:v>3315.77</c:v>
                </c:pt>
                <c:pt idx="518">
                  <c:v>3333.1</c:v>
                </c:pt>
                <c:pt idx="519">
                  <c:v>3247.16</c:v>
                </c:pt>
                <c:pt idx="520">
                  <c:v>3255.35</c:v>
                </c:pt>
                <c:pt idx="521">
                  <c:v>3289.46</c:v>
                </c:pt>
                <c:pt idx="522">
                  <c:v>3256.45</c:v>
                </c:pt>
                <c:pt idx="523">
                  <c:v>3282.33</c:v>
                </c:pt>
                <c:pt idx="524">
                  <c:v>3235.66</c:v>
                </c:pt>
                <c:pt idx="525">
                  <c:v>3280.61</c:v>
                </c:pt>
                <c:pt idx="526">
                  <c:v>3324.91</c:v>
                </c:pt>
                <c:pt idx="527">
                  <c:v>3344.92</c:v>
                </c:pt>
                <c:pt idx="528">
                  <c:v>3335.54</c:v>
                </c:pt>
                <c:pt idx="529">
                  <c:v>3318.28</c:v>
                </c:pt>
                <c:pt idx="530">
                  <c:v>3365.87</c:v>
                </c:pt>
                <c:pt idx="531">
                  <c:v>3370.5</c:v>
                </c:pt>
                <c:pt idx="532">
                  <c:v>3365.9</c:v>
                </c:pt>
                <c:pt idx="533">
                  <c:v>3378.08</c:v>
                </c:pt>
                <c:pt idx="534">
                  <c:v>3369.04</c:v>
                </c:pt>
                <c:pt idx="535">
                  <c:v>3380.39</c:v>
                </c:pt>
                <c:pt idx="536">
                  <c:v>3380.45</c:v>
                </c:pt>
                <c:pt idx="537">
                  <c:v>3360.5</c:v>
                </c:pt>
                <c:pt idx="538">
                  <c:v>3257.61</c:v>
                </c:pt>
                <c:pt idx="539">
                  <c:v>3238.94</c:v>
                </c:pt>
                <c:pt idx="540">
                  <c:v>3139.9</c:v>
                </c:pt>
                <c:pt idx="541">
                  <c:v>3062.54</c:v>
                </c:pt>
                <c:pt idx="542">
                  <c:v>2916.9</c:v>
                </c:pt>
                <c:pt idx="543">
                  <c:v>2974.28</c:v>
                </c:pt>
                <c:pt idx="544">
                  <c:v>3096.46</c:v>
                </c:pt>
                <c:pt idx="545">
                  <c:v>3045.75</c:v>
                </c:pt>
                <c:pt idx="546">
                  <c:v>3075.7</c:v>
                </c:pt>
                <c:pt idx="547">
                  <c:v>2954.2</c:v>
                </c:pt>
                <c:pt idx="548">
                  <c:v>2863.89</c:v>
                </c:pt>
                <c:pt idx="549">
                  <c:v>2813.48</c:v>
                </c:pt>
                <c:pt idx="550">
                  <c:v>2825.6</c:v>
                </c:pt>
                <c:pt idx="551">
                  <c:v>2630.86</c:v>
                </c:pt>
                <c:pt idx="552">
                  <c:v>2569.9899999999998</c:v>
                </c:pt>
                <c:pt idx="553">
                  <c:v>2508.59</c:v>
                </c:pt>
                <c:pt idx="554">
                  <c:v>2425.66</c:v>
                </c:pt>
                <c:pt idx="555">
                  <c:v>2436.5</c:v>
                </c:pt>
                <c:pt idx="556">
                  <c:v>2393.48</c:v>
                </c:pt>
                <c:pt idx="557">
                  <c:v>2431.94</c:v>
                </c:pt>
                <c:pt idx="558">
                  <c:v>2290.71</c:v>
                </c:pt>
                <c:pt idx="559">
                  <c:v>2344.44</c:v>
                </c:pt>
                <c:pt idx="560">
                  <c:v>2457.77</c:v>
                </c:pt>
                <c:pt idx="561">
                  <c:v>2501.29</c:v>
                </c:pt>
                <c:pt idx="562">
                  <c:v>2555.87</c:v>
                </c:pt>
                <c:pt idx="563">
                  <c:v>2558.98</c:v>
                </c:pt>
                <c:pt idx="564">
                  <c:v>2614.69</c:v>
                </c:pt>
                <c:pt idx="565">
                  <c:v>2498.08</c:v>
                </c:pt>
                <c:pt idx="566">
                  <c:v>2458.54</c:v>
                </c:pt>
                <c:pt idx="567">
                  <c:v>2514.92</c:v>
                </c:pt>
                <c:pt idx="568">
                  <c:v>2578.2800000000002</c:v>
                </c:pt>
                <c:pt idx="569">
                  <c:v>2738.65</c:v>
                </c:pt>
                <c:pt idx="570">
                  <c:v>2685</c:v>
                </c:pt>
                <c:pt idx="571">
                  <c:v>2776.99</c:v>
                </c:pt>
                <c:pt idx="572">
                  <c:v>2782.46</c:v>
                </c:pt>
                <c:pt idx="573">
                  <c:v>2805.1</c:v>
                </c:pt>
                <c:pt idx="574">
                  <c:v>2795.64</c:v>
                </c:pt>
                <c:pt idx="575">
                  <c:v>2799.34</c:v>
                </c:pt>
                <c:pt idx="576">
                  <c:v>2842.43</c:v>
                </c:pt>
                <c:pt idx="577">
                  <c:v>2845.62</c:v>
                </c:pt>
                <c:pt idx="578">
                  <c:v>2784.81</c:v>
                </c:pt>
                <c:pt idx="579">
                  <c:v>2787.89</c:v>
                </c:pt>
                <c:pt idx="580">
                  <c:v>2810.42</c:v>
                </c:pt>
                <c:pt idx="581">
                  <c:v>2812.64</c:v>
                </c:pt>
                <c:pt idx="582">
                  <c:v>2854.65</c:v>
                </c:pt>
                <c:pt idx="583">
                  <c:v>2909.96</c:v>
                </c:pt>
                <c:pt idx="584">
                  <c:v>2918.46</c:v>
                </c:pt>
                <c:pt idx="585">
                  <c:v>2930.91</c:v>
                </c:pt>
                <c:pt idx="586">
                  <c:v>2869.09</c:v>
                </c:pt>
                <c:pt idx="587">
                  <c:v>2815.01</c:v>
                </c:pt>
                <c:pt idx="588">
                  <c:v>2868.88</c:v>
                </c:pt>
                <c:pt idx="589">
                  <c:v>2883.14</c:v>
                </c:pt>
                <c:pt idx="590">
                  <c:v>2878.26</c:v>
                </c:pt>
                <c:pt idx="591">
                  <c:v>2908.83</c:v>
                </c:pt>
                <c:pt idx="592">
                  <c:v>2915.46</c:v>
                </c:pt>
                <c:pt idx="593">
                  <c:v>2939.5</c:v>
                </c:pt>
                <c:pt idx="594">
                  <c:v>2865.86</c:v>
                </c:pt>
                <c:pt idx="595">
                  <c:v>2794.54</c:v>
                </c:pt>
                <c:pt idx="596">
                  <c:v>2829.95</c:v>
                </c:pt>
                <c:pt idx="597">
                  <c:v>2913.86</c:v>
                </c:pt>
                <c:pt idx="598">
                  <c:v>2948.59</c:v>
                </c:pt>
                <c:pt idx="599">
                  <c:v>2953.63</c:v>
                </c:pt>
                <c:pt idx="600">
                  <c:v>2969.95</c:v>
                </c:pt>
                <c:pt idx="601">
                  <c:v>2948.05</c:v>
                </c:pt>
                <c:pt idx="602">
                  <c:v>3004.08</c:v>
                </c:pt>
                <c:pt idx="603">
                  <c:v>3015.65</c:v>
                </c:pt>
                <c:pt idx="604">
                  <c:v>3046.61</c:v>
                </c:pt>
                <c:pt idx="605">
                  <c:v>3025.17</c:v>
                </c:pt>
                <c:pt idx="606">
                  <c:v>3038.78</c:v>
                </c:pt>
                <c:pt idx="607">
                  <c:v>3064.78</c:v>
                </c:pt>
                <c:pt idx="608">
                  <c:v>3098.9</c:v>
                </c:pt>
                <c:pt idx="609">
                  <c:v>3111.56</c:v>
                </c:pt>
                <c:pt idx="610">
                  <c:v>3163.84</c:v>
                </c:pt>
                <c:pt idx="611">
                  <c:v>3199.92</c:v>
                </c:pt>
                <c:pt idx="612">
                  <c:v>3213.32</c:v>
                </c:pt>
                <c:pt idx="613">
                  <c:v>3213.42</c:v>
                </c:pt>
                <c:pt idx="614">
                  <c:v>3123.53</c:v>
                </c:pt>
                <c:pt idx="615">
                  <c:v>3071.04</c:v>
                </c:pt>
                <c:pt idx="616">
                  <c:v>2993.76</c:v>
                </c:pt>
                <c:pt idx="617">
                  <c:v>3131</c:v>
                </c:pt>
                <c:pt idx="618">
                  <c:v>3136.13</c:v>
                </c:pt>
                <c:pt idx="619">
                  <c:v>3101.64</c:v>
                </c:pt>
                <c:pt idx="620">
                  <c:v>3140.29</c:v>
                </c:pt>
                <c:pt idx="621">
                  <c:v>3094.42</c:v>
                </c:pt>
                <c:pt idx="622">
                  <c:v>3138.7</c:v>
                </c:pt>
                <c:pt idx="623">
                  <c:v>3114.4</c:v>
                </c:pt>
                <c:pt idx="624">
                  <c:v>3046.6</c:v>
                </c:pt>
                <c:pt idx="625">
                  <c:v>3073.2</c:v>
                </c:pt>
                <c:pt idx="626">
                  <c:v>3018.59</c:v>
                </c:pt>
                <c:pt idx="627">
                  <c:v>3050.2</c:v>
                </c:pt>
                <c:pt idx="628">
                  <c:v>3105.92</c:v>
                </c:pt>
                <c:pt idx="629">
                  <c:v>3143.64</c:v>
                </c:pt>
                <c:pt idx="630">
                  <c:v>3155.29</c:v>
                </c:pt>
                <c:pt idx="631">
                  <c:v>3166.44</c:v>
                </c:pt>
                <c:pt idx="632">
                  <c:v>3153.07</c:v>
                </c:pt>
                <c:pt idx="633">
                  <c:v>3176.17</c:v>
                </c:pt>
                <c:pt idx="634">
                  <c:v>3152.47</c:v>
                </c:pt>
                <c:pt idx="635">
                  <c:v>3205.08</c:v>
                </c:pt>
                <c:pt idx="636">
                  <c:v>3141.11</c:v>
                </c:pt>
                <c:pt idx="637">
                  <c:v>3225.98</c:v>
                </c:pt>
                <c:pt idx="638">
                  <c:v>3208.36</c:v>
                </c:pt>
                <c:pt idx="639">
                  <c:v>3224.21</c:v>
                </c:pt>
                <c:pt idx="640">
                  <c:v>3224.29</c:v>
                </c:pt>
                <c:pt idx="641">
                  <c:v>3268.52</c:v>
                </c:pt>
                <c:pt idx="642">
                  <c:v>3254.86</c:v>
                </c:pt>
                <c:pt idx="643">
                  <c:v>3271.64</c:v>
                </c:pt>
                <c:pt idx="644">
                  <c:v>3218.58</c:v>
                </c:pt>
                <c:pt idx="645">
                  <c:v>3219.84</c:v>
                </c:pt>
                <c:pt idx="646">
                  <c:v>3234.27</c:v>
                </c:pt>
                <c:pt idx="647">
                  <c:v>3227.22</c:v>
                </c:pt>
                <c:pt idx="648">
                  <c:v>3231.76</c:v>
                </c:pt>
                <c:pt idx="649">
                  <c:v>3270.45</c:v>
                </c:pt>
                <c:pt idx="650">
                  <c:v>3288.26</c:v>
                </c:pt>
                <c:pt idx="651">
                  <c:v>3289.92</c:v>
                </c:pt>
                <c:pt idx="652">
                  <c:v>3317.37</c:v>
                </c:pt>
                <c:pt idx="653">
                  <c:v>3323.17</c:v>
                </c:pt>
                <c:pt idx="654">
                  <c:v>3340.05</c:v>
                </c:pt>
                <c:pt idx="655">
                  <c:v>3356.04</c:v>
                </c:pt>
                <c:pt idx="656">
                  <c:v>3370.34</c:v>
                </c:pt>
                <c:pt idx="657">
                  <c:v>3355.46</c:v>
                </c:pt>
                <c:pt idx="658">
                  <c:v>3372.95</c:v>
                </c:pt>
                <c:pt idx="659">
                  <c:v>3368.66</c:v>
                </c:pt>
                <c:pt idx="660">
                  <c:v>3380.86</c:v>
                </c:pt>
                <c:pt idx="661">
                  <c:v>3387.04</c:v>
                </c:pt>
                <c:pt idx="662">
                  <c:v>3392.51</c:v>
                </c:pt>
                <c:pt idx="663">
                  <c:v>3360.48</c:v>
                </c:pt>
                <c:pt idx="664">
                  <c:v>3386.01</c:v>
                </c:pt>
                <c:pt idx="665">
                  <c:v>3418.09</c:v>
                </c:pt>
                <c:pt idx="666">
                  <c:v>3435.95</c:v>
                </c:pt>
                <c:pt idx="667">
                  <c:v>3449.97</c:v>
                </c:pt>
                <c:pt idx="668">
                  <c:v>3485.14</c:v>
                </c:pt>
                <c:pt idx="669">
                  <c:v>3494.69</c:v>
                </c:pt>
                <c:pt idx="670">
                  <c:v>3509.73</c:v>
                </c:pt>
                <c:pt idx="671">
                  <c:v>3507.44</c:v>
                </c:pt>
                <c:pt idx="672">
                  <c:v>3543.76</c:v>
                </c:pt>
                <c:pt idx="673">
                  <c:v>3564.74</c:v>
                </c:pt>
                <c:pt idx="674">
                  <c:v>3453.6</c:v>
                </c:pt>
                <c:pt idx="675">
                  <c:v>3371.88</c:v>
                </c:pt>
                <c:pt idx="676">
                  <c:v>3369.82</c:v>
                </c:pt>
                <c:pt idx="677">
                  <c:v>3412.56</c:v>
                </c:pt>
                <c:pt idx="678">
                  <c:v>3352.7</c:v>
                </c:pt>
                <c:pt idx="679">
                  <c:v>3363.56</c:v>
                </c:pt>
                <c:pt idx="680">
                  <c:v>3407.73</c:v>
                </c:pt>
                <c:pt idx="681">
                  <c:v>3411.23</c:v>
                </c:pt>
                <c:pt idx="682">
                  <c:v>3346.86</c:v>
                </c:pt>
                <c:pt idx="683">
                  <c:v>3357.38</c:v>
                </c:pt>
                <c:pt idx="684">
                  <c:v>3285.57</c:v>
                </c:pt>
                <c:pt idx="685">
                  <c:v>3295.75</c:v>
                </c:pt>
                <c:pt idx="686">
                  <c:v>3320.11</c:v>
                </c:pt>
                <c:pt idx="687">
                  <c:v>3226.14</c:v>
                </c:pt>
                <c:pt idx="688">
                  <c:v>3236.66</c:v>
                </c:pt>
                <c:pt idx="689">
                  <c:v>3333.9</c:v>
                </c:pt>
                <c:pt idx="690">
                  <c:v>3350.92</c:v>
                </c:pt>
                <c:pt idx="691">
                  <c:v>3341.21</c:v>
                </c:pt>
                <c:pt idx="692">
                  <c:v>3385.87</c:v>
                </c:pt>
                <c:pt idx="693">
                  <c:v>3338.94</c:v>
                </c:pt>
                <c:pt idx="694">
                  <c:v>3367.27</c:v>
                </c:pt>
                <c:pt idx="695">
                  <c:v>3408.74</c:v>
                </c:pt>
                <c:pt idx="696">
                  <c:v>3384.56</c:v>
                </c:pt>
                <c:pt idx="697">
                  <c:v>3434.28</c:v>
                </c:pt>
                <c:pt idx="698">
                  <c:v>3459.67</c:v>
                </c:pt>
                <c:pt idx="699">
                  <c:v>3500.02</c:v>
                </c:pt>
                <c:pt idx="700">
                  <c:v>3534.01</c:v>
                </c:pt>
                <c:pt idx="701">
                  <c:v>3515.47</c:v>
                </c:pt>
                <c:pt idx="702">
                  <c:v>3453.72</c:v>
                </c:pt>
                <c:pt idx="703">
                  <c:v>3493.5</c:v>
                </c:pt>
                <c:pt idx="704">
                  <c:v>3493.66</c:v>
                </c:pt>
                <c:pt idx="705">
                  <c:v>3439.38</c:v>
                </c:pt>
                <c:pt idx="706">
                  <c:v>3439.91</c:v>
                </c:pt>
                <c:pt idx="707">
                  <c:v>3438.5</c:v>
                </c:pt>
                <c:pt idx="708">
                  <c:v>3464.9</c:v>
                </c:pt>
                <c:pt idx="709">
                  <c:v>3441.42</c:v>
                </c:pt>
                <c:pt idx="710">
                  <c:v>3403.15</c:v>
                </c:pt>
                <c:pt idx="711">
                  <c:v>3342.48</c:v>
                </c:pt>
                <c:pt idx="712">
                  <c:v>3277.17</c:v>
                </c:pt>
                <c:pt idx="713">
                  <c:v>3293.59</c:v>
                </c:pt>
                <c:pt idx="714">
                  <c:v>3296.2</c:v>
                </c:pt>
                <c:pt idx="715">
                  <c:v>3336.25</c:v>
                </c:pt>
                <c:pt idx="716">
                  <c:v>3406.46</c:v>
                </c:pt>
                <c:pt idx="717">
                  <c:v>3485.74</c:v>
                </c:pt>
                <c:pt idx="718">
                  <c:v>3508.34</c:v>
                </c:pt>
                <c:pt idx="719">
                  <c:v>3583.04</c:v>
                </c:pt>
                <c:pt idx="720">
                  <c:v>3543.26</c:v>
                </c:pt>
                <c:pt idx="721">
                  <c:v>3563.22</c:v>
                </c:pt>
                <c:pt idx="722">
                  <c:v>3562.67</c:v>
                </c:pt>
                <c:pt idx="723">
                  <c:v>3552.57</c:v>
                </c:pt>
                <c:pt idx="724">
                  <c:v>3600.16</c:v>
                </c:pt>
                <c:pt idx="725">
                  <c:v>3610.31</c:v>
                </c:pt>
                <c:pt idx="726">
                  <c:v>3612.09</c:v>
                </c:pt>
                <c:pt idx="727">
                  <c:v>3559.41</c:v>
                </c:pt>
                <c:pt idx="728">
                  <c:v>3579.31</c:v>
                </c:pt>
                <c:pt idx="729">
                  <c:v>3566.82</c:v>
                </c:pt>
                <c:pt idx="730">
                  <c:v>3594.52</c:v>
                </c:pt>
                <c:pt idx="731">
                  <c:v>3635.5</c:v>
                </c:pt>
                <c:pt idx="732">
                  <c:v>3638.55</c:v>
                </c:pt>
                <c:pt idx="733">
                  <c:v>3634.18</c:v>
                </c:pt>
                <c:pt idx="734">
                  <c:v>3645.87</c:v>
                </c:pt>
                <c:pt idx="735">
                  <c:v>3653.78</c:v>
                </c:pt>
                <c:pt idx="736">
                  <c:v>3668.28</c:v>
                </c:pt>
                <c:pt idx="737">
                  <c:v>3670.94</c:v>
                </c:pt>
                <c:pt idx="738">
                  <c:v>3694.73</c:v>
                </c:pt>
                <c:pt idx="739">
                  <c:v>3683.05</c:v>
                </c:pt>
                <c:pt idx="740">
                  <c:v>3705.98</c:v>
                </c:pt>
                <c:pt idx="741">
                  <c:v>3659.13</c:v>
                </c:pt>
                <c:pt idx="742">
                  <c:v>3656.08</c:v>
                </c:pt>
                <c:pt idx="743">
                  <c:v>3675.27</c:v>
                </c:pt>
                <c:pt idx="744">
                  <c:v>3666.41</c:v>
                </c:pt>
                <c:pt idx="745">
                  <c:v>3696.25</c:v>
                </c:pt>
                <c:pt idx="746">
                  <c:v>3713.65</c:v>
                </c:pt>
                <c:pt idx="747">
                  <c:v>3722.39</c:v>
                </c:pt>
                <c:pt idx="748">
                  <c:v>3684.28</c:v>
                </c:pt>
                <c:pt idx="749">
                  <c:v>3698.08</c:v>
                </c:pt>
                <c:pt idx="750">
                  <c:v>3693.42</c:v>
                </c:pt>
                <c:pt idx="751">
                  <c:v>3694.03</c:v>
                </c:pt>
                <c:pt idx="752">
                  <c:v>3723.03</c:v>
                </c:pt>
                <c:pt idx="753">
                  <c:v>3750.01</c:v>
                </c:pt>
                <c:pt idx="754">
                  <c:v>3736.19</c:v>
                </c:pt>
                <c:pt idx="755">
                  <c:v>3733.27</c:v>
                </c:pt>
                <c:pt idx="756">
                  <c:v>3764.61</c:v>
                </c:pt>
                <c:pt idx="757">
                  <c:v>3698.02</c:v>
                </c:pt>
                <c:pt idx="758">
                  <c:v>3712.2</c:v>
                </c:pt>
                <c:pt idx="759">
                  <c:v>3764.71</c:v>
                </c:pt>
                <c:pt idx="760">
                  <c:v>3815.05</c:v>
                </c:pt>
                <c:pt idx="761">
                  <c:v>3803.14</c:v>
                </c:pt>
                <c:pt idx="762">
                  <c:v>3801.62</c:v>
                </c:pt>
                <c:pt idx="763">
                  <c:v>3802.23</c:v>
                </c:pt>
                <c:pt idx="764">
                  <c:v>3814.98</c:v>
                </c:pt>
                <c:pt idx="765">
                  <c:v>3788.73</c:v>
                </c:pt>
                <c:pt idx="766">
                  <c:v>3781.88</c:v>
                </c:pt>
                <c:pt idx="767">
                  <c:v>3816.22</c:v>
                </c:pt>
                <c:pt idx="768">
                  <c:v>3857.46</c:v>
                </c:pt>
                <c:pt idx="769">
                  <c:v>3844.24</c:v>
                </c:pt>
                <c:pt idx="770">
                  <c:v>3851.68</c:v>
                </c:pt>
                <c:pt idx="771">
                  <c:v>3862.96</c:v>
                </c:pt>
                <c:pt idx="772">
                  <c:v>3836.83</c:v>
                </c:pt>
                <c:pt idx="773">
                  <c:v>3755.75</c:v>
                </c:pt>
                <c:pt idx="774">
                  <c:v>3778.05</c:v>
                </c:pt>
                <c:pt idx="775">
                  <c:v>3731.17</c:v>
                </c:pt>
                <c:pt idx="776">
                  <c:v>3791.84</c:v>
                </c:pt>
                <c:pt idx="777">
                  <c:v>3840.27</c:v>
                </c:pt>
                <c:pt idx="778">
                  <c:v>3836.66</c:v>
                </c:pt>
                <c:pt idx="779">
                  <c:v>3878.3</c:v>
                </c:pt>
                <c:pt idx="780">
                  <c:v>3892.59</c:v>
                </c:pt>
                <c:pt idx="781">
                  <c:v>3910.49</c:v>
                </c:pt>
                <c:pt idx="782">
                  <c:v>3920.78</c:v>
                </c:pt>
                <c:pt idx="783">
                  <c:v>3916.4</c:v>
                </c:pt>
                <c:pt idx="784">
                  <c:v>3911.65</c:v>
                </c:pt>
                <c:pt idx="785">
                  <c:v>3939.61</c:v>
                </c:pt>
                <c:pt idx="786">
                  <c:v>3918.5</c:v>
                </c:pt>
                <c:pt idx="787">
                  <c:v>3915.86</c:v>
                </c:pt>
                <c:pt idx="788">
                  <c:v>3921.16</c:v>
                </c:pt>
                <c:pt idx="789">
                  <c:v>3885.55</c:v>
                </c:pt>
                <c:pt idx="790">
                  <c:v>3857.07</c:v>
                </c:pt>
                <c:pt idx="791">
                  <c:v>3873.71</c:v>
                </c:pt>
                <c:pt idx="792">
                  <c:v>3915.8</c:v>
                </c:pt>
                <c:pt idx="793">
                  <c:v>3839.66</c:v>
                </c:pt>
                <c:pt idx="794">
                  <c:v>3842.51</c:v>
                </c:pt>
                <c:pt idx="795">
                  <c:v>3903.64</c:v>
                </c:pt>
                <c:pt idx="796">
                  <c:v>3863.99</c:v>
                </c:pt>
                <c:pt idx="797">
                  <c:v>3818.53</c:v>
                </c:pt>
                <c:pt idx="798">
                  <c:v>3793.58</c:v>
                </c:pt>
                <c:pt idx="799">
                  <c:v>3844.39</c:v>
                </c:pt>
                <c:pt idx="800">
                  <c:v>3851.93</c:v>
                </c:pt>
                <c:pt idx="801">
                  <c:v>3891.99</c:v>
                </c:pt>
                <c:pt idx="802">
                  <c:v>3915.54</c:v>
                </c:pt>
                <c:pt idx="803">
                  <c:v>3924.52</c:v>
                </c:pt>
                <c:pt idx="804">
                  <c:v>3942.96</c:v>
                </c:pt>
                <c:pt idx="805">
                  <c:v>3973.59</c:v>
                </c:pt>
                <c:pt idx="806">
                  <c:v>3949.57</c:v>
                </c:pt>
                <c:pt idx="807">
                  <c:v>3953.5</c:v>
                </c:pt>
                <c:pt idx="808">
                  <c:v>3913.14</c:v>
                </c:pt>
                <c:pt idx="809">
                  <c:v>3916.48</c:v>
                </c:pt>
                <c:pt idx="810">
                  <c:v>3937.6</c:v>
                </c:pt>
                <c:pt idx="811">
                  <c:v>3919.93</c:v>
                </c:pt>
                <c:pt idx="812">
                  <c:v>3879.34</c:v>
                </c:pt>
                <c:pt idx="813">
                  <c:v>3917.12</c:v>
                </c:pt>
                <c:pt idx="814">
                  <c:v>3969.31</c:v>
                </c:pt>
                <c:pt idx="815">
                  <c:v>3963.34</c:v>
                </c:pt>
                <c:pt idx="816">
                  <c:v>3967.25</c:v>
                </c:pt>
                <c:pt idx="817">
                  <c:v>3992.78</c:v>
                </c:pt>
                <c:pt idx="818">
                  <c:v>4034.44</c:v>
                </c:pt>
                <c:pt idx="819">
                  <c:v>4075.57</c:v>
                </c:pt>
                <c:pt idx="820">
                  <c:v>4074.29</c:v>
                </c:pt>
                <c:pt idx="821">
                  <c:v>4089.95</c:v>
                </c:pt>
                <c:pt idx="822">
                  <c:v>4096.1099999999997</c:v>
                </c:pt>
                <c:pt idx="823">
                  <c:v>4124.71</c:v>
                </c:pt>
                <c:pt idx="824">
                  <c:v>4130.1000000000004</c:v>
                </c:pt>
                <c:pt idx="825">
                  <c:v>4141.58</c:v>
                </c:pt>
                <c:pt idx="826">
                  <c:v>4139.76</c:v>
                </c:pt>
                <c:pt idx="827">
                  <c:v>4174.1400000000003</c:v>
                </c:pt>
                <c:pt idx="828">
                  <c:v>4179.8</c:v>
                </c:pt>
                <c:pt idx="829">
                  <c:v>4159.18</c:v>
                </c:pt>
                <c:pt idx="830">
                  <c:v>4128.42</c:v>
                </c:pt>
                <c:pt idx="831">
                  <c:v>4170.46</c:v>
                </c:pt>
                <c:pt idx="832">
                  <c:v>4138.78</c:v>
                </c:pt>
                <c:pt idx="833">
                  <c:v>4185.03</c:v>
                </c:pt>
                <c:pt idx="834">
                  <c:v>4188.25</c:v>
                </c:pt>
                <c:pt idx="835">
                  <c:v>4185.1400000000003</c:v>
                </c:pt>
                <c:pt idx="836">
                  <c:v>4206.1400000000003</c:v>
                </c:pt>
                <c:pt idx="837">
                  <c:v>4198.1000000000004</c:v>
                </c:pt>
                <c:pt idx="838">
                  <c:v>4191.9799999999996</c:v>
                </c:pt>
                <c:pt idx="839">
                  <c:v>4179.04</c:v>
                </c:pt>
                <c:pt idx="840">
                  <c:v>4177.0600000000004</c:v>
                </c:pt>
                <c:pt idx="841">
                  <c:v>4169.1400000000003</c:v>
                </c:pt>
                <c:pt idx="842">
                  <c:v>4210.34</c:v>
                </c:pt>
                <c:pt idx="843">
                  <c:v>4228.29</c:v>
                </c:pt>
                <c:pt idx="844">
                  <c:v>4150.34</c:v>
                </c:pt>
                <c:pt idx="845">
                  <c:v>4130.55</c:v>
                </c:pt>
                <c:pt idx="846">
                  <c:v>4074.99</c:v>
                </c:pt>
                <c:pt idx="847">
                  <c:v>4129.58</c:v>
                </c:pt>
                <c:pt idx="848">
                  <c:v>4169.92</c:v>
                </c:pt>
                <c:pt idx="849">
                  <c:v>4165.9399999999996</c:v>
                </c:pt>
                <c:pt idx="850">
                  <c:v>4098.45</c:v>
                </c:pt>
                <c:pt idx="851">
                  <c:v>4121.97</c:v>
                </c:pt>
                <c:pt idx="852">
                  <c:v>4168.6099999999997</c:v>
                </c:pt>
                <c:pt idx="853">
                  <c:v>4170.16</c:v>
                </c:pt>
                <c:pt idx="854">
                  <c:v>4205.9399999999996</c:v>
                </c:pt>
                <c:pt idx="855">
                  <c:v>4191.59</c:v>
                </c:pt>
                <c:pt idx="856">
                  <c:v>4201.9399999999996</c:v>
                </c:pt>
                <c:pt idx="857">
                  <c:v>4210.7700000000004</c:v>
                </c:pt>
                <c:pt idx="858">
                  <c:v>4216.5200000000004</c:v>
                </c:pt>
                <c:pt idx="859">
                  <c:v>4206.82</c:v>
                </c:pt>
                <c:pt idx="860">
                  <c:v>4191.43</c:v>
                </c:pt>
                <c:pt idx="861">
                  <c:v>4206.05</c:v>
                </c:pt>
                <c:pt idx="862">
                  <c:v>4229.34</c:v>
                </c:pt>
                <c:pt idx="863">
                  <c:v>4233.8100000000004</c:v>
                </c:pt>
                <c:pt idx="864">
                  <c:v>4232.99</c:v>
                </c:pt>
                <c:pt idx="865">
                  <c:v>4228.5600000000004</c:v>
                </c:pt>
                <c:pt idx="866">
                  <c:v>4242.8999999999996</c:v>
                </c:pt>
                <c:pt idx="867">
                  <c:v>4248.3100000000004</c:v>
                </c:pt>
                <c:pt idx="868">
                  <c:v>4255.28</c:v>
                </c:pt>
                <c:pt idx="869">
                  <c:v>4248.87</c:v>
                </c:pt>
                <c:pt idx="870">
                  <c:v>4220.37</c:v>
                </c:pt>
                <c:pt idx="871">
                  <c:v>4204.78</c:v>
                </c:pt>
                <c:pt idx="872">
                  <c:v>4173.3999999999996</c:v>
                </c:pt>
                <c:pt idx="873">
                  <c:v>4224.6099999999997</c:v>
                </c:pt>
                <c:pt idx="874">
                  <c:v>4249.2700000000004</c:v>
                </c:pt>
                <c:pt idx="875">
                  <c:v>4256.97</c:v>
                </c:pt>
                <c:pt idx="876">
                  <c:v>4274.45</c:v>
                </c:pt>
                <c:pt idx="877">
                  <c:v>4284.8999999999996</c:v>
                </c:pt>
                <c:pt idx="878">
                  <c:v>4293.21</c:v>
                </c:pt>
                <c:pt idx="879">
                  <c:v>4290.6499999999996</c:v>
                </c:pt>
                <c:pt idx="880">
                  <c:v>4300.7299999999996</c:v>
                </c:pt>
                <c:pt idx="881">
                  <c:v>4326.6000000000004</c:v>
                </c:pt>
                <c:pt idx="882">
                  <c:v>4356.46</c:v>
                </c:pt>
                <c:pt idx="883">
                  <c:v>4351.01</c:v>
                </c:pt>
                <c:pt idx="884">
                  <c:v>4321.07</c:v>
                </c:pt>
                <c:pt idx="885">
                  <c:v>4329.38</c:v>
                </c:pt>
                <c:pt idx="886">
                  <c:v>4372.41</c:v>
                </c:pt>
                <c:pt idx="887">
                  <c:v>4381.07</c:v>
                </c:pt>
                <c:pt idx="888">
                  <c:v>4380.1099999999997</c:v>
                </c:pt>
                <c:pt idx="889">
                  <c:v>4369.0200000000004</c:v>
                </c:pt>
                <c:pt idx="890">
                  <c:v>4367.43</c:v>
                </c:pt>
                <c:pt idx="891">
                  <c:v>4296.3999999999996</c:v>
                </c:pt>
                <c:pt idx="892">
                  <c:v>4265.1099999999997</c:v>
                </c:pt>
                <c:pt idx="893">
                  <c:v>4331.13</c:v>
                </c:pt>
                <c:pt idx="894">
                  <c:v>4361.2700000000004</c:v>
                </c:pt>
                <c:pt idx="895">
                  <c:v>4381.2</c:v>
                </c:pt>
                <c:pt idx="896">
                  <c:v>4409.58</c:v>
                </c:pt>
                <c:pt idx="897">
                  <c:v>4416.38</c:v>
                </c:pt>
                <c:pt idx="898">
                  <c:v>4402.95</c:v>
                </c:pt>
                <c:pt idx="899">
                  <c:v>4403.59</c:v>
                </c:pt>
                <c:pt idx="900">
                  <c:v>4395.12</c:v>
                </c:pt>
                <c:pt idx="901">
                  <c:v>4406.8599999999997</c:v>
                </c:pt>
                <c:pt idx="902">
                  <c:v>4392.74</c:v>
                </c:pt>
                <c:pt idx="903">
                  <c:v>4415.95</c:v>
                </c:pt>
                <c:pt idx="904">
                  <c:v>4408.8599999999997</c:v>
                </c:pt>
                <c:pt idx="905">
                  <c:v>4429.07</c:v>
                </c:pt>
                <c:pt idx="906">
                  <c:v>4437.7700000000004</c:v>
                </c:pt>
                <c:pt idx="907">
                  <c:v>4435.79</c:v>
                </c:pt>
                <c:pt idx="908">
                  <c:v>4442.18</c:v>
                </c:pt>
                <c:pt idx="909">
                  <c:v>4446.08</c:v>
                </c:pt>
                <c:pt idx="910">
                  <c:v>4464.84</c:v>
                </c:pt>
                <c:pt idx="911">
                  <c:v>4461.6499999999996</c:v>
                </c:pt>
                <c:pt idx="912">
                  <c:v>4462.12</c:v>
                </c:pt>
                <c:pt idx="913">
                  <c:v>4440.9399999999996</c:v>
                </c:pt>
                <c:pt idx="914">
                  <c:v>4382.4399999999996</c:v>
                </c:pt>
                <c:pt idx="915">
                  <c:v>4410.5600000000004</c:v>
                </c:pt>
                <c:pt idx="916">
                  <c:v>4450.29</c:v>
                </c:pt>
                <c:pt idx="917">
                  <c:v>4484.3999999999996</c:v>
                </c:pt>
                <c:pt idx="918">
                  <c:v>4490.45</c:v>
                </c:pt>
                <c:pt idx="919">
                  <c:v>4493.75</c:v>
                </c:pt>
                <c:pt idx="920">
                  <c:v>4474.1000000000004</c:v>
                </c:pt>
                <c:pt idx="921">
                  <c:v>4513.76</c:v>
                </c:pt>
                <c:pt idx="922">
                  <c:v>4529.75</c:v>
                </c:pt>
                <c:pt idx="923">
                  <c:v>4528.8</c:v>
                </c:pt>
                <c:pt idx="924">
                  <c:v>4534.4799999999996</c:v>
                </c:pt>
                <c:pt idx="925">
                  <c:v>4532.42</c:v>
                </c:pt>
                <c:pt idx="926">
                  <c:v>4535.38</c:v>
                </c:pt>
                <c:pt idx="927">
                  <c:v>4518.09</c:v>
                </c:pt>
                <c:pt idx="928">
                  <c:v>4513.0200000000004</c:v>
                </c:pt>
                <c:pt idx="929">
                  <c:v>4506.92</c:v>
                </c:pt>
                <c:pt idx="930">
                  <c:v>4474.8100000000004</c:v>
                </c:pt>
                <c:pt idx="931">
                  <c:v>4479.33</c:v>
                </c:pt>
                <c:pt idx="932">
                  <c:v>4447.49</c:v>
                </c:pt>
                <c:pt idx="933">
                  <c:v>4477.09</c:v>
                </c:pt>
                <c:pt idx="934">
                  <c:v>4469.74</c:v>
                </c:pt>
                <c:pt idx="935">
                  <c:v>4402.95</c:v>
                </c:pt>
                <c:pt idx="936">
                  <c:v>4374.45</c:v>
                </c:pt>
                <c:pt idx="937">
                  <c:v>4367.43</c:v>
                </c:pt>
                <c:pt idx="938">
                  <c:v>4406.75</c:v>
                </c:pt>
                <c:pt idx="939">
                  <c:v>4438.04</c:v>
                </c:pt>
                <c:pt idx="940">
                  <c:v>4442.12</c:v>
                </c:pt>
                <c:pt idx="941">
                  <c:v>4419.54</c:v>
                </c:pt>
                <c:pt idx="942">
                  <c:v>4362.41</c:v>
                </c:pt>
                <c:pt idx="943">
                  <c:v>4370.67</c:v>
                </c:pt>
                <c:pt idx="944">
                  <c:v>4317.16</c:v>
                </c:pt>
                <c:pt idx="945">
                  <c:v>4348.84</c:v>
                </c:pt>
                <c:pt idx="946">
                  <c:v>4309.87</c:v>
                </c:pt>
                <c:pt idx="947">
                  <c:v>4319.57</c:v>
                </c:pt>
                <c:pt idx="948">
                  <c:v>4383.7299999999996</c:v>
                </c:pt>
                <c:pt idx="949">
                  <c:v>4406.51</c:v>
                </c:pt>
                <c:pt idx="950">
                  <c:v>4385.4399999999996</c:v>
                </c:pt>
                <c:pt idx="951">
                  <c:v>4368.3100000000004</c:v>
                </c:pt>
                <c:pt idx="952">
                  <c:v>4358.01</c:v>
                </c:pt>
                <c:pt idx="953">
                  <c:v>4386.75</c:v>
                </c:pt>
                <c:pt idx="954">
                  <c:v>4447.6899999999996</c:v>
                </c:pt>
                <c:pt idx="955">
                  <c:v>4463.72</c:v>
                </c:pt>
                <c:pt idx="956">
                  <c:v>4497.34</c:v>
                </c:pt>
                <c:pt idx="957">
                  <c:v>4524.42</c:v>
                </c:pt>
                <c:pt idx="958">
                  <c:v>4532.24</c:v>
                </c:pt>
                <c:pt idx="959">
                  <c:v>4546.12</c:v>
                </c:pt>
                <c:pt idx="960">
                  <c:v>4553.6899999999996</c:v>
                </c:pt>
                <c:pt idx="961">
                  <c:v>4578.6899999999996</c:v>
                </c:pt>
                <c:pt idx="962">
                  <c:v>4580.22</c:v>
                </c:pt>
                <c:pt idx="963">
                  <c:v>4562.84</c:v>
                </c:pt>
                <c:pt idx="964">
                  <c:v>4572.87</c:v>
                </c:pt>
                <c:pt idx="965">
                  <c:v>4610.62</c:v>
                </c:pt>
                <c:pt idx="966">
                  <c:v>4613.34</c:v>
                </c:pt>
                <c:pt idx="967">
                  <c:v>4630.6499999999996</c:v>
                </c:pt>
                <c:pt idx="968">
                  <c:v>4662.93</c:v>
                </c:pt>
                <c:pt idx="969">
                  <c:v>4699.26</c:v>
                </c:pt>
                <c:pt idx="970">
                  <c:v>4701.4799999999996</c:v>
                </c:pt>
                <c:pt idx="971">
                  <c:v>4707.25</c:v>
                </c:pt>
                <c:pt idx="972">
                  <c:v>4670.26</c:v>
                </c:pt>
                <c:pt idx="973">
                  <c:v>4659.3900000000003</c:v>
                </c:pt>
                <c:pt idx="974">
                  <c:v>4655.24</c:v>
                </c:pt>
                <c:pt idx="975">
                  <c:v>4689.3</c:v>
                </c:pt>
                <c:pt idx="976">
                  <c:v>4679.42</c:v>
                </c:pt>
                <c:pt idx="977">
                  <c:v>4701.5</c:v>
                </c:pt>
                <c:pt idx="978">
                  <c:v>4700.72</c:v>
                </c:pt>
                <c:pt idx="979">
                  <c:v>4708.4399999999996</c:v>
                </c:pt>
                <c:pt idx="980">
                  <c:v>4712</c:v>
                </c:pt>
                <c:pt idx="981">
                  <c:v>4678.4799999999996</c:v>
                </c:pt>
                <c:pt idx="982">
                  <c:v>4675.78</c:v>
                </c:pt>
                <c:pt idx="983">
                  <c:v>4664.63</c:v>
                </c:pt>
                <c:pt idx="984">
                  <c:v>4628.75</c:v>
                </c:pt>
                <c:pt idx="985">
                  <c:v>4640.25</c:v>
                </c:pt>
                <c:pt idx="986">
                  <c:v>4602.82</c:v>
                </c:pt>
                <c:pt idx="987">
                  <c:v>4504.7299999999996</c:v>
                </c:pt>
                <c:pt idx="988">
                  <c:v>4589.49</c:v>
                </c:pt>
                <c:pt idx="989">
                  <c:v>4548.37</c:v>
                </c:pt>
                <c:pt idx="990">
                  <c:v>4631.97</c:v>
                </c:pt>
                <c:pt idx="991">
                  <c:v>4690.8599999999997</c:v>
                </c:pt>
                <c:pt idx="992">
                  <c:v>4691</c:v>
                </c:pt>
                <c:pt idx="993">
                  <c:v>4687.6400000000003</c:v>
                </c:pt>
                <c:pt idx="994">
                  <c:v>4710.3</c:v>
                </c:pt>
                <c:pt idx="995">
                  <c:v>4642.99</c:v>
                </c:pt>
                <c:pt idx="996">
                  <c:v>4636.46</c:v>
                </c:pt>
                <c:pt idx="997">
                  <c:v>4719.13</c:v>
                </c:pt>
                <c:pt idx="998">
                  <c:v>4652.5</c:v>
                </c:pt>
                <c:pt idx="999">
                  <c:v>4587.8999999999996</c:v>
                </c:pt>
                <c:pt idx="1000">
                  <c:v>4594.96</c:v>
                </c:pt>
                <c:pt idx="1001">
                  <c:v>4650.3599999999997</c:v>
                </c:pt>
                <c:pt idx="1002">
                  <c:v>4703.96</c:v>
                </c:pt>
                <c:pt idx="1003">
                  <c:v>4733.99</c:v>
                </c:pt>
                <c:pt idx="1004">
                  <c:v>4795.49</c:v>
                </c:pt>
                <c:pt idx="1005">
                  <c:v>4788.6400000000003</c:v>
                </c:pt>
                <c:pt idx="1006">
                  <c:v>4794.2299999999996</c:v>
                </c:pt>
                <c:pt idx="1007">
                  <c:v>4775.21</c:v>
                </c:pt>
                <c:pt idx="1008">
                  <c:v>4778.1400000000003</c:v>
                </c:pt>
                <c:pt idx="1009">
                  <c:v>4804.51</c:v>
                </c:pt>
                <c:pt idx="1010">
                  <c:v>4787.99</c:v>
                </c:pt>
                <c:pt idx="1011">
                  <c:v>4693.3900000000003</c:v>
                </c:pt>
                <c:pt idx="1012">
                  <c:v>4697.66</c:v>
                </c:pt>
                <c:pt idx="1013">
                  <c:v>4655.34</c:v>
                </c:pt>
                <c:pt idx="1014">
                  <c:v>4669.1400000000003</c:v>
                </c:pt>
                <c:pt idx="1015">
                  <c:v>4728.59</c:v>
                </c:pt>
                <c:pt idx="1016">
                  <c:v>4733.5600000000004</c:v>
                </c:pt>
                <c:pt idx="1017">
                  <c:v>4637.99</c:v>
                </c:pt>
                <c:pt idx="1018">
                  <c:v>4632.24</c:v>
                </c:pt>
                <c:pt idx="1019">
                  <c:v>4588.03</c:v>
                </c:pt>
                <c:pt idx="1020">
                  <c:v>4547.3500000000004</c:v>
                </c:pt>
                <c:pt idx="1021">
                  <c:v>4471.38</c:v>
                </c:pt>
                <c:pt idx="1022">
                  <c:v>4356.32</c:v>
                </c:pt>
                <c:pt idx="1023">
                  <c:v>4366.6400000000003</c:v>
                </c:pt>
                <c:pt idx="1024">
                  <c:v>4408.43</c:v>
                </c:pt>
                <c:pt idx="1025">
                  <c:v>4380.58</c:v>
                </c:pt>
                <c:pt idx="1026">
                  <c:v>4336.1899999999996</c:v>
                </c:pt>
                <c:pt idx="1027">
                  <c:v>4431.79</c:v>
                </c:pt>
                <c:pt idx="1028">
                  <c:v>4519.57</c:v>
                </c:pt>
                <c:pt idx="1029">
                  <c:v>4566.3900000000003</c:v>
                </c:pt>
                <c:pt idx="1030">
                  <c:v>4535.41</c:v>
                </c:pt>
                <c:pt idx="1031">
                  <c:v>4482.79</c:v>
                </c:pt>
                <c:pt idx="1032">
                  <c:v>4505.75</c:v>
                </c:pt>
                <c:pt idx="1033">
                  <c:v>4480.0200000000004</c:v>
                </c:pt>
                <c:pt idx="1034">
                  <c:v>4547</c:v>
                </c:pt>
                <c:pt idx="1035">
                  <c:v>4553.24</c:v>
                </c:pt>
                <c:pt idx="1036">
                  <c:v>4506.2700000000004</c:v>
                </c:pt>
                <c:pt idx="1037">
                  <c:v>4412.6099999999997</c:v>
                </c:pt>
                <c:pt idx="1038">
                  <c:v>4429.28</c:v>
                </c:pt>
                <c:pt idx="1039">
                  <c:v>4455.75</c:v>
                </c:pt>
                <c:pt idx="1040">
                  <c:v>4456.0600000000004</c:v>
                </c:pt>
                <c:pt idx="1041">
                  <c:v>4384.57</c:v>
                </c:pt>
                <c:pt idx="1042">
                  <c:v>4332.74</c:v>
                </c:pt>
                <c:pt idx="1043">
                  <c:v>4324.93</c:v>
                </c:pt>
                <c:pt idx="1044">
                  <c:v>4155.7700000000004</c:v>
                </c:pt>
                <c:pt idx="1045">
                  <c:v>4298.38</c:v>
                </c:pt>
                <c:pt idx="1046">
                  <c:v>4354.17</c:v>
                </c:pt>
                <c:pt idx="1047">
                  <c:v>4363.1400000000003</c:v>
                </c:pt>
                <c:pt idx="1048">
                  <c:v>4322.5600000000004</c:v>
                </c:pt>
                <c:pt idx="1049">
                  <c:v>4401.3100000000004</c:v>
                </c:pt>
                <c:pt idx="1050">
                  <c:v>4342.12</c:v>
                </c:pt>
                <c:pt idx="1051">
                  <c:v>4327.01</c:v>
                </c:pt>
                <c:pt idx="1052">
                  <c:v>4202.66</c:v>
                </c:pt>
                <c:pt idx="1053">
                  <c:v>4223.1000000000004</c:v>
                </c:pt>
                <c:pt idx="1054">
                  <c:v>4252.55</c:v>
                </c:pt>
                <c:pt idx="1055">
                  <c:v>4279.5</c:v>
                </c:pt>
                <c:pt idx="1056">
                  <c:v>4202.75</c:v>
                </c:pt>
                <c:pt idx="1057">
                  <c:v>4188.82</c:v>
                </c:pt>
                <c:pt idx="1058">
                  <c:v>4288.1400000000003</c:v>
                </c:pt>
                <c:pt idx="1059">
                  <c:v>4345.1099999999997</c:v>
                </c:pt>
                <c:pt idx="1060">
                  <c:v>4407.34</c:v>
                </c:pt>
                <c:pt idx="1061">
                  <c:v>4462.3999999999996</c:v>
                </c:pt>
                <c:pt idx="1062">
                  <c:v>4469.1000000000004</c:v>
                </c:pt>
                <c:pt idx="1063">
                  <c:v>4493.1000000000004</c:v>
                </c:pt>
                <c:pt idx="1064">
                  <c:v>4469.9799999999996</c:v>
                </c:pt>
                <c:pt idx="1065">
                  <c:v>4522.91</c:v>
                </c:pt>
                <c:pt idx="1066">
                  <c:v>4541.09</c:v>
                </c:pt>
                <c:pt idx="1067">
                  <c:v>4602.8599999999997</c:v>
                </c:pt>
                <c:pt idx="1068">
                  <c:v>4624.2</c:v>
                </c:pt>
                <c:pt idx="1069">
                  <c:v>4599.0200000000004</c:v>
                </c:pt>
                <c:pt idx="1070">
                  <c:v>4540.32</c:v>
                </c:pt>
                <c:pt idx="1071">
                  <c:v>4547.97</c:v>
                </c:pt>
                <c:pt idx="1072">
                  <c:v>4572.45</c:v>
                </c:pt>
                <c:pt idx="1073">
                  <c:v>4494.17</c:v>
                </c:pt>
                <c:pt idx="1074">
                  <c:v>4474.6499999999996</c:v>
                </c:pt>
                <c:pt idx="1075">
                  <c:v>4494.1499999999996</c:v>
                </c:pt>
                <c:pt idx="1076">
                  <c:v>4462.6400000000003</c:v>
                </c:pt>
                <c:pt idx="1077">
                  <c:v>4437.59</c:v>
                </c:pt>
                <c:pt idx="1078">
                  <c:v>4394.3</c:v>
                </c:pt>
                <c:pt idx="1079">
                  <c:v>4449.12</c:v>
                </c:pt>
                <c:pt idx="1080">
                  <c:v>4385.63</c:v>
                </c:pt>
                <c:pt idx="1081">
                  <c:v>4390.63</c:v>
                </c:pt>
                <c:pt idx="1082">
                  <c:v>4472.26</c:v>
                </c:pt>
                <c:pt idx="1083">
                  <c:v>4489.17</c:v>
                </c:pt>
                <c:pt idx="1084">
                  <c:v>4385.83</c:v>
                </c:pt>
                <c:pt idx="1085">
                  <c:v>4255.34</c:v>
                </c:pt>
                <c:pt idx="1086">
                  <c:v>4278.1400000000003</c:v>
                </c:pt>
                <c:pt idx="1087">
                  <c:v>4186.5200000000004</c:v>
                </c:pt>
                <c:pt idx="1088">
                  <c:v>4222.58</c:v>
                </c:pt>
                <c:pt idx="1089">
                  <c:v>4253.75</c:v>
                </c:pt>
                <c:pt idx="1090">
                  <c:v>4130.6099999999997</c:v>
                </c:pt>
                <c:pt idx="1091">
                  <c:v>4159.78</c:v>
                </c:pt>
                <c:pt idx="1092">
                  <c:v>4181.18</c:v>
                </c:pt>
                <c:pt idx="1093">
                  <c:v>4270.43</c:v>
                </c:pt>
                <c:pt idx="1094">
                  <c:v>4128.17</c:v>
                </c:pt>
                <c:pt idx="1095">
                  <c:v>4081.27</c:v>
                </c:pt>
                <c:pt idx="1096">
                  <c:v>4035.18</c:v>
                </c:pt>
                <c:pt idx="1097">
                  <c:v>3990.08</c:v>
                </c:pt>
                <c:pt idx="1098">
                  <c:v>3903.95</c:v>
                </c:pt>
                <c:pt idx="1099">
                  <c:v>3963.9</c:v>
                </c:pt>
                <c:pt idx="1100">
                  <c:v>4013.02</c:v>
                </c:pt>
                <c:pt idx="1101">
                  <c:v>4052</c:v>
                </c:pt>
                <c:pt idx="1102">
                  <c:v>4051.98</c:v>
                </c:pt>
                <c:pt idx="1103">
                  <c:v>3899</c:v>
                </c:pt>
                <c:pt idx="1104">
                  <c:v>3927.76</c:v>
                </c:pt>
                <c:pt idx="1105">
                  <c:v>3919.42</c:v>
                </c:pt>
                <c:pt idx="1106">
                  <c:v>3942.94</c:v>
                </c:pt>
                <c:pt idx="1107">
                  <c:v>3929.59</c:v>
                </c:pt>
                <c:pt idx="1108">
                  <c:v>3984.6</c:v>
                </c:pt>
                <c:pt idx="1109">
                  <c:v>4077.43</c:v>
                </c:pt>
                <c:pt idx="1110">
                  <c:v>4151.09</c:v>
                </c:pt>
                <c:pt idx="1111">
                  <c:v>4149.78</c:v>
                </c:pt>
                <c:pt idx="1112">
                  <c:v>4095.41</c:v>
                </c:pt>
                <c:pt idx="1113">
                  <c:v>4137.57</c:v>
                </c:pt>
                <c:pt idx="1114">
                  <c:v>4134.72</c:v>
                </c:pt>
                <c:pt idx="1115">
                  <c:v>4096.47</c:v>
                </c:pt>
                <c:pt idx="1116">
                  <c:v>4147.12</c:v>
                </c:pt>
                <c:pt idx="1117">
                  <c:v>4101.6499999999996</c:v>
                </c:pt>
                <c:pt idx="1118">
                  <c:v>3974.39</c:v>
                </c:pt>
                <c:pt idx="1119">
                  <c:v>3838.15</c:v>
                </c:pt>
                <c:pt idx="1120">
                  <c:v>3763.52</c:v>
                </c:pt>
                <c:pt idx="1121">
                  <c:v>3764.05</c:v>
                </c:pt>
                <c:pt idx="1122">
                  <c:v>3728.18</c:v>
                </c:pt>
                <c:pt idx="1123">
                  <c:v>3665.9</c:v>
                </c:pt>
                <c:pt idx="1124">
                  <c:v>3715.31</c:v>
                </c:pt>
                <c:pt idx="1125">
                  <c:v>3733.89</c:v>
                </c:pt>
                <c:pt idx="1126">
                  <c:v>3774.71</c:v>
                </c:pt>
                <c:pt idx="1127">
                  <c:v>3821.75</c:v>
                </c:pt>
                <c:pt idx="1128">
                  <c:v>3920.76</c:v>
                </c:pt>
                <c:pt idx="1129">
                  <c:v>3913</c:v>
                </c:pt>
                <c:pt idx="1130">
                  <c:v>3825.09</c:v>
                </c:pt>
                <c:pt idx="1131">
                  <c:v>3785.99</c:v>
                </c:pt>
                <c:pt idx="1132">
                  <c:v>3781</c:v>
                </c:pt>
                <c:pt idx="1133">
                  <c:v>3792.61</c:v>
                </c:pt>
                <c:pt idx="1134">
                  <c:v>3831.98</c:v>
                </c:pt>
                <c:pt idx="1135">
                  <c:v>3858.85</c:v>
                </c:pt>
                <c:pt idx="1136">
                  <c:v>3888.26</c:v>
                </c:pt>
                <c:pt idx="1137">
                  <c:v>3880.94</c:v>
                </c:pt>
                <c:pt idx="1138">
                  <c:v>3851.95</c:v>
                </c:pt>
                <c:pt idx="1139">
                  <c:v>3779.67</c:v>
                </c:pt>
                <c:pt idx="1140">
                  <c:v>3763.99</c:v>
                </c:pt>
                <c:pt idx="1141">
                  <c:v>3818</c:v>
                </c:pt>
                <c:pt idx="1142">
                  <c:v>3883.79</c:v>
                </c:pt>
                <c:pt idx="1143">
                  <c:v>3860.73</c:v>
                </c:pt>
                <c:pt idx="1144">
                  <c:v>3935.32</c:v>
                </c:pt>
                <c:pt idx="1145">
                  <c:v>3955.47</c:v>
                </c:pt>
                <c:pt idx="1146">
                  <c:v>3998.43</c:v>
                </c:pt>
                <c:pt idx="1147">
                  <c:v>3965.72</c:v>
                </c:pt>
                <c:pt idx="1148">
                  <c:v>3953.22</c:v>
                </c:pt>
                <c:pt idx="1149">
                  <c:v>3951.43</c:v>
                </c:pt>
                <c:pt idx="1150">
                  <c:v>4026.13</c:v>
                </c:pt>
                <c:pt idx="1151">
                  <c:v>4087.33</c:v>
                </c:pt>
                <c:pt idx="1152">
                  <c:v>4112.38</c:v>
                </c:pt>
                <c:pt idx="1153">
                  <c:v>4104.21</c:v>
                </c:pt>
                <c:pt idx="1154">
                  <c:v>4107.96</c:v>
                </c:pt>
                <c:pt idx="1155">
                  <c:v>4154.8500000000004</c:v>
                </c:pt>
                <c:pt idx="1156">
                  <c:v>4115.87</c:v>
                </c:pt>
                <c:pt idx="1157">
                  <c:v>4155.93</c:v>
                </c:pt>
                <c:pt idx="1158">
                  <c:v>4133.1099999999997</c:v>
                </c:pt>
                <c:pt idx="1159">
                  <c:v>4181.0200000000004</c:v>
                </c:pt>
                <c:pt idx="1160">
                  <c:v>4227.3999999999996</c:v>
                </c:pt>
                <c:pt idx="1161">
                  <c:v>4225.0200000000004</c:v>
                </c:pt>
                <c:pt idx="1162">
                  <c:v>4269.37</c:v>
                </c:pt>
                <c:pt idx="1163">
                  <c:v>4290.46</c:v>
                </c:pt>
                <c:pt idx="1164">
                  <c:v>4280.3999999999996</c:v>
                </c:pt>
                <c:pt idx="1165">
                  <c:v>4273.13</c:v>
                </c:pt>
                <c:pt idx="1166">
                  <c:v>4266.3100000000004</c:v>
                </c:pt>
                <c:pt idx="1167">
                  <c:v>4195.08</c:v>
                </c:pt>
                <c:pt idx="1168">
                  <c:v>4133.09</c:v>
                </c:pt>
                <c:pt idx="1169">
                  <c:v>4126.55</c:v>
                </c:pt>
                <c:pt idx="1170">
                  <c:v>4153.26</c:v>
                </c:pt>
                <c:pt idx="1171">
                  <c:v>4198.74</c:v>
                </c:pt>
                <c:pt idx="1172">
                  <c:v>4034.58</c:v>
                </c:pt>
                <c:pt idx="1173">
                  <c:v>4041.25</c:v>
                </c:pt>
                <c:pt idx="1174">
                  <c:v>4000.67</c:v>
                </c:pt>
                <c:pt idx="1175">
                  <c:v>3936.73</c:v>
                </c:pt>
                <c:pt idx="1176">
                  <c:v>3994.66</c:v>
                </c:pt>
                <c:pt idx="1177">
                  <c:v>3930.89</c:v>
                </c:pt>
                <c:pt idx="1178">
                  <c:v>3909.43</c:v>
                </c:pt>
                <c:pt idx="1179">
                  <c:v>3959.94</c:v>
                </c:pt>
                <c:pt idx="1180">
                  <c:v>4022.94</c:v>
                </c:pt>
                <c:pt idx="1181">
                  <c:v>4083.67</c:v>
                </c:pt>
                <c:pt idx="1182">
                  <c:v>4037.12</c:v>
                </c:pt>
                <c:pt idx="1183">
                  <c:v>3940.73</c:v>
                </c:pt>
                <c:pt idx="1184">
                  <c:v>3932.41</c:v>
                </c:pt>
                <c:pt idx="1185">
                  <c:v>3880.95</c:v>
                </c:pt>
                <c:pt idx="1186">
                  <c:v>3849.91</c:v>
                </c:pt>
                <c:pt idx="1187">
                  <c:v>3875.23</c:v>
                </c:pt>
                <c:pt idx="1188">
                  <c:v>3871.4</c:v>
                </c:pt>
                <c:pt idx="1189">
                  <c:v>3782.36</c:v>
                </c:pt>
                <c:pt idx="1190">
                  <c:v>3727.14</c:v>
                </c:pt>
                <c:pt idx="1191">
                  <c:v>3682.72</c:v>
                </c:pt>
                <c:pt idx="1192">
                  <c:v>3686.44</c:v>
                </c:pt>
                <c:pt idx="1193">
                  <c:v>3651.94</c:v>
                </c:pt>
                <c:pt idx="1194">
                  <c:v>3687.01</c:v>
                </c:pt>
                <c:pt idx="1195">
                  <c:v>3633.48</c:v>
                </c:pt>
                <c:pt idx="1196">
                  <c:v>3609.78</c:v>
                </c:pt>
                <c:pt idx="1197">
                  <c:v>3726.46</c:v>
                </c:pt>
                <c:pt idx="1198">
                  <c:v>3753.25</c:v>
                </c:pt>
                <c:pt idx="1199">
                  <c:v>3771.97</c:v>
                </c:pt>
                <c:pt idx="1200">
                  <c:v>3706.74</c:v>
                </c:pt>
                <c:pt idx="1201">
                  <c:v>3647.51</c:v>
                </c:pt>
                <c:pt idx="1202">
                  <c:v>3595.86</c:v>
                </c:pt>
                <c:pt idx="1203">
                  <c:v>3590.83</c:v>
                </c:pt>
                <c:pt idx="1204">
                  <c:v>3520.37</c:v>
                </c:pt>
                <c:pt idx="1205">
                  <c:v>3690.41</c:v>
                </c:pt>
                <c:pt idx="1206">
                  <c:v>3638.65</c:v>
                </c:pt>
                <c:pt idx="1207">
                  <c:v>3746.26</c:v>
                </c:pt>
                <c:pt idx="1208">
                  <c:v>3703.11</c:v>
                </c:pt>
                <c:pt idx="1209">
                  <c:v>3689.05</c:v>
                </c:pt>
                <c:pt idx="1210">
                  <c:v>3657.1</c:v>
                </c:pt>
                <c:pt idx="1211">
                  <c:v>3762.01</c:v>
                </c:pt>
                <c:pt idx="1212">
                  <c:v>3799.44</c:v>
                </c:pt>
                <c:pt idx="1213">
                  <c:v>3825.97</c:v>
                </c:pt>
                <c:pt idx="1214">
                  <c:v>3834.69</c:v>
                </c:pt>
                <c:pt idx="1215">
                  <c:v>3808.26</c:v>
                </c:pt>
                <c:pt idx="1216">
                  <c:v>3881.85</c:v>
                </c:pt>
                <c:pt idx="1217">
                  <c:v>3901.79</c:v>
                </c:pt>
                <c:pt idx="1218">
                  <c:v>3852.9</c:v>
                </c:pt>
                <c:pt idx="1219">
                  <c:v>3733.25</c:v>
                </c:pt>
                <c:pt idx="1220">
                  <c:v>3766.98</c:v>
                </c:pt>
                <c:pt idx="1221">
                  <c:v>3780.71</c:v>
                </c:pt>
                <c:pt idx="1222">
                  <c:v>3817.02</c:v>
                </c:pt>
                <c:pt idx="1223">
                  <c:v>3810.94</c:v>
                </c:pt>
                <c:pt idx="1224">
                  <c:v>3859.89</c:v>
                </c:pt>
                <c:pt idx="1225">
                  <c:v>3963.72</c:v>
                </c:pt>
                <c:pt idx="1226">
                  <c:v>3977.97</c:v>
                </c:pt>
                <c:pt idx="1227">
                  <c:v>4006.41</c:v>
                </c:pt>
                <c:pt idx="1228">
                  <c:v>3976.82</c:v>
                </c:pt>
                <c:pt idx="1229">
                  <c:v>3919.26</c:v>
                </c:pt>
                <c:pt idx="1230">
                  <c:v>3966.39</c:v>
                </c:pt>
                <c:pt idx="1231">
                  <c:v>3956.23</c:v>
                </c:pt>
                <c:pt idx="1232">
                  <c:v>3965.51</c:v>
                </c:pt>
                <c:pt idx="1233">
                  <c:v>4000.3</c:v>
                </c:pt>
                <c:pt idx="1234">
                  <c:v>4023.34</c:v>
                </c:pt>
                <c:pt idx="1235">
                  <c:v>4005.36</c:v>
                </c:pt>
                <c:pt idx="1236">
                  <c:v>3964.19</c:v>
                </c:pt>
                <c:pt idx="1237">
                  <c:v>3957.18</c:v>
                </c:pt>
                <c:pt idx="1238">
                  <c:v>4087.14</c:v>
                </c:pt>
                <c:pt idx="1239">
                  <c:v>4040.17</c:v>
                </c:pt>
                <c:pt idx="1240">
                  <c:v>4052.02</c:v>
                </c:pt>
                <c:pt idx="1241">
                  <c:v>3996.63</c:v>
                </c:pt>
                <c:pt idx="1242">
                  <c:v>3933.28</c:v>
                </c:pt>
                <c:pt idx="1243">
                  <c:v>3947.79</c:v>
                </c:pt>
                <c:pt idx="1244">
                  <c:v>3954.17</c:v>
                </c:pt>
                <c:pt idx="1245">
                  <c:v>3939.29</c:v>
                </c:pt>
                <c:pt idx="1246">
                  <c:v>4069.38</c:v>
                </c:pt>
                <c:pt idx="1247">
                  <c:v>4015.54</c:v>
                </c:pt>
                <c:pt idx="1248">
                  <c:v>3958.37</c:v>
                </c:pt>
                <c:pt idx="1249">
                  <c:v>3890.91</c:v>
                </c:pt>
                <c:pt idx="1250">
                  <c:v>3853.79</c:v>
                </c:pt>
                <c:pt idx="1251">
                  <c:v>3810.47</c:v>
                </c:pt>
                <c:pt idx="1252">
                  <c:v>3839.49</c:v>
                </c:pt>
                <c:pt idx="1253">
                  <c:v>3853.26</c:v>
                </c:pt>
                <c:pt idx="1254">
                  <c:v>3815.11</c:v>
                </c:pt>
                <c:pt idx="1255">
                  <c:v>3843.34</c:v>
                </c:pt>
                <c:pt idx="1256">
                  <c:v>3829.56</c:v>
                </c:pt>
                <c:pt idx="1257">
                  <c:v>3805.45</c:v>
                </c:pt>
                <c:pt idx="1258">
                  <c:v>3829.06</c:v>
                </c:pt>
                <c:pt idx="1259">
                  <c:v>3853.29</c:v>
                </c:pt>
                <c:pt idx="1260">
                  <c:v>3840.36</c:v>
                </c:pt>
                <c:pt idx="1261">
                  <c:v>3839.74</c:v>
                </c:pt>
                <c:pt idx="1262">
                  <c:v>3823.37</c:v>
                </c:pt>
                <c:pt idx="1263">
                  <c:v>3910.82</c:v>
                </c:pt>
                <c:pt idx="1264">
                  <c:v>3888.57</c:v>
                </c:pt>
                <c:pt idx="1265">
                  <c:v>3932.35</c:v>
                </c:pt>
                <c:pt idx="1266">
                  <c:v>3977.57</c:v>
                </c:pt>
                <c:pt idx="1267">
                  <c:v>3960.6</c:v>
                </c:pt>
                <c:pt idx="1268">
                  <c:v>3999.28</c:v>
                </c:pt>
                <c:pt idx="1269">
                  <c:v>4002.25</c:v>
                </c:pt>
                <c:pt idx="1270">
                  <c:v>3911.84</c:v>
                </c:pt>
                <c:pt idx="1271">
                  <c:v>3909.04</c:v>
                </c:pt>
                <c:pt idx="1272">
                  <c:v>3978.14</c:v>
                </c:pt>
                <c:pt idx="1273">
                  <c:v>4001.74</c:v>
                </c:pt>
                <c:pt idx="1274">
                  <c:v>3982.71</c:v>
                </c:pt>
                <c:pt idx="1275">
                  <c:v>4036.08</c:v>
                </c:pt>
                <c:pt idx="1276">
                  <c:v>4053.72</c:v>
                </c:pt>
                <c:pt idx="1277">
                  <c:v>4049.27</c:v>
                </c:pt>
              </c:numCache>
            </c:numRef>
          </c:val>
          <c:smooth val="0"/>
          <c:extLst>
            <c:ext xmlns:c16="http://schemas.microsoft.com/office/drawing/2014/chart" uri="{C3380CC4-5D6E-409C-BE32-E72D297353CC}">
              <c16:uniqueId val="{00000000-76F8-45D0-B317-1652E8FBE113}"/>
            </c:ext>
          </c:extLst>
        </c:ser>
        <c:dLbls>
          <c:showLegendKey val="0"/>
          <c:showVal val="0"/>
          <c:showCatName val="0"/>
          <c:showSerName val="0"/>
          <c:showPercent val="0"/>
          <c:showBubbleSize val="0"/>
        </c:dLbls>
        <c:smooth val="0"/>
        <c:axId val="1204541424"/>
        <c:axId val="791537216"/>
      </c:lineChart>
      <c:catAx>
        <c:axId val="12045414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791537216"/>
        <c:crosses val="autoZero"/>
        <c:auto val="1"/>
        <c:lblAlgn val="ctr"/>
        <c:lblOffset val="100"/>
        <c:noMultiLvlLbl val="0"/>
      </c:catAx>
      <c:valAx>
        <c:axId val="7915372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120454142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tr-TR" dirty="0"/>
              <a:t>Open -Apple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tr-TR"/>
        </a:p>
      </c:txPr>
    </c:title>
    <c:autoTitleDeleted val="0"/>
    <c:plotArea>
      <c:layout/>
      <c:lineChart>
        <c:grouping val="standard"/>
        <c:varyColors val="0"/>
        <c:ser>
          <c:idx val="0"/>
          <c:order val="0"/>
          <c:tx>
            <c:strRef>
              <c:f>Apple!$B$1</c:f>
              <c:strCache>
                <c:ptCount val="1"/>
                <c:pt idx="0">
                  <c:v>Open</c:v>
                </c:pt>
              </c:strCache>
            </c:strRef>
          </c:tx>
          <c:spPr>
            <a:ln w="22225" cap="rnd">
              <a:solidFill>
                <a:schemeClr val="accent1"/>
              </a:solidFill>
            </a:ln>
            <a:effectLst>
              <a:glow rad="139700">
                <a:schemeClr val="accent1">
                  <a:satMod val="175000"/>
                  <a:alpha val="14000"/>
                </a:schemeClr>
              </a:glow>
            </a:effectLst>
          </c:spPr>
          <c:marker>
            <c:symbol val="none"/>
          </c:marker>
          <c:cat>
            <c:numRef>
              <c:f>Apple!$A$2:$A$1279</c:f>
              <c:numCache>
                <c:formatCode>m/d/yyyy</c:formatCode>
                <c:ptCount val="1278"/>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Apple!$B$2:$B$1279</c:f>
              <c:numCache>
                <c:formatCode>General</c:formatCode>
                <c:ptCount val="1278"/>
                <c:pt idx="0">
                  <c:v>42.540000999999997</c:v>
                </c:pt>
                <c:pt idx="1">
                  <c:v>43.1325</c:v>
                </c:pt>
                <c:pt idx="2">
                  <c:v>43.134998000000003</c:v>
                </c:pt>
                <c:pt idx="3">
                  <c:v>43.360000999999997</c:v>
                </c:pt>
                <c:pt idx="4">
                  <c:v>43.587502000000001</c:v>
                </c:pt>
                <c:pt idx="5">
                  <c:v>43.637501</c:v>
                </c:pt>
                <c:pt idx="6">
                  <c:v>43.290000999999997</c:v>
                </c:pt>
                <c:pt idx="7">
                  <c:v>43.647499000000003</c:v>
                </c:pt>
                <c:pt idx="8">
                  <c:v>44.044998</c:v>
                </c:pt>
                <c:pt idx="9">
                  <c:v>44.474997999999999</c:v>
                </c:pt>
                <c:pt idx="10">
                  <c:v>44.037497999999999</c:v>
                </c:pt>
                <c:pt idx="11">
                  <c:v>44.842498999999997</c:v>
                </c:pt>
                <c:pt idx="12">
                  <c:v>44.652500000000003</c:v>
                </c:pt>
                <c:pt idx="13">
                  <c:v>44.325001</c:v>
                </c:pt>
                <c:pt idx="14">
                  <c:v>44.325001</c:v>
                </c:pt>
                <c:pt idx="15">
                  <c:v>44.3125</c:v>
                </c:pt>
                <c:pt idx="16">
                  <c:v>43.627499</c:v>
                </c:pt>
                <c:pt idx="17">
                  <c:v>43</c:v>
                </c:pt>
                <c:pt idx="18">
                  <c:v>42.540000999999997</c:v>
                </c:pt>
                <c:pt idx="19">
                  <c:v>41.3825</c:v>
                </c:pt>
                <c:pt idx="20">
                  <c:v>41.717498999999997</c:v>
                </c:pt>
                <c:pt idx="21">
                  <c:v>41.792499999999997</c:v>
                </c:pt>
                <c:pt idx="22">
                  <c:v>41.5</c:v>
                </c:pt>
                <c:pt idx="23">
                  <c:v>39.775002000000001</c:v>
                </c:pt>
                <c:pt idx="24">
                  <c:v>38.707500000000003</c:v>
                </c:pt>
                <c:pt idx="25">
                  <c:v>40.772499000000003</c:v>
                </c:pt>
                <c:pt idx="26">
                  <c:v>40.072498000000003</c:v>
                </c:pt>
                <c:pt idx="27">
                  <c:v>39.267502</c:v>
                </c:pt>
                <c:pt idx="28">
                  <c:v>39.625</c:v>
                </c:pt>
                <c:pt idx="29">
                  <c:v>40.487499</c:v>
                </c:pt>
                <c:pt idx="30">
                  <c:v>40.759998000000003</c:v>
                </c:pt>
                <c:pt idx="31">
                  <c:v>42.447498000000003</c:v>
                </c:pt>
                <c:pt idx="32">
                  <c:v>43.09</c:v>
                </c:pt>
                <c:pt idx="33">
                  <c:v>43.012501</c:v>
                </c:pt>
                <c:pt idx="34">
                  <c:v>43.207500000000003</c:v>
                </c:pt>
                <c:pt idx="35">
                  <c:v>42.950001</c:v>
                </c:pt>
                <c:pt idx="36">
                  <c:v>43.417499999999997</c:v>
                </c:pt>
                <c:pt idx="37">
                  <c:v>44.087502000000001</c:v>
                </c:pt>
                <c:pt idx="38">
                  <c:v>44.775002000000001</c:v>
                </c:pt>
                <c:pt idx="39">
                  <c:v>44.814999</c:v>
                </c:pt>
                <c:pt idx="40">
                  <c:v>44.634998000000003</c:v>
                </c:pt>
                <c:pt idx="41">
                  <c:v>43.200001</c:v>
                </c:pt>
                <c:pt idx="42">
                  <c:v>43.802501999999997</c:v>
                </c:pt>
                <c:pt idx="43">
                  <c:v>44.477500999999997</c:v>
                </c:pt>
                <c:pt idx="44">
                  <c:v>43.735000999999997</c:v>
                </c:pt>
                <c:pt idx="45">
                  <c:v>43.869999</c:v>
                </c:pt>
                <c:pt idx="46">
                  <c:v>44.490001999999997</c:v>
                </c:pt>
                <c:pt idx="47">
                  <c:v>45.072498000000003</c:v>
                </c:pt>
                <c:pt idx="48">
                  <c:v>45.647499000000003</c:v>
                </c:pt>
                <c:pt idx="49">
                  <c:v>45.080002</c:v>
                </c:pt>
                <c:pt idx="50">
                  <c:v>44.625</c:v>
                </c:pt>
                <c:pt idx="51">
                  <c:v>44.662497999999999</c:v>
                </c:pt>
                <c:pt idx="52">
                  <c:v>44.330002</c:v>
                </c:pt>
                <c:pt idx="53">
                  <c:v>43.810001</c:v>
                </c:pt>
                <c:pt idx="54">
                  <c:v>43.759998000000003</c:v>
                </c:pt>
                <c:pt idx="55">
                  <c:v>42.5</c:v>
                </c:pt>
                <c:pt idx="56">
                  <c:v>42.097499999999997</c:v>
                </c:pt>
                <c:pt idx="57">
                  <c:v>42.017502</c:v>
                </c:pt>
                <c:pt idx="58">
                  <c:v>43.419998</c:v>
                </c:pt>
                <c:pt idx="59">
                  <c:v>41.8125</c:v>
                </c:pt>
                <c:pt idx="60">
                  <c:v>41.952499000000003</c:v>
                </c:pt>
                <c:pt idx="61">
                  <c:v>41.66</c:v>
                </c:pt>
                <c:pt idx="62">
                  <c:v>41.91</c:v>
                </c:pt>
                <c:pt idx="63">
                  <c:v>41.220001000000003</c:v>
                </c:pt>
                <c:pt idx="64">
                  <c:v>43.145000000000003</c:v>
                </c:pt>
                <c:pt idx="65">
                  <c:v>42.7425</c:v>
                </c:pt>
                <c:pt idx="66">
                  <c:v>42.470001000000003</c:v>
                </c:pt>
                <c:pt idx="67">
                  <c:v>43.25</c:v>
                </c:pt>
                <c:pt idx="68">
                  <c:v>43.057499</c:v>
                </c:pt>
                <c:pt idx="69">
                  <c:v>43.352500999999997</c:v>
                </c:pt>
                <c:pt idx="70">
                  <c:v>43.695</c:v>
                </c:pt>
                <c:pt idx="71">
                  <c:v>43.7575</c:v>
                </c:pt>
                <c:pt idx="72">
                  <c:v>44.122501</c:v>
                </c:pt>
                <c:pt idx="73">
                  <c:v>44.452499000000003</c:v>
                </c:pt>
                <c:pt idx="74">
                  <c:v>43.439999</c:v>
                </c:pt>
                <c:pt idx="75">
                  <c:v>42.650002000000001</c:v>
                </c:pt>
                <c:pt idx="76">
                  <c:v>41.707500000000003</c:v>
                </c:pt>
                <c:pt idx="77">
                  <c:v>41.417499999999997</c:v>
                </c:pt>
                <c:pt idx="78">
                  <c:v>40.654998999999997</c:v>
                </c:pt>
                <c:pt idx="79">
                  <c:v>41.029998999999997</c:v>
                </c:pt>
                <c:pt idx="80">
                  <c:v>41</c:v>
                </c:pt>
                <c:pt idx="81">
                  <c:v>40.532501000000003</c:v>
                </c:pt>
                <c:pt idx="82">
                  <c:v>41.602500999999997</c:v>
                </c:pt>
                <c:pt idx="83">
                  <c:v>43.807499</c:v>
                </c:pt>
                <c:pt idx="84">
                  <c:v>43.970001000000003</c:v>
                </c:pt>
                <c:pt idx="85">
                  <c:v>44.5625</c:v>
                </c:pt>
                <c:pt idx="86">
                  <c:v>46.294998</c:v>
                </c:pt>
                <c:pt idx="87">
                  <c:v>46.247501</c:v>
                </c:pt>
                <c:pt idx="88">
                  <c:v>46.637501</c:v>
                </c:pt>
                <c:pt idx="89">
                  <c:v>46.935001</c:v>
                </c:pt>
                <c:pt idx="90">
                  <c:v>47.372501</c:v>
                </c:pt>
                <c:pt idx="91">
                  <c:v>47.252499</c:v>
                </c:pt>
                <c:pt idx="92">
                  <c:v>46.695</c:v>
                </c:pt>
                <c:pt idx="93">
                  <c:v>46.517502</c:v>
                </c:pt>
                <c:pt idx="94">
                  <c:v>47</c:v>
                </c:pt>
                <c:pt idx="95">
                  <c:v>46.797500999999997</c:v>
                </c:pt>
                <c:pt idx="96">
                  <c:v>47</c:v>
                </c:pt>
                <c:pt idx="97">
                  <c:v>47.095001000000003</c:v>
                </c:pt>
                <c:pt idx="98">
                  <c:v>46.587502000000001</c:v>
                </c:pt>
                <c:pt idx="99">
                  <c:v>47.192501</c:v>
                </c:pt>
                <c:pt idx="100">
                  <c:v>47.057499</c:v>
                </c:pt>
                <c:pt idx="101">
                  <c:v>46.900002000000001</c:v>
                </c:pt>
                <c:pt idx="102">
                  <c:v>46.93</c:v>
                </c:pt>
                <c:pt idx="103">
                  <c:v>46.805</c:v>
                </c:pt>
                <c:pt idx="104">
                  <c:v>46.997501</c:v>
                </c:pt>
                <c:pt idx="105">
                  <c:v>47.91</c:v>
                </c:pt>
                <c:pt idx="106">
                  <c:v>48.267502</c:v>
                </c:pt>
                <c:pt idx="107">
                  <c:v>48.407501000000003</c:v>
                </c:pt>
                <c:pt idx="108">
                  <c:v>48.534999999999997</c:v>
                </c:pt>
                <c:pt idx="109">
                  <c:v>47.792499999999997</c:v>
                </c:pt>
                <c:pt idx="110">
                  <c:v>47.837502000000001</c:v>
                </c:pt>
                <c:pt idx="111">
                  <c:v>47.847499999999997</c:v>
                </c:pt>
                <c:pt idx="112">
                  <c:v>48.104999999999997</c:v>
                </c:pt>
                <c:pt idx="113">
                  <c:v>47.887501</c:v>
                </c:pt>
                <c:pt idx="114">
                  <c:v>47.5075</c:v>
                </c:pt>
                <c:pt idx="115">
                  <c:v>46.970001000000003</c:v>
                </c:pt>
                <c:pt idx="116">
                  <c:v>46.284999999999997</c:v>
                </c:pt>
                <c:pt idx="117">
                  <c:v>46.587502000000001</c:v>
                </c:pt>
                <c:pt idx="118">
                  <c:v>46.8125</c:v>
                </c:pt>
                <c:pt idx="119">
                  <c:v>46.529998999999997</c:v>
                </c:pt>
                <c:pt idx="120">
                  <c:v>45.849997999999999</c:v>
                </c:pt>
                <c:pt idx="121">
                  <c:v>45.747501</c:v>
                </c:pt>
                <c:pt idx="122">
                  <c:v>46.307499</c:v>
                </c:pt>
                <c:pt idx="123">
                  <c:v>46.025002000000001</c:v>
                </c:pt>
                <c:pt idx="124">
                  <c:v>46.572498000000003</c:v>
                </c:pt>
                <c:pt idx="125">
                  <c:v>45.955002</c:v>
                </c:pt>
                <c:pt idx="126">
                  <c:v>46.947498000000003</c:v>
                </c:pt>
                <c:pt idx="127">
                  <c:v>46.314999</c:v>
                </c:pt>
                <c:pt idx="128">
                  <c:v>46.354999999999997</c:v>
                </c:pt>
                <c:pt idx="129">
                  <c:v>47.375</c:v>
                </c:pt>
                <c:pt idx="130">
                  <c:v>47.677501999999997</c:v>
                </c:pt>
                <c:pt idx="131">
                  <c:v>47.125</c:v>
                </c:pt>
                <c:pt idx="132">
                  <c:v>47.3825</c:v>
                </c:pt>
                <c:pt idx="133">
                  <c:v>47.77</c:v>
                </c:pt>
                <c:pt idx="134">
                  <c:v>47.880001</c:v>
                </c:pt>
                <c:pt idx="135">
                  <c:v>47.4375</c:v>
                </c:pt>
                <c:pt idx="136">
                  <c:v>47.945</c:v>
                </c:pt>
                <c:pt idx="137">
                  <c:v>47.422500999999997</c:v>
                </c:pt>
                <c:pt idx="138">
                  <c:v>47.945</c:v>
                </c:pt>
                <c:pt idx="139">
                  <c:v>47.669998</c:v>
                </c:pt>
                <c:pt idx="140">
                  <c:v>48.112499</c:v>
                </c:pt>
                <c:pt idx="141">
                  <c:v>48.264999000000003</c:v>
                </c:pt>
                <c:pt idx="142">
                  <c:v>48.652500000000003</c:v>
                </c:pt>
                <c:pt idx="143">
                  <c:v>48.747501</c:v>
                </c:pt>
                <c:pt idx="144">
                  <c:v>47.974997999999999</c:v>
                </c:pt>
                <c:pt idx="145">
                  <c:v>47.575001</c:v>
                </c:pt>
                <c:pt idx="146">
                  <c:v>49.782501000000003</c:v>
                </c:pt>
                <c:pt idx="147">
                  <c:v>50.145000000000003</c:v>
                </c:pt>
                <c:pt idx="148">
                  <c:v>51.7575</c:v>
                </c:pt>
                <c:pt idx="149">
                  <c:v>52</c:v>
                </c:pt>
                <c:pt idx="150">
                  <c:v>52.330002</c:v>
                </c:pt>
                <c:pt idx="151">
                  <c:v>51.512501</c:v>
                </c:pt>
                <c:pt idx="152">
                  <c:v>52.3825</c:v>
                </c:pt>
                <c:pt idx="153">
                  <c:v>51.84</c:v>
                </c:pt>
                <c:pt idx="154">
                  <c:v>52.327499000000003</c:v>
                </c:pt>
                <c:pt idx="155">
                  <c:v>52.540000999999997</c:v>
                </c:pt>
                <c:pt idx="156">
                  <c:v>52.305</c:v>
                </c:pt>
                <c:pt idx="157">
                  <c:v>52.9375</c:v>
                </c:pt>
                <c:pt idx="158">
                  <c:v>53.360000999999997</c:v>
                </c:pt>
                <c:pt idx="159">
                  <c:v>54.525002000000001</c:v>
                </c:pt>
                <c:pt idx="160">
                  <c:v>54.200001</c:v>
                </c:pt>
                <c:pt idx="161">
                  <c:v>53.525002000000001</c:v>
                </c:pt>
                <c:pt idx="162">
                  <c:v>53.662497999999999</c:v>
                </c:pt>
                <c:pt idx="163">
                  <c:v>54.150002000000001</c:v>
                </c:pt>
                <c:pt idx="164">
                  <c:v>54.287497999999999</c:v>
                </c:pt>
                <c:pt idx="165">
                  <c:v>54.752499</c:v>
                </c:pt>
                <c:pt idx="166">
                  <c:v>55.037497999999999</c:v>
                </c:pt>
                <c:pt idx="167">
                  <c:v>55.8125</c:v>
                </c:pt>
                <c:pt idx="168">
                  <c:v>56.627499</c:v>
                </c:pt>
                <c:pt idx="169">
                  <c:v>57.102500999999997</c:v>
                </c:pt>
                <c:pt idx="170">
                  <c:v>57.247501</c:v>
                </c:pt>
                <c:pt idx="171">
                  <c:v>56.557499</c:v>
                </c:pt>
                <c:pt idx="172">
                  <c:v>55.462502000000001</c:v>
                </c:pt>
                <c:pt idx="173">
                  <c:v>55.237499</c:v>
                </c:pt>
                <c:pt idx="174">
                  <c:v>54.502499</c:v>
                </c:pt>
                <c:pt idx="175">
                  <c:v>56.235000999999997</c:v>
                </c:pt>
                <c:pt idx="176">
                  <c:v>55.880001</c:v>
                </c:pt>
                <c:pt idx="177">
                  <c:v>56.4375</c:v>
                </c:pt>
                <c:pt idx="178">
                  <c:v>55.537497999999999</c:v>
                </c:pt>
                <c:pt idx="179">
                  <c:v>54.447498000000003</c:v>
                </c:pt>
                <c:pt idx="180">
                  <c:v>54.625</c:v>
                </c:pt>
                <c:pt idx="181">
                  <c:v>55.060001</c:v>
                </c:pt>
                <c:pt idx="182">
                  <c:v>55.195</c:v>
                </c:pt>
                <c:pt idx="183">
                  <c:v>54.205002</c:v>
                </c:pt>
                <c:pt idx="184">
                  <c:v>54.9375</c:v>
                </c:pt>
                <c:pt idx="185">
                  <c:v>55.25</c:v>
                </c:pt>
                <c:pt idx="186">
                  <c:v>55.955002</c:v>
                </c:pt>
                <c:pt idx="187">
                  <c:v>56.197498000000003</c:v>
                </c:pt>
                <c:pt idx="188">
                  <c:v>56.987499</c:v>
                </c:pt>
                <c:pt idx="189">
                  <c:v>56.8125</c:v>
                </c:pt>
                <c:pt idx="190">
                  <c:v>57.512501</c:v>
                </c:pt>
                <c:pt idx="191">
                  <c:v>57.695</c:v>
                </c:pt>
                <c:pt idx="192">
                  <c:v>56.990001999999997</c:v>
                </c:pt>
                <c:pt idx="193">
                  <c:v>55.552501999999997</c:v>
                </c:pt>
                <c:pt idx="194">
                  <c:v>55.91</c:v>
                </c:pt>
                <c:pt idx="195">
                  <c:v>56.365001999999997</c:v>
                </c:pt>
                <c:pt idx="196">
                  <c:v>53.630001</c:v>
                </c:pt>
                <c:pt idx="197">
                  <c:v>55.104999999999997</c:v>
                </c:pt>
                <c:pt idx="198">
                  <c:v>55.290000999999997</c:v>
                </c:pt>
                <c:pt idx="199">
                  <c:v>54.732498</c:v>
                </c:pt>
                <c:pt idx="200">
                  <c:v>55.575001</c:v>
                </c:pt>
                <c:pt idx="201">
                  <c:v>54.465000000000003</c:v>
                </c:pt>
                <c:pt idx="202">
                  <c:v>54.514999000000003</c:v>
                </c:pt>
                <c:pt idx="203">
                  <c:v>54.947498000000003</c:v>
                </c:pt>
                <c:pt idx="204">
                  <c:v>53.957500000000003</c:v>
                </c:pt>
                <c:pt idx="205">
                  <c:v>55.650002000000001</c:v>
                </c:pt>
                <c:pt idx="206">
                  <c:v>54.427501999999997</c:v>
                </c:pt>
                <c:pt idx="207">
                  <c:v>53.974997999999999</c:v>
                </c:pt>
                <c:pt idx="208">
                  <c:v>54.797500999999997</c:v>
                </c:pt>
                <c:pt idx="209">
                  <c:v>52.787497999999999</c:v>
                </c:pt>
                <c:pt idx="210">
                  <c:v>54.220001000000003</c:v>
                </c:pt>
                <c:pt idx="211">
                  <c:v>54.762501</c:v>
                </c:pt>
                <c:pt idx="212">
                  <c:v>52.387501</c:v>
                </c:pt>
                <c:pt idx="213">
                  <c:v>51.075001</c:v>
                </c:pt>
                <c:pt idx="214">
                  <c:v>50.48</c:v>
                </c:pt>
                <c:pt idx="215">
                  <c:v>51.4925</c:v>
                </c:pt>
                <c:pt idx="216">
                  <c:v>52.494999</c:v>
                </c:pt>
                <c:pt idx="217">
                  <c:v>51.387501</c:v>
                </c:pt>
                <c:pt idx="218">
                  <c:v>49.75</c:v>
                </c:pt>
                <c:pt idx="219">
                  <c:v>47.907501000000003</c:v>
                </c:pt>
                <c:pt idx="220">
                  <c:v>48.474997999999999</c:v>
                </c:pt>
                <c:pt idx="221">
                  <c:v>47.097499999999997</c:v>
                </c:pt>
                <c:pt idx="222">
                  <c:v>47.625</c:v>
                </c:pt>
                <c:pt idx="223">
                  <c:v>47.5</c:v>
                </c:pt>
                <c:pt idx="224">
                  <c:v>44.592498999999997</c:v>
                </c:pt>
                <c:pt idx="225">
                  <c:v>44.932499</c:v>
                </c:pt>
                <c:pt idx="226">
                  <c:v>43.735000999999997</c:v>
                </c:pt>
                <c:pt idx="227">
                  <c:v>43.560001</c:v>
                </c:pt>
                <c:pt idx="228">
                  <c:v>42.877499</c:v>
                </c:pt>
                <c:pt idx="229">
                  <c:v>44.182499</c:v>
                </c:pt>
                <c:pt idx="230">
                  <c:v>45.665000999999997</c:v>
                </c:pt>
                <c:pt idx="231">
                  <c:v>45.072498000000003</c:v>
                </c:pt>
                <c:pt idx="232">
                  <c:v>46.115001999999997</c:v>
                </c:pt>
                <c:pt idx="233">
                  <c:v>45.237499</c:v>
                </c:pt>
                <c:pt idx="234">
                  <c:v>42.939999</c:v>
                </c:pt>
                <c:pt idx="235">
                  <c:v>43.372501</c:v>
                </c:pt>
                <c:pt idx="236">
                  <c:v>41.25</c:v>
                </c:pt>
                <c:pt idx="237">
                  <c:v>42.915000999999997</c:v>
                </c:pt>
                <c:pt idx="238">
                  <c:v>42.599997999999999</c:v>
                </c:pt>
                <c:pt idx="239">
                  <c:v>42.622501</c:v>
                </c:pt>
                <c:pt idx="240">
                  <c:v>42.25</c:v>
                </c:pt>
                <c:pt idx="241">
                  <c:v>41.362499</c:v>
                </c:pt>
                <c:pt idx="242">
                  <c:v>41.345001000000003</c:v>
                </c:pt>
                <c:pt idx="243">
                  <c:v>41.5</c:v>
                </c:pt>
                <c:pt idx="244">
                  <c:v>40.099997999999999</c:v>
                </c:pt>
                <c:pt idx="245">
                  <c:v>39.215000000000003</c:v>
                </c:pt>
                <c:pt idx="246">
                  <c:v>37.037497999999999</c:v>
                </c:pt>
                <c:pt idx="247">
                  <c:v>37.075001</c:v>
                </c:pt>
                <c:pt idx="248">
                  <c:v>38.959999000000003</c:v>
                </c:pt>
                <c:pt idx="249">
                  <c:v>39.375</c:v>
                </c:pt>
                <c:pt idx="250">
                  <c:v>39.6325</c:v>
                </c:pt>
                <c:pt idx="251">
                  <c:v>38.722499999999997</c:v>
                </c:pt>
                <c:pt idx="252">
                  <c:v>35.994999</c:v>
                </c:pt>
                <c:pt idx="253">
                  <c:v>36.1325</c:v>
                </c:pt>
                <c:pt idx="254">
                  <c:v>37.174999</c:v>
                </c:pt>
                <c:pt idx="255">
                  <c:v>37.389999000000003</c:v>
                </c:pt>
                <c:pt idx="256">
                  <c:v>37.822498000000003</c:v>
                </c:pt>
                <c:pt idx="257">
                  <c:v>38.125</c:v>
                </c:pt>
                <c:pt idx="258">
                  <c:v>38.220001000000003</c:v>
                </c:pt>
                <c:pt idx="259">
                  <c:v>37.712502000000001</c:v>
                </c:pt>
                <c:pt idx="260">
                  <c:v>37.567501</c:v>
                </c:pt>
                <c:pt idx="261">
                  <c:v>38.270000000000003</c:v>
                </c:pt>
                <c:pt idx="262">
                  <c:v>38.549999</c:v>
                </c:pt>
                <c:pt idx="263">
                  <c:v>39.375</c:v>
                </c:pt>
                <c:pt idx="264">
                  <c:v>39.102500999999997</c:v>
                </c:pt>
                <c:pt idx="265">
                  <c:v>38.537497999999999</c:v>
                </c:pt>
                <c:pt idx="266">
                  <c:v>38.527500000000003</c:v>
                </c:pt>
                <c:pt idx="267">
                  <c:v>38.869999</c:v>
                </c:pt>
                <c:pt idx="268">
                  <c:v>38.947498000000003</c:v>
                </c:pt>
                <c:pt idx="269">
                  <c:v>39.0625</c:v>
                </c:pt>
                <c:pt idx="270">
                  <c:v>40.8125</c:v>
                </c:pt>
                <c:pt idx="271">
                  <c:v>41.527500000000003</c:v>
                </c:pt>
                <c:pt idx="272">
                  <c:v>41.740001999999997</c:v>
                </c:pt>
                <c:pt idx="273">
                  <c:v>41.852500999999997</c:v>
                </c:pt>
                <c:pt idx="274">
                  <c:v>43.215000000000003</c:v>
                </c:pt>
                <c:pt idx="275">
                  <c:v>43.662497999999999</c:v>
                </c:pt>
                <c:pt idx="276">
                  <c:v>43.099997999999999</c:v>
                </c:pt>
                <c:pt idx="277">
                  <c:v>42.247501</c:v>
                </c:pt>
                <c:pt idx="278">
                  <c:v>42.762501</c:v>
                </c:pt>
                <c:pt idx="279">
                  <c:v>42.525002000000001</c:v>
                </c:pt>
                <c:pt idx="280">
                  <c:v>42.847499999999997</c:v>
                </c:pt>
                <c:pt idx="281">
                  <c:v>42.427501999999997</c:v>
                </c:pt>
                <c:pt idx="282">
                  <c:v>42.8125</c:v>
                </c:pt>
                <c:pt idx="283">
                  <c:v>42.427501999999997</c:v>
                </c:pt>
                <c:pt idx="284">
                  <c:v>42.797500999999997</c:v>
                </c:pt>
                <c:pt idx="285">
                  <c:v>42.950001</c:v>
                </c:pt>
                <c:pt idx="286">
                  <c:v>42.895000000000003</c:v>
                </c:pt>
                <c:pt idx="287">
                  <c:v>43.540000999999997</c:v>
                </c:pt>
                <c:pt idx="288">
                  <c:v>43.427501999999997</c:v>
                </c:pt>
                <c:pt idx="289">
                  <c:v>43.302501999999997</c:v>
                </c:pt>
                <c:pt idx="290">
                  <c:v>43.580002</c:v>
                </c:pt>
                <c:pt idx="291">
                  <c:v>43.57</c:v>
                </c:pt>
                <c:pt idx="292">
                  <c:v>43.922500999999997</c:v>
                </c:pt>
                <c:pt idx="293">
                  <c:v>43.985000999999997</c:v>
                </c:pt>
                <c:pt idx="294">
                  <c:v>43.667499999999997</c:v>
                </c:pt>
                <c:pt idx="295">
                  <c:v>43.467498999999997</c:v>
                </c:pt>
                <c:pt idx="296">
                  <c:v>42.580002</c:v>
                </c:pt>
                <c:pt idx="297">
                  <c:v>43.872501</c:v>
                </c:pt>
                <c:pt idx="298">
                  <c:v>45</c:v>
                </c:pt>
                <c:pt idx="299">
                  <c:v>45.5625</c:v>
                </c:pt>
                <c:pt idx="300">
                  <c:v>45.974997999999999</c:v>
                </c:pt>
                <c:pt idx="301">
                  <c:v>46.212502000000001</c:v>
                </c:pt>
                <c:pt idx="302">
                  <c:v>46.450001</c:v>
                </c:pt>
                <c:pt idx="303">
                  <c:v>47.087502000000001</c:v>
                </c:pt>
                <c:pt idx="304">
                  <c:v>46.557499</c:v>
                </c:pt>
                <c:pt idx="305">
                  <c:v>47.505001</c:v>
                </c:pt>
                <c:pt idx="306">
                  <c:v>48.834999000000003</c:v>
                </c:pt>
                <c:pt idx="307">
                  <c:v>47.877499</c:v>
                </c:pt>
                <c:pt idx="308">
                  <c:v>47.915000999999997</c:v>
                </c:pt>
                <c:pt idx="309">
                  <c:v>47.1875</c:v>
                </c:pt>
                <c:pt idx="310">
                  <c:v>47.237499</c:v>
                </c:pt>
                <c:pt idx="311">
                  <c:v>47.457500000000003</c:v>
                </c:pt>
                <c:pt idx="312">
                  <c:v>47.91</c:v>
                </c:pt>
                <c:pt idx="313">
                  <c:v>47.772499000000003</c:v>
                </c:pt>
                <c:pt idx="314">
                  <c:v>48.3125</c:v>
                </c:pt>
                <c:pt idx="315">
                  <c:v>48.697498000000003</c:v>
                </c:pt>
                <c:pt idx="316">
                  <c:v>49.112499</c:v>
                </c:pt>
                <c:pt idx="317">
                  <c:v>49.104999999999997</c:v>
                </c:pt>
                <c:pt idx="318">
                  <c:v>50.080002</c:v>
                </c:pt>
                <c:pt idx="319">
                  <c:v>49.669998</c:v>
                </c:pt>
                <c:pt idx="320">
                  <c:v>50.212502000000001</c:v>
                </c:pt>
                <c:pt idx="321">
                  <c:v>49.799999</c:v>
                </c:pt>
                <c:pt idx="322">
                  <c:v>49.645000000000003</c:v>
                </c:pt>
                <c:pt idx="323">
                  <c:v>49.865001999999997</c:v>
                </c:pt>
                <c:pt idx="324">
                  <c:v>49.884998000000003</c:v>
                </c:pt>
                <c:pt idx="325">
                  <c:v>50.779998999999997</c:v>
                </c:pt>
                <c:pt idx="326">
                  <c:v>50.707500000000003</c:v>
                </c:pt>
                <c:pt idx="327">
                  <c:v>51.107498</c:v>
                </c:pt>
                <c:pt idx="328">
                  <c:v>51.84</c:v>
                </c:pt>
                <c:pt idx="329">
                  <c:v>51.707500000000003</c:v>
                </c:pt>
                <c:pt idx="330">
                  <c:v>51.224997999999999</c:v>
                </c:pt>
                <c:pt idx="331">
                  <c:v>51.099997999999999</c:v>
                </c:pt>
                <c:pt idx="332">
                  <c:v>50.764999000000003</c:v>
                </c:pt>
                <c:pt idx="333">
                  <c:v>52.470001000000003</c:v>
                </c:pt>
                <c:pt idx="334">
                  <c:v>52.459999000000003</c:v>
                </c:pt>
                <c:pt idx="335">
                  <c:v>52.722499999999997</c:v>
                </c:pt>
                <c:pt idx="336">
                  <c:v>51.072498000000003</c:v>
                </c:pt>
                <c:pt idx="337">
                  <c:v>51.470001000000003</c:v>
                </c:pt>
                <c:pt idx="338">
                  <c:v>50.474997999999999</c:v>
                </c:pt>
                <c:pt idx="339">
                  <c:v>50.099997999999999</c:v>
                </c:pt>
                <c:pt idx="340">
                  <c:v>49.354999999999997</c:v>
                </c:pt>
                <c:pt idx="341">
                  <c:v>46.927501999999997</c:v>
                </c:pt>
                <c:pt idx="342">
                  <c:v>46.602500999999997</c:v>
                </c:pt>
                <c:pt idx="343">
                  <c:v>46.567501</c:v>
                </c:pt>
                <c:pt idx="344">
                  <c:v>47.477500999999997</c:v>
                </c:pt>
                <c:pt idx="345">
                  <c:v>46.732498</c:v>
                </c:pt>
                <c:pt idx="346">
                  <c:v>45.880001</c:v>
                </c:pt>
                <c:pt idx="347">
                  <c:v>46.305</c:v>
                </c:pt>
                <c:pt idx="348">
                  <c:v>46.165000999999997</c:v>
                </c:pt>
                <c:pt idx="349">
                  <c:v>44.950001</c:v>
                </c:pt>
                <c:pt idx="350">
                  <c:v>45.049999</c:v>
                </c:pt>
                <c:pt idx="351">
                  <c:v>44.73</c:v>
                </c:pt>
                <c:pt idx="352">
                  <c:v>44.104999999999997</c:v>
                </c:pt>
                <c:pt idx="353">
                  <c:v>44.487499</c:v>
                </c:pt>
                <c:pt idx="354">
                  <c:v>44.057499</c:v>
                </c:pt>
                <c:pt idx="355">
                  <c:v>43.900002000000001</c:v>
                </c:pt>
                <c:pt idx="356">
                  <c:v>43.860000999999997</c:v>
                </c:pt>
                <c:pt idx="357">
                  <c:v>46.07</c:v>
                </c:pt>
                <c:pt idx="358">
                  <c:v>45.77</c:v>
                </c:pt>
                <c:pt idx="359">
                  <c:v>46.627499</c:v>
                </c:pt>
                <c:pt idx="360">
                  <c:v>47.952499000000003</c:v>
                </c:pt>
                <c:pt idx="361">
                  <c:v>48.715000000000003</c:v>
                </c:pt>
                <c:pt idx="362">
                  <c:v>48.487499</c:v>
                </c:pt>
                <c:pt idx="363">
                  <c:v>48.674999</c:v>
                </c:pt>
                <c:pt idx="364">
                  <c:v>47.887501</c:v>
                </c:pt>
                <c:pt idx="365">
                  <c:v>48.224997999999999</c:v>
                </c:pt>
                <c:pt idx="366">
                  <c:v>49.012501</c:v>
                </c:pt>
                <c:pt idx="367">
                  <c:v>49.919998</c:v>
                </c:pt>
                <c:pt idx="368">
                  <c:v>50.092498999999997</c:v>
                </c:pt>
                <c:pt idx="369">
                  <c:v>49.700001</c:v>
                </c:pt>
                <c:pt idx="370">
                  <c:v>49.634998000000003</c:v>
                </c:pt>
                <c:pt idx="371">
                  <c:v>49.607498</c:v>
                </c:pt>
                <c:pt idx="372">
                  <c:v>49.442501</c:v>
                </c:pt>
                <c:pt idx="373">
                  <c:v>50.072498000000003</c:v>
                </c:pt>
                <c:pt idx="374">
                  <c:v>49.669998</c:v>
                </c:pt>
                <c:pt idx="375">
                  <c:v>50.792499999999997</c:v>
                </c:pt>
                <c:pt idx="376">
                  <c:v>50.352500999999997</c:v>
                </c:pt>
                <c:pt idx="377">
                  <c:v>50.82</c:v>
                </c:pt>
                <c:pt idx="378">
                  <c:v>50.837502000000001</c:v>
                </c:pt>
                <c:pt idx="379">
                  <c:v>50.202499000000003</c:v>
                </c:pt>
                <c:pt idx="380">
                  <c:v>49.799999</c:v>
                </c:pt>
                <c:pt idx="381">
                  <c:v>50.462502000000001</c:v>
                </c:pt>
                <c:pt idx="382">
                  <c:v>50.827499000000003</c:v>
                </c:pt>
                <c:pt idx="383">
                  <c:v>50.612499</c:v>
                </c:pt>
                <c:pt idx="384">
                  <c:v>51.022499000000003</c:v>
                </c:pt>
                <c:pt idx="385">
                  <c:v>51.147499000000003</c:v>
                </c:pt>
                <c:pt idx="386">
                  <c:v>51.012501</c:v>
                </c:pt>
                <c:pt idx="387">
                  <c:v>51</c:v>
                </c:pt>
                <c:pt idx="388">
                  <c:v>51.447498000000003</c:v>
                </c:pt>
                <c:pt idx="389">
                  <c:v>50.912497999999999</c:v>
                </c:pt>
                <c:pt idx="390">
                  <c:v>52.115001999999997</c:v>
                </c:pt>
                <c:pt idx="391">
                  <c:v>51.917499999999997</c:v>
                </c:pt>
                <c:pt idx="392">
                  <c:v>52.222499999999997</c:v>
                </c:pt>
                <c:pt idx="393">
                  <c:v>51.869999</c:v>
                </c:pt>
                <c:pt idx="394">
                  <c:v>52.115001999999997</c:v>
                </c:pt>
                <c:pt idx="395">
                  <c:v>52.189999</c:v>
                </c:pt>
                <c:pt idx="396">
                  <c:v>54.104999999999997</c:v>
                </c:pt>
                <c:pt idx="397">
                  <c:v>53.474997999999999</c:v>
                </c:pt>
                <c:pt idx="398">
                  <c:v>51.3825</c:v>
                </c:pt>
                <c:pt idx="399">
                  <c:v>49.497501</c:v>
                </c:pt>
                <c:pt idx="400">
                  <c:v>49.077499000000003</c:v>
                </c:pt>
                <c:pt idx="401">
                  <c:v>48.852500999999997</c:v>
                </c:pt>
                <c:pt idx="402">
                  <c:v>50.049999</c:v>
                </c:pt>
                <c:pt idx="403">
                  <c:v>50.325001</c:v>
                </c:pt>
                <c:pt idx="404">
                  <c:v>49.904998999999997</c:v>
                </c:pt>
                <c:pt idx="405">
                  <c:v>50.255001</c:v>
                </c:pt>
                <c:pt idx="406">
                  <c:v>50.790000999999997</c:v>
                </c:pt>
                <c:pt idx="407">
                  <c:v>50.865001999999997</c:v>
                </c:pt>
                <c:pt idx="408">
                  <c:v>51.07</c:v>
                </c:pt>
                <c:pt idx="409">
                  <c:v>52.654998999999997</c:v>
                </c:pt>
                <c:pt idx="410">
                  <c:v>52.720001000000003</c:v>
                </c:pt>
                <c:pt idx="411">
                  <c:v>53.247501</c:v>
                </c:pt>
                <c:pt idx="412">
                  <c:v>53.297500999999997</c:v>
                </c:pt>
                <c:pt idx="413">
                  <c:v>52.357498</c:v>
                </c:pt>
                <c:pt idx="414">
                  <c:v>51.465000000000003</c:v>
                </c:pt>
                <c:pt idx="415">
                  <c:v>51.965000000000003</c:v>
                </c:pt>
                <c:pt idx="416">
                  <c:v>51.025002000000001</c:v>
                </c:pt>
                <c:pt idx="417">
                  <c:v>52.125</c:v>
                </c:pt>
                <c:pt idx="418">
                  <c:v>52.540000999999997</c:v>
                </c:pt>
                <c:pt idx="419">
                  <c:v>51.607498</c:v>
                </c:pt>
                <c:pt idx="420">
                  <c:v>52.097499999999997</c:v>
                </c:pt>
                <c:pt idx="421">
                  <c:v>53</c:v>
                </c:pt>
                <c:pt idx="422">
                  <c:v>53.512501</c:v>
                </c:pt>
                <c:pt idx="423">
                  <c:v>53.709999000000003</c:v>
                </c:pt>
                <c:pt idx="424">
                  <c:v>53.465000000000003</c:v>
                </c:pt>
                <c:pt idx="425">
                  <c:v>54.517502</c:v>
                </c:pt>
                <c:pt idx="426">
                  <c:v>56.200001</c:v>
                </c:pt>
                <c:pt idx="427">
                  <c:v>55</c:v>
                </c:pt>
                <c:pt idx="428">
                  <c:v>54.432499</c:v>
                </c:pt>
                <c:pt idx="429">
                  <c:v>54.990001999999997</c:v>
                </c:pt>
                <c:pt idx="430">
                  <c:v>55.264999000000003</c:v>
                </c:pt>
                <c:pt idx="431">
                  <c:v>55.502499</c:v>
                </c:pt>
                <c:pt idx="432">
                  <c:v>55.345001000000003</c:v>
                </c:pt>
                <c:pt idx="433">
                  <c:v>54.737499</c:v>
                </c:pt>
                <c:pt idx="434">
                  <c:v>55.2575</c:v>
                </c:pt>
                <c:pt idx="435">
                  <c:v>54.637501</c:v>
                </c:pt>
                <c:pt idx="436">
                  <c:v>55</c:v>
                </c:pt>
                <c:pt idx="437">
                  <c:v>55.134998000000003</c:v>
                </c:pt>
                <c:pt idx="438">
                  <c:v>55.224997999999999</c:v>
                </c:pt>
                <c:pt idx="439">
                  <c:v>56.267502</c:v>
                </c:pt>
                <c:pt idx="440">
                  <c:v>55.764999000000003</c:v>
                </c:pt>
                <c:pt idx="441">
                  <c:v>54.607498</c:v>
                </c:pt>
                <c:pt idx="442">
                  <c:v>56.41</c:v>
                </c:pt>
                <c:pt idx="443">
                  <c:v>56.567501</c:v>
                </c:pt>
                <c:pt idx="444">
                  <c:v>56.455002</c:v>
                </c:pt>
                <c:pt idx="445">
                  <c:v>56.7575</c:v>
                </c:pt>
                <c:pt idx="446">
                  <c:v>56.982498</c:v>
                </c:pt>
                <c:pt idx="447">
                  <c:v>58.237499</c:v>
                </c:pt>
                <c:pt idx="448">
                  <c:v>58.724997999999999</c:v>
                </c:pt>
                <c:pt idx="449">
                  <c:v>59.097499999999997</c:v>
                </c:pt>
                <c:pt idx="450">
                  <c:v>58.342498999999997</c:v>
                </c:pt>
                <c:pt idx="451">
                  <c:v>58.772499000000003</c:v>
                </c:pt>
                <c:pt idx="452">
                  <c:v>58.647499000000003</c:v>
                </c:pt>
                <c:pt idx="453">
                  <c:v>59.380001</c:v>
                </c:pt>
                <c:pt idx="454">
                  <c:v>60.290000999999997</c:v>
                </c:pt>
                <c:pt idx="455">
                  <c:v>60.525002000000001</c:v>
                </c:pt>
                <c:pt idx="456">
                  <c:v>61.127499</c:v>
                </c:pt>
                <c:pt idx="457">
                  <c:v>60.790000999999997</c:v>
                </c:pt>
                <c:pt idx="458">
                  <c:v>61.854999999999997</c:v>
                </c:pt>
                <c:pt idx="459">
                  <c:v>62.2425</c:v>
                </c:pt>
                <c:pt idx="460">
                  <c:v>61.189999</c:v>
                </c:pt>
                <c:pt idx="461">
                  <c:v>61.810001</c:v>
                </c:pt>
                <c:pt idx="462">
                  <c:v>62.384998000000003</c:v>
                </c:pt>
                <c:pt idx="463">
                  <c:v>64.332497000000004</c:v>
                </c:pt>
                <c:pt idx="464">
                  <c:v>64.262496999999996</c:v>
                </c:pt>
                <c:pt idx="465">
                  <c:v>64.192497000000003</c:v>
                </c:pt>
                <c:pt idx="466">
                  <c:v>64.684997999999993</c:v>
                </c:pt>
                <c:pt idx="467">
                  <c:v>64.672500999999997</c:v>
                </c:pt>
                <c:pt idx="468">
                  <c:v>64.574996999999996</c:v>
                </c:pt>
                <c:pt idx="469">
                  <c:v>65.387496999999996</c:v>
                </c:pt>
                <c:pt idx="470">
                  <c:v>65.282500999999996</c:v>
                </c:pt>
                <c:pt idx="471">
                  <c:v>65.9375</c:v>
                </c:pt>
                <c:pt idx="472">
                  <c:v>65.919998000000007</c:v>
                </c:pt>
                <c:pt idx="473">
                  <c:v>66.449996999999996</c:v>
                </c:pt>
                <c:pt idx="474">
                  <c:v>66.974997999999999</c:v>
                </c:pt>
                <c:pt idx="475">
                  <c:v>66.385002</c:v>
                </c:pt>
                <c:pt idx="476">
                  <c:v>65.922500999999997</c:v>
                </c:pt>
                <c:pt idx="477">
                  <c:v>65.647498999999996</c:v>
                </c:pt>
                <c:pt idx="478">
                  <c:v>65.677498</c:v>
                </c:pt>
                <c:pt idx="479">
                  <c:v>66.735000999999997</c:v>
                </c:pt>
                <c:pt idx="480">
                  <c:v>66.394997000000004</c:v>
                </c:pt>
                <c:pt idx="481">
                  <c:v>66.650002000000001</c:v>
                </c:pt>
                <c:pt idx="482">
                  <c:v>66.817497000000003</c:v>
                </c:pt>
                <c:pt idx="483">
                  <c:v>64.577499000000003</c:v>
                </c:pt>
                <c:pt idx="484">
                  <c:v>65.267501999999993</c:v>
                </c:pt>
                <c:pt idx="485">
                  <c:v>65.947502</c:v>
                </c:pt>
                <c:pt idx="486">
                  <c:v>66.870002999999997</c:v>
                </c:pt>
                <c:pt idx="487">
                  <c:v>67.5</c:v>
                </c:pt>
                <c:pt idx="488">
                  <c:v>67.150002000000001</c:v>
                </c:pt>
                <c:pt idx="489">
                  <c:v>67.202499000000003</c:v>
                </c:pt>
                <c:pt idx="490">
                  <c:v>66.944999999999993</c:v>
                </c:pt>
                <c:pt idx="491">
                  <c:v>67.864998</c:v>
                </c:pt>
                <c:pt idx="492">
                  <c:v>69.25</c:v>
                </c:pt>
                <c:pt idx="493">
                  <c:v>69.892501999999993</c:v>
                </c:pt>
                <c:pt idx="494">
                  <c:v>69.949996999999996</c:v>
                </c:pt>
                <c:pt idx="495">
                  <c:v>69.875</c:v>
                </c:pt>
                <c:pt idx="496">
                  <c:v>70.557502999999997</c:v>
                </c:pt>
                <c:pt idx="497">
                  <c:v>70.132499999999993</c:v>
                </c:pt>
                <c:pt idx="498">
                  <c:v>71.172500999999997</c:v>
                </c:pt>
                <c:pt idx="499">
                  <c:v>71.205001999999993</c:v>
                </c:pt>
                <c:pt idx="500">
                  <c:v>72.779999000000004</c:v>
                </c:pt>
                <c:pt idx="501">
                  <c:v>72.364998</c:v>
                </c:pt>
                <c:pt idx="502">
                  <c:v>72.482498000000007</c:v>
                </c:pt>
                <c:pt idx="503">
                  <c:v>74.059997999999993</c:v>
                </c:pt>
                <c:pt idx="504">
                  <c:v>74.287497999999999</c:v>
                </c:pt>
                <c:pt idx="505">
                  <c:v>73.447502</c:v>
                </c:pt>
                <c:pt idx="506">
                  <c:v>74.959998999999996</c:v>
                </c:pt>
                <c:pt idx="507">
                  <c:v>74.290001000000004</c:v>
                </c:pt>
                <c:pt idx="508">
                  <c:v>76.809997999999993</c:v>
                </c:pt>
                <c:pt idx="509">
                  <c:v>77.650002000000001</c:v>
                </c:pt>
                <c:pt idx="510">
                  <c:v>77.910004000000001</c:v>
                </c:pt>
                <c:pt idx="511">
                  <c:v>79.175003000000004</c:v>
                </c:pt>
                <c:pt idx="512">
                  <c:v>77.962502000000001</c:v>
                </c:pt>
                <c:pt idx="513">
                  <c:v>78.397498999999996</c:v>
                </c:pt>
                <c:pt idx="514">
                  <c:v>79.067497000000003</c:v>
                </c:pt>
                <c:pt idx="515">
                  <c:v>79.297500999999997</c:v>
                </c:pt>
                <c:pt idx="516">
                  <c:v>79.644997000000004</c:v>
                </c:pt>
                <c:pt idx="517">
                  <c:v>79.480002999999996</c:v>
                </c:pt>
                <c:pt idx="518">
                  <c:v>80.0625</c:v>
                </c:pt>
                <c:pt idx="519">
                  <c:v>77.514999000000003</c:v>
                </c:pt>
                <c:pt idx="520">
                  <c:v>78.150002000000001</c:v>
                </c:pt>
                <c:pt idx="521">
                  <c:v>81.112503000000004</c:v>
                </c:pt>
                <c:pt idx="522">
                  <c:v>80.135002</c:v>
                </c:pt>
                <c:pt idx="523">
                  <c:v>80.232498000000007</c:v>
                </c:pt>
                <c:pt idx="524">
                  <c:v>76.074996999999996</c:v>
                </c:pt>
                <c:pt idx="525">
                  <c:v>78.827499000000003</c:v>
                </c:pt>
                <c:pt idx="526">
                  <c:v>80.879997000000003</c:v>
                </c:pt>
                <c:pt idx="527">
                  <c:v>80.642501999999993</c:v>
                </c:pt>
                <c:pt idx="528">
                  <c:v>80.592499000000004</c:v>
                </c:pt>
                <c:pt idx="529">
                  <c:v>78.544998000000007</c:v>
                </c:pt>
                <c:pt idx="530">
                  <c:v>80.900002000000001</c:v>
                </c:pt>
                <c:pt idx="531">
                  <c:v>80.367500000000007</c:v>
                </c:pt>
                <c:pt idx="532">
                  <c:v>81.047500999999997</c:v>
                </c:pt>
                <c:pt idx="533">
                  <c:v>81.184997999999993</c:v>
                </c:pt>
                <c:pt idx="534">
                  <c:v>78.839995999999999</c:v>
                </c:pt>
                <c:pt idx="535">
                  <c:v>80</c:v>
                </c:pt>
                <c:pt idx="536">
                  <c:v>80.657500999999996</c:v>
                </c:pt>
                <c:pt idx="537">
                  <c:v>79.654999000000004</c:v>
                </c:pt>
                <c:pt idx="538">
                  <c:v>74.315002000000007</c:v>
                </c:pt>
                <c:pt idx="539">
                  <c:v>75.237503000000004</c:v>
                </c:pt>
                <c:pt idx="540">
                  <c:v>71.632499999999993</c:v>
                </c:pt>
                <c:pt idx="541">
                  <c:v>70.275002000000001</c:v>
                </c:pt>
                <c:pt idx="542">
                  <c:v>64.315002000000007</c:v>
                </c:pt>
                <c:pt idx="543">
                  <c:v>70.569999999999993</c:v>
                </c:pt>
                <c:pt idx="544">
                  <c:v>75.917502999999996</c:v>
                </c:pt>
                <c:pt idx="545">
                  <c:v>74.110000999999997</c:v>
                </c:pt>
                <c:pt idx="546">
                  <c:v>73.879997000000003</c:v>
                </c:pt>
                <c:pt idx="547">
                  <c:v>70.5</c:v>
                </c:pt>
                <c:pt idx="548">
                  <c:v>65.9375</c:v>
                </c:pt>
                <c:pt idx="549">
                  <c:v>69.285004000000001</c:v>
                </c:pt>
                <c:pt idx="550">
                  <c:v>69.347504000000001</c:v>
                </c:pt>
                <c:pt idx="551">
                  <c:v>63.985000999999997</c:v>
                </c:pt>
                <c:pt idx="552">
                  <c:v>66.222504000000001</c:v>
                </c:pt>
                <c:pt idx="553">
                  <c:v>60.487499</c:v>
                </c:pt>
                <c:pt idx="554">
                  <c:v>61.877499</c:v>
                </c:pt>
                <c:pt idx="555">
                  <c:v>59.942501</c:v>
                </c:pt>
                <c:pt idx="556">
                  <c:v>61.847499999999997</c:v>
                </c:pt>
                <c:pt idx="557">
                  <c:v>61.794998</c:v>
                </c:pt>
                <c:pt idx="558">
                  <c:v>57.02</c:v>
                </c:pt>
                <c:pt idx="559">
                  <c:v>59.09</c:v>
                </c:pt>
                <c:pt idx="560">
                  <c:v>62.6875</c:v>
                </c:pt>
                <c:pt idx="561">
                  <c:v>61.630001</c:v>
                </c:pt>
                <c:pt idx="562">
                  <c:v>63.1875</c:v>
                </c:pt>
                <c:pt idx="563">
                  <c:v>62.685001</c:v>
                </c:pt>
                <c:pt idx="564">
                  <c:v>63.900002000000001</c:v>
                </c:pt>
                <c:pt idx="565">
                  <c:v>61.625</c:v>
                </c:pt>
                <c:pt idx="566">
                  <c:v>60.084999000000003</c:v>
                </c:pt>
                <c:pt idx="567">
                  <c:v>60.700001</c:v>
                </c:pt>
                <c:pt idx="568">
                  <c:v>62.724997999999999</c:v>
                </c:pt>
                <c:pt idx="569">
                  <c:v>67.699996999999996</c:v>
                </c:pt>
                <c:pt idx="570">
                  <c:v>65.684997999999993</c:v>
                </c:pt>
                <c:pt idx="571">
                  <c:v>67.175003000000004</c:v>
                </c:pt>
                <c:pt idx="572">
                  <c:v>67.077499000000003</c:v>
                </c:pt>
                <c:pt idx="573">
                  <c:v>70</c:v>
                </c:pt>
                <c:pt idx="574">
                  <c:v>70.599997999999999</c:v>
                </c:pt>
                <c:pt idx="575">
                  <c:v>71.845000999999996</c:v>
                </c:pt>
                <c:pt idx="576">
                  <c:v>71.172500999999997</c:v>
                </c:pt>
                <c:pt idx="577">
                  <c:v>69.487503000000004</c:v>
                </c:pt>
                <c:pt idx="578">
                  <c:v>69.069999999999993</c:v>
                </c:pt>
                <c:pt idx="579">
                  <c:v>68.402495999999999</c:v>
                </c:pt>
                <c:pt idx="580">
                  <c:v>68.967499000000004</c:v>
                </c:pt>
                <c:pt idx="581">
                  <c:v>69.300003000000004</c:v>
                </c:pt>
                <c:pt idx="582">
                  <c:v>70.449996999999996</c:v>
                </c:pt>
                <c:pt idx="583">
                  <c:v>71.269997000000004</c:v>
                </c:pt>
                <c:pt idx="584">
                  <c:v>71.182502999999997</c:v>
                </c:pt>
                <c:pt idx="585">
                  <c:v>72.489998</c:v>
                </c:pt>
                <c:pt idx="586">
                  <c:v>71.5625</c:v>
                </c:pt>
                <c:pt idx="587">
                  <c:v>72.292502999999996</c:v>
                </c:pt>
                <c:pt idx="588">
                  <c:v>73.764999000000003</c:v>
                </c:pt>
                <c:pt idx="589">
                  <c:v>75.114998</c:v>
                </c:pt>
                <c:pt idx="590">
                  <c:v>75.805000000000007</c:v>
                </c:pt>
                <c:pt idx="591">
                  <c:v>76.410004000000001</c:v>
                </c:pt>
                <c:pt idx="592">
                  <c:v>77.025002000000001</c:v>
                </c:pt>
                <c:pt idx="593">
                  <c:v>79.457497000000004</c:v>
                </c:pt>
                <c:pt idx="594">
                  <c:v>78.037497999999999</c:v>
                </c:pt>
                <c:pt idx="595">
                  <c:v>76.127502000000007</c:v>
                </c:pt>
                <c:pt idx="596">
                  <c:v>75.087502000000001</c:v>
                </c:pt>
                <c:pt idx="597">
                  <c:v>78.292502999999996</c:v>
                </c:pt>
                <c:pt idx="598">
                  <c:v>78.757499999999993</c:v>
                </c:pt>
                <c:pt idx="599">
                  <c:v>79.169998000000007</c:v>
                </c:pt>
                <c:pt idx="600">
                  <c:v>79.665001000000004</c:v>
                </c:pt>
                <c:pt idx="601">
                  <c:v>78.942497000000003</c:v>
                </c:pt>
                <c:pt idx="602">
                  <c:v>80.875</c:v>
                </c:pt>
                <c:pt idx="603">
                  <c:v>79.035004000000001</c:v>
                </c:pt>
                <c:pt idx="604">
                  <c:v>79.192497000000003</c:v>
                </c:pt>
                <c:pt idx="605">
                  <c:v>79.8125</c:v>
                </c:pt>
                <c:pt idx="606">
                  <c:v>79.4375</c:v>
                </c:pt>
                <c:pt idx="607">
                  <c:v>80.1875</c:v>
                </c:pt>
                <c:pt idx="608">
                  <c:v>81.165001000000004</c:v>
                </c:pt>
                <c:pt idx="609">
                  <c:v>81.097504000000001</c:v>
                </c:pt>
                <c:pt idx="610">
                  <c:v>80.837502000000001</c:v>
                </c:pt>
                <c:pt idx="611">
                  <c:v>82.5625</c:v>
                </c:pt>
                <c:pt idx="612">
                  <c:v>83.035004000000001</c:v>
                </c:pt>
                <c:pt idx="613">
                  <c:v>86.974997999999999</c:v>
                </c:pt>
                <c:pt idx="614">
                  <c:v>87.327499000000003</c:v>
                </c:pt>
                <c:pt idx="615">
                  <c:v>86.18</c:v>
                </c:pt>
                <c:pt idx="616">
                  <c:v>83.3125</c:v>
                </c:pt>
                <c:pt idx="617">
                  <c:v>87.864998</c:v>
                </c:pt>
                <c:pt idx="618">
                  <c:v>88.787497999999999</c:v>
                </c:pt>
                <c:pt idx="619">
                  <c:v>87.852501000000004</c:v>
                </c:pt>
                <c:pt idx="620">
                  <c:v>88.660004000000001</c:v>
                </c:pt>
                <c:pt idx="621">
                  <c:v>87.834998999999996</c:v>
                </c:pt>
                <c:pt idx="622">
                  <c:v>91</c:v>
                </c:pt>
                <c:pt idx="623">
                  <c:v>91.25</c:v>
                </c:pt>
                <c:pt idx="624">
                  <c:v>90.175003000000004</c:v>
                </c:pt>
                <c:pt idx="625">
                  <c:v>91.102501000000004</c:v>
                </c:pt>
                <c:pt idx="626">
                  <c:v>88.3125</c:v>
                </c:pt>
                <c:pt idx="627">
                  <c:v>90.019997000000004</c:v>
                </c:pt>
                <c:pt idx="628">
                  <c:v>91.279999000000004</c:v>
                </c:pt>
                <c:pt idx="629">
                  <c:v>91.962502000000001</c:v>
                </c:pt>
                <c:pt idx="630">
                  <c:v>92.5</c:v>
                </c:pt>
                <c:pt idx="631">
                  <c:v>93.852501000000004</c:v>
                </c:pt>
                <c:pt idx="632">
                  <c:v>94.18</c:v>
                </c:pt>
                <c:pt idx="633">
                  <c:v>96.262496999999996</c:v>
                </c:pt>
                <c:pt idx="634">
                  <c:v>95.334998999999996</c:v>
                </c:pt>
                <c:pt idx="635">
                  <c:v>97.264999000000003</c:v>
                </c:pt>
                <c:pt idx="636">
                  <c:v>94.839995999999999</c:v>
                </c:pt>
                <c:pt idx="637">
                  <c:v>98.989998</c:v>
                </c:pt>
                <c:pt idx="638">
                  <c:v>96.5625</c:v>
                </c:pt>
                <c:pt idx="639">
                  <c:v>96.987503000000004</c:v>
                </c:pt>
                <c:pt idx="640">
                  <c:v>96.417502999999996</c:v>
                </c:pt>
                <c:pt idx="641">
                  <c:v>99.172500999999997</c:v>
                </c:pt>
                <c:pt idx="642">
                  <c:v>96.692497000000003</c:v>
                </c:pt>
                <c:pt idx="643">
                  <c:v>96.997497999999993</c:v>
                </c:pt>
                <c:pt idx="644">
                  <c:v>90.987503000000004</c:v>
                </c:pt>
                <c:pt idx="645">
                  <c:v>93.709998999999996</c:v>
                </c:pt>
                <c:pt idx="646">
                  <c:v>94.367500000000007</c:v>
                </c:pt>
                <c:pt idx="647">
                  <c:v>93.75</c:v>
                </c:pt>
                <c:pt idx="648">
                  <c:v>94.1875</c:v>
                </c:pt>
                <c:pt idx="649">
                  <c:v>102.885002</c:v>
                </c:pt>
                <c:pt idx="650">
                  <c:v>108.199997</c:v>
                </c:pt>
                <c:pt idx="651">
                  <c:v>109.13249999999999</c:v>
                </c:pt>
                <c:pt idx="652">
                  <c:v>109.37750200000001</c:v>
                </c:pt>
                <c:pt idx="653">
                  <c:v>110.404999</c:v>
                </c:pt>
                <c:pt idx="654">
                  <c:v>113.20500199999999</c:v>
                </c:pt>
                <c:pt idx="655">
                  <c:v>112.599998</c:v>
                </c:pt>
                <c:pt idx="656">
                  <c:v>111.970001</c:v>
                </c:pt>
                <c:pt idx="657">
                  <c:v>110.49749799999999</c:v>
                </c:pt>
                <c:pt idx="658">
                  <c:v>114.43</c:v>
                </c:pt>
                <c:pt idx="659">
                  <c:v>114.83000199999999</c:v>
                </c:pt>
                <c:pt idx="660">
                  <c:v>116.0625</c:v>
                </c:pt>
                <c:pt idx="661">
                  <c:v>114.352501</c:v>
                </c:pt>
                <c:pt idx="662">
                  <c:v>115.98249800000001</c:v>
                </c:pt>
                <c:pt idx="663">
                  <c:v>115.75</c:v>
                </c:pt>
                <c:pt idx="664">
                  <c:v>119.262497</c:v>
                </c:pt>
                <c:pt idx="665">
                  <c:v>128.697495</c:v>
                </c:pt>
                <c:pt idx="666">
                  <c:v>124.697502</c:v>
                </c:pt>
                <c:pt idx="667">
                  <c:v>126.18</c:v>
                </c:pt>
                <c:pt idx="668">
                  <c:v>127.14250199999999</c:v>
                </c:pt>
                <c:pt idx="669">
                  <c:v>126.012497</c:v>
                </c:pt>
                <c:pt idx="670">
                  <c:v>127.58000199999999</c:v>
                </c:pt>
                <c:pt idx="671">
                  <c:v>132.759995</c:v>
                </c:pt>
                <c:pt idx="672">
                  <c:v>137.58999600000001</c:v>
                </c:pt>
                <c:pt idx="673">
                  <c:v>126.910004</c:v>
                </c:pt>
                <c:pt idx="674">
                  <c:v>120.07</c:v>
                </c:pt>
                <c:pt idx="675">
                  <c:v>113.949997</c:v>
                </c:pt>
                <c:pt idx="676">
                  <c:v>117.260002</c:v>
                </c:pt>
                <c:pt idx="677">
                  <c:v>120.360001</c:v>
                </c:pt>
                <c:pt idx="678">
                  <c:v>114.57</c:v>
                </c:pt>
                <c:pt idx="679">
                  <c:v>114.720001</c:v>
                </c:pt>
                <c:pt idx="680">
                  <c:v>118.33000199999999</c:v>
                </c:pt>
                <c:pt idx="681">
                  <c:v>115.230003</c:v>
                </c:pt>
                <c:pt idx="682">
                  <c:v>109.720001</c:v>
                </c:pt>
                <c:pt idx="683">
                  <c:v>110.400002</c:v>
                </c:pt>
                <c:pt idx="684">
                  <c:v>104.540001</c:v>
                </c:pt>
                <c:pt idx="685">
                  <c:v>112.68</c:v>
                </c:pt>
                <c:pt idx="686">
                  <c:v>111.620003</c:v>
                </c:pt>
                <c:pt idx="687">
                  <c:v>105.16999800000001</c:v>
                </c:pt>
                <c:pt idx="688">
                  <c:v>108.43</c:v>
                </c:pt>
                <c:pt idx="689">
                  <c:v>115.010002</c:v>
                </c:pt>
                <c:pt idx="690">
                  <c:v>114.550003</c:v>
                </c:pt>
                <c:pt idx="691">
                  <c:v>113.790001</c:v>
                </c:pt>
                <c:pt idx="692">
                  <c:v>117.639999</c:v>
                </c:pt>
                <c:pt idx="693">
                  <c:v>112.889999</c:v>
                </c:pt>
                <c:pt idx="694">
                  <c:v>113.910004</c:v>
                </c:pt>
                <c:pt idx="695">
                  <c:v>115.699997</c:v>
                </c:pt>
                <c:pt idx="696">
                  <c:v>114.620003</c:v>
                </c:pt>
                <c:pt idx="697">
                  <c:v>116.25</c:v>
                </c:pt>
                <c:pt idx="698">
                  <c:v>115.279999</c:v>
                </c:pt>
                <c:pt idx="699">
                  <c:v>120.05999799999999</c:v>
                </c:pt>
                <c:pt idx="700">
                  <c:v>125.269997</c:v>
                </c:pt>
                <c:pt idx="701">
                  <c:v>121</c:v>
                </c:pt>
                <c:pt idx="702">
                  <c:v>118.720001</c:v>
                </c:pt>
                <c:pt idx="703">
                  <c:v>121.279999</c:v>
                </c:pt>
                <c:pt idx="704">
                  <c:v>119.959999</c:v>
                </c:pt>
                <c:pt idx="705">
                  <c:v>116.199997</c:v>
                </c:pt>
                <c:pt idx="706">
                  <c:v>116.66999800000001</c:v>
                </c:pt>
                <c:pt idx="707">
                  <c:v>117.449997</c:v>
                </c:pt>
                <c:pt idx="708">
                  <c:v>116.389999</c:v>
                </c:pt>
                <c:pt idx="709">
                  <c:v>114.010002</c:v>
                </c:pt>
                <c:pt idx="710">
                  <c:v>115.489998</c:v>
                </c:pt>
                <c:pt idx="711">
                  <c:v>115.050003</c:v>
                </c:pt>
                <c:pt idx="712">
                  <c:v>112.370003</c:v>
                </c:pt>
                <c:pt idx="713">
                  <c:v>111.05999799999999</c:v>
                </c:pt>
                <c:pt idx="714">
                  <c:v>109.110001</c:v>
                </c:pt>
                <c:pt idx="715">
                  <c:v>109.660004</c:v>
                </c:pt>
                <c:pt idx="716">
                  <c:v>114.139999</c:v>
                </c:pt>
                <c:pt idx="717">
                  <c:v>117.949997</c:v>
                </c:pt>
                <c:pt idx="718">
                  <c:v>118.32</c:v>
                </c:pt>
                <c:pt idx="719">
                  <c:v>120.5</c:v>
                </c:pt>
                <c:pt idx="720">
                  <c:v>115.550003</c:v>
                </c:pt>
                <c:pt idx="721">
                  <c:v>117.19000200000001</c:v>
                </c:pt>
                <c:pt idx="722">
                  <c:v>119.620003</c:v>
                </c:pt>
                <c:pt idx="723">
                  <c:v>119.44000200000001</c:v>
                </c:pt>
                <c:pt idx="724">
                  <c:v>118.91999800000001</c:v>
                </c:pt>
                <c:pt idx="725">
                  <c:v>119.550003</c:v>
                </c:pt>
                <c:pt idx="726">
                  <c:v>118.610001</c:v>
                </c:pt>
                <c:pt idx="727">
                  <c:v>117.589996</c:v>
                </c:pt>
                <c:pt idx="728">
                  <c:v>118.639999</c:v>
                </c:pt>
                <c:pt idx="729">
                  <c:v>117.18</c:v>
                </c:pt>
                <c:pt idx="730">
                  <c:v>113.910004</c:v>
                </c:pt>
                <c:pt idx="731">
                  <c:v>115.550003</c:v>
                </c:pt>
                <c:pt idx="732">
                  <c:v>116.57</c:v>
                </c:pt>
                <c:pt idx="733">
                  <c:v>116.970001</c:v>
                </c:pt>
                <c:pt idx="734">
                  <c:v>121.010002</c:v>
                </c:pt>
                <c:pt idx="735">
                  <c:v>122.019997</c:v>
                </c:pt>
                <c:pt idx="736">
                  <c:v>123.519997</c:v>
                </c:pt>
                <c:pt idx="737">
                  <c:v>122.599998</c:v>
                </c:pt>
                <c:pt idx="738">
                  <c:v>122.30999799999999</c:v>
                </c:pt>
                <c:pt idx="739">
                  <c:v>124.370003</c:v>
                </c:pt>
                <c:pt idx="740">
                  <c:v>124.529999</c:v>
                </c:pt>
                <c:pt idx="741">
                  <c:v>120.5</c:v>
                </c:pt>
                <c:pt idx="742">
                  <c:v>122.43</c:v>
                </c:pt>
                <c:pt idx="743">
                  <c:v>122.599998</c:v>
                </c:pt>
                <c:pt idx="744">
                  <c:v>124.339996</c:v>
                </c:pt>
                <c:pt idx="745">
                  <c:v>127.410004</c:v>
                </c:pt>
                <c:pt idx="746">
                  <c:v>128.89999399999999</c:v>
                </c:pt>
                <c:pt idx="747">
                  <c:v>128.96000699999999</c:v>
                </c:pt>
                <c:pt idx="748">
                  <c:v>125.019997</c:v>
                </c:pt>
                <c:pt idx="749">
                  <c:v>131.61000100000001</c:v>
                </c:pt>
                <c:pt idx="750">
                  <c:v>132.16000399999999</c:v>
                </c:pt>
                <c:pt idx="751">
                  <c:v>131.320007</c:v>
                </c:pt>
                <c:pt idx="752">
                  <c:v>133.990005</c:v>
                </c:pt>
                <c:pt idx="753">
                  <c:v>138.050003</c:v>
                </c:pt>
                <c:pt idx="754">
                  <c:v>135.58000200000001</c:v>
                </c:pt>
                <c:pt idx="755">
                  <c:v>134.08000200000001</c:v>
                </c:pt>
                <c:pt idx="756">
                  <c:v>133.520004</c:v>
                </c:pt>
                <c:pt idx="757">
                  <c:v>128.88999899999999</c:v>
                </c:pt>
                <c:pt idx="758">
                  <c:v>127.720001</c:v>
                </c:pt>
                <c:pt idx="759">
                  <c:v>128.36000100000001</c:v>
                </c:pt>
                <c:pt idx="760">
                  <c:v>132.429993</c:v>
                </c:pt>
                <c:pt idx="761">
                  <c:v>129.19000199999999</c:v>
                </c:pt>
                <c:pt idx="762">
                  <c:v>128.5</c:v>
                </c:pt>
                <c:pt idx="763">
                  <c:v>128.759995</c:v>
                </c:pt>
                <c:pt idx="764">
                  <c:v>130.800003</c:v>
                </c:pt>
                <c:pt idx="765">
                  <c:v>128.779999</c:v>
                </c:pt>
                <c:pt idx="766">
                  <c:v>127.779999</c:v>
                </c:pt>
                <c:pt idx="767">
                  <c:v>128.66000399999999</c:v>
                </c:pt>
                <c:pt idx="768">
                  <c:v>133.800003</c:v>
                </c:pt>
                <c:pt idx="769">
                  <c:v>136.279999</c:v>
                </c:pt>
                <c:pt idx="770">
                  <c:v>143.070007</c:v>
                </c:pt>
                <c:pt idx="771">
                  <c:v>143.60000600000001</c:v>
                </c:pt>
                <c:pt idx="772">
                  <c:v>143.429993</c:v>
                </c:pt>
                <c:pt idx="773">
                  <c:v>139.520004</c:v>
                </c:pt>
                <c:pt idx="774">
                  <c:v>135.83000200000001</c:v>
                </c:pt>
                <c:pt idx="775">
                  <c:v>133.75</c:v>
                </c:pt>
                <c:pt idx="776">
                  <c:v>135.729996</c:v>
                </c:pt>
                <c:pt idx="777">
                  <c:v>135.759995</c:v>
                </c:pt>
                <c:pt idx="778">
                  <c:v>136.300003</c:v>
                </c:pt>
                <c:pt idx="779">
                  <c:v>137.35000600000001</c:v>
                </c:pt>
                <c:pt idx="780">
                  <c:v>136.029999</c:v>
                </c:pt>
                <c:pt idx="781">
                  <c:v>136.61999499999999</c:v>
                </c:pt>
                <c:pt idx="782">
                  <c:v>136.479996</c:v>
                </c:pt>
                <c:pt idx="783">
                  <c:v>135.89999399999999</c:v>
                </c:pt>
                <c:pt idx="784">
                  <c:v>134.35000600000001</c:v>
                </c:pt>
                <c:pt idx="785">
                  <c:v>135.490005</c:v>
                </c:pt>
                <c:pt idx="786">
                  <c:v>131.25</c:v>
                </c:pt>
                <c:pt idx="787">
                  <c:v>129.199997</c:v>
                </c:pt>
                <c:pt idx="788">
                  <c:v>130.240005</c:v>
                </c:pt>
                <c:pt idx="789">
                  <c:v>128.009995</c:v>
                </c:pt>
                <c:pt idx="790">
                  <c:v>123.760002</c:v>
                </c:pt>
                <c:pt idx="791">
                  <c:v>124.94000200000001</c:v>
                </c:pt>
                <c:pt idx="792">
                  <c:v>124.68</c:v>
                </c:pt>
                <c:pt idx="793">
                  <c:v>122.589996</c:v>
                </c:pt>
                <c:pt idx="794">
                  <c:v>123.75</c:v>
                </c:pt>
                <c:pt idx="795">
                  <c:v>128.41000399999999</c:v>
                </c:pt>
                <c:pt idx="796">
                  <c:v>124.80999799999999</c:v>
                </c:pt>
                <c:pt idx="797">
                  <c:v>121.75</c:v>
                </c:pt>
                <c:pt idx="798">
                  <c:v>120.980003</c:v>
                </c:pt>
                <c:pt idx="799">
                  <c:v>120.93</c:v>
                </c:pt>
                <c:pt idx="800">
                  <c:v>119.029999</c:v>
                </c:pt>
                <c:pt idx="801">
                  <c:v>121.69000200000001</c:v>
                </c:pt>
                <c:pt idx="802">
                  <c:v>122.540001</c:v>
                </c:pt>
                <c:pt idx="803">
                  <c:v>120.400002</c:v>
                </c:pt>
                <c:pt idx="804">
                  <c:v>121.410004</c:v>
                </c:pt>
                <c:pt idx="805">
                  <c:v>125.699997</c:v>
                </c:pt>
                <c:pt idx="806">
                  <c:v>124.050003</c:v>
                </c:pt>
                <c:pt idx="807">
                  <c:v>122.879997</c:v>
                </c:pt>
                <c:pt idx="808">
                  <c:v>119.900002</c:v>
                </c:pt>
                <c:pt idx="809">
                  <c:v>120.33000199999999</c:v>
                </c:pt>
                <c:pt idx="810">
                  <c:v>123.33000199999999</c:v>
                </c:pt>
                <c:pt idx="811">
                  <c:v>122.82</c:v>
                </c:pt>
                <c:pt idx="812">
                  <c:v>119.540001</c:v>
                </c:pt>
                <c:pt idx="813">
                  <c:v>120.349998</c:v>
                </c:pt>
                <c:pt idx="814">
                  <c:v>121.650002</c:v>
                </c:pt>
                <c:pt idx="815">
                  <c:v>120.110001</c:v>
                </c:pt>
                <c:pt idx="816">
                  <c:v>121.650002</c:v>
                </c:pt>
                <c:pt idx="817">
                  <c:v>123.660004</c:v>
                </c:pt>
                <c:pt idx="818">
                  <c:v>123.870003</c:v>
                </c:pt>
                <c:pt idx="819">
                  <c:v>126.5</c:v>
                </c:pt>
                <c:pt idx="820">
                  <c:v>125.83000199999999</c:v>
                </c:pt>
                <c:pt idx="821">
                  <c:v>128.949997</c:v>
                </c:pt>
                <c:pt idx="822">
                  <c:v>129.800003</c:v>
                </c:pt>
                <c:pt idx="823">
                  <c:v>132.520004</c:v>
                </c:pt>
                <c:pt idx="824">
                  <c:v>132.44000199999999</c:v>
                </c:pt>
                <c:pt idx="825">
                  <c:v>134.94000199999999</c:v>
                </c:pt>
                <c:pt idx="826">
                  <c:v>133.820007</c:v>
                </c:pt>
                <c:pt idx="827">
                  <c:v>134.300003</c:v>
                </c:pt>
                <c:pt idx="828">
                  <c:v>133.509995</c:v>
                </c:pt>
                <c:pt idx="829">
                  <c:v>135.020004</c:v>
                </c:pt>
                <c:pt idx="830">
                  <c:v>132.36000100000001</c:v>
                </c:pt>
                <c:pt idx="831">
                  <c:v>133.03999300000001</c:v>
                </c:pt>
                <c:pt idx="832">
                  <c:v>132.16000399999999</c:v>
                </c:pt>
                <c:pt idx="833">
                  <c:v>134.83000200000001</c:v>
                </c:pt>
                <c:pt idx="834">
                  <c:v>135.009995</c:v>
                </c:pt>
                <c:pt idx="835">
                  <c:v>134.30999800000001</c:v>
                </c:pt>
                <c:pt idx="836">
                  <c:v>136.470001</c:v>
                </c:pt>
                <c:pt idx="837">
                  <c:v>131.779999</c:v>
                </c:pt>
                <c:pt idx="838">
                  <c:v>132.03999300000001</c:v>
                </c:pt>
                <c:pt idx="839">
                  <c:v>131.19000199999999</c:v>
                </c:pt>
                <c:pt idx="840">
                  <c:v>129.199997</c:v>
                </c:pt>
                <c:pt idx="841">
                  <c:v>127.889999</c:v>
                </c:pt>
                <c:pt idx="842">
                  <c:v>130.85000600000001</c:v>
                </c:pt>
                <c:pt idx="843">
                  <c:v>129.41000399999999</c:v>
                </c:pt>
                <c:pt idx="844">
                  <c:v>123.5</c:v>
                </c:pt>
                <c:pt idx="845">
                  <c:v>123.400002</c:v>
                </c:pt>
                <c:pt idx="846">
                  <c:v>124.58000199999999</c:v>
                </c:pt>
                <c:pt idx="847">
                  <c:v>126.25</c:v>
                </c:pt>
                <c:pt idx="848">
                  <c:v>126.82</c:v>
                </c:pt>
                <c:pt idx="849">
                  <c:v>126.55999799999999</c:v>
                </c:pt>
                <c:pt idx="850">
                  <c:v>123.160004</c:v>
                </c:pt>
                <c:pt idx="851">
                  <c:v>125.230003</c:v>
                </c:pt>
                <c:pt idx="852">
                  <c:v>127.82</c:v>
                </c:pt>
                <c:pt idx="853">
                  <c:v>126.010002</c:v>
                </c:pt>
                <c:pt idx="854">
                  <c:v>127.82</c:v>
                </c:pt>
                <c:pt idx="855">
                  <c:v>126.959999</c:v>
                </c:pt>
                <c:pt idx="856">
                  <c:v>126.44000200000001</c:v>
                </c:pt>
                <c:pt idx="857">
                  <c:v>125.57</c:v>
                </c:pt>
                <c:pt idx="858">
                  <c:v>125.08000199999999</c:v>
                </c:pt>
                <c:pt idx="859">
                  <c:v>124.279999</c:v>
                </c:pt>
                <c:pt idx="860">
                  <c:v>124.68</c:v>
                </c:pt>
                <c:pt idx="861">
                  <c:v>124.07</c:v>
                </c:pt>
                <c:pt idx="862">
                  <c:v>126.16999800000001</c:v>
                </c:pt>
                <c:pt idx="863">
                  <c:v>126.599998</c:v>
                </c:pt>
                <c:pt idx="864">
                  <c:v>127.209999</c:v>
                </c:pt>
                <c:pt idx="865">
                  <c:v>127.019997</c:v>
                </c:pt>
                <c:pt idx="866">
                  <c:v>126.529999</c:v>
                </c:pt>
                <c:pt idx="867">
                  <c:v>127.82</c:v>
                </c:pt>
                <c:pt idx="868">
                  <c:v>129.94000199999999</c:v>
                </c:pt>
                <c:pt idx="869">
                  <c:v>130.36999499999999</c:v>
                </c:pt>
                <c:pt idx="870">
                  <c:v>129.800003</c:v>
                </c:pt>
                <c:pt idx="871">
                  <c:v>130.71000699999999</c:v>
                </c:pt>
                <c:pt idx="872">
                  <c:v>130.300003</c:v>
                </c:pt>
                <c:pt idx="873">
                  <c:v>132.13000500000001</c:v>
                </c:pt>
                <c:pt idx="874">
                  <c:v>133.770004</c:v>
                </c:pt>
                <c:pt idx="875">
                  <c:v>134.449997</c:v>
                </c:pt>
                <c:pt idx="876">
                  <c:v>133.46000699999999</c:v>
                </c:pt>
                <c:pt idx="877">
                  <c:v>133.41000399999999</c:v>
                </c:pt>
                <c:pt idx="878">
                  <c:v>134.800003</c:v>
                </c:pt>
                <c:pt idx="879">
                  <c:v>136.16999799999999</c:v>
                </c:pt>
                <c:pt idx="880">
                  <c:v>136.60000600000001</c:v>
                </c:pt>
                <c:pt idx="881">
                  <c:v>137.89999399999999</c:v>
                </c:pt>
                <c:pt idx="882">
                  <c:v>140.070007</c:v>
                </c:pt>
                <c:pt idx="883">
                  <c:v>143.53999300000001</c:v>
                </c:pt>
                <c:pt idx="884">
                  <c:v>141.58000200000001</c:v>
                </c:pt>
                <c:pt idx="885">
                  <c:v>142.75</c:v>
                </c:pt>
                <c:pt idx="886">
                  <c:v>146.21000699999999</c:v>
                </c:pt>
                <c:pt idx="887">
                  <c:v>144.029999</c:v>
                </c:pt>
                <c:pt idx="888">
                  <c:v>148.10000600000001</c:v>
                </c:pt>
                <c:pt idx="889">
                  <c:v>149.240005</c:v>
                </c:pt>
                <c:pt idx="890">
                  <c:v>148.46000699999999</c:v>
                </c:pt>
                <c:pt idx="891">
                  <c:v>143.75</c:v>
                </c:pt>
                <c:pt idx="892">
                  <c:v>143.46000699999999</c:v>
                </c:pt>
                <c:pt idx="893">
                  <c:v>145.529999</c:v>
                </c:pt>
                <c:pt idx="894">
                  <c:v>145.94000199999999</c:v>
                </c:pt>
                <c:pt idx="895">
                  <c:v>147.550003</c:v>
                </c:pt>
                <c:pt idx="896">
                  <c:v>148.270004</c:v>
                </c:pt>
                <c:pt idx="897">
                  <c:v>149.11999499999999</c:v>
                </c:pt>
                <c:pt idx="898">
                  <c:v>144.80999800000001</c:v>
                </c:pt>
                <c:pt idx="899">
                  <c:v>144.69000199999999</c:v>
                </c:pt>
                <c:pt idx="900">
                  <c:v>144.38000500000001</c:v>
                </c:pt>
                <c:pt idx="901">
                  <c:v>146.36000100000001</c:v>
                </c:pt>
                <c:pt idx="902">
                  <c:v>145.80999800000001</c:v>
                </c:pt>
                <c:pt idx="903">
                  <c:v>147.270004</c:v>
                </c:pt>
                <c:pt idx="904">
                  <c:v>146.979996</c:v>
                </c:pt>
                <c:pt idx="905">
                  <c:v>146.35000600000001</c:v>
                </c:pt>
                <c:pt idx="906">
                  <c:v>146.199997</c:v>
                </c:pt>
                <c:pt idx="907">
                  <c:v>146.44000199999999</c:v>
                </c:pt>
                <c:pt idx="908">
                  <c:v>146.050003</c:v>
                </c:pt>
                <c:pt idx="909">
                  <c:v>146.19000199999999</c:v>
                </c:pt>
                <c:pt idx="910">
                  <c:v>148.970001</c:v>
                </c:pt>
                <c:pt idx="911">
                  <c:v>148.53999300000001</c:v>
                </c:pt>
                <c:pt idx="912">
                  <c:v>150.229996</c:v>
                </c:pt>
                <c:pt idx="913">
                  <c:v>149.800003</c:v>
                </c:pt>
                <c:pt idx="914">
                  <c:v>145.029999</c:v>
                </c:pt>
                <c:pt idx="915">
                  <c:v>147.44000199999999</c:v>
                </c:pt>
                <c:pt idx="916">
                  <c:v>148.30999800000001</c:v>
                </c:pt>
                <c:pt idx="917">
                  <c:v>149.449997</c:v>
                </c:pt>
                <c:pt idx="918">
                  <c:v>149.80999800000001</c:v>
                </c:pt>
                <c:pt idx="919">
                  <c:v>148.35000600000001</c:v>
                </c:pt>
                <c:pt idx="920">
                  <c:v>147.479996</c:v>
                </c:pt>
                <c:pt idx="921">
                  <c:v>149</c:v>
                </c:pt>
                <c:pt idx="922">
                  <c:v>152.66000399999999</c:v>
                </c:pt>
                <c:pt idx="923">
                  <c:v>152.83000200000001</c:v>
                </c:pt>
                <c:pt idx="924">
                  <c:v>153.86999499999999</c:v>
                </c:pt>
                <c:pt idx="925">
                  <c:v>153.759995</c:v>
                </c:pt>
                <c:pt idx="926">
                  <c:v>154.970001</c:v>
                </c:pt>
                <c:pt idx="927">
                  <c:v>156.979996</c:v>
                </c:pt>
                <c:pt idx="928">
                  <c:v>155.490005</c:v>
                </c:pt>
                <c:pt idx="929">
                  <c:v>155</c:v>
                </c:pt>
                <c:pt idx="930">
                  <c:v>150.63000500000001</c:v>
                </c:pt>
                <c:pt idx="931">
                  <c:v>150.35000600000001</c:v>
                </c:pt>
                <c:pt idx="932">
                  <c:v>148.55999800000001</c:v>
                </c:pt>
                <c:pt idx="933">
                  <c:v>148.44000199999999</c:v>
                </c:pt>
                <c:pt idx="934">
                  <c:v>148.820007</c:v>
                </c:pt>
                <c:pt idx="935">
                  <c:v>143.800003</c:v>
                </c:pt>
                <c:pt idx="936">
                  <c:v>143.929993</c:v>
                </c:pt>
                <c:pt idx="937">
                  <c:v>144.449997</c:v>
                </c:pt>
                <c:pt idx="938">
                  <c:v>146.64999399999999</c:v>
                </c:pt>
                <c:pt idx="939">
                  <c:v>145.66000399999999</c:v>
                </c:pt>
                <c:pt idx="940">
                  <c:v>145.470001</c:v>
                </c:pt>
                <c:pt idx="941">
                  <c:v>143.25</c:v>
                </c:pt>
                <c:pt idx="942">
                  <c:v>142.470001</c:v>
                </c:pt>
                <c:pt idx="943">
                  <c:v>143.66000399999999</c:v>
                </c:pt>
                <c:pt idx="944">
                  <c:v>141.89999399999999</c:v>
                </c:pt>
                <c:pt idx="945">
                  <c:v>141.759995</c:v>
                </c:pt>
                <c:pt idx="946">
                  <c:v>139.490005</c:v>
                </c:pt>
                <c:pt idx="947">
                  <c:v>139.470001</c:v>
                </c:pt>
                <c:pt idx="948">
                  <c:v>143.05999800000001</c:v>
                </c:pt>
                <c:pt idx="949">
                  <c:v>144.029999</c:v>
                </c:pt>
                <c:pt idx="950">
                  <c:v>142.270004</c:v>
                </c:pt>
                <c:pt idx="951">
                  <c:v>143.229996</c:v>
                </c:pt>
                <c:pt idx="952">
                  <c:v>141.240005</c:v>
                </c:pt>
                <c:pt idx="953">
                  <c:v>142.11000100000001</c:v>
                </c:pt>
                <c:pt idx="954">
                  <c:v>143.770004</c:v>
                </c:pt>
                <c:pt idx="955">
                  <c:v>143.449997</c:v>
                </c:pt>
                <c:pt idx="956">
                  <c:v>147.009995</c:v>
                </c:pt>
                <c:pt idx="957">
                  <c:v>148.699997</c:v>
                </c:pt>
                <c:pt idx="958">
                  <c:v>148.80999800000001</c:v>
                </c:pt>
                <c:pt idx="959">
                  <c:v>149.69000199999999</c:v>
                </c:pt>
                <c:pt idx="960">
                  <c:v>148.679993</c:v>
                </c:pt>
                <c:pt idx="961">
                  <c:v>149.33000200000001</c:v>
                </c:pt>
                <c:pt idx="962">
                  <c:v>149.36000100000001</c:v>
                </c:pt>
                <c:pt idx="963">
                  <c:v>149.820007</c:v>
                </c:pt>
                <c:pt idx="964">
                  <c:v>147.220001</c:v>
                </c:pt>
                <c:pt idx="965">
                  <c:v>148.990005</c:v>
                </c:pt>
                <c:pt idx="966">
                  <c:v>148.66000399999999</c:v>
                </c:pt>
                <c:pt idx="967">
                  <c:v>150.38999899999999</c:v>
                </c:pt>
                <c:pt idx="968">
                  <c:v>151.58000200000001</c:v>
                </c:pt>
                <c:pt idx="969">
                  <c:v>151.88999899999999</c:v>
                </c:pt>
                <c:pt idx="970">
                  <c:v>151.41000399999999</c:v>
                </c:pt>
                <c:pt idx="971">
                  <c:v>150.199997</c:v>
                </c:pt>
                <c:pt idx="972">
                  <c:v>150.020004</c:v>
                </c:pt>
                <c:pt idx="973">
                  <c:v>148.96000699999999</c:v>
                </c:pt>
                <c:pt idx="974">
                  <c:v>148.429993</c:v>
                </c:pt>
                <c:pt idx="975">
                  <c:v>150.36999499999999</c:v>
                </c:pt>
                <c:pt idx="976">
                  <c:v>149.94000199999999</c:v>
                </c:pt>
                <c:pt idx="977">
                  <c:v>151</c:v>
                </c:pt>
                <c:pt idx="978">
                  <c:v>153.71000699999999</c:v>
                </c:pt>
                <c:pt idx="979">
                  <c:v>157.64999399999999</c:v>
                </c:pt>
                <c:pt idx="980">
                  <c:v>161.679993</c:v>
                </c:pt>
                <c:pt idx="981">
                  <c:v>161.11999499999999</c:v>
                </c:pt>
                <c:pt idx="982">
                  <c:v>160.75</c:v>
                </c:pt>
                <c:pt idx="983">
                  <c:v>159.570007</c:v>
                </c:pt>
                <c:pt idx="984">
                  <c:v>159.36999499999999</c:v>
                </c:pt>
                <c:pt idx="985">
                  <c:v>159.990005</c:v>
                </c:pt>
                <c:pt idx="986">
                  <c:v>167.479996</c:v>
                </c:pt>
                <c:pt idx="987">
                  <c:v>158.740005</c:v>
                </c:pt>
                <c:pt idx="988">
                  <c:v>164.020004</c:v>
                </c:pt>
                <c:pt idx="989">
                  <c:v>164.28999300000001</c:v>
                </c:pt>
                <c:pt idx="990">
                  <c:v>169.08000200000001</c:v>
                </c:pt>
                <c:pt idx="991">
                  <c:v>172.13000500000001</c:v>
                </c:pt>
                <c:pt idx="992">
                  <c:v>174.91000399999999</c:v>
                </c:pt>
                <c:pt idx="993">
                  <c:v>175.21000699999999</c:v>
                </c:pt>
                <c:pt idx="994">
                  <c:v>181.11999499999999</c:v>
                </c:pt>
                <c:pt idx="995">
                  <c:v>175.25</c:v>
                </c:pt>
                <c:pt idx="996">
                  <c:v>175.11000100000001</c:v>
                </c:pt>
                <c:pt idx="997">
                  <c:v>179.279999</c:v>
                </c:pt>
                <c:pt idx="998">
                  <c:v>169.929993</c:v>
                </c:pt>
                <c:pt idx="999">
                  <c:v>168.279999</c:v>
                </c:pt>
                <c:pt idx="1000">
                  <c:v>171.55999800000001</c:v>
                </c:pt>
                <c:pt idx="1001">
                  <c:v>173.03999300000001</c:v>
                </c:pt>
                <c:pt idx="1002">
                  <c:v>175.85000600000001</c:v>
                </c:pt>
                <c:pt idx="1003">
                  <c:v>177.08999600000001</c:v>
                </c:pt>
                <c:pt idx="1004">
                  <c:v>180.16000399999999</c:v>
                </c:pt>
                <c:pt idx="1005">
                  <c:v>179.33000200000001</c:v>
                </c:pt>
                <c:pt idx="1006">
                  <c:v>179.470001</c:v>
                </c:pt>
                <c:pt idx="1007">
                  <c:v>178.08999600000001</c:v>
                </c:pt>
                <c:pt idx="1008">
                  <c:v>177.83000200000001</c:v>
                </c:pt>
                <c:pt idx="1009">
                  <c:v>182.63000500000001</c:v>
                </c:pt>
                <c:pt idx="1010">
                  <c:v>179.61000100000001</c:v>
                </c:pt>
                <c:pt idx="1011">
                  <c:v>172.699997</c:v>
                </c:pt>
                <c:pt idx="1012">
                  <c:v>172.88999899999999</c:v>
                </c:pt>
                <c:pt idx="1013">
                  <c:v>169.08000200000001</c:v>
                </c:pt>
                <c:pt idx="1014">
                  <c:v>172.320007</c:v>
                </c:pt>
                <c:pt idx="1015">
                  <c:v>176.11999499999999</c:v>
                </c:pt>
                <c:pt idx="1016">
                  <c:v>175.779999</c:v>
                </c:pt>
                <c:pt idx="1017">
                  <c:v>171.33999600000001</c:v>
                </c:pt>
                <c:pt idx="1018">
                  <c:v>171.509995</c:v>
                </c:pt>
                <c:pt idx="1019">
                  <c:v>170</c:v>
                </c:pt>
                <c:pt idx="1020">
                  <c:v>166.979996</c:v>
                </c:pt>
                <c:pt idx="1021">
                  <c:v>164.41999799999999</c:v>
                </c:pt>
                <c:pt idx="1022">
                  <c:v>160.020004</c:v>
                </c:pt>
                <c:pt idx="1023">
                  <c:v>158.979996</c:v>
                </c:pt>
                <c:pt idx="1024">
                  <c:v>163.5</c:v>
                </c:pt>
                <c:pt idx="1025">
                  <c:v>162.449997</c:v>
                </c:pt>
                <c:pt idx="1026">
                  <c:v>165.71000699999999</c:v>
                </c:pt>
                <c:pt idx="1027">
                  <c:v>170.16000399999999</c:v>
                </c:pt>
                <c:pt idx="1028">
                  <c:v>174.009995</c:v>
                </c:pt>
                <c:pt idx="1029">
                  <c:v>174.75</c:v>
                </c:pt>
                <c:pt idx="1030">
                  <c:v>174.479996</c:v>
                </c:pt>
                <c:pt idx="1031">
                  <c:v>171.679993</c:v>
                </c:pt>
                <c:pt idx="1032">
                  <c:v>172.86000100000001</c:v>
                </c:pt>
                <c:pt idx="1033">
                  <c:v>171.729996</c:v>
                </c:pt>
                <c:pt idx="1034">
                  <c:v>176.050003</c:v>
                </c:pt>
                <c:pt idx="1035">
                  <c:v>174.13999899999999</c:v>
                </c:pt>
                <c:pt idx="1036">
                  <c:v>172.33000200000001</c:v>
                </c:pt>
                <c:pt idx="1037">
                  <c:v>167.36999499999999</c:v>
                </c:pt>
                <c:pt idx="1038">
                  <c:v>170.970001</c:v>
                </c:pt>
                <c:pt idx="1039">
                  <c:v>171.85000600000001</c:v>
                </c:pt>
                <c:pt idx="1040">
                  <c:v>171.029999</c:v>
                </c:pt>
                <c:pt idx="1041">
                  <c:v>169.820007</c:v>
                </c:pt>
                <c:pt idx="1042">
                  <c:v>164.979996</c:v>
                </c:pt>
                <c:pt idx="1043">
                  <c:v>165.53999300000001</c:v>
                </c:pt>
                <c:pt idx="1044">
                  <c:v>152.58000200000001</c:v>
                </c:pt>
                <c:pt idx="1045">
                  <c:v>163.83999600000001</c:v>
                </c:pt>
                <c:pt idx="1046">
                  <c:v>163.05999800000001</c:v>
                </c:pt>
                <c:pt idx="1047">
                  <c:v>164.699997</c:v>
                </c:pt>
                <c:pt idx="1048">
                  <c:v>164.38999899999999</c:v>
                </c:pt>
                <c:pt idx="1049">
                  <c:v>168.470001</c:v>
                </c:pt>
                <c:pt idx="1050">
                  <c:v>164.490005</c:v>
                </c:pt>
                <c:pt idx="1051">
                  <c:v>163.36000100000001</c:v>
                </c:pt>
                <c:pt idx="1052">
                  <c:v>158.820007</c:v>
                </c:pt>
                <c:pt idx="1053">
                  <c:v>161.479996</c:v>
                </c:pt>
                <c:pt idx="1054">
                  <c:v>160.199997</c:v>
                </c:pt>
                <c:pt idx="1055">
                  <c:v>158.929993</c:v>
                </c:pt>
                <c:pt idx="1056">
                  <c:v>151.449997</c:v>
                </c:pt>
                <c:pt idx="1057">
                  <c:v>150.89999399999999</c:v>
                </c:pt>
                <c:pt idx="1058">
                  <c:v>157.050003</c:v>
                </c:pt>
                <c:pt idx="1059">
                  <c:v>158.61000100000001</c:v>
                </c:pt>
                <c:pt idx="1060">
                  <c:v>160.509995</c:v>
                </c:pt>
                <c:pt idx="1061">
                  <c:v>163.509995</c:v>
                </c:pt>
                <c:pt idx="1062">
                  <c:v>165.509995</c:v>
                </c:pt>
                <c:pt idx="1063">
                  <c:v>167.990005</c:v>
                </c:pt>
                <c:pt idx="1064">
                  <c:v>171.05999800000001</c:v>
                </c:pt>
                <c:pt idx="1065">
                  <c:v>173.88000500000001</c:v>
                </c:pt>
                <c:pt idx="1066">
                  <c:v>172.16999799999999</c:v>
                </c:pt>
                <c:pt idx="1067">
                  <c:v>176.69000199999999</c:v>
                </c:pt>
                <c:pt idx="1068">
                  <c:v>178.550003</c:v>
                </c:pt>
                <c:pt idx="1069">
                  <c:v>177.83999600000001</c:v>
                </c:pt>
                <c:pt idx="1070">
                  <c:v>174.029999</c:v>
                </c:pt>
                <c:pt idx="1071">
                  <c:v>174.570007</c:v>
                </c:pt>
                <c:pt idx="1072">
                  <c:v>177.5</c:v>
                </c:pt>
                <c:pt idx="1073">
                  <c:v>172.36000100000001</c:v>
                </c:pt>
                <c:pt idx="1074">
                  <c:v>171.16000399999999</c:v>
                </c:pt>
                <c:pt idx="1075">
                  <c:v>171.779999</c:v>
                </c:pt>
                <c:pt idx="1076">
                  <c:v>168.71000699999999</c:v>
                </c:pt>
                <c:pt idx="1077">
                  <c:v>168.020004</c:v>
                </c:pt>
                <c:pt idx="1078">
                  <c:v>167.38999899999999</c:v>
                </c:pt>
                <c:pt idx="1079">
                  <c:v>170.61999499999999</c:v>
                </c:pt>
                <c:pt idx="1080">
                  <c:v>163.91999799999999</c:v>
                </c:pt>
                <c:pt idx="1081">
                  <c:v>165.020004</c:v>
                </c:pt>
                <c:pt idx="1082">
                  <c:v>168.759995</c:v>
                </c:pt>
                <c:pt idx="1083">
                  <c:v>168.91000399999999</c:v>
                </c:pt>
                <c:pt idx="1084">
                  <c:v>166.46000699999999</c:v>
                </c:pt>
                <c:pt idx="1085">
                  <c:v>161.11999499999999</c:v>
                </c:pt>
                <c:pt idx="1086">
                  <c:v>162.25</c:v>
                </c:pt>
                <c:pt idx="1087">
                  <c:v>155.91000399999999</c:v>
                </c:pt>
                <c:pt idx="1088">
                  <c:v>159.25</c:v>
                </c:pt>
                <c:pt idx="1089">
                  <c:v>161.83999600000001</c:v>
                </c:pt>
                <c:pt idx="1090">
                  <c:v>156.71000699999999</c:v>
                </c:pt>
                <c:pt idx="1091">
                  <c:v>158.14999399999999</c:v>
                </c:pt>
                <c:pt idx="1092">
                  <c:v>159.66999799999999</c:v>
                </c:pt>
                <c:pt idx="1093">
                  <c:v>163.85000600000001</c:v>
                </c:pt>
                <c:pt idx="1094">
                  <c:v>156.009995</c:v>
                </c:pt>
                <c:pt idx="1095">
                  <c:v>154.929993</c:v>
                </c:pt>
                <c:pt idx="1096">
                  <c:v>155.520004</c:v>
                </c:pt>
                <c:pt idx="1097">
                  <c:v>153.5</c:v>
                </c:pt>
                <c:pt idx="1098">
                  <c:v>142.770004</c:v>
                </c:pt>
                <c:pt idx="1099">
                  <c:v>144.58999600000001</c:v>
                </c:pt>
                <c:pt idx="1100">
                  <c:v>145.550003</c:v>
                </c:pt>
                <c:pt idx="1101">
                  <c:v>148.86000100000001</c:v>
                </c:pt>
                <c:pt idx="1102">
                  <c:v>146.85000600000001</c:v>
                </c:pt>
                <c:pt idx="1103">
                  <c:v>139.88000500000001</c:v>
                </c:pt>
                <c:pt idx="1104">
                  <c:v>139.08999600000001</c:v>
                </c:pt>
                <c:pt idx="1105">
                  <c:v>137.78999300000001</c:v>
                </c:pt>
                <c:pt idx="1106">
                  <c:v>140.80999800000001</c:v>
                </c:pt>
                <c:pt idx="1107">
                  <c:v>138.429993</c:v>
                </c:pt>
                <c:pt idx="1108">
                  <c:v>137.38999899999999</c:v>
                </c:pt>
                <c:pt idx="1109">
                  <c:v>145.38999899999999</c:v>
                </c:pt>
                <c:pt idx="1110">
                  <c:v>149.070007</c:v>
                </c:pt>
                <c:pt idx="1111">
                  <c:v>149.89999399999999</c:v>
                </c:pt>
                <c:pt idx="1112">
                  <c:v>147.83000200000001</c:v>
                </c:pt>
                <c:pt idx="1113">
                  <c:v>146.89999399999999</c:v>
                </c:pt>
                <c:pt idx="1114">
                  <c:v>147.029999</c:v>
                </c:pt>
                <c:pt idx="1115">
                  <c:v>144.35000600000001</c:v>
                </c:pt>
                <c:pt idx="1116">
                  <c:v>148.58000200000001</c:v>
                </c:pt>
                <c:pt idx="1117">
                  <c:v>147.08000200000001</c:v>
                </c:pt>
                <c:pt idx="1118">
                  <c:v>140.279999</c:v>
                </c:pt>
                <c:pt idx="1119">
                  <c:v>132.86999499999999</c:v>
                </c:pt>
                <c:pt idx="1120">
                  <c:v>133.13000500000001</c:v>
                </c:pt>
                <c:pt idx="1121">
                  <c:v>134.28999300000001</c:v>
                </c:pt>
                <c:pt idx="1122">
                  <c:v>132.08000200000001</c:v>
                </c:pt>
                <c:pt idx="1123">
                  <c:v>130.070007</c:v>
                </c:pt>
                <c:pt idx="1124">
                  <c:v>133.41999799999999</c:v>
                </c:pt>
                <c:pt idx="1125">
                  <c:v>134.78999300000001</c:v>
                </c:pt>
                <c:pt idx="1126">
                  <c:v>136.820007</c:v>
                </c:pt>
                <c:pt idx="1127">
                  <c:v>139.89999399999999</c:v>
                </c:pt>
                <c:pt idx="1128">
                  <c:v>142.699997</c:v>
                </c:pt>
                <c:pt idx="1129">
                  <c:v>142.13000500000001</c:v>
                </c:pt>
                <c:pt idx="1130">
                  <c:v>137.46000699999999</c:v>
                </c:pt>
                <c:pt idx="1131">
                  <c:v>137.25</c:v>
                </c:pt>
                <c:pt idx="1132">
                  <c:v>136.03999300000001</c:v>
                </c:pt>
                <c:pt idx="1133">
                  <c:v>137.770004</c:v>
                </c:pt>
                <c:pt idx="1134">
                  <c:v>141.35000600000001</c:v>
                </c:pt>
                <c:pt idx="1135">
                  <c:v>143.28999300000001</c:v>
                </c:pt>
                <c:pt idx="1136">
                  <c:v>145.259995</c:v>
                </c:pt>
                <c:pt idx="1137">
                  <c:v>145.66999799999999</c:v>
                </c:pt>
                <c:pt idx="1138">
                  <c:v>145.759995</c:v>
                </c:pt>
                <c:pt idx="1139">
                  <c:v>142.990005</c:v>
                </c:pt>
                <c:pt idx="1140">
                  <c:v>144.08000200000001</c:v>
                </c:pt>
                <c:pt idx="1141">
                  <c:v>149.779999</c:v>
                </c:pt>
                <c:pt idx="1142">
                  <c:v>150.740005</c:v>
                </c:pt>
                <c:pt idx="1143">
                  <c:v>147.91999799999999</c:v>
                </c:pt>
                <c:pt idx="1144">
                  <c:v>151.11999499999999</c:v>
                </c:pt>
                <c:pt idx="1145">
                  <c:v>154.5</c:v>
                </c:pt>
                <c:pt idx="1146">
                  <c:v>155.38999899999999</c:v>
                </c:pt>
                <c:pt idx="1147">
                  <c:v>154.009995</c:v>
                </c:pt>
                <c:pt idx="1148">
                  <c:v>152.259995</c:v>
                </c:pt>
                <c:pt idx="1149">
                  <c:v>152.58000200000001</c:v>
                </c:pt>
                <c:pt idx="1150">
                  <c:v>156.979996</c:v>
                </c:pt>
                <c:pt idx="1151">
                  <c:v>161.240005</c:v>
                </c:pt>
                <c:pt idx="1152">
                  <c:v>161.009995</c:v>
                </c:pt>
                <c:pt idx="1153">
                  <c:v>160.10000600000001</c:v>
                </c:pt>
                <c:pt idx="1154">
                  <c:v>160.83999600000001</c:v>
                </c:pt>
                <c:pt idx="1155">
                  <c:v>166.009995</c:v>
                </c:pt>
                <c:pt idx="1156">
                  <c:v>163.21000699999999</c:v>
                </c:pt>
                <c:pt idx="1157">
                  <c:v>166.36999499999999</c:v>
                </c:pt>
                <c:pt idx="1158">
                  <c:v>164.020004</c:v>
                </c:pt>
                <c:pt idx="1159">
                  <c:v>167.679993</c:v>
                </c:pt>
                <c:pt idx="1160">
                  <c:v>170.05999800000001</c:v>
                </c:pt>
                <c:pt idx="1161">
                  <c:v>169.820007</c:v>
                </c:pt>
                <c:pt idx="1162">
                  <c:v>171.520004</c:v>
                </c:pt>
                <c:pt idx="1163">
                  <c:v>172.779999</c:v>
                </c:pt>
                <c:pt idx="1164">
                  <c:v>172.770004</c:v>
                </c:pt>
                <c:pt idx="1165">
                  <c:v>173.75</c:v>
                </c:pt>
                <c:pt idx="1166">
                  <c:v>173.029999</c:v>
                </c:pt>
                <c:pt idx="1167">
                  <c:v>169.69000199999999</c:v>
                </c:pt>
                <c:pt idx="1168">
                  <c:v>167.08000200000001</c:v>
                </c:pt>
                <c:pt idx="1169">
                  <c:v>167.320007</c:v>
                </c:pt>
                <c:pt idx="1170">
                  <c:v>168.779999</c:v>
                </c:pt>
                <c:pt idx="1171">
                  <c:v>170.570007</c:v>
                </c:pt>
                <c:pt idx="1172">
                  <c:v>161.14999399999999</c:v>
                </c:pt>
                <c:pt idx="1173">
                  <c:v>162.13000500000001</c:v>
                </c:pt>
                <c:pt idx="1174">
                  <c:v>160.30999800000001</c:v>
                </c:pt>
                <c:pt idx="1175">
                  <c:v>156.63999899999999</c:v>
                </c:pt>
                <c:pt idx="1176">
                  <c:v>159.75</c:v>
                </c:pt>
                <c:pt idx="1177">
                  <c:v>156.470001</c:v>
                </c:pt>
                <c:pt idx="1178">
                  <c:v>154.820007</c:v>
                </c:pt>
                <c:pt idx="1179">
                  <c:v>154.63999899999999</c:v>
                </c:pt>
                <c:pt idx="1180">
                  <c:v>155.470001</c:v>
                </c:pt>
                <c:pt idx="1181">
                  <c:v>159.58999600000001</c:v>
                </c:pt>
                <c:pt idx="1182">
                  <c:v>159.89999399999999</c:v>
                </c:pt>
                <c:pt idx="1183">
                  <c:v>154.78999300000001</c:v>
                </c:pt>
                <c:pt idx="1184">
                  <c:v>154.64999399999999</c:v>
                </c:pt>
                <c:pt idx="1185">
                  <c:v>151.21000699999999</c:v>
                </c:pt>
                <c:pt idx="1186">
                  <c:v>149.30999800000001</c:v>
                </c:pt>
                <c:pt idx="1187">
                  <c:v>153.39999399999999</c:v>
                </c:pt>
                <c:pt idx="1188">
                  <c:v>157.33999600000001</c:v>
                </c:pt>
                <c:pt idx="1189">
                  <c:v>152.38000500000001</c:v>
                </c:pt>
                <c:pt idx="1190">
                  <c:v>151.19000199999999</c:v>
                </c:pt>
                <c:pt idx="1191">
                  <c:v>149.66000399999999</c:v>
                </c:pt>
                <c:pt idx="1192">
                  <c:v>152.740005</c:v>
                </c:pt>
                <c:pt idx="1193">
                  <c:v>147.63999899999999</c:v>
                </c:pt>
                <c:pt idx="1194">
                  <c:v>146.10000600000001</c:v>
                </c:pt>
                <c:pt idx="1195">
                  <c:v>141.279999</c:v>
                </c:pt>
                <c:pt idx="1196">
                  <c:v>138.21000699999999</c:v>
                </c:pt>
                <c:pt idx="1197">
                  <c:v>145.029999</c:v>
                </c:pt>
                <c:pt idx="1198">
                  <c:v>144.070007</c:v>
                </c:pt>
                <c:pt idx="1199">
                  <c:v>145.80999800000001</c:v>
                </c:pt>
                <c:pt idx="1200">
                  <c:v>142.53999300000001</c:v>
                </c:pt>
                <c:pt idx="1201">
                  <c:v>140.41999799999999</c:v>
                </c:pt>
                <c:pt idx="1202">
                  <c:v>139.89999399999999</c:v>
                </c:pt>
                <c:pt idx="1203">
                  <c:v>139.13000500000001</c:v>
                </c:pt>
                <c:pt idx="1204">
                  <c:v>134.990005</c:v>
                </c:pt>
                <c:pt idx="1205">
                  <c:v>144.30999800000001</c:v>
                </c:pt>
                <c:pt idx="1206">
                  <c:v>141.070007</c:v>
                </c:pt>
                <c:pt idx="1207">
                  <c:v>145.490005</c:v>
                </c:pt>
                <c:pt idx="1208">
                  <c:v>141.69000199999999</c:v>
                </c:pt>
                <c:pt idx="1209">
                  <c:v>143.020004</c:v>
                </c:pt>
                <c:pt idx="1210">
                  <c:v>142.86999499999999</c:v>
                </c:pt>
                <c:pt idx="1211">
                  <c:v>147.19000199999999</c:v>
                </c:pt>
                <c:pt idx="1212">
                  <c:v>150.08999600000001</c:v>
                </c:pt>
                <c:pt idx="1213">
                  <c:v>150.96000699999999</c:v>
                </c:pt>
                <c:pt idx="1214">
                  <c:v>148.070007</c:v>
                </c:pt>
                <c:pt idx="1215">
                  <c:v>148.199997</c:v>
                </c:pt>
                <c:pt idx="1216">
                  <c:v>153.16000399999999</c:v>
                </c:pt>
                <c:pt idx="1217">
                  <c:v>155.08000200000001</c:v>
                </c:pt>
                <c:pt idx="1218">
                  <c:v>148.949997</c:v>
                </c:pt>
                <c:pt idx="1219">
                  <c:v>142.05999800000001</c:v>
                </c:pt>
                <c:pt idx="1220">
                  <c:v>142.08999600000001</c:v>
                </c:pt>
                <c:pt idx="1221">
                  <c:v>137.11000100000001</c:v>
                </c:pt>
                <c:pt idx="1222">
                  <c:v>140.41000399999999</c:v>
                </c:pt>
                <c:pt idx="1223">
                  <c:v>138.5</c:v>
                </c:pt>
                <c:pt idx="1224">
                  <c:v>141.240005</c:v>
                </c:pt>
                <c:pt idx="1225">
                  <c:v>145.820007</c:v>
                </c:pt>
                <c:pt idx="1226">
                  <c:v>148.970001</c:v>
                </c:pt>
                <c:pt idx="1227">
                  <c:v>152.220001</c:v>
                </c:pt>
                <c:pt idx="1228">
                  <c:v>149.13000500000001</c:v>
                </c:pt>
                <c:pt idx="1229">
                  <c:v>146.429993</c:v>
                </c:pt>
                <c:pt idx="1230">
                  <c:v>152.30999800000001</c:v>
                </c:pt>
                <c:pt idx="1231">
                  <c:v>150.16000399999999</c:v>
                </c:pt>
                <c:pt idx="1232">
                  <c:v>148.13000500000001</c:v>
                </c:pt>
                <c:pt idx="1233">
                  <c:v>149.449997</c:v>
                </c:pt>
                <c:pt idx="1234">
                  <c:v>148.30999800000001</c:v>
                </c:pt>
                <c:pt idx="1235">
                  <c:v>145.13999899999999</c:v>
                </c:pt>
                <c:pt idx="1236">
                  <c:v>144.28999300000001</c:v>
                </c:pt>
                <c:pt idx="1237">
                  <c:v>141.39999399999999</c:v>
                </c:pt>
                <c:pt idx="1238">
                  <c:v>148.21000699999999</c:v>
                </c:pt>
                <c:pt idx="1239">
                  <c:v>145.96000699999999</c:v>
                </c:pt>
                <c:pt idx="1240">
                  <c:v>147.770004</c:v>
                </c:pt>
                <c:pt idx="1241">
                  <c:v>147.070007</c:v>
                </c:pt>
                <c:pt idx="1242">
                  <c:v>142.19000199999999</c:v>
                </c:pt>
                <c:pt idx="1243">
                  <c:v>142.36000100000001</c:v>
                </c:pt>
                <c:pt idx="1244">
                  <c:v>142.33999600000001</c:v>
                </c:pt>
                <c:pt idx="1245">
                  <c:v>142.699997</c:v>
                </c:pt>
                <c:pt idx="1246">
                  <c:v>149.5</c:v>
                </c:pt>
                <c:pt idx="1247">
                  <c:v>145.35000600000001</c:v>
                </c:pt>
                <c:pt idx="1248">
                  <c:v>141.11000100000001</c:v>
                </c:pt>
                <c:pt idx="1249">
                  <c:v>136.69000199999999</c:v>
                </c:pt>
                <c:pt idx="1250">
                  <c:v>135.11000100000001</c:v>
                </c:pt>
                <c:pt idx="1251">
                  <c:v>131.38999899999999</c:v>
                </c:pt>
                <c:pt idx="1252">
                  <c:v>132.979996</c:v>
                </c:pt>
                <c:pt idx="1253">
                  <c:v>134.35000600000001</c:v>
                </c:pt>
                <c:pt idx="1254">
                  <c:v>130.91999799999999</c:v>
                </c:pt>
                <c:pt idx="1255">
                  <c:v>131.38000500000001</c:v>
                </c:pt>
                <c:pt idx="1256">
                  <c:v>129.66999799999999</c:v>
                </c:pt>
                <c:pt idx="1257">
                  <c:v>127.989998</c:v>
                </c:pt>
                <c:pt idx="1258">
                  <c:v>128.41000399999999</c:v>
                </c:pt>
                <c:pt idx="1259">
                  <c:v>130.279999</c:v>
                </c:pt>
                <c:pt idx="1260">
                  <c:v>126.889999</c:v>
                </c:pt>
                <c:pt idx="1261">
                  <c:v>127.129997</c:v>
                </c:pt>
                <c:pt idx="1262">
                  <c:v>126.010002</c:v>
                </c:pt>
                <c:pt idx="1263">
                  <c:v>130.470001</c:v>
                </c:pt>
                <c:pt idx="1264">
                  <c:v>130.259995</c:v>
                </c:pt>
                <c:pt idx="1265">
                  <c:v>131.25</c:v>
                </c:pt>
                <c:pt idx="1266">
                  <c:v>133.88000500000001</c:v>
                </c:pt>
                <c:pt idx="1267">
                  <c:v>132.029999</c:v>
                </c:pt>
                <c:pt idx="1268">
                  <c:v>134.83000200000001</c:v>
                </c:pt>
                <c:pt idx="1269">
                  <c:v>136.820007</c:v>
                </c:pt>
                <c:pt idx="1270">
                  <c:v>134.08000200000001</c:v>
                </c:pt>
                <c:pt idx="1271">
                  <c:v>135.279999</c:v>
                </c:pt>
                <c:pt idx="1272">
                  <c:v>138.11999499999999</c:v>
                </c:pt>
                <c:pt idx="1273">
                  <c:v>140.30999800000001</c:v>
                </c:pt>
                <c:pt idx="1274">
                  <c:v>140.88999899999999</c:v>
                </c:pt>
                <c:pt idx="1275">
                  <c:v>143.16999799999999</c:v>
                </c:pt>
                <c:pt idx="1276">
                  <c:v>143.16000399999999</c:v>
                </c:pt>
                <c:pt idx="1277">
                  <c:v>144.96000699999999</c:v>
                </c:pt>
              </c:numCache>
            </c:numRef>
          </c:val>
          <c:smooth val="0"/>
          <c:extLst>
            <c:ext xmlns:c16="http://schemas.microsoft.com/office/drawing/2014/chart" uri="{C3380CC4-5D6E-409C-BE32-E72D297353CC}">
              <c16:uniqueId val="{00000000-5EDC-4D12-89E3-FF6F58AFACC4}"/>
            </c:ext>
          </c:extLst>
        </c:ser>
        <c:dLbls>
          <c:showLegendKey val="0"/>
          <c:showVal val="0"/>
          <c:showCatName val="0"/>
          <c:showSerName val="0"/>
          <c:showPercent val="0"/>
          <c:showBubbleSize val="0"/>
        </c:dLbls>
        <c:smooth val="0"/>
        <c:axId val="1171541232"/>
        <c:axId val="2098757679"/>
      </c:lineChart>
      <c:dateAx>
        <c:axId val="1171541232"/>
        <c:scaling>
          <c:orientation val="minMax"/>
        </c:scaling>
        <c:delete val="0"/>
        <c:axPos val="b"/>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2098757679"/>
        <c:crosses val="autoZero"/>
        <c:auto val="1"/>
        <c:lblOffset val="100"/>
        <c:baseTimeUnit val="days"/>
      </c:dateAx>
      <c:valAx>
        <c:axId val="209875767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tr-TR"/>
          </a:p>
        </c:txPr>
        <c:crossAx val="117154123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tr-T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MSFT!$B$2:$B$1279</cx:f>
        <cx:lvl ptCount="1278" formatCode="General">
          <cx:pt idx="0">86.129997000000003</cx:pt>
          <cx:pt idx="1">86.059997999999993</cx:pt>
          <cx:pt idx="2">86.589995999999999</cx:pt>
          <cx:pt idx="3">87.660004000000001</cx:pt>
          <cx:pt idx="4">88.199996999999996</cx:pt>
          <cx:pt idx="5">88.650002000000001</cx:pt>
          <cx:pt idx="6">87.860000999999997</cx:pt>
          <cx:pt idx="7">88.129997000000003</cx:pt>
          <cx:pt idx="8">88.669998000000007</cx:pt>
          <cx:pt idx="9">90.099997999999999</cx:pt>
          <cx:pt idx="10">89.080001999999993</cx:pt>
          <cx:pt idx="11">89.800003000000004</cx:pt>
          <cx:pt idx="12">90.139999000000003</cx:pt>
          <cx:pt idx="13">90</cx:pt>
          <cx:pt idx="14">91.900002000000001</cx:pt>
          <cx:pt idx="15">92.550003000000004</cx:pt>
          <cx:pt idx="16">92.470000999999996</cx:pt>
          <cx:pt idx="17">93.120002999999997</cx:pt>
          <cx:pt idx="18">95.139999000000003</cx:pt>
          <cx:pt idx="19">93.300003000000004</cx:pt>
          <cx:pt idx="20">93.75</cx:pt>
          <cx:pt idx="21">94.790001000000004</cx:pt>
          <cx:pt idx="22">93.639999000000003</cx:pt>
          <cx:pt idx="23">90.559997999999993</cx:pt>
          <cx:pt idx="24">86.889999000000003</cx:pt>
          <cx:pt idx="25">90.489998</cx:pt>
          <cx:pt idx="26">89.709998999999996</cx:pt>
          <cx:pt idx="27">86.300003000000004</cx:pt>
          <cx:pt idx="28">88.739998</cx:pt>
          <cx:pt idx="29">88.930000000000007</cx:pt>
          <cx:pt idx="30">88.510002</cx:pt>
          <cx:pt idx="31">91.209998999999996</cx:pt>
          <cx:pt idx="32">92.449996999999996</cx:pt>
          <cx:pt idx="33">91.480002999999996</cx:pt>
          <cx:pt idx="34">92.980002999999996</cx:pt>
          <cx:pt idx="35">92.050003000000004</cx:pt>
          <cx:pt idx="36">93.599997999999999</cx:pt>
          <cx:pt idx="37">94.400002000000001</cx:pt>
          <cx:pt idx="38">95.739998</cx:pt>
          <cx:pt idx="39">94.839995999999999</cx:pt>
          <cx:pt idx="40">93.989998</cx:pt>
          <cx:pt idx="41">91.580001999999993</cx:pt>
          <cx:pt idx="42">92.339995999999999</cx:pt>
          <cx:pt idx="43">94.339995999999999</cx:pt>
          <cx:pt idx="44">93.160004000000001</cx:pt>
          <cx:pt idx="45">94.269997000000004</cx:pt>
          <cx:pt idx="46">95.290001000000004</cx:pt>
          <cx:pt idx="47">96.5</cx:pt>
          <cx:pt idx="48">97</cx:pt>
          <cx:pt idx="49">95.120002999999997</cx:pt>
          <cx:pt idx="50">93.529999000000004</cx:pt>
          <cx:pt idx="51">94.680000000000007</cx:pt>
          <cx:pt idx="52">93.739998</cx:pt>
          <cx:pt idx="53">93.050003000000004</cx:pt>
          <cx:pt idx="54">92.930000000000007</cx:pt>
          <cx:pt idx="55">91.269997000000004</cx:pt>
          <cx:pt idx="56">89.5</cx:pt>
          <cx:pt idx="57">90.610000999999997</cx:pt>
          <cx:pt idx="58">94.940002000000007</cx:pt>
          <cx:pt idx="59">89.819999999999993</cx:pt>
          <cx:pt idx="60">90.180000000000007</cx:pt>
          <cx:pt idx="61">90.470000999999996</cx:pt>
          <cx:pt idx="62">89.580001999999993</cx:pt>
          <cx:pt idx="63">87.849997999999999</cx:pt>
          <cx:pt idx="64">92.440002000000007</cx:pt>
          <cx:pt idx="65">91.489998</cx:pt>
          <cx:pt idx="66">91.040001000000004</cx:pt>
          <cx:pt idx="67">92.389999000000003</cx:pt>
          <cx:pt idx="68">92.010002</cx:pt>
          <cx:pt idx="69">92.430000000000007</cx:pt>
          <cx:pt idx="70">94.050003000000004</cx:pt>
          <cx:pt idx="71">94.069999999999993</cx:pt>
          <cx:pt idx="72">95</cx:pt>
          <cx:pt idx="73">96.220000999999996</cx:pt>
          <cx:pt idx="74">96.440002000000007</cx:pt>
          <cx:pt idx="75">95.910004000000001</cx:pt>
          <cx:pt idx="76">95.739998</cx:pt>
          <cx:pt idx="77">96.239998</cx:pt>
          <cx:pt idx="78">93.300003000000004</cx:pt>
          <cx:pt idx="79">93.550003000000004</cx:pt>
          <cx:pt idx="80">97.599997999999999</cx:pt>
          <cx:pt idx="81">96.330001999999993</cx:pt>
          <cx:pt idx="82">93.209998999999996</cx:pt>
          <cx:pt idx="83">94.989998</cx:pt>
          <cx:pt idx="84">92.959998999999996</cx:pt>
          <cx:pt idx="85">93.319999999999993</cx:pt>
          <cx:pt idx="86">95.169998000000007</cx:pt>
          <cx:pt idx="87">95.849997999999999</cx:pt>
          <cx:pt idx="88">96.010002</cx:pt>
          <cx:pt idx="89">97.459998999999996</cx:pt>
          <cx:pt idx="90">97.800003000000004</cx:pt>
          <cx:pt idx="91">97.919998000000007</cx:pt>
          <cx:pt idx="92">97.239998</cx:pt>
          <cx:pt idx="93">97.360000999999997</cx:pt>
          <cx:pt idx="94">96.760002</cx:pt>
          <cx:pt idx="95">96.010002</cx:pt>
          <cx:pt idx="96">97</cx:pt>
          <cx:pt idx="97">97.680000000000007</cx:pt>
          <cx:pt idx="98">96.709998999999996</cx:pt>
          <cx:pt idx="99">98.730002999999996</cx:pt>
          <cx:pt idx="100">98.300003000000004</cx:pt>
          <cx:pt idx="101">97.839995999999999</cx:pt>
          <cx:pt idx="102">98.309997999999993</cx:pt>
          <cx:pt idx="103">99.290001000000004</cx:pt>
          <cx:pt idx="104">99.279999000000004</cx:pt>
          <cx:pt idx="105">101.260002</cx:pt>
          <cx:pt idx="106">102</cx:pt>
          <cx:pt idx="107">102.480003</cx:pt>
          <cx:pt idx="108">102.650002</cx:pt>
          <cx:pt idx="109">101.089996</cx:pt>
          <cx:pt idx="110">101.010002</cx:pt>
          <cx:pt idx="111">101.099998</cx:pt>
          <cx:pt idx="112">101.720001</cx:pt>
          <cx:pt idx="113">101.650002</cx:pt>
          <cx:pt idx="114">101.510002</cx:pt>
          <cx:pt idx="115">100.010002</cx:pt>
          <cx:pt idx="116">99.650002000000001</cx:pt>
          <cx:pt idx="117">101.370003</cx:pt>
          <cx:pt idx="118">102.08000199999999</cx:pt>
          <cx:pt idx="119">100.410004</cx:pt>
          <cx:pt idx="120">100</cx:pt>
          <cx:pt idx="121">98.819999999999993</cx:pt>
          <cx:pt idx="122">99.580001999999993</cx:pt>
          <cx:pt idx="123">97.379997000000003</cx:pt>
          <cx:pt idx="124">98.930000000000007</cx:pt>
          <cx:pt idx="125">98.099997999999999</cx:pt>
          <cx:pt idx="126">100.480003</cx:pt>
          <cx:pt idx="127">99.5</cx:pt>
          <cx:pt idx="128">99.889999000000003</cx:pt>
          <cx:pt idx="129">101.650002</cx:pt>
          <cx:pt idx="130">102</cx:pt>
          <cx:pt idx="131">101.150002</cx:pt>
          <cx:pt idx="132">102.769997</cx:pt>
          <cx:pt idx="133">104.370003</cx:pt>
          <cx:pt idx="134">105.400002</cx:pt>
          <cx:pt idx="135">104.610001</cx:pt>
          <cx:pt idx="136">105.94000200000001</cx:pt>
          <cx:pt idx="137">104.93000000000001</cx:pt>
          <cx:pt idx="138">108.08000199999999</cx:pt>
          <cx:pt idx="139">106.300003</cx:pt>
          <cx:pt idx="140">108.56999999999999</cx:pt>
          <cx:pt idx="141">107.959999</cx:pt>
          <cx:pt idx="142">110.739998</cx:pt>
          <cx:pt idx="143">110.18000000000001</cx:pt>
          <cx:pt idx="144">107.19000200000001</cx:pt>
          <cx:pt idx="145">106.489998</cx:pt>
          <cx:pt idx="146">106.029999</cx:pt>
          <cx:pt idx="147">105.400002</cx:pt>
          <cx:pt idx="148">107.800003</cx:pt>
          <cx:pt idx="149">108.120003</cx:pt>
          <cx:pt idx="150">108.55999799999999</cx:pt>
          <cx:pt idx="151">109.33000199999999</cx:pt>
          <cx:pt idx="152">109.709999</cx:pt>
          <cx:pt idx="153">109.41999800000001</cx:pt>
          <cx:pt idx="154">109.239998</cx:pt>
          <cx:pt idx="155">108.55999799999999</cx:pt>
          <cx:pt idx="156">108.489998</cx:pt>
          <cx:pt idx="157">108.300003</cx:pt>
          <cx:pt idx="158">107.360001</cx:pt>
          <cx:pt idx="159">107.510002</cx:pt>
          <cx:pt idx="160">106.91999800000001</cx:pt>
          <cx:pt idx="161">105.849998</cx:pt>
          <cx:pt idx="162">107.150002</cx:pt>
          <cx:pt idx="163">107.66999800000001</cx:pt>
          <cx:pt idx="164">109.269997</cx:pt>
          <cx:pt idx="165">109.94000200000001</cx:pt>
          <cx:pt idx="166">110.449997</cx:pt>
          <cx:pt idx="167">111.66999800000001</cx:pt>
          <cx:pt idx="168">111.69000200000001</cx:pt>
          <cx:pt idx="169">110.849998</cx:pt>
          <cx:pt idx="170">111.010002</cx:pt>
          <cx:pt idx="171">108.25</cx:pt>
          <cx:pt idx="172">108.230003</cx:pt>
          <cx:pt idx="173">108.839996</cx:pt>
          <cx:pt idx="174">108.900002</cx:pt>
          <cx:pt idx="175">111.43000000000001</cx:pt>
          <cx:pt idx="176">112.120003</cx:pt>
          <cx:pt idx="177">113.360001</cx:pt>
          <cx:pt idx="178">113.69000200000001</cx:pt>
          <cx:pt idx="179">112.19000200000001</cx:pt>
          <cx:pt idx="180">113.050003</cx:pt>
          <cx:pt idx="181">112.279999</cx:pt>
          <cx:pt idx="182">114</cx:pt>
          <cx:pt idx="183">113.029999</cx:pt>
          <cx:pt idx="184">114.800003</cx:pt>
          <cx:pt idx="185">114.470001</cx:pt>
          <cx:pt idx="186">114.779999</cx:pt>
          <cx:pt idx="187">114.19000200000001</cx:pt>
          <cx:pt idx="188">114.75</cx:pt>
          <cx:pt idx="189">115.300003</cx:pt>
          <cx:pt idx="190">115.41999800000001</cx:pt>
          <cx:pt idx="191">114.610001</cx:pt>
          <cx:pt idx="192">112.629997</cx:pt>
          <cx:pt idx="193">111.660004</cx:pt>
          <cx:pt idx="194">111.139999</cx:pt>
          <cx:pt idx="195">111.239998</cx:pt>
          <cx:pt idx="196">105.349998</cx:pt>
          <cx:pt idx="197">109.010002</cx:pt>
          <cx:pt idx="198">108.910004</cx:pt>
          <cx:pt idx="199">109.540001</cx:pt>
          <cx:pt idx="200">111.68000000000001</cx:pt>
          <cx:pt idx="201">110.099998</cx:pt>
          <cx:pt idx="202">108.93000000000001</cx:pt>
          <cx:pt idx="203">109.31999999999999</cx:pt>
          <cx:pt idx="204">107.769997</cx:pt>
          <cx:pt idx="205">108.410004</cx:pt>
          <cx:pt idx="206">106.550003</cx:pt>
          <cx:pt idx="207">105.69000200000001</cx:pt>
          <cx:pt idx="208">108.110001</cx:pt>
          <cx:pt idx="209">103.660004</cx:pt>
          <cx:pt idx="210">105.44000200000001</cx:pt>
          <cx:pt idx="211">107.050003</cx:pt>
          <cx:pt idx="212">106.480003</cx:pt>
          <cx:pt idx="213">106.370003</cx:pt>
          <cx:pt idx="214">107.379997</cx:pt>
          <cx:pt idx="215">109.44000200000001</cx:pt>
          <cx:pt idx="216">111.800003</cx:pt>
          <cx:pt idx="217">110.849998</cx:pt>
          <cx:pt idx="218">109.41999800000001</cx:pt>
          <cx:pt idx="219">107.550003</cx:pt>
          <cx:pt idx="220">108.099998</cx:pt>
          <cx:pt idx="221">104.989998</cx:pt>
          <cx:pt idx="222">107.08000199999999</cx:pt>
          <cx:pt idx="223">108.269997</cx:pt>
          <cx:pt idx="224">101.800003</cx:pt>
          <cx:pt idx="225">103.599998</cx:pt>
          <cx:pt idx="226">102.16999800000001</cx:pt>
          <cx:pt idx="227">104.790001</cx:pt>
          <cx:pt idx="228">106.269997</cx:pt>
          <cx:pt idx="229">107.889999</cx:pt>
          <cx:pt idx="230">110.33000199999999</cx:pt>
          <cx:pt idx="231">110.699997</cx:pt>
          <cx:pt idx="232">113</cx:pt>
          <cx:pt idx="233">111.94000200000001</cx:pt>
          <cx:pt idx="234">105.81999999999999</cx:pt>
          <cx:pt idx="235">108.379997</cx:pt>
          <cx:pt idx="236">104.800003</cx:pt>
          <cx:pt idx="237">109.800003</cx:pt>
          <cx:pt idx="238">110.889999</cx:pt>
          <cx:pt idx="239">109.58000199999999</cx:pt>
          <cx:pt idx="240">108.25</cx:pt>
          <cx:pt idx="241">105.410004</cx:pt>
          <cx:pt idx="242">103.75</cx:pt>
          <cx:pt idx="243">103.650002</cx:pt>
          <cx:pt idx="244">103.050003</cx:pt>
          <cx:pt idx="245">101.629997</cx:pt>
          <cx:pt idx="246">97.680000000000007</cx:pt>
          <cx:pt idx="247">95.139999000000003</cx:pt>
          <cx:pt idx="248">99.300003000000004</cx:pt>
          <cx:pt idx="249">102.089996</cx:pt>
          <cx:pt idx="250">101.290001</cx:pt>
          <cx:pt idx="251">99.550003000000004</cx:pt>
          <cx:pt idx="252">100.099998</cx:pt>
          <cx:pt idx="253">99.720000999999996</cx:pt>
          <cx:pt idx="254">101.639999</cx:pt>
          <cx:pt idx="255">103.040001</cx:pt>
          <cx:pt idx="256">103.860001</cx:pt>
          <cx:pt idx="257">103.220001</cx:pt>
          <cx:pt idx="258">103.19000200000001</cx:pt>
          <cx:pt idx="259">101.900002</cx:pt>
          <cx:pt idx="260">102.510002</cx:pt>
          <cx:pt idx="261">105.260002</cx:pt>
          <cx:pt idx="262">105</cx:pt>
          <cx:pt idx="263">107.459999</cx:pt>
          <cx:pt idx="264">106.75</cx:pt>
          <cx:pt idx="265">106.120003</cx:pt>
          <cx:pt idx="266">106.860001</cx:pt>
          <cx:pt idx="267">107.239998</cx:pt>
          <cx:pt idx="268">106.260002</cx:pt>
          <cx:pt idx="269">104.879997</cx:pt>
          <cx:pt idx="270">104.620003</cx:pt>
          <cx:pt idx="271">103.800003</cx:pt>
          <cx:pt idx="272">103.779999</cx:pt>
          <cx:pt idx="273">102.870003</cx:pt>
          <cx:pt idx="274">106.05999799999999</cx:pt>
          <cx:pt idx="275">107</cx:pt>
          <cx:pt idx="276">105.19000200000001</cx:pt>
          <cx:pt idx="277">104.389999</cx:pt>
          <cx:pt idx="278">106.199997</cx:pt>
          <cx:pt idx="279">106.139999</cx:pt>
          <cx:pt idx="280">107.5</cx:pt>
          <cx:pt idx="281">106.30999799999999</cx:pt>
          <cx:pt idx="282">107.910004</cx:pt>
          <cx:pt idx="283">107.790001</cx:pt>
          <cx:pt idx="284">107.860001</cx:pt>
          <cx:pt idx="285">106.900002</cx:pt>
          <cx:pt idx="286">110.050003</cx:pt>
          <cx:pt idx="287">111.760002</cx:pt>
          <cx:pt idx="288">111.260002</cx:pt>
          <cx:pt idx="289">111.69000200000001</cx:pt>
          <cx:pt idx="290">112.040001</cx:pt>
          <cx:pt idx="291">112.889999</cx:pt>
          <cx:pt idx="292">113.019997</cx:pt>
          <cx:pt idx="293">112.25</cx:pt>
          <cx:pt idx="294">111.870003</cx:pt>
          <cx:pt idx="295">111.400002</cx:pt>
          <cx:pt idx="296">109.160004</cx:pt>
          <cx:pt idx="297">110.989998</cx:pt>
          <cx:pt idx="298">112.81999999999999</cx:pt>
          <cx:pt idx="299">114.129997</cx:pt>
          <cx:pt idx="300">114.540001</cx:pt>
          <cx:pt idx="301">115.339996</cx:pt>
          <cx:pt idx="302">116.16999800000001</cx:pt>
          <cx:pt idx="303">118.089996</cx:pt>
          <cx:pt idx="304">117.389999</cx:pt>
          <cx:pt idx="305">117.139999</cx:pt>
          <cx:pt idx="306">119.5</cx:pt>
          <cx:pt idx="307">116.55999799999999</cx:pt>
          <cx:pt idx="308">118.620003</cx:pt>
          <cx:pt idx="309">117.879997</cx:pt>
          <cx:pt idx="310">117.44000200000001</cx:pt>
          <cx:pt idx="311">118.06999999999999</cx:pt>
          <cx:pt idx="312">118.949997</cx:pt>
          <cx:pt idx="313">119.05999799999999</cx:pt>
          <cx:pt idx="314">119.860001</cx:pt>
          <cx:pt idx="315">120.099998</cx:pt>
          <cx:pt idx="316">119.389999</cx:pt>
          <cx:pt idx="317">119.80999799999999</cx:pt>
          <cx:pt idx="318">118.629997</cx:pt>
          <cx:pt idx="319">119.760002</cx:pt>
          <cx:pt idx="320">120.540001</cx:pt>
          <cx:pt idx="321">120.639999</cx:pt>
          <cx:pt idx="322">120.94000200000001</cx:pt>
          <cx:pt idx="323">121.639999</cx:pt>
          <cx:pt idx="324">121.239998</cx:pt>
          <cx:pt idx="325">122.19000200000001</cx:pt>
          <cx:pt idx="326">122.620003</cx:pt>
          <cx:pt idx="327">124.099998</cx:pt>
          <cx:pt idx="328">125.790001</cx:pt>
          <cx:pt idx="329">130.05999800000001</cx:pt>
          <cx:pt idx="330">129.699997</cx:pt>
          <cx:pt idx="331">129.89999399999999</cx:pt>
          <cx:pt idx="332">129.80999800000001</cx:pt>
          <cx:pt idx="333">130.529999</cx:pt>
          <cx:pt idx="334">127.980003</cx:pt>
          <cx:pt idx="335">127.360001</cx:pt>
          <cx:pt idx="336">126.389999</cx:pt>
          <cx:pt idx="337">126.459999</cx:pt>
          <cx:pt idx="338">125.44000200000001</cx:pt>
          <cx:pt idx="339">124.290001</cx:pt>
          <cx:pt idx="340">124.910004</cx:pt>
          <cx:pt idx="341">124.110001</cx:pt>
          <cx:pt idx="342">123.870003</cx:pt>
          <cx:pt idx="343">124.260002</cx:pt>
          <cx:pt idx="344">126.75</cx:pt>
          <cx:pt idx="345">128.30999800000001</cx:pt>
          <cx:pt idx="346">126.519997</cx:pt>
          <cx:pt idx="347">127.43000000000001</cx:pt>
          <cx:pt idx="348">126.620003</cx:pt>
          <cx:pt idx="349">126.199997</cx:pt>
          <cx:pt idx="350">126.910004</cx:pt>
          <cx:pt idx="351">126.980003</cx:pt>
          <cx:pt idx="352">125.379997</cx:pt>
          <cx:pt idx="353">125.260002</cx:pt>
          <cx:pt idx="354">124.230003</cx:pt>
          <cx:pt idx="355">123.849998</cx:pt>
          <cx:pt idx="356">121.279999</cx:pt>
          <cx:pt idx="357">124.949997</cx:pt>
          <cx:pt idx="358">126.44000200000001</cx:pt>
          <cx:pt idx="359">129.19000199999999</cx:pt>
          <cx:pt idx="360">132.39999399999999</cx:pt>
          <cx:pt idx="361">133.88000500000001</cx:pt>
          <cx:pt idx="362">131.39999399999999</cx:pt>
          <cx:pt idx="363">131.979996</cx:pt>
          <cx:pt idx="364">132.259995</cx:pt>
          <cx:pt idx="365">132.63000500000001</cx:pt>
          <cx:pt idx="366">134.19000199999999</cx:pt>
          <cx:pt idx="367">135</cx:pt>
          <cx:pt idx="368">137.449997</cx:pt>
          <cx:pt idx="369">136.58000200000001</cx:pt>
          <cx:pt idx="370">137</cx:pt>
          <cx:pt idx="371">137.25</cx:pt>
          <cx:pt idx="372">134.35000600000001</cx:pt>
          <cx:pt idx="373">134.13999899999999</cx:pt>
          <cx:pt idx="374">134.570007</cx:pt>
          <cx:pt idx="375">136.63000500000001</cx:pt>
          <cx:pt idx="376">136.11999499999999</cx:pt>
          <cx:pt idx="377">136.800003</cx:pt>
          <cx:pt idx="378">135.94000199999999</cx:pt>
          <cx:pt idx="379">136.39999399999999</cx:pt>
          <cx:pt idx="380">136</cx:pt>
          <cx:pt idx="381">137.13000500000001</cx:pt>
          <cx:pt idx="382">138.199997</cx:pt>
          <cx:pt idx="383">138.85000600000001</cx:pt>
          <cx:pt idx="384">139.44000199999999</cx:pt>
          <cx:pt idx="385">138.96000699999999</cx:pt>
          <cx:pt idx="386">137.699997</cx:pt>
          <cx:pt idx="387">135.550003</cx:pt>
          <cx:pt idx="388">140.220001</cx:pt>
          <cx:pt idx="389">137.41000399999999</cx:pt>
          <cx:pt idx="390">139.759995</cx:pt>
          <cx:pt idx="391">138.89999399999999</cx:pt>
          <cx:pt idx="392">140.429993</cx:pt>
          <cx:pt idx="393">140.36999499999999</cx:pt>
          <cx:pt idx="394">141.5</cx:pt>
          <cx:pt idx="395">140.13999899999999</cx:pt>
          <cx:pt idx="396">140.33000200000001</cx:pt>
          <cx:pt idx="397">137</cx:pt>
          <cx:pt idx="398">138.08999600000001</cx:pt>
          <cx:pt idx="399">133.300003</cx:pt>
          <cx:pt idx="400">133.800003</cx:pt>
          <cx:pt idx="401">133.78999300000001</cx:pt>
          <cx:pt idx="402">136.60000600000001</cx:pt>
          <cx:pt idx="403">138.61000100000001</cx:pt>
          <cx:pt idx="404">137.070007</cx:pt>
          <cx:pt idx="405">136.050003</cx:pt>
          <cx:pt idx="406">136.36000100000001</cx:pt>
          <cx:pt idx="407">134.38999899999999</cx:pt>
          <cx:pt idx="408">134.88000500000001</cx:pt>
          <cx:pt idx="409">137.85000600000001</cx:pt>
          <cx:pt idx="410">138.21000699999999</cx:pt>
          <cx:pt idx="411">138.550003</cx:pt>
          <cx:pt idx="412">138.66000399999999</cx:pt>
          <cx:pt idx="413">137.19000199999999</cx:pt>
          <cx:pt idx="414">134.990005</cx:pt>
          <cx:pt idx="415">136.38999899999999</cx:pt>
          <cx:pt idx="416">134.88000500000001</cx:pt>
          <cx:pt idx="417">137.25</cx:pt>
          <cx:pt idx="418">139.14999399999999</cx:pt>
          <cx:pt idx="419">136.61000100000001</cx:pt>
          <cx:pt idx="420">137.300003</cx:pt>
          <cx:pt idx="421">139.11000100000001</cx:pt>
          <cx:pt idx="422">140.029999</cx:pt>
          <cx:pt idx="423">139.58999600000001</cx:pt>
          <cx:pt idx="424">136.800003</cx:pt>
          <cx:pt idx="425">135.91000399999999</cx:pt>
          <cx:pt idx="426">137.85000600000001</cx:pt>
          <cx:pt idx="427">137.779999</cx:pt>
          <cx:pt idx="428">135.83000200000001</cx:pt>
          <cx:pt idx="429">136.96000699999999</cx:pt>
          <cx:pt idx="430">137.36000100000001</cx:pt>
          <cx:pt idx="431">140.300003</cx:pt>
          <cx:pt idx="432">141.009995</cx:pt>
          <cx:pt idx="433">139.229996</cx:pt>
          <cx:pt idx="434">140.36000100000001</cx:pt>
          <cx:pt idx="435">137.5</cx:pt>
          <cx:pt idx="436">139.44000199999999</cx:pt>
          <cx:pt idx="437">140.14999399999999</cx:pt>
          <cx:pt idx="438">138.050003</cx:pt>
          <cx:pt idx="439">139.66000399999999</cx:pt>
          <cx:pt idx="440">136.25</cx:pt>
          <cx:pt idx="441">134.949997</cx:pt>
          <cx:pt idx="442">136.75</cx:pt>
          <cx:pt idx="443">137.13999899999999</cx:pt>
          <cx:pt idx="444">137.08000200000001</cx:pt>
          <cx:pt idx="445">137.46000699999999</cx:pt>
          <cx:pt idx="446">138.490005</cx:pt>
          <cx:pt idx="447">140.11999499999999</cx:pt>
          <cx:pt idx="448">139.69000199999999</cx:pt>
          <cx:pt idx="449">140.05999800000001</cx:pt>
          <cx:pt idx="450">140.78999300000001</cx:pt>
          <cx:pt idx="451">140.949997</cx:pt>
          <cx:pt idx="452">139.759995</cx:pt>
          <cx:pt idx="453">138.449997</cx:pt>
          <cx:pt idx="454">138.970001</cx:pt>
          <cx:pt idx="455">136.88000500000001</cx:pt>
          <cx:pt idx="456">139.38999899999999</cx:pt>
          <cx:pt idx="457">139.33999600000001</cx:pt>
          <cx:pt idx="458">144.39999399999999</cx:pt>
          <cx:pt idx="459">144.08000200000001</cx:pt>
          <cx:pt idx="460">143.520004</cx:pt>
          <cx:pt idx="461">144.89999399999999</cx:pt>
          <cx:pt idx="462">144.259995</cx:pt>
          <cx:pt idx="463">144.83000200000001</cx:pt>
          <cx:pt idx="464">144.970001</cx:pt>
          <cx:pt idx="465">144.36999499999999</cx:pt>
          <cx:pt idx="466">143.83999600000001</cx:pt>
          <cx:pt idx="467">143.979996</cx:pt>
          <cx:pt idx="468">145.33999600000001</cx:pt>
          <cx:pt idx="469">146.279999</cx:pt>
          <cx:pt idx="470">146.740005</cx:pt>
          <cx:pt idx="471">147.020004</cx:pt>
          <cx:pt idx="472">148.929993</cx:pt>
          <cx:pt idx="473">150.070007</cx:pt>
          <cx:pt idx="474">150.88000500000001</cx:pt>
          <cx:pt idx="475">150.30999800000001</cx:pt>
          <cx:pt idx="476">149.39999399999999</cx:pt>
          <cx:pt idx="477">150.070007</cx:pt>
          <cx:pt idx="478">150</cx:pt>
          <cx:pt idx="479">151.36000100000001</cx:pt>
          <cx:pt idx="480">152.33000200000001</cx:pt>
          <cx:pt idx="481">152.10000600000001</cx:pt>
          <cx:pt idx="482">151.80999800000001</cx:pt>
          <cx:pt idx="483">147.490005</cx:pt>
          <cx:pt idx="484">150.13999899999999</cx:pt>
          <cx:pt idx="485">150.050003</cx:pt>
          <cx:pt idx="486">150.990005</cx:pt>
          <cx:pt idx="487">151.070007</cx:pt>
          <cx:pt idx="488">151.28999300000001</cx:pt>
          <cx:pt idx="489">151.53999300000001</cx:pt>
          <cx:pt idx="490">151.64999399999999</cx:pt>
          <cx:pt idx="491">153</cx:pt>
          <cx:pt idx="492">155.11000100000001</cx:pt>
          <cx:pt idx="493">155.449997</cx:pt>
          <cx:pt idx="494">154.300003</cx:pt>
          <cx:pt idx="495">154</cx:pt>
          <cx:pt idx="496">157.35000600000001</cx:pt>
          <cx:pt idx="497">158.11999499999999</cx:pt>
          <cx:pt idx="498">157.479996</cx:pt>
          <cx:pt idx="499">157.55999800000001</cx:pt>
          <cx:pt idx="500">159.449997</cx:pt>
          <cx:pt idx="501">158.990005</cx:pt>
          <cx:pt idx="502">156.770004</cx:pt>
          <cx:pt idx="503">158.779999</cx:pt>
          <cx:pt idx="504">158.320007</cx:pt>
          <cx:pt idx="505">157.08000200000001</cx:pt>
          <cx:pt idx="506">159.320007</cx:pt>
          <cx:pt idx="507">158.929993</cx:pt>
          <cx:pt idx="508">161.83999600000001</cx:pt>
          <cx:pt idx="509">162.820007</cx:pt>
          <cx:pt idx="510">161.759995</cx:pt>
          <cx:pt idx="511">163.38999899999999</cx:pt>
          <cx:pt idx="512">162.61999499999999</cx:pt>
          <cx:pt idx="513">164.35000600000001</cx:pt>
          <cx:pt idx="514">167.41999799999999</cx:pt>
          <cx:pt idx="515">166.679993</cx:pt>
          <cx:pt idx="516">167.39999399999999</cx:pt>
          <cx:pt idx="517">166.19000199999999</cx:pt>
          <cx:pt idx="518">167.509995</cx:pt>
          <cx:pt idx="519">161.14999399999999</cx:pt>
          <cx:pt idx="520">163.779999</cx:pt>
          <cx:pt idx="521">167.83999600000001</cx:pt>
          <cx:pt idx="522">174.050003</cx:pt>
          <cx:pt idx="523">172.21000699999999</cx:pt>
          <cx:pt idx="524">170.429993</cx:pt>
          <cx:pt idx="525">177.13999899999999</cx:pt>
          <cx:pt idx="526">184.029999</cx:pt>
          <cx:pt idx="527">180.970001</cx:pt>
          <cx:pt idx="528">182.85000600000001</cx:pt>
          <cx:pt idx="529">183.58000200000001</cx:pt>
          <cx:pt idx="530">190.64999399999999</cx:pt>
          <cx:pt idx="531">185.58000200000001</cx:pt>
          <cx:pt idx="532">183.08000200000001</cx:pt>
          <cx:pt idx="533">183.25</cx:pt>
          <cx:pt idx="534">185.61000100000001</cx:pt>
          <cx:pt idx="535">188.05999800000001</cx:pt>
          <cx:pt idx="536">186.949997</cx:pt>
          <cx:pt idx="537">183.16999799999999</cx:pt>
          <cx:pt idx="538">167.770004</cx:pt>
          <cx:pt idx="539">174.199997</cx:pt>
          <cx:pt idx="540">169.71000699999999</cx:pt>
          <cx:pt idx="541">163.320007</cx:pt>
          <cx:pt idx="542">152.41000399999999</cx:pt>
          <cx:pt idx="543">165.30999800000001</cx:pt>
          <cx:pt idx="544">173.800003</cx:pt>
          <cx:pt idx="545">168.490005</cx:pt>
          <cx:pt idx="546">166.050003</cx:pt>
          <cx:pt idx="547">162.61000100000001</cx:pt>
          <cx:pt idx="548">151</cx:pt>
          <cx:pt idx="549">158.16000399999999</cx:pt>
          <cx:pt idx="550">157.13000500000001</cx:pt>
          <cx:pt idx="551">145.300003</cx:pt>
          <cx:pt idx="552">147.5</cx:pt>
          <cx:pt idx="553">140</cx:pt>
          <cx:pt idx="554">140</cx:pt>
          <cx:pt idx="555">138</cx:pt>
          <cx:pt idx="556">142.770004</cx:pt>
          <cx:pt idx="557">146</cx:pt>
          <cx:pt idx="558">137.009995</cx:pt>
          <cx:pt idx="559">143.75</cx:pt>
          <cx:pt idx="560">148.91000399999999</cx:pt>
          <cx:pt idx="561">148.39999399999999</cx:pt>
          <cx:pt idx="562">151.75</cx:pt>
          <cx:pt idx="563">152.44000199999999</cx:pt>
          <cx:pt idx="564">159.39999399999999</cx:pt>
          <cx:pt idx="565">153</cx:pt>
          <cx:pt idx="566">151.86000100000001</cx:pt>
          <cx:pt idx="567">155.10000600000001</cx:pt>
          <cx:pt idx="568">160.320007</cx:pt>
          <cx:pt idx="569">169.58999600000001</cx:pt>
          <cx:pt idx="570">165.66999799999999</cx:pt>
          <cx:pt idx="571">166.36000100000001</cx:pt>
          <cx:pt idx="572">164.35000600000001</cx:pt>
          <cx:pt idx="573">169</cx:pt>
          <cx:pt idx="574">171.199997</cx:pt>
          <cx:pt idx="575">174.300003</cx:pt>
          <cx:pt idx="576">179.5</cx:pt>
          <cx:pt idx="577">176.63000500000001</cx:pt>
          <cx:pt idx="578">173.5</cx:pt>
          <cx:pt idx="579">171.38999899999999</cx:pt>
          <cx:pt idx="580">174.11000100000001</cx:pt>
          <cx:pt idx="581">172.05999800000001</cx:pt>
          <cx:pt idx="582">176.58999600000001</cx:pt>
          <cx:pt idx="583">175.58999600000001</cx:pt>
          <cx:pt idx="584">173.220001</cx:pt>
          <cx:pt idx="585">180</cx:pt>
          <cx:pt idx="586">175.800003</cx:pt>
          <cx:pt idx="587">174.490005</cx:pt>
          <cx:pt idx="588">180.61999499999999</cx:pt>
          <cx:pt idx="589">182.08000200000001</cx:pt>
          <cx:pt idx="590">184.16999799999999</cx:pt>
          <cx:pt idx="591">184.979996</cx:pt>
          <cx:pt idx="592">183.14999399999999</cx:pt>
          <cx:pt idx="593">186.800003</cx:pt>
          <cx:pt idx="594">182.550003</cx:pt>
          <cx:pt idx="595">177.53999300000001</cx:pt>
          <cx:pt idx="596">179.05999800000001</cx:pt>
          <cx:pt idx="597">185.75</cx:pt>
          <cx:pt idx="598">185.029999</cx:pt>
          <cx:pt idx="599">184.80999800000001</cx:pt>
          <cx:pt idx="600">185.39999399999999</cx:pt>
          <cx:pt idx="601">183.19000199999999</cx:pt>
          <cx:pt idx="602">186.33999600000001</cx:pt>
          <cx:pt idx="603">180.199997</cx:pt>
          <cx:pt idx="604">180.740005</cx:pt>
          <cx:pt idx="605">182.729996</cx:pt>
          <cx:pt idx="606">182.53999300000001</cx:pt>
          <cx:pt idx="607">184.25</cx:pt>
          <cx:pt idx="608">184.820007</cx:pt>
          <cx:pt idx="609">184.300003</cx:pt>
          <cx:pt idx="610">182.61999499999999</cx:pt>
          <cx:pt idx="611">185.94000199999999</cx:pt>
          <cx:pt idx="612">188</cx:pt>
          <cx:pt idx="613">191.13000500000001</cx:pt>
          <cx:pt idx="614">193.13000500000001</cx:pt>
          <cx:pt idx="615">190.53999300000001</cx:pt>
          <cx:pt idx="616">184.58000200000001</cx:pt>
          <cx:pt idx="617">192.88999899999999</cx:pt>
          <cx:pt idx="618">195.029999</cx:pt>
          <cx:pt idx="619">194</cx:pt>
          <cx:pt idx="620">198.58999600000001</cx:pt>
          <cx:pt idx="621">195.78999300000001</cx:pt>
          <cx:pt idx="622">202.08999600000001</cx:pt>
          <cx:pt idx="623">201.60000600000001</cx:pt>
          <cx:pt idx="624">197.800003</cx:pt>
          <cx:pt idx="625">199.729996</cx:pt>
          <cx:pt idx="626">195.779999</cx:pt>
          <cx:pt idx="627">197.88000500000001</cx:pt>
          <cx:pt idx="628">203.13999899999999</cx:pt>
          <cx:pt idx="629">205.679993</cx:pt>
          <cx:pt idx="630">208.83000200000001</cx:pt>
          <cx:pt idx="631">210.449997</cx:pt>
          <cx:pt idx="632">210.070007</cx:pt>
          <cx:pt idx="633">216.33000200000001</cx:pt>
          <cx:pt idx="634">213.61999499999999</cx:pt>
          <cx:pt idx="635">214.479996</cx:pt>
          <cx:pt idx="636">206.13000500000001</cx:pt>
          <cx:pt idx="637">209.55999800000001</cx:pt>
          <cx:pt idx="638">205.39999399999999</cx:pt>
          <cx:pt idx="639">204.470001</cx:pt>
          <cx:pt idx="640">205</cx:pt>
          <cx:pt idx="641">213.66000399999999</cx:pt>
          <cx:pt idx="642">209.199997</cx:pt>
          <cx:pt idx="643">207.19000199999999</cx:pt>
          <cx:pt idx="644">200.41999799999999</cx:pt>
          <cx:pt idx="645">201.470001</cx:pt>
          <cx:pt idx="646">203.61000100000001</cx:pt>
          <cx:pt idx="647">202.5</cx:pt>
          <cx:pt idx="648">201</cx:pt>
          <cx:pt idx="649">204.39999399999999</cx:pt>
          <cx:pt idx="650">211.520004</cx:pt>
          <cx:pt idx="651">214.16999799999999</cx:pt>
          <cx:pt idx="652">214.89999399999999</cx:pt>
          <cx:pt idx="653">212.33999600000001</cx:pt>
          <cx:pt idx="654">214.85000600000001</cx:pt>
          <cx:pt idx="655">211.66999799999999</cx:pt>
          <cx:pt idx="656">207.16000399999999</cx:pt>
          <cx:pt idx="657">205.28999300000001</cx:pt>
          <cx:pt idx="658">209.44000199999999</cx:pt>
          <cx:pt idx="659">208.759995</cx:pt>
          <cx:pt idx="660">209.60000600000001</cx:pt>
          <cx:pt idx="661">210.529999</cx:pt>
          <cx:pt idx="662">211.490005</cx:pt>
          <cx:pt idx="663">209.53999300000001</cx:pt>
          <cx:pt idx="664">213.86000100000001</cx:pt>
          <cx:pt idx="665">214.78999300000001</cx:pt>
          <cx:pt idx="666">213.10000600000001</cx:pt>
          <cx:pt idx="667">217.88000500000001</cx:pt>
          <cx:pt idx="668">222.88999899999999</cx:pt>
          <cx:pt idx="669">228.179993</cx:pt>
          <cx:pt idx="670">227</cx:pt>
          <cx:pt idx="671">225.509995</cx:pt>
          <cx:pt idx="672">227.970001</cx:pt>
          <cx:pt idx="673">229.270004</cx:pt>
          <cx:pt idx="674">215.10000600000001</cx:pt>
          <cx:pt idx="675">206.5</cx:pt>
          <cx:pt idx="676">207.60000600000001</cx:pt>
          <cx:pt idx="677">213.39999399999999</cx:pt>
          <cx:pt idx="678">207.199997</cx:pt>
          <cx:pt idx="679">204.240005</cx:pt>
          <cx:pt idx="680">208.41999799999999</cx:pt>
          <cx:pt idx="681">210.61999499999999</cx:pt>
          <cx:pt idx="682">200.050003</cx:pt>
          <cx:pt idx="683">202.800003</cx:pt>
          <cx:pt idx="684">197.19000199999999</cx:pt>
          <cx:pt idx="685">205.05999800000001</cx:pt>
          <cx:pt idx="686">207.89999399999999</cx:pt>
          <cx:pt idx="687">199.85000600000001</cx:pt>
          <cx:pt idx="688">203.550003</cx:pt>
          <cx:pt idx="689">210.88000500000001</cx:pt>
          <cx:pt idx="690">209.35000600000001</cx:pt>
          <cx:pt idx="691">207.729996</cx:pt>
          <cx:pt idx="692">213.490005</cx:pt>
          <cx:pt idx="693">208</cx:pt>
          <cx:pt idx="694">207.220001</cx:pt>
          <cx:pt idx="695">208.820007</cx:pt>
          <cx:pt idx="696">207.05999800000001</cx:pt>
          <cx:pt idx="697">210.509995</cx:pt>
          <cx:pt idx="698">211.229996</cx:pt>
          <cx:pt idx="699">218.78999300000001</cx:pt>
          <cx:pt idx="700">222.720001</cx:pt>
          <cx:pt idx="701">223</cx:pt>
          <cx:pt idx="702">217.10000600000001</cx:pt>
          <cx:pt idx="703">220.14999399999999</cx:pt>
          <cx:pt idx="704">220.41999799999999</cx:pt>
          <cx:pt idx="705">215.800003</cx:pt>
          <cx:pt idx="706">213.11999499999999</cx:pt>
          <cx:pt idx="707">213.929993</cx:pt>
          <cx:pt idx="708">215.029999</cx:pt>
          <cx:pt idx="709">213.85000600000001</cx:pt>
          <cx:pt idx="710">211.58999600000001</cx:pt>
          <cx:pt idx="711">207.66999799999999</cx:pt>
          <cx:pt idx="712">204.070007</cx:pt>
          <cx:pt idx="713">203.5</cx:pt>
          <cx:pt idx="714">204.28999300000001</cx:pt>
          <cx:pt idx="715">203.88999899999999</cx:pt>
          <cx:pt idx="716">214.020004</cx:pt>
          <cx:pt idx="717">222.03999300000001</cx:pt>
          <cx:pt idx="718">222.259995</cx:pt>
          <cx:pt idx="719">224.44000199999999</cx:pt>
          <cx:pt idx="720">214.5</cx:pt>
          <cx:pt idx="721">212.38999899999999</cx:pt>
          <cx:pt idx="722">217.21000699999999</cx:pt>
          <cx:pt idx="723">216.36000100000001</cx:pt>
          <cx:pt idx="724">214.86999499999999</cx:pt>
          <cx:pt idx="725">216.10000600000001</cx:pt>
          <cx:pt idx="726">213.64999399999999</cx:pt>
          <cx:pt idx="727">211.38000500000001</cx:pt>
          <cx:pt idx="728">212.199997</cx:pt>
          <cx:pt idx="729">210.949997</cx:pt>
          <cx:pt idx="730">209.58999600000001</cx:pt>
          <cx:pt idx="731">215.11000100000001</cx:pt>
          <cx:pt idx="732">214.85000600000001</cx:pt>
          <cx:pt idx="733">214.10000600000001</cx:pt>
          <cx:pt idx="734">214.509995</cx:pt>
          <cx:pt idx="735">214.88000500000001</cx:pt>
          <cx:pt idx="736">214.61000100000001</cx:pt>
          <cx:pt idx="737">214.220001</cx:pt>
          <cx:pt idx="738">214.36999499999999</cx:pt>
          <cx:pt idx="739">213.970001</cx:pt>
          <cx:pt idx="740">215.16000399999999</cx:pt>
          <cx:pt idx="741">211.770004</cx:pt>
          <cx:pt idx="742">210.050003</cx:pt>
          <cx:pt idx="743">213.10000600000001</cx:pt>
          <cx:pt idx="744">215.16999799999999</cx:pt>
          <cx:pt idx="745">214.75</cx:pt>
          <cx:pt idx="746">219.86999499999999</cx:pt>
          <cx:pt idx="747">218.58999600000001</cx:pt>
          <cx:pt idx="748">217.550003</cx:pt>
          <cx:pt idx="749">222.69000199999999</cx:pt>
          <cx:pt idx="750">223.11000100000001</cx:pt>
          <cx:pt idx="751">221.41999799999999</cx:pt>
          <cx:pt idx="752">224.449997</cx:pt>
          <cx:pt idx="753">226.30999800000001</cx:pt>
          <cx:pt idx="754">225.229996</cx:pt>
          <cx:pt idx="755">221.699997</cx:pt>
          <cx:pt idx="756">222.529999</cx:pt>
          <cx:pt idx="757">217.259995</cx:pt>
          <cx:pt idx="758">212.16999799999999</cx:pt>
          <cx:pt idx="759">214.03999300000001</cx:pt>
          <cx:pt idx="760">218.679993</cx:pt>
          <cx:pt idx="761">218.470001</cx:pt>
          <cx:pt idx="762">216.5</cx:pt>
          <cx:pt idx="763">214.020004</cx:pt>
          <cx:pt idx="764">215.91000399999999</cx:pt>
          <cx:pt idx="765">213.520004</cx:pt>
          <cx:pt idx="766">213.75</cx:pt>
          <cx:pt idx="767">217.699997</cx:pt>
          <cx:pt idx="768">224.699997</cx:pt>
          <cx:pt idx="769">227.08000200000001</cx:pt>
          <cx:pt idx="770">229.11999499999999</cx:pt>
          <cx:pt idx="771">231.86000100000001</cx:pt>
          <cx:pt idx="772">238</cx:pt>
          <cx:pt idx="773">235.61000100000001</cx:pt>
          <cx:pt idx="774">235.990005</cx:pt>
          <cx:pt idx="775">235.05999800000001</cx:pt>
          <cx:pt idx="776">241.300003</cx:pt>
          <cx:pt idx="777">239.570007</cx:pt>
          <cx:pt idx="778">242.66000399999999</cx:pt>
          <cx:pt idx="779">242.229996</cx:pt>
          <cx:pt idx="780">243.14999399999999</cx:pt>
          <cx:pt idx="781">241.86999499999999</cx:pt>
          <cx:pt idx="782">245</cx:pt>
          <cx:pt idx="783">244.779999</cx:pt>
          <cx:pt idx="784">243.929993</cx:pt>
          <cx:pt idx="785">245.029999</cx:pt>
          <cx:pt idx="786">241.320007</cx:pt>
          <cx:pt idx="787">241.800003</cx:pt>
          <cx:pt idx="788">243.75</cx:pt>
          <cx:pt idx="789">237.41999799999999</cx:pt>
          <cx:pt idx="790">230.33000200000001</cx:pt>
          <cx:pt idx="791">230.009995</cx:pt>
          <cx:pt idx="792">232.08000200000001</cx:pt>
          <cx:pt idx="793">231.529999</cx:pt>
          <cx:pt idx="794">235.89999399999999</cx:pt>
          <cx:pt idx="795">237.009995</cx:pt>
          <cx:pt idx="796">232.16000399999999</cx:pt>
          <cx:pt idx="797">226.740005</cx:pt>
          <cx:pt idx="798">229.520004</cx:pt>
          <cx:pt idx="799">231.36999499999999</cx:pt>
          <cx:pt idx="800">232.88000500000001</cx:pt>
          <cx:pt idx="801">237</cx:pt>
          <cx:pt idx="802">234.96000699999999</cx:pt>
          <cx:pt idx="803">234.009995</cx:pt>
          <cx:pt idx="804">234.96000699999999</cx:pt>
          <cx:pt idx="805">236.279999</cx:pt>
          <cx:pt idx="806">236.14999399999999</cx:pt>
          <cx:pt idx="807">232.55999800000001</cx:pt>
          <cx:pt idx="808">231.020004</cx:pt>
          <cx:pt idx="809">230.270004</cx:pt>
          <cx:pt idx="810">237.490005</cx:pt>
          <cx:pt idx="811">237.85000600000001</cx:pt>
          <cx:pt idx="812">235.300003</cx:pt>
          <cx:pt idx="813">231.550003</cx:pt>
          <cx:pt idx="814">236.58999600000001</cx:pt>
          <cx:pt idx="815">233.529999</cx:pt>
          <cx:pt idx="816">232.91000399999999</cx:pt>
          <cx:pt idx="817">238.470001</cx:pt>
          <cx:pt idx="818">242.759995</cx:pt>
          <cx:pt idx="819">247.61000100000001</cx:pt>
          <cx:pt idx="820">247.80999800000001</cx:pt>
          <cx:pt idx="821">252.770004</cx:pt>
          <cx:pt idx="822">252.86999499999999</cx:pt>
          <cx:pt idx="823">254.71000699999999</cx:pt>
          <cx:pt idx="824">257.26001000000002</cx:pt>
          <cx:pt idx="825">257.48001099999999</cx:pt>
          <cx:pt idx="826">257.92999300000002</cx:pt>
          <cx:pt idx="827">259.47000100000002</cx:pt>
          <cx:pt idx="828">260.19000199999999</cx:pt>
          <cx:pt idx="829">257.82000699999998</cx:pt>
          <cx:pt idx="830">258.94000199999999</cx:pt>
          <cx:pt idx="831">260.209991</cx:pt>
          <cx:pt idx="832">257.88000499999998</cx:pt>
          <cx:pt idx="833">261.66000400000001</cx:pt>
          <cx:pt idx="834">261.57998700000002</cx:pt>
          <cx:pt idx="835">256.07998700000002</cx:pt>
          <cx:pt idx="836">255.46000699999999</cx:pt>
          <cx:pt idx="837">249.740005</cx:pt>
          <cx:pt idx="838">253.39999399999999</cx:pt>
          <cx:pt idx="839">250.970001</cx:pt>
          <cx:pt idx="840">249.05999800000001</cx:pt>
          <cx:pt idx="841">246.449997</cx:pt>
          <cx:pt idx="842">252.14999399999999</cx:pt>
          <cx:pt idx="843">250.86999499999999</cx:pt>
          <cx:pt idx="844">244.550003</cx:pt>
          <cx:pt idx="845">242.16999799999999</cx:pt>
          <cx:pt idx="846">241.800003</cx:pt>
          <cx:pt idx="847">245.58000200000001</cx:pt>
          <cx:pt idx="848">246.550003</cx:pt>
          <cx:pt idx="849">246.270004</cx:pt>
          <cx:pt idx="850">239.30999800000001</cx:pt>
          <cx:pt idx="851">243.96000699999999</cx:pt>
          <cx:pt idx="852">247.570007</cx:pt>
          <cx:pt idx="853">247.78999300000001</cx:pt>
          <cx:pt idx="854">251.770004</cx:pt>
          <cx:pt idx="855">251.429993</cx:pt>
          <cx:pt idx="856">251.16999799999999</cx:pt>
          <cx:pt idx="857">251</cx:pt>
          <cx:pt idx="858">251.229996</cx:pt>
          <cx:pt idx="859">248.13000500000001</cx:pt>
          <cx:pt idx="860">245.220001</cx:pt>
          <cx:pt idx="861">247.759995</cx:pt>
          <cx:pt idx="862">249.979996</cx:pt>
          <cx:pt idx="863">255.16000399999999</cx:pt>
          <cx:pt idx="864">253.80999800000001</cx:pt>
          <cx:pt idx="865">254.28999300000001</cx:pt>
          <cx:pt idx="866">257.98998999999998</cx:pt>
          <cx:pt idx="867">257.89999399999999</cx:pt>
          <cx:pt idx="868">259.76998900000001</cx:pt>
          <cx:pt idx="869">259.39999399999999</cx:pt>
          <cx:pt idx="870">256.07000699999998</cx:pt>
          <cx:pt idx="871">259.63000499999998</cx:pt>
          <cx:pt idx="872">259.82000699999998</cx:pt>
          <cx:pt idx="873">262.72000100000002</cx:pt>
          <cx:pt idx="874">265.98998999999998</cx:pt>
          <cx:pt idx="875">266.16000400000001</cx:pt>
          <cx:pt idx="876">266.23001099999999</cx:pt>
          <cx:pt idx="877">266.19000199999999</cx:pt>
          <cx:pt idx="878">268.86999500000002</cx:pt>
          <cx:pt idx="879">270.69000199999999</cx:pt>
          <cx:pt idx="880">269.60998499999999</cx:pt>
          <cx:pt idx="881">272.82000699999998</cx:pt>
          <cx:pt idx="882">278.02999899999998</cx:pt>
          <cx:pt idx="883">279.39999399999999</cx:pt>
          <cx:pt idx="884">276.89999399999999</cx:pt>
          <cx:pt idx="885">275.72000100000002</cx:pt>
          <cx:pt idx="886">279.16000400000001</cx:pt>
          <cx:pt idx="887">277.51998900000001</cx:pt>
          <cx:pt idx="888">282.35000600000001</cx:pt>
          <cx:pt idx="889">282</cx:pt>
          <cx:pt idx="890">282.07000699999998</cx:pt>
          <cx:pt idx="891">278.92999300000002</cx:pt>
          <cx:pt idx="892">278.02999899999998</cx:pt>
          <cx:pt idx="893">278.89999399999999</cx:pt>
          <cx:pt idx="894">283.83999599999999</cx:pt>
          <cx:pt idx="895">287.36999500000002</cx:pt>
          <cx:pt idx="896">289</cx:pt>
          <cx:pt idx="897">289.42999300000002</cx:pt>
          <cx:pt idx="898">288.98998999999998</cx:pt>
          <cx:pt idx="899">286.23998999999998</cx:pt>
          <cx:pt idx="900">285.17001299999998</cx:pt>
          <cx:pt idx="901">286.35998499999999</cx:pt>
          <cx:pt idx="902">285.42001299999998</cx:pt>
          <cx:pt idx="903">286.22000100000002</cx:pt>
          <cx:pt idx="904">286.88000499999998</cx:pt>
          <cx:pt idx="905">288.51001000000002</cx:pt>
          <cx:pt idx="906">289.75</cx:pt>
          <cx:pt idx="907">288.79998799999998</cx:pt>
          <cx:pt idx="908">287.209991</cx:pt>
          <cx:pt idx="909">286.63000499999998</cx:pt>
          <cx:pt idx="910">289.48001099999999</cx:pt>
          <cx:pt idx="911">293.19000199999999</cx:pt>
          <cx:pt idx="912">292.39001500000001</cx:pt>
          <cx:pt idx="913">292.040009</cx:pt>
          <cx:pt idx="914">288.69000199999999</cx:pt>
          <cx:pt idx="915">299.72000100000002</cx:pt>
          <cx:pt idx="916">303.25</cx:pt>
          <cx:pt idx="917">305.01998900000001</cx:pt>
          <cx:pt idx="918">304.29998799999998</cx:pt>
          <cx:pt idx="919">300.98998999999998</cx:pt>
          <cx:pt idx="920">298.98998999999998</cx:pt>
          <cx:pt idx="921">301.11999500000002</cx:pt>
          <cx:pt idx="922">304.42001299999998</cx:pt>
          <cx:pt idx="923">302.86999500000002</cx:pt>
          <cx:pt idx="924">302.20001200000002</cx:pt>
          <cx:pt idx="925">300.98998999999998</cx:pt>
          <cx:pt idx="926">301.01001000000002</cx:pt>
          <cx:pt idx="927">299.77999899999998</cx:pt>
          <cx:pt idx="928">300.82000699999998</cx:pt>
          <cx:pt idx="929">298.42001299999998</cx:pt>
          <cx:pt idx="930">297.54998799999998</cx:pt>
          <cx:pt idx="931">299.55999800000001</cx:pt>
          <cx:pt idx="932">303.26001000000002</cx:pt>
          <cx:pt idx="933">303.76001000000002</cx:pt>
          <cx:pt idx="934">304.17001299999998</cx:pt>
          <cx:pt idx="935">296.32998700000002</cx:pt>
          <cx:pt idx="936">295.69000199999999</cx:pt>
          <cx:pt idx="937">296.73001099999999</cx:pt>
          <cx:pt idx="938">298.85000600000001</cx:pt>
          <cx:pt idx="939">298.23001099999999</cx:pt>
          <cx:pt idx="940">296.14001500000001</cx:pt>
          <cx:pt idx="941">289.79998799999998</cx:pt>
          <cx:pt idx="942">285.10000600000001</cx:pt>
          <cx:pt idx="943">285.709991</cx:pt>
          <cx:pt idx="944">282.11999500000002</cx:pt>
          <cx:pt idx="945">287.39999399999999</cx:pt>
          <cx:pt idx="946">284.04998799999998</cx:pt>
          <cx:pt idx="947">285.77999899999998</cx:pt>
          <cx:pt idx="948">295.17999300000002</cx:pt>
          <cx:pt idx="949">296.22000100000002</cx:pt>
          <cx:pt idx="950">292.92001299999998</cx:pt>
          <cx:pt idx="951">295.33999599999999</cx:pt>
          <cx:pt idx="952">294.91000400000001</cx:pt>
          <cx:pt idx="953">299.209991</cx:pt>
          <cx:pt idx="954">302.33999599999999</cx:pt>
          <cx:pt idx="955">303.57000699999998</cx:pt>
          <cx:pt idx="956">308.35000600000001</cx:pt>
          <cx:pt idx="957">309.209991</cx:pt>
          <cx:pt idx="958">307.17001299999998</cx:pt>
          <cx:pt idx="959">310.39999399999999</cx:pt>
          <cx:pt idx="960">309.35998499999999</cx:pt>
          <cx:pt idx="961">311</cx:pt>
          <cx:pt idx="962">316</cx:pt>
          <cx:pt idx="963">324.32998700000002</cx:pt>
          <cx:pt idx="964">324.13000499999998</cx:pt>
          <cx:pt idx="965">331.35998499999999</cx:pt>
          <cx:pt idx="966">330.30999800000001</cx:pt>
          <cx:pt idx="967">333.89999399999999</cx:pt>
          <cx:pt idx="968">332.89001500000001</cx:pt>
          <cx:pt idx="969">338.51001000000002</cx:pt>
          <cx:pt idx="970">337.29998799999998</cx:pt>
          <cx:pt idx="971">337.10998499999999</cx:pt>
          <cx:pt idx="972">334.57000699999998</cx:pt>
          <cx:pt idx="973">331.25</cx:pt>
          <cx:pt idx="974">333.92001299999998</cx:pt>
          <cx:pt idx="975">337.540009</cx:pt>
          <cx:pt idx="976">335.67999300000002</cx:pt>
          <cx:pt idx="977">338.94000199999999</cx:pt>
          <cx:pt idx="978">338.17999300000002</cx:pt>
          <cx:pt idx="979">342.64001500000001</cx:pt>
          <cx:pt idx="980">344.61999500000002</cx:pt>
          <cx:pt idx="981">337.04998799999998</cx:pt>
          <cx:pt idx="982">336.27999899999998</cx:pt>
          <cx:pt idx="983">334.35000600000001</cx:pt>
          <cx:pt idx="984">334.94000199999999</cx:pt>
          <cx:pt idx="985">335.32000699999998</cx:pt>
          <cx:pt idx="986">335.13000499999998</cx:pt>
          <cx:pt idx="987">330.29998799999998</cx:pt>
          <cx:pt idx="988">331.98998999999998</cx:pt>
          <cx:pt idx="989">323.95001200000002</cx:pt>
          <cx:pt idx="990">331.64001500000001</cx:pt>
          <cx:pt idx="991">335.30999800000001</cx:pt>
          <cx:pt idx="992">334.41000400000001</cx:pt>
          <cx:pt idx="993">334.98001099999999</cx:pt>
          <cx:pt idx="994">340.67999300000002</cx:pt>
          <cx:pt idx="995">333.22000100000002</cx:pt>
          <cx:pt idx="996">328.60998499999999</cx:pt>
          <cx:pt idx="997">335.709991</cx:pt>
          <cx:pt idx="998">320.88000499999998</cx:pt>
          <cx:pt idx="999">320.04998799999998</cx:pt>
          <cx:pt idx="1000">323.290009</cx:pt>
          <cx:pt idx="1001">328.29998799999998</cx:pt>
          <cx:pt idx="1002">332.75</cx:pt>
          <cx:pt idx="1003">335.459991</cx:pt>
          <cx:pt idx="1004">343.14999399999999</cx:pt>
          <cx:pt idx="1005">341.29998799999998</cx:pt>
          <cx:pt idx="1006">341.91000400000001</cx:pt>
          <cx:pt idx="1007">338.51001000000002</cx:pt>
          <cx:pt idx="1008">335.35000600000001</cx:pt>
          <cx:pt idx="1009">334.82998700000002</cx:pt>
          <cx:pt idx="1010">325.85998499999999</cx:pt>
          <cx:pt idx="1011">313.14999399999999</cx:pt>
          <cx:pt idx="1012">314.14999399999999</cx:pt>
          <cx:pt idx="1013">309.48998999999998</cx:pt>
          <cx:pt idx="1014">313.38000499999998</cx:pt>
          <cx:pt idx="1015">319.67001299999998</cx:pt>
          <cx:pt idx="1016">320.47000100000002</cx:pt>
          <cx:pt idx="1017">304.25</cx:pt>
          <cx:pt idx="1018">304.07000699999998</cx:pt>
          <cx:pt idx="1019">306.290009</cx:pt>
          <cx:pt idx="1020">309.07000699999998</cx:pt>
          <cx:pt idx="1021">302.69000199999999</cx:pt>
          <cx:pt idx="1022">292.20001200000002</cx:pt>
          <cx:pt idx="1023">291.51998900000001</cx:pt>
          <cx:pt idx="1024">307.98998999999998</cx:pt>
          <cx:pt idx="1025">302.66000400000001</cx:pt>
          <cx:pt idx="1026">300.23001099999999</cx:pt>
          <cx:pt idx="1027">308.95001200000002</cx:pt>
          <cx:pt idx="1028">310.41000400000001</cx:pt>
          <cx:pt idx="1029">309.63000499999998</cx:pt>
          <cx:pt idx="1030">309.48998999999998</cx:pt>
          <cx:pt idx="1031">300.209991</cx:pt>
          <cx:pt idx="1032">306.17001299999998</cx:pt>
          <cx:pt idx="1033">301.25</cx:pt>
          <cx:pt idx="1034">309.86999500000002</cx:pt>
          <cx:pt idx="1035">304.040009</cx:pt>
          <cx:pt idx="1036">303.19000199999999</cx:pt>
          <cx:pt idx="1037">293.76998900000001</cx:pt>
          <cx:pt idx="1038">300.01001000000002</cx:pt>
          <cx:pt idx="1039">298.36999500000002</cx:pt>
          <cx:pt idx="1040">296.35998499999999</cx:pt>
          <cx:pt idx="1041">293.04998799999998</cx:pt>
          <cx:pt idx="1042">285</cx:pt>
          <cx:pt idx="1043">290.17999300000002</cx:pt>
          <cx:pt idx="1044">272.51001000000002</cx:pt>
          <cx:pt idx="1045">295.14001500000001</cx:pt>
          <cx:pt idx="1046">294.30999800000001</cx:pt>
          <cx:pt idx="1047">296.39999399999999</cx:pt>
          <cx:pt idx="1048">295.35998499999999</cx:pt>
          <cx:pt idx="1049">302.89001500000001</cx:pt>
          <cx:pt idx="1050">294.290009</cx:pt>
          <cx:pt idx="1051">288.52999899999998</cx:pt>
          <cx:pt idx="1052">277.79998799999998</cx:pt>
          <cx:pt idx="1053">283.44000199999999</cx:pt>
          <cx:pt idx="1054">283.01998900000001</cx:pt>
          <cx:pt idx="1055">287.959991</cx:pt>
          <cx:pt idx="1056">280.33999599999999</cx:pt>
          <cx:pt idx="1057">280.35000600000001</cx:pt>
          <cx:pt idx="1058">289.10998499999999</cx:pt>
          <cx:pt idx="1059">293.290009</cx:pt>
          <cx:pt idx="1060">295.36999500000002</cx:pt>
          <cx:pt idx="1061">298.89001500000001</cx:pt>
          <cx:pt idx="1062">299.79998799999998</cx:pt>
          <cx:pt idx="1063">300.51001000000002</cx:pt>
          <cx:pt idx="1064">299.14001500000001</cx:pt>
          <cx:pt idx="1065">305.23001099999999</cx:pt>
          <cx:pt idx="1066">304.32998700000002</cx:pt>
          <cx:pt idx="1067">313.91000400000001</cx:pt>
          <cx:pt idx="1068">313.76001000000002</cx:pt>
          <cx:pt idx="1069">313.89999399999999</cx:pt>
          <cx:pt idx="1070">309.36999500000002</cx:pt>
          <cx:pt idx="1071">310.08999599999999</cx:pt>
          <cx:pt idx="1072">313.26998900000001</cx:pt>
          <cx:pt idx="1073">305.19000199999999</cx:pt>
          <cx:pt idx="1074">296.66000400000001</cx:pt>
          <cx:pt idx="1075">300.44000199999999</cx:pt>
          <cx:pt idx="1076">291.790009</cx:pt>
          <cx:pt idx="1077">289.23998999999998</cx:pt>
          <cx:pt idx="1078">282.73001099999999</cx:pt>
          <cx:pt idx="1079">288.08999599999999</cx:pt>
          <cx:pt idx="1080">278.91000400000001</cx:pt>
          <cx:pt idx="1081">279.38000499999998</cx:pt>
          <cx:pt idx="1082">289.39999399999999</cx:pt>
          <cx:pt idx="1083">288.57998700000002</cx:pt>
          <cx:pt idx="1084">281.67999300000002</cx:pt>
          <cx:pt idx="1085">273.290009</cx:pt>
          <cx:pt idx="1086">277.5</cx:pt>
          <cx:pt idx="1087">282.10000600000001</cx:pt>
          <cx:pt idx="1088">285.19000199999999</cx:pt>
          <cx:pt idx="1089">288.60998499999999</cx:pt>
          <cx:pt idx="1090">277.709991</cx:pt>
          <cx:pt idx="1091">283.959991</cx:pt>
          <cx:pt idx="1092">282.58999599999999</cx:pt>
          <cx:pt idx="1093">285.540009</cx:pt>
          <cx:pt idx="1094">274.80999800000001</cx:pt>
          <cx:pt idx="1095">270.05999800000001</cx:pt>
          <cx:pt idx="1096">271.69000199999999</cx:pt>
          <cx:pt idx="1097">265.67999300000002</cx:pt>
          <cx:pt idx="1098">257.69000199999999</cx:pt>
          <cx:pt idx="1099">257.35000600000001</cx:pt>
          <cx:pt idx="1100">259.959991</cx:pt>
          <cx:pt idx="1101">266.10998499999999</cx:pt>
          <cx:pt idx="1102">263</cx:pt>
          <cx:pt idx="1103">253.89999399999999</cx:pt>
          <cx:pt idx="1104">257.23998999999998</cx:pt>
          <cx:pt idx="1105">255.490005</cx:pt>
          <cx:pt idx="1106">257.89001500000001</cx:pt>
          <cx:pt idx="1107">258.14001500000001</cx:pt>
          <cx:pt idx="1108">262.26998900000001</cx:pt>
          <cx:pt idx="1109">268.48001099999999</cx:pt>
          <cx:pt idx="1110">272.52999899999998</cx:pt>
          <cx:pt idx="1111">275.20001200000002</cx:pt>
          <cx:pt idx="1112">264.45001200000002</cx:pt>
          <cx:pt idx="1113">270.30999800000001</cx:pt>
          <cx:pt idx="1114">272.05999800000001</cx:pt>
          <cx:pt idx="1115">266.64001500000001</cx:pt>
          <cx:pt idx="1116">271.709991</cx:pt>
          <cx:pt idx="1117">267.77999899999998</cx:pt>
          <cx:pt idx="1118">260.57998700000002</cx:pt>
          <cx:pt idx="1119">245.11000100000001</cx:pt>
          <cx:pt idx="1120">243.86000100000001</cx:pt>
          <cx:pt idx="1121">248.30999800000001</cx:pt>
          <cx:pt idx="1122">245.979996</cx:pt>
          <cx:pt idx="1123">244.699997</cx:pt>
          <cx:pt idx="1124">250.259995</cx:pt>
          <cx:pt idx="1125">251.88999899999999</cx:pt>
          <cx:pt idx="1126">255.570007</cx:pt>
          <cx:pt idx="1127">261.80999800000001</cx:pt>
          <cx:pt idx="1128">268.209991</cx:pt>
          <cx:pt idx="1129">263.98001099999999</cx:pt>
          <cx:pt idx="1130">257.58999599999999</cx:pt>
          <cx:pt idx="1131">257.04998799999998</cx:pt>
          <cx:pt idx="1132">256.39001500000001</cx:pt>
          <cx:pt idx="1133">256.16000400000001</cx:pt>
          <cx:pt idx="1134">263.75</cx:pt>
          <cx:pt idx="1135">265.11999500000002</cx:pt>
          <cx:pt idx="1136">264.790009</cx:pt>
          <cx:pt idx="1137">265.64999399999999</cx:pt>
          <cx:pt idx="1138">265.88000499999998</cx:pt>
          <cx:pt idx="1139">250.19000199999999</cx:pt>
          <cx:pt idx="1140">250.570007</cx:pt>
          <cx:pt idx="1141">255.720001</cx:pt>
          <cx:pt idx="1142">259.75</cx:pt>
          <cx:pt idx="1143">257.57998700000002</cx:pt>
          <cx:pt idx="1144">259.89999399999999</cx:pt>
          <cx:pt idx="1145">259.790009</cx:pt>
          <cx:pt idx="1146">265.23998999999998</cx:pt>
          <cx:pt idx="1147">261</cx:pt>
          <cx:pt idx="1148">259.85998499999999</cx:pt>
          <cx:pt idx="1149">261.16000400000001</cx:pt>
          <cx:pt idx="1150">269.75</cx:pt>
          <cx:pt idx="1151">277.70001200000002</cx:pt>
          <cx:pt idx="1152">277.82000699999998</cx:pt>
          <cx:pt idx="1153">276</cx:pt>
          <cx:pt idx="1154">276.76001000000002</cx:pt>
          <cx:pt idx="1155">281.79998799999998</cx:pt>
          <cx:pt idx="1156">279.14999399999999</cx:pt>
          <cx:pt idx="1157">284.04998799999998</cx:pt>
          <cx:pt idx="1158">279.64001500000001</cx:pt>
          <cx:pt idx="1159">288.17001299999998</cx:pt>
          <cx:pt idx="1160">290.85000600000001</cx:pt>
          <cx:pt idx="1161">288.48001099999999</cx:pt>
          <cx:pt idx="1162">291</cx:pt>
          <cx:pt idx="1163">291.98998999999998</cx:pt>
          <cx:pt idx="1164">289.73998999999998</cx:pt>
          <cx:pt idx="1165">290.19000199999999</cx:pt>
          <cx:pt idx="1166">288.89999399999999</cx:pt>
          <cx:pt idx="1167">282.07998700000002</cx:pt>
          <cx:pt idx="1168">276.44000199999999</cx:pt>
          <cx:pt idx="1169">275.41000400000001</cx:pt>
          <cx:pt idx="1170">277.32998700000002</cx:pt>
          <cx:pt idx="1171">279.07998700000002</cx:pt>
          <cx:pt idx="1172">265.85000600000001</cx:pt>
          <cx:pt idx="1173">266.67001299999998</cx:pt>
          <cx:pt idx="1174">265.39001500000001</cx:pt>
          <cx:pt idx="1175">258.86999500000002</cx:pt>
          <cx:pt idx="1176">261.70001200000002</cx:pt>
          <cx:pt idx="1177">256.20001200000002</cx:pt>
          <cx:pt idx="1178">254.699997</cx:pt>
          <cx:pt idx="1179">257.51001000000002</cx:pt>
          <cx:pt idx="1180">260.5</cx:pt>
          <cx:pt idx="1181">265.77999899999998</cx:pt>
          <cx:pt idx="1182">258.83999599999999</cx:pt>
          <cx:pt idx="1183">253.529999</cx:pt>
          <cx:pt idx="1184">249.770004</cx:pt>
          <cx:pt idx="1185">244.259995</cx:pt>
          <cx:pt idx="1186">242.470001</cx:pt>
          <cx:pt idx="1187">242.070007</cx:pt>
          <cx:pt idx="1188">244.270004</cx:pt>
          <cx:pt idx="1189">237.86999499999999</cx:pt>
          <cx:pt idx="1190">239.53999300000001</cx:pt>
          <cx:pt idx="1191">237.050003</cx:pt>
          <cx:pt idx="1192">239.979996</cx:pt>
          <cx:pt idx="1193">236.80999800000001</cx:pt>
          <cx:pt idx="1194">238.88999899999999</cx:pt>
          <cx:pt idx="1195">238.28999300000001</cx:pt>
          <cx:pt idx="1196">235.41000399999999</cx:pt>
          <cx:pt idx="1197">245.08999600000001</cx:pt>
          <cx:pt idx="1198">245.990005</cx:pt>
          <cx:pt idx="1199">247.929993</cx:pt>
          <cx:pt idx="1200">240.89999399999999</cx:pt>
          <cx:pt idx="1201">233.050003</cx:pt>
          <cx:pt idx="1202">227.61999499999999</cx:pt>
          <cx:pt idx="1203">225.39999399999999</cx:pt>
          <cx:pt idx="1204">219.85000600000001</cx:pt>
          <cx:pt idx="1205">235.53999300000001</cx:pt>
          <cx:pt idx="1206">235.820007</cx:pt>
          <cx:pt idx="1207">243.240005</cx:pt>
          <cx:pt idx="1208">237.03999300000001</cx:pt>
          <cx:pt idx="1209">235.770004</cx:pt>
          <cx:pt idx="1210">234.740005</cx:pt>
          <cx:pt idx="1211">243.759995</cx:pt>
          <cx:pt idx="1212">247.259995</cx:pt>
          <cx:pt idx="1213">231.16999799999999</cx:pt>
          <cx:pt idx="1214">231.03999300000001</cx:pt>
          <cx:pt idx="1215">226.240005</cx:pt>
          <cx:pt idx="1216">233.759995</cx:pt>
          <cx:pt idx="1217">234.60000600000001</cx:pt>
          <cx:pt idx="1218">229.46000699999999</cx:pt>
          <cx:pt idx="1219">220.08999600000001</cx:pt>
          <cx:pt idx="1220">217.550003</cx:pt>
          <cx:pt idx="1221">221.990005</cx:pt>
          <cx:pt idx="1222">228.699997</cx:pt>
          <cx:pt idx="1223">227.36999499999999</cx:pt>
          <cx:pt idx="1224">235.429993</cx:pt>
          <cx:pt idx="1225">242.990005</cx:pt>
          <cx:pt idx="1226">241.990005</cx:pt>
          <cx:pt idx="1227">245.66000399999999</cx:pt>
          <cx:pt idx="1228">242.78999300000001</cx:pt>
          <cx:pt idx="1229">237.779999</cx:pt>
          <cx:pt idx="1230">243.509995</cx:pt>
          <cx:pt idx="1231">241.429993</cx:pt>
          <cx:pt idx="1232">243.58999600000001</cx:pt>
          <cx:pt idx="1233">245.11000100000001</cx:pt>
          <cx:pt idx="1234">247.30999800000001</cx:pt>
          <cx:pt idx="1235">246.08000200000001</cx:pt>
          <cx:pt idx="1236">241.39999399999999</cx:pt>
          <cx:pt idx="1237">240.570007</cx:pt>
          <cx:pt idx="1238">253.86999499999999</cx:pt>
          <cx:pt idx="1239">249.820007</cx:pt>
          <cx:pt idx="1240">252.009995</cx:pt>
          <cx:pt idx="1241">250.820007</cx:pt>
          <cx:pt idx="1242">244.83000200000001</cx:pt>
          <cx:pt idx="1243">244.83999600000001</cx:pt>
          <cx:pt idx="1244">244.699997</cx:pt>
          <cx:pt idx="1245">247.449997</cx:pt>
          <cx:pt idx="1246">261.69000199999999</cx:pt>
          <cx:pt idx="1247">257.13000499999998</cx:pt>
          <cx:pt idx="1248">253.720001</cx:pt>
          <cx:pt idx="1249">248.550003</cx:pt>
          <cx:pt idx="1250">244.86000100000001</cx:pt>
          <cx:pt idx="1251">239.39999399999999</cx:pt>
          <cx:pt idx="1252">241.69000199999999</cx:pt>
          <cx:pt idx="1253">241.259995</cx:pt>
          <cx:pt idx="1254">236.11000100000001</cx:pt>
          <cx:pt idx="1255">238.699997</cx:pt>
          <cx:pt idx="1256">236.88999899999999</cx:pt>
          <cx:pt idx="1257">235.64999399999999</cx:pt>
          <cx:pt idx="1258">238.21000699999999</cx:pt>
          <cx:pt idx="1259">243.08000200000001</cx:pt>
          <cx:pt idx="1260">232.279999</cx:pt>
          <cx:pt idx="1261">227.199997</cx:pt>
          <cx:pt idx="1262">223</cx:pt>
          <cx:pt idx="1263">226.449997</cx:pt>
          <cx:pt idx="1264">227.759995</cx:pt>
          <cx:pt idx="1265">231.28999300000001</cx:pt>
          <cx:pt idx="1266">235.259995</cx:pt>
          <cx:pt idx="1267">237</cx:pt>
          <cx:pt idx="1268">237.970001</cx:pt>
          <cx:pt idx="1269">241.570007</cx:pt>
          <cx:pt idx="1270">233.779999</cx:pt>
          <cx:pt idx="1271">234.86000100000001</cx:pt>
          <cx:pt idx="1272">241.10000600000001</cx:pt>
          <cx:pt idx="1273">242.5</cx:pt>
          <cx:pt idx="1274">234.479996</cx:pt>
          <cx:pt idx="1275">243.64999399999999</cx:pt>
          <cx:pt idx="1276">248.990005</cx:pt>
          <cx:pt idx="1277">244.509995</cx:pt>
        </cx:lvl>
      </cx:numDim>
    </cx:data>
  </cx:chartData>
  <cx:chart>
    <cx:title pos="t" align="ctr" overlay="0">
      <cx:tx>
        <cx:rich>
          <a:bodyPr spcFirstLastPara="1" vertOverflow="ellipsis" horzOverflow="overflow" wrap="square" lIns="0" tIns="0" rIns="0" bIns="0" anchor="ctr" anchorCtr="1"/>
          <a:lstStyle/>
          <a:p>
            <a:pPr algn="ctr" rtl="0">
              <a:defRPr/>
            </a:pPr>
            <a:r>
              <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rPr>
              <a:t>Chart Title</a:t>
            </a:r>
            <a:r>
              <a:rPr lang="tr-TR"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rPr>
              <a:t> MS</a:t>
            </a:r>
            <a:endPar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clusteredColumn" uniqueId="{B174FFCA-8E79-4B36-BEA6-1D37247746FC}">
          <cx:tx>
            <cx:txData>
              <cx:f>MSFT!$B$1</cx:f>
              <cx:v>Open</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Tesla!$A$2:$A$1279</cx:f>
        <cx:lvl ptCount="1278">
          <cx:pt idx="0">1/2/2018</cx:pt>
          <cx:pt idx="1">1/3/2018</cx:pt>
          <cx:pt idx="2">1/4/2018</cx:pt>
          <cx:pt idx="3">1/5/2018</cx:pt>
          <cx:pt idx="4">1/8/2018</cx:pt>
          <cx:pt idx="5">1/9/2018</cx:pt>
          <cx:pt idx="6">1/10/2018</cx:pt>
          <cx:pt idx="7">1/11/2018</cx:pt>
          <cx:pt idx="8">1/12/2018</cx:pt>
          <cx:pt idx="9">1/16/2018</cx:pt>
          <cx:pt idx="10">1/17/2018</cx:pt>
          <cx:pt idx="11">1/18/2018</cx:pt>
          <cx:pt idx="12">1/19/2018</cx:pt>
          <cx:pt idx="13">1/22/2018</cx:pt>
          <cx:pt idx="14">1/23/2018</cx:pt>
          <cx:pt idx="15">1/24/2018</cx:pt>
          <cx:pt idx="16">1/25/2018</cx:pt>
          <cx:pt idx="17">1/26/2018</cx:pt>
          <cx:pt idx="18">1/29/2018</cx:pt>
          <cx:pt idx="19">1/30/2018</cx:pt>
          <cx:pt idx="20">1/31/2018</cx:pt>
          <cx:pt idx="21">2/1/2018</cx:pt>
          <cx:pt idx="22">2/2/2018</cx:pt>
          <cx:pt idx="23">2/5/2018</cx:pt>
          <cx:pt idx="24">2/6/2018</cx:pt>
          <cx:pt idx="25">2/7/2018</cx:pt>
          <cx:pt idx="26">2/8/2018</cx:pt>
          <cx:pt idx="27">2/9/2018</cx:pt>
          <cx:pt idx="28">2/12/2018</cx:pt>
          <cx:pt idx="29">2/13/2018</cx:pt>
          <cx:pt idx="30">2/14/2018</cx:pt>
          <cx:pt idx="31">2/15/2018</cx:pt>
          <cx:pt idx="32">2/16/2018</cx:pt>
          <cx:pt idx="33">2/20/2018</cx:pt>
          <cx:pt idx="34">2/21/2018</cx:pt>
          <cx:pt idx="35">2/22/2018</cx:pt>
          <cx:pt idx="36">2/23/2018</cx:pt>
          <cx:pt idx="37">2/26/2018</cx:pt>
          <cx:pt idx="38">2/27/2018</cx:pt>
          <cx:pt idx="39">2/28/2018</cx:pt>
          <cx:pt idx="40">3/1/2018</cx:pt>
          <cx:pt idx="41">3/2/2018</cx:pt>
          <cx:pt idx="42">3/5/2018</cx:pt>
          <cx:pt idx="43">3/6/2018</cx:pt>
          <cx:pt idx="44">3/7/2018</cx:pt>
          <cx:pt idx="45">3/8/2018</cx:pt>
          <cx:pt idx="46">3/9/2018</cx:pt>
          <cx:pt idx="47">3/12/2018</cx:pt>
          <cx:pt idx="48">3/13/2018</cx:pt>
          <cx:pt idx="49">3/14/2018</cx:pt>
          <cx:pt idx="50">3/15/2018</cx:pt>
          <cx:pt idx="51">3/16/2018</cx:pt>
          <cx:pt idx="52">3/19/2018</cx:pt>
          <cx:pt idx="53">3/20/2018</cx:pt>
          <cx:pt idx="54">3/21/2018</cx:pt>
          <cx:pt idx="55">3/22/2018</cx:pt>
          <cx:pt idx="56">3/23/2018</cx:pt>
          <cx:pt idx="57">3/26/2018</cx:pt>
          <cx:pt idx="58">3/27/2018</cx:pt>
          <cx:pt idx="59">3/28/2018</cx:pt>
          <cx:pt idx="60">3/29/2018</cx:pt>
          <cx:pt idx="61">4/2/2018</cx:pt>
          <cx:pt idx="62">4/3/2018</cx:pt>
          <cx:pt idx="63">4/4/2018</cx:pt>
          <cx:pt idx="64">4/5/2018</cx:pt>
          <cx:pt idx="65">4/6/2018</cx:pt>
          <cx:pt idx="66">4/9/2018</cx:pt>
          <cx:pt idx="67">4/10/2018</cx:pt>
          <cx:pt idx="68">4/11/2018</cx:pt>
          <cx:pt idx="69">4/12/2018</cx:pt>
          <cx:pt idx="70">4/13/2018</cx:pt>
          <cx:pt idx="71">4/16/2018</cx:pt>
          <cx:pt idx="72">4/17/2018</cx:pt>
          <cx:pt idx="73">4/18/2018</cx:pt>
          <cx:pt idx="74">4/19/2018</cx:pt>
          <cx:pt idx="75">4/20/2018</cx:pt>
          <cx:pt idx="76">4/23/2018</cx:pt>
          <cx:pt idx="77">4/24/2018</cx:pt>
          <cx:pt idx="78">4/25/2018</cx:pt>
          <cx:pt idx="79">4/26/2018</cx:pt>
          <cx:pt idx="80">4/27/2018</cx:pt>
          <cx:pt idx="81">4/30/2018</cx:pt>
          <cx:pt idx="82">5/1/2018</cx:pt>
          <cx:pt idx="83">5/2/2018</cx:pt>
          <cx:pt idx="84">5/3/2018</cx:pt>
          <cx:pt idx="85">5/4/2018</cx:pt>
          <cx:pt idx="86">5/7/2018</cx:pt>
          <cx:pt idx="87">5/8/2018</cx:pt>
          <cx:pt idx="88">5/9/2018</cx:pt>
          <cx:pt idx="89">5/10/2018</cx:pt>
          <cx:pt idx="90">5/11/2018</cx:pt>
          <cx:pt idx="91">5/14/2018</cx:pt>
          <cx:pt idx="92">5/15/2018</cx:pt>
          <cx:pt idx="93">5/16/2018</cx:pt>
          <cx:pt idx="94">5/17/2018</cx:pt>
          <cx:pt idx="95">5/18/2018</cx:pt>
          <cx:pt idx="96">5/21/2018</cx:pt>
          <cx:pt idx="97">5/22/2018</cx:pt>
          <cx:pt idx="98">5/23/2018</cx:pt>
          <cx:pt idx="99">5/24/2018</cx:pt>
          <cx:pt idx="100">5/25/2018</cx:pt>
          <cx:pt idx="101">5/29/2018</cx:pt>
          <cx:pt idx="102">5/30/2018</cx:pt>
          <cx:pt idx="103">5/31/2018</cx:pt>
          <cx:pt idx="104">6/1/2018</cx:pt>
          <cx:pt idx="105">6/4/2018</cx:pt>
          <cx:pt idx="106">6/5/2018</cx:pt>
          <cx:pt idx="107">6/6/2018</cx:pt>
          <cx:pt idx="108">6/7/2018</cx:pt>
          <cx:pt idx="109">6/8/2018</cx:pt>
          <cx:pt idx="110">6/11/2018</cx:pt>
          <cx:pt idx="111">6/12/2018</cx:pt>
          <cx:pt idx="112">6/13/2018</cx:pt>
          <cx:pt idx="113">6/14/2018</cx:pt>
          <cx:pt idx="114">6/15/2018</cx:pt>
          <cx:pt idx="115">6/18/2018</cx:pt>
          <cx:pt idx="116">6/19/2018</cx:pt>
          <cx:pt idx="117">6/20/2018</cx:pt>
          <cx:pt idx="118">6/21/2018</cx:pt>
          <cx:pt idx="119">6/22/2018</cx:pt>
          <cx:pt idx="120">6/25/2018</cx:pt>
          <cx:pt idx="121">6/26/2018</cx:pt>
          <cx:pt idx="122">6/27/2018</cx:pt>
          <cx:pt idx="123">6/28/2018</cx:pt>
          <cx:pt idx="124">6/29/2018</cx:pt>
          <cx:pt idx="125">7/2/2018</cx:pt>
          <cx:pt idx="126">7/3/2018</cx:pt>
          <cx:pt idx="127">7/5/2018</cx:pt>
          <cx:pt idx="128">7/6/2018</cx:pt>
          <cx:pt idx="129">7/9/2018</cx:pt>
          <cx:pt idx="130">7/10/2018</cx:pt>
          <cx:pt idx="131">7/11/2018</cx:pt>
          <cx:pt idx="132">7/12/2018</cx:pt>
          <cx:pt idx="133">7/13/2018</cx:pt>
          <cx:pt idx="134">7/16/2018</cx:pt>
          <cx:pt idx="135">7/17/2018</cx:pt>
          <cx:pt idx="136">7/18/2018</cx:pt>
          <cx:pt idx="137">7/19/2018</cx:pt>
          <cx:pt idx="138">7/20/2018</cx:pt>
          <cx:pt idx="139">7/23/2018</cx:pt>
          <cx:pt idx="140">7/24/2018</cx:pt>
          <cx:pt idx="141">7/25/2018</cx:pt>
          <cx:pt idx="142">7/26/2018</cx:pt>
          <cx:pt idx="143">7/27/2018</cx:pt>
          <cx:pt idx="144">7/30/2018</cx:pt>
          <cx:pt idx="145">7/31/2018</cx:pt>
          <cx:pt idx="146">8/1/2018</cx:pt>
          <cx:pt idx="147">8/2/2018</cx:pt>
          <cx:pt idx="148">8/3/2018</cx:pt>
          <cx:pt idx="149">8/6/2018</cx:pt>
          <cx:pt idx="150">8/7/2018</cx:pt>
          <cx:pt idx="151">8/8/2018</cx:pt>
          <cx:pt idx="152">8/9/2018</cx:pt>
          <cx:pt idx="153">8/10/2018</cx:pt>
          <cx:pt idx="154">8/13/2018</cx:pt>
          <cx:pt idx="155">8/14/2018</cx:pt>
          <cx:pt idx="156">8/15/2018</cx:pt>
          <cx:pt idx="157">8/16/2018</cx:pt>
          <cx:pt idx="158">8/17/2018</cx:pt>
          <cx:pt idx="159">8/20/2018</cx:pt>
          <cx:pt idx="160">8/21/2018</cx:pt>
          <cx:pt idx="161">8/22/2018</cx:pt>
          <cx:pt idx="162">8/23/2018</cx:pt>
          <cx:pt idx="163">8/24/2018</cx:pt>
          <cx:pt idx="164">8/27/2018</cx:pt>
          <cx:pt idx="165">8/28/2018</cx:pt>
          <cx:pt idx="166">8/29/2018</cx:pt>
          <cx:pt idx="167">8/30/2018</cx:pt>
          <cx:pt idx="168">8/31/2018</cx:pt>
          <cx:pt idx="169">9/4/2018</cx:pt>
          <cx:pt idx="170">9/5/2018</cx:pt>
          <cx:pt idx="171">9/6/2018</cx:pt>
          <cx:pt idx="172">9/7/2018</cx:pt>
          <cx:pt idx="173">9/10/2018</cx:pt>
          <cx:pt idx="174">9/11/2018</cx:pt>
          <cx:pt idx="175">9/12/2018</cx:pt>
          <cx:pt idx="176">9/13/2018</cx:pt>
          <cx:pt idx="177">9/14/2018</cx:pt>
          <cx:pt idx="178">9/17/2018</cx:pt>
          <cx:pt idx="179">9/18/2018</cx:pt>
          <cx:pt idx="180">9/19/2018</cx:pt>
          <cx:pt idx="181">9/20/2018</cx:pt>
          <cx:pt idx="182">9/21/2018</cx:pt>
          <cx:pt idx="183">9/24/2018</cx:pt>
          <cx:pt idx="184">9/25/2018</cx:pt>
          <cx:pt idx="185">9/26/2018</cx:pt>
          <cx:pt idx="186">9/27/2018</cx:pt>
          <cx:pt idx="187">9/28/2018</cx:pt>
          <cx:pt idx="188">10/1/2018</cx:pt>
          <cx:pt idx="189">10/2/2018</cx:pt>
          <cx:pt idx="190">10/3/2018</cx:pt>
          <cx:pt idx="191">10/4/2018</cx:pt>
          <cx:pt idx="192">10/5/2018</cx:pt>
          <cx:pt idx="193">10/8/2018</cx:pt>
          <cx:pt idx="194">10/9/2018</cx:pt>
          <cx:pt idx="195">10/10/2018</cx:pt>
          <cx:pt idx="196">10/11/2018</cx:pt>
          <cx:pt idx="197">10/12/2018</cx:pt>
          <cx:pt idx="198">10/15/2018</cx:pt>
          <cx:pt idx="199">10/16/2018</cx:pt>
          <cx:pt idx="200">10/17/2018</cx:pt>
          <cx:pt idx="201">10/18/2018</cx:pt>
          <cx:pt idx="202">10/19/2018</cx:pt>
          <cx:pt idx="203">10/22/2018</cx:pt>
          <cx:pt idx="204">10/23/2018</cx:pt>
          <cx:pt idx="205">10/24/2018</cx:pt>
          <cx:pt idx="206">10/25/2018</cx:pt>
          <cx:pt idx="207">10/26/2018</cx:pt>
          <cx:pt idx="208">10/29/2018</cx:pt>
          <cx:pt idx="209">10/30/2018</cx:pt>
          <cx:pt idx="210">10/31/2018</cx:pt>
          <cx:pt idx="211">11/1/2018</cx:pt>
          <cx:pt idx="212">11/2/2018</cx:pt>
          <cx:pt idx="213">11/5/2018</cx:pt>
          <cx:pt idx="214">11/6/2018</cx:pt>
          <cx:pt idx="215">11/7/2018</cx:pt>
          <cx:pt idx="216">11/8/2018</cx:pt>
          <cx:pt idx="217">11/9/2018</cx:pt>
          <cx:pt idx="218">11/12/2018</cx:pt>
          <cx:pt idx="219">11/13/2018</cx:pt>
          <cx:pt idx="220">11/14/2018</cx:pt>
          <cx:pt idx="221">11/15/2018</cx:pt>
          <cx:pt idx="222">11/16/2018</cx:pt>
          <cx:pt idx="223">11/19/2018</cx:pt>
          <cx:pt idx="224">11/20/2018</cx:pt>
          <cx:pt idx="225">11/21/2018</cx:pt>
          <cx:pt idx="226">11/23/2018</cx:pt>
          <cx:pt idx="227">11/26/2018</cx:pt>
          <cx:pt idx="228">11/27/2018</cx:pt>
          <cx:pt idx="229">11/28/2018</cx:pt>
          <cx:pt idx="230">11/29/2018</cx:pt>
          <cx:pt idx="231">11/30/2018</cx:pt>
          <cx:pt idx="232">12/3/2018</cx:pt>
          <cx:pt idx="233">12/4/2018</cx:pt>
          <cx:pt idx="234">12/6/2018</cx:pt>
          <cx:pt idx="235">12/7/2018</cx:pt>
          <cx:pt idx="236">12/10/2018</cx:pt>
          <cx:pt idx="237">12/11/2018</cx:pt>
          <cx:pt idx="238">12/12/2018</cx:pt>
          <cx:pt idx="239">12/13/2018</cx:pt>
          <cx:pt idx="240">12/14/2018</cx:pt>
          <cx:pt idx="241">12/17/2018</cx:pt>
          <cx:pt idx="242">12/18/2018</cx:pt>
          <cx:pt idx="243">12/19/2018</cx:pt>
          <cx:pt idx="244">12/20/2018</cx:pt>
          <cx:pt idx="245">12/21/2018</cx:pt>
          <cx:pt idx="246">12/24/2018</cx:pt>
          <cx:pt idx="247">12/26/2018</cx:pt>
          <cx:pt idx="248">12/27/2018</cx:pt>
          <cx:pt idx="249">12/28/2018</cx:pt>
          <cx:pt idx="250">12/31/2018</cx:pt>
          <cx:pt idx="251">1/2/2019</cx:pt>
          <cx:pt idx="252">1/3/2019</cx:pt>
          <cx:pt idx="253">1/4/2019</cx:pt>
          <cx:pt idx="254">1/7/2019</cx:pt>
          <cx:pt idx="255">1/8/2019</cx:pt>
          <cx:pt idx="256">1/9/2019</cx:pt>
          <cx:pt idx="257">1/10/2019</cx:pt>
          <cx:pt idx="258">1/11/2019</cx:pt>
          <cx:pt idx="259">1/14/2019</cx:pt>
          <cx:pt idx="260">1/15/2019</cx:pt>
          <cx:pt idx="261">1/16/2019</cx:pt>
          <cx:pt idx="262">1/17/2019</cx:pt>
          <cx:pt idx="263">1/18/2019</cx:pt>
          <cx:pt idx="264">1/22/2019</cx:pt>
          <cx:pt idx="265">1/23/2019</cx:pt>
          <cx:pt idx="266">1/24/2019</cx:pt>
          <cx:pt idx="267">1/25/2019</cx:pt>
          <cx:pt idx="268">1/28/2019</cx:pt>
          <cx:pt idx="269">1/29/2019</cx:pt>
          <cx:pt idx="270">1/30/2019</cx:pt>
          <cx:pt idx="271">1/31/2019</cx:pt>
          <cx:pt idx="272">2/1/2019</cx:pt>
          <cx:pt idx="273">2/4/2019</cx:pt>
          <cx:pt idx="274">2/5/2019</cx:pt>
          <cx:pt idx="275">2/6/2019</cx:pt>
          <cx:pt idx="276">2/7/2019</cx:pt>
          <cx:pt idx="277">2/8/2019</cx:pt>
          <cx:pt idx="278">2/11/2019</cx:pt>
          <cx:pt idx="279">2/12/2019</cx:pt>
          <cx:pt idx="280">2/13/2019</cx:pt>
          <cx:pt idx="281">2/14/2019</cx:pt>
          <cx:pt idx="282">2/15/2019</cx:pt>
          <cx:pt idx="283">2/19/2019</cx:pt>
          <cx:pt idx="284">2/20/2019</cx:pt>
          <cx:pt idx="285">2/21/2019</cx:pt>
          <cx:pt idx="286">2/22/2019</cx:pt>
          <cx:pt idx="287">2/25/2019</cx:pt>
          <cx:pt idx="288">2/26/2019</cx:pt>
          <cx:pt idx="289">2/27/2019</cx:pt>
          <cx:pt idx="290">2/28/2019</cx:pt>
          <cx:pt idx="291">3/1/2019</cx:pt>
          <cx:pt idx="292">3/4/2019</cx:pt>
          <cx:pt idx="293">3/5/2019</cx:pt>
          <cx:pt idx="294">3/6/2019</cx:pt>
          <cx:pt idx="295">3/7/2019</cx:pt>
          <cx:pt idx="296">3/8/2019</cx:pt>
          <cx:pt idx="297">3/11/2019</cx:pt>
          <cx:pt idx="298">3/12/2019</cx:pt>
          <cx:pt idx="299">3/13/2019</cx:pt>
          <cx:pt idx="300">3/14/2019</cx:pt>
          <cx:pt idx="301">3/15/2019</cx:pt>
          <cx:pt idx="302">3/18/2019</cx:pt>
          <cx:pt idx="303">3/19/2019</cx:pt>
          <cx:pt idx="304">3/20/2019</cx:pt>
          <cx:pt idx="305">3/21/2019</cx:pt>
          <cx:pt idx="306">3/22/2019</cx:pt>
          <cx:pt idx="307">3/25/2019</cx:pt>
          <cx:pt idx="308">3/26/2019</cx:pt>
          <cx:pt idx="309">3/27/2019</cx:pt>
          <cx:pt idx="310">3/28/2019</cx:pt>
          <cx:pt idx="311">3/29/2019</cx:pt>
          <cx:pt idx="312">4/1/2019</cx:pt>
          <cx:pt idx="313">4/2/2019</cx:pt>
          <cx:pt idx="314">4/3/2019</cx:pt>
          <cx:pt idx="315">4/4/2019</cx:pt>
          <cx:pt idx="316">4/5/2019</cx:pt>
          <cx:pt idx="317">4/8/2019</cx:pt>
          <cx:pt idx="318">4/9/2019</cx:pt>
          <cx:pt idx="319">4/10/2019</cx:pt>
          <cx:pt idx="320">4/11/2019</cx:pt>
          <cx:pt idx="321">4/12/2019</cx:pt>
          <cx:pt idx="322">4/15/2019</cx:pt>
          <cx:pt idx="323">4/16/2019</cx:pt>
          <cx:pt idx="324">4/17/2019</cx:pt>
          <cx:pt idx="325">4/18/2019</cx:pt>
          <cx:pt idx="326">4/22/2019</cx:pt>
          <cx:pt idx="327">4/23/2019</cx:pt>
          <cx:pt idx="328">4/24/2019</cx:pt>
          <cx:pt idx="329">4/25/2019</cx:pt>
          <cx:pt idx="330">4/26/2019</cx:pt>
          <cx:pt idx="331">4/29/2019</cx:pt>
          <cx:pt idx="332">4/30/2019</cx:pt>
          <cx:pt idx="333">5/1/2019</cx:pt>
          <cx:pt idx="334">5/2/2019</cx:pt>
          <cx:pt idx="335">5/3/2019</cx:pt>
          <cx:pt idx="336">5/6/2019</cx:pt>
          <cx:pt idx="337">5/7/2019</cx:pt>
          <cx:pt idx="338">5/8/2019</cx:pt>
          <cx:pt idx="339">5/9/2019</cx:pt>
          <cx:pt idx="340">5/10/2019</cx:pt>
          <cx:pt idx="341">5/13/2019</cx:pt>
          <cx:pt idx="342">5/14/2019</cx:pt>
          <cx:pt idx="343">5/15/2019</cx:pt>
          <cx:pt idx="344">5/16/2019</cx:pt>
          <cx:pt idx="345">5/17/2019</cx:pt>
          <cx:pt idx="346">5/20/2019</cx:pt>
          <cx:pt idx="347">5/21/2019</cx:pt>
          <cx:pt idx="348">5/22/2019</cx:pt>
          <cx:pt idx="349">5/23/2019</cx:pt>
          <cx:pt idx="350">5/24/2019</cx:pt>
          <cx:pt idx="351">5/28/2019</cx:pt>
          <cx:pt idx="352">5/29/2019</cx:pt>
          <cx:pt idx="353">5/30/2019</cx:pt>
          <cx:pt idx="354">5/31/2019</cx:pt>
          <cx:pt idx="355">6/3/2019</cx:pt>
          <cx:pt idx="356">6/4/2019</cx:pt>
          <cx:pt idx="357">6/5/2019</cx:pt>
          <cx:pt idx="358">6/6/2019</cx:pt>
          <cx:pt idx="359">6/7/2019</cx:pt>
          <cx:pt idx="360">6/10/2019</cx:pt>
          <cx:pt idx="361">6/11/2019</cx:pt>
          <cx:pt idx="362">6/12/2019</cx:pt>
          <cx:pt idx="363">6/13/2019</cx:pt>
          <cx:pt idx="364">6/14/2019</cx:pt>
          <cx:pt idx="365">6/17/2019</cx:pt>
          <cx:pt idx="366">6/18/2019</cx:pt>
          <cx:pt idx="367">6/19/2019</cx:pt>
          <cx:pt idx="368">6/20/2019</cx:pt>
          <cx:pt idx="369">6/21/2019</cx:pt>
          <cx:pt idx="370">6/24/2019</cx:pt>
          <cx:pt idx="371">6/25/2019</cx:pt>
          <cx:pt idx="372">6/26/2019</cx:pt>
          <cx:pt idx="373">6/27/2019</cx:pt>
          <cx:pt idx="374">6/28/2019</cx:pt>
          <cx:pt idx="375">7/1/2019</cx:pt>
          <cx:pt idx="376">7/2/2019</cx:pt>
          <cx:pt idx="377">7/3/2019</cx:pt>
          <cx:pt idx="378">7/5/2019</cx:pt>
          <cx:pt idx="379">7/8/2019</cx:pt>
          <cx:pt idx="380">7/9/2019</cx:pt>
          <cx:pt idx="381">7/10/2019</cx:pt>
          <cx:pt idx="382">7/11/2019</cx:pt>
          <cx:pt idx="383">7/12/2019</cx:pt>
          <cx:pt idx="384">7/15/2019</cx:pt>
          <cx:pt idx="385">7/16/2019</cx:pt>
          <cx:pt idx="386">7/17/2019</cx:pt>
          <cx:pt idx="387">7/18/2019</cx:pt>
          <cx:pt idx="388">7/19/2019</cx:pt>
          <cx:pt idx="389">7/22/2019</cx:pt>
          <cx:pt idx="390">7/23/2019</cx:pt>
          <cx:pt idx="391">7/24/2019</cx:pt>
          <cx:pt idx="392">7/25/2019</cx:pt>
          <cx:pt idx="393">7/26/2019</cx:pt>
          <cx:pt idx="394">7/29/2019</cx:pt>
          <cx:pt idx="395">7/30/2019</cx:pt>
          <cx:pt idx="396">7/31/2019</cx:pt>
          <cx:pt idx="397">8/1/2019</cx:pt>
          <cx:pt idx="398">8/2/2019</cx:pt>
          <cx:pt idx="399">8/5/2019</cx:pt>
          <cx:pt idx="400">8/6/2019</cx:pt>
          <cx:pt idx="401">8/7/2019</cx:pt>
          <cx:pt idx="402">8/8/2019</cx:pt>
          <cx:pt idx="403">8/9/2019</cx:pt>
          <cx:pt idx="404">8/12/2019</cx:pt>
          <cx:pt idx="405">8/13/2019</cx:pt>
          <cx:pt idx="406">8/14/2019</cx:pt>
          <cx:pt idx="407">8/15/2019</cx:pt>
          <cx:pt idx="408">8/16/2019</cx:pt>
          <cx:pt idx="409">8/19/2019</cx:pt>
          <cx:pt idx="410">8/20/2019</cx:pt>
          <cx:pt idx="411">8/21/2019</cx:pt>
          <cx:pt idx="412">8/22/2019</cx:pt>
          <cx:pt idx="413">8/23/2019</cx:pt>
          <cx:pt idx="414">8/26/2019</cx:pt>
          <cx:pt idx="415">8/27/2019</cx:pt>
          <cx:pt idx="416">8/28/2019</cx:pt>
          <cx:pt idx="417">8/29/2019</cx:pt>
          <cx:pt idx="418">8/30/2019</cx:pt>
          <cx:pt idx="419">9/3/2019</cx:pt>
          <cx:pt idx="420">9/4/2019</cx:pt>
          <cx:pt idx="421">9/5/2019</cx:pt>
          <cx:pt idx="422">9/6/2019</cx:pt>
          <cx:pt idx="423">9/9/2019</cx:pt>
          <cx:pt idx="424">9/10/2019</cx:pt>
          <cx:pt idx="425">9/11/2019</cx:pt>
          <cx:pt idx="426">9/12/2019</cx:pt>
          <cx:pt idx="427">9/13/2019</cx:pt>
          <cx:pt idx="428">9/16/2019</cx:pt>
          <cx:pt idx="429">9/17/2019</cx:pt>
          <cx:pt idx="430">9/18/2019</cx:pt>
          <cx:pt idx="431">9/19/2019</cx:pt>
          <cx:pt idx="432">9/20/2019</cx:pt>
          <cx:pt idx="433">9/23/2019</cx:pt>
          <cx:pt idx="434">9/24/2019</cx:pt>
          <cx:pt idx="435">9/25/2019</cx:pt>
          <cx:pt idx="436">9/26/2019</cx:pt>
          <cx:pt idx="437">9/27/2019</cx:pt>
          <cx:pt idx="438">9/30/2019</cx:pt>
          <cx:pt idx="439">10/1/2019</cx:pt>
          <cx:pt idx="440">10/2/2019</cx:pt>
          <cx:pt idx="441">10/3/2019</cx:pt>
          <cx:pt idx="442">10/4/2019</cx:pt>
          <cx:pt idx="443">10/7/2019</cx:pt>
          <cx:pt idx="444">10/8/2019</cx:pt>
          <cx:pt idx="445">10/9/2019</cx:pt>
          <cx:pt idx="446">10/10/2019</cx:pt>
          <cx:pt idx="447">10/11/2019</cx:pt>
          <cx:pt idx="448">10/14/2019</cx:pt>
          <cx:pt idx="449">10/15/2019</cx:pt>
          <cx:pt idx="450">10/16/2019</cx:pt>
          <cx:pt idx="451">10/17/2019</cx:pt>
          <cx:pt idx="452">10/18/2019</cx:pt>
          <cx:pt idx="453">10/21/2019</cx:pt>
          <cx:pt idx="454">10/22/2019</cx:pt>
          <cx:pt idx="455">10/23/2019</cx:pt>
          <cx:pt idx="456">10/24/2019</cx:pt>
          <cx:pt idx="457">10/25/2019</cx:pt>
          <cx:pt idx="458">10/28/2019</cx:pt>
          <cx:pt idx="459">10/29/2019</cx:pt>
          <cx:pt idx="460">10/30/2019</cx:pt>
          <cx:pt idx="461">10/31/2019</cx:pt>
          <cx:pt idx="462">11/1/2019</cx:pt>
          <cx:pt idx="463">11/4/2019</cx:pt>
          <cx:pt idx="464">11/5/2019</cx:pt>
          <cx:pt idx="465">11/6/2019</cx:pt>
          <cx:pt idx="466">11/7/2019</cx:pt>
          <cx:pt idx="467">11/8/2019</cx:pt>
          <cx:pt idx="468">11/11/2019</cx:pt>
          <cx:pt idx="469">11/12/2019</cx:pt>
          <cx:pt idx="470">11/13/2019</cx:pt>
          <cx:pt idx="471">11/14/2019</cx:pt>
          <cx:pt idx="472">11/15/2019</cx:pt>
          <cx:pt idx="473">11/18/2019</cx:pt>
          <cx:pt idx="474">11/19/2019</cx:pt>
          <cx:pt idx="475">11/20/2019</cx:pt>
          <cx:pt idx="476">11/21/2019</cx:pt>
          <cx:pt idx="477">11/22/2019</cx:pt>
          <cx:pt idx="478">11/25/2019</cx:pt>
          <cx:pt idx="479">11/26/2019</cx:pt>
          <cx:pt idx="480">11/27/2019</cx:pt>
          <cx:pt idx="481">11/29/2019</cx:pt>
          <cx:pt idx="482">12/2/2019</cx:pt>
          <cx:pt idx="483">12/3/2019</cx:pt>
          <cx:pt idx="484">12/4/2019</cx:pt>
          <cx:pt idx="485">12/5/2019</cx:pt>
          <cx:pt idx="486">12/6/2019</cx:pt>
          <cx:pt idx="487">12/9/2019</cx:pt>
          <cx:pt idx="488">12/10/2019</cx:pt>
          <cx:pt idx="489">12/11/2019</cx:pt>
          <cx:pt idx="490">12/12/2019</cx:pt>
          <cx:pt idx="491">12/13/2019</cx:pt>
          <cx:pt idx="492">12/16/2019</cx:pt>
          <cx:pt idx="493">12/17/2019</cx:pt>
          <cx:pt idx="494">12/18/2019</cx:pt>
          <cx:pt idx="495">12/19/2019</cx:pt>
          <cx:pt idx="496">12/20/2019</cx:pt>
          <cx:pt idx="497">12/23/2019</cx:pt>
          <cx:pt idx="498">12/24/2019</cx:pt>
          <cx:pt idx="499">12/26/2019</cx:pt>
          <cx:pt idx="500">12/27/2019</cx:pt>
          <cx:pt idx="501">12/30/2019</cx:pt>
          <cx:pt idx="502">12/31/2019</cx:pt>
          <cx:pt idx="503">1/2/2020</cx:pt>
          <cx:pt idx="504">1/3/2020</cx:pt>
          <cx:pt idx="505">1/6/2020</cx:pt>
          <cx:pt idx="506">1/7/2020</cx:pt>
          <cx:pt idx="507">1/8/2020</cx:pt>
          <cx:pt idx="508">1/9/2020</cx:pt>
          <cx:pt idx="509">1/10/2020</cx:pt>
          <cx:pt idx="510">1/13/2020</cx:pt>
          <cx:pt idx="511">1/14/2020</cx:pt>
          <cx:pt idx="512">1/15/2020</cx:pt>
          <cx:pt idx="513">1/16/2020</cx:pt>
          <cx:pt idx="514">1/17/2020</cx:pt>
          <cx:pt idx="515">1/21/2020</cx:pt>
          <cx:pt idx="516">1/22/2020</cx:pt>
          <cx:pt idx="517">1/23/2020</cx:pt>
          <cx:pt idx="518">1/24/2020</cx:pt>
          <cx:pt idx="519">1/27/2020</cx:pt>
          <cx:pt idx="520">1/28/2020</cx:pt>
          <cx:pt idx="521">1/29/2020</cx:pt>
          <cx:pt idx="522">1/30/2020</cx:pt>
          <cx:pt idx="523">1/31/2020</cx:pt>
          <cx:pt idx="524">2/3/2020</cx:pt>
          <cx:pt idx="525">2/4/2020</cx:pt>
          <cx:pt idx="526">2/5/2020</cx:pt>
          <cx:pt idx="527">2/6/2020</cx:pt>
          <cx:pt idx="528">2/7/2020</cx:pt>
          <cx:pt idx="529">2/10/2020</cx:pt>
          <cx:pt idx="530">2/11/2020</cx:pt>
          <cx:pt idx="531">2/12/2020</cx:pt>
          <cx:pt idx="532">2/13/2020</cx:pt>
          <cx:pt idx="533">2/14/2020</cx:pt>
          <cx:pt idx="534">2/18/2020</cx:pt>
          <cx:pt idx="535">2/19/2020</cx:pt>
          <cx:pt idx="536">2/20/2020</cx:pt>
          <cx:pt idx="537">2/21/2020</cx:pt>
          <cx:pt idx="538">2/24/2020</cx:pt>
          <cx:pt idx="539">2/25/2020</cx:pt>
          <cx:pt idx="540">2/26/2020</cx:pt>
          <cx:pt idx="541">2/27/2020</cx:pt>
          <cx:pt idx="542">2/28/2020</cx:pt>
          <cx:pt idx="543">3/2/2020</cx:pt>
          <cx:pt idx="544">3/3/2020</cx:pt>
          <cx:pt idx="545">3/4/2020</cx:pt>
          <cx:pt idx="546">3/5/2020</cx:pt>
          <cx:pt idx="547">3/6/2020</cx:pt>
          <cx:pt idx="548">3/9/2020</cx:pt>
          <cx:pt idx="549">3/10/2020</cx:pt>
          <cx:pt idx="550">3/11/2020</cx:pt>
          <cx:pt idx="551">3/12/2020</cx:pt>
          <cx:pt idx="552">3/13/2020</cx:pt>
          <cx:pt idx="553">3/16/2020</cx:pt>
          <cx:pt idx="554">3/17/2020</cx:pt>
          <cx:pt idx="555">3/18/2020</cx:pt>
          <cx:pt idx="556">3/19/2020</cx:pt>
          <cx:pt idx="557">3/20/2020</cx:pt>
          <cx:pt idx="558">3/23/2020</cx:pt>
          <cx:pt idx="559">3/24/2020</cx:pt>
          <cx:pt idx="560">3/25/2020</cx:pt>
          <cx:pt idx="561">3/26/2020</cx:pt>
          <cx:pt idx="562">3/27/2020</cx:pt>
          <cx:pt idx="563">3/30/2020</cx:pt>
          <cx:pt idx="564">3/31/2020</cx:pt>
          <cx:pt idx="565">4/1/2020</cx:pt>
          <cx:pt idx="566">4/2/2020</cx:pt>
          <cx:pt idx="567">4/3/2020</cx:pt>
          <cx:pt idx="568">4/6/2020</cx:pt>
          <cx:pt idx="569">4/7/2020</cx:pt>
          <cx:pt idx="570">4/8/2020</cx:pt>
          <cx:pt idx="571">4/9/2020</cx:pt>
          <cx:pt idx="572">4/13/2020</cx:pt>
          <cx:pt idx="573">4/14/2020</cx:pt>
          <cx:pt idx="574">4/15/2020</cx:pt>
          <cx:pt idx="575">4/16/2020</cx:pt>
          <cx:pt idx="576">4/17/2020</cx:pt>
          <cx:pt idx="577">4/20/2020</cx:pt>
          <cx:pt idx="578">4/21/2020</cx:pt>
          <cx:pt idx="579">4/22/2020</cx:pt>
          <cx:pt idx="580">4/23/2020</cx:pt>
          <cx:pt idx="581">4/24/2020</cx:pt>
          <cx:pt idx="582">4/27/2020</cx:pt>
          <cx:pt idx="583">4/28/2020</cx:pt>
          <cx:pt idx="584">4/29/2020</cx:pt>
          <cx:pt idx="585">4/30/2020</cx:pt>
          <cx:pt idx="586">5/1/2020</cx:pt>
          <cx:pt idx="587">5/4/2020</cx:pt>
          <cx:pt idx="588">5/5/2020</cx:pt>
          <cx:pt idx="589">5/6/2020</cx:pt>
          <cx:pt idx="590">5/7/2020</cx:pt>
          <cx:pt idx="591">5/8/2020</cx:pt>
          <cx:pt idx="592">5/11/2020</cx:pt>
          <cx:pt idx="593">5/12/2020</cx:pt>
          <cx:pt idx="594">5/13/2020</cx:pt>
          <cx:pt idx="595">5/14/2020</cx:pt>
          <cx:pt idx="596">5/15/2020</cx:pt>
          <cx:pt idx="597">5/18/2020</cx:pt>
          <cx:pt idx="598">5/19/2020</cx:pt>
          <cx:pt idx="599">5/20/2020</cx:pt>
          <cx:pt idx="600">5/21/2020</cx:pt>
          <cx:pt idx="601">5/22/2020</cx:pt>
          <cx:pt idx="602">5/26/2020</cx:pt>
          <cx:pt idx="603">5/27/2020</cx:pt>
          <cx:pt idx="604">5/28/2020</cx:pt>
          <cx:pt idx="605">5/29/2020</cx:pt>
          <cx:pt idx="606">6/1/2020</cx:pt>
          <cx:pt idx="607">6/2/2020</cx:pt>
          <cx:pt idx="608">6/3/2020</cx:pt>
          <cx:pt idx="609">6/4/2020</cx:pt>
          <cx:pt idx="610">6/5/2020</cx:pt>
          <cx:pt idx="611">6/8/2020</cx:pt>
          <cx:pt idx="612">6/9/2020</cx:pt>
          <cx:pt idx="613">6/10/2020</cx:pt>
          <cx:pt idx="614">6/11/2020</cx:pt>
          <cx:pt idx="615">6/12/2020</cx:pt>
          <cx:pt idx="616">6/15/2020</cx:pt>
          <cx:pt idx="617">6/16/2020</cx:pt>
          <cx:pt idx="618">6/17/2020</cx:pt>
          <cx:pt idx="619">6/18/2020</cx:pt>
          <cx:pt idx="620">6/19/2020</cx:pt>
          <cx:pt idx="621">6/22/2020</cx:pt>
          <cx:pt idx="622">6/23/2020</cx:pt>
          <cx:pt idx="623">6/24/2020</cx:pt>
          <cx:pt idx="624">6/25/2020</cx:pt>
          <cx:pt idx="625">6/26/2020</cx:pt>
          <cx:pt idx="626">6/29/2020</cx:pt>
          <cx:pt idx="627">6/30/2020</cx:pt>
          <cx:pt idx="628">7/1/2020</cx:pt>
          <cx:pt idx="629">7/2/2020</cx:pt>
          <cx:pt idx="630">7/6/2020</cx:pt>
          <cx:pt idx="631">7/7/2020</cx:pt>
          <cx:pt idx="632">7/8/2020</cx:pt>
          <cx:pt idx="633">7/9/2020</cx:pt>
          <cx:pt idx="634">7/10/2020</cx:pt>
          <cx:pt idx="635">7/13/2020</cx:pt>
          <cx:pt idx="636">7/14/2020</cx:pt>
          <cx:pt idx="637">7/15/2020</cx:pt>
          <cx:pt idx="638">7/16/2020</cx:pt>
          <cx:pt idx="639">7/17/2020</cx:pt>
          <cx:pt idx="640">7/20/2020</cx:pt>
          <cx:pt idx="641">7/21/2020</cx:pt>
          <cx:pt idx="642">7/22/2020</cx:pt>
          <cx:pt idx="643">7/23/2020</cx:pt>
          <cx:pt idx="644">7/24/2020</cx:pt>
          <cx:pt idx="645">7/27/2020</cx:pt>
          <cx:pt idx="646">7/28/2020</cx:pt>
          <cx:pt idx="647">7/29/2020</cx:pt>
          <cx:pt idx="648">7/30/2020</cx:pt>
          <cx:pt idx="649">7/31/2020</cx:pt>
          <cx:pt idx="650">8/3/2020</cx:pt>
          <cx:pt idx="651">8/4/2020</cx:pt>
          <cx:pt idx="652">8/5/2020</cx:pt>
          <cx:pt idx="653">8/6/2020</cx:pt>
          <cx:pt idx="654">8/7/2020</cx:pt>
          <cx:pt idx="655">8/10/2020</cx:pt>
          <cx:pt idx="656">8/11/2020</cx:pt>
          <cx:pt idx="657">8/12/2020</cx:pt>
          <cx:pt idx="658">8/13/2020</cx:pt>
          <cx:pt idx="659">8/14/2020</cx:pt>
          <cx:pt idx="660">8/17/2020</cx:pt>
          <cx:pt idx="661">8/18/2020</cx:pt>
          <cx:pt idx="662">8/19/2020</cx:pt>
          <cx:pt idx="663">8/20/2020</cx:pt>
          <cx:pt idx="664">8/21/2020</cx:pt>
          <cx:pt idx="665">8/24/2020</cx:pt>
          <cx:pt idx="666">8/25/2020</cx:pt>
          <cx:pt idx="667">8/26/2020</cx:pt>
          <cx:pt idx="668">8/27/2020</cx:pt>
          <cx:pt idx="669">8/28/2020</cx:pt>
          <cx:pt idx="670">8/31/2020</cx:pt>
          <cx:pt idx="671">9/1/2020</cx:pt>
          <cx:pt idx="672">9/2/2020</cx:pt>
          <cx:pt idx="673">9/3/2020</cx:pt>
          <cx:pt idx="674">9/4/2020</cx:pt>
          <cx:pt idx="675">9/8/2020</cx:pt>
          <cx:pt idx="676">9/9/2020</cx:pt>
          <cx:pt idx="677">9/10/2020</cx:pt>
          <cx:pt idx="678">9/11/2020</cx:pt>
          <cx:pt idx="679">9/14/2020</cx:pt>
          <cx:pt idx="680">9/15/2020</cx:pt>
          <cx:pt idx="681">9/16/2020</cx:pt>
          <cx:pt idx="682">9/17/2020</cx:pt>
          <cx:pt idx="683">9/18/2020</cx:pt>
          <cx:pt idx="684">9/21/2020</cx:pt>
          <cx:pt idx="685">9/22/2020</cx:pt>
          <cx:pt idx="686">9/23/2020</cx:pt>
          <cx:pt idx="687">9/24/2020</cx:pt>
          <cx:pt idx="688">9/25/2020</cx:pt>
          <cx:pt idx="689">9/28/2020</cx:pt>
          <cx:pt idx="690">9/29/2020</cx:pt>
          <cx:pt idx="691">9/30/2020</cx:pt>
          <cx:pt idx="692">10/1/2020</cx:pt>
          <cx:pt idx="693">10/2/2020</cx:pt>
          <cx:pt idx="694">10/5/2020</cx:pt>
          <cx:pt idx="695">10/6/2020</cx:pt>
          <cx:pt idx="696">10/7/2020</cx:pt>
          <cx:pt idx="697">10/8/2020</cx:pt>
          <cx:pt idx="698">10/9/2020</cx:pt>
          <cx:pt idx="699">10/12/2020</cx:pt>
          <cx:pt idx="700">10/13/2020</cx:pt>
          <cx:pt idx="701">10/14/2020</cx:pt>
          <cx:pt idx="702">10/15/2020</cx:pt>
          <cx:pt idx="703">10/16/2020</cx:pt>
          <cx:pt idx="704">10/19/2020</cx:pt>
          <cx:pt idx="705">10/20/2020</cx:pt>
          <cx:pt idx="706">10/21/2020</cx:pt>
          <cx:pt idx="707">10/22/2020</cx:pt>
          <cx:pt idx="708">10/23/2020</cx:pt>
          <cx:pt idx="709">10/26/2020</cx:pt>
          <cx:pt idx="710">10/27/2020</cx:pt>
          <cx:pt idx="711">10/28/2020</cx:pt>
          <cx:pt idx="712">10/29/2020</cx:pt>
          <cx:pt idx="713">10/30/2020</cx:pt>
          <cx:pt idx="714">11/2/2020</cx:pt>
          <cx:pt idx="715">11/3/2020</cx:pt>
          <cx:pt idx="716">11/4/2020</cx:pt>
          <cx:pt idx="717">11/5/2020</cx:pt>
          <cx:pt idx="718">11/6/2020</cx:pt>
          <cx:pt idx="719">11/9/2020</cx:pt>
          <cx:pt idx="720">11/10/2020</cx:pt>
          <cx:pt idx="721">11/11/2020</cx:pt>
          <cx:pt idx="722">11/12/2020</cx:pt>
          <cx:pt idx="723">11/13/2020</cx:pt>
          <cx:pt idx="724">11/16/2020</cx:pt>
          <cx:pt idx="725">11/17/2020</cx:pt>
          <cx:pt idx="726">11/18/2020</cx:pt>
          <cx:pt idx="727">11/19/2020</cx:pt>
          <cx:pt idx="728">11/20/2020</cx:pt>
          <cx:pt idx="729">11/23/2020</cx:pt>
          <cx:pt idx="730">11/24/2020</cx:pt>
          <cx:pt idx="731">11/25/2020</cx:pt>
          <cx:pt idx="732">11/27/2020</cx:pt>
          <cx:pt idx="733">11/30/2020</cx:pt>
          <cx:pt idx="734">12/1/2020</cx:pt>
          <cx:pt idx="735">12/2/2020</cx:pt>
          <cx:pt idx="736">12/3/2020</cx:pt>
          <cx:pt idx="737">12/4/2020</cx:pt>
          <cx:pt idx="738">12/7/2020</cx:pt>
          <cx:pt idx="739">12/8/2020</cx:pt>
          <cx:pt idx="740">12/9/2020</cx:pt>
          <cx:pt idx="741">12/10/2020</cx:pt>
          <cx:pt idx="742">12/11/2020</cx:pt>
          <cx:pt idx="743">12/14/2020</cx:pt>
          <cx:pt idx="744">12/15/2020</cx:pt>
          <cx:pt idx="745">12/16/2020</cx:pt>
          <cx:pt idx="746">12/17/2020</cx:pt>
          <cx:pt idx="747">12/18/2020</cx:pt>
          <cx:pt idx="748">12/21/2020</cx:pt>
          <cx:pt idx="749">12/22/2020</cx:pt>
          <cx:pt idx="750">12/23/2020</cx:pt>
          <cx:pt idx="751">12/24/2020</cx:pt>
          <cx:pt idx="752">12/28/2020</cx:pt>
          <cx:pt idx="753">12/29/2020</cx:pt>
          <cx:pt idx="754">12/30/2020</cx:pt>
          <cx:pt idx="755">12/31/2020</cx:pt>
          <cx:pt idx="756">1/4/2021</cx:pt>
          <cx:pt idx="757">1/5/2021</cx:pt>
          <cx:pt idx="758">1/6/2021</cx:pt>
          <cx:pt idx="759">1/7/2021</cx:pt>
          <cx:pt idx="760">1/8/2021</cx:pt>
          <cx:pt idx="761">1/11/2021</cx:pt>
          <cx:pt idx="762">1/12/2021</cx:pt>
          <cx:pt idx="763">1/13/2021</cx:pt>
          <cx:pt idx="764">1/14/2021</cx:pt>
          <cx:pt idx="765">1/15/2021</cx:pt>
          <cx:pt idx="766">1/19/2021</cx:pt>
          <cx:pt idx="767">1/20/2021</cx:pt>
          <cx:pt idx="768">1/21/2021</cx:pt>
          <cx:pt idx="769">1/22/2021</cx:pt>
          <cx:pt idx="770">1/25/2021</cx:pt>
          <cx:pt idx="771">1/26/2021</cx:pt>
          <cx:pt idx="772">1/27/2021</cx:pt>
          <cx:pt idx="773">1/28/2021</cx:pt>
          <cx:pt idx="774">1/29/2021</cx:pt>
          <cx:pt idx="775">2/1/2021</cx:pt>
          <cx:pt idx="776">2/2/2021</cx:pt>
          <cx:pt idx="777">2/3/2021</cx:pt>
          <cx:pt idx="778">2/4/2021</cx:pt>
          <cx:pt idx="779">2/5/2021</cx:pt>
          <cx:pt idx="780">2/8/2021</cx:pt>
          <cx:pt idx="781">2/9/2021</cx:pt>
          <cx:pt idx="782">2/10/2021</cx:pt>
          <cx:pt idx="783">2/11/2021</cx:pt>
          <cx:pt idx="784">2/12/2021</cx:pt>
          <cx:pt idx="785">2/16/2021</cx:pt>
          <cx:pt idx="786">2/17/2021</cx:pt>
          <cx:pt idx="787">2/18/2021</cx:pt>
          <cx:pt idx="788">2/19/2021</cx:pt>
          <cx:pt idx="789">2/22/2021</cx:pt>
          <cx:pt idx="790">2/23/2021</cx:pt>
          <cx:pt idx="791">2/24/2021</cx:pt>
          <cx:pt idx="792">2/25/2021</cx:pt>
          <cx:pt idx="793">2/26/2021</cx:pt>
          <cx:pt idx="794">3/1/2021</cx:pt>
          <cx:pt idx="795">3/2/2021</cx:pt>
          <cx:pt idx="796">3/3/2021</cx:pt>
          <cx:pt idx="797">3/4/2021</cx:pt>
          <cx:pt idx="798">3/5/2021</cx:pt>
          <cx:pt idx="799">3/8/2021</cx:pt>
          <cx:pt idx="800">3/9/2021</cx:pt>
          <cx:pt idx="801">3/10/2021</cx:pt>
          <cx:pt idx="802">3/11/2021</cx:pt>
          <cx:pt idx="803">3/12/2021</cx:pt>
          <cx:pt idx="804">3/15/2021</cx:pt>
          <cx:pt idx="805">3/16/2021</cx:pt>
          <cx:pt idx="806">3/17/2021</cx:pt>
          <cx:pt idx="807">3/18/2021</cx:pt>
          <cx:pt idx="808">3/19/2021</cx:pt>
          <cx:pt idx="809">3/22/2021</cx:pt>
          <cx:pt idx="810">3/23/2021</cx:pt>
          <cx:pt idx="811">3/24/2021</cx:pt>
          <cx:pt idx="812">3/25/2021</cx:pt>
          <cx:pt idx="813">3/26/2021</cx:pt>
          <cx:pt idx="814">3/29/2021</cx:pt>
          <cx:pt idx="815">3/30/2021</cx:pt>
          <cx:pt idx="816">3/31/2021</cx:pt>
          <cx:pt idx="817">4/1/2021</cx:pt>
          <cx:pt idx="818">4/5/2021</cx:pt>
          <cx:pt idx="819">4/6/2021</cx:pt>
          <cx:pt idx="820">4/7/2021</cx:pt>
          <cx:pt idx="821">4/8/2021</cx:pt>
          <cx:pt idx="822">4/9/2021</cx:pt>
          <cx:pt idx="823">4/12/2021</cx:pt>
          <cx:pt idx="824">4/13/2021</cx:pt>
          <cx:pt idx="825">4/14/2021</cx:pt>
          <cx:pt idx="826">4/15/2021</cx:pt>
          <cx:pt idx="827">4/16/2021</cx:pt>
          <cx:pt idx="828">4/19/2021</cx:pt>
          <cx:pt idx="829">4/20/2021</cx:pt>
          <cx:pt idx="830">4/21/2021</cx:pt>
          <cx:pt idx="831">4/22/2021</cx:pt>
          <cx:pt idx="832">4/23/2021</cx:pt>
          <cx:pt idx="833">4/26/2021</cx:pt>
          <cx:pt idx="834">4/27/2021</cx:pt>
          <cx:pt idx="835">4/28/2021</cx:pt>
          <cx:pt idx="836">4/29/2021</cx:pt>
          <cx:pt idx="837">4/30/2021</cx:pt>
          <cx:pt idx="838">5/3/2021</cx:pt>
          <cx:pt idx="839">5/4/2021</cx:pt>
          <cx:pt idx="840">5/5/2021</cx:pt>
          <cx:pt idx="841">5/6/2021</cx:pt>
          <cx:pt idx="842">5/7/2021</cx:pt>
          <cx:pt idx="843">5/10/2021</cx:pt>
          <cx:pt idx="844">5/11/2021</cx:pt>
          <cx:pt idx="845">5/12/2021</cx:pt>
          <cx:pt idx="846">5/13/2021</cx:pt>
          <cx:pt idx="847">5/14/2021</cx:pt>
          <cx:pt idx="848">5/17/2021</cx:pt>
          <cx:pt idx="849">5/18/2021</cx:pt>
          <cx:pt idx="850">5/19/2021</cx:pt>
          <cx:pt idx="851">5/20/2021</cx:pt>
          <cx:pt idx="852">5/21/2021</cx:pt>
          <cx:pt idx="853">5/24/2021</cx:pt>
          <cx:pt idx="854">5/25/2021</cx:pt>
          <cx:pt idx="855">5/26/2021</cx:pt>
          <cx:pt idx="856">5/27/2021</cx:pt>
          <cx:pt idx="857">5/28/2021</cx:pt>
          <cx:pt idx="858">6/1/2021</cx:pt>
          <cx:pt idx="859">6/2/2021</cx:pt>
          <cx:pt idx="860">6/3/2021</cx:pt>
          <cx:pt idx="861">6/4/2021</cx:pt>
          <cx:pt idx="862">6/7/2021</cx:pt>
          <cx:pt idx="863">6/8/2021</cx:pt>
          <cx:pt idx="864">6/9/2021</cx:pt>
          <cx:pt idx="865">6/10/2021</cx:pt>
          <cx:pt idx="866">6/11/2021</cx:pt>
          <cx:pt idx="867">6/14/2021</cx:pt>
          <cx:pt idx="868">6/15/2021</cx:pt>
          <cx:pt idx="869">6/16/2021</cx:pt>
          <cx:pt idx="870">6/17/2021</cx:pt>
          <cx:pt idx="871">6/18/2021</cx:pt>
          <cx:pt idx="872">6/21/2021</cx:pt>
          <cx:pt idx="873">6/22/2021</cx:pt>
          <cx:pt idx="874">6/23/2021</cx:pt>
          <cx:pt idx="875">6/24/2021</cx:pt>
          <cx:pt idx="876">6/25/2021</cx:pt>
          <cx:pt idx="877">6/28/2021</cx:pt>
          <cx:pt idx="878">6/29/2021</cx:pt>
          <cx:pt idx="879">6/30/2021</cx:pt>
          <cx:pt idx="880">7/1/2021</cx:pt>
          <cx:pt idx="881">7/2/2021</cx:pt>
          <cx:pt idx="882">7/6/2021</cx:pt>
          <cx:pt idx="883">7/7/2021</cx:pt>
          <cx:pt idx="884">7/8/2021</cx:pt>
          <cx:pt idx="885">7/9/2021</cx:pt>
          <cx:pt idx="886">7/12/2021</cx:pt>
          <cx:pt idx="887">7/13/2021</cx:pt>
          <cx:pt idx="888">7/14/2021</cx:pt>
          <cx:pt idx="889">7/15/2021</cx:pt>
          <cx:pt idx="890">7/16/2021</cx:pt>
          <cx:pt idx="891">7/19/2021</cx:pt>
          <cx:pt idx="892">7/20/2021</cx:pt>
          <cx:pt idx="893">7/21/2021</cx:pt>
          <cx:pt idx="894">7/22/2021</cx:pt>
          <cx:pt idx="895">7/23/2021</cx:pt>
          <cx:pt idx="896">7/26/2021</cx:pt>
          <cx:pt idx="897">7/27/2021</cx:pt>
          <cx:pt idx="898">7/28/2021</cx:pt>
          <cx:pt idx="899">7/29/2021</cx:pt>
          <cx:pt idx="900">7/30/2021</cx:pt>
          <cx:pt idx="901">8/2/2021</cx:pt>
          <cx:pt idx="902">8/3/2021</cx:pt>
          <cx:pt idx="903">8/4/2021</cx:pt>
          <cx:pt idx="904">8/5/2021</cx:pt>
          <cx:pt idx="905">8/6/2021</cx:pt>
          <cx:pt idx="906">8/9/2021</cx:pt>
          <cx:pt idx="907">8/10/2021</cx:pt>
          <cx:pt idx="908">8/11/2021</cx:pt>
          <cx:pt idx="909">8/12/2021</cx:pt>
          <cx:pt idx="910">8/13/2021</cx:pt>
          <cx:pt idx="911">8/16/2021</cx:pt>
          <cx:pt idx="912">8/17/2021</cx:pt>
          <cx:pt idx="913">8/18/2021</cx:pt>
          <cx:pt idx="914">8/19/2021</cx:pt>
          <cx:pt idx="915">8/20/2021</cx:pt>
          <cx:pt idx="916">8/23/2021</cx:pt>
          <cx:pt idx="917">8/24/2021</cx:pt>
          <cx:pt idx="918">8/25/2021</cx:pt>
          <cx:pt idx="919">8/26/2021</cx:pt>
          <cx:pt idx="920">8/27/2021</cx:pt>
          <cx:pt idx="921">8/30/2021</cx:pt>
          <cx:pt idx="922">8/31/2021</cx:pt>
          <cx:pt idx="923">9/1/2021</cx:pt>
          <cx:pt idx="924">9/2/2021</cx:pt>
          <cx:pt idx="925">9/3/2021</cx:pt>
          <cx:pt idx="926">9/7/2021</cx:pt>
          <cx:pt idx="927">9/8/2021</cx:pt>
          <cx:pt idx="928">9/9/2021</cx:pt>
          <cx:pt idx="929">9/10/2021</cx:pt>
          <cx:pt idx="930">9/13/2021</cx:pt>
          <cx:pt idx="931">9/14/2021</cx:pt>
          <cx:pt idx="932">9/15/2021</cx:pt>
          <cx:pt idx="933">9/16/2021</cx:pt>
          <cx:pt idx="934">9/17/2021</cx:pt>
          <cx:pt idx="935">9/20/2021</cx:pt>
          <cx:pt idx="936">9/21/2021</cx:pt>
          <cx:pt idx="937">9/22/2021</cx:pt>
          <cx:pt idx="938">9/23/2021</cx:pt>
          <cx:pt idx="939">9/24/2021</cx:pt>
          <cx:pt idx="940">9/27/2021</cx:pt>
          <cx:pt idx="941">9/28/2021</cx:pt>
          <cx:pt idx="942">9/29/2021</cx:pt>
          <cx:pt idx="943">9/30/2021</cx:pt>
          <cx:pt idx="944">10/1/2021</cx:pt>
          <cx:pt idx="945">10/4/2021</cx:pt>
          <cx:pt idx="946">10/5/2021</cx:pt>
          <cx:pt idx="947">10/6/2021</cx:pt>
          <cx:pt idx="948">10/7/2021</cx:pt>
          <cx:pt idx="949">10/8/2021</cx:pt>
          <cx:pt idx="950">10/11/2021</cx:pt>
          <cx:pt idx="951">10/12/2021</cx:pt>
          <cx:pt idx="952">10/13/2021</cx:pt>
          <cx:pt idx="953">10/14/2021</cx:pt>
          <cx:pt idx="954">10/15/2021</cx:pt>
          <cx:pt idx="955">10/18/2021</cx:pt>
          <cx:pt idx="956">10/19/2021</cx:pt>
          <cx:pt idx="957">10/20/2021</cx:pt>
          <cx:pt idx="958">10/21/2021</cx:pt>
          <cx:pt idx="959">10/22/2021</cx:pt>
          <cx:pt idx="960">10/25/2021</cx:pt>
          <cx:pt idx="961">10/26/2021</cx:pt>
          <cx:pt idx="962">10/27/2021</cx:pt>
          <cx:pt idx="963">10/28/2021</cx:pt>
          <cx:pt idx="964">10/29/2021</cx:pt>
          <cx:pt idx="965">11/1/2021</cx:pt>
          <cx:pt idx="966">11/2/2021</cx:pt>
          <cx:pt idx="967">11/3/2021</cx:pt>
          <cx:pt idx="968">11/4/2021</cx:pt>
          <cx:pt idx="969">11/5/2021</cx:pt>
          <cx:pt idx="970">11/8/2021</cx:pt>
          <cx:pt idx="971">11/9/2021</cx:pt>
          <cx:pt idx="972">11/10/2021</cx:pt>
          <cx:pt idx="973">11/11/2021</cx:pt>
          <cx:pt idx="974">11/12/2021</cx:pt>
          <cx:pt idx="975">11/15/2021</cx:pt>
          <cx:pt idx="976">11/16/2021</cx:pt>
          <cx:pt idx="977">11/17/2021</cx:pt>
          <cx:pt idx="978">11/18/2021</cx:pt>
          <cx:pt idx="979">11/19/2021</cx:pt>
          <cx:pt idx="980">11/22/2021</cx:pt>
          <cx:pt idx="981">11/23/2021</cx:pt>
          <cx:pt idx="982">11/24/2021</cx:pt>
          <cx:pt idx="983">11/26/2021</cx:pt>
          <cx:pt idx="984">11/29/2021</cx:pt>
          <cx:pt idx="985">11/30/2021</cx:pt>
          <cx:pt idx="986">12/1/2021</cx:pt>
          <cx:pt idx="987">12/2/2021</cx:pt>
          <cx:pt idx="988">12/3/2021</cx:pt>
          <cx:pt idx="989">12/6/2021</cx:pt>
          <cx:pt idx="990">12/7/2021</cx:pt>
          <cx:pt idx="991">12/8/2021</cx:pt>
          <cx:pt idx="992">12/9/2021</cx:pt>
          <cx:pt idx="993">12/10/2021</cx:pt>
          <cx:pt idx="994">12/13/2021</cx:pt>
          <cx:pt idx="995">12/14/2021</cx:pt>
          <cx:pt idx="996">12/15/2021</cx:pt>
          <cx:pt idx="997">12/16/2021</cx:pt>
          <cx:pt idx="998">12/17/2021</cx:pt>
          <cx:pt idx="999">12/20/2021</cx:pt>
          <cx:pt idx="1000">12/21/2021</cx:pt>
          <cx:pt idx="1001">12/22/2021</cx:pt>
          <cx:pt idx="1002">12/23/2021</cx:pt>
          <cx:pt idx="1003">12/27/2021</cx:pt>
          <cx:pt idx="1004">12/28/2021</cx:pt>
          <cx:pt idx="1005">12/29/2021</cx:pt>
          <cx:pt idx="1006">12/30/2021</cx:pt>
          <cx:pt idx="1007">12/31/2021</cx:pt>
          <cx:pt idx="1008">1/3/2022</cx:pt>
          <cx:pt idx="1009">1/4/2022</cx:pt>
          <cx:pt idx="1010">1/5/2022</cx:pt>
          <cx:pt idx="1011">1/6/2022</cx:pt>
          <cx:pt idx="1012">1/7/2022</cx:pt>
          <cx:pt idx="1013">1/10/2022</cx:pt>
          <cx:pt idx="1014">1/11/2022</cx:pt>
          <cx:pt idx="1015">1/12/2022</cx:pt>
          <cx:pt idx="1016">1/13/2022</cx:pt>
          <cx:pt idx="1017">1/14/2022</cx:pt>
          <cx:pt idx="1018">1/18/2022</cx:pt>
          <cx:pt idx="1019">1/19/2022</cx:pt>
          <cx:pt idx="1020">1/20/2022</cx:pt>
          <cx:pt idx="1021">1/21/2022</cx:pt>
          <cx:pt idx="1022">1/24/2022</cx:pt>
          <cx:pt idx="1023">1/25/2022</cx:pt>
          <cx:pt idx="1024">1/26/2022</cx:pt>
          <cx:pt idx="1025">1/27/2022</cx:pt>
          <cx:pt idx="1026">1/28/2022</cx:pt>
          <cx:pt idx="1027">1/31/2022</cx:pt>
          <cx:pt idx="1028">2/1/2022</cx:pt>
          <cx:pt idx="1029">2/2/2022</cx:pt>
          <cx:pt idx="1030">2/3/2022</cx:pt>
          <cx:pt idx="1031">2/4/2022</cx:pt>
          <cx:pt idx="1032">2/7/2022</cx:pt>
          <cx:pt idx="1033">2/8/2022</cx:pt>
          <cx:pt idx="1034">2/9/2022</cx:pt>
          <cx:pt idx="1035">2/10/2022</cx:pt>
          <cx:pt idx="1036">2/11/2022</cx:pt>
          <cx:pt idx="1037">2/14/2022</cx:pt>
          <cx:pt idx="1038">2/15/2022</cx:pt>
          <cx:pt idx="1039">2/16/2022</cx:pt>
          <cx:pt idx="1040">2/17/2022</cx:pt>
          <cx:pt idx="1041">2/18/2022</cx:pt>
          <cx:pt idx="1042">2/22/2022</cx:pt>
          <cx:pt idx="1043">2/23/2022</cx:pt>
          <cx:pt idx="1044">2/24/2022</cx:pt>
          <cx:pt idx="1045">2/25/2022</cx:pt>
          <cx:pt idx="1046">2/28/2022</cx:pt>
          <cx:pt idx="1047">3/1/2022</cx:pt>
          <cx:pt idx="1048">3/2/2022</cx:pt>
          <cx:pt idx="1049">3/3/2022</cx:pt>
          <cx:pt idx="1050">3/4/2022</cx:pt>
          <cx:pt idx="1051">3/7/2022</cx:pt>
          <cx:pt idx="1052">3/8/2022</cx:pt>
          <cx:pt idx="1053">3/9/2022</cx:pt>
          <cx:pt idx="1054">3/10/2022</cx:pt>
          <cx:pt idx="1055">3/11/2022</cx:pt>
          <cx:pt idx="1056">3/14/2022</cx:pt>
          <cx:pt idx="1057">3/15/2022</cx:pt>
          <cx:pt idx="1058">3/16/2022</cx:pt>
          <cx:pt idx="1059">3/17/2022</cx:pt>
          <cx:pt idx="1060">3/18/2022</cx:pt>
          <cx:pt idx="1061">3/21/2022</cx:pt>
          <cx:pt idx="1062">3/22/2022</cx:pt>
          <cx:pt idx="1063">3/23/2022</cx:pt>
          <cx:pt idx="1064">3/24/2022</cx:pt>
          <cx:pt idx="1065">3/25/2022</cx:pt>
          <cx:pt idx="1066">3/28/2022</cx:pt>
          <cx:pt idx="1067">3/29/2022</cx:pt>
          <cx:pt idx="1068">3/30/2022</cx:pt>
          <cx:pt idx="1069">3/31/2022</cx:pt>
          <cx:pt idx="1070">4/1/2022</cx:pt>
          <cx:pt idx="1071">4/4/2022</cx:pt>
          <cx:pt idx="1072">4/5/2022</cx:pt>
          <cx:pt idx="1073">4/6/2022</cx:pt>
          <cx:pt idx="1074">4/7/2022</cx:pt>
          <cx:pt idx="1075">4/8/2022</cx:pt>
          <cx:pt idx="1076">4/11/2022</cx:pt>
          <cx:pt idx="1077">4/12/2022</cx:pt>
          <cx:pt idx="1078">4/13/2022</cx:pt>
          <cx:pt idx="1079">4/14/2022</cx:pt>
          <cx:pt idx="1080">4/18/2022</cx:pt>
          <cx:pt idx="1081">4/19/2022</cx:pt>
          <cx:pt idx="1082">4/20/2022</cx:pt>
          <cx:pt idx="1083">4/21/2022</cx:pt>
          <cx:pt idx="1084">4/22/2022</cx:pt>
          <cx:pt idx="1085">4/25/2022</cx:pt>
          <cx:pt idx="1086">4/26/2022</cx:pt>
          <cx:pt idx="1087">4/27/2022</cx:pt>
          <cx:pt idx="1088">4/28/2022</cx:pt>
          <cx:pt idx="1089">4/29/2022</cx:pt>
          <cx:pt idx="1090">5/2/2022</cx:pt>
          <cx:pt idx="1091">5/3/2022</cx:pt>
          <cx:pt idx="1092">5/4/2022</cx:pt>
          <cx:pt idx="1093">5/5/2022</cx:pt>
          <cx:pt idx="1094">5/6/2022</cx:pt>
          <cx:pt idx="1095">5/9/2022</cx:pt>
          <cx:pt idx="1096">5/10/2022</cx:pt>
          <cx:pt idx="1097">5/11/2022</cx:pt>
          <cx:pt idx="1098">5/12/2022</cx:pt>
          <cx:pt idx="1099">5/13/2022</cx:pt>
          <cx:pt idx="1100">5/16/2022</cx:pt>
          <cx:pt idx="1101">5/17/2022</cx:pt>
          <cx:pt idx="1102">5/18/2022</cx:pt>
          <cx:pt idx="1103">5/19/2022</cx:pt>
          <cx:pt idx="1104">5/20/2022</cx:pt>
          <cx:pt idx="1105">5/23/2022</cx:pt>
          <cx:pt idx="1106">5/24/2022</cx:pt>
          <cx:pt idx="1107">5/25/2022</cx:pt>
          <cx:pt idx="1108">5/26/2022</cx:pt>
          <cx:pt idx="1109">5/27/2022</cx:pt>
          <cx:pt idx="1110">5/31/2022</cx:pt>
          <cx:pt idx="1111">6/1/2022</cx:pt>
          <cx:pt idx="1112">6/2/2022</cx:pt>
          <cx:pt idx="1113">6/3/2022</cx:pt>
          <cx:pt idx="1114">6/6/2022</cx:pt>
          <cx:pt idx="1115">6/7/2022</cx:pt>
          <cx:pt idx="1116">6/8/2022</cx:pt>
          <cx:pt idx="1117">6/9/2022</cx:pt>
          <cx:pt idx="1118">6/10/2022</cx:pt>
          <cx:pt idx="1119">6/13/2022</cx:pt>
          <cx:pt idx="1120">6/14/2022</cx:pt>
          <cx:pt idx="1121">6/15/2022</cx:pt>
          <cx:pt idx="1122">6/16/2022</cx:pt>
          <cx:pt idx="1123">6/17/2022</cx:pt>
          <cx:pt idx="1124">6/21/2022</cx:pt>
          <cx:pt idx="1125">6/22/2022</cx:pt>
          <cx:pt idx="1126">6/23/2022</cx:pt>
          <cx:pt idx="1127">6/24/2022</cx:pt>
          <cx:pt idx="1128">6/27/2022</cx:pt>
          <cx:pt idx="1129">6/28/2022</cx:pt>
          <cx:pt idx="1130">6/29/2022</cx:pt>
          <cx:pt idx="1131">6/30/2022</cx:pt>
          <cx:pt idx="1132">7/1/2022</cx:pt>
          <cx:pt idx="1133">7/5/2022</cx:pt>
          <cx:pt idx="1134">7/6/2022</cx:pt>
          <cx:pt idx="1135">7/7/2022</cx:pt>
          <cx:pt idx="1136">7/8/2022</cx:pt>
          <cx:pt idx="1137">7/11/2022</cx:pt>
          <cx:pt idx="1138">7/12/2022</cx:pt>
          <cx:pt idx="1139">7/13/2022</cx:pt>
          <cx:pt idx="1140">7/14/2022</cx:pt>
          <cx:pt idx="1141">7/15/2022</cx:pt>
          <cx:pt idx="1142">7/18/2022</cx:pt>
          <cx:pt idx="1143">7/19/2022</cx:pt>
          <cx:pt idx="1144">7/20/2022</cx:pt>
          <cx:pt idx="1145">7/21/2022</cx:pt>
          <cx:pt idx="1146">7/22/2022</cx:pt>
          <cx:pt idx="1147">7/25/2022</cx:pt>
          <cx:pt idx="1148">7/26/2022</cx:pt>
          <cx:pt idx="1149">7/27/2022</cx:pt>
          <cx:pt idx="1150">7/28/2022</cx:pt>
          <cx:pt idx="1151">7/29/2022</cx:pt>
          <cx:pt idx="1152">8/1/2022</cx:pt>
          <cx:pt idx="1153">8/2/2022</cx:pt>
          <cx:pt idx="1154">8/3/2022</cx:pt>
          <cx:pt idx="1155">8/4/2022</cx:pt>
          <cx:pt idx="1156">8/5/2022</cx:pt>
          <cx:pt idx="1157">8/8/2022</cx:pt>
          <cx:pt idx="1158">8/9/2022</cx:pt>
          <cx:pt idx="1159">8/10/2022</cx:pt>
          <cx:pt idx="1160">8/11/2022</cx:pt>
          <cx:pt idx="1161">8/12/2022</cx:pt>
          <cx:pt idx="1162">8/15/2022</cx:pt>
          <cx:pt idx="1163">8/16/2022</cx:pt>
          <cx:pt idx="1164">8/17/2022</cx:pt>
          <cx:pt idx="1165">8/18/2022</cx:pt>
          <cx:pt idx="1166">8/19/2022</cx:pt>
          <cx:pt idx="1167">8/22/2022</cx:pt>
          <cx:pt idx="1168">8/23/2022</cx:pt>
          <cx:pt idx="1169">8/24/2022</cx:pt>
          <cx:pt idx="1170">8/25/2022</cx:pt>
          <cx:pt idx="1171">8/26/2022</cx:pt>
          <cx:pt idx="1172">8/29/2022</cx:pt>
          <cx:pt idx="1173">8/30/2022</cx:pt>
          <cx:pt idx="1174">8/31/2022</cx:pt>
          <cx:pt idx="1175">9/1/2022</cx:pt>
          <cx:pt idx="1176">9/2/2022</cx:pt>
          <cx:pt idx="1177">9/6/2022</cx:pt>
          <cx:pt idx="1178">9/7/2022</cx:pt>
          <cx:pt idx="1179">9/8/2022</cx:pt>
          <cx:pt idx="1180">9/9/2022</cx:pt>
          <cx:pt idx="1181">9/12/2022</cx:pt>
          <cx:pt idx="1182">9/13/2022</cx:pt>
          <cx:pt idx="1183">9/14/2022</cx:pt>
          <cx:pt idx="1184">9/15/2022</cx:pt>
          <cx:pt idx="1185">9/16/2022</cx:pt>
          <cx:pt idx="1186">9/19/2022</cx:pt>
          <cx:pt idx="1187">9/20/2022</cx:pt>
          <cx:pt idx="1188">9/21/2022</cx:pt>
          <cx:pt idx="1189">9/22/2022</cx:pt>
          <cx:pt idx="1190">9/23/2022</cx:pt>
          <cx:pt idx="1191">9/26/2022</cx:pt>
          <cx:pt idx="1192">9/27/2022</cx:pt>
          <cx:pt idx="1193">9/28/2022</cx:pt>
          <cx:pt idx="1194">9/29/2022</cx:pt>
          <cx:pt idx="1195">9/30/2022</cx:pt>
          <cx:pt idx="1196">10/3/2022</cx:pt>
          <cx:pt idx="1197">10/4/2022</cx:pt>
          <cx:pt idx="1198">10/5/2022</cx:pt>
          <cx:pt idx="1199">10/6/2022</cx:pt>
          <cx:pt idx="1200">10/7/2022</cx:pt>
          <cx:pt idx="1201">10/10/2022</cx:pt>
          <cx:pt idx="1202">10/11/2022</cx:pt>
          <cx:pt idx="1203">10/12/2022</cx:pt>
          <cx:pt idx="1204">10/13/2022</cx:pt>
          <cx:pt idx="1205">10/14/2022</cx:pt>
          <cx:pt idx="1206">10/17/2022</cx:pt>
          <cx:pt idx="1207">10/18/2022</cx:pt>
          <cx:pt idx="1208">10/19/2022</cx:pt>
          <cx:pt idx="1209">10/20/2022</cx:pt>
          <cx:pt idx="1210">10/21/2022</cx:pt>
          <cx:pt idx="1211">10/24/2022</cx:pt>
          <cx:pt idx="1212">10/25/2022</cx:pt>
          <cx:pt idx="1213">10/26/2022</cx:pt>
          <cx:pt idx="1214">10/27/2022</cx:pt>
          <cx:pt idx="1215">10/28/2022</cx:pt>
          <cx:pt idx="1216">10/31/2022</cx:pt>
          <cx:pt idx="1217">11/1/2022</cx:pt>
          <cx:pt idx="1218">11/2/2022</cx:pt>
          <cx:pt idx="1219">11/3/2022</cx:pt>
          <cx:pt idx="1220">11/4/2022</cx:pt>
          <cx:pt idx="1221">11/7/2022</cx:pt>
          <cx:pt idx="1222">11/8/2022</cx:pt>
          <cx:pt idx="1223">11/9/2022</cx:pt>
          <cx:pt idx="1224">11/10/2022</cx:pt>
          <cx:pt idx="1225">11/11/2022</cx:pt>
          <cx:pt idx="1226">11/14/2022</cx:pt>
          <cx:pt idx="1227">11/15/2022</cx:pt>
          <cx:pt idx="1228">11/16/2022</cx:pt>
          <cx:pt idx="1229">11/17/2022</cx:pt>
          <cx:pt idx="1230">11/18/2022</cx:pt>
          <cx:pt idx="1231">11/21/2022</cx:pt>
          <cx:pt idx="1232">11/22/2022</cx:pt>
          <cx:pt idx="1233">11/23/2022</cx:pt>
          <cx:pt idx="1234">11/25/2022</cx:pt>
          <cx:pt idx="1235">11/28/2022</cx:pt>
          <cx:pt idx="1236">11/29/2022</cx:pt>
          <cx:pt idx="1237">11/30/2022</cx:pt>
          <cx:pt idx="1238">12/1/2022</cx:pt>
          <cx:pt idx="1239">12/2/2022</cx:pt>
          <cx:pt idx="1240">12/5/2022</cx:pt>
          <cx:pt idx="1241">12/6/2022</cx:pt>
          <cx:pt idx="1242">12/7/2022</cx:pt>
          <cx:pt idx="1243">12/8/2022</cx:pt>
          <cx:pt idx="1244">12/9/2022</cx:pt>
          <cx:pt idx="1245">12/12/2022</cx:pt>
          <cx:pt idx="1246">12/13/2022</cx:pt>
          <cx:pt idx="1247">12/14/2022</cx:pt>
          <cx:pt idx="1248">12/15/2022</cx:pt>
          <cx:pt idx="1249">12/16/2022</cx:pt>
          <cx:pt idx="1250">12/19/2022</cx:pt>
          <cx:pt idx="1251">12/20/2022</cx:pt>
          <cx:pt idx="1252">12/21/2022</cx:pt>
          <cx:pt idx="1253">12/22/2022</cx:pt>
          <cx:pt idx="1254">12/23/2022</cx:pt>
          <cx:pt idx="1255">12/27/2022</cx:pt>
          <cx:pt idx="1256">12/28/2022</cx:pt>
          <cx:pt idx="1257">12/29/2022</cx:pt>
          <cx:pt idx="1258">12/30/2022</cx:pt>
          <cx:pt idx="1259">1/3/2023</cx:pt>
          <cx:pt idx="1260">1/4/2023</cx:pt>
          <cx:pt idx="1261">1/5/2023</cx:pt>
          <cx:pt idx="1262">1/6/2023</cx:pt>
          <cx:pt idx="1263">1/9/2023</cx:pt>
          <cx:pt idx="1264">1/10/2023</cx:pt>
          <cx:pt idx="1265">1/11/2023</cx:pt>
          <cx:pt idx="1266">1/12/2023</cx:pt>
          <cx:pt idx="1267">1/13/2023</cx:pt>
          <cx:pt idx="1268">1/17/2023</cx:pt>
          <cx:pt idx="1269">1/18/2023</cx:pt>
          <cx:pt idx="1270">1/19/2023</cx:pt>
          <cx:pt idx="1271">1/20/2023</cx:pt>
          <cx:pt idx="1272">1/23/2023</cx:pt>
          <cx:pt idx="1273">1/24/2023</cx:pt>
          <cx:pt idx="1274">1/25/2023</cx:pt>
          <cx:pt idx="1275">1/26/2023</cx:pt>
          <cx:pt idx="1276">1/27/2023</cx:pt>
          <cx:pt idx="1277">1/30/2023</cx:pt>
        </cx:lvl>
      </cx:strDim>
      <cx:numDim type="val">
        <cx:f>Tesla!$B$2:$B$1279</cx:f>
        <cx:lvl ptCount="1278" formatCode="General">
          <cx:pt idx="0">20.799999</cx:pt>
          <cx:pt idx="1">21.399999999999999</cx:pt>
          <cx:pt idx="2">20.858000000000001</cx:pt>
          <cx:pt idx="3">21.108000000000001</cx:pt>
          <cx:pt idx="4">21.066668</cx:pt>
          <cx:pt idx="5">22.344000000000001</cx:pt>
          <cx:pt idx="6">22.146667000000001</cx:pt>
          <cx:pt idx="7">22.349333000000001</cx:pt>
          <cx:pt idx="8">22.575333000000001</cx:pt>
          <cx:pt idx="9">22.502666000000001</cx:pt>
          <cx:pt idx="10">22.698</cx:pt>
          <cx:pt idx="11">23.044665999999999</cx:pt>
          <cx:pt idx="12">23</cx:pt>
          <cx:pt idx="13">23.293333000000001</cx:pt>
          <cx:pt idx="14">24</cx:pt>
          <cx:pt idx="15">23.638666000000001</cx:pt>
          <cx:pt idx="16">23.218</cx:pt>
          <cx:pt idx="17">22.766666000000001</cx:pt>
          <cx:pt idx="18">22.656668</cx:pt>
          <cx:pt idx="19">23.009333000000002</cx:pt>
          <cx:pt idx="20">23.167334</cx:pt>
          <cx:pt idx="21">23.399999999999999</cx:pt>
          <cx:pt idx="22">23.229334000000001</cx:pt>
          <cx:pt idx="23">22.531334000000001</cx:pt>
          <cx:pt idx="24">21.680668000000001</cx:pt>
          <cx:pt idx="25">22.599333000000001</cx:pt>
          <cx:pt idx="26">22.887333000000002</cx:pt>
          <cx:pt idx="27">21.328666999999999</cx:pt>
          <cx:pt idx="28">21.075333000000001</cx:pt>
          <cx:pt idx="29">21.001332999999999</cx:pt>
          <cx:pt idx="30">21.389334000000002</cx:pt>
          <cx:pt idx="31">21.633333</cx:pt>
          <cx:pt idx="32">22.166668000000001</cx:pt>
          <cx:pt idx="33">22.297999999999998</cx:pt>
          <cx:pt idx="34">22.402000000000001</cx:pt>
          <cx:pt idx="35">22.368668</cx:pt>
          <cx:pt idx="36">23.188666999999999</cx:pt>
          <cx:pt idx="37">23.566668</cx:pt>
          <cx:pt idx="38">23.75</cx:pt>
          <cx:pt idx="39">23.504667000000001</cx:pt>
          <cx:pt idx="40">23.000668000000001</cx:pt>
          <cx:pt idx="41">21.798667999999999</cx:pt>
          <cx:pt idx="42">22.159331999999999</cx:pt>
          <cx:pt idx="43">22.25</cx:pt>
          <cx:pt idx="44">21.695999</cx:pt>
          <cx:pt idx="45">22.190666</cx:pt>
          <cx:pt idx="46">21.606667000000002</cx:pt>
          <cx:pt idx="47">21.907333000000001</cx:pt>
          <cx:pt idx="48">21.907333000000001</cx:pt>
          <cx:pt idx="49">22.450665999999998</cx:pt>
          <cx:pt idx="50">21.958667999999999</cx:pt>
          <cx:pt idx="51">21.528666999999999</cx:pt>
          <cx:pt idx="52">21.100000000000001</cx:pt>
          <cx:pt idx="53">20.991333000000001</cx:pt>
          <cx:pt idx="54">20.683332</cx:pt>
          <cx:pt idx="55">20.926000999999999</cx:pt>
          <cx:pt idx="56">20.75</cx:pt>
          <cx:pt idx="57">20.489332000000001</cx:pt>
          <cx:pt idx="58">20.266666000000001</cx:pt>
          <cx:pt idx="59">17.638666000000001</cx:pt>
          <cx:pt idx="60">17.099333000000001</cx:pt>
          <cx:pt idx="61">17.084</cx:pt>
          <cx:pt idx="62">17.988001000000001</cx:pt>
          <cx:pt idx="63">16.851998999999999</cx:pt>
          <cx:pt idx="64">19.289332999999999</cx:pt>
          <cx:pt idx="65">20.066668</cx:pt>
          <cx:pt idx="66">20.024667999999998</cx:pt>
          <cx:pt idx="67">19.931334</cx:pt>
          <cx:pt idx="68">20.049334000000002</cx:pt>
          <cx:pt idx="69">20.154667</cx:pt>
          <cx:pt idx="70">20.239999999999998</cx:pt>
          <cx:pt idx="71">19.933332</cx:pt>
          <cx:pt idx="72">19.257999000000002</cx:pt>
          <cx:pt idx="73">19.405332999999999</cx:pt>
          <cx:pt idx="74">19.405332999999999</cx:pt>
          <cx:pt idx="75">19.677999</cx:pt>
          <cx:pt idx="76">19.419333000000002</cx:pt>
          <cx:pt idx="77">19</cx:pt>
          <cx:pt idx="78">18.899999999999999</cx:pt>
          <cx:pt idx="79">18.583331999999999</cx:pt>
          <cx:pt idx="80">19.024667999999998</cx:pt>
          <cx:pt idx="81">19.573999000000001</cx:pt>
          <cx:pt idx="82">19.567333000000001</cx:pt>
          <cx:pt idx="83">19.904667</cx:pt>
          <cx:pt idx="84">18.585999999999999</cx:pt>
          <cx:pt idx="85">18.866667</cx:pt>
          <cx:pt idx="86">19.833331999999999</cx:pt>
          <cx:pt idx="87">20.053332999999999</cx:pt>
          <cx:pt idx="88">20.027332000000001</cx:pt>
          <cx:pt idx="89">20.5</cx:pt>
          <cx:pt idx="90">20.513331999999998</cx:pt>
          <cx:pt idx="91">20.221333000000001</cx:pt>
          <cx:pt idx="92">19.000668000000001</cx:pt>
          <cx:pt idx="93">18.922001000000002</cx:pt>
          <cx:pt idx="94">19.059999000000001</cx:pt>
          <cx:pt idx="95">18.976666999999999</cx:pt>
          <cx:pt idx="96">18.755333</cx:pt>
          <cx:pt idx="97">19.184000000000001</cx:pt>
          <cx:pt idx="98">18.517332</cx:pt>
          <cx:pt idx="99">18.559999000000001</cx:pt>
          <cx:pt idx="100">18.508666999999999</cx:pt>
          <cx:pt idx="101">18.567333000000001</cx:pt>
          <cx:pt idx="102">18.885999999999999</cx:pt>
          <cx:pt idx="103">19.147333</cx:pt>
          <cx:pt idx="104">19.057333</cx:pt>
          <cx:pt idx="105">19.622667</cx:pt>
          <cx:pt idx="106">19.846665999999999</cx:pt>
          <cx:pt idx="107">20.033332999999999</cx:pt>
          <cx:pt idx="108">21.076668000000002</cx:pt>
          <cx:pt idx="109">21.266666000000001</cx:pt>
          <cx:pt idx="110">21.500668000000001</cx:pt>
          <cx:pt idx="111">22.98</cx:pt>
          <cx:pt idx="112">23.114000000000001</cx:pt>
          <cx:pt idx="113">23.175332999999998</cx:pt>
          <cx:pt idx="114">23.589333</cx:pt>
          <cx:pt idx="115">23.693332999999999</cx:pt>
          <cx:pt idx="116">24.344000000000001</cx:pt>
          <cx:pt idx="117">23.869333000000001</cx:pt>
          <cx:pt idx="118">24.133333</cx:pt>
          <cx:pt idx="119">23.436001000000001</cx:pt>
          <cx:pt idx="120">22.007999000000002</cx:pt>
          <cx:pt idx="121">22.403334000000001</cx:pt>
          <cx:pt idx="122">23</cx:pt>
          <cx:pt idx="123">23.243998999999999</cx:pt>
          <cx:pt idx="124">23.555332</cx:pt>
          <cx:pt idx="125">24.004667000000001</cx:pt>
          <cx:pt idx="126">22.116667</cx:pt>
          <cx:pt idx="127">20.917334</cx:pt>
          <cx:pt idx="128">20.329999999999998</cx:pt>
          <cx:pt idx="129">20.799334000000002</cx:pt>
          <cx:pt idx="130">21.637333000000002</cx:pt>
          <cx:pt idx="131">21.053332999999999</cx:pt>
          <cx:pt idx="132">21.428667000000001</cx:pt>
          <cx:pt idx="133">21.038668000000001</cx:pt>
          <cx:pt idx="134">20.780666</cx:pt>
          <cx:pt idx="135">20.587333999999998</cx:pt>
          <cx:pt idx="136">21.666668000000001</cx:pt>
          <cx:pt idx="137">21.088667000000001</cx:pt>
          <cx:pt idx="138">21.415333</cx:pt>
          <cx:pt idx="139">20.122667</cx:pt>
          <cx:pt idx="140">20.294665999999999</cx:pt>
          <cx:pt idx="141">19.782667</cx:pt>
          <cx:pt idx="142">20.323333999999999</cx:pt>
          <cx:pt idx="143">20.483333999999999</cx:pt>
          <cx:pt idx="144">19.726666999999999</cx:pt>
          <cx:pt idx="145">19.483333999999999</cx:pt>
          <cx:pt idx="146">19.865998999999999</cx:pt>
          <cx:pt idx="147">21.896000000000001</cx:pt>
          <cx:pt idx="148">23.187332000000001</cx:pt>
          <cx:pt idx="149">23.030666</cx:pt>
          <cx:pt idx="150">22.922667000000001</cx:pt>
          <cx:pt idx="151">24.606000999999999</cx:pt>
          <cx:pt idx="152">24.370000999999998</cx:pt>
          <cx:pt idx="153">23.600000000000001</cx:pt>
          <cx:pt idx="154">24.075333000000001</cx:pt>
          <cx:pt idx="155">23.896667000000001</cx:pt>
          <cx:pt idx="156">22.794001000000002</cx:pt>
          <cx:pt idx="157">22.660667</cx:pt>
          <cx:pt idx="158">21.566668</cx:pt>
          <cx:pt idx="159">19.446667000000001</cx:pt>
          <cx:pt idx="160">20.707332999999998</cx:pt>
          <cx:pt idx="161">21.391332999999999</cx:pt>
          <cx:pt idx="162">21.275998999999999</cx:pt>
          <cx:pt idx="163">21.379999000000002</cx:pt>
          <cx:pt idx="164">21.200001</cx:pt>
          <cx:pt idx="165">21.227333000000002</cx:pt>
          <cx:pt idx="166">20.684667999999999</cx:pt>
          <cx:pt idx="167">20.150666999999999</cx:pt>
          <cx:pt idx="168">20.133333</cx:pt>
          <cx:pt idx="169">19.795999999999999</cx:pt>
          <cx:pt idx="170">19.003332</cx:pt>
          <cx:pt idx="171">18.986668000000002</cx:pt>
          <cx:pt idx="172">17.34</cx:pt>
          <cx:pt idx="173">18.217333</cx:pt>
          <cx:pt idx="174">18.631332</cx:pt>
          <cx:pt idx="175">18.762667</cx:pt>
          <cx:pt idx="176">19.201332000000001</cx:pt>
          <cx:pt idx="177">19.250668000000001</cx:pt>
          <cx:pt idx="178">19.335999999999999</cx:pt>
          <cx:pt idx="179">19.779333000000001</cx:pt>
          <cx:pt idx="180">18.700665999999998</cx:pt>
          <cx:pt idx="181">20.237333</cx:pt>
          <cx:pt idx="182">19.846665999999999</cx:pt>
          <cx:pt idx="183">19.898665999999999</cx:pt>
          <cx:pt idx="184">20</cx:pt>
          <cx:pt idx="185">20.127333</cx:pt>
          <cx:pt idx="186">20.860001</cx:pt>
          <cx:pt idx="187">18.017332</cx:pt>
          <cx:pt idx="188">20.384665999999999</cx:pt>
          <cx:pt idx="189">20.93</cx:pt>
          <cx:pt idx="190">20.222000000000001</cx:pt>
          <cx:pt idx="191">19.596665999999999</cx:pt>
          <cx:pt idx="192">18.309999000000001</cx:pt>
          <cx:pt idx="193">17.634665999999999</cx:pt>
          <cx:pt idx="194">17.016666000000001</cx:pt>
          <cx:pt idx="195">17.640667000000001</cx:pt>
          <cx:pt idx="196">17.168666999999999</cx:pt>
          <cx:pt idx="197">17.399999999999999</cx:pt>
          <cx:pt idx="198">17.270665999999999</cx:pt>
          <cx:pt idx="199">17.713332999999999</cx:pt>
          <cx:pt idx="200">18.826668000000002</cx:pt>
          <cx:pt idx="201">17.952667000000002</cx:pt>
          <cx:pt idx="202">17.826000000000001</cx:pt>
          <cx:pt idx="203">17.378668000000001</cx:pt>
          <cx:pt idx="204">17.591332999999999</cx:pt>
          <cx:pt idx="205">20.07</cx:pt>
          <cx:pt idx="206">21.148001000000001</cx:pt>
          <cx:pt idx="207">20.549999</cx:pt>
          <cx:pt idx="208">22.497999</cx:pt>
          <cx:pt idx="209">21.892668</cx:pt>
          <cx:pt idx="210">22.169333000000002</cx:pt>
          <cx:pt idx="211">22.550667000000001</cx:pt>
          <cx:pt idx="212">22.916</cx:pt>
          <cx:pt idx="213">22.700001</cx:pt>
          <cx:pt idx="214">22.604668</cx:pt>
          <cx:pt idx="215">22.889334000000002</cx:pt>
          <cx:pt idx="216">23.233333999999999</cx:pt>
          <cx:pt idx="217">23.266666000000001</cx:pt>
          <cx:pt idx="218">23.224667</cx:pt>
          <cx:pt idx="219">22.210667000000001</cx:pt>
          <cx:pt idx="220">22.846665999999999</cx:pt>
          <cx:pt idx="221">22.822001</cx:pt>
          <cx:pt idx="222">23.012667</cx:pt>
          <cx:pt idx="223">23.756001000000001</cx:pt>
          <cx:pt idx="224">22.783332999999999</cx:pt>
          <cx:pt idx="225">23.466667000000001</cx:pt>
          <cx:pt idx="226">22.290001</cx:pt>
          <cx:pt idx="227">21.666668000000001</cx:pt>
          <cx:pt idx="228">22.670000000000002</cx:pt>
          <cx:pt idx="229">23.065999999999999</cx:pt>
          <cx:pt idx="230">23.133333</cx:pt>
          <cx:pt idx="231">22.788668000000001</cx:pt>
          <cx:pt idx="232">24</cx:pt>
          <cx:pt idx="233">23.736668000000002</cx:pt>
          <cx:pt idx="234">23.733999000000001</cx:pt>
          <cx:pt idx="235">24.600000000000001</cx:pt>
          <cx:pt idx="236">24</cx:pt>
          <cx:pt idx="237">24.660667</cx:pt>
          <cx:pt idx="238">24.628</cx:pt>
          <cx:pt idx="239">24.676666000000001</cx:pt>
          <cx:pt idx="240">25</cx:pt>
          <cx:pt idx="241">24.133333</cx:pt>
          <cx:pt idx="242">23.369333000000001</cx:pt>
          <cx:pt idx="243">22.506665999999999</cx:pt>
          <cx:pt idx="244">21.803332999999999</cx:pt>
          <cx:pt idx="245">21.16</cx:pt>
          <cx:pt idx="246">20.899999999999999</cx:pt>
          <cx:pt idx="247">20</cx:pt>
          <cx:pt idx="248">21.322666000000002</cx:pt>
          <cx:pt idx="249">21.540001</cx:pt>
          <cx:pt idx="250">22.519333</cx:pt>
          <cx:pt idx="251">20.406668</cx:pt>
          <cx:pt idx="252">20.466667000000001</cx:pt>
          <cx:pt idx="253">20.399999999999999</cx:pt>
          <cx:pt idx="254">21.448</cx:pt>
          <cx:pt idx="255">22.797332999999998</cx:pt>
          <cx:pt idx="256">22.366667</cx:pt>
          <cx:pt idx="257">22.293333000000001</cx:pt>
          <cx:pt idx="258">22.806000000000001</cx:pt>
          <cx:pt idx="259">22.825333000000001</cx:pt>
          <cx:pt idx="260">22.333331999999999</cx:pt>
          <cx:pt idx="261">22.985332</cx:pt>
          <cx:pt idx="262">23.080666999999998</cx:pt>
          <cx:pt idx="263">21.533332999999999</cx:pt>
          <cx:pt idx="264">20.321332999999999</cx:pt>
          <cx:pt idx="265">19.5</cx:pt>
          <cx:pt idx="266">18.868668</cx:pt>
          <cx:pt idx="267">19.625999</cx:pt>
          <cx:pt idx="268">19.527332000000001</cx:pt>
          <cx:pt idx="269">19.684667999999999</cx:pt>
          <cx:pt idx="270">20.030000999999999</cx:pt>
          <cx:pt idx="271">20.066668</cx:pt>
          <cx:pt idx="272">20.361333999999999</cx:pt>
          <cx:pt idx="273">20.865334000000001</cx:pt>
          <cx:pt idx="274">20.832666</cx:pt>
          <cx:pt idx="275">21.306000000000001</cx:pt>
          <cx:pt idx="276">20.886666999999999</cx:pt>
          <cx:pt idx="277">20.455334000000001</cx:pt>
          <cx:pt idx="278">20.773333000000001</cx:pt>
          <cx:pt idx="279">21.079999999999998</cx:pt>
          <cx:pt idx="280">20.823333999999999</cx:pt>
          <cx:pt idx="281">20.225332000000002</cx:pt>
          <cx:pt idx="282">20.299999</cx:pt>
          <cx:pt idx="283">20.437332000000001</cx:pt>
          <cx:pt idx="284">20.294001000000002</cx:pt>
          <cx:pt idx="285">20.120667000000001</cx:pt>
          <cx:pt idx="286">19.632667999999999</cx:pt>
          <cx:pt idx="287">19.860665999999998</cx:pt>
          <cx:pt idx="288">19.481332999999999</cx:pt>
          <cx:pt idx="289">20.118668</cx:pt>
          <cx:pt idx="290">21.261333</cx:pt>
          <cx:pt idx="291">20.462667</cx:pt>
          <cx:pt idx="292">19.874666000000001</cx:pt>
          <cx:pt idx="293">18.799999</cx:pt>
          <cx:pt idx="294">18.431999000000001</cx:pt>
          <cx:pt idx="295">18.589333</cx:pt>
          <cx:pt idx="296">18.460667000000001</cx:pt>
          <cx:pt idx="297">18.901333000000001</cx:pt>
          <cx:pt idx="298">19.099333000000001</cx:pt>
          <cx:pt idx="299">18.926666000000001</cx:pt>
          <cx:pt idx="300">19.496668</cx:pt>
          <cx:pt idx="301">18.900666999999999</cx:pt>
          <cx:pt idx="302">18.399999999999999</cx:pt>
          <cx:pt idx="303">17.833331999999999</cx:pt>
          <cx:pt idx="304">17.979334000000001</cx:pt>
          <cx:pt idx="305">18.173331999999998</cx:pt>
          <cx:pt idx="306">18.172001000000002</cx:pt>
          <cx:pt idx="307">17.313998999999999</cx:pt>
          <cx:pt idx="308">17.629332999999999</cx:pt>
          <cx:pt idx="309">17.916668000000001</cx:pt>
          <cx:pt idx="310">18.477333000000002</cx:pt>
          <cx:pt idx="311">18.579999999999998</cx:pt>
          <cx:pt idx="312">18.841332999999999</cx:pt>
          <cx:pt idx="313">19.219999000000001</cx:pt>
          <cx:pt idx="314">19.154667</cx:pt>
          <cx:pt idx="315">17.459333000000001</cx:pt>
          <cx:pt idx="316">17.990666999999998</cx:pt>
          <cx:pt idx="317">18.512667</cx:pt>
          <cx:pt idx="318">18.110001</cx:pt>
          <cx:pt idx="319">18.449332999999999</cx:pt>
          <cx:pt idx="320">17.886666999999999</cx:pt>
          <cx:pt idx="321">18.014668</cx:pt>
          <cx:pt idx="322">17.908667000000001</cx:pt>
          <cx:pt idx="323">17.716667000000001</cx:pt>
          <cx:pt idx="324">18.316668</cx:pt>
          <cx:pt idx="325">18.082001000000002</cx:pt>
          <cx:pt idx="326">17.933332</cx:pt>
          <cx:pt idx="327">17.343332</cx:pt>
          <cx:pt idx="328">17.59</cx:pt>
          <cx:pt idx="329">17</cx:pt>
          <cx:pt idx="330">16.433332</cx:pt>
          <cx:pt idx="331">15.724</cx:pt>
          <cx:pt idx="332">16.137333000000002</cx:pt>
          <cx:pt idx="333">15.923333</cx:pt>
          <cx:pt idx="334">16.367999999999999</cx:pt>
          <cx:pt idx="335">16.257334</cx:pt>
          <cx:pt idx="336">16.667998999999998</cx:pt>
          <cx:pt idx="337">17.120000999999998</cx:pt>
          <cx:pt idx="338">16.462667</cx:pt>
          <cx:pt idx="339">16.133333</cx:pt>
          <cx:pt idx="340">15.983333</cx:pt>
          <cx:pt idx="341">15.467333</cx:pt>
          <cx:pt idx="342">15.286667</cx:pt>
          <cx:pt idx="343">15.288</cx:pt>
          <cx:pt idx="344">15.299333000000001</cx:pt>
          <cx:pt idx="345">14.797333</cx:pt>
          <cx:pt idx="346">13.52</cx:pt>
          <cx:pt idx="347">13.183999999999999</cx:pt>
          <cx:pt idx="348">13.273332999999999</cx:pt>
          <cx:pt idx="349">12.956</cx:pt>
          <cx:pt idx="350">13.321999999999999</cx:pt>
          <cx:pt idx="351">12.746667</cx:pt>
          <cx:pt idx="352">12.473333</cx:pt>
          <cx:pt idx="353">12.583333</cx:pt>
          <cx:pt idx="354">12.34</cx:pt>
          <cx:pt idx="355">12.367333</cx:pt>
          <cx:pt idx="356">12.073333</cx:pt>
          <cx:pt idx="357">13.245333</cx:pt>
          <cx:pt idx="358">13.629333000000001</cx:pt>
          <cx:pt idx="359">13.666667</cx:pt>
          <cx:pt idx="360">14.016667</cx:pt>
          <cx:pt idx="361">14.609332999999999</cx:pt>
          <cx:pt idx="362">14.863333000000001</cx:pt>
          <cx:pt idx="363">14.025333</cx:pt>
          <cx:pt idx="364">14.083333</cx:pt>
          <cx:pt idx="365">14.365333</cx:pt>
          <cx:pt idx="366">15.247999999999999</cx:pt>
          <cx:pt idx="367">15.007332999999999</cx:pt>
          <cx:pt idx="368">14.866667</cx:pt>
          <cx:pt idx="369">14.414667</cx:pt>
          <cx:pt idx="370">14.882667</cx:pt>
          <cx:pt idx="371">14.959333000000001</cx:pt>
          <cx:pt idx="372">14.687333000000001</cx:pt>
          <cx:pt idx="373">14.630000000000001</cx:pt>
          <cx:pt idx="374">14.732666999999999</cx:pt>
          <cx:pt idx="375">15.347333000000001</cx:pt>
          <cx:pt idx="376">15.259333</cx:pt>
          <cx:pt idx="377">15.959333000000001</cx:pt>
          <cx:pt idx="378">15.638</cx:pt>
          <cx:pt idx="379">15.416</cx:pt>
          <cx:pt idx="380">15.264666999999999</cx:pt>
          <cx:pt idx="381">15.609999999999999</cx:pt>
          <cx:pt idx="382">15.875999999999999</cx:pt>
          <cx:pt idx="383">15.983333</cx:pt>
          <cx:pt idx="384">16.533332999999999</cx:pt>
          <cx:pt idx="385">16.620000999999998</cx:pt>
          <cx:pt idx="386">17.044665999999999</cx:pt>
          <cx:pt idx="387">17.003332</cx:pt>
          <cx:pt idx="388">17.045999999999999</cx:pt>
          <cx:pt idx="389">17.25</cx:pt>
          <cx:pt idx="390">17.114000000000001</cx:pt>
          <cx:pt idx="391">17.277999999999999</cx:pt>
          <cx:pt idx="392">15.566667000000001</cx:pt>
          <cx:pt idx="393">15.128</cx:pt>
          <cx:pt idx="394">15.139333000000001</cx:pt>
          <cx:pt idx="395">15.526667</cx:pt>
          <cx:pt idx="396">16.200001</cx:pt>
          <cx:pt idx="397">16.176666000000001</cx:pt>
          <cx:pt idx="398">15.423333</cx:pt>
          <cx:pt idx="399">15.306666999999999</cx:pt>
          <cx:pt idx="400">15.458667</cx:pt>
          <cx:pt idx="401">15.1</cx:pt>
          <cx:pt idx="402">15.630000000000001</cx:pt>
          <cx:pt idx="403">15.736667000000001</cx:pt>
          <cx:pt idx="404">15.532667</cx:pt>
          <cx:pt idx="405">15.254</cx:pt>
          <cx:pt idx="406">15.414</cx:pt>
          <cx:pt idx="407">14.724</cx:pt>
          <cx:pt idx="408">14.444000000000001</cx:pt>
          <cx:pt idx="409">14.947333</cx:pt>
          <cx:pt idx="410">15.174666999999999</cx:pt>
          <cx:pt idx="411">14.800667000000001</cx:pt>
          <cx:pt idx="412">14.853332999999999</cx:pt>
          <cx:pt idx="413">14.664667</cx:pt>
          <cx:pt idx="414">14.24</cx:pt>
          <cx:pt idx="415">14.382667</cx:pt>
          <cx:pt idx="416">14.246</cx:pt>
          <cx:pt idx="417">14.6</cx:pt>
          <cx:pt idx="418">15.276667</cx:pt>
          <cx:pt idx="419">14.938667000000001</cx:pt>
          <cx:pt idx="420">15.125999999999999</cx:pt>
          <cx:pt idx="421">14.833333</cx:pt>
          <cx:pt idx="422">15.146667000000001</cx:pt>
          <cx:pt idx="423">15.333333</cx:pt>
          <cx:pt idx="424">15.386666999999999</cx:pt>
          <cx:pt idx="425">15.825333000000001</cx:pt>
          <cx:pt idx="426">16.513331999999998</cx:pt>
          <cx:pt idx="427">16.464001</cx:pt>
          <cx:pt idx="428">16.399999999999999</cx:pt>
          <cx:pt idx="429">16.164667000000001</cx:pt>
          <cx:pt idx="430">16.333331999999999</cx:pt>
          <cx:pt idx="431">16.399999999999999</cx:pt>
          <cx:pt idx="432">16.432666999999999</cx:pt>
          <cx:pt idx="433">16</cx:pt>
          <cx:pt idx="434">16.101334000000001</cx:pt>
          <cx:pt idx="435">14.970667000000001</cx:pt>
          <cx:pt idx="436">15.377333</cx:pt>
          <cx:pt idx="437">16.146667000000001</cx:pt>
          <cx:pt idx="438">16.200001</cx:pt>
          <cx:pt idx="439">16.100000000000001</cx:pt>
          <cx:pt idx="440">16.219334</cx:pt>
          <cx:pt idx="441">15.457333</cx:pt>
          <cx:pt idx="442">15.440666999999999</cx:pt>
          <cx:pt idx="443">15.32</cx:pt>
          <cx:pt idx="444">15.724667</cx:pt>
          <cx:pt idx="445">16.087999</cx:pt>
          <cx:pt idx="446">16.351998999999999</cx:pt>
          <cx:pt idx="447">16.476666999999999</cx:pt>
          <cx:pt idx="448">16.526667</cx:pt>
          <cx:pt idx="449">17.18</cx:pt>
          <cx:pt idx="450">17.159331999999999</cx:pt>
          <cx:pt idx="451">17.5</cx:pt>
          <cx:pt idx="452">17.379999000000002</cx:pt>
          <cx:pt idx="453">17.222000000000001</cx:pt>
          <cx:pt idx="454">16.954666</cx:pt>
          <cx:pt idx="455">16.966667000000001</cx:pt>
          <cx:pt idx="456">19.891332999999999</cx:pt>
          <cx:pt idx="457">19.847999999999999</cx:pt>
          <cx:pt idx="458">21.835999999999999</cx:pt>
          <cx:pt idx="459">21.332666</cx:pt>
          <cx:pt idx="460">20.866667</cx:pt>
          <cx:pt idx="461">20.873332999999999</cx:pt>
          <cx:pt idx="462">21.087999</cx:pt>
          <cx:pt idx="463">20.986668000000002</cx:pt>
          <cx:pt idx="464">21.308001000000001</cx:pt>
          <cx:pt idx="465">21.200001</cx:pt>
          <cx:pt idx="466">21.942667</cx:pt>
          <cx:pt idx="467">22.299999</cx:pt>
          <cx:pt idx="468">22.93</cx:pt>
          <cx:pt idx="469">23.126667000000001</cx:pt>
          <cx:pt idx="470">23.666668000000001</cx:pt>
          <cx:pt idx="471">23.073999000000001</cx:pt>
          <cx:pt idx="472">23.375999</cx:pt>
          <cx:pt idx="473">23.527999999999999</cx:pt>
          <cx:pt idx="474">23.450001</cx:pt>
          <cx:pt idx="475">24</cx:pt>
          <cx:pt idx="476">23.634001000000001</cx:pt>
          <cx:pt idx="477">22.677333999999998</cx:pt>
          <cx:pt idx="478">22.954666</cx:pt>
          <cx:pt idx="479">22.351334000000001</cx:pt>
          <cx:pt idx="480">22.074667000000002</cx:pt>
          <cx:pt idx="481">22.073999000000001</cx:pt>
          <cx:pt idx="482">21.959999</cx:pt>
          <cx:pt idx="483">22.174666999999999</cx:pt>
          <cx:pt idx="484">22.516666000000001</cx:pt>
          <cx:pt idx="485">22.188666999999999</cx:pt>
          <cx:pt idx="486">22.333331999999999</cx:pt>
          <cx:pt idx="487">22.439333000000001</cx:pt>
          <cx:pt idx="488">22.664000000000001</cx:pt>
          <cx:pt idx="489">23.458667999999999</cx:pt>
          <cx:pt idx="490">23.661332999999999</cx:pt>
          <cx:pt idx="491">24.07</cx:pt>
          <cx:pt idx="492">24.170000000000002</cx:pt>
          <cx:pt idx="493">25.266000999999999</cx:pt>
          <cx:pt idx="494">25.375333999999999</cx:pt>
          <cx:pt idx="495">26.488001000000001</cx:pt>
          <cx:pt idx="496">27.352667</cx:pt>
          <cx:pt idx="497">27.452000000000002</cx:pt>
          <cx:pt idx="498">27.890667000000001</cx:pt>
          <cx:pt idx="499">28.527332000000001</cx:pt>
          <cx:pt idx="500">29</cx:pt>
          <cx:pt idx="501">28.585999999999999</cx:pt>
          <cx:pt idx="502">27</cx:pt>
          <cx:pt idx="503">28.299999</cx:pt>
          <cx:pt idx="504">29.366667</cx:pt>
          <cx:pt idx="505">29.364668000000002</cx:pt>
          <cx:pt idx="506">30.760000000000002</cx:pt>
          <cx:pt idx="507">31.579999999999998</cx:pt>
          <cx:pt idx="508">33.139999000000003</cx:pt>
          <cx:pt idx="509">32.119331000000003</cx:pt>
          <cx:pt idx="510">32.900002000000001</cx:pt>
          <cx:pt idx="511">36.283999999999999</cx:pt>
          <cx:pt idx="512">35.317332999999998</cx:pt>
          <cx:pt idx="513">32.916668000000001</cx:pt>
          <cx:pt idx="514">33.840668000000001</cx:pt>
          <cx:pt idx="515">35.349997999999999</cx:pt>
          <cx:pt idx="516">38.125999</cx:pt>
          <cx:pt idx="517">37.616669000000002</cx:pt>
          <cx:pt idx="518">38.042000000000002</cx:pt>
          <cx:pt idx="519">36.132668000000002</cx:pt>
          <cx:pt idx="520">37.899334000000003</cx:pt>
          <cx:pt idx="521">38.379333000000003</cx:pt>
          <cx:pt idx="522">42.161330999999997</cx:pt>
          <cx:pt idx="523">42.666668000000001</cx:pt>
          <cx:pt idx="524">44.912666000000002</cx:pt>
          <cx:pt idx="525">58.863998000000002</cx:pt>
          <cx:pt idx="526">54.883999000000003</cx:pt>
          <cx:pt idx="527">46.661330999999997</cx:pt>
          <cx:pt idx="528">48.703335000000003</cx:pt>
          <cx:pt idx="529">53.333331999999999</cx:pt>
          <cx:pt idx="530">51.252665999999998</cx:pt>
          <cx:pt idx="531">51.858001999999999</cx:pt>
          <cx:pt idx="532">49.456001000000001</cx:pt>
          <cx:pt idx="533">52.481335000000001</cx:pt>
          <cx:pt idx="534">56.106667000000002</cx:pt>
          <cx:pt idx="535">61.566665999999998</cx:pt>
          <cx:pt idx="536">60.796664999999997</cx:pt>
          <cx:pt idx="537">60.465331999999997</cx:pt>
          <cx:pt idx="538">55.933334000000002</cx:pt>
          <cx:pt idx="539">56.599997999999999</cx:pt>
          <cx:pt idx="540">52.166668000000001</cx:pt>
          <cx:pt idx="541">48.666668000000001</cx:pt>
          <cx:pt idx="542">41.979999999999997</cx:pt>
          <cx:pt idx="543">47.417332000000002</cx:pt>
          <cx:pt idx="544">53.666668000000001</cx:pt>
          <cx:pt idx="545">50.930667999999997</cx:pt>
          <cx:pt idx="546">48.251331</cx:pt>
          <cx:pt idx="547">46</cx:pt>
          <cx:pt idx="548">40.359332999999999</cx:pt>
          <cx:pt idx="549">43.962001999999998</cx:pt>
          <cx:pt idx="550">42.68</cx:pt>
          <cx:pt idx="551">38.726002000000001</cx:pt>
          <cx:pt idx="552">39.666668000000001</cx:pt>
          <cx:pt idx="553">31.299999</cx:pt>
          <cx:pt idx="554">29.334</cx:pt>
          <cx:pt idx="555">25.933332</cx:pt>
          <cx:pt idx="556">24.98</cx:pt>
          <cx:pt idx="557">29.213332999999999</cx:pt>
          <cx:pt idx="558">28.906668</cx:pt>
          <cx:pt idx="559">31.82</cx:pt>
          <cx:pt idx="560">36.349997999999999</cx:pt>
          <cx:pt idx="561">36.492668000000002</cx:pt>
          <cx:pt idx="562">33.666668000000001</cx:pt>
          <cx:pt idx="563">34.017333999999998</cx:pt>
          <cx:pt idx="564">33.416668000000001</cx:pt>
          <cx:pt idx="565">33.599997999999999</cx:pt>
          <cx:pt idx="566">32.068668000000002</cx:pt>
          <cx:pt idx="567">33.966667000000001</cx:pt>
          <cx:pt idx="568">34.080002</cx:pt>
          <cx:pt idx="569">36.333331999999999</cx:pt>
          <cx:pt idx="570">36.946666999999998</cx:pt>
          <cx:pt idx="571">37.472667999999999</cx:pt>
          <cx:pt idx="572">39.344002000000003</cx:pt>
          <cx:pt idx="573">46.597999999999999</cx:pt>
          <cx:pt idx="574">49.466667000000001</cx:pt>
          <cx:pt idx="575">47.796000999999997</cx:pt>
          <cx:pt idx="576">51.485332</cx:pt>
          <cx:pt idx="577">48.846668000000001</cx:pt>
          <cx:pt idx="578">48.674666999999999</cx:pt>
          <cx:pt idx="579">46.931998999999998</cx:pt>
          <cx:pt idx="580">48.506667999999998</cx:pt>
          <cx:pt idx="581">47.387332999999998</cx:pt>
          <cx:pt idx="582">49.173999999999999</cx:pt>
          <cx:pt idx="583">53.042667000000002</cx:pt>
          <cx:pt idx="584">52.678001000000002</cx:pt>
          <cx:pt idx="585">57.012669000000002</cx:pt>
          <cx:pt idx="586">50.333331999999999</cx:pt>
          <cx:pt idx="587">46.733333999999999</cx:pt>
          <cx:pt idx="588">52.652667999999998</cx:pt>
          <cx:pt idx="589">51.766666000000001</cx:pt>
          <cx:pt idx="590">51.813999000000003</cx:pt>
          <cx:pt idx="591">52.917999000000002</cx:pt>
          <cx:pt idx="592">52.700668</cx:pt>
          <cx:pt idx="593">55.133330999999998</cx:pt>
          <cx:pt idx="594">54.722000000000001</cx:pt>
          <cx:pt idx="595">52</cx:pt>
          <cx:pt idx="596">52.689999</cx:pt>
          <cx:pt idx="597">55.185333</cx:pt>
          <cx:pt idx="598">54.344665999999997</cx:pt>
          <cx:pt idx="599">54.700001</cx:pt>
          <cx:pt idx="600">54.400002000000001</cx:pt>
          <cx:pt idx="601">54.811332999999998</cx:pt>
          <cx:pt idx="602">55.633330999999998</cx:pt>
          <cx:pt idx="603">54.723998999999999</cx:pt>
          <cx:pt idx="604">54.234000999999999</cx:pt>
          <cx:pt idx="605">53.916668000000001</cx:pt>
          <cx:pt idx="606">57.200001</cx:pt>
          <cx:pt idx="607">59.646667000000001</cx:pt>
          <cx:pt idx="608">59.207999999999998</cx:pt>
          <cx:pt idx="609">59.325333000000001</cx:pt>
          <cx:pt idx="610">58.522666999999998</cx:pt>
          <cx:pt idx="611">61.266666000000001</cx:pt>
          <cx:pt idx="612">62.667332000000002</cx:pt>
          <cx:pt idx="613">66.125336000000004</cx:pt>
          <cx:pt idx="614">66.013335999999995</cx:pt>
          <cx:pt idx="615">65.333336000000003</cx:pt>
          <cx:pt idx="616">61.186000999999997</cx:pt>
          <cx:pt idx="617">67.456665000000001</cx:pt>
          <cx:pt idx="618">65.847335999999999</cx:pt>
          <cx:pt idx="619">66.866669000000002</cx:pt>
          <cx:pt idx="620">67.518669000000003</cx:pt>
          <cx:pt idx="621">66.663330000000002</cx:pt>
          <cx:pt idx="622">66.592003000000005</cx:pt>
          <cx:pt idx="623">66.274001999999996</cx:pt>
          <cx:pt idx="624">63.618000000000002</cx:pt>
          <cx:pt idx="625">66.318664999999996</cx:pt>
          <cx:pt idx="626">64.600669999999994</cx:pt>
          <cx:pt idx="627">67.099997999999999</cx:pt>
          <cx:pt idx="628">72.199996999999996</cx:pt>
          <cx:pt idx="629">81.431999000000005</cx:pt>
          <cx:pt idx="630">85.112662999999998</cx:pt>
          <cx:pt idx="631">93.667336000000006</cx:pt>
          <cx:pt idx="632">93.666663999999997</cx:pt>
          <cx:pt idx="633">93.132667999999995</cx:pt>
          <cx:pt idx="634">93.066665999999998</cx:pt>
          <cx:pt idx="635">110.599998</cx:pt>
          <cx:pt idx="636">103.73333</cx:pt>
          <cx:pt idx="637">102.866669</cx:pt>
          <cx:pt idx="638">98.477333000000002</cx:pt>
          <cx:pt idx="639">100.89666699999999</cx:pt>
          <cx:pt idx="640">101.26733400000001</cx:pt>
          <cx:pt idx="641">109.328667</cx:pt>
          <cx:pt idx="642">106.599998</cx:pt>
          <cx:pt idx="643">111.93000000000001</cx:pt>
          <cx:pt idx="644">94.400665000000004</cx:pt>
          <cx:pt idx="645">95.666663999999997</cx:pt>
          <cx:pt idx="646">100.26667</cx:pt>
          <cx:pt idx="647">100.066666</cx:pt>
          <cx:pt idx="648">99.199996999999996</cx:pt>
          <cx:pt idx="649">101</cx:pt>
          <cx:pt idx="650">96.613335000000006</cx:pt>
          <cx:pt idx="651">99.667336000000006</cx:pt>
          <cx:pt idx="652">99.532668999999999</cx:pt>
          <cx:pt idx="653">99.388664000000006</cx:pt>
          <cx:pt idx="654">99.969329999999999</cx:pt>
          <cx:pt idx="655">96.533332999999999</cx:pt>
          <cx:pt idx="656">93.066665999999998</cx:pt>
          <cx:pt idx="657">98</cx:pt>
          <cx:pt idx="658">107.400002</cx:pt>
          <cx:pt idx="659">110.999336</cx:pt>
          <cx:pt idx="660">111.800003</cx:pt>
          <cx:pt idx="661">126.599335</cx:pt>
          <cx:pt idx="662">124.333336</cx:pt>
          <cx:pt idx="663">124.045334</cx:pt>
          <cx:pt idx="664">136.31733700000001</cx:pt>
          <cx:pt idx="665">141.75199900000001</cx:pt>
          <cx:pt idx="666">131.65933200000001</cx:pt>
          <cx:pt idx="667">137.33332799999999</cx:pt>
          <cx:pt idx="668">145.36399800000001</cx:pt>
          <cx:pt idx="669">153.00799599999999</cx:pt>
          <cx:pt idx="670">148.203339</cx:pt>
          <cx:pt idx="671">167.38000500000001</cx:pt>
          <cx:pt idx="672">159.66333</cx:pt>
          <cx:pt idx="673">135.74333200000001</cx:pt>
          <cx:pt idx="674">134.270004</cx:pt>
          <cx:pt idx="675">118.666664</cx:pt>
          <cx:pt idx="676">118.866669</cx:pt>
          <cx:pt idx="677">128.73666399999999</cx:pt>
          <cx:pt idx="678">127.313332</cx:pt>
          <cx:pt idx="679">126.98333</cx:pt>
          <cx:pt idx="680">145.520004</cx:pt>
          <cx:pt idx="681">146.62333699999999</cx:pt>
          <cx:pt idx="682">138.53334000000001</cx:pt>
          <cx:pt idx="683">149.31333900000001</cx:pt>
          <cx:pt idx="684">151.04333500000001</cx:pt>
          <cx:pt idx="685">143.199997</cx:pt>
          <cx:pt idx="686">135.05332899999999</cx:pt>
          <cx:pt idx="687">121.26667</cx:pt>
          <cx:pt idx="688">131.15666200000001</cx:pt>
          <cx:pt idx="689">141.53999300000001</cx:pt>
          <cx:pt idx="690">138.66667200000001</cx:pt>
          <cx:pt idx="691">140.44000199999999</cx:pt>
          <cx:pt idx="692">146.91999799999999</cx:pt>
          <cx:pt idx="693">140.46333300000001</cx:pt>
          <cx:pt idx="694">141.116669</cx:pt>
          <cx:pt idx="695">141.26333600000001</cx:pt>
          <cx:pt idx="696">139.95666499999999</cx:pt>
          <cx:pt idx="697">146.14666700000001</cx:pt>
          <cx:pt idx="698">143.37666300000001</cx:pt>
          <cx:pt idx="699">147.33332799999999</cx:pt>
          <cx:pt idx="700">147.78334000000001</cx:pt>
          <cx:pt idx="701">149.92666600000001</cx:pt>
          <cx:pt idx="702">150.10333299999999</cx:pt>
          <cx:pt idx="703">151.479996</cx:pt>
          <cx:pt idx="704">148.74667400000001</cx:pt>
          <cx:pt idx="705">143.91667200000001</cx:pt>
          <cx:pt idx="706">140.89999399999999</cx:pt>
          <cx:pt idx="707">147.30667099999999</cx:pt>
          <cx:pt idx="708">140.613327</cx:pt>
          <cx:pt idx="709">137.21000699999999</cx:pt>
          <cx:pt idx="710">141.25332599999999</cx:pt>
          <cx:pt idx="711">138.82666</cx:pt>
          <cx:pt idx="712">136.653336</cx:pt>
          <cx:pt idx="713">135.633331</cx:pt>
          <cx:pt idx="714">131.33332799999999</cx:pt>
          <cx:pt idx="715">136.57666</cx:pt>
          <cx:pt idx="716">143.53999300000001</cx:pt>
          <cx:pt idx="717">142.76666299999999</cx:pt>
          <cx:pt idx="718">145.366669</cx:pt>
          <cx:pt idx="719">146.5</cx:pt>
          <cx:pt idx="720">140.029999</cx:pt>
          <cx:pt idx="721">138.816666</cx:pt>
          <cx:pt idx="722">138.35000600000001</cx:pt>
          <cx:pt idx="723">136.949997</cx:pt>
          <cx:pt idx="724">136.30999800000001</cx:pt>
          <cx:pt idx="725">153.38999899999999</cx:pt>
          <cx:pt idx="726">149.449997</cx:pt>
          <cx:pt idx="727">164</cx:pt>
          <cx:pt idx="728">165.99667400000001</cx:pt>
          <cx:pt idx="729">167.83332799999999</cx:pt>
          <cx:pt idx="730">180.133331</cx:pt>
          <cx:pt idx="731">183.35333299999999</cx:pt>
          <cx:pt idx="732">193.720001</cx:pt>
          <cx:pt idx="733">200.73666399999999</cx:pt>
          <cx:pt idx="734">199.19667100000001</cx:pt>
          <cx:pt idx="735">185.479996</cx:pt>
          <cx:pt idx="736">196.67334</cx:pt>
          <cx:pt idx="737">197.00332599999999</cx:pt>
          <cx:pt idx="738">201.63999899999999</cx:pt>
          <cx:pt idx="739">208.50332599999999</cx:pt>
          <cx:pt idx="740">217.89666700000001</cx:pt>
          <cx:pt idx="741">191.45666499999999</cx:pt>
          <cx:pt idx="742">205.00332599999999</cx:pt>
          <cx:pt idx="743">206.33332799999999</cx:pt>
          <cx:pt idx="744">214.42666600000001</cx:pt>
          <cx:pt idx="745">209.41000399999999</cx:pt>
          <cx:pt idx="746">209.39666700000001</cx:pt>
          <cx:pt idx="747">222.96665999999999</cx:pt>
          <cx:pt idx="748">222.08000200000001</cx:pt>
          <cx:pt idx="749">216</cx:pt>
          <cx:pt idx="750">210.73333700000001</cx:pt>
          <cx:pt idx="751">214.33000200000001</cx:pt>
          <cx:pt idx="752">224.83667</cx:pt>
          <cx:pt idx="753">220.33332799999999</cx:pt>
          <cx:pt idx="754">224</cx:pt>
          <cx:pt idx="755">233.33000200000001</cx:pt>
          <cx:pt idx="756">239.820007</cx:pt>
          <cx:pt idx="757">241.220001</cx:pt>
          <cx:pt idx="758">252.83000200000001</cx:pt>
          <cx:pt idx="759">259.209991</cx:pt>
          <cx:pt idx="760">285.33334400000001</cx:pt>
          <cx:pt idx="761">283.133331</cx:pt>
          <cx:pt idx="762">277</cx:pt>
          <cx:pt idx="763">284.25332600000002</cx:pt>
          <cx:pt idx="764">281.13000499999998</cx:pt>
          <cx:pt idx="765">284</cx:pt>
          <cx:pt idx="766">279.26666299999999</cx:pt>
          <cx:pt idx="767">286.24667399999998</cx:pt>
          <cx:pt idx="768">285</cx:pt>
          <cx:pt idx="769">278.10333300000002</cx:pt>
          <cx:pt idx="770">285</cx:pt>
          <cx:pt idx="771">297.12667800000003</cx:pt>
          <cx:pt idx="772">290.116669</cx:pt>
          <cx:pt idx="773">273.33334400000001</cx:pt>
          <cx:pt idx="774">276.66665599999999</cx:pt>
          <cx:pt idx="775">271.42999300000002</cx:pt>
          <cx:pt idx="776">281.55999800000001</cx:pt>
          <cx:pt idx="777">292.33999599999999</cx:pt>
          <cx:pt idx="778">285</cx:pt>
          <cx:pt idx="779">281.66665599999999</cx:pt>
          <cx:pt idx="780">289.89001500000001</cx:pt>
          <cx:pt idx="781">285.040009</cx:pt>
          <cx:pt idx="782">281.21331800000002</cx:pt>
          <cx:pt idx="783">270.81332400000002</cx:pt>
          <cx:pt idx="784">267.08667000000003</cx:pt>
          <cx:pt idx="785">272.66665599999999</cx:pt>
          <cx:pt idx="786">259.69665500000002</cx:pt>
          <cx:pt idx="787">260.29998799999998</cx:pt>
          <cx:pt idx="788">265</cx:pt>
          <cx:pt idx="789">254.21333300000001</cx:pt>
          <cx:pt idx="790">220.71000699999999</cx:pt>
          <cx:pt idx="791">237.28334000000001</cx:pt>
          <cx:pt idx="792">242.050003</cx:pt>
          <cx:pt idx="793">233.33332799999999</cx:pt>
          <cx:pt idx="794">230.03666699999999</cx:pt>
          <cx:pt idx="795">239.42666600000001</cx:pt>
          <cx:pt idx="796">229.33000200000001</cx:pt>
          <cx:pt idx="797">218.60000600000001</cx:pt>
          <cx:pt idx="798">208.68666099999999</cx:pt>
          <cx:pt idx="799">200.183334</cx:pt>
          <cx:pt idx="800">202.72666899999999</cx:pt>
          <cx:pt idx="801">233.433334</cx:pt>
          <cx:pt idx="802">233.133331</cx:pt>
          <cx:pt idx="803">223.33332799999999</cx:pt>
          <cx:pt idx="804">231.363327</cx:pt>
          <cx:pt idx="805">234.449997</cx:pt>
          <cx:pt idx="806">218.95666499999999</cx:pt>
          <cx:pt idx="807">228.096664</cx:pt>
          <cx:pt idx="808">215.53334000000001</cx:pt>
          <cx:pt idx="809">228.19667100000001</cx:pt>
          <cx:pt idx="810">225.25666799999999</cx:pt>
          <cx:pt idx="811">222.636673</cx:pt>
          <cx:pt idx="812">204.33332799999999</cx:pt>
          <cx:pt idx="813">213.95666499999999</cx:pt>
          <cx:pt idx="814">205.21333300000001</cx:pt>
          <cx:pt idx="815">200.58332799999999</cx:pt>
          <cx:pt idx="816">215.53999300000001</cx:pt>
          <cx:pt idx="817">229.45666499999999</cx:pt>
          <cx:pt idx="818">235.903336</cx:pt>
          <cx:pt idx="819">230.10000600000001</cx:pt>
          <cx:pt idx="820">229</cx:pt>
          <cx:pt idx="821">225.79333500000001</cx:pt>
          <cx:pt idx="822">225.92334</cx:pt>
          <cx:pt idx="823">228.566666</cx:pt>
          <cx:pt idx="824">237.566666</cx:pt>
          <cx:pt idx="825">256.89999399999999</cx:pt>
          <cx:pt idx="826">247.699997</cx:pt>
          <cx:pt idx="827">242.883331</cx:pt>
          <cx:pt idx="828">239.866669</cx:pt>
          <cx:pt idx="829">239.13999899999999</cx:pt>
          <cx:pt idx="830">234.92334</cx:pt>
          <cx:pt idx="831">247.16667200000001</cx:pt>
          <cx:pt idx="832">239.933334</cx:pt>
          <cx:pt idx="833">247</cx:pt>
          <cx:pt idx="834">239.320007</cx:pt>
          <cx:pt idx="835">232.136673</cx:pt>
          <cx:pt idx="836">233.16999799999999</cx:pt>
          <cx:pt idx="837">222.529999</cx:pt>
          <cx:pt idx="838">234.60000600000001</cx:pt>
          <cx:pt idx="839">226.31333900000001</cx:pt>
          <cx:pt idx="840">227.020004</cx:pt>
          <cx:pt idx="841">226.91999799999999</cx:pt>
          <cx:pt idx="842">221.933334</cx:pt>
          <cx:pt idx="843">221.633331</cx:pt>
          <cx:pt idx="844">199.74667400000001</cx:pt>
          <cx:pt idx="845">200.83000200000001</cx:pt>
          <cx:pt idx="846">200.51333600000001</cx:pt>
          <cx:pt idx="847">194.470001</cx:pt>
          <cx:pt idx="848">191.85000600000001</cx:pt>
          <cx:pt idx="849">189.33332799999999</cx:pt>
          <cx:pt idx="850">184.183334</cx:pt>
          <cx:pt idx="851">191.66667200000001</cx:pt>
          <cx:pt idx="852">198.703339</cx:pt>
          <cx:pt idx="853">193.866669</cx:pt>
          <cx:pt idx="854">202.43666099999999</cx:pt>
          <cx:pt idx="855">202.520004</cx:pt>
          <cx:pt idx="856">206.74667400000001</cx:pt>
          <cx:pt idx="857">209.5</cx:pt>
          <cx:pt idx="858">209.26666299999999</cx:pt>
          <cx:pt idx="859">206.71000699999999</cx:pt>
          <cx:pt idx="860">200.60000600000001</cx:pt>
          <cx:pt idx="861">193.23666399999999</cx:pt>
          <cx:pt idx="862">197.27667199999999</cx:pt>
          <cx:pt idx="863">207.66999799999999</cx:pt>
          <cx:pt idx="864">200.72332800000001</cx:pt>
          <cx:pt idx="865">201.29333500000001</cx:pt>
          <cx:pt idx="866">203.41000399999999</cx:pt>
          <cx:pt idx="867">204.07666</cx:pt>
          <cx:pt idx="868">205.56333900000001</cx:pt>
          <cx:pt idx="869">199.179993</cx:pt>
          <cx:pt idx="870">200.63000500000001</cx:pt>
          <cx:pt idx="871">204.45666499999999</cx:pt>
          <cx:pt idx="872">208.16000399999999</cx:pt>
          <cx:pt idx="873">206.08332799999999</cx:pt>
          <cx:pt idx="874">210.66667200000001</cx:pt>
          <cx:pt idx="875">224.99667400000001</cx:pt>
          <cx:pt idx="876">229.86000100000001</cx:pt>
          <cx:pt idx="877">223.88000500000001</cx:pt>
          <cx:pt idx="878">228.21665999999999</cx:pt>
          <cx:pt idx="879">226.58999600000001</cx:pt>
          <cx:pt idx="880">227.97332800000001</cx:pt>
          <cx:pt idx="881">226.32666</cx:pt>
          <cx:pt idx="882">227.23666399999999</cx:pt>
          <cx:pt idx="883">221.42334</cx:pt>
          <cx:pt idx="884">209.45666499999999</cx:pt>
          <cx:pt idx="885">217.72666899999999</cx:pt>
          <cx:pt idx="886">220.73333700000001</cx:pt>
          <cx:pt idx="887">228.77333100000001</cx:pt>
          <cx:pt idx="888">223.58332799999999</cx:pt>
          <cx:pt idx="889">219.46333300000001</cx:pt>
          <cx:pt idx="890">218.22666899999999</cx:pt>
          <cx:pt idx="891">209.96333300000001</cx:pt>
          <cx:pt idx="892">217.33000200000001</cx:pt>
          <cx:pt idx="893">219.86999499999999</cx:pt>
          <cx:pt idx="894">218.81333900000001</cx:pt>
          <cx:pt idx="895">215.453339</cx:pt>
          <cx:pt idx="896">216.990005</cx:pt>
          <cx:pt idx="897">221.133331</cx:pt>
          <cx:pt idx="898">215.66667200000001</cx:pt>
          <cx:pt idx="899">216.596664</cx:pt>
          <cx:pt idx="900">223.91999799999999</cx:pt>
          <cx:pt idx="901">233.33332799999999</cx:pt>
          <cx:pt idx="902">239.66667200000001</cx:pt>
          <cx:pt idx="903">237</cx:pt>
          <cx:pt idx="904">238.66667200000001</cx:pt>
          <cx:pt idx="905">237.300003</cx:pt>
          <cx:pt idx="906">236.72332800000001</cx:pt>
          <cx:pt idx="907">237.99667400000001</cx:pt>
          <cx:pt idx="908">237.570007</cx:pt>
          <cx:pt idx="909">235.44667100000001</cx:pt>
          <cx:pt idx="910">241.23666399999999</cx:pt>
          <cx:pt idx="911">235.02333100000001</cx:pt>
          <cx:pt idx="912">224.220001</cx:pt>
          <cx:pt idx="913">223.25</cx:pt>
          <cx:pt idx="914">226.070007</cx:pt>
          <cx:pt idx="915">227.616669</cx:pt>
          <cx:pt idx="916">228.479996</cx:pt>
          <cx:pt idx="917">236.893326</cx:pt>
          <cx:pt idx="918">235.67666600000001</cx:pt>
          <cx:pt idx="919">236.10333299999999</cx:pt>
          <cx:pt idx="920">235</cx:pt>
          <cx:pt idx="921">238.240005</cx:pt>
          <cx:pt idx="922">244.33332799999999</cx:pt>
          <cx:pt idx="923">244.69332900000001</cx:pt>
          <cx:pt idx="924">244.83332799999999</cx:pt>
          <cx:pt idx="925">244.08332799999999</cx:pt>
          <cx:pt idx="926">246.66667200000001</cx:pt>
          <cx:pt idx="927">253.86000100000001</cx:pt>
          <cx:pt idx="928">251.136673</cx:pt>
          <cx:pt idx="929">253.199997</cx:pt>
          <cx:pt idx="930">246.73666399999999</cx:pt>
          <cx:pt idx="931">247.52333100000001</cx:pt>
          <cx:pt idx="932">248.33332799999999</cx:pt>
          <cx:pt idx="933">250.94332900000001</cx:pt>
          <cx:pt idx="934">252.383331</cx:pt>
          <cx:pt idx="935">244.85333299999999</cx:pt>
          <cx:pt idx="936">244.929993</cx:pt>
          <cx:pt idx="937">247.84333799999999</cx:pt>
          <cx:pt idx="938">251.66667200000001</cx:pt>
          <cx:pt idx="939">248.63000500000001</cx:pt>
          <cx:pt idx="940">257.70666499999999</cx:pt>
          <cx:pt idx="941">262.39999399999999</cx:pt>
          <cx:pt idx="942">259.93331899999998</cx:pt>
          <cx:pt idx="943">260.33334400000001</cx:pt>
          <cx:pt idx="944">259.46667500000001</cx:pt>
          <cx:pt idx="945">265.5</cx:pt>
          <cx:pt idx="946">261.60000600000001</cx:pt>
          <cx:pt idx="947">258.73333700000001</cx:pt>
          <cx:pt idx="948">261.82000699999998</cx:pt>
          <cx:pt idx="949">265.40332000000001</cx:pt>
          <cx:pt idx="950">262.54998799999998</cx:pt>
          <cx:pt idx="951">266.976654</cx:pt>
          <cx:pt idx="952">270.156677</cx:pt>
          <cx:pt idx="953">271.82998700000002</cx:pt>
          <cx:pt idx="954">274.57998700000002</cx:pt>
          <cx:pt idx="955">283.92999300000002</cx:pt>
          <cx:pt idx="956">292.51001000000002</cx:pt>
          <cx:pt idx="957">288.45001200000002</cx:pt>
          <cx:pt idx="958">285.33334400000001</cx:pt>
          <cx:pt idx="959">298.5</cx:pt>
          <cx:pt idx="960">316.843323</cx:pt>
          <cx:pt idx="961">341.56332400000002</cx:pt>
          <cx:pt idx="962">346.55334499999998</cx:pt>
          <cx:pt idx="963">356.10333300000002</cx:pt>
          <cx:pt idx="964">360.61999500000002</cx:pt>
          <cx:pt idx="965">381.66665599999999</cx:pt>
          <cx:pt idx="966">386.45333900000003</cx:pt>
          <cx:pt idx="967">392.44332900000001</cx:pt>
          <cx:pt idx="968">411.47000100000002</cx:pt>
          <cx:pt idx="969">409.33334400000001</cx:pt>
          <cx:pt idx="970">383.26333599999998</cx:pt>
          <cx:pt idx="971">391.20001200000002</cx:pt>
          <cx:pt idx="972">336.80334499999998</cx:pt>
          <cx:pt idx="973">367.58999599999999</cx:pt>
          <cx:pt idx="974">349.16665599999999</cx:pt>
          <cx:pt idx="975">339.209991</cx:pt>
          <cx:pt idx="976">334.43667599999998</cx:pt>
          <cx:pt idx="977">354.50332600000002</cx:pt>
          <cx:pt idx="978">368.85000600000001</cx:pt>
          <cx:pt idx="979">366.290009</cx:pt>
          <cx:pt idx="980">387.44332900000001</cx:pt>
          <cx:pt idx="981">389.17001299999998</cx:pt>
          <cx:pt idx="982">360.13000499999998</cx:pt>
          <cx:pt idx="983">366.48998999999998</cx:pt>
          <cx:pt idx="984">366.99667399999998</cx:pt>
          <cx:pt idx="985">381.45666499999999</cx:pt>
          <cx:pt idx="986">386.89999399999999</cx:pt>
          <cx:pt idx="987">366.35333300000002</cx:pt>
          <cx:pt idx="988">361.59667999999999</cx:pt>
          <cx:pt idx="989">333.83667000000003</cx:pt>
          <cx:pt idx="990">348.06668100000002</cx:pt>
          <cx:pt idx="991">350.90332000000001</cx:pt>
          <cx:pt idx="992">353.54666099999997</cx:pt>
          <cx:pt idx="993">336.25</cx:pt>
          <cx:pt idx="994">333.69665500000002</cx:pt>
          <cx:pt idx="995">315</cx:pt>
          <cx:pt idx="996">317.73666400000002</cx:pt>
          <cx:pt idx="997">331.5</cx:pt>
          <cx:pt idx="998">304.92334</cx:pt>
          <cx:pt idx="999">303.56668100000002</cx:pt>
          <cx:pt idx="1000">305.62332199999997</cx:pt>
          <cx:pt idx="1001">321.88665800000001</cx:pt>
          <cx:pt idx="1002">335.60000600000001</cx:pt>
          <cx:pt idx="1003">357.89001500000001</cx:pt>
          <cx:pt idx="1004">369.82998700000002</cx:pt>
          <cx:pt idx="1005">366.21331800000002</cx:pt>
          <cx:pt idx="1006">353.77667200000002</cx:pt>
          <cx:pt idx="1007">357.81332400000002</cx:pt>
          <cx:pt idx="1008">382.58334400000001</cx:pt>
          <cx:pt idx="1009">396.51666299999999</cx:pt>
          <cx:pt idx="1010">382.21667500000001</cx:pt>
          <cx:pt idx="1011">359</cx:pt>
          <cx:pt idx="1012">360.12332199999997</cx:pt>
          <cx:pt idx="1013">333.33334400000001</cx:pt>
          <cx:pt idx="1014">351.22332799999998</cx:pt>
          <cx:pt idx="1015">359.616669</cx:pt>
          <cx:pt idx="1016">369.69000199999999</cx:pt>
          <cx:pt idx="1017">339.959991</cx:pt>
          <cx:pt idx="1018">342.20333900000003</cx:pt>
          <cx:pt idx="1019">347.23666400000002</cx:pt>
          <cx:pt idx="1020">336.57666</cx:pt>
          <cx:pt idx="1021">332.11334199999999</cx:pt>
          <cx:pt idx="1022">301.58667000000003</cx:pt>
          <cx:pt idx="1023">304.73333700000001</cx:pt>
          <cx:pt idx="1024">317.476654</cx:pt>
          <cx:pt idx="1025">311.11999500000002</cx:pt>
          <cx:pt idx="1026">277.18667599999998</cx:pt>
          <cx:pt idx="1027">290.90332000000001</cx:pt>
          <cx:pt idx="1028">311.73666400000002</cx:pt>
          <cx:pt idx="1029">309.39334100000002</cx:pt>
          <cx:pt idx="1030">294</cx:pt>
          <cx:pt idx="1031">299.07333399999999</cx:pt>
          <cx:pt idx="1032">307.92999300000002</cx:pt>
          <cx:pt idx="1033">301.843323</cx:pt>
          <cx:pt idx="1034">311.66665599999999</cx:pt>
          <cx:pt idx="1035">302.790009</cx:pt>
          <cx:pt idx="1036">303.209991</cx:pt>
          <cx:pt idx="1037">287.19000199999999</cx:pt>
          <cx:pt idx="1038">300</cx:pt>
          <cx:pt idx="1039">304.68331899999998</cx:pt>
          <cx:pt idx="1040">304.42001299999998</cx:pt>
          <cx:pt idx="1041">295.33334400000001</cx:pt>
          <cx:pt idx="1042">278.04333500000001</cx:pt>
          <cx:pt idx="1043">276.80999800000001</cx:pt>
          <cx:pt idx="1044">233.46333300000001</cx:pt>
          <cx:pt idx="1045">269.74334700000003</cx:pt>
          <cx:pt idx="1046">271.67001299999998</cx:pt>
          <cx:pt idx="1047">289.89334100000002</cx:pt>
          <cx:pt idx="1048">290.709991</cx:pt>
          <cx:pt idx="1049">292.92334</cx:pt>
          <cx:pt idx="1050">283.03332499999999</cx:pt>
          <cx:pt idx="1051">285.43331899999998</cx:pt>
          <cx:pt idx="1052">265.17666600000001</cx:pt>
          <cx:pt idx="1053">279.82666</cx:pt>
          <cx:pt idx="1054">283.81668100000002</cx:pt>
          <cx:pt idx="1055">280.06668100000002</cx:pt>
          <cx:pt idx="1056">260.20333900000003</cx:pt>
          <cx:pt idx="1057">258.42334</cx:pt>
          <cx:pt idx="1058">269.66665599999999</cx:pt>
          <cx:pt idx="1059">276.99667399999998</cx:pt>
          <cx:pt idx="1060">291.49667399999998</cx:pt>
          <cx:pt idx="1061">304.99334700000003</cx:pt>
          <cx:pt idx="1062">310</cx:pt>
          <cx:pt idx="1063">326.64666699999998</cx:pt>
          <cx:pt idx="1064">336.57666</cx:pt>
          <cx:pt idx="1065">336</cx:pt>
          <cx:pt idx="1066">355.03332499999999</cx:pt>
          <cx:pt idx="1067">369.32998700000002</cx:pt>
          <cx:pt idx="1068">363.72332799999998</cx:pt>
          <cx:pt idx="1069">364.85665899999998</cx:pt>
          <cx:pt idx="1070">360.383331</cx:pt>
          <cx:pt idx="1071">363.12667800000003</cx:pt>
          <cx:pt idx="1072">378.76666299999999</cx:pt>
          <cx:pt idx="1073">357.82333399999999</cx:pt>
          <cx:pt idx="1074">350.79666099999997</cx:pt>
          <cx:pt idx="1075">347.73666400000002</cx:pt>
          <cx:pt idx="1076">326.79998799999998</cx:pt>
          <cx:pt idx="1077">332.54666099999997</cx:pt>
          <cx:pt idx="1078">327.02667200000002</cx:pt>
          <cx:pt idx="1079">333.09667999999999</cx:pt>
          <cx:pt idx="1080">329.67666600000001</cx:pt>
          <cx:pt idx="1081">335.01998900000001</cx:pt>
          <cx:pt idx="1082">343.33334400000001</cx:pt>
          <cx:pt idx="1083">358.24334700000003</cx:pt>
          <cx:pt idx="1084">338.30334499999998</cx:pt>
          <cx:pt idx="1085">326.32333399999999</cx:pt>
          <cx:pt idx="1086">331.80999800000001</cx:pt>
          <cx:pt idx="1087">299.52667200000002</cx:pt>
          <cx:pt idx="1088">299.99334700000003</cx:pt>
          <cx:pt idx="1089">300.75</cx:pt>
          <cx:pt idx="1090">286.92334</cx:pt>
          <cx:pt idx="1091">301.05999800000001</cx:pt>
          <cx:pt idx="1092">301.31332400000002</cx:pt>
          <cx:pt idx="1093">313.00665300000003</cx:pt>
          <cx:pt idx="1094">295.66665599999999</cx:pt>
          <cx:pt idx="1095">278.81668100000002</cx:pt>
          <cx:pt idx="1096">273.10333300000002</cx:pt>
          <cx:pt idx="1097">265</cx:pt>
          <cx:pt idx="1098">233.66667200000001</cx:pt>
          <cx:pt idx="1099">257.82666</cx:pt>
          <cx:pt idx="1100">255.720001</cx:pt>
          <cx:pt idx="1101">249.11999499999999</cx:pt>
          <cx:pt idx="1102">248.17334</cx:pt>
          <cx:pt idx="1103">235.66667200000001</cx:pt>
          <cx:pt idx="1104">237.99667400000001</cx:pt>
          <cx:pt idx="1105">218.33999600000001</cx:pt>
          <cx:pt idx="1106">217.84333799999999</cx:pt>
          <cx:pt idx="1107">207.949997</cx:pt>
          <cx:pt idx="1108">220.47332800000001</cx:pt>
          <cx:pt idx="1109">241.08332799999999</cx:pt>
          <cx:pt idx="1110">257.94665500000002</cx:pt>
          <cx:pt idx="1111">251.720001</cx:pt>
          <cx:pt idx="1112">244.15666200000001</cx:pt>
          <cx:pt idx="1113">243.22666899999999</cx:pt>
          <cx:pt idx="1114">244.35333299999999</cx:pt>
          <cx:pt idx="1115">234</cx:pt>
          <cx:pt idx="1116">240.08667</cx:pt>
          <cx:pt idx="1117">249.33999600000001</cx:pt>
          <cx:pt idx="1118">235.15666200000001</cx:pt>
          <cx:pt idx="1119">223.16667200000001</cx:pt>
          <cx:pt idx="1120">218.28666699999999</cx:pt>
          <cx:pt idx="1121">220.91667200000001</cx:pt>
          <cx:pt idx="1122">222.73666399999999</cx:pt>
          <cx:pt idx="1123">213.433334</cx:pt>
          <cx:pt idx="1124">224.60333299999999</cx:pt>
          <cx:pt idx="1125">234.50332599999999</cx:pt>
          <cx:pt idx="1126">237.90666200000001</cx:pt>
          <cx:pt idx="1127">237.470001</cx:pt>
          <cx:pt idx="1128">249.366669</cx:pt>
          <cx:pt idx="1129">244.48333700000001</cx:pt>
          <cx:pt idx="1130">230.5</cx:pt>
          <cx:pt idx="1131">224.509995</cx:pt>
          <cx:pt idx="1132">227</cx:pt>
          <cx:pt idx="1133">223</cx:pt>
          <cx:pt idx="1134">230.779999</cx:pt>
          <cx:pt idx="1135">233.91999799999999</cx:pt>
          <cx:pt idx="1136">242.33332799999999</cx:pt>
          <cx:pt idx="1137">252.10333299999999</cx:pt>
          <cx:pt idx="1138">236.846664</cx:pt>
          <cx:pt idx="1139">225.5</cx:pt>
          <cx:pt idx="1140">234.89666700000001</cx:pt>
          <cx:pt idx="1141">240</cx:pt>
          <cx:pt idx="1142">244.93666099999999</cx:pt>
          <cx:pt idx="1143">245</cx:pt>
          <cx:pt idx="1144">246.78334000000001</cx:pt>
          <cx:pt idx="1145">255.106674</cx:pt>
          <cx:pt idx="1146">276.22000100000002</cx:pt>
          <cx:pt idx="1147">272.21667500000001</cx:pt>
          <cx:pt idx="1148">266.51333599999998</cx:pt>
          <cx:pt idx="1149">263.80999800000001</cx:pt>
          <cx:pt idx="1150">280.06668100000002</cx:pt>
          <cx:pt idx="1151">280.70001200000002</cx:pt>
          <cx:pt idx="1152">301.27667200000002</cx:pt>
          <cx:pt idx="1153">294.00332600000002</cx:pt>
          <cx:pt idx="1154">305</cx:pt>
          <cx:pt idx="1155">311</cx:pt>
          <cx:pt idx="1156">302.67001299999998</cx:pt>
          <cx:pt idx="1157">295</cx:pt>
          <cx:pt idx="1158">290.29333500000001</cx:pt>
          <cx:pt idx="1159">297.06668100000002</cx:pt>
          <cx:pt idx="1160">296.51333599999998</cx:pt>
          <cx:pt idx="1161">289.41665599999999</cx:pt>
          <cx:pt idx="1162">301.78668199999998</cx:pt>
          <cx:pt idx="1163">311.66665599999999</cx:pt>
          <cx:pt idx="1164">303.39666699999998</cx:pt>
          <cx:pt idx="1165">306</cx:pt>
          <cx:pt idx="1166">299</cx:pt>
          <cx:pt idx="1167">291.91332999999997</cx:pt>
          <cx:pt idx="1168">291.45333900000003</cx:pt>
          <cx:pt idx="1169">297.56332400000002</cx:pt>
          <cx:pt idx="1170">302.35998499999999</cx:pt>
          <cx:pt idx="1171">297.42999300000002</cx:pt>
          <cx:pt idx="1172">282.82998700000002</cx:pt>
          <cx:pt idx="1173">287.86999500000002</cx:pt>
          <cx:pt idx="1174">280.61999500000002</cx:pt>
          <cx:pt idx="1175">272.57998700000002</cx:pt>
          <cx:pt idx="1176">281.07000699999998</cx:pt>
          <cx:pt idx="1177">272.67999300000002</cx:pt>
          <cx:pt idx="1178">273.10000600000001</cx:pt>
          <cx:pt idx="1179">281.29998799999998</cx:pt>
          <cx:pt idx="1180">291.67001299999998</cx:pt>
          <cx:pt idx="1181">300.72000100000002</cx:pt>
          <cx:pt idx="1182">292.89999399999999</cx:pt>
          <cx:pt idx="1183">292.23998999999998</cx:pt>
          <cx:pt idx="1184">301.82998700000002</cx:pt>
          <cx:pt idx="1185">299.60998499999999</cx:pt>
          <cx:pt idx="1186">300.08999599999999</cx:pt>
          <cx:pt idx="1187">306.91000400000001</cx:pt>
          <cx:pt idx="1188">308.290009</cx:pt>
          <cx:pt idx="1189">299.85998499999999</cx:pt>
          <cx:pt idx="1190">283.08999599999999</cx:pt>
          <cx:pt idx="1191">271.82998700000002</cx:pt>
          <cx:pt idx="1192">283.83999599999999</cx:pt>
          <cx:pt idx="1193">283.07998700000002</cx:pt>
          <cx:pt idx="1194">282.76001000000002</cx:pt>
          <cx:pt idx="1195">266.14999399999999</cx:pt>
          <cx:pt idx="1196">254.5</cx:pt>
          <cx:pt idx="1197">250.520004</cx:pt>
          <cx:pt idx="1198">245.009995</cx:pt>
          <cx:pt idx="1199">239.44000199999999</cx:pt>
          <cx:pt idx="1200">233.94000199999999</cx:pt>
          <cx:pt idx="1201">223.929993</cx:pt>
          <cx:pt idx="1202">220.949997</cx:pt>
          <cx:pt idx="1203">215.33000200000001</cx:pt>
          <cx:pt idx="1204">208.300003</cx:pt>
          <cx:pt idx="1205">224.009995</cx:pt>
          <cx:pt idx="1206">210.03999300000001</cx:pt>
          <cx:pt idx="1207">229.5</cx:pt>
          <cx:pt idx="1208">219.800003</cx:pt>
          <cx:pt idx="1209">208.279999</cx:pt>
          <cx:pt idx="1210">206.41999799999999</cx:pt>
          <cx:pt idx="1211">205.820007</cx:pt>
          <cx:pt idx="1212">210.10000600000001</cx:pt>
          <cx:pt idx="1213">219.39999399999999</cx:pt>
          <cx:pt idx="1214">229.770004</cx:pt>
          <cx:pt idx="1215">225.39999399999999</cx:pt>
          <cx:pt idx="1216">226.19000199999999</cx:pt>
          <cx:pt idx="1217">234.050003</cx:pt>
          <cx:pt idx="1218">226.03999300000001</cx:pt>
          <cx:pt idx="1219">211.36000100000001</cx:pt>
          <cx:pt idx="1220">222.60000600000001</cx:pt>
          <cx:pt idx="1221">208.64999399999999</cx:pt>
          <cx:pt idx="1222">194.020004</cx:pt>
          <cx:pt idx="1223">190.779999</cx:pt>
          <cx:pt idx="1224">189.89999399999999</cx:pt>
          <cx:pt idx="1225">186</cx:pt>
          <cx:pt idx="1226">192.770004</cx:pt>
          <cx:pt idx="1227">195.88000500000001</cx:pt>
          <cx:pt idx="1228">191.509995</cx:pt>
          <cx:pt idx="1229">183.96000699999999</cx:pt>
          <cx:pt idx="1230">185.050003</cx:pt>
          <cx:pt idx="1231">175.85000600000001</cx:pt>
          <cx:pt idx="1232">168.63000500000001</cx:pt>
          <cx:pt idx="1233">173.570007</cx:pt>
          <cx:pt idx="1234">185.05999800000001</cx:pt>
          <cx:pt idx="1235">179.96000699999999</cx:pt>
          <cx:pt idx="1236">184.990005</cx:pt>
          <cx:pt idx="1237">182.429993</cx:pt>
          <cx:pt idx="1238">197.08000200000001</cx:pt>
          <cx:pt idx="1239">191.779999</cx:pt>
          <cx:pt idx="1240">189.44000199999999</cx:pt>
          <cx:pt idx="1241">181.220001</cx:pt>
          <cx:pt idx="1242">175.029999</cx:pt>
          <cx:pt idx="1243">172.199997</cx:pt>
          <cx:pt idx="1244">173.83999600000001</cx:pt>
          <cx:pt idx="1245">176.10000600000001</cx:pt>
          <cx:pt idx="1246">174.86999499999999</cx:pt>
          <cx:pt idx="1247">159.25</cx:pt>
          <cx:pt idx="1248">153.44000199999999</cx:pt>
          <cx:pt idx="1249">159.63999899999999</cx:pt>
          <cx:pt idx="1250">154</cx:pt>
          <cx:pt idx="1251">146.050003</cx:pt>
          <cx:pt idx="1252">139.33999600000001</cx:pt>
          <cx:pt idx="1253">136</cx:pt>
          <cx:pt idx="1254">126.370003</cx:pt>
          <cx:pt idx="1255">117.5</cx:pt>
          <cx:pt idx="1256">110.349998</cx:pt>
          <cx:pt idx="1257">120.389999</cx:pt>
          <cx:pt idx="1258">119.949997</cx:pt>
          <cx:pt idx="1259">118.470001</cx:pt>
          <cx:pt idx="1260">109.110001</cx:pt>
          <cx:pt idx="1261">110.510002</cx:pt>
          <cx:pt idx="1262">103</cx:pt>
          <cx:pt idx="1263">118.959999</cx:pt>
          <cx:pt idx="1264">121.06999999999999</cx:pt>
          <cx:pt idx="1265">122.089996</cx:pt>
          <cx:pt idx="1266">122.55999799999999</cx:pt>
          <cx:pt idx="1267">116.550003</cx:pt>
          <cx:pt idx="1268">125.699997</cx:pt>
          <cx:pt idx="1269">136.55999800000001</cx:pt>
          <cx:pt idx="1270">127.260002</cx:pt>
          <cx:pt idx="1271">128.679993</cx:pt>
          <cx:pt idx="1272">135.86999499999999</cx:pt>
          <cx:pt idx="1273">143</cx:pt>
          <cx:pt idx="1274">141.91000399999999</cx:pt>
          <cx:pt idx="1275">159.970001</cx:pt>
          <cx:pt idx="1276">162.429993</cx:pt>
          <cx:pt idx="1277">178.050003</cx:pt>
        </cx:lvl>
      </cx:numDim>
    </cx:data>
  </cx:chartData>
  <cx:chart>
    <cx:title pos="t" align="ctr" overlay="0">
      <cx:tx>
        <cx:rich>
          <a:bodyPr spcFirstLastPara="1" vertOverflow="ellipsis" horzOverflow="overflow" wrap="square" lIns="0" tIns="0" rIns="0" bIns="0" anchor="ctr" anchorCtr="1"/>
          <a:lstStyle/>
          <a:p>
            <a:pPr algn="ctr" rtl="0">
              <a:defRPr/>
            </a:pPr>
            <a:r>
              <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rPr>
              <a:t>Chart Title</a:t>
            </a:r>
            <a:r>
              <a:rPr lang="tr-TR"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rPr>
              <a:t> Tesla</a:t>
            </a:r>
            <a:endParaRPr lang="en-US" sz="2128"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clusteredColumn" uniqueId="{CCB70992-B715-4E31-B2FC-C8CF41C02898}">
          <cx:tx>
            <cx:txData>
              <cx:f>Tesla!$B$1</cx:f>
              <cx:v>Open</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Apple!$A$2:$A$1279</cx:f>
        <cx:lvl ptCount="1278">
          <cx:pt idx="0">1/2/2018</cx:pt>
          <cx:pt idx="1">1/3/2018</cx:pt>
          <cx:pt idx="2">1/4/2018</cx:pt>
          <cx:pt idx="3">1/5/2018</cx:pt>
          <cx:pt idx="4">1/8/2018</cx:pt>
          <cx:pt idx="5">1/9/2018</cx:pt>
          <cx:pt idx="6">1/10/2018</cx:pt>
          <cx:pt idx="7">1/11/2018</cx:pt>
          <cx:pt idx="8">1/12/2018</cx:pt>
          <cx:pt idx="9">1/16/2018</cx:pt>
          <cx:pt idx="10">1/17/2018</cx:pt>
          <cx:pt idx="11">1/18/2018</cx:pt>
          <cx:pt idx="12">1/19/2018</cx:pt>
          <cx:pt idx="13">1/22/2018</cx:pt>
          <cx:pt idx="14">1/23/2018</cx:pt>
          <cx:pt idx="15">1/24/2018</cx:pt>
          <cx:pt idx="16">1/25/2018</cx:pt>
          <cx:pt idx="17">1/26/2018</cx:pt>
          <cx:pt idx="18">1/29/2018</cx:pt>
          <cx:pt idx="19">1/30/2018</cx:pt>
          <cx:pt idx="20">1/31/2018</cx:pt>
          <cx:pt idx="21">2/1/2018</cx:pt>
          <cx:pt idx="22">2/2/2018</cx:pt>
          <cx:pt idx="23">2/5/2018</cx:pt>
          <cx:pt idx="24">2/6/2018</cx:pt>
          <cx:pt idx="25">2/7/2018</cx:pt>
          <cx:pt idx="26">2/8/2018</cx:pt>
          <cx:pt idx="27">2/9/2018</cx:pt>
          <cx:pt idx="28">2/12/2018</cx:pt>
          <cx:pt idx="29">2/13/2018</cx:pt>
          <cx:pt idx="30">2/14/2018</cx:pt>
          <cx:pt idx="31">2/15/2018</cx:pt>
          <cx:pt idx="32">2/16/2018</cx:pt>
          <cx:pt idx="33">2/20/2018</cx:pt>
          <cx:pt idx="34">2/21/2018</cx:pt>
          <cx:pt idx="35">2/22/2018</cx:pt>
          <cx:pt idx="36">2/23/2018</cx:pt>
          <cx:pt idx="37">2/26/2018</cx:pt>
          <cx:pt idx="38">2/27/2018</cx:pt>
          <cx:pt idx="39">2/28/2018</cx:pt>
          <cx:pt idx="40">3/1/2018</cx:pt>
          <cx:pt idx="41">3/2/2018</cx:pt>
          <cx:pt idx="42">3/5/2018</cx:pt>
          <cx:pt idx="43">3/6/2018</cx:pt>
          <cx:pt idx="44">3/7/2018</cx:pt>
          <cx:pt idx="45">3/8/2018</cx:pt>
          <cx:pt idx="46">3/9/2018</cx:pt>
          <cx:pt idx="47">3/12/2018</cx:pt>
          <cx:pt idx="48">3/13/2018</cx:pt>
          <cx:pt idx="49">3/14/2018</cx:pt>
          <cx:pt idx="50">3/15/2018</cx:pt>
          <cx:pt idx="51">3/16/2018</cx:pt>
          <cx:pt idx="52">3/19/2018</cx:pt>
          <cx:pt idx="53">3/20/2018</cx:pt>
          <cx:pt idx="54">3/21/2018</cx:pt>
          <cx:pt idx="55">3/22/2018</cx:pt>
          <cx:pt idx="56">3/23/2018</cx:pt>
          <cx:pt idx="57">3/26/2018</cx:pt>
          <cx:pt idx="58">3/27/2018</cx:pt>
          <cx:pt idx="59">3/28/2018</cx:pt>
          <cx:pt idx="60">3/29/2018</cx:pt>
          <cx:pt idx="61">4/2/2018</cx:pt>
          <cx:pt idx="62">4/3/2018</cx:pt>
          <cx:pt idx="63">4/4/2018</cx:pt>
          <cx:pt idx="64">4/5/2018</cx:pt>
          <cx:pt idx="65">4/6/2018</cx:pt>
          <cx:pt idx="66">4/9/2018</cx:pt>
          <cx:pt idx="67">4/10/2018</cx:pt>
          <cx:pt idx="68">4/11/2018</cx:pt>
          <cx:pt idx="69">4/12/2018</cx:pt>
          <cx:pt idx="70">4/13/2018</cx:pt>
          <cx:pt idx="71">4/16/2018</cx:pt>
          <cx:pt idx="72">4/17/2018</cx:pt>
          <cx:pt idx="73">4/18/2018</cx:pt>
          <cx:pt idx="74">4/19/2018</cx:pt>
          <cx:pt idx="75">4/20/2018</cx:pt>
          <cx:pt idx="76">4/23/2018</cx:pt>
          <cx:pt idx="77">4/24/2018</cx:pt>
          <cx:pt idx="78">4/25/2018</cx:pt>
          <cx:pt idx="79">4/26/2018</cx:pt>
          <cx:pt idx="80">4/27/2018</cx:pt>
          <cx:pt idx="81">4/30/2018</cx:pt>
          <cx:pt idx="82">5/1/2018</cx:pt>
          <cx:pt idx="83">5/2/2018</cx:pt>
          <cx:pt idx="84">5/3/2018</cx:pt>
          <cx:pt idx="85">5/4/2018</cx:pt>
          <cx:pt idx="86">5/7/2018</cx:pt>
          <cx:pt idx="87">5/8/2018</cx:pt>
          <cx:pt idx="88">5/9/2018</cx:pt>
          <cx:pt idx="89">5/10/2018</cx:pt>
          <cx:pt idx="90">5/11/2018</cx:pt>
          <cx:pt idx="91">5/14/2018</cx:pt>
          <cx:pt idx="92">5/15/2018</cx:pt>
          <cx:pt idx="93">5/16/2018</cx:pt>
          <cx:pt idx="94">5/17/2018</cx:pt>
          <cx:pt idx="95">5/18/2018</cx:pt>
          <cx:pt idx="96">5/21/2018</cx:pt>
          <cx:pt idx="97">5/22/2018</cx:pt>
          <cx:pt idx="98">5/23/2018</cx:pt>
          <cx:pt idx="99">5/24/2018</cx:pt>
          <cx:pt idx="100">5/25/2018</cx:pt>
          <cx:pt idx="101">5/29/2018</cx:pt>
          <cx:pt idx="102">5/30/2018</cx:pt>
          <cx:pt idx="103">5/31/2018</cx:pt>
          <cx:pt idx="104">6/1/2018</cx:pt>
          <cx:pt idx="105">6/4/2018</cx:pt>
          <cx:pt idx="106">6/5/2018</cx:pt>
          <cx:pt idx="107">6/6/2018</cx:pt>
          <cx:pt idx="108">6/7/2018</cx:pt>
          <cx:pt idx="109">6/8/2018</cx:pt>
          <cx:pt idx="110">6/11/2018</cx:pt>
          <cx:pt idx="111">6/12/2018</cx:pt>
          <cx:pt idx="112">6/13/2018</cx:pt>
          <cx:pt idx="113">6/14/2018</cx:pt>
          <cx:pt idx="114">6/15/2018</cx:pt>
          <cx:pt idx="115">6/18/2018</cx:pt>
          <cx:pt idx="116">6/19/2018</cx:pt>
          <cx:pt idx="117">6/20/2018</cx:pt>
          <cx:pt idx="118">6/21/2018</cx:pt>
          <cx:pt idx="119">6/22/2018</cx:pt>
          <cx:pt idx="120">6/25/2018</cx:pt>
          <cx:pt idx="121">6/26/2018</cx:pt>
          <cx:pt idx="122">6/27/2018</cx:pt>
          <cx:pt idx="123">6/28/2018</cx:pt>
          <cx:pt idx="124">6/29/2018</cx:pt>
          <cx:pt idx="125">7/2/2018</cx:pt>
          <cx:pt idx="126">7/3/2018</cx:pt>
          <cx:pt idx="127">7/5/2018</cx:pt>
          <cx:pt idx="128">7/6/2018</cx:pt>
          <cx:pt idx="129">7/9/2018</cx:pt>
          <cx:pt idx="130">7/10/2018</cx:pt>
          <cx:pt idx="131">7/11/2018</cx:pt>
          <cx:pt idx="132">7/12/2018</cx:pt>
          <cx:pt idx="133">7/13/2018</cx:pt>
          <cx:pt idx="134">7/16/2018</cx:pt>
          <cx:pt idx="135">7/17/2018</cx:pt>
          <cx:pt idx="136">7/18/2018</cx:pt>
          <cx:pt idx="137">7/19/2018</cx:pt>
          <cx:pt idx="138">7/20/2018</cx:pt>
          <cx:pt idx="139">7/23/2018</cx:pt>
          <cx:pt idx="140">7/24/2018</cx:pt>
          <cx:pt idx="141">7/25/2018</cx:pt>
          <cx:pt idx="142">7/26/2018</cx:pt>
          <cx:pt idx="143">7/27/2018</cx:pt>
          <cx:pt idx="144">7/30/2018</cx:pt>
          <cx:pt idx="145">7/31/2018</cx:pt>
          <cx:pt idx="146">8/1/2018</cx:pt>
          <cx:pt idx="147">8/2/2018</cx:pt>
          <cx:pt idx="148">8/3/2018</cx:pt>
          <cx:pt idx="149">8/6/2018</cx:pt>
          <cx:pt idx="150">8/7/2018</cx:pt>
          <cx:pt idx="151">8/8/2018</cx:pt>
          <cx:pt idx="152">8/9/2018</cx:pt>
          <cx:pt idx="153">8/10/2018</cx:pt>
          <cx:pt idx="154">8/13/2018</cx:pt>
          <cx:pt idx="155">8/14/2018</cx:pt>
          <cx:pt idx="156">8/15/2018</cx:pt>
          <cx:pt idx="157">8/16/2018</cx:pt>
          <cx:pt idx="158">8/17/2018</cx:pt>
          <cx:pt idx="159">8/20/2018</cx:pt>
          <cx:pt idx="160">8/21/2018</cx:pt>
          <cx:pt idx="161">8/22/2018</cx:pt>
          <cx:pt idx="162">8/23/2018</cx:pt>
          <cx:pt idx="163">8/24/2018</cx:pt>
          <cx:pt idx="164">8/27/2018</cx:pt>
          <cx:pt idx="165">8/28/2018</cx:pt>
          <cx:pt idx="166">8/29/2018</cx:pt>
          <cx:pt idx="167">8/30/2018</cx:pt>
          <cx:pt idx="168">8/31/2018</cx:pt>
          <cx:pt idx="169">9/4/2018</cx:pt>
          <cx:pt idx="170">9/5/2018</cx:pt>
          <cx:pt idx="171">9/6/2018</cx:pt>
          <cx:pt idx="172">9/7/2018</cx:pt>
          <cx:pt idx="173">9/10/2018</cx:pt>
          <cx:pt idx="174">9/11/2018</cx:pt>
          <cx:pt idx="175">9/12/2018</cx:pt>
          <cx:pt idx="176">9/13/2018</cx:pt>
          <cx:pt idx="177">9/14/2018</cx:pt>
          <cx:pt idx="178">9/17/2018</cx:pt>
          <cx:pt idx="179">9/18/2018</cx:pt>
          <cx:pt idx="180">9/19/2018</cx:pt>
          <cx:pt idx="181">9/20/2018</cx:pt>
          <cx:pt idx="182">9/21/2018</cx:pt>
          <cx:pt idx="183">9/24/2018</cx:pt>
          <cx:pt idx="184">9/25/2018</cx:pt>
          <cx:pt idx="185">9/26/2018</cx:pt>
          <cx:pt idx="186">9/27/2018</cx:pt>
          <cx:pt idx="187">9/28/2018</cx:pt>
          <cx:pt idx="188">10/1/2018</cx:pt>
          <cx:pt idx="189">10/2/2018</cx:pt>
          <cx:pt idx="190">10/3/2018</cx:pt>
          <cx:pt idx="191">10/4/2018</cx:pt>
          <cx:pt idx="192">10/5/2018</cx:pt>
          <cx:pt idx="193">10/8/2018</cx:pt>
          <cx:pt idx="194">10/9/2018</cx:pt>
          <cx:pt idx="195">10/10/2018</cx:pt>
          <cx:pt idx="196">10/11/2018</cx:pt>
          <cx:pt idx="197">10/12/2018</cx:pt>
          <cx:pt idx="198">10/15/2018</cx:pt>
          <cx:pt idx="199">10/16/2018</cx:pt>
          <cx:pt idx="200">10/17/2018</cx:pt>
          <cx:pt idx="201">10/18/2018</cx:pt>
          <cx:pt idx="202">10/19/2018</cx:pt>
          <cx:pt idx="203">10/22/2018</cx:pt>
          <cx:pt idx="204">10/23/2018</cx:pt>
          <cx:pt idx="205">10/24/2018</cx:pt>
          <cx:pt idx="206">10/25/2018</cx:pt>
          <cx:pt idx="207">10/26/2018</cx:pt>
          <cx:pt idx="208">10/29/2018</cx:pt>
          <cx:pt idx="209">10/30/2018</cx:pt>
          <cx:pt idx="210">10/31/2018</cx:pt>
          <cx:pt idx="211">11/1/2018</cx:pt>
          <cx:pt idx="212">11/2/2018</cx:pt>
          <cx:pt idx="213">11/5/2018</cx:pt>
          <cx:pt idx="214">11/6/2018</cx:pt>
          <cx:pt idx="215">11/7/2018</cx:pt>
          <cx:pt idx="216">11/8/2018</cx:pt>
          <cx:pt idx="217">11/9/2018</cx:pt>
          <cx:pt idx="218">11/12/2018</cx:pt>
          <cx:pt idx="219">11/13/2018</cx:pt>
          <cx:pt idx="220">11/14/2018</cx:pt>
          <cx:pt idx="221">11/15/2018</cx:pt>
          <cx:pt idx="222">11/16/2018</cx:pt>
          <cx:pt idx="223">11/19/2018</cx:pt>
          <cx:pt idx="224">11/20/2018</cx:pt>
          <cx:pt idx="225">11/21/2018</cx:pt>
          <cx:pt idx="226">11/23/2018</cx:pt>
          <cx:pt idx="227">11/26/2018</cx:pt>
          <cx:pt idx="228">11/27/2018</cx:pt>
          <cx:pt idx="229">11/28/2018</cx:pt>
          <cx:pt idx="230">11/29/2018</cx:pt>
          <cx:pt idx="231">11/30/2018</cx:pt>
          <cx:pt idx="232">12/3/2018</cx:pt>
          <cx:pt idx="233">12/4/2018</cx:pt>
          <cx:pt idx="234">12/6/2018</cx:pt>
          <cx:pt idx="235">12/7/2018</cx:pt>
          <cx:pt idx="236">12/10/2018</cx:pt>
          <cx:pt idx="237">12/11/2018</cx:pt>
          <cx:pt idx="238">12/12/2018</cx:pt>
          <cx:pt idx="239">12/13/2018</cx:pt>
          <cx:pt idx="240">12/14/2018</cx:pt>
          <cx:pt idx="241">12/17/2018</cx:pt>
          <cx:pt idx="242">12/18/2018</cx:pt>
          <cx:pt idx="243">12/19/2018</cx:pt>
          <cx:pt idx="244">12/20/2018</cx:pt>
          <cx:pt idx="245">12/21/2018</cx:pt>
          <cx:pt idx="246">12/24/2018</cx:pt>
          <cx:pt idx="247">12/26/2018</cx:pt>
          <cx:pt idx="248">12/27/2018</cx:pt>
          <cx:pt idx="249">12/28/2018</cx:pt>
          <cx:pt idx="250">12/31/2018</cx:pt>
          <cx:pt idx="251">1/2/2019</cx:pt>
          <cx:pt idx="252">1/3/2019</cx:pt>
          <cx:pt idx="253">1/4/2019</cx:pt>
          <cx:pt idx="254">1/7/2019</cx:pt>
          <cx:pt idx="255">1/8/2019</cx:pt>
          <cx:pt idx="256">1/9/2019</cx:pt>
          <cx:pt idx="257">1/10/2019</cx:pt>
          <cx:pt idx="258">1/11/2019</cx:pt>
          <cx:pt idx="259">1/14/2019</cx:pt>
          <cx:pt idx="260">1/15/2019</cx:pt>
          <cx:pt idx="261">1/16/2019</cx:pt>
          <cx:pt idx="262">1/17/2019</cx:pt>
          <cx:pt idx="263">1/18/2019</cx:pt>
          <cx:pt idx="264">1/22/2019</cx:pt>
          <cx:pt idx="265">1/23/2019</cx:pt>
          <cx:pt idx="266">1/24/2019</cx:pt>
          <cx:pt idx="267">1/25/2019</cx:pt>
          <cx:pt idx="268">1/28/2019</cx:pt>
          <cx:pt idx="269">1/29/2019</cx:pt>
          <cx:pt idx="270">1/30/2019</cx:pt>
          <cx:pt idx="271">1/31/2019</cx:pt>
          <cx:pt idx="272">2/1/2019</cx:pt>
          <cx:pt idx="273">2/4/2019</cx:pt>
          <cx:pt idx="274">2/5/2019</cx:pt>
          <cx:pt idx="275">2/6/2019</cx:pt>
          <cx:pt idx="276">2/7/2019</cx:pt>
          <cx:pt idx="277">2/8/2019</cx:pt>
          <cx:pt idx="278">2/11/2019</cx:pt>
          <cx:pt idx="279">2/12/2019</cx:pt>
          <cx:pt idx="280">2/13/2019</cx:pt>
          <cx:pt idx="281">2/14/2019</cx:pt>
          <cx:pt idx="282">2/15/2019</cx:pt>
          <cx:pt idx="283">2/19/2019</cx:pt>
          <cx:pt idx="284">2/20/2019</cx:pt>
          <cx:pt idx="285">2/21/2019</cx:pt>
          <cx:pt idx="286">2/22/2019</cx:pt>
          <cx:pt idx="287">2/25/2019</cx:pt>
          <cx:pt idx="288">2/26/2019</cx:pt>
          <cx:pt idx="289">2/27/2019</cx:pt>
          <cx:pt idx="290">2/28/2019</cx:pt>
          <cx:pt idx="291">3/1/2019</cx:pt>
          <cx:pt idx="292">3/4/2019</cx:pt>
          <cx:pt idx="293">3/5/2019</cx:pt>
          <cx:pt idx="294">3/6/2019</cx:pt>
          <cx:pt idx="295">3/7/2019</cx:pt>
          <cx:pt idx="296">3/8/2019</cx:pt>
          <cx:pt idx="297">3/11/2019</cx:pt>
          <cx:pt idx="298">3/12/2019</cx:pt>
          <cx:pt idx="299">3/13/2019</cx:pt>
          <cx:pt idx="300">3/14/2019</cx:pt>
          <cx:pt idx="301">3/15/2019</cx:pt>
          <cx:pt idx="302">3/18/2019</cx:pt>
          <cx:pt idx="303">3/19/2019</cx:pt>
          <cx:pt idx="304">3/20/2019</cx:pt>
          <cx:pt idx="305">3/21/2019</cx:pt>
          <cx:pt idx="306">3/22/2019</cx:pt>
          <cx:pt idx="307">3/25/2019</cx:pt>
          <cx:pt idx="308">3/26/2019</cx:pt>
          <cx:pt idx="309">3/27/2019</cx:pt>
          <cx:pt idx="310">3/28/2019</cx:pt>
          <cx:pt idx="311">3/29/2019</cx:pt>
          <cx:pt idx="312">4/1/2019</cx:pt>
          <cx:pt idx="313">4/2/2019</cx:pt>
          <cx:pt idx="314">4/3/2019</cx:pt>
          <cx:pt idx="315">4/4/2019</cx:pt>
          <cx:pt idx="316">4/5/2019</cx:pt>
          <cx:pt idx="317">4/8/2019</cx:pt>
          <cx:pt idx="318">4/9/2019</cx:pt>
          <cx:pt idx="319">4/10/2019</cx:pt>
          <cx:pt idx="320">4/11/2019</cx:pt>
          <cx:pt idx="321">4/12/2019</cx:pt>
          <cx:pt idx="322">4/15/2019</cx:pt>
          <cx:pt idx="323">4/16/2019</cx:pt>
          <cx:pt idx="324">4/17/2019</cx:pt>
          <cx:pt idx="325">4/18/2019</cx:pt>
          <cx:pt idx="326">4/22/2019</cx:pt>
          <cx:pt idx="327">4/23/2019</cx:pt>
          <cx:pt idx="328">4/24/2019</cx:pt>
          <cx:pt idx="329">4/25/2019</cx:pt>
          <cx:pt idx="330">4/26/2019</cx:pt>
          <cx:pt idx="331">4/29/2019</cx:pt>
          <cx:pt idx="332">4/30/2019</cx:pt>
          <cx:pt idx="333">5/1/2019</cx:pt>
          <cx:pt idx="334">5/2/2019</cx:pt>
          <cx:pt idx="335">5/3/2019</cx:pt>
          <cx:pt idx="336">5/6/2019</cx:pt>
          <cx:pt idx="337">5/7/2019</cx:pt>
          <cx:pt idx="338">5/8/2019</cx:pt>
          <cx:pt idx="339">5/9/2019</cx:pt>
          <cx:pt idx="340">5/10/2019</cx:pt>
          <cx:pt idx="341">5/13/2019</cx:pt>
          <cx:pt idx="342">5/14/2019</cx:pt>
          <cx:pt idx="343">5/15/2019</cx:pt>
          <cx:pt idx="344">5/16/2019</cx:pt>
          <cx:pt idx="345">5/17/2019</cx:pt>
          <cx:pt idx="346">5/20/2019</cx:pt>
          <cx:pt idx="347">5/21/2019</cx:pt>
          <cx:pt idx="348">5/22/2019</cx:pt>
          <cx:pt idx="349">5/23/2019</cx:pt>
          <cx:pt idx="350">5/24/2019</cx:pt>
          <cx:pt idx="351">5/28/2019</cx:pt>
          <cx:pt idx="352">5/29/2019</cx:pt>
          <cx:pt idx="353">5/30/2019</cx:pt>
          <cx:pt idx="354">5/31/2019</cx:pt>
          <cx:pt idx="355">6/3/2019</cx:pt>
          <cx:pt idx="356">6/4/2019</cx:pt>
          <cx:pt idx="357">6/5/2019</cx:pt>
          <cx:pt idx="358">6/6/2019</cx:pt>
          <cx:pt idx="359">6/7/2019</cx:pt>
          <cx:pt idx="360">6/10/2019</cx:pt>
          <cx:pt idx="361">6/11/2019</cx:pt>
          <cx:pt idx="362">6/12/2019</cx:pt>
          <cx:pt idx="363">6/13/2019</cx:pt>
          <cx:pt idx="364">6/14/2019</cx:pt>
          <cx:pt idx="365">6/17/2019</cx:pt>
          <cx:pt idx="366">6/18/2019</cx:pt>
          <cx:pt idx="367">6/19/2019</cx:pt>
          <cx:pt idx="368">6/20/2019</cx:pt>
          <cx:pt idx="369">6/21/2019</cx:pt>
          <cx:pt idx="370">6/24/2019</cx:pt>
          <cx:pt idx="371">6/25/2019</cx:pt>
          <cx:pt idx="372">6/26/2019</cx:pt>
          <cx:pt idx="373">6/27/2019</cx:pt>
          <cx:pt idx="374">6/28/2019</cx:pt>
          <cx:pt idx="375">7/1/2019</cx:pt>
          <cx:pt idx="376">7/2/2019</cx:pt>
          <cx:pt idx="377">7/3/2019</cx:pt>
          <cx:pt idx="378">7/5/2019</cx:pt>
          <cx:pt idx="379">7/8/2019</cx:pt>
          <cx:pt idx="380">7/9/2019</cx:pt>
          <cx:pt idx="381">7/10/2019</cx:pt>
          <cx:pt idx="382">7/11/2019</cx:pt>
          <cx:pt idx="383">7/12/2019</cx:pt>
          <cx:pt idx="384">7/15/2019</cx:pt>
          <cx:pt idx="385">7/16/2019</cx:pt>
          <cx:pt idx="386">7/17/2019</cx:pt>
          <cx:pt idx="387">7/18/2019</cx:pt>
          <cx:pt idx="388">7/19/2019</cx:pt>
          <cx:pt idx="389">7/22/2019</cx:pt>
          <cx:pt idx="390">7/23/2019</cx:pt>
          <cx:pt idx="391">7/24/2019</cx:pt>
          <cx:pt idx="392">7/25/2019</cx:pt>
          <cx:pt idx="393">7/26/2019</cx:pt>
          <cx:pt idx="394">7/29/2019</cx:pt>
          <cx:pt idx="395">7/30/2019</cx:pt>
          <cx:pt idx="396">7/31/2019</cx:pt>
          <cx:pt idx="397">8/1/2019</cx:pt>
          <cx:pt idx="398">8/2/2019</cx:pt>
          <cx:pt idx="399">8/5/2019</cx:pt>
          <cx:pt idx="400">8/6/2019</cx:pt>
          <cx:pt idx="401">8/7/2019</cx:pt>
          <cx:pt idx="402">8/8/2019</cx:pt>
          <cx:pt idx="403">8/9/2019</cx:pt>
          <cx:pt idx="404">8/12/2019</cx:pt>
          <cx:pt idx="405">8/13/2019</cx:pt>
          <cx:pt idx="406">8/14/2019</cx:pt>
          <cx:pt idx="407">8/15/2019</cx:pt>
          <cx:pt idx="408">8/16/2019</cx:pt>
          <cx:pt idx="409">8/19/2019</cx:pt>
          <cx:pt idx="410">8/20/2019</cx:pt>
          <cx:pt idx="411">8/21/2019</cx:pt>
          <cx:pt idx="412">8/22/2019</cx:pt>
          <cx:pt idx="413">8/23/2019</cx:pt>
          <cx:pt idx="414">8/26/2019</cx:pt>
          <cx:pt idx="415">8/27/2019</cx:pt>
          <cx:pt idx="416">8/28/2019</cx:pt>
          <cx:pt idx="417">8/29/2019</cx:pt>
          <cx:pt idx="418">8/30/2019</cx:pt>
          <cx:pt idx="419">9/3/2019</cx:pt>
          <cx:pt idx="420">9/4/2019</cx:pt>
          <cx:pt idx="421">9/5/2019</cx:pt>
          <cx:pt idx="422">9/6/2019</cx:pt>
          <cx:pt idx="423">9/9/2019</cx:pt>
          <cx:pt idx="424">9/10/2019</cx:pt>
          <cx:pt idx="425">9/11/2019</cx:pt>
          <cx:pt idx="426">9/12/2019</cx:pt>
          <cx:pt idx="427">9/13/2019</cx:pt>
          <cx:pt idx="428">9/16/2019</cx:pt>
          <cx:pt idx="429">9/17/2019</cx:pt>
          <cx:pt idx="430">9/18/2019</cx:pt>
          <cx:pt idx="431">9/19/2019</cx:pt>
          <cx:pt idx="432">9/20/2019</cx:pt>
          <cx:pt idx="433">9/23/2019</cx:pt>
          <cx:pt idx="434">9/24/2019</cx:pt>
          <cx:pt idx="435">9/25/2019</cx:pt>
          <cx:pt idx="436">9/26/2019</cx:pt>
          <cx:pt idx="437">9/27/2019</cx:pt>
          <cx:pt idx="438">9/30/2019</cx:pt>
          <cx:pt idx="439">10/1/2019</cx:pt>
          <cx:pt idx="440">10/2/2019</cx:pt>
          <cx:pt idx="441">10/3/2019</cx:pt>
          <cx:pt idx="442">10/4/2019</cx:pt>
          <cx:pt idx="443">10/7/2019</cx:pt>
          <cx:pt idx="444">10/8/2019</cx:pt>
          <cx:pt idx="445">10/9/2019</cx:pt>
          <cx:pt idx="446">10/10/2019</cx:pt>
          <cx:pt idx="447">10/11/2019</cx:pt>
          <cx:pt idx="448">10/14/2019</cx:pt>
          <cx:pt idx="449">10/15/2019</cx:pt>
          <cx:pt idx="450">10/16/2019</cx:pt>
          <cx:pt idx="451">10/17/2019</cx:pt>
          <cx:pt idx="452">10/18/2019</cx:pt>
          <cx:pt idx="453">10/21/2019</cx:pt>
          <cx:pt idx="454">10/22/2019</cx:pt>
          <cx:pt idx="455">10/23/2019</cx:pt>
          <cx:pt idx="456">10/24/2019</cx:pt>
          <cx:pt idx="457">10/25/2019</cx:pt>
          <cx:pt idx="458">10/28/2019</cx:pt>
          <cx:pt idx="459">10/29/2019</cx:pt>
          <cx:pt idx="460">10/30/2019</cx:pt>
          <cx:pt idx="461">10/31/2019</cx:pt>
          <cx:pt idx="462">11/1/2019</cx:pt>
          <cx:pt idx="463">11/4/2019</cx:pt>
          <cx:pt idx="464">11/5/2019</cx:pt>
          <cx:pt idx="465">11/6/2019</cx:pt>
          <cx:pt idx="466">11/7/2019</cx:pt>
          <cx:pt idx="467">11/8/2019</cx:pt>
          <cx:pt idx="468">11/11/2019</cx:pt>
          <cx:pt idx="469">11/12/2019</cx:pt>
          <cx:pt idx="470">11/13/2019</cx:pt>
          <cx:pt idx="471">11/14/2019</cx:pt>
          <cx:pt idx="472">11/15/2019</cx:pt>
          <cx:pt idx="473">11/18/2019</cx:pt>
          <cx:pt idx="474">11/19/2019</cx:pt>
          <cx:pt idx="475">11/20/2019</cx:pt>
          <cx:pt idx="476">11/21/2019</cx:pt>
          <cx:pt idx="477">11/22/2019</cx:pt>
          <cx:pt idx="478">11/25/2019</cx:pt>
          <cx:pt idx="479">11/26/2019</cx:pt>
          <cx:pt idx="480">11/27/2019</cx:pt>
          <cx:pt idx="481">11/29/2019</cx:pt>
          <cx:pt idx="482">12/2/2019</cx:pt>
          <cx:pt idx="483">12/3/2019</cx:pt>
          <cx:pt idx="484">12/4/2019</cx:pt>
          <cx:pt idx="485">12/5/2019</cx:pt>
          <cx:pt idx="486">12/6/2019</cx:pt>
          <cx:pt idx="487">12/9/2019</cx:pt>
          <cx:pt idx="488">12/10/2019</cx:pt>
          <cx:pt idx="489">12/11/2019</cx:pt>
          <cx:pt idx="490">12/12/2019</cx:pt>
          <cx:pt idx="491">12/13/2019</cx:pt>
          <cx:pt idx="492">12/16/2019</cx:pt>
          <cx:pt idx="493">12/17/2019</cx:pt>
          <cx:pt idx="494">12/18/2019</cx:pt>
          <cx:pt idx="495">12/19/2019</cx:pt>
          <cx:pt idx="496">12/20/2019</cx:pt>
          <cx:pt idx="497">12/23/2019</cx:pt>
          <cx:pt idx="498">12/24/2019</cx:pt>
          <cx:pt idx="499">12/26/2019</cx:pt>
          <cx:pt idx="500">12/27/2019</cx:pt>
          <cx:pt idx="501">12/30/2019</cx:pt>
          <cx:pt idx="502">12/31/2019</cx:pt>
          <cx:pt idx="503">1/2/2020</cx:pt>
          <cx:pt idx="504">1/3/2020</cx:pt>
          <cx:pt idx="505">1/6/2020</cx:pt>
          <cx:pt idx="506">1/7/2020</cx:pt>
          <cx:pt idx="507">1/8/2020</cx:pt>
          <cx:pt idx="508">1/9/2020</cx:pt>
          <cx:pt idx="509">1/10/2020</cx:pt>
          <cx:pt idx="510">1/13/2020</cx:pt>
          <cx:pt idx="511">1/14/2020</cx:pt>
          <cx:pt idx="512">1/15/2020</cx:pt>
          <cx:pt idx="513">1/16/2020</cx:pt>
          <cx:pt idx="514">1/17/2020</cx:pt>
          <cx:pt idx="515">1/21/2020</cx:pt>
          <cx:pt idx="516">1/22/2020</cx:pt>
          <cx:pt idx="517">1/23/2020</cx:pt>
          <cx:pt idx="518">1/24/2020</cx:pt>
          <cx:pt idx="519">1/27/2020</cx:pt>
          <cx:pt idx="520">1/28/2020</cx:pt>
          <cx:pt idx="521">1/29/2020</cx:pt>
          <cx:pt idx="522">1/30/2020</cx:pt>
          <cx:pt idx="523">1/31/2020</cx:pt>
          <cx:pt idx="524">2/3/2020</cx:pt>
          <cx:pt idx="525">2/4/2020</cx:pt>
          <cx:pt idx="526">2/5/2020</cx:pt>
          <cx:pt idx="527">2/6/2020</cx:pt>
          <cx:pt idx="528">2/7/2020</cx:pt>
          <cx:pt idx="529">2/10/2020</cx:pt>
          <cx:pt idx="530">2/11/2020</cx:pt>
          <cx:pt idx="531">2/12/2020</cx:pt>
          <cx:pt idx="532">2/13/2020</cx:pt>
          <cx:pt idx="533">2/14/2020</cx:pt>
          <cx:pt idx="534">2/18/2020</cx:pt>
          <cx:pt idx="535">2/19/2020</cx:pt>
          <cx:pt idx="536">2/20/2020</cx:pt>
          <cx:pt idx="537">2/21/2020</cx:pt>
          <cx:pt idx="538">2/24/2020</cx:pt>
          <cx:pt idx="539">2/25/2020</cx:pt>
          <cx:pt idx="540">2/26/2020</cx:pt>
          <cx:pt idx="541">2/27/2020</cx:pt>
          <cx:pt idx="542">2/28/2020</cx:pt>
          <cx:pt idx="543">3/2/2020</cx:pt>
          <cx:pt idx="544">3/3/2020</cx:pt>
          <cx:pt idx="545">3/4/2020</cx:pt>
          <cx:pt idx="546">3/5/2020</cx:pt>
          <cx:pt idx="547">3/6/2020</cx:pt>
          <cx:pt idx="548">3/9/2020</cx:pt>
          <cx:pt idx="549">3/10/2020</cx:pt>
          <cx:pt idx="550">3/11/2020</cx:pt>
          <cx:pt idx="551">3/12/2020</cx:pt>
          <cx:pt idx="552">3/13/2020</cx:pt>
          <cx:pt idx="553">3/16/2020</cx:pt>
          <cx:pt idx="554">3/17/2020</cx:pt>
          <cx:pt idx="555">3/18/2020</cx:pt>
          <cx:pt idx="556">3/19/2020</cx:pt>
          <cx:pt idx="557">3/20/2020</cx:pt>
          <cx:pt idx="558">3/23/2020</cx:pt>
          <cx:pt idx="559">3/24/2020</cx:pt>
          <cx:pt idx="560">3/25/2020</cx:pt>
          <cx:pt idx="561">3/26/2020</cx:pt>
          <cx:pt idx="562">3/27/2020</cx:pt>
          <cx:pt idx="563">3/30/2020</cx:pt>
          <cx:pt idx="564">3/31/2020</cx:pt>
          <cx:pt idx="565">4/1/2020</cx:pt>
          <cx:pt idx="566">4/2/2020</cx:pt>
          <cx:pt idx="567">4/3/2020</cx:pt>
          <cx:pt idx="568">4/6/2020</cx:pt>
          <cx:pt idx="569">4/7/2020</cx:pt>
          <cx:pt idx="570">4/8/2020</cx:pt>
          <cx:pt idx="571">4/9/2020</cx:pt>
          <cx:pt idx="572">4/13/2020</cx:pt>
          <cx:pt idx="573">4/14/2020</cx:pt>
          <cx:pt idx="574">4/15/2020</cx:pt>
          <cx:pt idx="575">4/16/2020</cx:pt>
          <cx:pt idx="576">4/17/2020</cx:pt>
          <cx:pt idx="577">4/20/2020</cx:pt>
          <cx:pt idx="578">4/21/2020</cx:pt>
          <cx:pt idx="579">4/22/2020</cx:pt>
          <cx:pt idx="580">4/23/2020</cx:pt>
          <cx:pt idx="581">4/24/2020</cx:pt>
          <cx:pt idx="582">4/27/2020</cx:pt>
          <cx:pt idx="583">4/28/2020</cx:pt>
          <cx:pt idx="584">4/29/2020</cx:pt>
          <cx:pt idx="585">4/30/2020</cx:pt>
          <cx:pt idx="586">5/1/2020</cx:pt>
          <cx:pt idx="587">5/4/2020</cx:pt>
          <cx:pt idx="588">5/5/2020</cx:pt>
          <cx:pt idx="589">5/6/2020</cx:pt>
          <cx:pt idx="590">5/7/2020</cx:pt>
          <cx:pt idx="591">5/8/2020</cx:pt>
          <cx:pt idx="592">5/11/2020</cx:pt>
          <cx:pt idx="593">5/12/2020</cx:pt>
          <cx:pt idx="594">5/13/2020</cx:pt>
          <cx:pt idx="595">5/14/2020</cx:pt>
          <cx:pt idx="596">5/15/2020</cx:pt>
          <cx:pt idx="597">5/18/2020</cx:pt>
          <cx:pt idx="598">5/19/2020</cx:pt>
          <cx:pt idx="599">5/20/2020</cx:pt>
          <cx:pt idx="600">5/21/2020</cx:pt>
          <cx:pt idx="601">5/22/2020</cx:pt>
          <cx:pt idx="602">5/26/2020</cx:pt>
          <cx:pt idx="603">5/27/2020</cx:pt>
          <cx:pt idx="604">5/28/2020</cx:pt>
          <cx:pt idx="605">5/29/2020</cx:pt>
          <cx:pt idx="606">6/1/2020</cx:pt>
          <cx:pt idx="607">6/2/2020</cx:pt>
          <cx:pt idx="608">6/3/2020</cx:pt>
          <cx:pt idx="609">6/4/2020</cx:pt>
          <cx:pt idx="610">6/5/2020</cx:pt>
          <cx:pt idx="611">6/8/2020</cx:pt>
          <cx:pt idx="612">6/9/2020</cx:pt>
          <cx:pt idx="613">6/10/2020</cx:pt>
          <cx:pt idx="614">6/11/2020</cx:pt>
          <cx:pt idx="615">6/12/2020</cx:pt>
          <cx:pt idx="616">6/15/2020</cx:pt>
          <cx:pt idx="617">6/16/2020</cx:pt>
          <cx:pt idx="618">6/17/2020</cx:pt>
          <cx:pt idx="619">6/18/2020</cx:pt>
          <cx:pt idx="620">6/19/2020</cx:pt>
          <cx:pt idx="621">6/22/2020</cx:pt>
          <cx:pt idx="622">6/23/2020</cx:pt>
          <cx:pt idx="623">6/24/2020</cx:pt>
          <cx:pt idx="624">6/25/2020</cx:pt>
          <cx:pt idx="625">6/26/2020</cx:pt>
          <cx:pt idx="626">6/29/2020</cx:pt>
          <cx:pt idx="627">6/30/2020</cx:pt>
          <cx:pt idx="628">7/1/2020</cx:pt>
          <cx:pt idx="629">7/2/2020</cx:pt>
          <cx:pt idx="630">7/6/2020</cx:pt>
          <cx:pt idx="631">7/7/2020</cx:pt>
          <cx:pt idx="632">7/8/2020</cx:pt>
          <cx:pt idx="633">7/9/2020</cx:pt>
          <cx:pt idx="634">7/10/2020</cx:pt>
          <cx:pt idx="635">7/13/2020</cx:pt>
          <cx:pt idx="636">7/14/2020</cx:pt>
          <cx:pt idx="637">7/15/2020</cx:pt>
          <cx:pt idx="638">7/16/2020</cx:pt>
          <cx:pt idx="639">7/17/2020</cx:pt>
          <cx:pt idx="640">7/20/2020</cx:pt>
          <cx:pt idx="641">7/21/2020</cx:pt>
          <cx:pt idx="642">7/22/2020</cx:pt>
          <cx:pt idx="643">7/23/2020</cx:pt>
          <cx:pt idx="644">7/24/2020</cx:pt>
          <cx:pt idx="645">7/27/2020</cx:pt>
          <cx:pt idx="646">7/28/2020</cx:pt>
          <cx:pt idx="647">7/29/2020</cx:pt>
          <cx:pt idx="648">7/30/2020</cx:pt>
          <cx:pt idx="649">7/31/2020</cx:pt>
          <cx:pt idx="650">8/3/2020</cx:pt>
          <cx:pt idx="651">8/4/2020</cx:pt>
          <cx:pt idx="652">8/5/2020</cx:pt>
          <cx:pt idx="653">8/6/2020</cx:pt>
          <cx:pt idx="654">8/7/2020</cx:pt>
          <cx:pt idx="655">8/10/2020</cx:pt>
          <cx:pt idx="656">8/11/2020</cx:pt>
          <cx:pt idx="657">8/12/2020</cx:pt>
          <cx:pt idx="658">8/13/2020</cx:pt>
          <cx:pt idx="659">8/14/2020</cx:pt>
          <cx:pt idx="660">8/17/2020</cx:pt>
          <cx:pt idx="661">8/18/2020</cx:pt>
          <cx:pt idx="662">8/19/2020</cx:pt>
          <cx:pt idx="663">8/20/2020</cx:pt>
          <cx:pt idx="664">8/21/2020</cx:pt>
          <cx:pt idx="665">8/24/2020</cx:pt>
          <cx:pt idx="666">8/25/2020</cx:pt>
          <cx:pt idx="667">8/26/2020</cx:pt>
          <cx:pt idx="668">8/27/2020</cx:pt>
          <cx:pt idx="669">8/28/2020</cx:pt>
          <cx:pt idx="670">8/31/2020</cx:pt>
          <cx:pt idx="671">9/1/2020</cx:pt>
          <cx:pt idx="672">9/2/2020</cx:pt>
          <cx:pt idx="673">9/3/2020</cx:pt>
          <cx:pt idx="674">9/4/2020</cx:pt>
          <cx:pt idx="675">9/8/2020</cx:pt>
          <cx:pt idx="676">9/9/2020</cx:pt>
          <cx:pt idx="677">9/10/2020</cx:pt>
          <cx:pt idx="678">9/11/2020</cx:pt>
          <cx:pt idx="679">9/14/2020</cx:pt>
          <cx:pt idx="680">9/15/2020</cx:pt>
          <cx:pt idx="681">9/16/2020</cx:pt>
          <cx:pt idx="682">9/17/2020</cx:pt>
          <cx:pt idx="683">9/18/2020</cx:pt>
          <cx:pt idx="684">9/21/2020</cx:pt>
          <cx:pt idx="685">9/22/2020</cx:pt>
          <cx:pt idx="686">9/23/2020</cx:pt>
          <cx:pt idx="687">9/24/2020</cx:pt>
          <cx:pt idx="688">9/25/2020</cx:pt>
          <cx:pt idx="689">9/28/2020</cx:pt>
          <cx:pt idx="690">9/29/2020</cx:pt>
          <cx:pt idx="691">9/30/2020</cx:pt>
          <cx:pt idx="692">10/1/2020</cx:pt>
          <cx:pt idx="693">10/2/2020</cx:pt>
          <cx:pt idx="694">10/5/2020</cx:pt>
          <cx:pt idx="695">10/6/2020</cx:pt>
          <cx:pt idx="696">10/7/2020</cx:pt>
          <cx:pt idx="697">10/8/2020</cx:pt>
          <cx:pt idx="698">10/9/2020</cx:pt>
          <cx:pt idx="699">10/12/2020</cx:pt>
          <cx:pt idx="700">10/13/2020</cx:pt>
          <cx:pt idx="701">10/14/2020</cx:pt>
          <cx:pt idx="702">10/15/2020</cx:pt>
          <cx:pt idx="703">10/16/2020</cx:pt>
          <cx:pt idx="704">10/19/2020</cx:pt>
          <cx:pt idx="705">10/20/2020</cx:pt>
          <cx:pt idx="706">10/21/2020</cx:pt>
          <cx:pt idx="707">10/22/2020</cx:pt>
          <cx:pt idx="708">10/23/2020</cx:pt>
          <cx:pt idx="709">10/26/2020</cx:pt>
          <cx:pt idx="710">10/27/2020</cx:pt>
          <cx:pt idx="711">10/28/2020</cx:pt>
          <cx:pt idx="712">10/29/2020</cx:pt>
          <cx:pt idx="713">10/30/2020</cx:pt>
          <cx:pt idx="714">11/2/2020</cx:pt>
          <cx:pt idx="715">11/3/2020</cx:pt>
          <cx:pt idx="716">11/4/2020</cx:pt>
          <cx:pt idx="717">11/5/2020</cx:pt>
          <cx:pt idx="718">11/6/2020</cx:pt>
          <cx:pt idx="719">11/9/2020</cx:pt>
          <cx:pt idx="720">11/10/2020</cx:pt>
          <cx:pt idx="721">11/11/2020</cx:pt>
          <cx:pt idx="722">11/12/2020</cx:pt>
          <cx:pt idx="723">11/13/2020</cx:pt>
          <cx:pt idx="724">11/16/2020</cx:pt>
          <cx:pt idx="725">11/17/2020</cx:pt>
          <cx:pt idx="726">11/18/2020</cx:pt>
          <cx:pt idx="727">11/19/2020</cx:pt>
          <cx:pt idx="728">11/20/2020</cx:pt>
          <cx:pt idx="729">11/23/2020</cx:pt>
          <cx:pt idx="730">11/24/2020</cx:pt>
          <cx:pt idx="731">11/25/2020</cx:pt>
          <cx:pt idx="732">11/27/2020</cx:pt>
          <cx:pt idx="733">11/30/2020</cx:pt>
          <cx:pt idx="734">12/1/2020</cx:pt>
          <cx:pt idx="735">12/2/2020</cx:pt>
          <cx:pt idx="736">12/3/2020</cx:pt>
          <cx:pt idx="737">12/4/2020</cx:pt>
          <cx:pt idx="738">12/7/2020</cx:pt>
          <cx:pt idx="739">12/8/2020</cx:pt>
          <cx:pt idx="740">12/9/2020</cx:pt>
          <cx:pt idx="741">12/10/2020</cx:pt>
          <cx:pt idx="742">12/11/2020</cx:pt>
          <cx:pt idx="743">12/14/2020</cx:pt>
          <cx:pt idx="744">12/15/2020</cx:pt>
          <cx:pt idx="745">12/16/2020</cx:pt>
          <cx:pt idx="746">12/17/2020</cx:pt>
          <cx:pt idx="747">12/18/2020</cx:pt>
          <cx:pt idx="748">12/21/2020</cx:pt>
          <cx:pt idx="749">12/22/2020</cx:pt>
          <cx:pt idx="750">12/23/2020</cx:pt>
          <cx:pt idx="751">12/24/2020</cx:pt>
          <cx:pt idx="752">12/28/2020</cx:pt>
          <cx:pt idx="753">12/29/2020</cx:pt>
          <cx:pt idx="754">12/30/2020</cx:pt>
          <cx:pt idx="755">12/31/2020</cx:pt>
          <cx:pt idx="756">1/4/2021</cx:pt>
          <cx:pt idx="757">1/5/2021</cx:pt>
          <cx:pt idx="758">1/6/2021</cx:pt>
          <cx:pt idx="759">1/7/2021</cx:pt>
          <cx:pt idx="760">1/8/2021</cx:pt>
          <cx:pt idx="761">1/11/2021</cx:pt>
          <cx:pt idx="762">1/12/2021</cx:pt>
          <cx:pt idx="763">1/13/2021</cx:pt>
          <cx:pt idx="764">1/14/2021</cx:pt>
          <cx:pt idx="765">1/15/2021</cx:pt>
          <cx:pt idx="766">1/19/2021</cx:pt>
          <cx:pt idx="767">1/20/2021</cx:pt>
          <cx:pt idx="768">1/21/2021</cx:pt>
          <cx:pt idx="769">1/22/2021</cx:pt>
          <cx:pt idx="770">1/25/2021</cx:pt>
          <cx:pt idx="771">1/26/2021</cx:pt>
          <cx:pt idx="772">1/27/2021</cx:pt>
          <cx:pt idx="773">1/28/2021</cx:pt>
          <cx:pt idx="774">1/29/2021</cx:pt>
          <cx:pt idx="775">2/1/2021</cx:pt>
          <cx:pt idx="776">2/2/2021</cx:pt>
          <cx:pt idx="777">2/3/2021</cx:pt>
          <cx:pt idx="778">2/4/2021</cx:pt>
          <cx:pt idx="779">2/5/2021</cx:pt>
          <cx:pt idx="780">2/8/2021</cx:pt>
          <cx:pt idx="781">2/9/2021</cx:pt>
          <cx:pt idx="782">2/10/2021</cx:pt>
          <cx:pt idx="783">2/11/2021</cx:pt>
          <cx:pt idx="784">2/12/2021</cx:pt>
          <cx:pt idx="785">2/16/2021</cx:pt>
          <cx:pt idx="786">2/17/2021</cx:pt>
          <cx:pt idx="787">2/18/2021</cx:pt>
          <cx:pt idx="788">2/19/2021</cx:pt>
          <cx:pt idx="789">2/22/2021</cx:pt>
          <cx:pt idx="790">2/23/2021</cx:pt>
          <cx:pt idx="791">2/24/2021</cx:pt>
          <cx:pt idx="792">2/25/2021</cx:pt>
          <cx:pt idx="793">2/26/2021</cx:pt>
          <cx:pt idx="794">3/1/2021</cx:pt>
          <cx:pt idx="795">3/2/2021</cx:pt>
          <cx:pt idx="796">3/3/2021</cx:pt>
          <cx:pt idx="797">3/4/2021</cx:pt>
          <cx:pt idx="798">3/5/2021</cx:pt>
          <cx:pt idx="799">3/8/2021</cx:pt>
          <cx:pt idx="800">3/9/2021</cx:pt>
          <cx:pt idx="801">3/10/2021</cx:pt>
          <cx:pt idx="802">3/11/2021</cx:pt>
          <cx:pt idx="803">3/12/2021</cx:pt>
          <cx:pt idx="804">3/15/2021</cx:pt>
          <cx:pt idx="805">3/16/2021</cx:pt>
          <cx:pt idx="806">3/17/2021</cx:pt>
          <cx:pt idx="807">3/18/2021</cx:pt>
          <cx:pt idx="808">3/19/2021</cx:pt>
          <cx:pt idx="809">3/22/2021</cx:pt>
          <cx:pt idx="810">3/23/2021</cx:pt>
          <cx:pt idx="811">3/24/2021</cx:pt>
          <cx:pt idx="812">3/25/2021</cx:pt>
          <cx:pt idx="813">3/26/2021</cx:pt>
          <cx:pt idx="814">3/29/2021</cx:pt>
          <cx:pt idx="815">3/30/2021</cx:pt>
          <cx:pt idx="816">3/31/2021</cx:pt>
          <cx:pt idx="817">4/1/2021</cx:pt>
          <cx:pt idx="818">4/5/2021</cx:pt>
          <cx:pt idx="819">4/6/2021</cx:pt>
          <cx:pt idx="820">4/7/2021</cx:pt>
          <cx:pt idx="821">4/8/2021</cx:pt>
          <cx:pt idx="822">4/9/2021</cx:pt>
          <cx:pt idx="823">4/12/2021</cx:pt>
          <cx:pt idx="824">4/13/2021</cx:pt>
          <cx:pt idx="825">4/14/2021</cx:pt>
          <cx:pt idx="826">4/15/2021</cx:pt>
          <cx:pt idx="827">4/16/2021</cx:pt>
          <cx:pt idx="828">4/19/2021</cx:pt>
          <cx:pt idx="829">4/20/2021</cx:pt>
          <cx:pt idx="830">4/21/2021</cx:pt>
          <cx:pt idx="831">4/22/2021</cx:pt>
          <cx:pt idx="832">4/23/2021</cx:pt>
          <cx:pt idx="833">4/26/2021</cx:pt>
          <cx:pt idx="834">4/27/2021</cx:pt>
          <cx:pt idx="835">4/28/2021</cx:pt>
          <cx:pt idx="836">4/29/2021</cx:pt>
          <cx:pt idx="837">4/30/2021</cx:pt>
          <cx:pt idx="838">5/3/2021</cx:pt>
          <cx:pt idx="839">5/4/2021</cx:pt>
          <cx:pt idx="840">5/5/2021</cx:pt>
          <cx:pt idx="841">5/6/2021</cx:pt>
          <cx:pt idx="842">5/7/2021</cx:pt>
          <cx:pt idx="843">5/10/2021</cx:pt>
          <cx:pt idx="844">5/11/2021</cx:pt>
          <cx:pt idx="845">5/12/2021</cx:pt>
          <cx:pt idx="846">5/13/2021</cx:pt>
          <cx:pt idx="847">5/14/2021</cx:pt>
          <cx:pt idx="848">5/17/2021</cx:pt>
          <cx:pt idx="849">5/18/2021</cx:pt>
          <cx:pt idx="850">5/19/2021</cx:pt>
          <cx:pt idx="851">5/20/2021</cx:pt>
          <cx:pt idx="852">5/21/2021</cx:pt>
          <cx:pt idx="853">5/24/2021</cx:pt>
          <cx:pt idx="854">5/25/2021</cx:pt>
          <cx:pt idx="855">5/26/2021</cx:pt>
          <cx:pt idx="856">5/27/2021</cx:pt>
          <cx:pt idx="857">5/28/2021</cx:pt>
          <cx:pt idx="858">6/1/2021</cx:pt>
          <cx:pt idx="859">6/2/2021</cx:pt>
          <cx:pt idx="860">6/3/2021</cx:pt>
          <cx:pt idx="861">6/4/2021</cx:pt>
          <cx:pt idx="862">6/7/2021</cx:pt>
          <cx:pt idx="863">6/8/2021</cx:pt>
          <cx:pt idx="864">6/9/2021</cx:pt>
          <cx:pt idx="865">6/10/2021</cx:pt>
          <cx:pt idx="866">6/11/2021</cx:pt>
          <cx:pt idx="867">6/14/2021</cx:pt>
          <cx:pt idx="868">6/15/2021</cx:pt>
          <cx:pt idx="869">6/16/2021</cx:pt>
          <cx:pt idx="870">6/17/2021</cx:pt>
          <cx:pt idx="871">6/18/2021</cx:pt>
          <cx:pt idx="872">6/21/2021</cx:pt>
          <cx:pt idx="873">6/22/2021</cx:pt>
          <cx:pt idx="874">6/23/2021</cx:pt>
          <cx:pt idx="875">6/24/2021</cx:pt>
          <cx:pt idx="876">6/25/2021</cx:pt>
          <cx:pt idx="877">6/28/2021</cx:pt>
          <cx:pt idx="878">6/29/2021</cx:pt>
          <cx:pt idx="879">6/30/2021</cx:pt>
          <cx:pt idx="880">7/1/2021</cx:pt>
          <cx:pt idx="881">7/2/2021</cx:pt>
          <cx:pt idx="882">7/6/2021</cx:pt>
          <cx:pt idx="883">7/7/2021</cx:pt>
          <cx:pt idx="884">7/8/2021</cx:pt>
          <cx:pt idx="885">7/9/2021</cx:pt>
          <cx:pt idx="886">7/12/2021</cx:pt>
          <cx:pt idx="887">7/13/2021</cx:pt>
          <cx:pt idx="888">7/14/2021</cx:pt>
          <cx:pt idx="889">7/15/2021</cx:pt>
          <cx:pt idx="890">7/16/2021</cx:pt>
          <cx:pt idx="891">7/19/2021</cx:pt>
          <cx:pt idx="892">7/20/2021</cx:pt>
          <cx:pt idx="893">7/21/2021</cx:pt>
          <cx:pt idx="894">7/22/2021</cx:pt>
          <cx:pt idx="895">7/23/2021</cx:pt>
          <cx:pt idx="896">7/26/2021</cx:pt>
          <cx:pt idx="897">7/27/2021</cx:pt>
          <cx:pt idx="898">7/28/2021</cx:pt>
          <cx:pt idx="899">7/29/2021</cx:pt>
          <cx:pt idx="900">7/30/2021</cx:pt>
          <cx:pt idx="901">8/2/2021</cx:pt>
          <cx:pt idx="902">8/3/2021</cx:pt>
          <cx:pt idx="903">8/4/2021</cx:pt>
          <cx:pt idx="904">8/5/2021</cx:pt>
          <cx:pt idx="905">8/6/2021</cx:pt>
          <cx:pt idx="906">8/9/2021</cx:pt>
          <cx:pt idx="907">8/10/2021</cx:pt>
          <cx:pt idx="908">8/11/2021</cx:pt>
          <cx:pt idx="909">8/12/2021</cx:pt>
          <cx:pt idx="910">8/13/2021</cx:pt>
          <cx:pt idx="911">8/16/2021</cx:pt>
          <cx:pt idx="912">8/17/2021</cx:pt>
          <cx:pt idx="913">8/18/2021</cx:pt>
          <cx:pt idx="914">8/19/2021</cx:pt>
          <cx:pt idx="915">8/20/2021</cx:pt>
          <cx:pt idx="916">8/23/2021</cx:pt>
          <cx:pt idx="917">8/24/2021</cx:pt>
          <cx:pt idx="918">8/25/2021</cx:pt>
          <cx:pt idx="919">8/26/2021</cx:pt>
          <cx:pt idx="920">8/27/2021</cx:pt>
          <cx:pt idx="921">8/30/2021</cx:pt>
          <cx:pt idx="922">8/31/2021</cx:pt>
          <cx:pt idx="923">9/1/2021</cx:pt>
          <cx:pt idx="924">9/2/2021</cx:pt>
          <cx:pt idx="925">9/3/2021</cx:pt>
          <cx:pt idx="926">9/7/2021</cx:pt>
          <cx:pt idx="927">9/8/2021</cx:pt>
          <cx:pt idx="928">9/9/2021</cx:pt>
          <cx:pt idx="929">9/10/2021</cx:pt>
          <cx:pt idx="930">9/13/2021</cx:pt>
          <cx:pt idx="931">9/14/2021</cx:pt>
          <cx:pt idx="932">9/15/2021</cx:pt>
          <cx:pt idx="933">9/16/2021</cx:pt>
          <cx:pt idx="934">9/17/2021</cx:pt>
          <cx:pt idx="935">9/20/2021</cx:pt>
          <cx:pt idx="936">9/21/2021</cx:pt>
          <cx:pt idx="937">9/22/2021</cx:pt>
          <cx:pt idx="938">9/23/2021</cx:pt>
          <cx:pt idx="939">9/24/2021</cx:pt>
          <cx:pt idx="940">9/27/2021</cx:pt>
          <cx:pt idx="941">9/28/2021</cx:pt>
          <cx:pt idx="942">9/29/2021</cx:pt>
          <cx:pt idx="943">9/30/2021</cx:pt>
          <cx:pt idx="944">10/1/2021</cx:pt>
          <cx:pt idx="945">10/4/2021</cx:pt>
          <cx:pt idx="946">10/5/2021</cx:pt>
          <cx:pt idx="947">10/6/2021</cx:pt>
          <cx:pt idx="948">10/7/2021</cx:pt>
          <cx:pt idx="949">10/8/2021</cx:pt>
          <cx:pt idx="950">10/11/2021</cx:pt>
          <cx:pt idx="951">10/12/2021</cx:pt>
          <cx:pt idx="952">10/13/2021</cx:pt>
          <cx:pt idx="953">10/14/2021</cx:pt>
          <cx:pt idx="954">10/15/2021</cx:pt>
          <cx:pt idx="955">10/18/2021</cx:pt>
          <cx:pt idx="956">10/19/2021</cx:pt>
          <cx:pt idx="957">10/20/2021</cx:pt>
          <cx:pt idx="958">10/21/2021</cx:pt>
          <cx:pt idx="959">10/22/2021</cx:pt>
          <cx:pt idx="960">10/25/2021</cx:pt>
          <cx:pt idx="961">10/26/2021</cx:pt>
          <cx:pt idx="962">10/27/2021</cx:pt>
          <cx:pt idx="963">10/28/2021</cx:pt>
          <cx:pt idx="964">10/29/2021</cx:pt>
          <cx:pt idx="965">11/1/2021</cx:pt>
          <cx:pt idx="966">11/2/2021</cx:pt>
          <cx:pt idx="967">11/3/2021</cx:pt>
          <cx:pt idx="968">11/4/2021</cx:pt>
          <cx:pt idx="969">11/5/2021</cx:pt>
          <cx:pt idx="970">11/8/2021</cx:pt>
          <cx:pt idx="971">11/9/2021</cx:pt>
          <cx:pt idx="972">11/10/2021</cx:pt>
          <cx:pt idx="973">11/11/2021</cx:pt>
          <cx:pt idx="974">11/12/2021</cx:pt>
          <cx:pt idx="975">11/15/2021</cx:pt>
          <cx:pt idx="976">11/16/2021</cx:pt>
          <cx:pt idx="977">11/17/2021</cx:pt>
          <cx:pt idx="978">11/18/2021</cx:pt>
          <cx:pt idx="979">11/19/2021</cx:pt>
          <cx:pt idx="980">11/22/2021</cx:pt>
          <cx:pt idx="981">11/23/2021</cx:pt>
          <cx:pt idx="982">11/24/2021</cx:pt>
          <cx:pt idx="983">11/26/2021</cx:pt>
          <cx:pt idx="984">11/29/2021</cx:pt>
          <cx:pt idx="985">11/30/2021</cx:pt>
          <cx:pt idx="986">12/1/2021</cx:pt>
          <cx:pt idx="987">12/2/2021</cx:pt>
          <cx:pt idx="988">12/3/2021</cx:pt>
          <cx:pt idx="989">12/6/2021</cx:pt>
          <cx:pt idx="990">12/7/2021</cx:pt>
          <cx:pt idx="991">12/8/2021</cx:pt>
          <cx:pt idx="992">12/9/2021</cx:pt>
          <cx:pt idx="993">12/10/2021</cx:pt>
          <cx:pt idx="994">12/13/2021</cx:pt>
          <cx:pt idx="995">12/14/2021</cx:pt>
          <cx:pt idx="996">12/15/2021</cx:pt>
          <cx:pt idx="997">12/16/2021</cx:pt>
          <cx:pt idx="998">12/17/2021</cx:pt>
          <cx:pt idx="999">12/20/2021</cx:pt>
          <cx:pt idx="1000">12/21/2021</cx:pt>
          <cx:pt idx="1001">12/22/2021</cx:pt>
          <cx:pt idx="1002">12/23/2021</cx:pt>
          <cx:pt idx="1003">12/27/2021</cx:pt>
          <cx:pt idx="1004">12/28/2021</cx:pt>
          <cx:pt idx="1005">12/29/2021</cx:pt>
          <cx:pt idx="1006">12/30/2021</cx:pt>
          <cx:pt idx="1007">12/31/2021</cx:pt>
          <cx:pt idx="1008">1/3/2022</cx:pt>
          <cx:pt idx="1009">1/4/2022</cx:pt>
          <cx:pt idx="1010">1/5/2022</cx:pt>
          <cx:pt idx="1011">1/6/2022</cx:pt>
          <cx:pt idx="1012">1/7/2022</cx:pt>
          <cx:pt idx="1013">1/10/2022</cx:pt>
          <cx:pt idx="1014">1/11/2022</cx:pt>
          <cx:pt idx="1015">1/12/2022</cx:pt>
          <cx:pt idx="1016">1/13/2022</cx:pt>
          <cx:pt idx="1017">1/14/2022</cx:pt>
          <cx:pt idx="1018">1/18/2022</cx:pt>
          <cx:pt idx="1019">1/19/2022</cx:pt>
          <cx:pt idx="1020">1/20/2022</cx:pt>
          <cx:pt idx="1021">1/21/2022</cx:pt>
          <cx:pt idx="1022">1/24/2022</cx:pt>
          <cx:pt idx="1023">1/25/2022</cx:pt>
          <cx:pt idx="1024">1/26/2022</cx:pt>
          <cx:pt idx="1025">1/27/2022</cx:pt>
          <cx:pt idx="1026">1/28/2022</cx:pt>
          <cx:pt idx="1027">1/31/2022</cx:pt>
          <cx:pt idx="1028">2/1/2022</cx:pt>
          <cx:pt idx="1029">2/2/2022</cx:pt>
          <cx:pt idx="1030">2/3/2022</cx:pt>
          <cx:pt idx="1031">2/4/2022</cx:pt>
          <cx:pt idx="1032">2/7/2022</cx:pt>
          <cx:pt idx="1033">2/8/2022</cx:pt>
          <cx:pt idx="1034">2/9/2022</cx:pt>
          <cx:pt idx="1035">2/10/2022</cx:pt>
          <cx:pt idx="1036">2/11/2022</cx:pt>
          <cx:pt idx="1037">2/14/2022</cx:pt>
          <cx:pt idx="1038">2/15/2022</cx:pt>
          <cx:pt idx="1039">2/16/2022</cx:pt>
          <cx:pt idx="1040">2/17/2022</cx:pt>
          <cx:pt idx="1041">2/18/2022</cx:pt>
          <cx:pt idx="1042">2/22/2022</cx:pt>
          <cx:pt idx="1043">2/23/2022</cx:pt>
          <cx:pt idx="1044">2/24/2022</cx:pt>
          <cx:pt idx="1045">2/25/2022</cx:pt>
          <cx:pt idx="1046">2/28/2022</cx:pt>
          <cx:pt idx="1047">3/1/2022</cx:pt>
          <cx:pt idx="1048">3/2/2022</cx:pt>
          <cx:pt idx="1049">3/3/2022</cx:pt>
          <cx:pt idx="1050">3/4/2022</cx:pt>
          <cx:pt idx="1051">3/7/2022</cx:pt>
          <cx:pt idx="1052">3/8/2022</cx:pt>
          <cx:pt idx="1053">3/9/2022</cx:pt>
          <cx:pt idx="1054">3/10/2022</cx:pt>
          <cx:pt idx="1055">3/11/2022</cx:pt>
          <cx:pt idx="1056">3/14/2022</cx:pt>
          <cx:pt idx="1057">3/15/2022</cx:pt>
          <cx:pt idx="1058">3/16/2022</cx:pt>
          <cx:pt idx="1059">3/17/2022</cx:pt>
          <cx:pt idx="1060">3/18/2022</cx:pt>
          <cx:pt idx="1061">3/21/2022</cx:pt>
          <cx:pt idx="1062">3/22/2022</cx:pt>
          <cx:pt idx="1063">3/23/2022</cx:pt>
          <cx:pt idx="1064">3/24/2022</cx:pt>
          <cx:pt idx="1065">3/25/2022</cx:pt>
          <cx:pt idx="1066">3/28/2022</cx:pt>
          <cx:pt idx="1067">3/29/2022</cx:pt>
          <cx:pt idx="1068">3/30/2022</cx:pt>
          <cx:pt idx="1069">3/31/2022</cx:pt>
          <cx:pt idx="1070">4/1/2022</cx:pt>
          <cx:pt idx="1071">4/4/2022</cx:pt>
          <cx:pt idx="1072">4/5/2022</cx:pt>
          <cx:pt idx="1073">4/6/2022</cx:pt>
          <cx:pt idx="1074">4/7/2022</cx:pt>
          <cx:pt idx="1075">4/8/2022</cx:pt>
          <cx:pt idx="1076">4/11/2022</cx:pt>
          <cx:pt idx="1077">4/12/2022</cx:pt>
          <cx:pt idx="1078">4/13/2022</cx:pt>
          <cx:pt idx="1079">4/14/2022</cx:pt>
          <cx:pt idx="1080">4/18/2022</cx:pt>
          <cx:pt idx="1081">4/19/2022</cx:pt>
          <cx:pt idx="1082">4/20/2022</cx:pt>
          <cx:pt idx="1083">4/21/2022</cx:pt>
          <cx:pt idx="1084">4/22/2022</cx:pt>
          <cx:pt idx="1085">4/25/2022</cx:pt>
          <cx:pt idx="1086">4/26/2022</cx:pt>
          <cx:pt idx="1087">4/27/2022</cx:pt>
          <cx:pt idx="1088">4/28/2022</cx:pt>
          <cx:pt idx="1089">4/29/2022</cx:pt>
          <cx:pt idx="1090">5/2/2022</cx:pt>
          <cx:pt idx="1091">5/3/2022</cx:pt>
          <cx:pt idx="1092">5/4/2022</cx:pt>
          <cx:pt idx="1093">5/5/2022</cx:pt>
          <cx:pt idx="1094">5/6/2022</cx:pt>
          <cx:pt idx="1095">5/9/2022</cx:pt>
          <cx:pt idx="1096">5/10/2022</cx:pt>
          <cx:pt idx="1097">5/11/2022</cx:pt>
          <cx:pt idx="1098">5/12/2022</cx:pt>
          <cx:pt idx="1099">5/13/2022</cx:pt>
          <cx:pt idx="1100">5/16/2022</cx:pt>
          <cx:pt idx="1101">5/17/2022</cx:pt>
          <cx:pt idx="1102">5/18/2022</cx:pt>
          <cx:pt idx="1103">5/19/2022</cx:pt>
          <cx:pt idx="1104">5/20/2022</cx:pt>
          <cx:pt idx="1105">5/23/2022</cx:pt>
          <cx:pt idx="1106">5/24/2022</cx:pt>
          <cx:pt idx="1107">5/25/2022</cx:pt>
          <cx:pt idx="1108">5/26/2022</cx:pt>
          <cx:pt idx="1109">5/27/2022</cx:pt>
          <cx:pt idx="1110">5/31/2022</cx:pt>
          <cx:pt idx="1111">6/1/2022</cx:pt>
          <cx:pt idx="1112">6/2/2022</cx:pt>
          <cx:pt idx="1113">6/3/2022</cx:pt>
          <cx:pt idx="1114">6/6/2022</cx:pt>
          <cx:pt idx="1115">6/7/2022</cx:pt>
          <cx:pt idx="1116">6/8/2022</cx:pt>
          <cx:pt idx="1117">6/9/2022</cx:pt>
          <cx:pt idx="1118">6/10/2022</cx:pt>
          <cx:pt idx="1119">6/13/2022</cx:pt>
          <cx:pt idx="1120">6/14/2022</cx:pt>
          <cx:pt idx="1121">6/15/2022</cx:pt>
          <cx:pt idx="1122">6/16/2022</cx:pt>
          <cx:pt idx="1123">6/17/2022</cx:pt>
          <cx:pt idx="1124">6/21/2022</cx:pt>
          <cx:pt idx="1125">6/22/2022</cx:pt>
          <cx:pt idx="1126">6/23/2022</cx:pt>
          <cx:pt idx="1127">6/24/2022</cx:pt>
          <cx:pt idx="1128">6/27/2022</cx:pt>
          <cx:pt idx="1129">6/28/2022</cx:pt>
          <cx:pt idx="1130">6/29/2022</cx:pt>
          <cx:pt idx="1131">6/30/2022</cx:pt>
          <cx:pt idx="1132">7/1/2022</cx:pt>
          <cx:pt idx="1133">7/5/2022</cx:pt>
          <cx:pt idx="1134">7/6/2022</cx:pt>
          <cx:pt idx="1135">7/7/2022</cx:pt>
          <cx:pt idx="1136">7/8/2022</cx:pt>
          <cx:pt idx="1137">7/11/2022</cx:pt>
          <cx:pt idx="1138">7/12/2022</cx:pt>
          <cx:pt idx="1139">7/13/2022</cx:pt>
          <cx:pt idx="1140">7/14/2022</cx:pt>
          <cx:pt idx="1141">7/15/2022</cx:pt>
          <cx:pt idx="1142">7/18/2022</cx:pt>
          <cx:pt idx="1143">7/19/2022</cx:pt>
          <cx:pt idx="1144">7/20/2022</cx:pt>
          <cx:pt idx="1145">7/21/2022</cx:pt>
          <cx:pt idx="1146">7/22/2022</cx:pt>
          <cx:pt idx="1147">7/25/2022</cx:pt>
          <cx:pt idx="1148">7/26/2022</cx:pt>
          <cx:pt idx="1149">7/27/2022</cx:pt>
          <cx:pt idx="1150">7/28/2022</cx:pt>
          <cx:pt idx="1151">7/29/2022</cx:pt>
          <cx:pt idx="1152">8/1/2022</cx:pt>
          <cx:pt idx="1153">8/2/2022</cx:pt>
          <cx:pt idx="1154">8/3/2022</cx:pt>
          <cx:pt idx="1155">8/4/2022</cx:pt>
          <cx:pt idx="1156">8/5/2022</cx:pt>
          <cx:pt idx="1157">8/8/2022</cx:pt>
          <cx:pt idx="1158">8/9/2022</cx:pt>
          <cx:pt idx="1159">8/10/2022</cx:pt>
          <cx:pt idx="1160">8/11/2022</cx:pt>
          <cx:pt idx="1161">8/12/2022</cx:pt>
          <cx:pt idx="1162">8/15/2022</cx:pt>
          <cx:pt idx="1163">8/16/2022</cx:pt>
          <cx:pt idx="1164">8/17/2022</cx:pt>
          <cx:pt idx="1165">8/18/2022</cx:pt>
          <cx:pt idx="1166">8/19/2022</cx:pt>
          <cx:pt idx="1167">8/22/2022</cx:pt>
          <cx:pt idx="1168">8/23/2022</cx:pt>
          <cx:pt idx="1169">8/24/2022</cx:pt>
          <cx:pt idx="1170">8/25/2022</cx:pt>
          <cx:pt idx="1171">8/26/2022</cx:pt>
          <cx:pt idx="1172">8/29/2022</cx:pt>
          <cx:pt idx="1173">8/30/2022</cx:pt>
          <cx:pt idx="1174">8/31/2022</cx:pt>
          <cx:pt idx="1175">9/1/2022</cx:pt>
          <cx:pt idx="1176">9/2/2022</cx:pt>
          <cx:pt idx="1177">9/6/2022</cx:pt>
          <cx:pt idx="1178">9/7/2022</cx:pt>
          <cx:pt idx="1179">9/8/2022</cx:pt>
          <cx:pt idx="1180">9/9/2022</cx:pt>
          <cx:pt idx="1181">9/12/2022</cx:pt>
          <cx:pt idx="1182">9/13/2022</cx:pt>
          <cx:pt idx="1183">9/14/2022</cx:pt>
          <cx:pt idx="1184">9/15/2022</cx:pt>
          <cx:pt idx="1185">9/16/2022</cx:pt>
          <cx:pt idx="1186">9/19/2022</cx:pt>
          <cx:pt idx="1187">9/20/2022</cx:pt>
          <cx:pt idx="1188">9/21/2022</cx:pt>
          <cx:pt idx="1189">9/22/2022</cx:pt>
          <cx:pt idx="1190">9/23/2022</cx:pt>
          <cx:pt idx="1191">9/26/2022</cx:pt>
          <cx:pt idx="1192">9/27/2022</cx:pt>
          <cx:pt idx="1193">9/28/2022</cx:pt>
          <cx:pt idx="1194">9/29/2022</cx:pt>
          <cx:pt idx="1195">9/30/2022</cx:pt>
          <cx:pt idx="1196">10/3/2022</cx:pt>
          <cx:pt idx="1197">10/4/2022</cx:pt>
          <cx:pt idx="1198">10/5/2022</cx:pt>
          <cx:pt idx="1199">10/6/2022</cx:pt>
          <cx:pt idx="1200">10/7/2022</cx:pt>
          <cx:pt idx="1201">10/10/2022</cx:pt>
          <cx:pt idx="1202">10/11/2022</cx:pt>
          <cx:pt idx="1203">10/12/2022</cx:pt>
          <cx:pt idx="1204">10/13/2022</cx:pt>
          <cx:pt idx="1205">10/14/2022</cx:pt>
          <cx:pt idx="1206">10/17/2022</cx:pt>
          <cx:pt idx="1207">10/18/2022</cx:pt>
          <cx:pt idx="1208">10/19/2022</cx:pt>
          <cx:pt idx="1209">10/20/2022</cx:pt>
          <cx:pt idx="1210">10/21/2022</cx:pt>
          <cx:pt idx="1211">10/24/2022</cx:pt>
          <cx:pt idx="1212">10/25/2022</cx:pt>
          <cx:pt idx="1213">10/26/2022</cx:pt>
          <cx:pt idx="1214">10/27/2022</cx:pt>
          <cx:pt idx="1215">10/28/2022</cx:pt>
          <cx:pt idx="1216">10/31/2022</cx:pt>
          <cx:pt idx="1217">11/1/2022</cx:pt>
          <cx:pt idx="1218">11/2/2022</cx:pt>
          <cx:pt idx="1219">11/3/2022</cx:pt>
          <cx:pt idx="1220">11/4/2022</cx:pt>
          <cx:pt idx="1221">11/7/2022</cx:pt>
          <cx:pt idx="1222">11/8/2022</cx:pt>
          <cx:pt idx="1223">11/9/2022</cx:pt>
          <cx:pt idx="1224">11/10/2022</cx:pt>
          <cx:pt idx="1225">11/11/2022</cx:pt>
          <cx:pt idx="1226">11/14/2022</cx:pt>
          <cx:pt idx="1227">11/15/2022</cx:pt>
          <cx:pt idx="1228">11/16/2022</cx:pt>
          <cx:pt idx="1229">11/17/2022</cx:pt>
          <cx:pt idx="1230">11/18/2022</cx:pt>
          <cx:pt idx="1231">11/21/2022</cx:pt>
          <cx:pt idx="1232">11/22/2022</cx:pt>
          <cx:pt idx="1233">11/23/2022</cx:pt>
          <cx:pt idx="1234">11/25/2022</cx:pt>
          <cx:pt idx="1235">11/28/2022</cx:pt>
          <cx:pt idx="1236">11/29/2022</cx:pt>
          <cx:pt idx="1237">11/30/2022</cx:pt>
          <cx:pt idx="1238">12/1/2022</cx:pt>
          <cx:pt idx="1239">12/2/2022</cx:pt>
          <cx:pt idx="1240">12/5/2022</cx:pt>
          <cx:pt idx="1241">12/6/2022</cx:pt>
          <cx:pt idx="1242">12/7/2022</cx:pt>
          <cx:pt idx="1243">12/8/2022</cx:pt>
          <cx:pt idx="1244">12/9/2022</cx:pt>
          <cx:pt idx="1245">12/12/2022</cx:pt>
          <cx:pt idx="1246">12/13/2022</cx:pt>
          <cx:pt idx="1247">12/14/2022</cx:pt>
          <cx:pt idx="1248">12/15/2022</cx:pt>
          <cx:pt idx="1249">12/16/2022</cx:pt>
          <cx:pt idx="1250">12/19/2022</cx:pt>
          <cx:pt idx="1251">12/20/2022</cx:pt>
          <cx:pt idx="1252">12/21/2022</cx:pt>
          <cx:pt idx="1253">12/22/2022</cx:pt>
          <cx:pt idx="1254">12/23/2022</cx:pt>
          <cx:pt idx="1255">12/27/2022</cx:pt>
          <cx:pt idx="1256">12/28/2022</cx:pt>
          <cx:pt idx="1257">12/29/2022</cx:pt>
          <cx:pt idx="1258">12/30/2022</cx:pt>
          <cx:pt idx="1259">1/3/2023</cx:pt>
          <cx:pt idx="1260">1/4/2023</cx:pt>
          <cx:pt idx="1261">1/5/2023</cx:pt>
          <cx:pt idx="1262">1/6/2023</cx:pt>
          <cx:pt idx="1263">1/9/2023</cx:pt>
          <cx:pt idx="1264">1/10/2023</cx:pt>
          <cx:pt idx="1265">1/11/2023</cx:pt>
          <cx:pt idx="1266">1/12/2023</cx:pt>
          <cx:pt idx="1267">1/13/2023</cx:pt>
          <cx:pt idx="1268">1/17/2023</cx:pt>
          <cx:pt idx="1269">1/18/2023</cx:pt>
          <cx:pt idx="1270">1/19/2023</cx:pt>
          <cx:pt idx="1271">1/20/2023</cx:pt>
          <cx:pt idx="1272">1/23/2023</cx:pt>
          <cx:pt idx="1273">1/24/2023</cx:pt>
          <cx:pt idx="1274">1/25/2023</cx:pt>
          <cx:pt idx="1275">1/26/2023</cx:pt>
          <cx:pt idx="1276">1/27/2023</cx:pt>
          <cx:pt idx="1277">1/30/2023</cx:pt>
        </cx:lvl>
      </cx:strDim>
      <cx:numDim type="val">
        <cx:f>Apple!$B$2:$B$1279</cx:f>
        <cx:lvl ptCount="1278" formatCode="General">
          <cx:pt idx="0">42.540000999999997</cx:pt>
          <cx:pt idx="1">43.1325</cx:pt>
          <cx:pt idx="2">43.134998000000003</cx:pt>
          <cx:pt idx="3">43.360000999999997</cx:pt>
          <cx:pt idx="4">43.587502000000001</cx:pt>
          <cx:pt idx="5">43.637501</cx:pt>
          <cx:pt idx="6">43.290000999999997</cx:pt>
          <cx:pt idx="7">43.647499000000003</cx:pt>
          <cx:pt idx="8">44.044998</cx:pt>
          <cx:pt idx="9">44.474997999999999</cx:pt>
          <cx:pt idx="10">44.037497999999999</cx:pt>
          <cx:pt idx="11">44.842498999999997</cx:pt>
          <cx:pt idx="12">44.652500000000003</cx:pt>
          <cx:pt idx="13">44.325001</cx:pt>
          <cx:pt idx="14">44.325001</cx:pt>
          <cx:pt idx="15">44.3125</cx:pt>
          <cx:pt idx="16">43.627499</cx:pt>
          <cx:pt idx="17">43</cx:pt>
          <cx:pt idx="18">42.540000999999997</cx:pt>
          <cx:pt idx="19">41.3825</cx:pt>
          <cx:pt idx="20">41.717498999999997</cx:pt>
          <cx:pt idx="21">41.792499999999997</cx:pt>
          <cx:pt idx="22">41.5</cx:pt>
          <cx:pt idx="23">39.775002000000001</cx:pt>
          <cx:pt idx="24">38.707500000000003</cx:pt>
          <cx:pt idx="25">40.772499000000003</cx:pt>
          <cx:pt idx="26">40.072498000000003</cx:pt>
          <cx:pt idx="27">39.267502</cx:pt>
          <cx:pt idx="28">39.625</cx:pt>
          <cx:pt idx="29">40.487499</cx:pt>
          <cx:pt idx="30">40.759998000000003</cx:pt>
          <cx:pt idx="31">42.447498000000003</cx:pt>
          <cx:pt idx="32">43.090000000000003</cx:pt>
          <cx:pt idx="33">43.012501</cx:pt>
          <cx:pt idx="34">43.207500000000003</cx:pt>
          <cx:pt idx="35">42.950001</cx:pt>
          <cx:pt idx="36">43.417499999999997</cx:pt>
          <cx:pt idx="37">44.087502000000001</cx:pt>
          <cx:pt idx="38">44.775002000000001</cx:pt>
          <cx:pt idx="39">44.814999</cx:pt>
          <cx:pt idx="40">44.634998000000003</cx:pt>
          <cx:pt idx="41">43.200001</cx:pt>
          <cx:pt idx="42">43.802501999999997</cx:pt>
          <cx:pt idx="43">44.477500999999997</cx:pt>
          <cx:pt idx="44">43.735000999999997</cx:pt>
          <cx:pt idx="45">43.869999</cx:pt>
          <cx:pt idx="46">44.490001999999997</cx:pt>
          <cx:pt idx="47">45.072498000000003</cx:pt>
          <cx:pt idx="48">45.647499000000003</cx:pt>
          <cx:pt idx="49">45.080002</cx:pt>
          <cx:pt idx="50">44.625</cx:pt>
          <cx:pt idx="51">44.662497999999999</cx:pt>
          <cx:pt idx="52">44.330002</cx:pt>
          <cx:pt idx="53">43.810001</cx:pt>
          <cx:pt idx="54">43.759998000000003</cx:pt>
          <cx:pt idx="55">42.5</cx:pt>
          <cx:pt idx="56">42.097499999999997</cx:pt>
          <cx:pt idx="57">42.017502</cx:pt>
          <cx:pt idx="58">43.419998</cx:pt>
          <cx:pt idx="59">41.8125</cx:pt>
          <cx:pt idx="60">41.952499000000003</cx:pt>
          <cx:pt idx="61">41.659999999999997</cx:pt>
          <cx:pt idx="62">41.909999999999997</cx:pt>
          <cx:pt idx="63">41.220001000000003</cx:pt>
          <cx:pt idx="64">43.145000000000003</cx:pt>
          <cx:pt idx="65">42.7425</cx:pt>
          <cx:pt idx="66">42.470001000000003</cx:pt>
          <cx:pt idx="67">43.25</cx:pt>
          <cx:pt idx="68">43.057499</cx:pt>
          <cx:pt idx="69">43.352500999999997</cx:pt>
          <cx:pt idx="70">43.695</cx:pt>
          <cx:pt idx="71">43.7575</cx:pt>
          <cx:pt idx="72">44.122501</cx:pt>
          <cx:pt idx="73">44.452499000000003</cx:pt>
          <cx:pt idx="74">43.439999</cx:pt>
          <cx:pt idx="75">42.650002000000001</cx:pt>
          <cx:pt idx="76">41.707500000000003</cx:pt>
          <cx:pt idx="77">41.417499999999997</cx:pt>
          <cx:pt idx="78">40.654998999999997</cx:pt>
          <cx:pt idx="79">41.029998999999997</cx:pt>
          <cx:pt idx="80">41</cx:pt>
          <cx:pt idx="81">40.532501000000003</cx:pt>
          <cx:pt idx="82">41.602500999999997</cx:pt>
          <cx:pt idx="83">43.807499</cx:pt>
          <cx:pt idx="84">43.970001000000003</cx:pt>
          <cx:pt idx="85">44.5625</cx:pt>
          <cx:pt idx="86">46.294998</cx:pt>
          <cx:pt idx="87">46.247501</cx:pt>
          <cx:pt idx="88">46.637501</cx:pt>
          <cx:pt idx="89">46.935001</cx:pt>
          <cx:pt idx="90">47.372501</cx:pt>
          <cx:pt idx="91">47.252499</cx:pt>
          <cx:pt idx="92">46.695</cx:pt>
          <cx:pt idx="93">46.517502</cx:pt>
          <cx:pt idx="94">47</cx:pt>
          <cx:pt idx="95">46.797500999999997</cx:pt>
          <cx:pt idx="96">47</cx:pt>
          <cx:pt idx="97">47.095001000000003</cx:pt>
          <cx:pt idx="98">46.587502000000001</cx:pt>
          <cx:pt idx="99">47.192501</cx:pt>
          <cx:pt idx="100">47.057499</cx:pt>
          <cx:pt idx="101">46.900002000000001</cx:pt>
          <cx:pt idx="102">46.93</cx:pt>
          <cx:pt idx="103">46.805</cx:pt>
          <cx:pt idx="104">46.997501</cx:pt>
          <cx:pt idx="105">47.909999999999997</cx:pt>
          <cx:pt idx="106">48.267502</cx:pt>
          <cx:pt idx="107">48.407501000000003</cx:pt>
          <cx:pt idx="108">48.534999999999997</cx:pt>
          <cx:pt idx="109">47.792499999999997</cx:pt>
          <cx:pt idx="110">47.837502000000001</cx:pt>
          <cx:pt idx="111">47.847499999999997</cx:pt>
          <cx:pt idx="112">48.104999999999997</cx:pt>
          <cx:pt idx="113">47.887501</cx:pt>
          <cx:pt idx="114">47.5075</cx:pt>
          <cx:pt idx="115">46.970001000000003</cx:pt>
          <cx:pt idx="116">46.284999999999997</cx:pt>
          <cx:pt idx="117">46.587502000000001</cx:pt>
          <cx:pt idx="118">46.8125</cx:pt>
          <cx:pt idx="119">46.529998999999997</cx:pt>
          <cx:pt idx="120">45.849997999999999</cx:pt>
          <cx:pt idx="121">45.747501</cx:pt>
          <cx:pt idx="122">46.307499</cx:pt>
          <cx:pt idx="123">46.025002000000001</cx:pt>
          <cx:pt idx="124">46.572498000000003</cx:pt>
          <cx:pt idx="125">45.955002</cx:pt>
          <cx:pt idx="126">46.947498000000003</cx:pt>
          <cx:pt idx="127">46.314999</cx:pt>
          <cx:pt idx="128">46.354999999999997</cx:pt>
          <cx:pt idx="129">47.375</cx:pt>
          <cx:pt idx="130">47.677501999999997</cx:pt>
          <cx:pt idx="131">47.125</cx:pt>
          <cx:pt idx="132">47.3825</cx:pt>
          <cx:pt idx="133">47.770000000000003</cx:pt>
          <cx:pt idx="134">47.880001</cx:pt>
          <cx:pt idx="135">47.4375</cx:pt>
          <cx:pt idx="136">47.945</cx:pt>
          <cx:pt idx="137">47.422500999999997</cx:pt>
          <cx:pt idx="138">47.945</cx:pt>
          <cx:pt idx="139">47.669998</cx:pt>
          <cx:pt idx="140">48.112499</cx:pt>
          <cx:pt idx="141">48.264999000000003</cx:pt>
          <cx:pt idx="142">48.652500000000003</cx:pt>
          <cx:pt idx="143">48.747501</cx:pt>
          <cx:pt idx="144">47.974997999999999</cx:pt>
          <cx:pt idx="145">47.575001</cx:pt>
          <cx:pt idx="146">49.782501000000003</cx:pt>
          <cx:pt idx="147">50.145000000000003</cx:pt>
          <cx:pt idx="148">51.7575</cx:pt>
          <cx:pt idx="149">52</cx:pt>
          <cx:pt idx="150">52.330002</cx:pt>
          <cx:pt idx="151">51.512501</cx:pt>
          <cx:pt idx="152">52.3825</cx:pt>
          <cx:pt idx="153">51.840000000000003</cx:pt>
          <cx:pt idx="154">52.327499000000003</cx:pt>
          <cx:pt idx="155">52.540000999999997</cx:pt>
          <cx:pt idx="156">52.305</cx:pt>
          <cx:pt idx="157">52.9375</cx:pt>
          <cx:pt idx="158">53.360000999999997</cx:pt>
          <cx:pt idx="159">54.525002000000001</cx:pt>
          <cx:pt idx="160">54.200001</cx:pt>
          <cx:pt idx="161">53.525002000000001</cx:pt>
          <cx:pt idx="162">53.662497999999999</cx:pt>
          <cx:pt idx="163">54.150002000000001</cx:pt>
          <cx:pt idx="164">54.287497999999999</cx:pt>
          <cx:pt idx="165">54.752499</cx:pt>
          <cx:pt idx="166">55.037497999999999</cx:pt>
          <cx:pt idx="167">55.8125</cx:pt>
          <cx:pt idx="168">56.627499</cx:pt>
          <cx:pt idx="169">57.102500999999997</cx:pt>
          <cx:pt idx="170">57.247501</cx:pt>
          <cx:pt idx="171">56.557499</cx:pt>
          <cx:pt idx="172">55.462502000000001</cx:pt>
          <cx:pt idx="173">55.237499</cx:pt>
          <cx:pt idx="174">54.502499</cx:pt>
          <cx:pt idx="175">56.235000999999997</cx:pt>
          <cx:pt idx="176">55.880001</cx:pt>
          <cx:pt idx="177">56.4375</cx:pt>
          <cx:pt idx="178">55.537497999999999</cx:pt>
          <cx:pt idx="179">54.447498000000003</cx:pt>
          <cx:pt idx="180">54.625</cx:pt>
          <cx:pt idx="181">55.060001</cx:pt>
          <cx:pt idx="182">55.195</cx:pt>
          <cx:pt idx="183">54.205002</cx:pt>
          <cx:pt idx="184">54.9375</cx:pt>
          <cx:pt idx="185">55.25</cx:pt>
          <cx:pt idx="186">55.955002</cx:pt>
          <cx:pt idx="187">56.197498000000003</cx:pt>
          <cx:pt idx="188">56.987499</cx:pt>
          <cx:pt idx="189">56.8125</cx:pt>
          <cx:pt idx="190">57.512501</cx:pt>
          <cx:pt idx="191">57.695</cx:pt>
          <cx:pt idx="192">56.990001999999997</cx:pt>
          <cx:pt idx="193">55.552501999999997</cx:pt>
          <cx:pt idx="194">55.909999999999997</cx:pt>
          <cx:pt idx="195">56.365001999999997</cx:pt>
          <cx:pt idx="196">53.630001</cx:pt>
          <cx:pt idx="197">55.104999999999997</cx:pt>
          <cx:pt idx="198">55.290000999999997</cx:pt>
          <cx:pt idx="199">54.732498</cx:pt>
          <cx:pt idx="200">55.575001</cx:pt>
          <cx:pt idx="201">54.465000000000003</cx:pt>
          <cx:pt idx="202">54.514999000000003</cx:pt>
          <cx:pt idx="203">54.947498000000003</cx:pt>
          <cx:pt idx="204">53.957500000000003</cx:pt>
          <cx:pt idx="205">55.650002000000001</cx:pt>
          <cx:pt idx="206">54.427501999999997</cx:pt>
          <cx:pt idx="207">53.974997999999999</cx:pt>
          <cx:pt idx="208">54.797500999999997</cx:pt>
          <cx:pt idx="209">52.787497999999999</cx:pt>
          <cx:pt idx="210">54.220001000000003</cx:pt>
          <cx:pt idx="211">54.762501</cx:pt>
          <cx:pt idx="212">52.387501</cx:pt>
          <cx:pt idx="213">51.075001</cx:pt>
          <cx:pt idx="214">50.479999999999997</cx:pt>
          <cx:pt idx="215">51.4925</cx:pt>
          <cx:pt idx="216">52.494999</cx:pt>
          <cx:pt idx="217">51.387501</cx:pt>
          <cx:pt idx="218">49.75</cx:pt>
          <cx:pt idx="219">47.907501000000003</cx:pt>
          <cx:pt idx="220">48.474997999999999</cx:pt>
          <cx:pt idx="221">47.097499999999997</cx:pt>
          <cx:pt idx="222">47.625</cx:pt>
          <cx:pt idx="223">47.5</cx:pt>
          <cx:pt idx="224">44.592498999999997</cx:pt>
          <cx:pt idx="225">44.932499</cx:pt>
          <cx:pt idx="226">43.735000999999997</cx:pt>
          <cx:pt idx="227">43.560001</cx:pt>
          <cx:pt idx="228">42.877499</cx:pt>
          <cx:pt idx="229">44.182499</cx:pt>
          <cx:pt idx="230">45.665000999999997</cx:pt>
          <cx:pt idx="231">45.072498000000003</cx:pt>
          <cx:pt idx="232">46.115001999999997</cx:pt>
          <cx:pt idx="233">45.237499</cx:pt>
          <cx:pt idx="234">42.939999</cx:pt>
          <cx:pt idx="235">43.372501</cx:pt>
          <cx:pt idx="236">41.25</cx:pt>
          <cx:pt idx="237">42.915000999999997</cx:pt>
          <cx:pt idx="238">42.599997999999999</cx:pt>
          <cx:pt idx="239">42.622501</cx:pt>
          <cx:pt idx="240">42.25</cx:pt>
          <cx:pt idx="241">41.362499</cx:pt>
          <cx:pt idx="242">41.345001000000003</cx:pt>
          <cx:pt idx="243">41.5</cx:pt>
          <cx:pt idx="244">40.099997999999999</cx:pt>
          <cx:pt idx="245">39.215000000000003</cx:pt>
          <cx:pt idx="246">37.037497999999999</cx:pt>
          <cx:pt idx="247">37.075001</cx:pt>
          <cx:pt idx="248">38.959999000000003</cx:pt>
          <cx:pt idx="249">39.375</cx:pt>
          <cx:pt idx="250">39.6325</cx:pt>
          <cx:pt idx="251">38.722499999999997</cx:pt>
          <cx:pt idx="252">35.994999</cx:pt>
          <cx:pt idx="253">36.1325</cx:pt>
          <cx:pt idx="254">37.174999</cx:pt>
          <cx:pt idx="255">37.389999000000003</cx:pt>
          <cx:pt idx="256">37.822498000000003</cx:pt>
          <cx:pt idx="257">38.125</cx:pt>
          <cx:pt idx="258">38.220001000000003</cx:pt>
          <cx:pt idx="259">37.712502000000001</cx:pt>
          <cx:pt idx="260">37.567501</cx:pt>
          <cx:pt idx="261">38.270000000000003</cx:pt>
          <cx:pt idx="262">38.549999</cx:pt>
          <cx:pt idx="263">39.375</cx:pt>
          <cx:pt idx="264">39.102500999999997</cx:pt>
          <cx:pt idx="265">38.537497999999999</cx:pt>
          <cx:pt idx="266">38.527500000000003</cx:pt>
          <cx:pt idx="267">38.869999</cx:pt>
          <cx:pt idx="268">38.947498000000003</cx:pt>
          <cx:pt idx="269">39.0625</cx:pt>
          <cx:pt idx="270">40.8125</cx:pt>
          <cx:pt idx="271">41.527500000000003</cx:pt>
          <cx:pt idx="272">41.740001999999997</cx:pt>
          <cx:pt idx="273">41.852500999999997</cx:pt>
          <cx:pt idx="274">43.215000000000003</cx:pt>
          <cx:pt idx="275">43.662497999999999</cx:pt>
          <cx:pt idx="276">43.099997999999999</cx:pt>
          <cx:pt idx="277">42.247501</cx:pt>
          <cx:pt idx="278">42.762501</cx:pt>
          <cx:pt idx="279">42.525002000000001</cx:pt>
          <cx:pt idx="280">42.847499999999997</cx:pt>
          <cx:pt idx="281">42.427501999999997</cx:pt>
          <cx:pt idx="282">42.8125</cx:pt>
          <cx:pt idx="283">42.427501999999997</cx:pt>
          <cx:pt idx="284">42.797500999999997</cx:pt>
          <cx:pt idx="285">42.950001</cx:pt>
          <cx:pt idx="286">42.895000000000003</cx:pt>
          <cx:pt idx="287">43.540000999999997</cx:pt>
          <cx:pt idx="288">43.427501999999997</cx:pt>
          <cx:pt idx="289">43.302501999999997</cx:pt>
          <cx:pt idx="290">43.580002</cx:pt>
          <cx:pt idx="291">43.57</cx:pt>
          <cx:pt idx="292">43.922500999999997</cx:pt>
          <cx:pt idx="293">43.985000999999997</cx:pt>
          <cx:pt idx="294">43.667499999999997</cx:pt>
          <cx:pt idx="295">43.467498999999997</cx:pt>
          <cx:pt idx="296">42.580002</cx:pt>
          <cx:pt idx="297">43.872501</cx:pt>
          <cx:pt idx="298">45</cx:pt>
          <cx:pt idx="299">45.5625</cx:pt>
          <cx:pt idx="300">45.974997999999999</cx:pt>
          <cx:pt idx="301">46.212502000000001</cx:pt>
          <cx:pt idx="302">46.450001</cx:pt>
          <cx:pt idx="303">47.087502000000001</cx:pt>
          <cx:pt idx="304">46.557499</cx:pt>
          <cx:pt idx="305">47.505001</cx:pt>
          <cx:pt idx="306">48.834999000000003</cx:pt>
          <cx:pt idx="307">47.877499</cx:pt>
          <cx:pt idx="308">47.915000999999997</cx:pt>
          <cx:pt idx="309">47.1875</cx:pt>
          <cx:pt idx="310">47.237499</cx:pt>
          <cx:pt idx="311">47.457500000000003</cx:pt>
          <cx:pt idx="312">47.909999999999997</cx:pt>
          <cx:pt idx="313">47.772499000000003</cx:pt>
          <cx:pt idx="314">48.3125</cx:pt>
          <cx:pt idx="315">48.697498000000003</cx:pt>
          <cx:pt idx="316">49.112499</cx:pt>
          <cx:pt idx="317">49.104999999999997</cx:pt>
          <cx:pt idx="318">50.080002</cx:pt>
          <cx:pt idx="319">49.669998</cx:pt>
          <cx:pt idx="320">50.212502000000001</cx:pt>
          <cx:pt idx="321">49.799999</cx:pt>
          <cx:pt idx="322">49.645000000000003</cx:pt>
          <cx:pt idx="323">49.865001999999997</cx:pt>
          <cx:pt idx="324">49.884998000000003</cx:pt>
          <cx:pt idx="325">50.779998999999997</cx:pt>
          <cx:pt idx="326">50.707500000000003</cx:pt>
          <cx:pt idx="327">51.107498</cx:pt>
          <cx:pt idx="328">51.840000000000003</cx:pt>
          <cx:pt idx="329">51.707500000000003</cx:pt>
          <cx:pt idx="330">51.224997999999999</cx:pt>
          <cx:pt idx="331">51.099997999999999</cx:pt>
          <cx:pt idx="332">50.764999000000003</cx:pt>
          <cx:pt idx="333">52.470001000000003</cx:pt>
          <cx:pt idx="334">52.459999000000003</cx:pt>
          <cx:pt idx="335">52.722499999999997</cx:pt>
          <cx:pt idx="336">51.072498000000003</cx:pt>
          <cx:pt idx="337">51.470001000000003</cx:pt>
          <cx:pt idx="338">50.474997999999999</cx:pt>
          <cx:pt idx="339">50.099997999999999</cx:pt>
          <cx:pt idx="340">49.354999999999997</cx:pt>
          <cx:pt idx="341">46.927501999999997</cx:pt>
          <cx:pt idx="342">46.602500999999997</cx:pt>
          <cx:pt idx="343">46.567501</cx:pt>
          <cx:pt idx="344">47.477500999999997</cx:pt>
          <cx:pt idx="345">46.732498</cx:pt>
          <cx:pt idx="346">45.880001</cx:pt>
          <cx:pt idx="347">46.305</cx:pt>
          <cx:pt idx="348">46.165000999999997</cx:pt>
          <cx:pt idx="349">44.950001</cx:pt>
          <cx:pt idx="350">45.049999</cx:pt>
          <cx:pt idx="351">44.729999999999997</cx:pt>
          <cx:pt idx="352">44.104999999999997</cx:pt>
          <cx:pt idx="353">44.487499</cx:pt>
          <cx:pt idx="354">44.057499</cx:pt>
          <cx:pt idx="355">43.900002000000001</cx:pt>
          <cx:pt idx="356">43.860000999999997</cx:pt>
          <cx:pt idx="357">46.07</cx:pt>
          <cx:pt idx="358">45.770000000000003</cx:pt>
          <cx:pt idx="359">46.627499</cx:pt>
          <cx:pt idx="360">47.952499000000003</cx:pt>
          <cx:pt idx="361">48.715000000000003</cx:pt>
          <cx:pt idx="362">48.487499</cx:pt>
          <cx:pt idx="363">48.674999</cx:pt>
          <cx:pt idx="364">47.887501</cx:pt>
          <cx:pt idx="365">48.224997999999999</cx:pt>
          <cx:pt idx="366">49.012501</cx:pt>
          <cx:pt idx="367">49.919998</cx:pt>
          <cx:pt idx="368">50.092498999999997</cx:pt>
          <cx:pt idx="369">49.700001</cx:pt>
          <cx:pt idx="370">49.634998000000003</cx:pt>
          <cx:pt idx="371">49.607498</cx:pt>
          <cx:pt idx="372">49.442501</cx:pt>
          <cx:pt idx="373">50.072498000000003</cx:pt>
          <cx:pt idx="374">49.669998</cx:pt>
          <cx:pt idx="375">50.792499999999997</cx:pt>
          <cx:pt idx="376">50.352500999999997</cx:pt>
          <cx:pt idx="377">50.82</cx:pt>
          <cx:pt idx="378">50.837502000000001</cx:pt>
          <cx:pt idx="379">50.202499000000003</cx:pt>
          <cx:pt idx="380">49.799999</cx:pt>
          <cx:pt idx="381">50.462502000000001</cx:pt>
          <cx:pt idx="382">50.827499000000003</cx:pt>
          <cx:pt idx="383">50.612499</cx:pt>
          <cx:pt idx="384">51.022499000000003</cx:pt>
          <cx:pt idx="385">51.147499000000003</cx:pt>
          <cx:pt idx="386">51.012501</cx:pt>
          <cx:pt idx="387">51</cx:pt>
          <cx:pt idx="388">51.447498000000003</cx:pt>
          <cx:pt idx="389">50.912497999999999</cx:pt>
          <cx:pt idx="390">52.115001999999997</cx:pt>
          <cx:pt idx="391">51.917499999999997</cx:pt>
          <cx:pt idx="392">52.222499999999997</cx:pt>
          <cx:pt idx="393">51.869999</cx:pt>
          <cx:pt idx="394">52.115001999999997</cx:pt>
          <cx:pt idx="395">52.189999</cx:pt>
          <cx:pt idx="396">54.104999999999997</cx:pt>
          <cx:pt idx="397">53.474997999999999</cx:pt>
          <cx:pt idx="398">51.3825</cx:pt>
          <cx:pt idx="399">49.497501</cx:pt>
          <cx:pt idx="400">49.077499000000003</cx:pt>
          <cx:pt idx="401">48.852500999999997</cx:pt>
          <cx:pt idx="402">50.049999</cx:pt>
          <cx:pt idx="403">50.325001</cx:pt>
          <cx:pt idx="404">49.904998999999997</cx:pt>
          <cx:pt idx="405">50.255001</cx:pt>
          <cx:pt idx="406">50.790000999999997</cx:pt>
          <cx:pt idx="407">50.865001999999997</cx:pt>
          <cx:pt idx="408">51.07</cx:pt>
          <cx:pt idx="409">52.654998999999997</cx:pt>
          <cx:pt idx="410">52.720001000000003</cx:pt>
          <cx:pt idx="411">53.247501</cx:pt>
          <cx:pt idx="412">53.297500999999997</cx:pt>
          <cx:pt idx="413">52.357498</cx:pt>
          <cx:pt idx="414">51.465000000000003</cx:pt>
          <cx:pt idx="415">51.965000000000003</cx:pt>
          <cx:pt idx="416">51.025002000000001</cx:pt>
          <cx:pt idx="417">52.125</cx:pt>
          <cx:pt idx="418">52.540000999999997</cx:pt>
          <cx:pt idx="419">51.607498</cx:pt>
          <cx:pt idx="420">52.097499999999997</cx:pt>
          <cx:pt idx="421">53</cx:pt>
          <cx:pt idx="422">53.512501</cx:pt>
          <cx:pt idx="423">53.709999000000003</cx:pt>
          <cx:pt idx="424">53.465000000000003</cx:pt>
          <cx:pt idx="425">54.517502</cx:pt>
          <cx:pt idx="426">56.200001</cx:pt>
          <cx:pt idx="427">55</cx:pt>
          <cx:pt idx="428">54.432499</cx:pt>
          <cx:pt idx="429">54.990001999999997</cx:pt>
          <cx:pt idx="430">55.264999000000003</cx:pt>
          <cx:pt idx="431">55.502499</cx:pt>
          <cx:pt idx="432">55.345001000000003</cx:pt>
          <cx:pt idx="433">54.737499</cx:pt>
          <cx:pt idx="434">55.2575</cx:pt>
          <cx:pt idx="435">54.637501</cx:pt>
          <cx:pt idx="436">55</cx:pt>
          <cx:pt idx="437">55.134998000000003</cx:pt>
          <cx:pt idx="438">55.224997999999999</cx:pt>
          <cx:pt idx="439">56.267502</cx:pt>
          <cx:pt idx="440">55.764999000000003</cx:pt>
          <cx:pt idx="441">54.607498</cx:pt>
          <cx:pt idx="442">56.409999999999997</cx:pt>
          <cx:pt idx="443">56.567501</cx:pt>
          <cx:pt idx="444">56.455002</cx:pt>
          <cx:pt idx="445">56.7575</cx:pt>
          <cx:pt idx="446">56.982498</cx:pt>
          <cx:pt idx="447">58.237499</cx:pt>
          <cx:pt idx="448">58.724997999999999</cx:pt>
          <cx:pt idx="449">59.097499999999997</cx:pt>
          <cx:pt idx="450">58.342498999999997</cx:pt>
          <cx:pt idx="451">58.772499000000003</cx:pt>
          <cx:pt idx="452">58.647499000000003</cx:pt>
          <cx:pt idx="453">59.380001</cx:pt>
          <cx:pt idx="454">60.290000999999997</cx:pt>
          <cx:pt idx="455">60.525002000000001</cx:pt>
          <cx:pt idx="456">61.127499</cx:pt>
          <cx:pt idx="457">60.790000999999997</cx:pt>
          <cx:pt idx="458">61.854999999999997</cx:pt>
          <cx:pt idx="459">62.2425</cx:pt>
          <cx:pt idx="460">61.189999</cx:pt>
          <cx:pt idx="461">61.810001</cx:pt>
          <cx:pt idx="462">62.384998000000003</cx:pt>
          <cx:pt idx="463">64.332497000000004</cx:pt>
          <cx:pt idx="464">64.262496999999996</cx:pt>
          <cx:pt idx="465">64.192497000000003</cx:pt>
          <cx:pt idx="466">64.684997999999993</cx:pt>
          <cx:pt idx="467">64.672500999999997</cx:pt>
          <cx:pt idx="468">64.574996999999996</cx:pt>
          <cx:pt idx="469">65.387496999999996</cx:pt>
          <cx:pt idx="470">65.282500999999996</cx:pt>
          <cx:pt idx="471">65.9375</cx:pt>
          <cx:pt idx="472">65.919998000000007</cx:pt>
          <cx:pt idx="473">66.449996999999996</cx:pt>
          <cx:pt idx="474">66.974997999999999</cx:pt>
          <cx:pt idx="475">66.385002</cx:pt>
          <cx:pt idx="476">65.922500999999997</cx:pt>
          <cx:pt idx="477">65.647498999999996</cx:pt>
          <cx:pt idx="478">65.677498</cx:pt>
          <cx:pt idx="479">66.735000999999997</cx:pt>
          <cx:pt idx="480">66.394997000000004</cx:pt>
          <cx:pt idx="481">66.650002000000001</cx:pt>
          <cx:pt idx="482">66.817497000000003</cx:pt>
          <cx:pt idx="483">64.577499000000003</cx:pt>
          <cx:pt idx="484">65.267501999999993</cx:pt>
          <cx:pt idx="485">65.947502</cx:pt>
          <cx:pt idx="486">66.870002999999997</cx:pt>
          <cx:pt idx="487">67.5</cx:pt>
          <cx:pt idx="488">67.150002000000001</cx:pt>
          <cx:pt idx="489">67.202499000000003</cx:pt>
          <cx:pt idx="490">66.944999999999993</cx:pt>
          <cx:pt idx="491">67.864998</cx:pt>
          <cx:pt idx="492">69.25</cx:pt>
          <cx:pt idx="493">69.892501999999993</cx:pt>
          <cx:pt idx="494">69.949996999999996</cx:pt>
          <cx:pt idx="495">69.875</cx:pt>
          <cx:pt idx="496">70.557502999999997</cx:pt>
          <cx:pt idx="497">70.132499999999993</cx:pt>
          <cx:pt idx="498">71.172500999999997</cx:pt>
          <cx:pt idx="499">71.205001999999993</cx:pt>
          <cx:pt idx="500">72.779999000000004</cx:pt>
          <cx:pt idx="501">72.364998</cx:pt>
          <cx:pt idx="502">72.482498000000007</cx:pt>
          <cx:pt idx="503">74.059997999999993</cx:pt>
          <cx:pt idx="504">74.287497999999999</cx:pt>
          <cx:pt idx="505">73.447502</cx:pt>
          <cx:pt idx="506">74.959998999999996</cx:pt>
          <cx:pt idx="507">74.290001000000004</cx:pt>
          <cx:pt idx="508">76.809997999999993</cx:pt>
          <cx:pt idx="509">77.650002000000001</cx:pt>
          <cx:pt idx="510">77.910004000000001</cx:pt>
          <cx:pt idx="511">79.175003000000004</cx:pt>
          <cx:pt idx="512">77.962502000000001</cx:pt>
          <cx:pt idx="513">78.397498999999996</cx:pt>
          <cx:pt idx="514">79.067497000000003</cx:pt>
          <cx:pt idx="515">79.297500999999997</cx:pt>
          <cx:pt idx="516">79.644997000000004</cx:pt>
          <cx:pt idx="517">79.480002999999996</cx:pt>
          <cx:pt idx="518">80.0625</cx:pt>
          <cx:pt idx="519">77.514999000000003</cx:pt>
          <cx:pt idx="520">78.150002000000001</cx:pt>
          <cx:pt idx="521">81.112503000000004</cx:pt>
          <cx:pt idx="522">80.135002</cx:pt>
          <cx:pt idx="523">80.232498000000007</cx:pt>
          <cx:pt idx="524">76.074996999999996</cx:pt>
          <cx:pt idx="525">78.827499000000003</cx:pt>
          <cx:pt idx="526">80.879997000000003</cx:pt>
          <cx:pt idx="527">80.642501999999993</cx:pt>
          <cx:pt idx="528">80.592499000000004</cx:pt>
          <cx:pt idx="529">78.544998000000007</cx:pt>
          <cx:pt idx="530">80.900002000000001</cx:pt>
          <cx:pt idx="531">80.367500000000007</cx:pt>
          <cx:pt idx="532">81.047500999999997</cx:pt>
          <cx:pt idx="533">81.184997999999993</cx:pt>
          <cx:pt idx="534">78.839995999999999</cx:pt>
          <cx:pt idx="535">80</cx:pt>
          <cx:pt idx="536">80.657500999999996</cx:pt>
          <cx:pt idx="537">79.654999000000004</cx:pt>
          <cx:pt idx="538">74.315002000000007</cx:pt>
          <cx:pt idx="539">75.237503000000004</cx:pt>
          <cx:pt idx="540">71.632499999999993</cx:pt>
          <cx:pt idx="541">70.275002000000001</cx:pt>
          <cx:pt idx="542">64.315002000000007</cx:pt>
          <cx:pt idx="543">70.569999999999993</cx:pt>
          <cx:pt idx="544">75.917502999999996</cx:pt>
          <cx:pt idx="545">74.110000999999997</cx:pt>
          <cx:pt idx="546">73.879997000000003</cx:pt>
          <cx:pt idx="547">70.5</cx:pt>
          <cx:pt idx="548">65.9375</cx:pt>
          <cx:pt idx="549">69.285004000000001</cx:pt>
          <cx:pt idx="550">69.347504000000001</cx:pt>
          <cx:pt idx="551">63.985000999999997</cx:pt>
          <cx:pt idx="552">66.222504000000001</cx:pt>
          <cx:pt idx="553">60.487499</cx:pt>
          <cx:pt idx="554">61.877499</cx:pt>
          <cx:pt idx="555">59.942501</cx:pt>
          <cx:pt idx="556">61.847499999999997</cx:pt>
          <cx:pt idx="557">61.794998</cx:pt>
          <cx:pt idx="558">57.020000000000003</cx:pt>
          <cx:pt idx="559">59.090000000000003</cx:pt>
          <cx:pt idx="560">62.6875</cx:pt>
          <cx:pt idx="561">61.630001</cx:pt>
          <cx:pt idx="562">63.1875</cx:pt>
          <cx:pt idx="563">62.685001</cx:pt>
          <cx:pt idx="564">63.900002000000001</cx:pt>
          <cx:pt idx="565">61.625</cx:pt>
          <cx:pt idx="566">60.084999000000003</cx:pt>
          <cx:pt idx="567">60.700001</cx:pt>
          <cx:pt idx="568">62.724997999999999</cx:pt>
          <cx:pt idx="569">67.699996999999996</cx:pt>
          <cx:pt idx="570">65.684997999999993</cx:pt>
          <cx:pt idx="571">67.175003000000004</cx:pt>
          <cx:pt idx="572">67.077499000000003</cx:pt>
          <cx:pt idx="573">70</cx:pt>
          <cx:pt idx="574">70.599997999999999</cx:pt>
          <cx:pt idx="575">71.845000999999996</cx:pt>
          <cx:pt idx="576">71.172500999999997</cx:pt>
          <cx:pt idx="577">69.487503000000004</cx:pt>
          <cx:pt idx="578">69.069999999999993</cx:pt>
          <cx:pt idx="579">68.402495999999999</cx:pt>
          <cx:pt idx="580">68.967499000000004</cx:pt>
          <cx:pt idx="581">69.300003000000004</cx:pt>
          <cx:pt idx="582">70.449996999999996</cx:pt>
          <cx:pt idx="583">71.269997000000004</cx:pt>
          <cx:pt idx="584">71.182502999999997</cx:pt>
          <cx:pt idx="585">72.489998</cx:pt>
          <cx:pt idx="586">71.5625</cx:pt>
          <cx:pt idx="587">72.292502999999996</cx:pt>
          <cx:pt idx="588">73.764999000000003</cx:pt>
          <cx:pt idx="589">75.114998</cx:pt>
          <cx:pt idx="590">75.805000000000007</cx:pt>
          <cx:pt idx="591">76.410004000000001</cx:pt>
          <cx:pt idx="592">77.025002000000001</cx:pt>
          <cx:pt idx="593">79.457497000000004</cx:pt>
          <cx:pt idx="594">78.037497999999999</cx:pt>
          <cx:pt idx="595">76.127502000000007</cx:pt>
          <cx:pt idx="596">75.087502000000001</cx:pt>
          <cx:pt idx="597">78.292502999999996</cx:pt>
          <cx:pt idx="598">78.757499999999993</cx:pt>
          <cx:pt idx="599">79.169998000000007</cx:pt>
          <cx:pt idx="600">79.665001000000004</cx:pt>
          <cx:pt idx="601">78.942497000000003</cx:pt>
          <cx:pt idx="602">80.875</cx:pt>
          <cx:pt idx="603">79.035004000000001</cx:pt>
          <cx:pt idx="604">79.192497000000003</cx:pt>
          <cx:pt idx="605">79.8125</cx:pt>
          <cx:pt idx="606">79.4375</cx:pt>
          <cx:pt idx="607">80.1875</cx:pt>
          <cx:pt idx="608">81.165001000000004</cx:pt>
          <cx:pt idx="609">81.097504000000001</cx:pt>
          <cx:pt idx="610">80.837502000000001</cx:pt>
          <cx:pt idx="611">82.5625</cx:pt>
          <cx:pt idx="612">83.035004000000001</cx:pt>
          <cx:pt idx="613">86.974997999999999</cx:pt>
          <cx:pt idx="614">87.327499000000003</cx:pt>
          <cx:pt idx="615">86.180000000000007</cx:pt>
          <cx:pt idx="616">83.3125</cx:pt>
          <cx:pt idx="617">87.864998</cx:pt>
          <cx:pt idx="618">88.787497999999999</cx:pt>
          <cx:pt idx="619">87.852501000000004</cx:pt>
          <cx:pt idx="620">88.660004000000001</cx:pt>
          <cx:pt idx="621">87.834998999999996</cx:pt>
          <cx:pt idx="622">91</cx:pt>
          <cx:pt idx="623">91.25</cx:pt>
          <cx:pt idx="624">90.175003000000004</cx:pt>
          <cx:pt idx="625">91.102501000000004</cx:pt>
          <cx:pt idx="626">88.3125</cx:pt>
          <cx:pt idx="627">90.019997000000004</cx:pt>
          <cx:pt idx="628">91.279999000000004</cx:pt>
          <cx:pt idx="629">91.962502000000001</cx:pt>
          <cx:pt idx="630">92.5</cx:pt>
          <cx:pt idx="631">93.852501000000004</cx:pt>
          <cx:pt idx="632">94.180000000000007</cx:pt>
          <cx:pt idx="633">96.262496999999996</cx:pt>
          <cx:pt idx="634">95.334998999999996</cx:pt>
          <cx:pt idx="635">97.264999000000003</cx:pt>
          <cx:pt idx="636">94.839995999999999</cx:pt>
          <cx:pt idx="637">98.989998</cx:pt>
          <cx:pt idx="638">96.5625</cx:pt>
          <cx:pt idx="639">96.987503000000004</cx:pt>
          <cx:pt idx="640">96.417502999999996</cx:pt>
          <cx:pt idx="641">99.172500999999997</cx:pt>
          <cx:pt idx="642">96.692497000000003</cx:pt>
          <cx:pt idx="643">96.997497999999993</cx:pt>
          <cx:pt idx="644">90.987503000000004</cx:pt>
          <cx:pt idx="645">93.709998999999996</cx:pt>
          <cx:pt idx="646">94.367500000000007</cx:pt>
          <cx:pt idx="647">93.75</cx:pt>
          <cx:pt idx="648">94.1875</cx:pt>
          <cx:pt idx="649">102.885002</cx:pt>
          <cx:pt idx="650">108.199997</cx:pt>
          <cx:pt idx="651">109.13249999999999</cx:pt>
          <cx:pt idx="652">109.37750200000001</cx:pt>
          <cx:pt idx="653">110.404999</cx:pt>
          <cx:pt idx="654">113.20500199999999</cx:pt>
          <cx:pt idx="655">112.599998</cx:pt>
          <cx:pt idx="656">111.970001</cx:pt>
          <cx:pt idx="657">110.49749799999999</cx:pt>
          <cx:pt idx="658">114.43000000000001</cx:pt>
          <cx:pt idx="659">114.83000199999999</cx:pt>
          <cx:pt idx="660">116.0625</cx:pt>
          <cx:pt idx="661">114.352501</cx:pt>
          <cx:pt idx="662">115.98249800000001</cx:pt>
          <cx:pt idx="663">115.75</cx:pt>
          <cx:pt idx="664">119.262497</cx:pt>
          <cx:pt idx="665">128.697495</cx:pt>
          <cx:pt idx="666">124.697502</cx:pt>
          <cx:pt idx="667">126.18000000000001</cx:pt>
          <cx:pt idx="668">127.14250199999999</cx:pt>
          <cx:pt idx="669">126.012497</cx:pt>
          <cx:pt idx="670">127.58000199999999</cx:pt>
          <cx:pt idx="671">132.759995</cx:pt>
          <cx:pt idx="672">137.58999600000001</cx:pt>
          <cx:pt idx="673">126.910004</cx:pt>
          <cx:pt idx="674">120.06999999999999</cx:pt>
          <cx:pt idx="675">113.949997</cx:pt>
          <cx:pt idx="676">117.260002</cx:pt>
          <cx:pt idx="677">120.360001</cx:pt>
          <cx:pt idx="678">114.56999999999999</cx:pt>
          <cx:pt idx="679">114.720001</cx:pt>
          <cx:pt idx="680">118.33000199999999</cx:pt>
          <cx:pt idx="681">115.230003</cx:pt>
          <cx:pt idx="682">109.720001</cx:pt>
          <cx:pt idx="683">110.400002</cx:pt>
          <cx:pt idx="684">104.540001</cx:pt>
          <cx:pt idx="685">112.68000000000001</cx:pt>
          <cx:pt idx="686">111.620003</cx:pt>
          <cx:pt idx="687">105.16999800000001</cx:pt>
          <cx:pt idx="688">108.43000000000001</cx:pt>
          <cx:pt idx="689">115.010002</cx:pt>
          <cx:pt idx="690">114.550003</cx:pt>
          <cx:pt idx="691">113.790001</cx:pt>
          <cx:pt idx="692">117.639999</cx:pt>
          <cx:pt idx="693">112.889999</cx:pt>
          <cx:pt idx="694">113.910004</cx:pt>
          <cx:pt idx="695">115.699997</cx:pt>
          <cx:pt idx="696">114.620003</cx:pt>
          <cx:pt idx="697">116.25</cx:pt>
          <cx:pt idx="698">115.279999</cx:pt>
          <cx:pt idx="699">120.05999799999999</cx:pt>
          <cx:pt idx="700">125.269997</cx:pt>
          <cx:pt idx="701">121</cx:pt>
          <cx:pt idx="702">118.720001</cx:pt>
          <cx:pt idx="703">121.279999</cx:pt>
          <cx:pt idx="704">119.959999</cx:pt>
          <cx:pt idx="705">116.199997</cx:pt>
          <cx:pt idx="706">116.66999800000001</cx:pt>
          <cx:pt idx="707">117.449997</cx:pt>
          <cx:pt idx="708">116.389999</cx:pt>
          <cx:pt idx="709">114.010002</cx:pt>
          <cx:pt idx="710">115.489998</cx:pt>
          <cx:pt idx="711">115.050003</cx:pt>
          <cx:pt idx="712">112.370003</cx:pt>
          <cx:pt idx="713">111.05999799999999</cx:pt>
          <cx:pt idx="714">109.110001</cx:pt>
          <cx:pt idx="715">109.660004</cx:pt>
          <cx:pt idx="716">114.139999</cx:pt>
          <cx:pt idx="717">117.949997</cx:pt>
          <cx:pt idx="718">118.31999999999999</cx:pt>
          <cx:pt idx="719">120.5</cx:pt>
          <cx:pt idx="720">115.550003</cx:pt>
          <cx:pt idx="721">117.19000200000001</cx:pt>
          <cx:pt idx="722">119.620003</cx:pt>
          <cx:pt idx="723">119.44000200000001</cx:pt>
          <cx:pt idx="724">118.91999800000001</cx:pt>
          <cx:pt idx="725">119.550003</cx:pt>
          <cx:pt idx="726">118.610001</cx:pt>
          <cx:pt idx="727">117.589996</cx:pt>
          <cx:pt idx="728">118.639999</cx:pt>
          <cx:pt idx="729">117.18000000000001</cx:pt>
          <cx:pt idx="730">113.910004</cx:pt>
          <cx:pt idx="731">115.550003</cx:pt>
          <cx:pt idx="732">116.56999999999999</cx:pt>
          <cx:pt idx="733">116.970001</cx:pt>
          <cx:pt idx="734">121.010002</cx:pt>
          <cx:pt idx="735">122.019997</cx:pt>
          <cx:pt idx="736">123.519997</cx:pt>
          <cx:pt idx="737">122.599998</cx:pt>
          <cx:pt idx="738">122.30999799999999</cx:pt>
          <cx:pt idx="739">124.370003</cx:pt>
          <cx:pt idx="740">124.529999</cx:pt>
          <cx:pt idx="741">120.5</cx:pt>
          <cx:pt idx="742">122.43000000000001</cx:pt>
          <cx:pt idx="743">122.599998</cx:pt>
          <cx:pt idx="744">124.339996</cx:pt>
          <cx:pt idx="745">127.410004</cx:pt>
          <cx:pt idx="746">128.89999399999999</cx:pt>
          <cx:pt idx="747">128.96000699999999</cx:pt>
          <cx:pt idx="748">125.019997</cx:pt>
          <cx:pt idx="749">131.61000100000001</cx:pt>
          <cx:pt idx="750">132.16000399999999</cx:pt>
          <cx:pt idx="751">131.320007</cx:pt>
          <cx:pt idx="752">133.990005</cx:pt>
          <cx:pt idx="753">138.050003</cx:pt>
          <cx:pt idx="754">135.58000200000001</cx:pt>
          <cx:pt idx="755">134.08000200000001</cx:pt>
          <cx:pt idx="756">133.520004</cx:pt>
          <cx:pt idx="757">128.88999899999999</cx:pt>
          <cx:pt idx="758">127.720001</cx:pt>
          <cx:pt idx="759">128.36000100000001</cx:pt>
          <cx:pt idx="760">132.429993</cx:pt>
          <cx:pt idx="761">129.19000199999999</cx:pt>
          <cx:pt idx="762">128.5</cx:pt>
          <cx:pt idx="763">128.759995</cx:pt>
          <cx:pt idx="764">130.800003</cx:pt>
          <cx:pt idx="765">128.779999</cx:pt>
          <cx:pt idx="766">127.779999</cx:pt>
          <cx:pt idx="767">128.66000399999999</cx:pt>
          <cx:pt idx="768">133.800003</cx:pt>
          <cx:pt idx="769">136.279999</cx:pt>
          <cx:pt idx="770">143.070007</cx:pt>
          <cx:pt idx="771">143.60000600000001</cx:pt>
          <cx:pt idx="772">143.429993</cx:pt>
          <cx:pt idx="773">139.520004</cx:pt>
          <cx:pt idx="774">135.83000200000001</cx:pt>
          <cx:pt idx="775">133.75</cx:pt>
          <cx:pt idx="776">135.729996</cx:pt>
          <cx:pt idx="777">135.759995</cx:pt>
          <cx:pt idx="778">136.300003</cx:pt>
          <cx:pt idx="779">137.35000600000001</cx:pt>
          <cx:pt idx="780">136.029999</cx:pt>
          <cx:pt idx="781">136.61999499999999</cx:pt>
          <cx:pt idx="782">136.479996</cx:pt>
          <cx:pt idx="783">135.89999399999999</cx:pt>
          <cx:pt idx="784">134.35000600000001</cx:pt>
          <cx:pt idx="785">135.490005</cx:pt>
          <cx:pt idx="786">131.25</cx:pt>
          <cx:pt idx="787">129.199997</cx:pt>
          <cx:pt idx="788">130.240005</cx:pt>
          <cx:pt idx="789">128.009995</cx:pt>
          <cx:pt idx="790">123.760002</cx:pt>
          <cx:pt idx="791">124.94000200000001</cx:pt>
          <cx:pt idx="792">124.68000000000001</cx:pt>
          <cx:pt idx="793">122.589996</cx:pt>
          <cx:pt idx="794">123.75</cx:pt>
          <cx:pt idx="795">128.41000399999999</cx:pt>
          <cx:pt idx="796">124.80999799999999</cx:pt>
          <cx:pt idx="797">121.75</cx:pt>
          <cx:pt idx="798">120.980003</cx:pt>
          <cx:pt idx="799">120.93000000000001</cx:pt>
          <cx:pt idx="800">119.029999</cx:pt>
          <cx:pt idx="801">121.69000200000001</cx:pt>
          <cx:pt idx="802">122.540001</cx:pt>
          <cx:pt idx="803">120.400002</cx:pt>
          <cx:pt idx="804">121.410004</cx:pt>
          <cx:pt idx="805">125.699997</cx:pt>
          <cx:pt idx="806">124.050003</cx:pt>
          <cx:pt idx="807">122.879997</cx:pt>
          <cx:pt idx="808">119.900002</cx:pt>
          <cx:pt idx="809">120.33000199999999</cx:pt>
          <cx:pt idx="810">123.33000199999999</cx:pt>
          <cx:pt idx="811">122.81999999999999</cx:pt>
          <cx:pt idx="812">119.540001</cx:pt>
          <cx:pt idx="813">120.349998</cx:pt>
          <cx:pt idx="814">121.650002</cx:pt>
          <cx:pt idx="815">120.110001</cx:pt>
          <cx:pt idx="816">121.650002</cx:pt>
          <cx:pt idx="817">123.660004</cx:pt>
          <cx:pt idx="818">123.870003</cx:pt>
          <cx:pt idx="819">126.5</cx:pt>
          <cx:pt idx="820">125.83000199999999</cx:pt>
          <cx:pt idx="821">128.949997</cx:pt>
          <cx:pt idx="822">129.800003</cx:pt>
          <cx:pt idx="823">132.520004</cx:pt>
          <cx:pt idx="824">132.44000199999999</cx:pt>
          <cx:pt idx="825">134.94000199999999</cx:pt>
          <cx:pt idx="826">133.820007</cx:pt>
          <cx:pt idx="827">134.300003</cx:pt>
          <cx:pt idx="828">133.509995</cx:pt>
          <cx:pt idx="829">135.020004</cx:pt>
          <cx:pt idx="830">132.36000100000001</cx:pt>
          <cx:pt idx="831">133.03999300000001</cx:pt>
          <cx:pt idx="832">132.16000399999999</cx:pt>
          <cx:pt idx="833">134.83000200000001</cx:pt>
          <cx:pt idx="834">135.009995</cx:pt>
          <cx:pt idx="835">134.30999800000001</cx:pt>
          <cx:pt idx="836">136.470001</cx:pt>
          <cx:pt idx="837">131.779999</cx:pt>
          <cx:pt idx="838">132.03999300000001</cx:pt>
          <cx:pt idx="839">131.19000199999999</cx:pt>
          <cx:pt idx="840">129.199997</cx:pt>
          <cx:pt idx="841">127.889999</cx:pt>
          <cx:pt idx="842">130.85000600000001</cx:pt>
          <cx:pt idx="843">129.41000399999999</cx:pt>
          <cx:pt idx="844">123.5</cx:pt>
          <cx:pt idx="845">123.400002</cx:pt>
          <cx:pt idx="846">124.58000199999999</cx:pt>
          <cx:pt idx="847">126.25</cx:pt>
          <cx:pt idx="848">126.81999999999999</cx:pt>
          <cx:pt idx="849">126.55999799999999</cx:pt>
          <cx:pt idx="850">123.160004</cx:pt>
          <cx:pt idx="851">125.230003</cx:pt>
          <cx:pt idx="852">127.81999999999999</cx:pt>
          <cx:pt idx="853">126.010002</cx:pt>
          <cx:pt idx="854">127.81999999999999</cx:pt>
          <cx:pt idx="855">126.959999</cx:pt>
          <cx:pt idx="856">126.44000200000001</cx:pt>
          <cx:pt idx="857">125.56999999999999</cx:pt>
          <cx:pt idx="858">125.08000199999999</cx:pt>
          <cx:pt idx="859">124.279999</cx:pt>
          <cx:pt idx="860">124.68000000000001</cx:pt>
          <cx:pt idx="861">124.06999999999999</cx:pt>
          <cx:pt idx="862">126.16999800000001</cx:pt>
          <cx:pt idx="863">126.599998</cx:pt>
          <cx:pt idx="864">127.209999</cx:pt>
          <cx:pt idx="865">127.019997</cx:pt>
          <cx:pt idx="866">126.529999</cx:pt>
          <cx:pt idx="867">127.81999999999999</cx:pt>
          <cx:pt idx="868">129.94000199999999</cx:pt>
          <cx:pt idx="869">130.36999499999999</cx:pt>
          <cx:pt idx="870">129.800003</cx:pt>
          <cx:pt idx="871">130.71000699999999</cx:pt>
          <cx:pt idx="872">130.300003</cx:pt>
          <cx:pt idx="873">132.13000500000001</cx:pt>
          <cx:pt idx="874">133.770004</cx:pt>
          <cx:pt idx="875">134.449997</cx:pt>
          <cx:pt idx="876">133.46000699999999</cx:pt>
          <cx:pt idx="877">133.41000399999999</cx:pt>
          <cx:pt idx="878">134.800003</cx:pt>
          <cx:pt idx="879">136.16999799999999</cx:pt>
          <cx:pt idx="880">136.60000600000001</cx:pt>
          <cx:pt idx="881">137.89999399999999</cx:pt>
          <cx:pt idx="882">140.070007</cx:pt>
          <cx:pt idx="883">143.53999300000001</cx:pt>
          <cx:pt idx="884">141.58000200000001</cx:pt>
          <cx:pt idx="885">142.75</cx:pt>
          <cx:pt idx="886">146.21000699999999</cx:pt>
          <cx:pt idx="887">144.029999</cx:pt>
          <cx:pt idx="888">148.10000600000001</cx:pt>
          <cx:pt idx="889">149.240005</cx:pt>
          <cx:pt idx="890">148.46000699999999</cx:pt>
          <cx:pt idx="891">143.75</cx:pt>
          <cx:pt idx="892">143.46000699999999</cx:pt>
          <cx:pt idx="893">145.529999</cx:pt>
          <cx:pt idx="894">145.94000199999999</cx:pt>
          <cx:pt idx="895">147.550003</cx:pt>
          <cx:pt idx="896">148.270004</cx:pt>
          <cx:pt idx="897">149.11999499999999</cx:pt>
          <cx:pt idx="898">144.80999800000001</cx:pt>
          <cx:pt idx="899">144.69000199999999</cx:pt>
          <cx:pt idx="900">144.38000500000001</cx:pt>
          <cx:pt idx="901">146.36000100000001</cx:pt>
          <cx:pt idx="902">145.80999800000001</cx:pt>
          <cx:pt idx="903">147.270004</cx:pt>
          <cx:pt idx="904">146.979996</cx:pt>
          <cx:pt idx="905">146.35000600000001</cx:pt>
          <cx:pt idx="906">146.199997</cx:pt>
          <cx:pt idx="907">146.44000199999999</cx:pt>
          <cx:pt idx="908">146.050003</cx:pt>
          <cx:pt idx="909">146.19000199999999</cx:pt>
          <cx:pt idx="910">148.970001</cx:pt>
          <cx:pt idx="911">148.53999300000001</cx:pt>
          <cx:pt idx="912">150.229996</cx:pt>
          <cx:pt idx="913">149.800003</cx:pt>
          <cx:pt idx="914">145.029999</cx:pt>
          <cx:pt idx="915">147.44000199999999</cx:pt>
          <cx:pt idx="916">148.30999800000001</cx:pt>
          <cx:pt idx="917">149.449997</cx:pt>
          <cx:pt idx="918">149.80999800000001</cx:pt>
          <cx:pt idx="919">148.35000600000001</cx:pt>
          <cx:pt idx="920">147.479996</cx:pt>
          <cx:pt idx="921">149</cx:pt>
          <cx:pt idx="922">152.66000399999999</cx:pt>
          <cx:pt idx="923">152.83000200000001</cx:pt>
          <cx:pt idx="924">153.86999499999999</cx:pt>
          <cx:pt idx="925">153.759995</cx:pt>
          <cx:pt idx="926">154.970001</cx:pt>
          <cx:pt idx="927">156.979996</cx:pt>
          <cx:pt idx="928">155.490005</cx:pt>
          <cx:pt idx="929">155</cx:pt>
          <cx:pt idx="930">150.63000500000001</cx:pt>
          <cx:pt idx="931">150.35000600000001</cx:pt>
          <cx:pt idx="932">148.55999800000001</cx:pt>
          <cx:pt idx="933">148.44000199999999</cx:pt>
          <cx:pt idx="934">148.820007</cx:pt>
          <cx:pt idx="935">143.800003</cx:pt>
          <cx:pt idx="936">143.929993</cx:pt>
          <cx:pt idx="937">144.449997</cx:pt>
          <cx:pt idx="938">146.64999399999999</cx:pt>
          <cx:pt idx="939">145.66000399999999</cx:pt>
          <cx:pt idx="940">145.470001</cx:pt>
          <cx:pt idx="941">143.25</cx:pt>
          <cx:pt idx="942">142.470001</cx:pt>
          <cx:pt idx="943">143.66000399999999</cx:pt>
          <cx:pt idx="944">141.89999399999999</cx:pt>
          <cx:pt idx="945">141.759995</cx:pt>
          <cx:pt idx="946">139.490005</cx:pt>
          <cx:pt idx="947">139.470001</cx:pt>
          <cx:pt idx="948">143.05999800000001</cx:pt>
          <cx:pt idx="949">144.029999</cx:pt>
          <cx:pt idx="950">142.270004</cx:pt>
          <cx:pt idx="951">143.229996</cx:pt>
          <cx:pt idx="952">141.240005</cx:pt>
          <cx:pt idx="953">142.11000100000001</cx:pt>
          <cx:pt idx="954">143.770004</cx:pt>
          <cx:pt idx="955">143.449997</cx:pt>
          <cx:pt idx="956">147.009995</cx:pt>
          <cx:pt idx="957">148.699997</cx:pt>
          <cx:pt idx="958">148.80999800000001</cx:pt>
          <cx:pt idx="959">149.69000199999999</cx:pt>
          <cx:pt idx="960">148.679993</cx:pt>
          <cx:pt idx="961">149.33000200000001</cx:pt>
          <cx:pt idx="962">149.36000100000001</cx:pt>
          <cx:pt idx="963">149.820007</cx:pt>
          <cx:pt idx="964">147.220001</cx:pt>
          <cx:pt idx="965">148.990005</cx:pt>
          <cx:pt idx="966">148.66000399999999</cx:pt>
          <cx:pt idx="967">150.38999899999999</cx:pt>
          <cx:pt idx="968">151.58000200000001</cx:pt>
          <cx:pt idx="969">151.88999899999999</cx:pt>
          <cx:pt idx="970">151.41000399999999</cx:pt>
          <cx:pt idx="971">150.199997</cx:pt>
          <cx:pt idx="972">150.020004</cx:pt>
          <cx:pt idx="973">148.96000699999999</cx:pt>
          <cx:pt idx="974">148.429993</cx:pt>
          <cx:pt idx="975">150.36999499999999</cx:pt>
          <cx:pt idx="976">149.94000199999999</cx:pt>
          <cx:pt idx="977">151</cx:pt>
          <cx:pt idx="978">153.71000699999999</cx:pt>
          <cx:pt idx="979">157.64999399999999</cx:pt>
          <cx:pt idx="980">161.679993</cx:pt>
          <cx:pt idx="981">161.11999499999999</cx:pt>
          <cx:pt idx="982">160.75</cx:pt>
          <cx:pt idx="983">159.570007</cx:pt>
          <cx:pt idx="984">159.36999499999999</cx:pt>
          <cx:pt idx="985">159.990005</cx:pt>
          <cx:pt idx="986">167.479996</cx:pt>
          <cx:pt idx="987">158.740005</cx:pt>
          <cx:pt idx="988">164.020004</cx:pt>
          <cx:pt idx="989">164.28999300000001</cx:pt>
          <cx:pt idx="990">169.08000200000001</cx:pt>
          <cx:pt idx="991">172.13000500000001</cx:pt>
          <cx:pt idx="992">174.91000399999999</cx:pt>
          <cx:pt idx="993">175.21000699999999</cx:pt>
          <cx:pt idx="994">181.11999499999999</cx:pt>
          <cx:pt idx="995">175.25</cx:pt>
          <cx:pt idx="996">175.11000100000001</cx:pt>
          <cx:pt idx="997">179.279999</cx:pt>
          <cx:pt idx="998">169.929993</cx:pt>
          <cx:pt idx="999">168.279999</cx:pt>
          <cx:pt idx="1000">171.55999800000001</cx:pt>
          <cx:pt idx="1001">173.03999300000001</cx:pt>
          <cx:pt idx="1002">175.85000600000001</cx:pt>
          <cx:pt idx="1003">177.08999600000001</cx:pt>
          <cx:pt idx="1004">180.16000399999999</cx:pt>
          <cx:pt idx="1005">179.33000200000001</cx:pt>
          <cx:pt idx="1006">179.470001</cx:pt>
          <cx:pt idx="1007">178.08999600000001</cx:pt>
          <cx:pt idx="1008">177.83000200000001</cx:pt>
          <cx:pt idx="1009">182.63000500000001</cx:pt>
          <cx:pt idx="1010">179.61000100000001</cx:pt>
          <cx:pt idx="1011">172.699997</cx:pt>
          <cx:pt idx="1012">172.88999899999999</cx:pt>
          <cx:pt idx="1013">169.08000200000001</cx:pt>
          <cx:pt idx="1014">172.320007</cx:pt>
          <cx:pt idx="1015">176.11999499999999</cx:pt>
          <cx:pt idx="1016">175.779999</cx:pt>
          <cx:pt idx="1017">171.33999600000001</cx:pt>
          <cx:pt idx="1018">171.509995</cx:pt>
          <cx:pt idx="1019">170</cx:pt>
          <cx:pt idx="1020">166.979996</cx:pt>
          <cx:pt idx="1021">164.41999799999999</cx:pt>
          <cx:pt idx="1022">160.020004</cx:pt>
          <cx:pt idx="1023">158.979996</cx:pt>
          <cx:pt idx="1024">163.5</cx:pt>
          <cx:pt idx="1025">162.449997</cx:pt>
          <cx:pt idx="1026">165.71000699999999</cx:pt>
          <cx:pt idx="1027">170.16000399999999</cx:pt>
          <cx:pt idx="1028">174.009995</cx:pt>
          <cx:pt idx="1029">174.75</cx:pt>
          <cx:pt idx="1030">174.479996</cx:pt>
          <cx:pt idx="1031">171.679993</cx:pt>
          <cx:pt idx="1032">172.86000100000001</cx:pt>
          <cx:pt idx="1033">171.729996</cx:pt>
          <cx:pt idx="1034">176.050003</cx:pt>
          <cx:pt idx="1035">174.13999899999999</cx:pt>
          <cx:pt idx="1036">172.33000200000001</cx:pt>
          <cx:pt idx="1037">167.36999499999999</cx:pt>
          <cx:pt idx="1038">170.970001</cx:pt>
          <cx:pt idx="1039">171.85000600000001</cx:pt>
          <cx:pt idx="1040">171.029999</cx:pt>
          <cx:pt idx="1041">169.820007</cx:pt>
          <cx:pt idx="1042">164.979996</cx:pt>
          <cx:pt idx="1043">165.53999300000001</cx:pt>
          <cx:pt idx="1044">152.58000200000001</cx:pt>
          <cx:pt idx="1045">163.83999600000001</cx:pt>
          <cx:pt idx="1046">163.05999800000001</cx:pt>
          <cx:pt idx="1047">164.699997</cx:pt>
          <cx:pt idx="1048">164.38999899999999</cx:pt>
          <cx:pt idx="1049">168.470001</cx:pt>
          <cx:pt idx="1050">164.490005</cx:pt>
          <cx:pt idx="1051">163.36000100000001</cx:pt>
          <cx:pt idx="1052">158.820007</cx:pt>
          <cx:pt idx="1053">161.479996</cx:pt>
          <cx:pt idx="1054">160.199997</cx:pt>
          <cx:pt idx="1055">158.929993</cx:pt>
          <cx:pt idx="1056">151.449997</cx:pt>
          <cx:pt idx="1057">150.89999399999999</cx:pt>
          <cx:pt idx="1058">157.050003</cx:pt>
          <cx:pt idx="1059">158.61000100000001</cx:pt>
          <cx:pt idx="1060">160.509995</cx:pt>
          <cx:pt idx="1061">163.509995</cx:pt>
          <cx:pt idx="1062">165.509995</cx:pt>
          <cx:pt idx="1063">167.990005</cx:pt>
          <cx:pt idx="1064">171.05999800000001</cx:pt>
          <cx:pt idx="1065">173.88000500000001</cx:pt>
          <cx:pt idx="1066">172.16999799999999</cx:pt>
          <cx:pt idx="1067">176.69000199999999</cx:pt>
          <cx:pt idx="1068">178.550003</cx:pt>
          <cx:pt idx="1069">177.83999600000001</cx:pt>
          <cx:pt idx="1070">174.029999</cx:pt>
          <cx:pt idx="1071">174.570007</cx:pt>
          <cx:pt idx="1072">177.5</cx:pt>
          <cx:pt idx="1073">172.36000100000001</cx:pt>
          <cx:pt idx="1074">171.16000399999999</cx:pt>
          <cx:pt idx="1075">171.779999</cx:pt>
          <cx:pt idx="1076">168.71000699999999</cx:pt>
          <cx:pt idx="1077">168.020004</cx:pt>
          <cx:pt idx="1078">167.38999899999999</cx:pt>
          <cx:pt idx="1079">170.61999499999999</cx:pt>
          <cx:pt idx="1080">163.91999799999999</cx:pt>
          <cx:pt idx="1081">165.020004</cx:pt>
          <cx:pt idx="1082">168.759995</cx:pt>
          <cx:pt idx="1083">168.91000399999999</cx:pt>
          <cx:pt idx="1084">166.46000699999999</cx:pt>
          <cx:pt idx="1085">161.11999499999999</cx:pt>
          <cx:pt idx="1086">162.25</cx:pt>
          <cx:pt idx="1087">155.91000399999999</cx:pt>
          <cx:pt idx="1088">159.25</cx:pt>
          <cx:pt idx="1089">161.83999600000001</cx:pt>
          <cx:pt idx="1090">156.71000699999999</cx:pt>
          <cx:pt idx="1091">158.14999399999999</cx:pt>
          <cx:pt idx="1092">159.66999799999999</cx:pt>
          <cx:pt idx="1093">163.85000600000001</cx:pt>
          <cx:pt idx="1094">156.009995</cx:pt>
          <cx:pt idx="1095">154.929993</cx:pt>
          <cx:pt idx="1096">155.520004</cx:pt>
          <cx:pt idx="1097">153.5</cx:pt>
          <cx:pt idx="1098">142.770004</cx:pt>
          <cx:pt idx="1099">144.58999600000001</cx:pt>
          <cx:pt idx="1100">145.550003</cx:pt>
          <cx:pt idx="1101">148.86000100000001</cx:pt>
          <cx:pt idx="1102">146.85000600000001</cx:pt>
          <cx:pt idx="1103">139.88000500000001</cx:pt>
          <cx:pt idx="1104">139.08999600000001</cx:pt>
          <cx:pt idx="1105">137.78999300000001</cx:pt>
          <cx:pt idx="1106">140.80999800000001</cx:pt>
          <cx:pt idx="1107">138.429993</cx:pt>
          <cx:pt idx="1108">137.38999899999999</cx:pt>
          <cx:pt idx="1109">145.38999899999999</cx:pt>
          <cx:pt idx="1110">149.070007</cx:pt>
          <cx:pt idx="1111">149.89999399999999</cx:pt>
          <cx:pt idx="1112">147.83000200000001</cx:pt>
          <cx:pt idx="1113">146.89999399999999</cx:pt>
          <cx:pt idx="1114">147.029999</cx:pt>
          <cx:pt idx="1115">144.35000600000001</cx:pt>
          <cx:pt idx="1116">148.58000200000001</cx:pt>
          <cx:pt idx="1117">147.08000200000001</cx:pt>
          <cx:pt idx="1118">140.279999</cx:pt>
          <cx:pt idx="1119">132.86999499999999</cx:pt>
          <cx:pt idx="1120">133.13000500000001</cx:pt>
          <cx:pt idx="1121">134.28999300000001</cx:pt>
          <cx:pt idx="1122">132.08000200000001</cx:pt>
          <cx:pt idx="1123">130.070007</cx:pt>
          <cx:pt idx="1124">133.41999799999999</cx:pt>
          <cx:pt idx="1125">134.78999300000001</cx:pt>
          <cx:pt idx="1126">136.820007</cx:pt>
          <cx:pt idx="1127">139.89999399999999</cx:pt>
          <cx:pt idx="1128">142.699997</cx:pt>
          <cx:pt idx="1129">142.13000500000001</cx:pt>
          <cx:pt idx="1130">137.46000699999999</cx:pt>
          <cx:pt idx="1131">137.25</cx:pt>
          <cx:pt idx="1132">136.03999300000001</cx:pt>
          <cx:pt idx="1133">137.770004</cx:pt>
          <cx:pt idx="1134">141.35000600000001</cx:pt>
          <cx:pt idx="1135">143.28999300000001</cx:pt>
          <cx:pt idx="1136">145.259995</cx:pt>
          <cx:pt idx="1137">145.66999799999999</cx:pt>
          <cx:pt idx="1138">145.759995</cx:pt>
          <cx:pt idx="1139">142.990005</cx:pt>
          <cx:pt idx="1140">144.08000200000001</cx:pt>
          <cx:pt idx="1141">149.779999</cx:pt>
          <cx:pt idx="1142">150.740005</cx:pt>
          <cx:pt idx="1143">147.91999799999999</cx:pt>
          <cx:pt idx="1144">151.11999499999999</cx:pt>
          <cx:pt idx="1145">154.5</cx:pt>
          <cx:pt idx="1146">155.38999899999999</cx:pt>
          <cx:pt idx="1147">154.009995</cx:pt>
          <cx:pt idx="1148">152.259995</cx:pt>
          <cx:pt idx="1149">152.58000200000001</cx:pt>
          <cx:pt idx="1150">156.979996</cx:pt>
          <cx:pt idx="1151">161.240005</cx:pt>
          <cx:pt idx="1152">161.009995</cx:pt>
          <cx:pt idx="1153">160.10000600000001</cx:pt>
          <cx:pt idx="1154">160.83999600000001</cx:pt>
          <cx:pt idx="1155">166.009995</cx:pt>
          <cx:pt idx="1156">163.21000699999999</cx:pt>
          <cx:pt idx="1157">166.36999499999999</cx:pt>
          <cx:pt idx="1158">164.020004</cx:pt>
          <cx:pt idx="1159">167.679993</cx:pt>
          <cx:pt idx="1160">170.05999800000001</cx:pt>
          <cx:pt idx="1161">169.820007</cx:pt>
          <cx:pt idx="1162">171.520004</cx:pt>
          <cx:pt idx="1163">172.779999</cx:pt>
          <cx:pt idx="1164">172.770004</cx:pt>
          <cx:pt idx="1165">173.75</cx:pt>
          <cx:pt idx="1166">173.029999</cx:pt>
          <cx:pt idx="1167">169.69000199999999</cx:pt>
          <cx:pt idx="1168">167.08000200000001</cx:pt>
          <cx:pt idx="1169">167.320007</cx:pt>
          <cx:pt idx="1170">168.779999</cx:pt>
          <cx:pt idx="1171">170.570007</cx:pt>
          <cx:pt idx="1172">161.14999399999999</cx:pt>
          <cx:pt idx="1173">162.13000500000001</cx:pt>
          <cx:pt idx="1174">160.30999800000001</cx:pt>
          <cx:pt idx="1175">156.63999899999999</cx:pt>
          <cx:pt idx="1176">159.75</cx:pt>
          <cx:pt idx="1177">156.470001</cx:pt>
          <cx:pt idx="1178">154.820007</cx:pt>
          <cx:pt idx="1179">154.63999899999999</cx:pt>
          <cx:pt idx="1180">155.470001</cx:pt>
          <cx:pt idx="1181">159.58999600000001</cx:pt>
          <cx:pt idx="1182">159.89999399999999</cx:pt>
          <cx:pt idx="1183">154.78999300000001</cx:pt>
          <cx:pt idx="1184">154.64999399999999</cx:pt>
          <cx:pt idx="1185">151.21000699999999</cx:pt>
          <cx:pt idx="1186">149.30999800000001</cx:pt>
          <cx:pt idx="1187">153.39999399999999</cx:pt>
          <cx:pt idx="1188">157.33999600000001</cx:pt>
          <cx:pt idx="1189">152.38000500000001</cx:pt>
          <cx:pt idx="1190">151.19000199999999</cx:pt>
          <cx:pt idx="1191">149.66000399999999</cx:pt>
          <cx:pt idx="1192">152.740005</cx:pt>
          <cx:pt idx="1193">147.63999899999999</cx:pt>
          <cx:pt idx="1194">146.10000600000001</cx:pt>
          <cx:pt idx="1195">141.279999</cx:pt>
          <cx:pt idx="1196">138.21000699999999</cx:pt>
          <cx:pt idx="1197">145.029999</cx:pt>
          <cx:pt idx="1198">144.070007</cx:pt>
          <cx:pt idx="1199">145.80999800000001</cx:pt>
          <cx:pt idx="1200">142.53999300000001</cx:pt>
          <cx:pt idx="1201">140.41999799999999</cx:pt>
          <cx:pt idx="1202">139.89999399999999</cx:pt>
          <cx:pt idx="1203">139.13000500000001</cx:pt>
          <cx:pt idx="1204">134.990005</cx:pt>
          <cx:pt idx="1205">144.30999800000001</cx:pt>
          <cx:pt idx="1206">141.070007</cx:pt>
          <cx:pt idx="1207">145.490005</cx:pt>
          <cx:pt idx="1208">141.69000199999999</cx:pt>
          <cx:pt idx="1209">143.020004</cx:pt>
          <cx:pt idx="1210">142.86999499999999</cx:pt>
          <cx:pt idx="1211">147.19000199999999</cx:pt>
          <cx:pt idx="1212">150.08999600000001</cx:pt>
          <cx:pt idx="1213">150.96000699999999</cx:pt>
          <cx:pt idx="1214">148.070007</cx:pt>
          <cx:pt idx="1215">148.199997</cx:pt>
          <cx:pt idx="1216">153.16000399999999</cx:pt>
          <cx:pt idx="1217">155.08000200000001</cx:pt>
          <cx:pt idx="1218">148.949997</cx:pt>
          <cx:pt idx="1219">142.05999800000001</cx:pt>
          <cx:pt idx="1220">142.08999600000001</cx:pt>
          <cx:pt idx="1221">137.11000100000001</cx:pt>
          <cx:pt idx="1222">140.41000399999999</cx:pt>
          <cx:pt idx="1223">138.5</cx:pt>
          <cx:pt idx="1224">141.240005</cx:pt>
          <cx:pt idx="1225">145.820007</cx:pt>
          <cx:pt idx="1226">148.970001</cx:pt>
          <cx:pt idx="1227">152.220001</cx:pt>
          <cx:pt idx="1228">149.13000500000001</cx:pt>
          <cx:pt idx="1229">146.429993</cx:pt>
          <cx:pt idx="1230">152.30999800000001</cx:pt>
          <cx:pt idx="1231">150.16000399999999</cx:pt>
          <cx:pt idx="1232">148.13000500000001</cx:pt>
          <cx:pt idx="1233">149.449997</cx:pt>
          <cx:pt idx="1234">148.30999800000001</cx:pt>
          <cx:pt idx="1235">145.13999899999999</cx:pt>
          <cx:pt idx="1236">144.28999300000001</cx:pt>
          <cx:pt idx="1237">141.39999399999999</cx:pt>
          <cx:pt idx="1238">148.21000699999999</cx:pt>
          <cx:pt idx="1239">145.96000699999999</cx:pt>
          <cx:pt idx="1240">147.770004</cx:pt>
          <cx:pt idx="1241">147.070007</cx:pt>
          <cx:pt idx="1242">142.19000199999999</cx:pt>
          <cx:pt idx="1243">142.36000100000001</cx:pt>
          <cx:pt idx="1244">142.33999600000001</cx:pt>
          <cx:pt idx="1245">142.699997</cx:pt>
          <cx:pt idx="1246">149.5</cx:pt>
          <cx:pt idx="1247">145.35000600000001</cx:pt>
          <cx:pt idx="1248">141.11000100000001</cx:pt>
          <cx:pt idx="1249">136.69000199999999</cx:pt>
          <cx:pt idx="1250">135.11000100000001</cx:pt>
          <cx:pt idx="1251">131.38999899999999</cx:pt>
          <cx:pt idx="1252">132.979996</cx:pt>
          <cx:pt idx="1253">134.35000600000001</cx:pt>
          <cx:pt idx="1254">130.91999799999999</cx:pt>
          <cx:pt idx="1255">131.38000500000001</cx:pt>
          <cx:pt idx="1256">129.66999799999999</cx:pt>
          <cx:pt idx="1257">127.989998</cx:pt>
          <cx:pt idx="1258">128.41000399999999</cx:pt>
          <cx:pt idx="1259">130.279999</cx:pt>
          <cx:pt idx="1260">126.889999</cx:pt>
          <cx:pt idx="1261">127.129997</cx:pt>
          <cx:pt idx="1262">126.010002</cx:pt>
          <cx:pt idx="1263">130.470001</cx:pt>
          <cx:pt idx="1264">130.259995</cx:pt>
          <cx:pt idx="1265">131.25</cx:pt>
          <cx:pt idx="1266">133.88000500000001</cx:pt>
          <cx:pt idx="1267">132.029999</cx:pt>
          <cx:pt idx="1268">134.83000200000001</cx:pt>
          <cx:pt idx="1269">136.820007</cx:pt>
          <cx:pt idx="1270">134.08000200000001</cx:pt>
          <cx:pt idx="1271">135.279999</cx:pt>
          <cx:pt idx="1272">138.11999499999999</cx:pt>
          <cx:pt idx="1273">140.30999800000001</cx:pt>
          <cx:pt idx="1274">140.88999899999999</cx:pt>
          <cx:pt idx="1275">143.16999799999999</cx:pt>
          <cx:pt idx="1276">143.16000399999999</cx:pt>
          <cx:pt idx="1277">144.96000699999999</cx:pt>
        </cx:lvl>
      </cx:numDim>
    </cx:data>
  </cx:chartData>
  <cx:chart>
    <cx:title pos="t" align="ctr" overlay="0">
      <cx:tx>
        <cx:txData>
          <cx:v>Open</cx:v>
        </cx:txData>
      </cx:tx>
      <cx:txPr>
        <a:bodyPr rot="0" spcFirstLastPara="1" vertOverflow="ellipsis" vert="horz" wrap="square" lIns="38100" tIns="19050" rIns="38100" bIns="19050" anchor="ctr" anchorCtr="1" compatLnSpc="0"/>
        <a:lstStyle/>
        <a:p>
          <a:pPr algn="ctr" rtl="0">
            <a:defRPr sz="1400" b="1" i="0" u="none" strike="noStrike" kern="1200" cap="none" baseline="0">
              <a:solidFill>
                <a:sysClr val="window" lastClr="FFFFFF">
                  <a:lumMod val="85000"/>
                </a:sysClr>
              </a:solidFill>
              <a:latin typeface="+mn-lt"/>
              <a:ea typeface="+mn-ea"/>
              <a:cs typeface="+mn-cs"/>
            </a:defRPr>
          </a:pPr>
          <a:r>
            <a:rPr kumimoji="0" lang="en-US" sz="1400" b="1" i="0" u="none" strike="noStrike" kern="1200" cap="none" spc="0" normalizeH="0" baseline="0" noProof="0">
              <a:ln>
                <a:noFill/>
              </a:ln>
              <a:solidFill>
                <a:sysClr val="window" lastClr="FFFFFF">
                  <a:lumMod val="85000"/>
                </a:sysClr>
              </a:solidFill>
              <a:effectLst/>
              <a:uLnTx/>
              <a:uFillTx/>
              <a:latin typeface="Calibri" panose="020F0502020204030204"/>
            </a:rPr>
            <a:t>Open</a:t>
          </a:r>
        </a:p>
      </cx:txPr>
    </cx:title>
    <cx:plotArea>
      <cx:plotAreaRegion>
        <cx:series layoutId="clusteredColumn" uniqueId="{76FD6C3A-C2FD-4599-8A71-4920091FD4D0}">
          <cx:tx>
            <cx:txData>
              <cx:f>Apple!$B$1</cx:f>
              <cx:v>Open</cx:v>
            </cx:txData>
          </cx:tx>
          <cx:dataId val="0"/>
          <cx:layoutPr>
            <cx:binning intervalClosed="r"/>
          </cx:layoutPr>
        </cx:series>
      </cx:plotAreaRegion>
      <cx:axis id="0">
        <cx:catScaling gapWidth="3.1500001"/>
        <cx:majorGridlines/>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37A61-0D97-4EDA-B0E7-CAC4ABCDBCFF}" type="datetimeFigureOut">
              <a:rPr lang="tr-TR" smtClean="0"/>
              <a:t>14.12.2023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26313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37A61-0D97-4EDA-B0E7-CAC4ABCDBCFF}" type="datetimeFigureOut">
              <a:rPr lang="tr-TR" smtClean="0"/>
              <a:t>14.12.2023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1672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37A61-0D97-4EDA-B0E7-CAC4ABCDBCFF}" type="datetimeFigureOut">
              <a:rPr lang="tr-TR" smtClean="0"/>
              <a:t>14.12.2023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2698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37A61-0D97-4EDA-B0E7-CAC4ABCDBCFF}" type="datetimeFigureOut">
              <a:rPr lang="tr-TR" smtClean="0"/>
              <a:t>14.12.2023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323835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37A61-0D97-4EDA-B0E7-CAC4ABCDBCFF}" type="datetimeFigureOut">
              <a:rPr lang="tr-TR" smtClean="0"/>
              <a:t>14.12.2023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91225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37A61-0D97-4EDA-B0E7-CAC4ABCDBCFF}" type="datetimeFigureOut">
              <a:rPr lang="tr-TR" smtClean="0"/>
              <a:t>14.12.2023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41821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37A61-0D97-4EDA-B0E7-CAC4ABCDBCFF}" type="datetimeFigureOut">
              <a:rPr lang="tr-TR" smtClean="0"/>
              <a:t>14.12.2023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326715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37A61-0D97-4EDA-B0E7-CAC4ABCDBCFF}" type="datetimeFigureOut">
              <a:rPr lang="tr-TR" smtClean="0"/>
              <a:t>14.12.2023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270194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37A61-0D97-4EDA-B0E7-CAC4ABCDBCFF}" type="datetimeFigureOut">
              <a:rPr lang="tr-TR" smtClean="0"/>
              <a:t>14.12.2023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179423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37A61-0D97-4EDA-B0E7-CAC4ABCDBCFF}" type="datetimeFigureOut">
              <a:rPr lang="tr-TR" smtClean="0"/>
              <a:t>14.12.2023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349305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37A61-0D97-4EDA-B0E7-CAC4ABCDBCFF}" type="datetimeFigureOut">
              <a:rPr lang="tr-TR" smtClean="0"/>
              <a:t>14.12.2023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8A557E9-A43E-4F16-BE5E-56BADA405B74}" type="slidenum">
              <a:rPr lang="tr-TR" smtClean="0"/>
              <a:t>‹#›</a:t>
            </a:fld>
            <a:endParaRPr lang="tr-TR"/>
          </a:p>
        </p:txBody>
      </p:sp>
    </p:spTree>
    <p:extLst>
      <p:ext uri="{BB962C8B-B14F-4D97-AF65-F5344CB8AC3E}">
        <p14:creationId xmlns:p14="http://schemas.microsoft.com/office/powerpoint/2010/main" val="420868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37A61-0D97-4EDA-B0E7-CAC4ABCDBCFF}" type="datetimeFigureOut">
              <a:rPr lang="tr-TR" smtClean="0"/>
              <a:t>14.12.2023</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557E9-A43E-4F16-BE5E-56BADA405B74}" type="slidenum">
              <a:rPr lang="tr-TR" smtClean="0"/>
              <a:t>‹#›</a:t>
            </a:fld>
            <a:endParaRPr lang="tr-TR"/>
          </a:p>
        </p:txBody>
      </p:sp>
    </p:spTree>
    <p:extLst>
      <p:ext uri="{BB962C8B-B14F-4D97-AF65-F5344CB8AC3E}">
        <p14:creationId xmlns:p14="http://schemas.microsoft.com/office/powerpoint/2010/main" val="39751481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2.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5" Type="http://schemas.openxmlformats.org/officeDocument/2006/relationships/image" Target="../media/image6.png"/><Relationship Id="rId4" Type="http://schemas.microsoft.com/office/2014/relationships/chartEx" Target="../charts/chartEx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4093-24CC-BAD1-14AE-492665E3F70F}"/>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Data Project</a:t>
            </a:r>
          </a:p>
        </p:txBody>
      </p:sp>
      <p:sp>
        <p:nvSpPr>
          <p:cNvPr id="3" name="Subtitle 2">
            <a:extLst>
              <a:ext uri="{FF2B5EF4-FFF2-40B4-BE49-F238E27FC236}">
                <a16:creationId xmlns:a16="http://schemas.microsoft.com/office/drawing/2014/main" id="{7A8E6134-ABF1-CD7E-B0E9-3E1341D43EFD}"/>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b="1" i="1" dirty="0">
                <a:effectLst/>
              </a:rPr>
              <a:t>Null Hypothesis (H0):</a:t>
            </a:r>
            <a:r>
              <a:rPr lang="en-US" sz="2000" b="0" i="1" dirty="0">
                <a:effectLst/>
              </a:rPr>
              <a:t> "There is no statistically significant correlation between the daily stock returns of Apple, Tesla, and Microsoft and the S&amp;P 500."</a:t>
            </a:r>
          </a:p>
          <a:p>
            <a:pPr indent="-228600" algn="l">
              <a:buFont typeface="Arial" panose="020B0604020202020204" pitchFamily="34" charset="0"/>
              <a:buChar char="•"/>
            </a:pPr>
            <a:r>
              <a:rPr lang="en-US" sz="2000" b="1" i="1" dirty="0">
                <a:effectLst/>
              </a:rPr>
              <a:t>Alternative Hypothesis (H1):</a:t>
            </a:r>
            <a:r>
              <a:rPr lang="en-US" sz="2000" b="0" i="1" dirty="0">
                <a:effectLst/>
              </a:rPr>
              <a:t> "There is a statistically significant positive correlation between the daily stock returns of Apple, Tesla, and Microsoft and the S&amp;P 500.</a:t>
            </a:r>
          </a:p>
        </p:txBody>
      </p:sp>
      <p:sp>
        <p:nvSpPr>
          <p:cNvPr id="4" name="TextBox 3">
            <a:extLst>
              <a:ext uri="{FF2B5EF4-FFF2-40B4-BE49-F238E27FC236}">
                <a16:creationId xmlns:a16="http://schemas.microsoft.com/office/drawing/2014/main" id="{51E6AD83-815C-6590-CA16-0FE9A9E2E318}"/>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i="0">
                <a:effectLst/>
              </a:rPr>
              <a:t> </a:t>
            </a:r>
            <a:r>
              <a:rPr lang="en-US" sz="1700" b="1" i="1">
                <a:effectLst/>
              </a:rPr>
              <a:t>Hypothesis</a:t>
            </a:r>
            <a:r>
              <a:rPr lang="en-US" sz="1700" b="0" i="1">
                <a:effectLst/>
              </a:rPr>
              <a:t>: </a:t>
            </a:r>
            <a:r>
              <a:rPr lang="en-US" sz="1700" b="0" i="0">
                <a:effectLst/>
              </a:rPr>
              <a:t>There exists a statistically significant correlation between the daily stock returns of Apple (AAPL), Tesla (TSLA), and Microsoft (MSFT) and the overall performance of the stock market represented by the S&amp;P 500 index. Specifically, we hypothesize that the returns of these individual stocks are positively correlated with the returns of the S&amp;P 500, indicating that the overall market performance influences the stock prices of these major technology companies.</a:t>
            </a:r>
            <a:endParaRPr lang="en-US" sz="1700"/>
          </a:p>
        </p:txBody>
      </p:sp>
      <p:sp>
        <p:nvSpPr>
          <p:cNvPr id="5" name="TextBox 4">
            <a:extLst>
              <a:ext uri="{FF2B5EF4-FFF2-40B4-BE49-F238E27FC236}">
                <a16:creationId xmlns:a16="http://schemas.microsoft.com/office/drawing/2014/main" id="{8E41C7B0-F9EF-5759-E099-CE213239CE1F}"/>
              </a:ext>
            </a:extLst>
          </p:cNvPr>
          <p:cNvSpPr txBox="1"/>
          <p:nvPr/>
        </p:nvSpPr>
        <p:spPr>
          <a:xfrm>
            <a:off x="2057858" y="3848100"/>
            <a:ext cx="1623714" cy="369332"/>
          </a:xfrm>
          <a:prstGeom prst="rect">
            <a:avLst/>
          </a:prstGeom>
          <a:noFill/>
        </p:spPr>
        <p:txBody>
          <a:bodyPr wrap="none" rtlCol="0">
            <a:spAutoFit/>
          </a:bodyPr>
          <a:lstStyle/>
          <a:p>
            <a:r>
              <a:rPr lang="tr-TR" dirty="0"/>
              <a:t>Hamza SOYUER</a:t>
            </a:r>
          </a:p>
        </p:txBody>
      </p:sp>
    </p:spTree>
    <p:extLst>
      <p:ext uri="{BB962C8B-B14F-4D97-AF65-F5344CB8AC3E}">
        <p14:creationId xmlns:p14="http://schemas.microsoft.com/office/powerpoint/2010/main" val="352901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03B0-D0B3-2188-5B60-E1DDC66EE02D}"/>
              </a:ext>
            </a:extLst>
          </p:cNvPr>
          <p:cNvSpPr>
            <a:spLocks noGrp="1"/>
          </p:cNvSpPr>
          <p:nvPr>
            <p:ph type="title"/>
          </p:nvPr>
        </p:nvSpPr>
        <p:spPr>
          <a:xfrm>
            <a:off x="374904" y="1161288"/>
            <a:ext cx="3438144" cy="1124712"/>
          </a:xfrm>
        </p:spPr>
        <p:txBody>
          <a:bodyPr vert="horz" lIns="91440" tIns="45720" rIns="91440" bIns="45720" rtlCol="0" anchor="b">
            <a:normAutofit/>
          </a:bodyPr>
          <a:lstStyle/>
          <a:p>
            <a:r>
              <a:rPr lang="en-US" sz="2800"/>
              <a:t>Regression Analysis</a:t>
            </a:r>
          </a:p>
        </p:txBody>
      </p:sp>
      <p:graphicFrame>
        <p:nvGraphicFramePr>
          <p:cNvPr id="4" name="Content Placeholder 3">
            <a:extLst>
              <a:ext uri="{FF2B5EF4-FFF2-40B4-BE49-F238E27FC236}">
                <a16:creationId xmlns:a16="http://schemas.microsoft.com/office/drawing/2014/main" id="{9BED38EB-FC06-8C18-6076-87354979C766}"/>
              </a:ext>
            </a:extLst>
          </p:cNvPr>
          <p:cNvGraphicFramePr>
            <a:graphicFrameLocks noGrp="1"/>
          </p:cNvGraphicFramePr>
          <p:nvPr>
            <p:ph idx="1"/>
            <p:extLst>
              <p:ext uri="{D42A27DB-BD31-4B8C-83A1-F6EECF244321}">
                <p14:modId xmlns:p14="http://schemas.microsoft.com/office/powerpoint/2010/main" val="2249897285"/>
              </p:ext>
            </p:extLst>
          </p:nvPr>
        </p:nvGraphicFramePr>
        <p:xfrm>
          <a:off x="4988170" y="3290219"/>
          <a:ext cx="6823343" cy="2303493"/>
        </p:xfrm>
        <a:graphic>
          <a:graphicData uri="http://schemas.openxmlformats.org/drawingml/2006/table">
            <a:tbl>
              <a:tblPr firstRow="1" bandRow="1">
                <a:solidFill>
                  <a:schemeClr val="bg1"/>
                </a:solidFill>
              </a:tblPr>
              <a:tblGrid>
                <a:gridCol w="1642469">
                  <a:extLst>
                    <a:ext uri="{9D8B030D-6E8A-4147-A177-3AD203B41FA5}">
                      <a16:colId xmlns:a16="http://schemas.microsoft.com/office/drawing/2014/main" val="1038060697"/>
                    </a:ext>
                  </a:extLst>
                </a:gridCol>
                <a:gridCol w="1726958">
                  <a:extLst>
                    <a:ext uri="{9D8B030D-6E8A-4147-A177-3AD203B41FA5}">
                      <a16:colId xmlns:a16="http://schemas.microsoft.com/office/drawing/2014/main" val="2230532125"/>
                    </a:ext>
                  </a:extLst>
                </a:gridCol>
                <a:gridCol w="1726958">
                  <a:extLst>
                    <a:ext uri="{9D8B030D-6E8A-4147-A177-3AD203B41FA5}">
                      <a16:colId xmlns:a16="http://schemas.microsoft.com/office/drawing/2014/main" val="4105931215"/>
                    </a:ext>
                  </a:extLst>
                </a:gridCol>
                <a:gridCol w="1726958">
                  <a:extLst>
                    <a:ext uri="{9D8B030D-6E8A-4147-A177-3AD203B41FA5}">
                      <a16:colId xmlns:a16="http://schemas.microsoft.com/office/drawing/2014/main" val="3072094924"/>
                    </a:ext>
                  </a:extLst>
                </a:gridCol>
              </a:tblGrid>
              <a:tr h="767831">
                <a:tc>
                  <a:txBody>
                    <a:bodyPr/>
                    <a:lstStyle/>
                    <a:p>
                      <a:pPr algn="l" fontAlgn="b">
                        <a:spcBef>
                          <a:spcPts val="0"/>
                        </a:spcBef>
                        <a:spcAft>
                          <a:spcPts val="0"/>
                        </a:spcAft>
                      </a:pPr>
                      <a:endParaRPr lang="tr-TR" sz="2500" b="0" i="0" u="none" strike="noStrike" cap="none" spc="0">
                        <a:solidFill>
                          <a:schemeClr val="bg1"/>
                        </a:solidFill>
                        <a:effectLst/>
                        <a:latin typeface="Arial" panose="020B0604020202020204" pitchFamily="34" charset="0"/>
                      </a:endParaRPr>
                    </a:p>
                  </a:txBody>
                  <a:tcPr marL="210883" marR="104555" marT="162218" marB="162218"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fontAlgn="b">
                        <a:spcBef>
                          <a:spcPts val="0"/>
                        </a:spcBef>
                        <a:spcAft>
                          <a:spcPts val="0"/>
                        </a:spcAft>
                      </a:pPr>
                      <a:r>
                        <a:rPr lang="tr-TR" sz="2500" b="0" i="0" u="none" strike="noStrike" cap="none" spc="0">
                          <a:solidFill>
                            <a:schemeClr val="bg1"/>
                          </a:solidFill>
                          <a:effectLst/>
                          <a:latin typeface="Calibri" panose="020F0502020204030204" pitchFamily="34" charset="0"/>
                        </a:rPr>
                        <a:t>MS</a:t>
                      </a:r>
                      <a:endParaRPr lang="tr-TR" sz="2500" b="0" i="0" u="none" strike="noStrike" cap="none" spc="0">
                        <a:solidFill>
                          <a:schemeClr val="bg1"/>
                        </a:solidFill>
                        <a:effectLst/>
                        <a:latin typeface="Arial" panose="020B0604020202020204" pitchFamily="34" charset="0"/>
                      </a:endParaRPr>
                    </a:p>
                  </a:txBody>
                  <a:tcPr marL="210883" marR="104555" marT="162218" marB="16221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fontAlgn="b">
                        <a:spcBef>
                          <a:spcPts val="0"/>
                        </a:spcBef>
                        <a:spcAft>
                          <a:spcPts val="0"/>
                        </a:spcAft>
                      </a:pPr>
                      <a:r>
                        <a:rPr lang="tr-TR" sz="2500" b="0" i="0" u="none" strike="noStrike" cap="none" spc="0">
                          <a:solidFill>
                            <a:schemeClr val="bg1"/>
                          </a:solidFill>
                          <a:effectLst/>
                          <a:latin typeface="Calibri" panose="020F0502020204030204" pitchFamily="34" charset="0"/>
                        </a:rPr>
                        <a:t>TESLA</a:t>
                      </a:r>
                      <a:endParaRPr lang="tr-TR" sz="2500" b="0" i="0" u="none" strike="noStrike" cap="none" spc="0">
                        <a:solidFill>
                          <a:schemeClr val="bg1"/>
                        </a:solidFill>
                        <a:effectLst/>
                        <a:latin typeface="Arial" panose="020B0604020202020204" pitchFamily="34" charset="0"/>
                      </a:endParaRPr>
                    </a:p>
                  </a:txBody>
                  <a:tcPr marL="210883" marR="104555" marT="162218" marB="16221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l" fontAlgn="b">
                        <a:spcBef>
                          <a:spcPts val="0"/>
                        </a:spcBef>
                        <a:spcAft>
                          <a:spcPts val="0"/>
                        </a:spcAft>
                      </a:pPr>
                      <a:r>
                        <a:rPr lang="tr-TR" sz="2500" b="0" i="0" u="none" strike="noStrike" cap="none" spc="0">
                          <a:solidFill>
                            <a:schemeClr val="bg1"/>
                          </a:solidFill>
                          <a:effectLst/>
                          <a:latin typeface="Calibri" panose="020F0502020204030204" pitchFamily="34" charset="0"/>
                        </a:rPr>
                        <a:t>APPLE</a:t>
                      </a:r>
                      <a:endParaRPr lang="tr-TR" sz="2500" b="0" i="0" u="none" strike="noStrike" cap="none" spc="0">
                        <a:solidFill>
                          <a:schemeClr val="bg1"/>
                        </a:solidFill>
                        <a:effectLst/>
                        <a:latin typeface="Arial" panose="020B0604020202020204" pitchFamily="34" charset="0"/>
                      </a:endParaRPr>
                    </a:p>
                  </a:txBody>
                  <a:tcPr marL="210883" marR="104555" marT="162218" marB="162218"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825286716"/>
                  </a:ext>
                </a:extLst>
              </a:tr>
              <a:tr h="767831">
                <a:tc>
                  <a:txBody>
                    <a:bodyPr/>
                    <a:lstStyle/>
                    <a:p>
                      <a:pPr algn="l" fontAlgn="b">
                        <a:spcBef>
                          <a:spcPts val="0"/>
                        </a:spcBef>
                        <a:spcAft>
                          <a:spcPts val="0"/>
                        </a:spcAft>
                      </a:pPr>
                      <a:r>
                        <a:rPr lang="tr-TR" sz="2500" b="0" i="0" u="none" strike="noStrike" cap="none" spc="0">
                          <a:solidFill>
                            <a:schemeClr val="tx1"/>
                          </a:solidFill>
                          <a:effectLst/>
                          <a:latin typeface="Calibri" panose="020F0502020204030204" pitchFamily="34" charset="0"/>
                        </a:rPr>
                        <a:t>Beta</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1.223216</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1.836604</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1.33991</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13949298"/>
                  </a:ext>
                </a:extLst>
              </a:tr>
              <a:tr h="767831">
                <a:tc>
                  <a:txBody>
                    <a:bodyPr/>
                    <a:lstStyle/>
                    <a:p>
                      <a:pPr algn="l" fontAlgn="b">
                        <a:spcBef>
                          <a:spcPts val="0"/>
                        </a:spcBef>
                        <a:spcAft>
                          <a:spcPts val="0"/>
                        </a:spcAft>
                      </a:pPr>
                      <a:r>
                        <a:rPr lang="tr-TR" sz="2500" b="0" i="0" u="none" strike="noStrike" cap="none" spc="0">
                          <a:solidFill>
                            <a:schemeClr val="tx1"/>
                          </a:solidFill>
                          <a:effectLst/>
                          <a:latin typeface="Calibri" panose="020F0502020204030204" pitchFamily="34" charset="0"/>
                        </a:rPr>
                        <a:t>R square</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0.604511</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0.232445</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algn="r" fontAlgn="b">
                        <a:spcBef>
                          <a:spcPts val="0"/>
                        </a:spcBef>
                        <a:spcAft>
                          <a:spcPts val="0"/>
                        </a:spcAft>
                      </a:pPr>
                      <a:r>
                        <a:rPr lang="tr-TR" sz="2500" b="0" i="0" u="none" strike="noStrike" cap="none" spc="0">
                          <a:solidFill>
                            <a:schemeClr val="tx1"/>
                          </a:solidFill>
                          <a:effectLst/>
                          <a:latin typeface="Calibri" panose="020F0502020204030204" pitchFamily="34" charset="0"/>
                        </a:rPr>
                        <a:t>0.549611</a:t>
                      </a:r>
                      <a:endParaRPr lang="tr-TR" sz="2500" b="0" i="0" u="none" strike="noStrike" cap="none" spc="0">
                        <a:solidFill>
                          <a:schemeClr val="tx1"/>
                        </a:solidFill>
                        <a:effectLst/>
                        <a:latin typeface="Arial" panose="020B0604020202020204" pitchFamily="34" charset="0"/>
                      </a:endParaRPr>
                    </a:p>
                  </a:txBody>
                  <a:tcPr marL="210883" marR="104555" marT="162218" marB="16221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4225648091"/>
                  </a:ext>
                </a:extLst>
              </a:tr>
            </a:tbl>
          </a:graphicData>
        </a:graphic>
      </p:graphicFrame>
      <p:pic>
        <p:nvPicPr>
          <p:cNvPr id="6" name="Picture 5">
            <a:extLst>
              <a:ext uri="{FF2B5EF4-FFF2-40B4-BE49-F238E27FC236}">
                <a16:creationId xmlns:a16="http://schemas.microsoft.com/office/drawing/2014/main" id="{912CDBD6-5379-61BE-721D-1231A7EA4D18}"/>
              </a:ext>
            </a:extLst>
          </p:cNvPr>
          <p:cNvPicPr>
            <a:picLocks noChangeAspect="1"/>
          </p:cNvPicPr>
          <p:nvPr/>
        </p:nvPicPr>
        <p:blipFill>
          <a:blip r:embed="rId2"/>
          <a:stretch>
            <a:fillRect/>
          </a:stretch>
        </p:blipFill>
        <p:spPr>
          <a:xfrm>
            <a:off x="4988170" y="985119"/>
            <a:ext cx="2168661" cy="1281065"/>
          </a:xfrm>
          <a:prstGeom prst="rect">
            <a:avLst/>
          </a:prstGeom>
        </p:spPr>
      </p:pic>
      <p:pic>
        <p:nvPicPr>
          <p:cNvPr id="15" name="Picture 14">
            <a:extLst>
              <a:ext uri="{FF2B5EF4-FFF2-40B4-BE49-F238E27FC236}">
                <a16:creationId xmlns:a16="http://schemas.microsoft.com/office/drawing/2014/main" id="{279BD459-C212-72FA-B134-DA37DE04C505}"/>
              </a:ext>
            </a:extLst>
          </p:cNvPr>
          <p:cNvPicPr>
            <a:picLocks noChangeAspect="1"/>
          </p:cNvPicPr>
          <p:nvPr/>
        </p:nvPicPr>
        <p:blipFill>
          <a:blip r:embed="rId3"/>
          <a:stretch>
            <a:fillRect/>
          </a:stretch>
        </p:blipFill>
        <p:spPr>
          <a:xfrm>
            <a:off x="7315510" y="982330"/>
            <a:ext cx="2167128" cy="1282680"/>
          </a:xfrm>
          <a:prstGeom prst="rect">
            <a:avLst/>
          </a:prstGeom>
        </p:spPr>
      </p:pic>
      <p:pic>
        <p:nvPicPr>
          <p:cNvPr id="8" name="Picture 7">
            <a:extLst>
              <a:ext uri="{FF2B5EF4-FFF2-40B4-BE49-F238E27FC236}">
                <a16:creationId xmlns:a16="http://schemas.microsoft.com/office/drawing/2014/main" id="{40A618A5-6691-73AE-8CAF-B78D51A4AB3F}"/>
              </a:ext>
            </a:extLst>
          </p:cNvPr>
          <p:cNvPicPr>
            <a:picLocks noChangeAspect="1"/>
          </p:cNvPicPr>
          <p:nvPr/>
        </p:nvPicPr>
        <p:blipFill>
          <a:blip r:embed="rId4"/>
          <a:stretch>
            <a:fillRect/>
          </a:stretch>
        </p:blipFill>
        <p:spPr>
          <a:xfrm>
            <a:off x="9644383" y="991111"/>
            <a:ext cx="2167128" cy="1280786"/>
          </a:xfrm>
          <a:prstGeom prst="rect">
            <a:avLst/>
          </a:prstGeom>
        </p:spPr>
      </p:pic>
      <p:sp>
        <p:nvSpPr>
          <p:cNvPr id="19" name="TextBox 18">
            <a:extLst>
              <a:ext uri="{FF2B5EF4-FFF2-40B4-BE49-F238E27FC236}">
                <a16:creationId xmlns:a16="http://schemas.microsoft.com/office/drawing/2014/main" id="{A1625382-9575-B0A3-4113-BC7E659276D2}"/>
              </a:ext>
            </a:extLst>
          </p:cNvPr>
          <p:cNvSpPr txBox="1"/>
          <p:nvPr/>
        </p:nvSpPr>
        <p:spPr>
          <a:xfrm>
            <a:off x="374904" y="2715768"/>
            <a:ext cx="3438144" cy="32095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a:effectLst/>
              </a:rPr>
              <a:t>A higher Beta generally implies higher risk and potential for higher returns. Investors with a higher risk tolerance may find stocks with higher Beta appealing.</a:t>
            </a:r>
          </a:p>
          <a:p>
            <a:pPr indent="-228600">
              <a:lnSpc>
                <a:spcPct val="90000"/>
              </a:lnSpc>
              <a:spcAft>
                <a:spcPts val="600"/>
              </a:spcAft>
              <a:buFont typeface="Arial" panose="020B0604020202020204" pitchFamily="34" charset="0"/>
              <a:buChar char="•"/>
            </a:pPr>
            <a:r>
              <a:rPr lang="en-US" sz="1700" b="0" i="0">
                <a:effectLst/>
              </a:rPr>
              <a:t>R-squared measures how well the stock's performance can be explained by market movements. A lower R-squared suggests that other factors beyond the market significantly influence the stock's performance.</a:t>
            </a:r>
          </a:p>
        </p:txBody>
      </p:sp>
    </p:spTree>
    <p:extLst>
      <p:ext uri="{BB962C8B-B14F-4D97-AF65-F5344CB8AC3E}">
        <p14:creationId xmlns:p14="http://schemas.microsoft.com/office/powerpoint/2010/main" val="81567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3C05-7BFD-9D4D-EF62-0BD281C1B8C7}"/>
              </a:ext>
            </a:extLst>
          </p:cNvPr>
          <p:cNvSpPr>
            <a:spLocks noGrp="1"/>
          </p:cNvSpPr>
          <p:nvPr>
            <p:ph type="title"/>
          </p:nvPr>
        </p:nvSpPr>
        <p:spPr>
          <a:xfrm>
            <a:off x="838200" y="609600"/>
            <a:ext cx="3739341" cy="1330839"/>
          </a:xfrm>
        </p:spPr>
        <p:txBody>
          <a:bodyPr>
            <a:normAutofit/>
          </a:bodyPr>
          <a:lstStyle/>
          <a:p>
            <a:r>
              <a:rPr lang="tr-TR" dirty="0"/>
              <a:t>Overall</a:t>
            </a:r>
          </a:p>
        </p:txBody>
      </p:sp>
      <p:sp>
        <p:nvSpPr>
          <p:cNvPr id="3" name="Content Placeholder 2">
            <a:extLst>
              <a:ext uri="{FF2B5EF4-FFF2-40B4-BE49-F238E27FC236}">
                <a16:creationId xmlns:a16="http://schemas.microsoft.com/office/drawing/2014/main" id="{E5F69ACF-1065-3987-C5A3-172B282B588F}"/>
              </a:ext>
            </a:extLst>
          </p:cNvPr>
          <p:cNvSpPr>
            <a:spLocks noGrp="1"/>
          </p:cNvSpPr>
          <p:nvPr>
            <p:ph idx="1"/>
          </p:nvPr>
        </p:nvSpPr>
        <p:spPr>
          <a:xfrm>
            <a:off x="862366" y="2194102"/>
            <a:ext cx="3427001" cy="3908586"/>
          </a:xfrm>
        </p:spPr>
        <p:txBody>
          <a:bodyPr>
            <a:normAutofit/>
          </a:bodyPr>
          <a:lstStyle/>
          <a:p>
            <a:pPr marL="0" indent="0">
              <a:buNone/>
            </a:pPr>
            <a:r>
              <a:rPr lang="en-US" sz="2000" b="0" i="0">
                <a:effectLst/>
                <a:latin typeface="Söhne"/>
              </a:rPr>
              <a:t>Investors should consider these values along with their risk tolerance and investment goals when making decisions. High Beta stocks can lead to higher returns, but they come with increased volatility and potential for larger losses. It's crucial for investors to diversify their portfolios and conduct thorough research.</a:t>
            </a:r>
            <a:endParaRPr lang="tr-TR" sz="2000"/>
          </a:p>
        </p:txBody>
      </p:sp>
      <p:pic>
        <p:nvPicPr>
          <p:cNvPr id="4" name="Picture 3">
            <a:extLst>
              <a:ext uri="{FF2B5EF4-FFF2-40B4-BE49-F238E27FC236}">
                <a16:creationId xmlns:a16="http://schemas.microsoft.com/office/drawing/2014/main" id="{554975D9-DB36-24A9-84C9-2F2C1C6357DD}"/>
              </a:ext>
            </a:extLst>
          </p:cNvPr>
          <p:cNvPicPr>
            <a:picLocks noChangeAspect="1"/>
          </p:cNvPicPr>
          <p:nvPr/>
        </p:nvPicPr>
        <p:blipFill>
          <a:blip r:embed="rId2"/>
          <a:stretch>
            <a:fillRect/>
          </a:stretch>
        </p:blipFill>
        <p:spPr>
          <a:xfrm>
            <a:off x="5445457" y="1578940"/>
            <a:ext cx="6155141" cy="3723860"/>
          </a:xfrm>
          <a:prstGeom prst="rect">
            <a:avLst/>
          </a:prstGeom>
        </p:spPr>
      </p:pic>
    </p:spTree>
    <p:extLst>
      <p:ext uri="{BB962C8B-B14F-4D97-AF65-F5344CB8AC3E}">
        <p14:creationId xmlns:p14="http://schemas.microsoft.com/office/powerpoint/2010/main" val="42470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6F5403F-199B-4C97-A34C-50D4E1F29E09}"/>
              </a:ext>
            </a:extLst>
          </p:cNvPr>
          <p:cNvPicPr>
            <a:picLocks noChangeAspect="1"/>
          </p:cNvPicPr>
          <p:nvPr/>
        </p:nvPicPr>
        <p:blipFill>
          <a:blip r:embed="rId2"/>
          <a:stretch>
            <a:fillRect/>
          </a:stretch>
        </p:blipFill>
        <p:spPr>
          <a:xfrm>
            <a:off x="642938" y="982663"/>
            <a:ext cx="3441700" cy="3773488"/>
          </a:xfrm>
          <a:prstGeom prst="rect">
            <a:avLst/>
          </a:prstGeom>
        </p:spPr>
      </p:pic>
      <p:sp>
        <p:nvSpPr>
          <p:cNvPr id="9" name="TextBox 8">
            <a:extLst>
              <a:ext uri="{FF2B5EF4-FFF2-40B4-BE49-F238E27FC236}">
                <a16:creationId xmlns:a16="http://schemas.microsoft.com/office/drawing/2014/main" id="{C94F1F98-4FDA-BED5-9720-FA4280780FA3}"/>
              </a:ext>
            </a:extLst>
          </p:cNvPr>
          <p:cNvSpPr txBox="1"/>
          <p:nvPr/>
        </p:nvSpPr>
        <p:spPr>
          <a:xfrm>
            <a:off x="642938" y="4002088"/>
            <a:ext cx="3441700" cy="754063"/>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latin typeface="Amasis MT Pro Medium" panose="020F0502020204030204" pitchFamily="18" charset="-94"/>
                <a:cs typeface="Aharoni" panose="020F0502020204030204" pitchFamily="2" charset="-79"/>
              </a:rPr>
              <a:t>MICROSOFT</a:t>
            </a:r>
          </a:p>
        </p:txBody>
      </p:sp>
      <p:pic>
        <p:nvPicPr>
          <p:cNvPr id="6" name="Picture 5">
            <a:extLst>
              <a:ext uri="{FF2B5EF4-FFF2-40B4-BE49-F238E27FC236}">
                <a16:creationId xmlns:a16="http://schemas.microsoft.com/office/drawing/2014/main" id="{1761134E-3BF6-6346-E3E2-D0095994EFAE}"/>
              </a:ext>
            </a:extLst>
          </p:cNvPr>
          <p:cNvPicPr>
            <a:picLocks noChangeAspect="1"/>
          </p:cNvPicPr>
          <p:nvPr/>
        </p:nvPicPr>
        <p:blipFill>
          <a:blip r:embed="rId3"/>
          <a:stretch>
            <a:fillRect/>
          </a:stretch>
        </p:blipFill>
        <p:spPr>
          <a:xfrm>
            <a:off x="4160838" y="982663"/>
            <a:ext cx="3687763" cy="3773488"/>
          </a:xfrm>
          <a:prstGeom prst="rect">
            <a:avLst/>
          </a:prstGeom>
        </p:spPr>
      </p:pic>
      <p:sp>
        <p:nvSpPr>
          <p:cNvPr id="11" name="TextBox 10">
            <a:extLst>
              <a:ext uri="{FF2B5EF4-FFF2-40B4-BE49-F238E27FC236}">
                <a16:creationId xmlns:a16="http://schemas.microsoft.com/office/drawing/2014/main" id="{B1F3C7F5-B3AC-EEDD-BD3B-65C305FE6EE5}"/>
              </a:ext>
            </a:extLst>
          </p:cNvPr>
          <p:cNvSpPr txBox="1"/>
          <p:nvPr/>
        </p:nvSpPr>
        <p:spPr>
          <a:xfrm>
            <a:off x="4160838" y="4002088"/>
            <a:ext cx="3687763" cy="754063"/>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latin typeface="Amasis MT Pro Medium" panose="020F0502020204030204" pitchFamily="18" charset="-94"/>
                <a:cs typeface="Aharoni" panose="020F0502020204030204" pitchFamily="2" charset="-79"/>
              </a:rPr>
              <a:t>TESLA</a:t>
            </a:r>
          </a:p>
        </p:txBody>
      </p:sp>
      <p:pic>
        <p:nvPicPr>
          <p:cNvPr id="8" name="Picture 7">
            <a:extLst>
              <a:ext uri="{FF2B5EF4-FFF2-40B4-BE49-F238E27FC236}">
                <a16:creationId xmlns:a16="http://schemas.microsoft.com/office/drawing/2014/main" id="{AEF61A2A-5FEB-1CF2-0F57-F2CBE45EF7A3}"/>
              </a:ext>
            </a:extLst>
          </p:cNvPr>
          <p:cNvPicPr>
            <a:picLocks noChangeAspect="1"/>
          </p:cNvPicPr>
          <p:nvPr/>
        </p:nvPicPr>
        <p:blipFill>
          <a:blip r:embed="rId4"/>
          <a:stretch>
            <a:fillRect/>
          </a:stretch>
        </p:blipFill>
        <p:spPr>
          <a:xfrm>
            <a:off x="7923213" y="982663"/>
            <a:ext cx="3625850" cy="3773488"/>
          </a:xfrm>
          <a:prstGeom prst="rect">
            <a:avLst/>
          </a:prstGeom>
        </p:spPr>
      </p:pic>
      <p:sp>
        <p:nvSpPr>
          <p:cNvPr id="10" name="TextBox 9">
            <a:extLst>
              <a:ext uri="{FF2B5EF4-FFF2-40B4-BE49-F238E27FC236}">
                <a16:creationId xmlns:a16="http://schemas.microsoft.com/office/drawing/2014/main" id="{395F86EB-3F45-ED38-BDCF-E620D4EB84EE}"/>
              </a:ext>
            </a:extLst>
          </p:cNvPr>
          <p:cNvSpPr txBox="1"/>
          <p:nvPr/>
        </p:nvSpPr>
        <p:spPr>
          <a:xfrm>
            <a:off x="7923213" y="4002088"/>
            <a:ext cx="3625850" cy="754063"/>
          </a:xfrm>
          <a:prstGeom prst="rect">
            <a:avLst/>
          </a:prstGeom>
          <a:solidFill>
            <a:srgbClr val="000000">
              <a:alpha val="50000"/>
            </a:srgbClr>
          </a:solidFill>
          <a:ln>
            <a:noFill/>
          </a:ln>
        </p:spPr>
        <p:txBody>
          <a:bodyPr wrap="square" rtlCol="0" anchor="ctr">
            <a:noAutofit/>
          </a:bodyPr>
          <a:lstStyle/>
          <a:p>
            <a:pPr algn="ctr">
              <a:spcAft>
                <a:spcPts val="600"/>
              </a:spcAft>
            </a:pPr>
            <a:r>
              <a:rPr lang="tr-TR" sz="1300">
                <a:solidFill>
                  <a:srgbClr val="FFFFFF"/>
                </a:solidFill>
                <a:latin typeface="Amasis MT Pro Medium" panose="020F0502020204030204" pitchFamily="18" charset="-94"/>
                <a:cs typeface="Aharoni" panose="020F0502020204030204" pitchFamily="2" charset="-79"/>
              </a:rPr>
              <a:t>APPLE</a:t>
            </a:r>
          </a:p>
        </p:txBody>
      </p:sp>
      <p:sp>
        <p:nvSpPr>
          <p:cNvPr id="2" name="Title 1">
            <a:extLst>
              <a:ext uri="{FF2B5EF4-FFF2-40B4-BE49-F238E27FC236}">
                <a16:creationId xmlns:a16="http://schemas.microsoft.com/office/drawing/2014/main" id="{623BA24B-9F2F-A0B8-4D76-A3AFABC8700F}"/>
              </a:ext>
            </a:extLst>
          </p:cNvPr>
          <p:cNvSpPr>
            <a:spLocks noGrp="1"/>
          </p:cNvSpPr>
          <p:nvPr>
            <p:ph type="title"/>
          </p:nvPr>
        </p:nvSpPr>
        <p:spPr>
          <a:xfrm>
            <a:off x="838200" y="5358141"/>
            <a:ext cx="10515600" cy="942664"/>
          </a:xfrm>
        </p:spPr>
        <p:txBody>
          <a:bodyPr>
            <a:normAutofit/>
          </a:bodyPr>
          <a:lstStyle/>
          <a:p>
            <a:pPr algn="ctr"/>
            <a:r>
              <a:rPr lang="tr-TR" sz="2900" dirty="0"/>
              <a:t>Here are stock values of three companies which are Microsoft, Tesla and Apple.</a:t>
            </a:r>
          </a:p>
        </p:txBody>
      </p:sp>
    </p:spTree>
    <p:extLst>
      <p:ext uri="{BB962C8B-B14F-4D97-AF65-F5344CB8AC3E}">
        <p14:creationId xmlns:p14="http://schemas.microsoft.com/office/powerpoint/2010/main" val="73264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991E-5C64-A313-E7B4-BEB40441F0D0}"/>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kern="1200">
                <a:solidFill>
                  <a:schemeClr val="tx1"/>
                </a:solidFill>
                <a:latin typeface="+mj-lt"/>
                <a:ea typeface="+mj-ea"/>
                <a:cs typeface="+mj-cs"/>
              </a:rPr>
              <a:t>Descriptive Statistics (Microsoft)</a:t>
            </a:r>
          </a:p>
        </p:txBody>
      </p:sp>
      <p:graphicFrame>
        <p:nvGraphicFramePr>
          <p:cNvPr id="4" name="Chart 3">
            <a:extLst>
              <a:ext uri="{FF2B5EF4-FFF2-40B4-BE49-F238E27FC236}">
                <a16:creationId xmlns:a16="http://schemas.microsoft.com/office/drawing/2014/main" id="{75C1BB66-1335-9EC1-3D76-2FEB376B9E24}"/>
              </a:ext>
            </a:extLst>
          </p:cNvPr>
          <p:cNvGraphicFramePr>
            <a:graphicFrameLocks/>
          </p:cNvGraphicFramePr>
          <p:nvPr>
            <p:extLst>
              <p:ext uri="{D42A27DB-BD31-4B8C-83A1-F6EECF244321}">
                <p14:modId xmlns:p14="http://schemas.microsoft.com/office/powerpoint/2010/main" val="965257470"/>
              </p:ext>
            </p:extLst>
          </p:nvPr>
        </p:nvGraphicFramePr>
        <p:xfrm>
          <a:off x="838200" y="1660526"/>
          <a:ext cx="4239450" cy="236937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CC7B8CF8-E69C-D04F-E828-0E519346636A}"/>
                  </a:ext>
                </a:extLst>
              </p:cNvPr>
              <p:cNvGraphicFramePr/>
              <p:nvPr>
                <p:extLst>
                  <p:ext uri="{D42A27DB-BD31-4B8C-83A1-F6EECF244321}">
                    <p14:modId xmlns:p14="http://schemas.microsoft.com/office/powerpoint/2010/main" val="1826141734"/>
                  </p:ext>
                </p:extLst>
              </p:nvPr>
            </p:nvGraphicFramePr>
            <p:xfrm>
              <a:off x="838199" y="4029903"/>
              <a:ext cx="4239449" cy="214229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CC7B8CF8-E69C-D04F-E828-0E519346636A}"/>
                  </a:ext>
                </a:extLst>
              </p:cNvPr>
              <p:cNvPicPr>
                <a:picLocks noGrp="1" noRot="1" noChangeAspect="1" noMove="1" noResize="1" noEditPoints="1" noAdjustHandles="1" noChangeArrowheads="1" noChangeShapeType="1"/>
              </p:cNvPicPr>
              <p:nvPr/>
            </p:nvPicPr>
            <p:blipFill>
              <a:blip r:embed="rId4"/>
              <a:stretch>
                <a:fillRect/>
              </a:stretch>
            </p:blipFill>
            <p:spPr>
              <a:xfrm>
                <a:off x="838199" y="4029903"/>
                <a:ext cx="4239449" cy="2142298"/>
              </a:xfrm>
              <a:prstGeom prst="rect">
                <a:avLst/>
              </a:prstGeom>
            </p:spPr>
          </p:pic>
        </mc:Fallback>
      </mc:AlternateContent>
      <p:sp>
        <p:nvSpPr>
          <p:cNvPr id="8" name="TextBox 7">
            <a:extLst>
              <a:ext uri="{FF2B5EF4-FFF2-40B4-BE49-F238E27FC236}">
                <a16:creationId xmlns:a16="http://schemas.microsoft.com/office/drawing/2014/main" id="{48D0EC6F-70CC-F81C-46BA-D4B35FE6A307}"/>
              </a:ext>
            </a:extLst>
          </p:cNvPr>
          <p:cNvSpPr txBox="1"/>
          <p:nvPr/>
        </p:nvSpPr>
        <p:spPr>
          <a:xfrm>
            <a:off x="9113227" y="2165383"/>
            <a:ext cx="2858379" cy="3539430"/>
          </a:xfrm>
          <a:prstGeom prst="rect">
            <a:avLst/>
          </a:prstGeom>
          <a:noFill/>
        </p:spPr>
        <p:txBody>
          <a:bodyPr wrap="square" rtlCol="0">
            <a:spAutoFit/>
          </a:bodyPr>
          <a:lstStyle/>
          <a:p>
            <a:pPr defTabSz="548640">
              <a:spcAft>
                <a:spcPts val="600"/>
              </a:spcAft>
            </a:pPr>
            <a:r>
              <a:rPr lang="tr-TR" sz="1400" kern="1200" dirty="0">
                <a:solidFill>
                  <a:schemeClr val="tx1"/>
                </a:solidFill>
                <a:latin typeface="+mn-lt"/>
                <a:ea typeface="+mn-ea"/>
                <a:cs typeface="+mn-cs"/>
              </a:rPr>
              <a:t>The given charts illustrates the stock values of Microsoft company over the years. </a:t>
            </a:r>
            <a:r>
              <a:rPr lang="en-US" sz="1400" kern="1200" dirty="0">
                <a:solidFill>
                  <a:schemeClr val="tx1"/>
                </a:solidFill>
                <a:latin typeface="+mn-lt"/>
                <a:ea typeface="+mn-ea"/>
                <a:cs typeface="+mn-cs"/>
              </a:rPr>
              <a:t>There has been an upward trend in the stock values of Microsoft between 2018 and 2021. However, in 2021, a notable inflection point occurred, marked by a decline from its peak value of 350. Subsequently, the stock values have exhibited a fluctuating pattern, characterized by both decreases and increases. Currently, the stock values persist around 250, reflecting a dynamic interplay of market forces, with the stock experiencing oscillations in recent times.</a:t>
            </a:r>
            <a:endParaRPr lang="tr-TR" sz="1400" dirty="0"/>
          </a:p>
        </p:txBody>
      </p:sp>
      <p:graphicFrame>
        <p:nvGraphicFramePr>
          <p:cNvPr id="9" name="Chart 8">
            <a:extLst>
              <a:ext uri="{FF2B5EF4-FFF2-40B4-BE49-F238E27FC236}">
                <a16:creationId xmlns:a16="http://schemas.microsoft.com/office/drawing/2014/main" id="{6E1C5F1B-224E-CC83-EAE8-8C8B1991D8F9}"/>
              </a:ext>
            </a:extLst>
          </p:cNvPr>
          <p:cNvGraphicFramePr>
            <a:graphicFrameLocks/>
          </p:cNvGraphicFramePr>
          <p:nvPr>
            <p:extLst>
              <p:ext uri="{D42A27DB-BD31-4B8C-83A1-F6EECF244321}">
                <p14:modId xmlns:p14="http://schemas.microsoft.com/office/powerpoint/2010/main" val="3029839268"/>
              </p:ext>
            </p:extLst>
          </p:nvPr>
        </p:nvGraphicFramePr>
        <p:xfrm>
          <a:off x="5080698" y="1658769"/>
          <a:ext cx="3866354" cy="23711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4677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9467AA2-2390-D604-35E2-65AAEBA3BF40}"/>
              </a:ext>
            </a:extLst>
          </p:cNvPr>
          <p:cNvGraphicFramePr>
            <a:graphicFrameLocks noGrp="1"/>
          </p:cNvGraphicFramePr>
          <p:nvPr>
            <p:extLst>
              <p:ext uri="{D42A27DB-BD31-4B8C-83A1-F6EECF244321}">
                <p14:modId xmlns:p14="http://schemas.microsoft.com/office/powerpoint/2010/main" val="2654195247"/>
              </p:ext>
            </p:extLst>
          </p:nvPr>
        </p:nvGraphicFramePr>
        <p:xfrm>
          <a:off x="4410075" y="333878"/>
          <a:ext cx="3371849" cy="4123822"/>
        </p:xfrm>
        <a:graphic>
          <a:graphicData uri="http://schemas.openxmlformats.org/drawingml/2006/table">
            <a:tbl>
              <a:tblPr/>
              <a:tblGrid>
                <a:gridCol w="1876682">
                  <a:extLst>
                    <a:ext uri="{9D8B030D-6E8A-4147-A177-3AD203B41FA5}">
                      <a16:colId xmlns:a16="http://schemas.microsoft.com/office/drawing/2014/main" val="899972499"/>
                    </a:ext>
                  </a:extLst>
                </a:gridCol>
                <a:gridCol w="1495167">
                  <a:extLst>
                    <a:ext uri="{9D8B030D-6E8A-4147-A177-3AD203B41FA5}">
                      <a16:colId xmlns:a16="http://schemas.microsoft.com/office/drawing/2014/main" val="2717825738"/>
                    </a:ext>
                  </a:extLst>
                </a:gridCol>
              </a:tblGrid>
              <a:tr h="298047">
                <a:tc gridSpan="2">
                  <a:txBody>
                    <a:bodyPr/>
                    <a:lstStyle/>
                    <a:p>
                      <a:pPr algn="ctr" fontAlgn="b">
                        <a:spcBef>
                          <a:spcPts val="0"/>
                        </a:spcBef>
                        <a:spcAft>
                          <a:spcPts val="0"/>
                        </a:spcAft>
                      </a:pPr>
                      <a:r>
                        <a:rPr lang="tr-TR" sz="1200" b="0" i="1" u="none" strike="noStrike">
                          <a:solidFill>
                            <a:srgbClr val="000000"/>
                          </a:solidFill>
                          <a:effectLst/>
                          <a:latin typeface="Calibri" panose="020F0502020204030204" pitchFamily="34" charset="0"/>
                        </a:rPr>
                        <a:t>Open    MS</a:t>
                      </a:r>
                      <a:endParaRPr lang="tr-TR" sz="1900" b="0" i="0" u="none" strike="noStrike">
                        <a:effectLst/>
                        <a:latin typeface="Arial" panose="020B0604020202020204" pitchFamily="34" charset="0"/>
                      </a:endParaRPr>
                    </a:p>
                  </a:txBody>
                  <a:tcPr marL="96822" marR="96822" marT="48411" marB="48411">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tr-TR"/>
                    </a:p>
                  </a:txBody>
                  <a:tcPr/>
                </a:tc>
                <a:extLst>
                  <a:ext uri="{0D108BD9-81ED-4DB2-BD59-A6C34878D82A}">
                    <a16:rowId xmlns:a16="http://schemas.microsoft.com/office/drawing/2014/main" val="1018472878"/>
                  </a:ext>
                </a:extLst>
              </a:tr>
              <a:tr h="389471">
                <a:tc>
                  <a:txBody>
                    <a:bodyPr/>
                    <a:lstStyle/>
                    <a:p>
                      <a:pPr algn="l" fontAlgn="b">
                        <a:spcBef>
                          <a:spcPts val="0"/>
                        </a:spcBef>
                        <a:spcAft>
                          <a:spcPts val="0"/>
                        </a:spcAft>
                      </a:pPr>
                      <a:endParaRPr lang="tr-TR" sz="1900" b="0" i="0" u="none" strike="noStrike">
                        <a:effectLst/>
                        <a:latin typeface="Arial" panose="020B0604020202020204" pitchFamily="34" charset="0"/>
                      </a:endParaRPr>
                    </a:p>
                  </a:txBody>
                  <a:tcPr marL="10086" marR="10086" marT="1008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spcBef>
                          <a:spcPts val="0"/>
                        </a:spcBef>
                        <a:spcAft>
                          <a:spcPts val="0"/>
                        </a:spcAft>
                      </a:pPr>
                      <a:endParaRPr lang="tr-TR" sz="1900" b="0" i="0" u="none" strike="noStrike">
                        <a:effectLst/>
                        <a:latin typeface="Arial" panose="020B0604020202020204" pitchFamily="34" charset="0"/>
                      </a:endParaRPr>
                    </a:p>
                  </a:txBody>
                  <a:tcPr marL="10086" marR="10086" marT="10086"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08035811"/>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Mean</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194.4709</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2046614263"/>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Standard Error</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dirty="0">
                          <a:solidFill>
                            <a:srgbClr val="000000"/>
                          </a:solidFill>
                          <a:effectLst/>
                          <a:latin typeface="Calibri" panose="020F0502020204030204" pitchFamily="34" charset="0"/>
                        </a:rPr>
                        <a:t>2.076481</a:t>
                      </a:r>
                      <a:endParaRPr lang="tr-TR" sz="1900" b="0" i="0" u="none" strike="noStrike" dirty="0">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144050072"/>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Median</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203.58</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629895974"/>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Mode</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95.14</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2272444880"/>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Standard Deviation</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74.2324</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418086154"/>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Sample Variance</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5510.449</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1747032704"/>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Kurtosis</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-1.28796</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428260554"/>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Skewness</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0.149832</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1801547357"/>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Range</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258.56</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173034662"/>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Minimum</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86.06</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689324686"/>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Maximum</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344.62</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505495038"/>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Sum</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248533.8</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4071644466"/>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Count</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1278</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3372785213"/>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Largest(1)</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344.62</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2721435028"/>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Smallest(1)</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tc>
                  <a:txBody>
                    <a:bodyPr/>
                    <a:lstStyle/>
                    <a:p>
                      <a:pPr algn="r" fontAlgn="b">
                        <a:spcBef>
                          <a:spcPts val="0"/>
                        </a:spcBef>
                        <a:spcAft>
                          <a:spcPts val="0"/>
                        </a:spcAft>
                      </a:pPr>
                      <a:r>
                        <a:rPr lang="tr-TR" sz="1200" b="0" i="0" u="none" strike="noStrike">
                          <a:solidFill>
                            <a:srgbClr val="000000"/>
                          </a:solidFill>
                          <a:effectLst/>
                          <a:latin typeface="Calibri" panose="020F0502020204030204" pitchFamily="34" charset="0"/>
                        </a:rPr>
                        <a:t>86.06</a:t>
                      </a:r>
                      <a:endParaRPr lang="tr-TR" sz="1900" b="0" i="0" u="none" strike="noStrike">
                        <a:effectLst/>
                        <a:latin typeface="Arial" panose="020B0604020202020204" pitchFamily="34" charset="0"/>
                      </a:endParaRPr>
                    </a:p>
                  </a:txBody>
                  <a:tcPr marL="10086" marR="10086" marT="10086" marB="0" anchor="b">
                    <a:lnL>
                      <a:noFill/>
                    </a:lnL>
                    <a:lnR>
                      <a:noFill/>
                    </a:lnR>
                    <a:lnT>
                      <a:noFill/>
                    </a:lnT>
                    <a:lnB>
                      <a:noFill/>
                    </a:lnB>
                    <a:noFill/>
                  </a:tcPr>
                </a:tc>
                <a:extLst>
                  <a:ext uri="{0D108BD9-81ED-4DB2-BD59-A6C34878D82A}">
                    <a16:rowId xmlns:a16="http://schemas.microsoft.com/office/drawing/2014/main" val="802555112"/>
                  </a:ext>
                </a:extLst>
              </a:tr>
              <a:tr h="214769">
                <a:tc>
                  <a:txBody>
                    <a:bodyPr/>
                    <a:lstStyle/>
                    <a:p>
                      <a:pPr algn="l" fontAlgn="b">
                        <a:spcBef>
                          <a:spcPts val="0"/>
                        </a:spcBef>
                        <a:spcAft>
                          <a:spcPts val="0"/>
                        </a:spcAft>
                      </a:pPr>
                      <a:r>
                        <a:rPr lang="tr-TR" sz="1200" b="0" i="0" u="none" strike="noStrike">
                          <a:solidFill>
                            <a:srgbClr val="000000"/>
                          </a:solidFill>
                          <a:effectLst/>
                          <a:latin typeface="Calibri" panose="020F0502020204030204" pitchFamily="34" charset="0"/>
                        </a:rPr>
                        <a:t>Confidence Level(95.0%)</a:t>
                      </a:r>
                      <a:endParaRPr lang="tr-TR" sz="1900" b="0" i="0" u="none" strike="noStrike">
                        <a:effectLst/>
                        <a:latin typeface="Arial" panose="020B0604020202020204" pitchFamily="34" charset="0"/>
                      </a:endParaRPr>
                    </a:p>
                  </a:txBody>
                  <a:tcPr marL="10086" marR="10086" marT="10086"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spcBef>
                          <a:spcPts val="0"/>
                        </a:spcBef>
                        <a:spcAft>
                          <a:spcPts val="0"/>
                        </a:spcAft>
                      </a:pPr>
                      <a:r>
                        <a:rPr lang="tr-TR" sz="1200" b="0" i="0" u="none" strike="noStrike" dirty="0">
                          <a:solidFill>
                            <a:srgbClr val="000000"/>
                          </a:solidFill>
                          <a:effectLst/>
                          <a:latin typeface="Calibri" panose="020F0502020204030204" pitchFamily="34" charset="0"/>
                        </a:rPr>
                        <a:t>4.07369</a:t>
                      </a:r>
                      <a:endParaRPr lang="tr-TR" sz="1900" b="0" i="0" u="none" strike="noStrike" dirty="0">
                        <a:effectLst/>
                        <a:latin typeface="Arial" panose="020B0604020202020204" pitchFamily="34" charset="0"/>
                      </a:endParaRPr>
                    </a:p>
                  </a:txBody>
                  <a:tcPr marL="10086" marR="10086" marT="10086"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3449226"/>
                  </a:ext>
                </a:extLst>
              </a:tr>
            </a:tbl>
          </a:graphicData>
        </a:graphic>
      </p:graphicFrame>
      <p:graphicFrame>
        <p:nvGraphicFramePr>
          <p:cNvPr id="4" name="Table 3">
            <a:extLst>
              <a:ext uri="{FF2B5EF4-FFF2-40B4-BE49-F238E27FC236}">
                <a16:creationId xmlns:a16="http://schemas.microsoft.com/office/drawing/2014/main" id="{B2F44FB9-87CB-F57A-E19A-3D5238DAA404}"/>
              </a:ext>
            </a:extLst>
          </p:cNvPr>
          <p:cNvGraphicFramePr>
            <a:graphicFrameLocks noGrp="1"/>
          </p:cNvGraphicFramePr>
          <p:nvPr>
            <p:extLst>
              <p:ext uri="{D42A27DB-BD31-4B8C-83A1-F6EECF244321}">
                <p14:modId xmlns:p14="http://schemas.microsoft.com/office/powerpoint/2010/main" val="1180152799"/>
              </p:ext>
            </p:extLst>
          </p:nvPr>
        </p:nvGraphicFramePr>
        <p:xfrm>
          <a:off x="8259763" y="333882"/>
          <a:ext cx="3378199" cy="4123819"/>
        </p:xfrm>
        <a:graphic>
          <a:graphicData uri="http://schemas.openxmlformats.org/drawingml/2006/table">
            <a:tbl>
              <a:tblPr>
                <a:tableStyleId>{5C22544A-7EE6-4342-B048-85BDC9FD1C3A}</a:tableStyleId>
              </a:tblPr>
              <a:tblGrid>
                <a:gridCol w="1345119">
                  <a:extLst>
                    <a:ext uri="{9D8B030D-6E8A-4147-A177-3AD203B41FA5}">
                      <a16:colId xmlns:a16="http://schemas.microsoft.com/office/drawing/2014/main" val="1137248321"/>
                    </a:ext>
                  </a:extLst>
                </a:gridCol>
                <a:gridCol w="1016540">
                  <a:extLst>
                    <a:ext uri="{9D8B030D-6E8A-4147-A177-3AD203B41FA5}">
                      <a16:colId xmlns:a16="http://schemas.microsoft.com/office/drawing/2014/main" val="2812007868"/>
                    </a:ext>
                  </a:extLst>
                </a:gridCol>
                <a:gridCol w="1016540">
                  <a:extLst>
                    <a:ext uri="{9D8B030D-6E8A-4147-A177-3AD203B41FA5}">
                      <a16:colId xmlns:a16="http://schemas.microsoft.com/office/drawing/2014/main" val="4125519251"/>
                    </a:ext>
                  </a:extLst>
                </a:gridCol>
              </a:tblGrid>
              <a:tr h="225659">
                <a:tc>
                  <a:txBody>
                    <a:bodyPr/>
                    <a:lstStyle/>
                    <a:p>
                      <a:pPr algn="ctr" fontAlgn="b"/>
                      <a:r>
                        <a:rPr lang="tr-TR" sz="1300" u="none" strike="noStrike">
                          <a:effectLst/>
                        </a:rPr>
                        <a:t> </a:t>
                      </a:r>
                      <a:endParaRPr lang="tr-TR" sz="1300" b="0" i="1" u="none" strike="noStrike">
                        <a:solidFill>
                          <a:srgbClr val="000000"/>
                        </a:solidFill>
                        <a:effectLst/>
                        <a:latin typeface="Calibri" panose="020F0502020204030204" pitchFamily="34" charset="0"/>
                      </a:endParaRPr>
                    </a:p>
                  </a:txBody>
                  <a:tcPr marL="10886" marR="10886" marT="10886" marB="0" anchor="b"/>
                </a:tc>
                <a:tc>
                  <a:txBody>
                    <a:bodyPr/>
                    <a:lstStyle/>
                    <a:p>
                      <a:pPr algn="ctr" fontAlgn="b"/>
                      <a:r>
                        <a:rPr lang="tr-TR" sz="1300" u="none" strike="noStrike">
                          <a:effectLst/>
                        </a:rPr>
                        <a:t>MSFT</a:t>
                      </a:r>
                      <a:endParaRPr lang="tr-TR" sz="1300" b="0" i="1" u="none" strike="noStrike">
                        <a:solidFill>
                          <a:srgbClr val="000000"/>
                        </a:solidFill>
                        <a:effectLst/>
                        <a:latin typeface="Calibri" panose="020F0502020204030204" pitchFamily="34" charset="0"/>
                      </a:endParaRPr>
                    </a:p>
                  </a:txBody>
                  <a:tcPr marL="10886" marR="10886" marT="10886" marB="0" anchor="b"/>
                </a:tc>
                <a:tc>
                  <a:txBody>
                    <a:bodyPr/>
                    <a:lstStyle/>
                    <a:p>
                      <a:pPr algn="ctr" fontAlgn="b"/>
                      <a:r>
                        <a:rPr lang="tr-TR" sz="1300" u="none" strike="noStrike">
                          <a:effectLst/>
                        </a:rPr>
                        <a:t>SP500</a:t>
                      </a:r>
                      <a:endParaRPr lang="tr-TR" sz="1300" b="0" i="1"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3614203661"/>
                  </a:ext>
                </a:extLst>
              </a:tr>
              <a:tr h="225659">
                <a:tc>
                  <a:txBody>
                    <a:bodyPr/>
                    <a:lstStyle/>
                    <a:p>
                      <a:pPr algn="l" fontAlgn="b"/>
                      <a:r>
                        <a:rPr lang="tr-TR" sz="1300" u="none" strike="noStrike">
                          <a:effectLst/>
                        </a:rPr>
                        <a:t>Mean</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194.4709</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3457.034</a:t>
                      </a:r>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2483761944"/>
                  </a:ext>
                </a:extLst>
              </a:tr>
              <a:tr h="225659">
                <a:tc>
                  <a:txBody>
                    <a:bodyPr/>
                    <a:lstStyle/>
                    <a:p>
                      <a:pPr algn="l" fontAlgn="b"/>
                      <a:r>
                        <a:rPr lang="tr-TR" sz="1300" u="none" strike="noStrike">
                          <a:effectLst/>
                        </a:rPr>
                        <a:t>Variance</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5510.449</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444300.9</a:t>
                      </a:r>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132487629"/>
                  </a:ext>
                </a:extLst>
              </a:tr>
              <a:tr h="402648">
                <a:tc>
                  <a:txBody>
                    <a:bodyPr/>
                    <a:lstStyle/>
                    <a:p>
                      <a:pPr algn="l" fontAlgn="b"/>
                      <a:r>
                        <a:rPr lang="tr-TR" sz="1300" u="none" strike="noStrike">
                          <a:effectLst/>
                        </a:rPr>
                        <a:t>Observations</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dirty="0">
                          <a:effectLst/>
                        </a:rPr>
                        <a:t>1278</a:t>
                      </a:r>
                      <a:endParaRPr lang="tr-TR" sz="1300" b="0" i="0" u="none" strike="noStrike" dirty="0">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1278</a:t>
                      </a:r>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4035486038"/>
                  </a:ext>
                </a:extLst>
              </a:tr>
              <a:tr h="402648">
                <a:tc>
                  <a:txBody>
                    <a:bodyPr/>
                    <a:lstStyle/>
                    <a:p>
                      <a:pPr algn="l" fontAlgn="b"/>
                      <a:r>
                        <a:rPr lang="tr-TR" sz="1300" u="none" strike="noStrike" dirty="0">
                          <a:effectLst/>
                        </a:rPr>
                        <a:t>Pooled Variance</a:t>
                      </a:r>
                      <a:endParaRPr lang="tr-TR" sz="1300" b="0" i="0" u="none" strike="noStrike" dirty="0">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224905.7</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3249071324"/>
                  </a:ext>
                </a:extLst>
              </a:tr>
              <a:tr h="579636">
                <a:tc>
                  <a:txBody>
                    <a:bodyPr/>
                    <a:lstStyle/>
                    <a:p>
                      <a:pPr algn="l" fontAlgn="b"/>
                      <a:r>
                        <a:rPr lang="tr-TR" sz="1300" u="none" strike="noStrike">
                          <a:effectLst/>
                        </a:rPr>
                        <a:t>Hypothesized Mean Difference</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0</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935204240"/>
                  </a:ext>
                </a:extLst>
              </a:tr>
              <a:tr h="225659">
                <a:tc>
                  <a:txBody>
                    <a:bodyPr/>
                    <a:lstStyle/>
                    <a:p>
                      <a:pPr algn="l" fontAlgn="b"/>
                      <a:r>
                        <a:rPr lang="tr-TR" sz="1300" u="none" strike="noStrike">
                          <a:effectLst/>
                        </a:rPr>
                        <a:t>df</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2554</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3206304448"/>
                  </a:ext>
                </a:extLst>
              </a:tr>
              <a:tr h="225659">
                <a:tc>
                  <a:txBody>
                    <a:bodyPr/>
                    <a:lstStyle/>
                    <a:p>
                      <a:pPr algn="l" fontAlgn="b"/>
                      <a:r>
                        <a:rPr lang="tr-TR" sz="1300" u="none" strike="noStrike" dirty="0">
                          <a:effectLst/>
                        </a:rPr>
                        <a:t>t Stat</a:t>
                      </a:r>
                      <a:endParaRPr lang="tr-TR" sz="1300" b="0" i="0" u="none" strike="noStrike" dirty="0">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-173.904</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3613307210"/>
                  </a:ext>
                </a:extLst>
              </a:tr>
              <a:tr h="402648">
                <a:tc>
                  <a:txBody>
                    <a:bodyPr/>
                    <a:lstStyle/>
                    <a:p>
                      <a:pPr algn="l" fontAlgn="b"/>
                      <a:r>
                        <a:rPr lang="tr-TR" sz="1300" u="none" strike="noStrike">
                          <a:effectLst/>
                        </a:rPr>
                        <a:t>P(T&lt;=t) one-tail</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0</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3043210556"/>
                  </a:ext>
                </a:extLst>
              </a:tr>
              <a:tr h="402648">
                <a:tc>
                  <a:txBody>
                    <a:bodyPr/>
                    <a:lstStyle/>
                    <a:p>
                      <a:pPr algn="l" fontAlgn="b"/>
                      <a:r>
                        <a:rPr lang="tr-TR" sz="1300" u="none" strike="noStrike">
                          <a:effectLst/>
                        </a:rPr>
                        <a:t>t Critical one-tail</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1.64545</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4137407674"/>
                  </a:ext>
                </a:extLst>
              </a:tr>
              <a:tr h="402648">
                <a:tc>
                  <a:txBody>
                    <a:bodyPr/>
                    <a:lstStyle/>
                    <a:p>
                      <a:pPr algn="l" fontAlgn="b"/>
                      <a:r>
                        <a:rPr lang="tr-TR" sz="1300" u="none" strike="noStrike">
                          <a:effectLst/>
                        </a:rPr>
                        <a:t>P(T&lt;=t) two-tail</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dirty="0">
                          <a:effectLst/>
                        </a:rPr>
                        <a:t>0</a:t>
                      </a:r>
                      <a:endParaRPr lang="tr-TR" sz="1300" b="0" i="0" u="none" strike="noStrike" dirty="0">
                        <a:solidFill>
                          <a:srgbClr val="000000"/>
                        </a:solidFill>
                        <a:effectLst/>
                        <a:latin typeface="Calibri" panose="020F0502020204030204" pitchFamily="34" charset="0"/>
                      </a:endParaRPr>
                    </a:p>
                  </a:txBody>
                  <a:tcPr marL="10886" marR="10886" marT="10886" marB="0" anchor="b"/>
                </a:tc>
                <a:tc>
                  <a:txBody>
                    <a:bodyPr/>
                    <a:lstStyle/>
                    <a:p>
                      <a:pPr algn="l" fontAlgn="b"/>
                      <a:endParaRPr lang="tr-TR" sz="1300" b="0" i="0" u="none" strike="noStrike" dirty="0">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120343473"/>
                  </a:ext>
                </a:extLst>
              </a:tr>
              <a:tr h="402648">
                <a:tc>
                  <a:txBody>
                    <a:bodyPr/>
                    <a:lstStyle/>
                    <a:p>
                      <a:pPr algn="l" fontAlgn="b"/>
                      <a:r>
                        <a:rPr lang="tr-TR" sz="1300" u="none" strike="noStrike">
                          <a:effectLst/>
                        </a:rPr>
                        <a:t>t Critical two-tail</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r" fontAlgn="b"/>
                      <a:r>
                        <a:rPr lang="tr-TR" sz="1300" u="none" strike="noStrike">
                          <a:effectLst/>
                        </a:rPr>
                        <a:t>1.960893</a:t>
                      </a:r>
                      <a:endParaRPr lang="tr-TR" sz="1300" b="0" i="0" u="none" strike="noStrike">
                        <a:solidFill>
                          <a:srgbClr val="000000"/>
                        </a:solidFill>
                        <a:effectLst/>
                        <a:latin typeface="Calibri" panose="020F0502020204030204" pitchFamily="34" charset="0"/>
                      </a:endParaRPr>
                    </a:p>
                  </a:txBody>
                  <a:tcPr marL="10886" marR="10886" marT="10886" marB="0" anchor="b"/>
                </a:tc>
                <a:tc>
                  <a:txBody>
                    <a:bodyPr/>
                    <a:lstStyle/>
                    <a:p>
                      <a:pPr algn="l" fontAlgn="b"/>
                      <a:r>
                        <a:rPr lang="tr-TR" sz="1300" u="none" strike="noStrike" dirty="0">
                          <a:effectLst/>
                        </a:rPr>
                        <a:t> </a:t>
                      </a:r>
                      <a:endParaRPr lang="tr-TR" sz="1300" b="0" i="0" u="none" strike="noStrike" dirty="0">
                        <a:solidFill>
                          <a:srgbClr val="000000"/>
                        </a:solidFill>
                        <a:effectLst/>
                        <a:latin typeface="Calibri" panose="020F0502020204030204" pitchFamily="34" charset="0"/>
                      </a:endParaRPr>
                    </a:p>
                  </a:txBody>
                  <a:tcPr marL="10886" marR="10886" marT="10886" marB="0" anchor="b"/>
                </a:tc>
                <a:extLst>
                  <a:ext uri="{0D108BD9-81ED-4DB2-BD59-A6C34878D82A}">
                    <a16:rowId xmlns:a16="http://schemas.microsoft.com/office/drawing/2014/main" val="4069922303"/>
                  </a:ext>
                </a:extLst>
              </a:tr>
            </a:tbl>
          </a:graphicData>
        </a:graphic>
      </p:graphicFrame>
      <p:sp>
        <p:nvSpPr>
          <p:cNvPr id="2" name="Title 1">
            <a:extLst>
              <a:ext uri="{FF2B5EF4-FFF2-40B4-BE49-F238E27FC236}">
                <a16:creationId xmlns:a16="http://schemas.microsoft.com/office/drawing/2014/main" id="{6A18788E-D04E-5D85-0124-2D2CC1CE7AA1}"/>
              </a:ext>
            </a:extLst>
          </p:cNvPr>
          <p:cNvSpPr>
            <a:spLocks noGrp="1"/>
          </p:cNvSpPr>
          <p:nvPr>
            <p:ph type="title"/>
          </p:nvPr>
        </p:nvSpPr>
        <p:spPr>
          <a:xfrm>
            <a:off x="799514" y="1464763"/>
            <a:ext cx="2752354" cy="2709275"/>
          </a:xfrm>
          <a:prstGeom prst="rect">
            <a:avLst/>
          </a:prstGeom>
          <a:solidFill>
            <a:schemeClr val="accent1"/>
          </a:solidFill>
          <a:ln w="174625" cmpd="thinThick">
            <a:solidFill>
              <a:schemeClr val="accent1"/>
            </a:solidFill>
          </a:ln>
        </p:spPr>
        <p:txBody>
          <a:bodyPr anchor="ctr">
            <a:normAutofit/>
          </a:bodyPr>
          <a:lstStyle/>
          <a:p>
            <a:pPr algn="ctr"/>
            <a:r>
              <a:rPr lang="tr-TR" sz="2800" dirty="0">
                <a:solidFill>
                  <a:srgbClr val="FFFFFF"/>
                </a:solidFill>
              </a:rPr>
              <a:t>Measures of central currency and T test (Microsoft)</a:t>
            </a:r>
          </a:p>
        </p:txBody>
      </p:sp>
      <p:sp>
        <p:nvSpPr>
          <p:cNvPr id="7" name="TextBox 6">
            <a:extLst>
              <a:ext uri="{FF2B5EF4-FFF2-40B4-BE49-F238E27FC236}">
                <a16:creationId xmlns:a16="http://schemas.microsoft.com/office/drawing/2014/main" id="{ABED23A9-B8EA-B171-5107-0B087DD9241C}"/>
              </a:ext>
            </a:extLst>
          </p:cNvPr>
          <p:cNvSpPr txBox="1"/>
          <p:nvPr/>
        </p:nvSpPr>
        <p:spPr>
          <a:xfrm>
            <a:off x="1180514" y="4547348"/>
            <a:ext cx="9429750" cy="2585323"/>
          </a:xfrm>
          <a:prstGeom prst="rect">
            <a:avLst/>
          </a:prstGeom>
          <a:noFill/>
        </p:spPr>
        <p:txBody>
          <a:bodyPr wrap="square" rtlCol="0">
            <a:spAutoFit/>
          </a:bodyPr>
          <a:lstStyle/>
          <a:p>
            <a:pPr algn="l"/>
            <a:r>
              <a:rPr lang="en-US" i="0" dirty="0">
                <a:solidFill>
                  <a:srgbClr val="0F0F0F"/>
                </a:solidFill>
                <a:effectLst/>
                <a:latin typeface="Söhne"/>
              </a:rPr>
              <a:t>It is obvious that histogram shows an skewed distribution of stock values over the years. In statistics  Median has been used for skewed distribution to comment about Data.</a:t>
            </a:r>
            <a:r>
              <a:rPr lang="tr-TR" i="0" dirty="0">
                <a:solidFill>
                  <a:srgbClr val="0F0F0F"/>
                </a:solidFill>
                <a:effectLst/>
                <a:latin typeface="Söhne"/>
              </a:rPr>
              <a:t> </a:t>
            </a:r>
            <a:r>
              <a:rPr lang="en-US" i="0" dirty="0">
                <a:effectLst/>
                <a:latin typeface="Söhne"/>
              </a:rPr>
              <a:t>Given these statistics:</a:t>
            </a:r>
          </a:p>
          <a:p>
            <a:pPr algn="l">
              <a:buFont typeface="Arial" panose="020B0604020202020204" pitchFamily="34" charset="0"/>
              <a:buChar char="•"/>
            </a:pPr>
            <a:r>
              <a:rPr lang="en-US" i="0" dirty="0">
                <a:effectLst/>
                <a:latin typeface="Söhne"/>
              </a:rPr>
              <a:t>The median being greater than the mean suggests a negatively skewed distribution.</a:t>
            </a:r>
          </a:p>
          <a:p>
            <a:pPr algn="l">
              <a:buFont typeface="Arial" panose="020B0604020202020204" pitchFamily="34" charset="0"/>
              <a:buChar char="•"/>
            </a:pPr>
            <a:r>
              <a:rPr lang="en-US" i="0" dirty="0">
                <a:effectLst/>
                <a:latin typeface="Söhne"/>
              </a:rPr>
              <a:t>The presence of a mode at 95 indicates that there is a peak in the distribution around this value.</a:t>
            </a:r>
          </a:p>
          <a:p>
            <a:pPr algn="l"/>
            <a:r>
              <a:rPr lang="en-US" i="0" dirty="0">
                <a:effectLst/>
                <a:latin typeface="Söhne"/>
              </a:rPr>
              <a:t>Therefore, based on the information provided, the distribution is likely negatively skewed with a mode around 95. This implies that there is a tail on the right side of the distribution (toward higher values), and the majority of values are concentrated on the left side.</a:t>
            </a:r>
            <a:r>
              <a:rPr lang="tr-TR" i="0" dirty="0">
                <a:effectLst/>
                <a:latin typeface="Söhne"/>
              </a:rPr>
              <a:t> In addition if p value less than Alpha(0.05), that means to reject the null hypothesis.</a:t>
            </a:r>
            <a:endParaRPr lang="en-US" i="0" dirty="0">
              <a:effectLst/>
              <a:latin typeface="Söhne"/>
            </a:endParaRPr>
          </a:p>
          <a:p>
            <a:endParaRPr lang="tr-TR" dirty="0"/>
          </a:p>
        </p:txBody>
      </p:sp>
    </p:spTree>
    <p:extLst>
      <p:ext uri="{BB962C8B-B14F-4D97-AF65-F5344CB8AC3E}">
        <p14:creationId xmlns:p14="http://schemas.microsoft.com/office/powerpoint/2010/main" val="326639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991E-5C64-A313-E7B4-BEB40441F0D0}"/>
              </a:ext>
            </a:extLst>
          </p:cNvPr>
          <p:cNvSpPr>
            <a:spLocks noGrp="1"/>
          </p:cNvSpPr>
          <p:nvPr>
            <p:ph type="title"/>
          </p:nvPr>
        </p:nvSpPr>
        <p:spPr>
          <a:xfrm>
            <a:off x="885246" y="314784"/>
            <a:ext cx="9274512" cy="949606"/>
          </a:xfrm>
        </p:spPr>
        <p:txBody>
          <a:bodyPr vert="horz" lIns="91440" tIns="45720" rIns="91440" bIns="45720" rtlCol="0" anchor="ctr">
            <a:normAutofit/>
          </a:bodyPr>
          <a:lstStyle/>
          <a:p>
            <a:r>
              <a:rPr lang="en-US" kern="1200" dirty="0">
                <a:solidFill>
                  <a:schemeClr val="tx1"/>
                </a:solidFill>
                <a:latin typeface="+mj-lt"/>
                <a:ea typeface="+mj-ea"/>
                <a:cs typeface="+mj-cs"/>
              </a:rPr>
              <a:t>Descriptive Statistics (Tesla)</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24D256CC-F3DD-6741-F60A-B1BDEB8C2F4C}"/>
                  </a:ext>
                </a:extLst>
              </p:cNvPr>
              <p:cNvGraphicFramePr/>
              <p:nvPr>
                <p:extLst>
                  <p:ext uri="{D42A27DB-BD31-4B8C-83A1-F6EECF244321}">
                    <p14:modId xmlns:p14="http://schemas.microsoft.com/office/powerpoint/2010/main" val="3296554116"/>
                  </p:ext>
                </p:extLst>
              </p:nvPr>
            </p:nvGraphicFramePr>
            <p:xfrm>
              <a:off x="223242" y="3007825"/>
              <a:ext cx="3184955" cy="179462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24D256CC-F3DD-6741-F60A-B1BDEB8C2F4C}"/>
                  </a:ext>
                </a:extLst>
              </p:cNvPr>
              <p:cNvPicPr>
                <a:picLocks noGrp="1" noRot="1" noChangeAspect="1" noMove="1" noResize="1" noEditPoints="1" noAdjustHandles="1" noChangeArrowheads="1" noChangeShapeType="1"/>
              </p:cNvPicPr>
              <p:nvPr/>
            </p:nvPicPr>
            <p:blipFill>
              <a:blip r:embed="rId3"/>
              <a:stretch>
                <a:fillRect/>
              </a:stretch>
            </p:blipFill>
            <p:spPr>
              <a:xfrm>
                <a:off x="223242" y="3007825"/>
                <a:ext cx="3184955" cy="1794621"/>
              </a:xfrm>
              <a:prstGeom prst="rect">
                <a:avLst/>
              </a:prstGeom>
            </p:spPr>
          </p:pic>
        </mc:Fallback>
      </mc:AlternateContent>
      <p:graphicFrame>
        <p:nvGraphicFramePr>
          <p:cNvPr id="5" name="Chart 4">
            <a:extLst>
              <a:ext uri="{FF2B5EF4-FFF2-40B4-BE49-F238E27FC236}">
                <a16:creationId xmlns:a16="http://schemas.microsoft.com/office/drawing/2014/main" id="{FDC0FF7B-A87E-F5AB-A1C4-0E2E1BACBA2D}"/>
              </a:ext>
            </a:extLst>
          </p:cNvPr>
          <p:cNvGraphicFramePr>
            <a:graphicFrameLocks/>
          </p:cNvGraphicFramePr>
          <p:nvPr>
            <p:extLst>
              <p:ext uri="{D42A27DB-BD31-4B8C-83A1-F6EECF244321}">
                <p14:modId xmlns:p14="http://schemas.microsoft.com/office/powerpoint/2010/main" val="2204745002"/>
              </p:ext>
            </p:extLst>
          </p:nvPr>
        </p:nvGraphicFramePr>
        <p:xfrm>
          <a:off x="212240" y="1213203"/>
          <a:ext cx="3188549" cy="17946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AA3EBFA-3739-0BA5-4F4C-5A507E947AA3}"/>
              </a:ext>
            </a:extLst>
          </p:cNvPr>
          <p:cNvGraphicFramePr>
            <a:graphicFrameLocks/>
          </p:cNvGraphicFramePr>
          <p:nvPr>
            <p:extLst>
              <p:ext uri="{D42A27DB-BD31-4B8C-83A1-F6EECF244321}">
                <p14:modId xmlns:p14="http://schemas.microsoft.com/office/powerpoint/2010/main" val="2715994368"/>
              </p:ext>
            </p:extLst>
          </p:nvPr>
        </p:nvGraphicFramePr>
        <p:xfrm>
          <a:off x="3408197" y="1213203"/>
          <a:ext cx="3447329" cy="179462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20FC2715-B4C4-EBD6-CADA-D6B8C83D15D7}"/>
              </a:ext>
            </a:extLst>
          </p:cNvPr>
          <p:cNvSpPr txBox="1"/>
          <p:nvPr/>
        </p:nvSpPr>
        <p:spPr>
          <a:xfrm>
            <a:off x="3713871" y="3164681"/>
            <a:ext cx="7596553" cy="3693319"/>
          </a:xfrm>
          <a:prstGeom prst="rect">
            <a:avLst/>
          </a:prstGeom>
          <a:noFill/>
        </p:spPr>
        <p:txBody>
          <a:bodyPr wrap="square" rtlCol="0">
            <a:spAutoFit/>
          </a:bodyPr>
          <a:lstStyle/>
          <a:p>
            <a:r>
              <a:rPr lang="en-US" i="0" dirty="0">
                <a:effectLst/>
                <a:latin typeface="Söhne"/>
              </a:rPr>
              <a:t>The dataset representing Tesla stock values between 2018 and 2023 reveals key characteristics of the stock's distribution. The mean (average) stock value stands at approximately 131.90, indicating the central tendency of the data. The dataset exhibits considerable variability, as reflected in the high standard deviation of approximately 117.17 and a wide range spanning from a minimum of 12.07 to a maximum of 411.47. The positive skewness of approximately 0.47 suggests a distribution with a longer right tail, indicating that there are instances of higher stock values. The mode, centered at 24, signifies a concentration of stock values around this point, potentially indicating a consistent and frequent occurrence of this particular value. In summary, the Tesla stock values dataset exhibits notable variability, a right-skewed distribution, and a mode that suggests a distinct point of concentration within the observed values over the specified time period</a:t>
            </a:r>
            <a:r>
              <a:rPr lang="tr-TR" i="0" dirty="0">
                <a:effectLst/>
                <a:latin typeface="Söhne"/>
              </a:rPr>
              <a:t>.</a:t>
            </a:r>
            <a:endParaRPr lang="tr-TR" dirty="0"/>
          </a:p>
        </p:txBody>
      </p:sp>
    </p:spTree>
    <p:extLst>
      <p:ext uri="{BB962C8B-B14F-4D97-AF65-F5344CB8AC3E}">
        <p14:creationId xmlns:p14="http://schemas.microsoft.com/office/powerpoint/2010/main" val="415453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8D48-6D60-EB02-9BDB-D67C43AF362F}"/>
              </a:ext>
            </a:extLst>
          </p:cNvPr>
          <p:cNvSpPr>
            <a:spLocks noGrp="1"/>
          </p:cNvSpPr>
          <p:nvPr>
            <p:ph type="title"/>
          </p:nvPr>
        </p:nvSpPr>
        <p:spPr>
          <a:xfrm>
            <a:off x="1046746" y="586822"/>
            <a:ext cx="3560252" cy="1645920"/>
          </a:xfrm>
          <a:prstGeom prst="rect">
            <a:avLst/>
          </a:prstGeom>
        </p:spPr>
        <p:txBody>
          <a:bodyPr vert="horz" lIns="91440" tIns="45720" rIns="91440" bIns="45720" rtlCol="0" anchor="ctr">
            <a:normAutofit/>
          </a:bodyPr>
          <a:lstStyle/>
          <a:p>
            <a:r>
              <a:rPr lang="en-US" sz="3200" kern="1200">
                <a:solidFill>
                  <a:schemeClr val="tx1"/>
                </a:solidFill>
                <a:latin typeface="+mj-lt"/>
                <a:ea typeface="+mj-ea"/>
                <a:cs typeface="+mj-cs"/>
              </a:rPr>
              <a:t>Measures of central currency and T test (Tesla)</a:t>
            </a:r>
          </a:p>
        </p:txBody>
      </p:sp>
      <p:sp>
        <p:nvSpPr>
          <p:cNvPr id="7" name="TextBox 6">
            <a:extLst>
              <a:ext uri="{FF2B5EF4-FFF2-40B4-BE49-F238E27FC236}">
                <a16:creationId xmlns:a16="http://schemas.microsoft.com/office/drawing/2014/main" id="{DEC7E5E0-00C1-9632-DB1E-25D252446C67}"/>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algn="l"/>
            <a:endParaRPr lang="tr-TR" sz="1000" b="0" i="0" dirty="0">
              <a:solidFill>
                <a:srgbClr val="374151"/>
              </a:solidFill>
              <a:effectLst/>
              <a:latin typeface="Söhne"/>
            </a:endParaRPr>
          </a:p>
          <a:p>
            <a:pPr algn="l"/>
            <a:r>
              <a:rPr lang="tr-TR" sz="1000" b="0" i="0" dirty="0">
                <a:solidFill>
                  <a:srgbClr val="374151"/>
                </a:solidFill>
                <a:effectLst/>
                <a:latin typeface="Söhne"/>
              </a:rPr>
              <a:t>  -</a:t>
            </a:r>
            <a:r>
              <a:rPr lang="en-US" sz="1000" b="0" i="0" dirty="0">
                <a:solidFill>
                  <a:srgbClr val="374151"/>
                </a:solidFill>
                <a:effectLst/>
                <a:latin typeface="Söhne"/>
              </a:rPr>
              <a:t>The mean being greater than the median suggests that the dataset is positively skewed. The presence of a mode at 24 further supports this indication of positive skewness.</a:t>
            </a:r>
          </a:p>
          <a:p>
            <a:pPr algn="l">
              <a:buFont typeface="Arial" panose="020B0604020202020204" pitchFamily="34" charset="0"/>
              <a:buChar char="•"/>
            </a:pPr>
            <a:r>
              <a:rPr lang="en-US" sz="1000" b="0" i="0" dirty="0">
                <a:solidFill>
                  <a:srgbClr val="374151"/>
                </a:solidFill>
                <a:effectLst/>
                <a:latin typeface="Söhne"/>
              </a:rPr>
              <a:t>The median being less than the mean suggests that there are relatively lower values that are pulling the mean upward.</a:t>
            </a:r>
          </a:p>
          <a:p>
            <a:pPr algn="l">
              <a:buFont typeface="Arial" panose="020B0604020202020204" pitchFamily="34" charset="0"/>
              <a:buChar char="•"/>
            </a:pPr>
            <a:r>
              <a:rPr lang="en-US" sz="1000" b="0" i="0" dirty="0">
                <a:solidFill>
                  <a:srgbClr val="374151"/>
                </a:solidFill>
                <a:effectLst/>
                <a:latin typeface="Söhne"/>
              </a:rPr>
              <a:t>The mode being at 24 suggests that 24 is the most frequent value in the dataset.</a:t>
            </a:r>
            <a:endParaRPr lang="tr-TR" sz="1000" b="0" i="0" dirty="0">
              <a:solidFill>
                <a:srgbClr val="374151"/>
              </a:solidFill>
              <a:effectLst/>
              <a:latin typeface="Söhne"/>
            </a:endParaRPr>
          </a:p>
          <a:p>
            <a:pPr algn="l">
              <a:buFont typeface="Arial" panose="020B0604020202020204" pitchFamily="34" charset="0"/>
              <a:buChar char="•"/>
            </a:pPr>
            <a:endParaRPr lang="tr-TR" sz="1000" dirty="0">
              <a:solidFill>
                <a:srgbClr val="374151"/>
              </a:solidFill>
              <a:latin typeface="Söhne"/>
            </a:endParaRPr>
          </a:p>
          <a:p>
            <a:pPr algn="l">
              <a:buFont typeface="Arial" panose="020B0604020202020204" pitchFamily="34" charset="0"/>
              <a:buChar char="•"/>
            </a:pPr>
            <a:endParaRPr lang="tr-TR" sz="1000" b="0" i="0" dirty="0">
              <a:solidFill>
                <a:srgbClr val="374151"/>
              </a:solidFill>
              <a:effectLst/>
              <a:latin typeface="Söhne"/>
            </a:endParaRPr>
          </a:p>
          <a:p>
            <a:pPr algn="l"/>
            <a:r>
              <a:rPr lang="tr-TR" sz="1000" dirty="0">
                <a:solidFill>
                  <a:srgbClr val="374151"/>
                </a:solidFill>
                <a:latin typeface="Söhne"/>
              </a:rPr>
              <a:t>When the t-test has been considered, </a:t>
            </a:r>
            <a:r>
              <a:rPr lang="en-US" sz="1000" b="0" i="0" dirty="0">
                <a:solidFill>
                  <a:srgbClr val="374151"/>
                </a:solidFill>
                <a:effectLst/>
                <a:latin typeface="Söhne"/>
              </a:rPr>
              <a:t>A p-value of 0 (or p &lt; 0.001) is considered extremely statistically significant. It indicates strong evidence against the null hypothesis.</a:t>
            </a:r>
          </a:p>
          <a:p>
            <a:pPr indent="-228600">
              <a:lnSpc>
                <a:spcPct val="90000"/>
              </a:lnSpc>
              <a:spcAft>
                <a:spcPts val="600"/>
              </a:spcAft>
              <a:buFont typeface="Arial" panose="020B0604020202020204" pitchFamily="34" charset="0"/>
              <a:buChar char="•"/>
            </a:pPr>
            <a:endParaRPr lang="en-US" sz="1000" dirty="0"/>
          </a:p>
        </p:txBody>
      </p:sp>
      <p:graphicFrame>
        <p:nvGraphicFramePr>
          <p:cNvPr id="5" name="Table 4">
            <a:extLst>
              <a:ext uri="{FF2B5EF4-FFF2-40B4-BE49-F238E27FC236}">
                <a16:creationId xmlns:a16="http://schemas.microsoft.com/office/drawing/2014/main" id="{8476B415-D2B4-95F1-1E20-1AFE93FDBC46}"/>
              </a:ext>
            </a:extLst>
          </p:cNvPr>
          <p:cNvGraphicFramePr>
            <a:graphicFrameLocks noGrp="1"/>
          </p:cNvGraphicFramePr>
          <p:nvPr>
            <p:extLst>
              <p:ext uri="{D42A27DB-BD31-4B8C-83A1-F6EECF244321}">
                <p14:modId xmlns:p14="http://schemas.microsoft.com/office/powerpoint/2010/main" val="1016874853"/>
              </p:ext>
            </p:extLst>
          </p:nvPr>
        </p:nvGraphicFramePr>
        <p:xfrm>
          <a:off x="2201301" y="2776810"/>
          <a:ext cx="3389013" cy="3758822"/>
        </p:xfrm>
        <a:graphic>
          <a:graphicData uri="http://schemas.openxmlformats.org/drawingml/2006/table">
            <a:tbl>
              <a:tblPr>
                <a:tableStyleId>{5C22544A-7EE6-4342-B048-85BDC9FD1C3A}</a:tableStyleId>
              </a:tblPr>
              <a:tblGrid>
                <a:gridCol w="1910398">
                  <a:extLst>
                    <a:ext uri="{9D8B030D-6E8A-4147-A177-3AD203B41FA5}">
                      <a16:colId xmlns:a16="http://schemas.microsoft.com/office/drawing/2014/main" val="448433828"/>
                    </a:ext>
                  </a:extLst>
                </a:gridCol>
                <a:gridCol w="1478615">
                  <a:extLst>
                    <a:ext uri="{9D8B030D-6E8A-4147-A177-3AD203B41FA5}">
                      <a16:colId xmlns:a16="http://schemas.microsoft.com/office/drawing/2014/main" val="387796084"/>
                    </a:ext>
                  </a:extLst>
                </a:gridCol>
              </a:tblGrid>
              <a:tr h="207779">
                <a:tc gridSpan="2">
                  <a:txBody>
                    <a:bodyPr/>
                    <a:lstStyle/>
                    <a:p>
                      <a:pPr algn="ctr" fontAlgn="b"/>
                      <a:r>
                        <a:rPr lang="tr-TR" sz="1000" u="none" strike="noStrike">
                          <a:effectLst/>
                        </a:rPr>
                        <a:t>Open</a:t>
                      </a:r>
                      <a:endParaRPr lang="tr-TR" sz="1000" b="0" i="1" u="none" strike="noStrike">
                        <a:solidFill>
                          <a:srgbClr val="000000"/>
                        </a:solidFill>
                        <a:effectLst/>
                        <a:latin typeface="Calibri" panose="020F0502020204030204" pitchFamily="34" charset="0"/>
                      </a:endParaRPr>
                    </a:p>
                  </a:txBody>
                  <a:tcPr marL="8248" marR="8248" marT="8248" marB="0" anchor="b"/>
                </a:tc>
                <a:tc hMerge="1">
                  <a:txBody>
                    <a:bodyPr/>
                    <a:lstStyle/>
                    <a:p>
                      <a:endParaRPr lang="tr-TR"/>
                    </a:p>
                  </a:txBody>
                  <a:tcPr/>
                </a:tc>
                <a:extLst>
                  <a:ext uri="{0D108BD9-81ED-4DB2-BD59-A6C34878D82A}">
                    <a16:rowId xmlns:a16="http://schemas.microsoft.com/office/drawing/2014/main" val="621583797"/>
                  </a:ext>
                </a:extLst>
              </a:tr>
              <a:tr h="226579">
                <a:tc>
                  <a:txBody>
                    <a:bodyPr/>
                    <a:lstStyle/>
                    <a:p>
                      <a:pPr algn="l" fontAlgn="b"/>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l" fontAlgn="b"/>
                      <a:endParaRPr lang="tr-TR" sz="1000" b="0" i="0" u="none" strike="noStrike">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3518177714"/>
                  </a:ext>
                </a:extLst>
              </a:tr>
              <a:tr h="207779">
                <a:tc>
                  <a:txBody>
                    <a:bodyPr/>
                    <a:lstStyle/>
                    <a:p>
                      <a:pPr algn="l" fontAlgn="b"/>
                      <a:r>
                        <a:rPr lang="tr-TR" sz="1000" u="none" strike="noStrike" dirty="0">
                          <a:effectLst/>
                        </a:rPr>
                        <a:t>Mean</a:t>
                      </a:r>
                      <a:endParaRPr lang="tr-TR" sz="1000" b="0" i="0" u="none" strike="noStrike" dirty="0">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131.8952</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202569954"/>
                  </a:ext>
                </a:extLst>
              </a:tr>
              <a:tr h="207779">
                <a:tc>
                  <a:txBody>
                    <a:bodyPr/>
                    <a:lstStyle/>
                    <a:p>
                      <a:pPr algn="l" fontAlgn="b"/>
                      <a:r>
                        <a:rPr lang="tr-TR" sz="1000" u="none" strike="noStrike">
                          <a:effectLst/>
                        </a:rPr>
                        <a:t>Standard Error</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3.277467</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448976782"/>
                  </a:ext>
                </a:extLst>
              </a:tr>
              <a:tr h="207779">
                <a:tc>
                  <a:txBody>
                    <a:bodyPr/>
                    <a:lstStyle/>
                    <a:p>
                      <a:pPr algn="l" fontAlgn="b"/>
                      <a:r>
                        <a:rPr lang="tr-TR" sz="1000" u="none" strike="noStrike">
                          <a:effectLst/>
                        </a:rPr>
                        <a:t>Median</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96.57333</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448383928"/>
                  </a:ext>
                </a:extLst>
              </a:tr>
              <a:tr h="207779">
                <a:tc>
                  <a:txBody>
                    <a:bodyPr/>
                    <a:lstStyle/>
                    <a:p>
                      <a:pPr algn="l" fontAlgn="b"/>
                      <a:r>
                        <a:rPr lang="tr-TR" sz="1000" u="none" strike="noStrike">
                          <a:effectLst/>
                        </a:rPr>
                        <a:t>Mode</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24</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1712460674"/>
                  </a:ext>
                </a:extLst>
              </a:tr>
              <a:tr h="207779">
                <a:tc>
                  <a:txBody>
                    <a:bodyPr/>
                    <a:lstStyle/>
                    <a:p>
                      <a:pPr algn="l" fontAlgn="b"/>
                      <a:r>
                        <a:rPr lang="tr-TR" sz="1000" u="none" strike="noStrike">
                          <a:effectLst/>
                        </a:rPr>
                        <a:t>Standard Deviation</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117.1666</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1760595866"/>
                  </a:ext>
                </a:extLst>
              </a:tr>
              <a:tr h="207779">
                <a:tc>
                  <a:txBody>
                    <a:bodyPr/>
                    <a:lstStyle/>
                    <a:p>
                      <a:pPr algn="l" fontAlgn="b"/>
                      <a:r>
                        <a:rPr lang="tr-TR" sz="1000" u="none" strike="noStrike">
                          <a:effectLst/>
                        </a:rPr>
                        <a:t>Sample Variance</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13728.01</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745381921"/>
                  </a:ext>
                </a:extLst>
              </a:tr>
              <a:tr h="207779">
                <a:tc>
                  <a:txBody>
                    <a:bodyPr/>
                    <a:lstStyle/>
                    <a:p>
                      <a:pPr algn="l" fontAlgn="b"/>
                      <a:r>
                        <a:rPr lang="tr-TR" sz="1000" u="none" strike="noStrike">
                          <a:effectLst/>
                        </a:rPr>
                        <a:t>Kurtosis</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-1.25726</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669173943"/>
                  </a:ext>
                </a:extLst>
              </a:tr>
              <a:tr h="207779">
                <a:tc>
                  <a:txBody>
                    <a:bodyPr/>
                    <a:lstStyle/>
                    <a:p>
                      <a:pPr algn="l" fontAlgn="b"/>
                      <a:r>
                        <a:rPr lang="tr-TR" sz="1000" u="none" strike="noStrike">
                          <a:effectLst/>
                        </a:rPr>
                        <a:t>Skewness</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a:effectLst/>
                        </a:rPr>
                        <a:t>0.470592</a:t>
                      </a:r>
                      <a:endParaRPr lang="tr-TR" sz="1000" b="0" i="0" u="none" strike="noStrike">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504991252"/>
                  </a:ext>
                </a:extLst>
              </a:tr>
              <a:tr h="207779">
                <a:tc>
                  <a:txBody>
                    <a:bodyPr/>
                    <a:lstStyle/>
                    <a:p>
                      <a:pPr algn="l" fontAlgn="b"/>
                      <a:r>
                        <a:rPr lang="tr-TR" sz="1000" u="none" strike="noStrike">
                          <a:effectLst/>
                        </a:rPr>
                        <a:t>Range</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399.3967</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160371126"/>
                  </a:ext>
                </a:extLst>
              </a:tr>
              <a:tr h="207779">
                <a:tc>
                  <a:txBody>
                    <a:bodyPr/>
                    <a:lstStyle/>
                    <a:p>
                      <a:pPr algn="l" fontAlgn="b"/>
                      <a:r>
                        <a:rPr lang="tr-TR" sz="1000" u="none" strike="noStrike">
                          <a:effectLst/>
                        </a:rPr>
                        <a:t>Minimum</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12.07333</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22425676"/>
                  </a:ext>
                </a:extLst>
              </a:tr>
              <a:tr h="207779">
                <a:tc>
                  <a:txBody>
                    <a:bodyPr/>
                    <a:lstStyle/>
                    <a:p>
                      <a:pPr algn="l" fontAlgn="b"/>
                      <a:r>
                        <a:rPr lang="tr-TR" sz="1000" u="none" strike="noStrike">
                          <a:effectLst/>
                        </a:rPr>
                        <a:t>Maximum</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411.47</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960443884"/>
                  </a:ext>
                </a:extLst>
              </a:tr>
              <a:tr h="207779">
                <a:tc>
                  <a:txBody>
                    <a:bodyPr/>
                    <a:lstStyle/>
                    <a:p>
                      <a:pPr algn="l" fontAlgn="b"/>
                      <a:r>
                        <a:rPr lang="tr-TR" sz="1000" u="none" strike="noStrike">
                          <a:effectLst/>
                        </a:rPr>
                        <a:t>Sum</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168562.1</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447396596"/>
                  </a:ext>
                </a:extLst>
              </a:tr>
              <a:tr h="207779">
                <a:tc>
                  <a:txBody>
                    <a:bodyPr/>
                    <a:lstStyle/>
                    <a:p>
                      <a:pPr algn="l" fontAlgn="b"/>
                      <a:r>
                        <a:rPr lang="tr-TR" sz="1000" u="none" strike="noStrike">
                          <a:effectLst/>
                        </a:rPr>
                        <a:t>Count</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1278</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3530722613"/>
                  </a:ext>
                </a:extLst>
              </a:tr>
              <a:tr h="207779">
                <a:tc>
                  <a:txBody>
                    <a:bodyPr/>
                    <a:lstStyle/>
                    <a:p>
                      <a:pPr algn="l" fontAlgn="b"/>
                      <a:r>
                        <a:rPr lang="tr-TR" sz="1000" u="none" strike="noStrike">
                          <a:effectLst/>
                        </a:rPr>
                        <a:t>Largest(1)</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411.47</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525766594"/>
                  </a:ext>
                </a:extLst>
              </a:tr>
              <a:tr h="207779">
                <a:tc>
                  <a:txBody>
                    <a:bodyPr/>
                    <a:lstStyle/>
                    <a:p>
                      <a:pPr algn="l" fontAlgn="b"/>
                      <a:r>
                        <a:rPr lang="tr-TR" sz="1000" u="none" strike="noStrike">
                          <a:effectLst/>
                        </a:rPr>
                        <a:t>Smallest(1)</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12.07333</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736829328"/>
                  </a:ext>
                </a:extLst>
              </a:tr>
              <a:tr h="207779">
                <a:tc>
                  <a:txBody>
                    <a:bodyPr/>
                    <a:lstStyle/>
                    <a:p>
                      <a:pPr algn="l" fontAlgn="b"/>
                      <a:r>
                        <a:rPr lang="tr-TR" sz="1000" u="none" strike="noStrike">
                          <a:effectLst/>
                        </a:rPr>
                        <a:t>Confidence Level(95.0%)</a:t>
                      </a:r>
                      <a:endParaRPr lang="tr-TR" sz="1000" b="0" i="0" u="none" strike="noStrike">
                        <a:solidFill>
                          <a:srgbClr val="000000"/>
                        </a:solidFill>
                        <a:effectLst/>
                        <a:latin typeface="Calibri" panose="020F0502020204030204" pitchFamily="34" charset="0"/>
                      </a:endParaRPr>
                    </a:p>
                  </a:txBody>
                  <a:tcPr marL="8248" marR="8248" marT="8248" marB="0" anchor="b"/>
                </a:tc>
                <a:tc>
                  <a:txBody>
                    <a:bodyPr/>
                    <a:lstStyle/>
                    <a:p>
                      <a:pPr algn="r" fontAlgn="b"/>
                      <a:r>
                        <a:rPr lang="tr-TR" sz="1000" u="none" strike="noStrike" dirty="0">
                          <a:effectLst/>
                        </a:rPr>
                        <a:t>6.429811</a:t>
                      </a:r>
                      <a:endParaRPr lang="tr-TR" sz="1000" b="0" i="0" u="none" strike="noStrike" dirty="0">
                        <a:solidFill>
                          <a:srgbClr val="000000"/>
                        </a:solidFill>
                        <a:effectLst/>
                        <a:latin typeface="Calibri" panose="020F0502020204030204" pitchFamily="34" charset="0"/>
                      </a:endParaRPr>
                    </a:p>
                  </a:txBody>
                  <a:tcPr marL="8248" marR="8248" marT="8248" marB="0" anchor="b"/>
                </a:tc>
                <a:extLst>
                  <a:ext uri="{0D108BD9-81ED-4DB2-BD59-A6C34878D82A}">
                    <a16:rowId xmlns:a16="http://schemas.microsoft.com/office/drawing/2014/main" val="2437077832"/>
                  </a:ext>
                </a:extLst>
              </a:tr>
            </a:tbl>
          </a:graphicData>
        </a:graphic>
      </p:graphicFrame>
      <p:graphicFrame>
        <p:nvGraphicFramePr>
          <p:cNvPr id="6" name="Table 5">
            <a:extLst>
              <a:ext uri="{FF2B5EF4-FFF2-40B4-BE49-F238E27FC236}">
                <a16:creationId xmlns:a16="http://schemas.microsoft.com/office/drawing/2014/main" id="{D3D1D1F8-B9E8-9DCF-2D8C-0E5593DBDA1F}"/>
              </a:ext>
            </a:extLst>
          </p:cNvPr>
          <p:cNvGraphicFramePr>
            <a:graphicFrameLocks noGrp="1"/>
          </p:cNvGraphicFramePr>
          <p:nvPr>
            <p:extLst>
              <p:ext uri="{D42A27DB-BD31-4B8C-83A1-F6EECF244321}">
                <p14:modId xmlns:p14="http://schemas.microsoft.com/office/powerpoint/2010/main" val="4227537333"/>
              </p:ext>
            </p:extLst>
          </p:nvPr>
        </p:nvGraphicFramePr>
        <p:xfrm>
          <a:off x="7207797" y="2819568"/>
          <a:ext cx="4331060" cy="3781276"/>
        </p:xfrm>
        <a:graphic>
          <a:graphicData uri="http://schemas.openxmlformats.org/drawingml/2006/table">
            <a:tbl>
              <a:tblPr>
                <a:tableStyleId>{5C22544A-7EE6-4342-B048-85BDC9FD1C3A}</a:tableStyleId>
              </a:tblPr>
              <a:tblGrid>
                <a:gridCol w="866212">
                  <a:extLst>
                    <a:ext uri="{9D8B030D-6E8A-4147-A177-3AD203B41FA5}">
                      <a16:colId xmlns:a16="http://schemas.microsoft.com/office/drawing/2014/main" val="1569331272"/>
                    </a:ext>
                  </a:extLst>
                </a:gridCol>
                <a:gridCol w="866212">
                  <a:extLst>
                    <a:ext uri="{9D8B030D-6E8A-4147-A177-3AD203B41FA5}">
                      <a16:colId xmlns:a16="http://schemas.microsoft.com/office/drawing/2014/main" val="290733850"/>
                    </a:ext>
                  </a:extLst>
                </a:gridCol>
                <a:gridCol w="866212">
                  <a:extLst>
                    <a:ext uri="{9D8B030D-6E8A-4147-A177-3AD203B41FA5}">
                      <a16:colId xmlns:a16="http://schemas.microsoft.com/office/drawing/2014/main" val="1345052606"/>
                    </a:ext>
                  </a:extLst>
                </a:gridCol>
                <a:gridCol w="866212">
                  <a:extLst>
                    <a:ext uri="{9D8B030D-6E8A-4147-A177-3AD203B41FA5}">
                      <a16:colId xmlns:a16="http://schemas.microsoft.com/office/drawing/2014/main" val="4226208327"/>
                    </a:ext>
                  </a:extLst>
                </a:gridCol>
                <a:gridCol w="866212">
                  <a:extLst>
                    <a:ext uri="{9D8B030D-6E8A-4147-A177-3AD203B41FA5}">
                      <a16:colId xmlns:a16="http://schemas.microsoft.com/office/drawing/2014/main" val="3802845839"/>
                    </a:ext>
                  </a:extLst>
                </a:gridCol>
              </a:tblGrid>
              <a:tr h="176021">
                <a:tc gridSpan="5">
                  <a:txBody>
                    <a:bodyPr/>
                    <a:lstStyle/>
                    <a:p>
                      <a:pPr algn="l" fontAlgn="b"/>
                      <a:r>
                        <a:rPr lang="en-US" sz="1100" u="none" strike="noStrike">
                          <a:effectLst/>
                        </a:rPr>
                        <a:t>t-Test: Two-Sample Assuming Equal Variances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78793128"/>
                  </a:ext>
                </a:extLst>
              </a:tr>
              <a:tr h="176021">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8639768"/>
                  </a:ext>
                </a:extLst>
              </a:tr>
              <a:tr h="176021">
                <a:tc>
                  <a:txBody>
                    <a:bodyPr/>
                    <a:lstStyle/>
                    <a:p>
                      <a:pPr algn="ctr" fontAlgn="b"/>
                      <a:r>
                        <a:rPr lang="tr-TR" sz="1100" u="none" strike="noStrike">
                          <a:effectLst/>
                        </a:rPr>
                        <a:t> </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SP500</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Tesla</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434003"/>
                  </a:ext>
                </a:extLst>
              </a:tr>
              <a:tr h="176021">
                <a:tc>
                  <a:txBody>
                    <a:bodyPr/>
                    <a:lstStyle/>
                    <a:p>
                      <a:pPr algn="l" fontAlgn="b"/>
                      <a:r>
                        <a:rPr lang="tr-TR" sz="1100" u="none" strike="noStrike">
                          <a:effectLst/>
                        </a:rPr>
                        <a:t>Mean</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3457.034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131.8952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2755315"/>
                  </a:ext>
                </a:extLst>
              </a:tr>
              <a:tr h="176021">
                <a:tc>
                  <a:txBody>
                    <a:bodyPr/>
                    <a:lstStyle/>
                    <a:p>
                      <a:pPr algn="l" fontAlgn="b"/>
                      <a:r>
                        <a:rPr lang="tr-TR" sz="1100" u="none" strike="noStrike">
                          <a:effectLst/>
                        </a:rPr>
                        <a:t>Variance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444300.9</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13728.01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7597168"/>
                  </a:ext>
                </a:extLst>
              </a:tr>
              <a:tr h="304651">
                <a:tc>
                  <a:txBody>
                    <a:bodyPr/>
                    <a:lstStyle/>
                    <a:p>
                      <a:pPr algn="l" fontAlgn="b"/>
                      <a:r>
                        <a:rPr lang="tr-TR" sz="1100" u="none" strike="noStrike">
                          <a:effectLst/>
                        </a:rPr>
                        <a:t>Observations</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1278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1278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0401529"/>
                  </a:ext>
                </a:extLst>
              </a:tr>
              <a:tr h="342578">
                <a:tc>
                  <a:txBody>
                    <a:bodyPr/>
                    <a:lstStyle/>
                    <a:p>
                      <a:pPr algn="l" fontAlgn="b"/>
                      <a:r>
                        <a:rPr lang="tr-TR" sz="1100" u="none" strike="noStrike">
                          <a:effectLst/>
                        </a:rPr>
                        <a:t>Pooled Variance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dirty="0">
                          <a:effectLst/>
                        </a:rPr>
                        <a:t>229014.5</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127346"/>
                  </a:ext>
                </a:extLst>
              </a:tr>
              <a:tr h="509135">
                <a:tc>
                  <a:txBody>
                    <a:bodyPr/>
                    <a:lstStyle/>
                    <a:p>
                      <a:pPr algn="l" fontAlgn="b"/>
                      <a:r>
                        <a:rPr lang="tr-TR" sz="1100" u="none" strike="noStrike">
                          <a:effectLst/>
                        </a:rPr>
                        <a:t>Hypothesized Mean Difference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dirty="0">
                          <a:effectLst/>
                        </a:rPr>
                        <a:t>0</a:t>
                      </a:r>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9222510"/>
                  </a:ext>
                </a:extLst>
              </a:tr>
              <a:tr h="176021">
                <a:tc>
                  <a:txBody>
                    <a:bodyPr/>
                    <a:lstStyle/>
                    <a:p>
                      <a:pPr algn="l" fontAlgn="b"/>
                      <a:r>
                        <a:rPr lang="tr-TR" sz="1100" u="none" strike="noStrike">
                          <a:effectLst/>
                        </a:rPr>
                        <a:t>df</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2554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123773"/>
                  </a:ext>
                </a:extLst>
              </a:tr>
              <a:tr h="176021">
                <a:tc>
                  <a:txBody>
                    <a:bodyPr/>
                    <a:lstStyle/>
                    <a:p>
                      <a:pPr algn="l" fontAlgn="b"/>
                      <a:r>
                        <a:rPr lang="tr-TR" sz="1100" u="none" strike="noStrike">
                          <a:effectLst/>
                        </a:rPr>
                        <a:t>t Stat</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175.6422</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0850505"/>
                  </a:ext>
                </a:extLst>
              </a:tr>
              <a:tr h="342578">
                <a:tc>
                  <a:txBody>
                    <a:bodyPr/>
                    <a:lstStyle/>
                    <a:p>
                      <a:pPr algn="l" fontAlgn="b"/>
                      <a:r>
                        <a:rPr lang="tr-TR" sz="1100" u="none" strike="noStrike">
                          <a:effectLst/>
                        </a:rPr>
                        <a:t>P(T&lt;=t) one-tail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9558234"/>
                  </a:ext>
                </a:extLst>
              </a:tr>
              <a:tr h="342578">
                <a:tc>
                  <a:txBody>
                    <a:bodyPr/>
                    <a:lstStyle/>
                    <a:p>
                      <a:pPr algn="l" fontAlgn="b"/>
                      <a:r>
                        <a:rPr lang="tr-TR" sz="1100" u="none" strike="noStrike">
                          <a:effectLst/>
                        </a:rPr>
                        <a:t>t Critical one-tail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1.64545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4912004"/>
                  </a:ext>
                </a:extLst>
              </a:tr>
              <a:tr h="342578">
                <a:tc>
                  <a:txBody>
                    <a:bodyPr/>
                    <a:lstStyle/>
                    <a:p>
                      <a:pPr algn="l" fontAlgn="b"/>
                      <a:r>
                        <a:rPr lang="tr-TR" sz="1100" u="none" strike="noStrike">
                          <a:effectLst/>
                        </a:rPr>
                        <a:t>P(T&lt;=t) two-tail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5447779"/>
                  </a:ext>
                </a:extLst>
              </a:tr>
              <a:tr h="342578">
                <a:tc>
                  <a:txBody>
                    <a:bodyPr/>
                    <a:lstStyle/>
                    <a:p>
                      <a:pPr algn="l" fontAlgn="b"/>
                      <a:r>
                        <a:rPr lang="tr-TR" sz="1100" u="none" strike="noStrike">
                          <a:effectLst/>
                        </a:rPr>
                        <a:t>t Critical two-tail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1.960893</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7211054"/>
                  </a:ext>
                </a:extLst>
              </a:tr>
            </a:tbl>
          </a:graphicData>
        </a:graphic>
      </p:graphicFrame>
    </p:spTree>
    <p:extLst>
      <p:ext uri="{BB962C8B-B14F-4D97-AF65-F5344CB8AC3E}">
        <p14:creationId xmlns:p14="http://schemas.microsoft.com/office/powerpoint/2010/main" val="251323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991E-5C64-A313-E7B4-BEB40441F0D0}"/>
              </a:ext>
            </a:extLst>
          </p:cNvPr>
          <p:cNvSpPr>
            <a:spLocks noGrp="1"/>
          </p:cNvSpPr>
          <p:nvPr>
            <p:ph type="title"/>
          </p:nvPr>
        </p:nvSpPr>
        <p:spPr>
          <a:xfrm>
            <a:off x="838200" y="112732"/>
            <a:ext cx="10515600" cy="942664"/>
          </a:xfrm>
        </p:spPr>
        <p:txBody>
          <a:bodyPr>
            <a:normAutofit/>
          </a:bodyPr>
          <a:lstStyle/>
          <a:p>
            <a:pPr algn="ctr"/>
            <a:r>
              <a:rPr lang="tr-TR" sz="5200" dirty="0"/>
              <a:t>Descriptive Statistics (Apple)</a:t>
            </a:r>
          </a:p>
        </p:txBody>
      </p:sp>
      <p:sp>
        <p:nvSpPr>
          <p:cNvPr id="8" name="TextBox 7">
            <a:extLst>
              <a:ext uri="{FF2B5EF4-FFF2-40B4-BE49-F238E27FC236}">
                <a16:creationId xmlns:a16="http://schemas.microsoft.com/office/drawing/2014/main" id="{48D0EC6F-70CC-F81C-46BA-D4B35FE6A307}"/>
              </a:ext>
            </a:extLst>
          </p:cNvPr>
          <p:cNvSpPr txBox="1"/>
          <p:nvPr/>
        </p:nvSpPr>
        <p:spPr>
          <a:xfrm>
            <a:off x="6921304" y="1659988"/>
            <a:ext cx="4626171" cy="3416320"/>
          </a:xfrm>
          <a:prstGeom prst="rect">
            <a:avLst/>
          </a:prstGeom>
          <a:noFill/>
        </p:spPr>
        <p:txBody>
          <a:bodyPr wrap="square" rtlCol="0">
            <a:spAutoFit/>
          </a:bodyPr>
          <a:lstStyle/>
          <a:p>
            <a:r>
              <a:rPr lang="tr-TR" dirty="0"/>
              <a:t>The given charts illustrates the stock values of Microsoft company over the years. </a:t>
            </a:r>
            <a:r>
              <a:rPr lang="en-US" dirty="0"/>
              <a:t>There has been an upward trend in the stock values of Microsoft between 2018 and 2021. However, in 2021, a notable inflection point occurred, marked by a decline from its peak value of 350. Subsequently, the stock values have exhibited a fluctuating pattern, characterized by both decreases and increases. Currently, the stock values persist around 250, reflecting a dynamic interplay of market forces, with the stock experiencing oscillations in recent times.</a:t>
            </a:r>
            <a:endParaRPr lang="tr-TR" dirty="0"/>
          </a:p>
        </p:txBody>
      </p:sp>
      <p:graphicFrame>
        <p:nvGraphicFramePr>
          <p:cNvPr id="4" name="Chart 3">
            <a:extLst>
              <a:ext uri="{FF2B5EF4-FFF2-40B4-BE49-F238E27FC236}">
                <a16:creationId xmlns:a16="http://schemas.microsoft.com/office/drawing/2014/main" id="{6E1C5F1B-224E-CC83-EAE8-8C8B1991D8F9}"/>
              </a:ext>
            </a:extLst>
          </p:cNvPr>
          <p:cNvGraphicFramePr>
            <a:graphicFrameLocks/>
          </p:cNvGraphicFramePr>
          <p:nvPr>
            <p:extLst>
              <p:ext uri="{D42A27DB-BD31-4B8C-83A1-F6EECF244321}">
                <p14:modId xmlns:p14="http://schemas.microsoft.com/office/powerpoint/2010/main" val="1874068430"/>
              </p:ext>
            </p:extLst>
          </p:nvPr>
        </p:nvGraphicFramePr>
        <p:xfrm>
          <a:off x="3140173" y="1271588"/>
          <a:ext cx="3370347" cy="21574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4EE42D3-3D3C-9B26-1F05-7454008B6B6F}"/>
              </a:ext>
            </a:extLst>
          </p:cNvPr>
          <p:cNvGraphicFramePr>
            <a:graphicFrameLocks/>
          </p:cNvGraphicFramePr>
          <p:nvPr>
            <p:extLst>
              <p:ext uri="{D42A27DB-BD31-4B8C-83A1-F6EECF244321}">
                <p14:modId xmlns:p14="http://schemas.microsoft.com/office/powerpoint/2010/main" val="2220234873"/>
              </p:ext>
            </p:extLst>
          </p:nvPr>
        </p:nvGraphicFramePr>
        <p:xfrm>
          <a:off x="120748" y="1271588"/>
          <a:ext cx="3019425" cy="215741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D4EE42D3-3D3C-9B26-1F05-7454008B6B6F}"/>
                  </a:ext>
                </a:extLst>
              </p:cNvPr>
              <p:cNvGraphicFramePr/>
              <p:nvPr>
                <p:extLst>
                  <p:ext uri="{D42A27DB-BD31-4B8C-83A1-F6EECF244321}">
                    <p14:modId xmlns:p14="http://schemas.microsoft.com/office/powerpoint/2010/main" val="3735397597"/>
                  </p:ext>
                </p:extLst>
              </p:nvPr>
            </p:nvGraphicFramePr>
            <p:xfrm>
              <a:off x="120748" y="3429000"/>
              <a:ext cx="3019425" cy="2157412"/>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D4EE42D3-3D3C-9B26-1F05-7454008B6B6F}"/>
                  </a:ext>
                </a:extLst>
              </p:cNvPr>
              <p:cNvPicPr>
                <a:picLocks noGrp="1" noRot="1" noChangeAspect="1" noMove="1" noResize="1" noEditPoints="1" noAdjustHandles="1" noChangeArrowheads="1" noChangeShapeType="1"/>
              </p:cNvPicPr>
              <p:nvPr/>
            </p:nvPicPr>
            <p:blipFill>
              <a:blip r:embed="rId5"/>
              <a:stretch>
                <a:fillRect/>
              </a:stretch>
            </p:blipFill>
            <p:spPr>
              <a:xfrm>
                <a:off x="120748" y="3429000"/>
                <a:ext cx="3019425" cy="2157412"/>
              </a:xfrm>
              <a:prstGeom prst="rect">
                <a:avLst/>
              </a:prstGeom>
            </p:spPr>
          </p:pic>
        </mc:Fallback>
      </mc:AlternateContent>
    </p:spTree>
    <p:extLst>
      <p:ext uri="{BB962C8B-B14F-4D97-AF65-F5344CB8AC3E}">
        <p14:creationId xmlns:p14="http://schemas.microsoft.com/office/powerpoint/2010/main" val="241966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8D48-6D60-EB02-9BDB-D67C43AF362F}"/>
              </a:ext>
            </a:extLst>
          </p:cNvPr>
          <p:cNvSpPr>
            <a:spLocks noGrp="1"/>
          </p:cNvSpPr>
          <p:nvPr>
            <p:ph type="title"/>
          </p:nvPr>
        </p:nvSpPr>
        <p:spPr>
          <a:xfrm>
            <a:off x="1046746" y="586822"/>
            <a:ext cx="3560252" cy="1645920"/>
          </a:xfrm>
          <a:prstGeom prst="rect">
            <a:avLst/>
          </a:prstGeom>
        </p:spPr>
        <p:txBody>
          <a:bodyPr vert="horz" lIns="91440" tIns="45720" rIns="91440" bIns="45720" rtlCol="0" anchor="ctr">
            <a:normAutofit/>
          </a:bodyPr>
          <a:lstStyle/>
          <a:p>
            <a:r>
              <a:rPr lang="en-US" sz="3200" kern="1200" dirty="0">
                <a:solidFill>
                  <a:schemeClr val="tx1"/>
                </a:solidFill>
                <a:ea typeface="+mj-ea"/>
                <a:cs typeface="+mj-cs"/>
              </a:rPr>
              <a:t>Measures of central currency and T test (</a:t>
            </a:r>
            <a:r>
              <a:rPr lang="tr-TR" sz="3200" dirty="0"/>
              <a:t>Apple</a:t>
            </a:r>
            <a:r>
              <a:rPr lang="en-US" sz="3200" kern="1200" dirty="0">
                <a:solidFill>
                  <a:schemeClr val="tx1"/>
                </a:solidFill>
                <a:ea typeface="+mj-ea"/>
                <a:cs typeface="+mj-cs"/>
              </a:rPr>
              <a:t>)</a:t>
            </a:r>
          </a:p>
        </p:txBody>
      </p:sp>
      <p:sp>
        <p:nvSpPr>
          <p:cNvPr id="7" name="TextBox 6">
            <a:extLst>
              <a:ext uri="{FF2B5EF4-FFF2-40B4-BE49-F238E27FC236}">
                <a16:creationId xmlns:a16="http://schemas.microsoft.com/office/drawing/2014/main" id="{DEC7E5E0-00C1-9632-DB1E-25D252446C67}"/>
              </a:ext>
            </a:extLst>
          </p:cNvPr>
          <p:cNvSpPr txBox="1"/>
          <p:nvPr/>
        </p:nvSpPr>
        <p:spPr>
          <a:xfrm>
            <a:off x="5351164" y="586822"/>
            <a:ext cx="6002636" cy="1645920"/>
          </a:xfrm>
          <a:prstGeom prst="rect">
            <a:avLst/>
          </a:prstGeom>
        </p:spPr>
        <p:txBody>
          <a:bodyPr vert="horz" lIns="91440" tIns="45720" rIns="91440" bIns="45720" rtlCol="0" anchor="ctr">
            <a:normAutofit lnSpcReduction="10000"/>
          </a:bodyPr>
          <a:lstStyle/>
          <a:p>
            <a:pPr algn="l">
              <a:buFont typeface="Arial" panose="020B0604020202020204" pitchFamily="34" charset="0"/>
              <a:buChar char="•"/>
            </a:pPr>
            <a:r>
              <a:rPr lang="en-US" sz="1600" b="0" i="0" dirty="0">
                <a:solidFill>
                  <a:srgbClr val="374151"/>
                </a:solidFill>
                <a:effectLst/>
                <a:latin typeface="+mj-lt"/>
              </a:rPr>
              <a:t>The dataset exhibits a moderate spread, as indicated by the standard deviation and range.</a:t>
            </a:r>
          </a:p>
          <a:p>
            <a:pPr algn="l">
              <a:buFont typeface="Arial" panose="020B0604020202020204" pitchFamily="34" charset="0"/>
              <a:buChar char="•"/>
            </a:pPr>
            <a:r>
              <a:rPr lang="en-US" sz="1600" b="0" i="0" dirty="0">
                <a:solidFill>
                  <a:srgbClr val="374151"/>
                </a:solidFill>
                <a:effectLst/>
                <a:latin typeface="+mj-lt"/>
              </a:rPr>
              <a:t>The positive skewness and negative kurtosis suggest a distribution with a longer right tail and lighter tails than a normal distribution, respectively.</a:t>
            </a:r>
          </a:p>
          <a:p>
            <a:pPr algn="l">
              <a:buFont typeface="Arial" panose="020B0604020202020204" pitchFamily="34" charset="0"/>
              <a:buChar char="•"/>
            </a:pPr>
            <a:r>
              <a:rPr lang="en-US" sz="1600" b="0" i="0" dirty="0">
                <a:solidFill>
                  <a:srgbClr val="374151"/>
                </a:solidFill>
                <a:effectLst/>
                <a:latin typeface="+mj-lt"/>
              </a:rPr>
              <a:t>The mode being at 127.82 indicates a concentration of data around this value.</a:t>
            </a:r>
          </a:p>
          <a:p>
            <a:pPr indent="-228600">
              <a:lnSpc>
                <a:spcPct val="90000"/>
              </a:lnSpc>
              <a:spcAft>
                <a:spcPts val="600"/>
              </a:spcAft>
              <a:buFont typeface="Arial" panose="020B0604020202020204" pitchFamily="34" charset="0"/>
              <a:buChar char="•"/>
            </a:pPr>
            <a:endParaRPr lang="en-US" sz="1000" dirty="0">
              <a:latin typeface="+mj-lt"/>
            </a:endParaRPr>
          </a:p>
        </p:txBody>
      </p:sp>
      <p:graphicFrame>
        <p:nvGraphicFramePr>
          <p:cNvPr id="3" name="Table 2">
            <a:extLst>
              <a:ext uri="{FF2B5EF4-FFF2-40B4-BE49-F238E27FC236}">
                <a16:creationId xmlns:a16="http://schemas.microsoft.com/office/drawing/2014/main" id="{549F66CB-5F1E-5884-B96C-DF533060BAE9}"/>
              </a:ext>
            </a:extLst>
          </p:cNvPr>
          <p:cNvGraphicFramePr>
            <a:graphicFrameLocks noGrp="1"/>
          </p:cNvGraphicFramePr>
          <p:nvPr>
            <p:extLst>
              <p:ext uri="{D42A27DB-BD31-4B8C-83A1-F6EECF244321}">
                <p14:modId xmlns:p14="http://schemas.microsoft.com/office/powerpoint/2010/main" val="3978652900"/>
              </p:ext>
            </p:extLst>
          </p:nvPr>
        </p:nvGraphicFramePr>
        <p:xfrm>
          <a:off x="1563757" y="2792390"/>
          <a:ext cx="3420448" cy="3730439"/>
        </p:xfrm>
        <a:graphic>
          <a:graphicData uri="http://schemas.openxmlformats.org/drawingml/2006/table">
            <a:tbl>
              <a:tblPr>
                <a:tableStyleId>{5C22544A-7EE6-4342-B048-85BDC9FD1C3A}</a:tableStyleId>
              </a:tblPr>
              <a:tblGrid>
                <a:gridCol w="1710224">
                  <a:extLst>
                    <a:ext uri="{9D8B030D-6E8A-4147-A177-3AD203B41FA5}">
                      <a16:colId xmlns:a16="http://schemas.microsoft.com/office/drawing/2014/main" val="3651212066"/>
                    </a:ext>
                  </a:extLst>
                </a:gridCol>
                <a:gridCol w="1710224">
                  <a:extLst>
                    <a:ext uri="{9D8B030D-6E8A-4147-A177-3AD203B41FA5}">
                      <a16:colId xmlns:a16="http://schemas.microsoft.com/office/drawing/2014/main" val="3948019619"/>
                    </a:ext>
                  </a:extLst>
                </a:gridCol>
              </a:tblGrid>
              <a:tr h="132500">
                <a:tc gridSpan="2">
                  <a:txBody>
                    <a:bodyPr/>
                    <a:lstStyle/>
                    <a:p>
                      <a:pPr algn="ctr" fontAlgn="b"/>
                      <a:r>
                        <a:rPr lang="tr-TR" sz="1100" u="none" strike="noStrike">
                          <a:effectLst/>
                        </a:rPr>
                        <a:t>Open Apple</a:t>
                      </a:r>
                      <a:endParaRPr lang="tr-TR" sz="1100" b="0" i="1" u="none" strike="noStrike">
                        <a:solidFill>
                          <a:srgbClr val="000000"/>
                        </a:solidFill>
                        <a:effectLst/>
                        <a:latin typeface="Calibri" panose="020F0502020204030204" pitchFamily="34" charset="0"/>
                      </a:endParaRPr>
                    </a:p>
                  </a:txBody>
                  <a:tcPr marL="9138" marR="9138" marT="9138" marB="0" anchor="b"/>
                </a:tc>
                <a:tc hMerge="1">
                  <a:txBody>
                    <a:bodyPr/>
                    <a:lstStyle/>
                    <a:p>
                      <a:endParaRPr lang="tr-TR"/>
                    </a:p>
                  </a:txBody>
                  <a:tcPr/>
                </a:tc>
                <a:extLst>
                  <a:ext uri="{0D108BD9-81ED-4DB2-BD59-A6C34878D82A}">
                    <a16:rowId xmlns:a16="http://schemas.microsoft.com/office/drawing/2014/main" val="483673425"/>
                  </a:ext>
                </a:extLst>
              </a:tr>
              <a:tr h="132500">
                <a:tc>
                  <a:txBody>
                    <a:bodyPr/>
                    <a:lstStyle/>
                    <a:p>
                      <a:pPr algn="l" fontAlgn="b"/>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658428173"/>
                  </a:ext>
                </a:extLst>
              </a:tr>
              <a:tr h="132500">
                <a:tc>
                  <a:txBody>
                    <a:bodyPr/>
                    <a:lstStyle/>
                    <a:p>
                      <a:pPr algn="l" fontAlgn="b"/>
                      <a:r>
                        <a:rPr lang="tr-TR" sz="1100" u="none" strike="noStrike" dirty="0">
                          <a:effectLst/>
                        </a:rPr>
                        <a:t>Mean</a:t>
                      </a:r>
                      <a:endParaRPr lang="tr-TR" sz="1100" b="0" i="0" u="none" strike="noStrike" dirty="0">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98.5741</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4125642476"/>
                  </a:ext>
                </a:extLst>
              </a:tr>
              <a:tr h="239825">
                <a:tc>
                  <a:txBody>
                    <a:bodyPr/>
                    <a:lstStyle/>
                    <a:p>
                      <a:pPr algn="l" fontAlgn="b"/>
                      <a:r>
                        <a:rPr lang="tr-TR" sz="1100" u="none" strike="noStrike" dirty="0">
                          <a:effectLst/>
                        </a:rPr>
                        <a:t>Standard Error</a:t>
                      </a:r>
                      <a:endParaRPr lang="tr-TR" sz="1100" b="0" i="0" u="none" strike="noStrike" dirty="0">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1.291672</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2280963423"/>
                  </a:ext>
                </a:extLst>
              </a:tr>
              <a:tr h="132500">
                <a:tc>
                  <a:txBody>
                    <a:bodyPr/>
                    <a:lstStyle/>
                    <a:p>
                      <a:pPr algn="l" fontAlgn="b"/>
                      <a:r>
                        <a:rPr lang="tr-TR" sz="1100" u="none" strike="noStrike" dirty="0">
                          <a:effectLst/>
                        </a:rPr>
                        <a:t>Median</a:t>
                      </a:r>
                      <a:endParaRPr lang="tr-TR" sz="1100" b="0" i="0" u="none" strike="noStrike" dirty="0">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95.0875</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1239161233"/>
                  </a:ext>
                </a:extLst>
              </a:tr>
              <a:tr h="132500">
                <a:tc>
                  <a:txBody>
                    <a:bodyPr/>
                    <a:lstStyle/>
                    <a:p>
                      <a:pPr algn="l" fontAlgn="b"/>
                      <a:r>
                        <a:rPr lang="tr-TR" sz="1100" u="none" strike="noStrike" dirty="0">
                          <a:effectLst/>
                        </a:rPr>
                        <a:t>Mode</a:t>
                      </a:r>
                      <a:endParaRPr lang="tr-TR" sz="1100" b="0" i="0" u="none" strike="noStrike" dirty="0">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127.82</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2926082835"/>
                  </a:ext>
                </a:extLst>
              </a:tr>
              <a:tr h="239825">
                <a:tc>
                  <a:txBody>
                    <a:bodyPr/>
                    <a:lstStyle/>
                    <a:p>
                      <a:pPr algn="l" fontAlgn="b"/>
                      <a:r>
                        <a:rPr lang="tr-TR" sz="1100" u="none" strike="noStrike">
                          <a:effectLst/>
                        </a:rPr>
                        <a:t>Standard Deviation</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46.17614</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2080448313"/>
                  </a:ext>
                </a:extLst>
              </a:tr>
              <a:tr h="239825">
                <a:tc>
                  <a:txBody>
                    <a:bodyPr/>
                    <a:lstStyle/>
                    <a:p>
                      <a:pPr algn="l" fontAlgn="b"/>
                      <a:r>
                        <a:rPr lang="tr-TR" sz="1100" u="none" strike="noStrike">
                          <a:effectLst/>
                        </a:rPr>
                        <a:t>Sample Variance</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2132.236</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3246993748"/>
                  </a:ext>
                </a:extLst>
              </a:tr>
              <a:tr h="132500">
                <a:tc>
                  <a:txBody>
                    <a:bodyPr/>
                    <a:lstStyle/>
                    <a:p>
                      <a:pPr algn="l" fontAlgn="b"/>
                      <a:r>
                        <a:rPr lang="tr-TR" sz="1100" u="none" strike="noStrike">
                          <a:effectLst/>
                        </a:rPr>
                        <a:t>Kurtosis</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-1.58204</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3937697957"/>
                  </a:ext>
                </a:extLst>
              </a:tr>
              <a:tr h="132500">
                <a:tc>
                  <a:txBody>
                    <a:bodyPr/>
                    <a:lstStyle/>
                    <a:p>
                      <a:pPr algn="l" fontAlgn="b"/>
                      <a:r>
                        <a:rPr lang="tr-TR" sz="1100" u="none" strike="noStrike">
                          <a:effectLst/>
                        </a:rPr>
                        <a:t>Skewness</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0.121834</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769514991"/>
                  </a:ext>
                </a:extLst>
              </a:tr>
              <a:tr h="132500">
                <a:tc>
                  <a:txBody>
                    <a:bodyPr/>
                    <a:lstStyle/>
                    <a:p>
                      <a:pPr algn="l" fontAlgn="b"/>
                      <a:r>
                        <a:rPr lang="tr-TR" sz="1100" u="none" strike="noStrike">
                          <a:effectLst/>
                        </a:rPr>
                        <a:t>Range</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146.635</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515454268"/>
                  </a:ext>
                </a:extLst>
              </a:tr>
              <a:tr h="132500">
                <a:tc>
                  <a:txBody>
                    <a:bodyPr/>
                    <a:lstStyle/>
                    <a:p>
                      <a:pPr algn="l" fontAlgn="b"/>
                      <a:r>
                        <a:rPr lang="tr-TR" sz="1100" u="none" strike="noStrike">
                          <a:effectLst/>
                        </a:rPr>
                        <a:t>Minimum</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35.995</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3421610191"/>
                  </a:ext>
                </a:extLst>
              </a:tr>
              <a:tr h="132500">
                <a:tc>
                  <a:txBody>
                    <a:bodyPr/>
                    <a:lstStyle/>
                    <a:p>
                      <a:pPr algn="l" fontAlgn="b"/>
                      <a:r>
                        <a:rPr lang="tr-TR" sz="1100" u="none" strike="noStrike">
                          <a:effectLst/>
                        </a:rPr>
                        <a:t>Maximum</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182.63</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1789004120"/>
                  </a:ext>
                </a:extLst>
              </a:tr>
              <a:tr h="132500">
                <a:tc>
                  <a:txBody>
                    <a:bodyPr/>
                    <a:lstStyle/>
                    <a:p>
                      <a:pPr algn="l" fontAlgn="b"/>
                      <a:r>
                        <a:rPr lang="tr-TR" sz="1100" u="none" strike="noStrike">
                          <a:effectLst/>
                        </a:rPr>
                        <a:t>Sum</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125977.7</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3826829889"/>
                  </a:ext>
                </a:extLst>
              </a:tr>
              <a:tr h="132500">
                <a:tc>
                  <a:txBody>
                    <a:bodyPr/>
                    <a:lstStyle/>
                    <a:p>
                      <a:pPr algn="l" fontAlgn="b"/>
                      <a:r>
                        <a:rPr lang="tr-TR" sz="1100" u="none" strike="noStrike">
                          <a:effectLst/>
                        </a:rPr>
                        <a:t>Count</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1278</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1185918816"/>
                  </a:ext>
                </a:extLst>
              </a:tr>
              <a:tr h="132500">
                <a:tc>
                  <a:txBody>
                    <a:bodyPr/>
                    <a:lstStyle/>
                    <a:p>
                      <a:pPr algn="l" fontAlgn="b"/>
                      <a:r>
                        <a:rPr lang="tr-TR" sz="1100" u="none" strike="noStrike">
                          <a:effectLst/>
                        </a:rPr>
                        <a:t>Largest(1)</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182.63</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3843392865"/>
                  </a:ext>
                </a:extLst>
              </a:tr>
              <a:tr h="239825">
                <a:tc>
                  <a:txBody>
                    <a:bodyPr/>
                    <a:lstStyle/>
                    <a:p>
                      <a:pPr algn="l" fontAlgn="b"/>
                      <a:r>
                        <a:rPr lang="tr-TR" sz="1100" u="none" strike="noStrike">
                          <a:effectLst/>
                        </a:rPr>
                        <a:t>Smallest(1)</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a:effectLst/>
                        </a:rPr>
                        <a:t>35.995</a:t>
                      </a:r>
                      <a:endParaRPr lang="tr-TR" sz="1100" b="0" i="0" u="none" strike="noStrike">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677900735"/>
                  </a:ext>
                </a:extLst>
              </a:tr>
              <a:tr h="473025">
                <a:tc>
                  <a:txBody>
                    <a:bodyPr/>
                    <a:lstStyle/>
                    <a:p>
                      <a:pPr algn="l" fontAlgn="b"/>
                      <a:r>
                        <a:rPr lang="tr-TR" sz="1100" u="none" strike="noStrike">
                          <a:effectLst/>
                        </a:rPr>
                        <a:t>Confidence Level(95.0%)</a:t>
                      </a:r>
                      <a:endParaRPr lang="tr-TR" sz="1100" b="0" i="0" u="none" strike="noStrike">
                        <a:solidFill>
                          <a:srgbClr val="000000"/>
                        </a:solidFill>
                        <a:effectLst/>
                        <a:latin typeface="Calibri" panose="020F0502020204030204" pitchFamily="34" charset="0"/>
                      </a:endParaRPr>
                    </a:p>
                  </a:txBody>
                  <a:tcPr marL="9138" marR="9138" marT="9138" marB="0" anchor="b"/>
                </a:tc>
                <a:tc>
                  <a:txBody>
                    <a:bodyPr/>
                    <a:lstStyle/>
                    <a:p>
                      <a:pPr algn="r" fontAlgn="b"/>
                      <a:r>
                        <a:rPr lang="tr-TR" sz="1100" u="none" strike="noStrike" dirty="0">
                          <a:effectLst/>
                        </a:rPr>
                        <a:t>2.534032</a:t>
                      </a:r>
                      <a:endParaRPr lang="tr-TR" sz="1100" b="0" i="0" u="none" strike="noStrike" dirty="0">
                        <a:solidFill>
                          <a:srgbClr val="000000"/>
                        </a:solidFill>
                        <a:effectLst/>
                        <a:latin typeface="Calibri" panose="020F0502020204030204" pitchFamily="34" charset="0"/>
                      </a:endParaRPr>
                    </a:p>
                  </a:txBody>
                  <a:tcPr marL="9138" marR="9138" marT="9138" marB="0" anchor="b"/>
                </a:tc>
                <a:extLst>
                  <a:ext uri="{0D108BD9-81ED-4DB2-BD59-A6C34878D82A}">
                    <a16:rowId xmlns:a16="http://schemas.microsoft.com/office/drawing/2014/main" val="2598319086"/>
                  </a:ext>
                </a:extLst>
              </a:tr>
            </a:tbl>
          </a:graphicData>
        </a:graphic>
      </p:graphicFrame>
      <p:graphicFrame>
        <p:nvGraphicFramePr>
          <p:cNvPr id="8" name="Table 7">
            <a:extLst>
              <a:ext uri="{FF2B5EF4-FFF2-40B4-BE49-F238E27FC236}">
                <a16:creationId xmlns:a16="http://schemas.microsoft.com/office/drawing/2014/main" id="{BA9589FF-75BF-430B-630B-671AACF8DEB2}"/>
              </a:ext>
            </a:extLst>
          </p:cNvPr>
          <p:cNvGraphicFramePr>
            <a:graphicFrameLocks noGrp="1"/>
          </p:cNvGraphicFramePr>
          <p:nvPr>
            <p:extLst>
              <p:ext uri="{D42A27DB-BD31-4B8C-83A1-F6EECF244321}">
                <p14:modId xmlns:p14="http://schemas.microsoft.com/office/powerpoint/2010/main" val="2332482282"/>
              </p:ext>
            </p:extLst>
          </p:nvPr>
        </p:nvGraphicFramePr>
        <p:xfrm>
          <a:off x="5351164" y="2792390"/>
          <a:ext cx="4757530" cy="3150870"/>
        </p:xfrm>
        <a:graphic>
          <a:graphicData uri="http://schemas.openxmlformats.org/drawingml/2006/table">
            <a:tbl>
              <a:tblPr>
                <a:tableStyleId>{5C22544A-7EE6-4342-B048-85BDC9FD1C3A}</a:tableStyleId>
              </a:tblPr>
              <a:tblGrid>
                <a:gridCol w="951506">
                  <a:extLst>
                    <a:ext uri="{9D8B030D-6E8A-4147-A177-3AD203B41FA5}">
                      <a16:colId xmlns:a16="http://schemas.microsoft.com/office/drawing/2014/main" val="1775684986"/>
                    </a:ext>
                  </a:extLst>
                </a:gridCol>
                <a:gridCol w="951506">
                  <a:extLst>
                    <a:ext uri="{9D8B030D-6E8A-4147-A177-3AD203B41FA5}">
                      <a16:colId xmlns:a16="http://schemas.microsoft.com/office/drawing/2014/main" val="3043252336"/>
                    </a:ext>
                  </a:extLst>
                </a:gridCol>
                <a:gridCol w="951506">
                  <a:extLst>
                    <a:ext uri="{9D8B030D-6E8A-4147-A177-3AD203B41FA5}">
                      <a16:colId xmlns:a16="http://schemas.microsoft.com/office/drawing/2014/main" val="1262785519"/>
                    </a:ext>
                  </a:extLst>
                </a:gridCol>
                <a:gridCol w="951506">
                  <a:extLst>
                    <a:ext uri="{9D8B030D-6E8A-4147-A177-3AD203B41FA5}">
                      <a16:colId xmlns:a16="http://schemas.microsoft.com/office/drawing/2014/main" val="3300187796"/>
                    </a:ext>
                  </a:extLst>
                </a:gridCol>
                <a:gridCol w="951506">
                  <a:extLst>
                    <a:ext uri="{9D8B030D-6E8A-4147-A177-3AD203B41FA5}">
                      <a16:colId xmlns:a16="http://schemas.microsoft.com/office/drawing/2014/main" val="3087007509"/>
                    </a:ext>
                  </a:extLst>
                </a:gridCol>
              </a:tblGrid>
              <a:tr h="150139">
                <a:tc gridSpan="5">
                  <a:txBody>
                    <a:bodyPr/>
                    <a:lstStyle/>
                    <a:p>
                      <a:pPr algn="l" fontAlgn="b"/>
                      <a:r>
                        <a:rPr lang="en-US" sz="1100" u="none" strike="noStrike">
                          <a:effectLst/>
                        </a:rPr>
                        <a:t>t-Test: Two-Sample Assuming Equal Variances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236949154"/>
                  </a:ext>
                </a:extLst>
              </a:tr>
              <a:tr h="150139">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0208699"/>
                  </a:ext>
                </a:extLst>
              </a:tr>
              <a:tr h="142990">
                <a:tc>
                  <a:txBody>
                    <a:bodyPr/>
                    <a:lstStyle/>
                    <a:p>
                      <a:pPr algn="ctr" fontAlgn="b"/>
                      <a:r>
                        <a:rPr lang="tr-TR" sz="1100" u="none" strike="noStrike">
                          <a:effectLst/>
                        </a:rPr>
                        <a:t> </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Open</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100" u="none" strike="noStrike">
                          <a:effectLst/>
                        </a:rPr>
                        <a:t>SP500</a:t>
                      </a:r>
                      <a:endParaRPr lang="tr-TR" sz="1100" b="0"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7772155"/>
                  </a:ext>
                </a:extLst>
              </a:tr>
              <a:tr h="142990">
                <a:tc>
                  <a:txBody>
                    <a:bodyPr/>
                    <a:lstStyle/>
                    <a:p>
                      <a:pPr algn="l" fontAlgn="b"/>
                      <a:r>
                        <a:rPr lang="tr-TR" sz="1100" u="none" strike="noStrike">
                          <a:effectLst/>
                        </a:rPr>
                        <a:t>Mean</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98.5741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3457.034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0584206"/>
                  </a:ext>
                </a:extLst>
              </a:tr>
              <a:tr h="142990">
                <a:tc>
                  <a:txBody>
                    <a:bodyPr/>
                    <a:lstStyle/>
                    <a:p>
                      <a:pPr algn="l" fontAlgn="b"/>
                      <a:r>
                        <a:rPr lang="tr-TR" sz="1100" u="none" strike="noStrike">
                          <a:effectLst/>
                        </a:rPr>
                        <a:t>Variance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2132.236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444300.9</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5090054"/>
                  </a:ext>
                </a:extLst>
              </a:tr>
              <a:tr h="142990">
                <a:tc>
                  <a:txBody>
                    <a:bodyPr/>
                    <a:lstStyle/>
                    <a:p>
                      <a:pPr algn="l" fontAlgn="b"/>
                      <a:r>
                        <a:rPr lang="tr-TR" sz="1100" u="none" strike="noStrike">
                          <a:effectLst/>
                        </a:rPr>
                        <a:t>Observations</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1278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1278</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0597146"/>
                  </a:ext>
                </a:extLst>
              </a:tr>
              <a:tr h="142990">
                <a:tc>
                  <a:txBody>
                    <a:bodyPr/>
                    <a:lstStyle/>
                    <a:p>
                      <a:pPr algn="l" fontAlgn="b"/>
                      <a:r>
                        <a:rPr lang="tr-TR" sz="1100" u="none" strike="noStrike">
                          <a:effectLst/>
                        </a:rPr>
                        <a:t>Pooled Variance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223216.6</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6211748"/>
                  </a:ext>
                </a:extLst>
              </a:tr>
              <a:tr h="258812">
                <a:tc>
                  <a:txBody>
                    <a:bodyPr/>
                    <a:lstStyle/>
                    <a:p>
                      <a:pPr algn="l" fontAlgn="b"/>
                      <a:r>
                        <a:rPr lang="tr-TR" sz="1100" u="none" strike="noStrike">
                          <a:effectLst/>
                        </a:rPr>
                        <a:t>Hypothesized Mean Difference</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4369353"/>
                  </a:ext>
                </a:extLst>
              </a:tr>
              <a:tr h="142990">
                <a:tc>
                  <a:txBody>
                    <a:bodyPr/>
                    <a:lstStyle/>
                    <a:p>
                      <a:pPr algn="l" fontAlgn="b"/>
                      <a:r>
                        <a:rPr lang="tr-TR" sz="1100" u="none" strike="noStrike">
                          <a:effectLst/>
                        </a:rPr>
                        <a:t>df</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2554</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2186615"/>
                  </a:ext>
                </a:extLst>
              </a:tr>
              <a:tr h="142990">
                <a:tc>
                  <a:txBody>
                    <a:bodyPr/>
                    <a:lstStyle/>
                    <a:p>
                      <a:pPr algn="l" fontAlgn="b"/>
                      <a:r>
                        <a:rPr lang="tr-TR" sz="1100" u="none" strike="noStrike">
                          <a:effectLst/>
                        </a:rPr>
                        <a:t>t Stat</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-179.691</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9269853"/>
                  </a:ext>
                </a:extLst>
              </a:tr>
              <a:tr h="142990">
                <a:tc>
                  <a:txBody>
                    <a:bodyPr/>
                    <a:lstStyle/>
                    <a:p>
                      <a:pPr algn="l" fontAlgn="b"/>
                      <a:r>
                        <a:rPr lang="tr-TR" sz="1100" u="none" strike="noStrike">
                          <a:effectLst/>
                        </a:rPr>
                        <a:t>P(T&lt;=t) one-tail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7105359"/>
                  </a:ext>
                </a:extLst>
              </a:tr>
              <a:tr h="142990">
                <a:tc>
                  <a:txBody>
                    <a:bodyPr/>
                    <a:lstStyle/>
                    <a:p>
                      <a:pPr algn="l" fontAlgn="b"/>
                      <a:r>
                        <a:rPr lang="tr-TR" sz="1100" u="none" strike="noStrike">
                          <a:effectLst/>
                        </a:rPr>
                        <a:t>t Critical one-tail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1.64545</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4892971"/>
                  </a:ext>
                </a:extLst>
              </a:tr>
              <a:tr h="150139">
                <a:tc>
                  <a:txBody>
                    <a:bodyPr/>
                    <a:lstStyle/>
                    <a:p>
                      <a:pPr algn="l" fontAlgn="b"/>
                      <a:r>
                        <a:rPr lang="tr-TR" sz="1100" u="none" strike="noStrike">
                          <a:effectLst/>
                        </a:rPr>
                        <a:t>P(T&lt;=t) two-tail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3042636"/>
                  </a:ext>
                </a:extLst>
              </a:tr>
              <a:tr h="150139">
                <a:tc>
                  <a:txBody>
                    <a:bodyPr/>
                    <a:lstStyle/>
                    <a:p>
                      <a:pPr algn="l" fontAlgn="b"/>
                      <a:r>
                        <a:rPr lang="tr-TR" sz="1100" u="none" strike="noStrike">
                          <a:effectLst/>
                        </a:rPr>
                        <a:t>t Critical two-tail</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tr-TR" sz="1100" u="none" strike="noStrike">
                          <a:effectLst/>
                        </a:rPr>
                        <a:t>1.960893</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tr-TR" sz="1100" u="none" strike="noStrike">
                          <a:effectLst/>
                        </a:rPr>
                        <a:t> </a:t>
                      </a:r>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tr-T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1732619"/>
                  </a:ext>
                </a:extLst>
              </a:tr>
            </a:tbl>
          </a:graphicData>
        </a:graphic>
      </p:graphicFrame>
    </p:spTree>
    <p:extLst>
      <p:ext uri="{BB962C8B-B14F-4D97-AF65-F5344CB8AC3E}">
        <p14:creationId xmlns:p14="http://schemas.microsoft.com/office/powerpoint/2010/main" val="130202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B9718C2D-C43F-E3F2-8D49-62E921105193}"/>
              </a:ext>
            </a:extLst>
          </p:cNvPr>
          <p:cNvPicPr>
            <a:picLocks noChangeAspect="1"/>
          </p:cNvPicPr>
          <p:nvPr/>
        </p:nvPicPr>
        <p:blipFill rotWithShape="1">
          <a:blip r:embed="rId2"/>
          <a:srcRect l="33231" r="19508"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 name="Title 1">
            <a:extLst>
              <a:ext uri="{FF2B5EF4-FFF2-40B4-BE49-F238E27FC236}">
                <a16:creationId xmlns:a16="http://schemas.microsoft.com/office/drawing/2014/main" id="{25DDE6D0-6C91-D542-55E7-4331E841D92A}"/>
              </a:ext>
            </a:extLst>
          </p:cNvPr>
          <p:cNvSpPr>
            <a:spLocks noGrp="1"/>
          </p:cNvSpPr>
          <p:nvPr>
            <p:ph type="title"/>
          </p:nvPr>
        </p:nvSpPr>
        <p:spPr>
          <a:xfrm>
            <a:off x="5827048" y="407987"/>
            <a:ext cx="5721484" cy="1325563"/>
          </a:xfrm>
        </p:spPr>
        <p:txBody>
          <a:bodyPr>
            <a:normAutofit/>
          </a:bodyPr>
          <a:lstStyle/>
          <a:p>
            <a:r>
              <a:rPr lang="tr-TR" dirty="0"/>
              <a:t>Hypothesis Evaluation</a:t>
            </a:r>
          </a:p>
        </p:txBody>
      </p:sp>
      <p:sp>
        <p:nvSpPr>
          <p:cNvPr id="3" name="Content Placeholder 2">
            <a:extLst>
              <a:ext uri="{FF2B5EF4-FFF2-40B4-BE49-F238E27FC236}">
                <a16:creationId xmlns:a16="http://schemas.microsoft.com/office/drawing/2014/main" id="{535283E7-B5AD-8A72-286D-EF06F58D5CD6}"/>
              </a:ext>
            </a:extLst>
          </p:cNvPr>
          <p:cNvSpPr>
            <a:spLocks noGrp="1"/>
          </p:cNvSpPr>
          <p:nvPr>
            <p:ph idx="1"/>
          </p:nvPr>
        </p:nvSpPr>
        <p:spPr>
          <a:xfrm>
            <a:off x="5827048" y="1868487"/>
            <a:ext cx="5721484" cy="4351338"/>
          </a:xfrm>
        </p:spPr>
        <p:txBody>
          <a:bodyPr>
            <a:normAutofit/>
          </a:bodyPr>
          <a:lstStyle/>
          <a:p>
            <a:br>
              <a:rPr lang="en-US" sz="1500" dirty="0"/>
            </a:br>
            <a:r>
              <a:rPr lang="en-US" sz="1500" b="0" i="0" dirty="0">
                <a:effectLst/>
                <a:latin typeface="Söhne"/>
              </a:rPr>
              <a:t>The null hypothesis (H0) posits that there is no statistically significant correlation between the daily stock returns of Apple, Tesla, and Microsoft and the S&amp;P 500, suggesting that fluctuations in these individual stocks are not systematically related to the movements of the broader market. On the contrary, the alternative hypothesis (H1) asserts that there is a statistically significant positive correlation between the daily stock returns of these companies and the S&amp;P 500, implying that the stock returns tend to move in tandem with the overall market trends. To test these hypotheses, a statistical analysis, such as a correlation coefficient or regression analysis, can be employed on historical stock return data. If the analysis reveals a significant positive correlation, it would provide evidence supporting the alternative hypothesis, suggesting that the stock returns of Apple, Tesla, and Microsoft are influenced by the movements in the S&amp;P 500. Conversely, if the analysis does not find a significant correlation, it would lend support to the null hypothesis, indicating that the daily stock returns of these companies and the S&amp;P 500 are not statistically linked.</a:t>
            </a:r>
            <a:endParaRPr lang="tr-TR" sz="1500" dirty="0"/>
          </a:p>
        </p:txBody>
      </p:sp>
    </p:spTree>
    <p:extLst>
      <p:ext uri="{BB962C8B-B14F-4D97-AF65-F5344CB8AC3E}">
        <p14:creationId xmlns:p14="http://schemas.microsoft.com/office/powerpoint/2010/main" val="334820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4018</TotalTime>
  <Words>1523</Words>
  <Application>Microsoft Office PowerPoint</Application>
  <PresentationFormat>Widescreen</PresentationFormat>
  <Paragraphs>247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Medium</vt:lpstr>
      <vt:lpstr>Arial</vt:lpstr>
      <vt:lpstr>Calibri</vt:lpstr>
      <vt:lpstr>Calibri Light</vt:lpstr>
      <vt:lpstr>Söhne</vt:lpstr>
      <vt:lpstr>Office Theme</vt:lpstr>
      <vt:lpstr>Data Project</vt:lpstr>
      <vt:lpstr>Here are stock values of three companies which are Microsoft, Tesla and Apple.</vt:lpstr>
      <vt:lpstr>Descriptive Statistics (Microsoft)</vt:lpstr>
      <vt:lpstr>Measures of central currency and T test (Microsoft)</vt:lpstr>
      <vt:lpstr>Descriptive Statistics (Tesla)</vt:lpstr>
      <vt:lpstr>Measures of central currency and T test (Tesla)</vt:lpstr>
      <vt:lpstr>Descriptive Statistics (Apple)</vt:lpstr>
      <vt:lpstr>Measures of central currency and T test (Apple)</vt:lpstr>
      <vt:lpstr>Hypothesis Evaluation</vt:lpstr>
      <vt:lpstr>Regression Analysis</vt:lpstr>
      <vt:lpstr>Overall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Project</dc:title>
  <dc:creator>Hamza Soyuer</dc:creator>
  <cp:lastModifiedBy>Hamza Soyuer</cp:lastModifiedBy>
  <cp:revision>5</cp:revision>
  <dcterms:created xsi:type="dcterms:W3CDTF">2023-12-11T10:08:03Z</dcterms:created>
  <dcterms:modified xsi:type="dcterms:W3CDTF">2023-12-14T18:14:55Z</dcterms:modified>
</cp:coreProperties>
</file>