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2CBB-D63C-46DE-9177-09908DC6602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8EB8-1732-4634-84E3-9E26D17110A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3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2CBB-D63C-46DE-9177-09908DC6602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8EB8-1732-4634-84E3-9E26D17110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8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B8F2CBB-D63C-46DE-9177-09908DC6602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2998EB8-1732-4634-84E3-9E26D17110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2CBB-D63C-46DE-9177-09908DC6602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8EB8-1732-4634-84E3-9E26D17110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0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2CBB-D63C-46DE-9177-09908DC6602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8EB8-1732-4634-84E3-9E26D17110A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8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2CBB-D63C-46DE-9177-09908DC6602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8EB8-1732-4634-84E3-9E26D17110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8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2CBB-D63C-46DE-9177-09908DC6602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8EB8-1732-4634-84E3-9E26D17110A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2CBB-D63C-46DE-9177-09908DC6602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8EB8-1732-4634-84E3-9E26D1711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3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2CBB-D63C-46DE-9177-09908DC6602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8EB8-1732-4634-84E3-9E26D1711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93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2CBB-D63C-46DE-9177-09908DC6602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8EB8-1732-4634-84E3-9E26D17110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5792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2CBB-D63C-46DE-9177-09908DC6602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8EB8-1732-4634-84E3-9E26D17110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720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F2CBB-D63C-46DE-9177-09908DC6602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98EB8-1732-4634-84E3-9E26D1711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2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EC5E28F-A2A7-4565-82D2-7DE6F498D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E7F2AC-D252-40B4-BC6F-93D9C0A35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백업과 복원</a:t>
            </a:r>
          </a:p>
        </p:txBody>
      </p:sp>
    </p:spTree>
    <p:extLst>
      <p:ext uri="{BB962C8B-B14F-4D97-AF65-F5344CB8AC3E}">
        <p14:creationId xmlns:p14="http://schemas.microsoft.com/office/powerpoint/2010/main" val="175038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1D5F9-1F8E-4F8D-9480-3CB94357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</a:t>
            </a:r>
            <a:r>
              <a:rPr lang="en-US" altLang="ko-KR" dirty="0" err="1"/>
              <a:t>userid</a:t>
            </a:r>
            <a:r>
              <a:rPr lang="en-US" altLang="ko-KR" dirty="0"/>
              <a:t>=System/</a:t>
            </a:r>
            <a:r>
              <a:rPr lang="ko-KR" altLang="en-US" dirty="0"/>
              <a:t>패스워드 </a:t>
            </a:r>
            <a:r>
              <a:rPr lang="en-US" altLang="ko-KR" dirty="0"/>
              <a:t>OWNER=</a:t>
            </a:r>
            <a:r>
              <a:rPr lang="ko-KR" altLang="en-US" dirty="0"/>
              <a:t>사용자명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FILE=</a:t>
            </a:r>
            <a:r>
              <a:rPr lang="ko-KR" altLang="en-US" dirty="0"/>
              <a:t>백업할 경로 및 파일명</a:t>
            </a:r>
            <a:endParaRPr lang="en-US" altLang="ko-KR" dirty="0"/>
          </a:p>
          <a:p>
            <a:r>
              <a:rPr lang="en-US" altLang="ko-KR" dirty="0" err="1"/>
              <a:t>Exp</a:t>
            </a:r>
            <a:r>
              <a:rPr lang="en-US" altLang="ko-KR" dirty="0"/>
              <a:t> </a:t>
            </a:r>
            <a:r>
              <a:rPr lang="en-US" altLang="ko-KR" dirty="0" err="1"/>
              <a:t>userid</a:t>
            </a:r>
            <a:r>
              <a:rPr lang="en-US" altLang="ko-KR" dirty="0"/>
              <a:t>=</a:t>
            </a:r>
            <a:r>
              <a:rPr lang="ko-KR" altLang="en-US" dirty="0"/>
              <a:t>사용자명</a:t>
            </a:r>
            <a:r>
              <a:rPr lang="en-US" altLang="ko-KR" dirty="0"/>
              <a:t>/</a:t>
            </a:r>
            <a:r>
              <a:rPr lang="ko-KR" altLang="en-US" dirty="0"/>
              <a:t>패스워드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FILE=</a:t>
            </a:r>
            <a:r>
              <a:rPr lang="ko-KR" altLang="en-US" dirty="0"/>
              <a:t>백업할 경로 및 파일명</a:t>
            </a:r>
            <a:endParaRPr lang="en-US" altLang="ko-KR" dirty="0"/>
          </a:p>
          <a:p>
            <a:r>
              <a:rPr lang="en-US" altLang="ko-KR" dirty="0" err="1"/>
              <a:t>Exp</a:t>
            </a:r>
            <a:r>
              <a:rPr lang="en-US" altLang="ko-KR" dirty="0"/>
              <a:t> </a:t>
            </a:r>
            <a:r>
              <a:rPr lang="en-US" altLang="ko-KR" dirty="0" err="1"/>
              <a:t>userid</a:t>
            </a:r>
            <a:r>
              <a:rPr lang="en-US" altLang="ko-KR" dirty="0"/>
              <a:t>=</a:t>
            </a:r>
            <a:r>
              <a:rPr lang="ko-KR" altLang="en-US" dirty="0"/>
              <a:t>사용자명</a:t>
            </a:r>
            <a:r>
              <a:rPr lang="en-US" altLang="ko-KR" dirty="0"/>
              <a:t>/</a:t>
            </a:r>
            <a:r>
              <a:rPr lang="ko-KR" altLang="en-US" dirty="0"/>
              <a:t>패스워드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FILE=</a:t>
            </a:r>
            <a:r>
              <a:rPr lang="ko-KR" altLang="en-US" dirty="0"/>
              <a:t>백업할 경로 및 파일명 </a:t>
            </a:r>
            <a:r>
              <a:rPr lang="en-US" altLang="ko-KR" dirty="0"/>
              <a:t>Tables=(</a:t>
            </a:r>
            <a:r>
              <a:rPr lang="ko-KR" altLang="en-US" dirty="0" err="1"/>
              <a:t>테이블명</a:t>
            </a:r>
            <a:r>
              <a:rPr lang="en-US" altLang="ko-KR" dirty="0"/>
              <a:t>1, </a:t>
            </a:r>
            <a:r>
              <a:rPr lang="ko-KR" altLang="en-US" dirty="0" err="1"/>
              <a:t>테이블명</a:t>
            </a:r>
            <a:r>
              <a:rPr lang="en-US" altLang="ko-KR" dirty="0"/>
              <a:t>2)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52227F-D651-459F-972A-36A21D09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백업</a:t>
            </a:r>
          </a:p>
        </p:txBody>
      </p:sp>
    </p:spTree>
    <p:extLst>
      <p:ext uri="{BB962C8B-B14F-4D97-AF65-F5344CB8AC3E}">
        <p14:creationId xmlns:p14="http://schemas.microsoft.com/office/powerpoint/2010/main" val="112359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 </a:t>
            </a:r>
            <a:r>
              <a:rPr lang="en-US" altLang="ko-KR" dirty="0" err="1"/>
              <a:t>userid</a:t>
            </a:r>
            <a:r>
              <a:rPr lang="en-US" altLang="ko-KR" dirty="0"/>
              <a:t>=System/</a:t>
            </a:r>
            <a:r>
              <a:rPr lang="ko-KR" altLang="en-US" dirty="0"/>
              <a:t>패스워드 </a:t>
            </a:r>
            <a:r>
              <a:rPr lang="en-US" altLang="ko-KR" dirty="0" err="1"/>
              <a:t>FromUser</a:t>
            </a:r>
            <a:r>
              <a:rPr lang="en-US" altLang="ko-KR" dirty="0"/>
              <a:t>=</a:t>
            </a:r>
            <a:r>
              <a:rPr lang="ko-KR" altLang="en-US" dirty="0"/>
              <a:t>사용자명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en-US" altLang="ko-KR" dirty="0" err="1"/>
              <a:t>ToUser</a:t>
            </a:r>
            <a:r>
              <a:rPr lang="en-US" altLang="ko-KR" dirty="0"/>
              <a:t>=</a:t>
            </a:r>
            <a:r>
              <a:rPr lang="ko-KR" altLang="en-US" dirty="0"/>
              <a:t>사용자명 </a:t>
            </a:r>
            <a:r>
              <a:rPr lang="en-US" altLang="ko-KR" dirty="0"/>
              <a:t>File=</a:t>
            </a:r>
            <a:r>
              <a:rPr lang="ko-KR" altLang="en-US" dirty="0"/>
              <a:t>백업된 경로 및 파일</a:t>
            </a:r>
            <a:endParaRPr lang="en-US" altLang="ko-KR" dirty="0"/>
          </a:p>
          <a:p>
            <a:r>
              <a:rPr lang="en-US" altLang="ko-KR" dirty="0"/>
              <a:t>Imp </a:t>
            </a:r>
            <a:r>
              <a:rPr lang="en-US" altLang="ko-KR" dirty="0" err="1"/>
              <a:t>userid</a:t>
            </a:r>
            <a:r>
              <a:rPr lang="en-US" altLang="ko-KR" dirty="0"/>
              <a:t>=</a:t>
            </a:r>
            <a:r>
              <a:rPr lang="ko-KR" altLang="en-US" dirty="0"/>
              <a:t>사용자명</a:t>
            </a:r>
            <a:r>
              <a:rPr lang="en-US" altLang="ko-KR" dirty="0"/>
              <a:t>/</a:t>
            </a:r>
            <a:r>
              <a:rPr lang="ko-KR" altLang="en-US" dirty="0"/>
              <a:t>패스워드 </a:t>
            </a:r>
            <a:r>
              <a:rPr lang="en-US" altLang="ko-KR" dirty="0"/>
              <a:t>File=</a:t>
            </a:r>
            <a:r>
              <a:rPr lang="ko-KR" altLang="en-US" dirty="0"/>
              <a:t>백업된 경로 및 파일</a:t>
            </a:r>
            <a:endParaRPr lang="en-US" altLang="ko-KR" dirty="0"/>
          </a:p>
          <a:p>
            <a:r>
              <a:rPr lang="en-US" altLang="ko-KR" dirty="0"/>
              <a:t>Imp </a:t>
            </a:r>
            <a:r>
              <a:rPr lang="en-US" altLang="ko-KR" dirty="0" err="1"/>
              <a:t>userid</a:t>
            </a:r>
            <a:r>
              <a:rPr lang="en-US" altLang="ko-KR" dirty="0"/>
              <a:t>=</a:t>
            </a:r>
            <a:r>
              <a:rPr lang="ko-KR" altLang="en-US" dirty="0"/>
              <a:t> 사용자명</a:t>
            </a:r>
            <a:r>
              <a:rPr lang="en-US" altLang="ko-KR" dirty="0"/>
              <a:t>/</a:t>
            </a:r>
            <a:r>
              <a:rPr lang="ko-KR" altLang="en-US" dirty="0"/>
              <a:t>패스워드 </a:t>
            </a:r>
            <a:r>
              <a:rPr lang="en-US" altLang="ko-KR" dirty="0"/>
              <a:t>File=</a:t>
            </a:r>
            <a:r>
              <a:rPr lang="ko-KR" altLang="en-US" dirty="0"/>
              <a:t>백업된 경로 및 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Tables=(</a:t>
            </a:r>
            <a:r>
              <a:rPr lang="ko-KR" altLang="en-US" dirty="0" err="1"/>
              <a:t>테이블명</a:t>
            </a:r>
            <a:r>
              <a:rPr lang="en-US" altLang="ko-KR" dirty="0"/>
              <a:t>1, </a:t>
            </a:r>
            <a:r>
              <a:rPr lang="ko-KR" altLang="en-US" dirty="0" err="1"/>
              <a:t>테이블명</a:t>
            </a:r>
            <a:r>
              <a:rPr lang="en-US" altLang="ko-KR" dirty="0"/>
              <a:t>2)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복원</a:t>
            </a:r>
          </a:p>
        </p:txBody>
      </p:sp>
    </p:spTree>
    <p:extLst>
      <p:ext uri="{BB962C8B-B14F-4D97-AF65-F5344CB8AC3E}">
        <p14:creationId xmlns:p14="http://schemas.microsoft.com/office/powerpoint/2010/main" val="370744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Table New</a:t>
            </a:r>
            <a:r>
              <a:rPr lang="ko-KR" altLang="en-US" dirty="0"/>
              <a:t>테이블 </a:t>
            </a:r>
            <a:r>
              <a:rPr lang="en-US" altLang="ko-KR" dirty="0"/>
              <a:t>AS </a:t>
            </a:r>
          </a:p>
          <a:p>
            <a:pPr marL="0" indent="0">
              <a:buNone/>
            </a:pPr>
            <a:r>
              <a:rPr lang="en-US" altLang="ko-KR" dirty="0"/>
              <a:t>	(Select </a:t>
            </a:r>
            <a:r>
              <a:rPr lang="ko-KR" altLang="en-US" dirty="0"/>
              <a:t>복사할 열 </a:t>
            </a:r>
            <a:r>
              <a:rPr lang="en-US" altLang="ko-KR" dirty="0"/>
              <a:t>FROM </a:t>
            </a:r>
            <a:r>
              <a:rPr lang="ko-KR" altLang="en-US" dirty="0"/>
              <a:t>복사할 테이블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Create Table StudentCopy1   AS </a:t>
            </a:r>
          </a:p>
          <a:p>
            <a:pPr marL="457200" lvl="1" indent="0">
              <a:buNone/>
            </a:pPr>
            <a:r>
              <a:rPr lang="en-US" altLang="ko-KR" dirty="0"/>
              <a:t>	(Select * From Student);</a:t>
            </a:r>
          </a:p>
          <a:p>
            <a:pPr lvl="1"/>
            <a:r>
              <a:rPr lang="en-US" altLang="ko-KR" dirty="0"/>
              <a:t>Create Table StudentCopy2   AS </a:t>
            </a:r>
          </a:p>
          <a:p>
            <a:pPr marL="457200" lvl="1" indent="0">
              <a:buNone/>
            </a:pPr>
            <a:r>
              <a:rPr lang="en-US" altLang="ko-KR" dirty="0"/>
              <a:t>	(Select </a:t>
            </a:r>
            <a:r>
              <a:rPr lang="en-US" altLang="ko-KR" dirty="0" err="1"/>
              <a:t>StudentNo</a:t>
            </a:r>
            <a:r>
              <a:rPr lang="en-US" altLang="ko-KR" dirty="0"/>
              <a:t>, Name From Student)</a:t>
            </a:r>
          </a:p>
          <a:p>
            <a:r>
              <a:rPr lang="ko-KR" altLang="en-US" dirty="0" err="1"/>
              <a:t>기본키</a:t>
            </a:r>
            <a:r>
              <a:rPr lang="en-US" altLang="ko-KR" dirty="0"/>
              <a:t>, </a:t>
            </a:r>
            <a:r>
              <a:rPr lang="ko-KR" altLang="en-US" dirty="0" err="1"/>
              <a:t>외래키</a:t>
            </a:r>
            <a:r>
              <a:rPr lang="ko-KR" altLang="en-US"/>
              <a:t> 등 제약조건은 복사되지 않는다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복사</a:t>
            </a:r>
          </a:p>
        </p:txBody>
      </p:sp>
    </p:spTree>
    <p:extLst>
      <p:ext uri="{BB962C8B-B14F-4D97-AF65-F5344CB8AC3E}">
        <p14:creationId xmlns:p14="http://schemas.microsoft.com/office/powerpoint/2010/main" val="2303033604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684</TotalTime>
  <Words>156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Corbel</vt:lpstr>
      <vt:lpstr>Wingdings</vt:lpstr>
      <vt:lpstr>Wingdings 2</vt:lpstr>
      <vt:lpstr>New_Education03</vt:lpstr>
      <vt:lpstr>DB 백업과 복원</vt:lpstr>
      <vt:lpstr>DB 백업</vt:lpstr>
      <vt:lpstr>DB 복원</vt:lpstr>
      <vt:lpstr>테이블 복사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준호</dc:creator>
  <cp:lastModifiedBy>최 준호</cp:lastModifiedBy>
  <cp:revision>24</cp:revision>
  <dcterms:created xsi:type="dcterms:W3CDTF">2021-03-01T13:58:50Z</dcterms:created>
  <dcterms:modified xsi:type="dcterms:W3CDTF">2021-03-02T18:17:35Z</dcterms:modified>
</cp:coreProperties>
</file>