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875" r:id="rId2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7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2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2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7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0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0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54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3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5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9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18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52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9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66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0923F3-9227-4270-ADCF-C3005CAE599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1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Rollback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   Commit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      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입력된 결과를 디스크로 저장하는 과정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와 비슷한 개념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이 되면 작업이 끝난 상태로 취급</a:t>
            </a:r>
            <a:endParaRPr lang="en-US" altLang="ko-KR" dirty="0" smtClean="0"/>
          </a:p>
          <a:p>
            <a:r>
              <a:rPr lang="en-US" altLang="ko-KR" dirty="0" smtClean="0"/>
              <a:t>DDL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Auto </a:t>
            </a:r>
            <a:r>
              <a:rPr lang="en-US" altLang="ko-KR" dirty="0" err="1" smtClean="0"/>
              <a:t>CoMMIT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된다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처리 과정에서 발생한 변경 사항을 취소</a:t>
            </a:r>
            <a:endParaRPr lang="en-US" altLang="ko-KR" dirty="0" smtClean="0"/>
          </a:p>
          <a:p>
            <a:r>
              <a:rPr lang="en-US" altLang="ko-KR" dirty="0" smtClean="0"/>
              <a:t>Insert, update, delete </a:t>
            </a:r>
            <a:r>
              <a:rPr lang="ko-KR" altLang="en-US" dirty="0" smtClean="0"/>
              <a:t>의 경우 가능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후 그 다음의 상태부터 롤백이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 </a:t>
            </a:r>
            <a:r>
              <a:rPr lang="ko-KR" altLang="en-US" dirty="0" smtClean="0"/>
              <a:t>이전 데이터를 취소 불가</a:t>
            </a:r>
            <a:endParaRPr lang="en-US" altLang="ko-KR" dirty="0"/>
          </a:p>
          <a:p>
            <a:r>
              <a:rPr lang="ko-KR" altLang="en-US" dirty="0" smtClean="0"/>
              <a:t>비정상적인 종료 시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0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수정 중인 데이터 접근을 막는다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을 하여 작업 종료 상태가 되면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3528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74</TotalTime>
  <Words>82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Tw Cen MT</vt:lpstr>
      <vt:lpstr>Wingdings 2</vt:lpstr>
      <vt:lpstr>HDOfficeLightV0</vt:lpstr>
      <vt:lpstr>물방울</vt:lpstr>
      <vt:lpstr>트랜잭션(Transaction)</vt:lpstr>
      <vt:lpstr>commit</vt:lpstr>
      <vt:lpstr>rollback</vt:lpstr>
      <vt:lpstr>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14</cp:revision>
  <dcterms:created xsi:type="dcterms:W3CDTF">2021-02-15T08:26:54Z</dcterms:created>
  <dcterms:modified xsi:type="dcterms:W3CDTF">2021-03-02T08:19:18Z</dcterms:modified>
</cp:coreProperties>
</file>