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875" r:id="rId2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6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6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77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2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27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97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72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0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0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54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6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13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9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654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9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189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52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32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91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669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6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6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5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5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1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4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02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80923F3-9227-4270-ADCF-C3005CAE5991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83E60A-40CB-417B-BE1D-7513FF394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1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트랜잭션</a:t>
            </a:r>
            <a:r>
              <a:rPr lang="en-US" altLang="ko-KR" dirty="0" smtClean="0"/>
              <a:t>(Transaction)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Rollback</a:t>
            </a:r>
          </a:p>
          <a:p>
            <a:pPr marL="457200" indent="-457200">
              <a:buAutoNum type="arabicPeriod"/>
            </a:pPr>
            <a:r>
              <a:rPr lang="en-US" altLang="ko-KR" dirty="0" smtClean="0"/>
              <a:t>   Commit</a:t>
            </a:r>
          </a:p>
          <a:p>
            <a:pPr marL="457200" indent="-457200">
              <a:buAutoNum type="arabicPeriod"/>
            </a:pPr>
            <a:r>
              <a:rPr lang="en-US" altLang="ko-KR" dirty="0" smtClean="0"/>
              <a:t>      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40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입력된 결과를 디스크로 저장하는 과정</a:t>
            </a:r>
            <a:endParaRPr lang="en-US" altLang="ko-KR" dirty="0" smtClean="0"/>
          </a:p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SAVE</a:t>
            </a:r>
            <a:r>
              <a:rPr lang="ko-KR" altLang="en-US" dirty="0" smtClean="0"/>
              <a:t>와 비슷한 개념</a:t>
            </a:r>
            <a:endParaRPr lang="en-US" altLang="ko-KR" dirty="0" smtClean="0"/>
          </a:p>
          <a:p>
            <a:r>
              <a:rPr lang="en-US" altLang="ko-KR" dirty="0" smtClean="0"/>
              <a:t>COMMIT </a:t>
            </a:r>
            <a:r>
              <a:rPr lang="ko-KR" altLang="en-US" dirty="0" smtClean="0"/>
              <a:t>이 되면 작업이 끝난 상태로 취급</a:t>
            </a:r>
            <a:endParaRPr lang="en-US" altLang="ko-KR" dirty="0" smtClean="0"/>
          </a:p>
          <a:p>
            <a:r>
              <a:rPr lang="en-US" altLang="ko-KR" dirty="0" smtClean="0"/>
              <a:t>DDL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DCL 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Auto </a:t>
            </a:r>
            <a:r>
              <a:rPr lang="en-US" altLang="ko-KR" dirty="0" err="1" smtClean="0"/>
              <a:t>CoMMIT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된다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12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rollback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처리 과정에서 발생한 변경 사항을 취소</a:t>
            </a:r>
            <a:endParaRPr lang="en-US" altLang="ko-KR" dirty="0" smtClean="0"/>
          </a:p>
          <a:p>
            <a:r>
              <a:rPr lang="en-US" altLang="ko-KR" dirty="0" smtClean="0"/>
              <a:t>Insert, update, delete </a:t>
            </a:r>
            <a:r>
              <a:rPr lang="ko-KR" altLang="en-US" dirty="0" smtClean="0"/>
              <a:t>의 경우 가능</a:t>
            </a:r>
            <a:endParaRPr lang="en-US" altLang="ko-KR" dirty="0" smtClean="0"/>
          </a:p>
          <a:p>
            <a:r>
              <a:rPr lang="en-US" altLang="ko-KR" dirty="0" smtClean="0"/>
              <a:t>Commit</a:t>
            </a:r>
            <a:r>
              <a:rPr lang="ko-KR" altLang="en-US" dirty="0" smtClean="0"/>
              <a:t>하고 나면 </a:t>
            </a:r>
            <a:r>
              <a:rPr lang="en-US" altLang="ko-KR" dirty="0" smtClean="0"/>
              <a:t>rollback</a:t>
            </a:r>
            <a:r>
              <a:rPr lang="ko-KR" altLang="en-US" dirty="0" smtClean="0"/>
              <a:t>불가</a:t>
            </a:r>
            <a:endParaRPr lang="en-US" altLang="ko-KR" dirty="0"/>
          </a:p>
          <a:p>
            <a:r>
              <a:rPr lang="ko-KR" altLang="en-US" dirty="0" smtClean="0"/>
              <a:t>비정상적인 종료 시 </a:t>
            </a:r>
            <a:r>
              <a:rPr lang="en-US" altLang="ko-KR" dirty="0" smtClean="0"/>
              <a:t>ROLLBACK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07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수정 중인 데이터 접근을 막는다</a:t>
            </a:r>
            <a:endParaRPr lang="en-US" altLang="ko-KR" dirty="0" smtClean="0"/>
          </a:p>
          <a:p>
            <a:r>
              <a:rPr lang="en-US" altLang="ko-KR" dirty="0" smtClean="0"/>
              <a:t>Commit </a:t>
            </a:r>
            <a:r>
              <a:rPr lang="ko-KR" altLang="en-US" dirty="0" smtClean="0"/>
              <a:t>을 하여 작업 종료 상태가 되면 접근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35283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108</TotalTime>
  <Words>75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Tw Cen MT</vt:lpstr>
      <vt:lpstr>Wingdings 2</vt:lpstr>
      <vt:lpstr>HDOfficeLightV0</vt:lpstr>
      <vt:lpstr>물방울</vt:lpstr>
      <vt:lpstr>트랜잭션(Transaction)</vt:lpstr>
      <vt:lpstr>commit</vt:lpstr>
      <vt:lpstr>rollback</vt:lpstr>
      <vt:lpstr>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15</cp:revision>
  <dcterms:created xsi:type="dcterms:W3CDTF">2021-02-15T08:26:54Z</dcterms:created>
  <dcterms:modified xsi:type="dcterms:W3CDTF">2021-03-03T02:49:45Z</dcterms:modified>
</cp:coreProperties>
</file>