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7" r:id="rId5"/>
    <p:sldId id="259" r:id="rId6"/>
    <p:sldId id="258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8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9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72E9-F6DE-4E80-8FAF-5ADBAECCE670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69C7-1F11-414A-89B2-B42ACA3DD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9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절의 다양한 검색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6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ANY, ALL, SOME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</a:t>
            </a:r>
            <a:r>
              <a:rPr lang="ko-KR" altLang="en-US" dirty="0"/>
              <a:t>과 </a:t>
            </a:r>
            <a:r>
              <a:rPr lang="en-US" altLang="ko-KR" dirty="0"/>
              <a:t>ANY </a:t>
            </a:r>
            <a:r>
              <a:rPr lang="ko-KR" altLang="en-US" dirty="0"/>
              <a:t>는 이름만 다르고 동일한 기능의 연산자</a:t>
            </a:r>
            <a:endParaRPr lang="en-US" altLang="ko-KR" dirty="0"/>
          </a:p>
          <a:p>
            <a:pPr lvl="1"/>
            <a:r>
              <a:rPr lang="en-US" altLang="ko-KR" dirty="0"/>
              <a:t>select * from employees where salary &gt;= (select salary from employees where </a:t>
            </a:r>
            <a:r>
              <a:rPr lang="en-US" altLang="ko-KR" dirty="0" err="1"/>
              <a:t>employee_id</a:t>
            </a:r>
            <a:r>
              <a:rPr lang="en-US" altLang="ko-KR" dirty="0"/>
              <a:t>=158);</a:t>
            </a:r>
          </a:p>
          <a:p>
            <a:pPr lvl="1"/>
            <a:r>
              <a:rPr lang="en-US" altLang="ko-KR" dirty="0"/>
              <a:t>select * from employees where salary &gt;= any(select salary from employees where </a:t>
            </a:r>
            <a:r>
              <a:rPr lang="en-US" altLang="ko-KR" dirty="0" err="1"/>
              <a:t>manager_id</a:t>
            </a:r>
            <a:r>
              <a:rPr lang="en-US" altLang="ko-KR" dirty="0"/>
              <a:t>=147);</a:t>
            </a:r>
          </a:p>
          <a:p>
            <a:pPr lvl="1"/>
            <a:r>
              <a:rPr lang="en-US" altLang="ko-KR" dirty="0"/>
              <a:t>select * from employees where salary &gt;= all(select salary from employees where </a:t>
            </a:r>
            <a:r>
              <a:rPr lang="en-US" altLang="ko-KR" dirty="0" err="1"/>
              <a:t>manager_id</a:t>
            </a:r>
            <a:r>
              <a:rPr lang="en-US" altLang="ko-KR" dirty="0"/>
              <a:t>=147);</a:t>
            </a:r>
          </a:p>
          <a:p>
            <a:pPr lvl="1"/>
            <a:r>
              <a:rPr lang="en-US" altLang="ko-KR" dirty="0"/>
              <a:t>select * from employees where salary &gt;= Some(select salary from employees where </a:t>
            </a:r>
            <a:r>
              <a:rPr lang="en-US" altLang="ko-KR" dirty="0" err="1"/>
              <a:t>manager_id</a:t>
            </a:r>
            <a:r>
              <a:rPr lang="en-US" altLang="ko-KR" dirty="0"/>
              <a:t>=147);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15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순서를 조절한다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/>
              <a:t>오름차순</a:t>
            </a:r>
            <a:endParaRPr lang="en-US" altLang="ko-KR" dirty="0"/>
          </a:p>
          <a:p>
            <a:r>
              <a:rPr lang="en-US" altLang="ko-KR" dirty="0"/>
              <a:t>ASC </a:t>
            </a:r>
            <a:r>
              <a:rPr lang="ko-KR" altLang="en-US" dirty="0"/>
              <a:t>를 같이 쓰면 오름차순 정렬</a:t>
            </a:r>
            <a:endParaRPr lang="en-US" altLang="ko-KR" dirty="0"/>
          </a:p>
          <a:p>
            <a:r>
              <a:rPr lang="en-US" altLang="ko-KR" dirty="0"/>
              <a:t>DESC </a:t>
            </a:r>
            <a:r>
              <a:rPr lang="ko-KR" altLang="en-US" dirty="0"/>
              <a:t>를 같이 쓰면 내림차순 정렬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Jobs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Job_Title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Jobs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Job_Title</a:t>
            </a:r>
            <a:r>
              <a:rPr lang="en-US" altLang="ko-KR" dirty="0"/>
              <a:t> Desc;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11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DISTINCT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중복된 것은 하나만 남기고 출력</a:t>
            </a:r>
            <a:endParaRPr lang="en-US" altLang="ko-KR" dirty="0"/>
          </a:p>
          <a:p>
            <a:pPr lvl="1"/>
            <a:r>
              <a:rPr lang="en-US" altLang="ko-KR" dirty="0"/>
              <a:t>select distinct </a:t>
            </a:r>
            <a:r>
              <a:rPr lang="en-US" altLang="ko-KR" dirty="0" err="1"/>
              <a:t>Job_Id</a:t>
            </a:r>
            <a:r>
              <a:rPr lang="en-US" altLang="ko-KR" dirty="0"/>
              <a:t> from </a:t>
            </a:r>
            <a:r>
              <a:rPr lang="en-US" altLang="ko-KR" dirty="0" err="1"/>
              <a:t>Job_history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9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RowNum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검색된 목록을 상위부터 지정한 숫자만큼의 행을 보여준다</a:t>
            </a:r>
            <a:endParaRPr lang="en-US" altLang="ko-KR" dirty="0"/>
          </a:p>
          <a:p>
            <a:r>
              <a:rPr lang="en-US" altLang="ko-KR" dirty="0"/>
              <a:t>Sample</a:t>
            </a:r>
          </a:p>
          <a:p>
            <a:pPr lvl="1"/>
            <a:r>
              <a:rPr lang="ko-KR" altLang="en-US" dirty="0"/>
              <a:t>검색된 목록 중 지정한 퍼센트에 가까운 행의 개수를 보여준다</a:t>
            </a:r>
            <a:endParaRPr lang="en-US" altLang="ko-KR" dirty="0"/>
          </a:p>
          <a:p>
            <a:pPr lvl="1"/>
            <a:r>
              <a:rPr lang="ko-KR" altLang="en-US" dirty="0"/>
              <a:t>지정한 퍼센트보다 많거나 적게 나올 수도 있다</a:t>
            </a:r>
          </a:p>
        </p:txBody>
      </p:sp>
    </p:spTree>
    <p:extLst>
      <p:ext uri="{BB962C8B-B14F-4D97-AF65-F5344CB8AC3E}">
        <p14:creationId xmlns:p14="http://schemas.microsoft.com/office/powerpoint/2010/main" val="39641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2D77E-6534-4F20-BACA-63BB4A91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F6719-3D2F-4C35-BA56-6C971DB0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</a:t>
            </a:r>
          </a:p>
          <a:p>
            <a:pPr marL="0" indent="0">
              <a:buNone/>
            </a:pPr>
            <a:r>
              <a:rPr lang="en-US" altLang="ko-KR" dirty="0"/>
              <a:t>	(select * from employees order by </a:t>
            </a:r>
            <a:r>
              <a:rPr lang="en-US" altLang="ko-KR" dirty="0" err="1"/>
              <a:t>hire_date</a:t>
            </a:r>
            <a:r>
              <a:rPr lang="en-US" altLang="ko-KR" dirty="0"/>
              <a:t> desc)</a:t>
            </a:r>
          </a:p>
          <a:p>
            <a:pPr marL="0" indent="0">
              <a:buNone/>
            </a:pPr>
            <a:r>
              <a:rPr lang="en-US" altLang="ko-KR" dirty="0"/>
              <a:t>	where </a:t>
            </a:r>
            <a:r>
              <a:rPr lang="en-US" altLang="ko-KR" dirty="0" err="1"/>
              <a:t>rownum</a:t>
            </a:r>
            <a:r>
              <a:rPr lang="en-US" altLang="ko-KR" dirty="0"/>
              <a:t> &lt;=5;</a:t>
            </a:r>
          </a:p>
          <a:p>
            <a:r>
              <a:rPr lang="en-US" altLang="ko-KR" dirty="0"/>
              <a:t>select * from </a:t>
            </a:r>
          </a:p>
          <a:p>
            <a:pPr marL="0" indent="0">
              <a:buNone/>
            </a:pPr>
            <a:r>
              <a:rPr lang="en-US" altLang="ko-KR" dirty="0"/>
              <a:t>	employees sample(10);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4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8BEE-BC94-40A4-8EDF-0116809D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886C-F6D0-4779-BEC7-0B4C8350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EMP</a:t>
            </a:r>
            <a:r>
              <a:rPr lang="ko-KR" altLang="en-US" dirty="0"/>
              <a:t>테이블에서 직업을 출력하되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각 항목이 중복되지 않게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급여가 </a:t>
            </a:r>
            <a:r>
              <a:rPr lang="en-US" altLang="ko-KR" dirty="0"/>
              <a:t>2850</a:t>
            </a:r>
            <a:r>
              <a:rPr lang="ko-KR" altLang="en-US" dirty="0"/>
              <a:t>이상인 사원의 이름 및 급여를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사원번호가 </a:t>
            </a:r>
            <a:r>
              <a:rPr lang="en-US" altLang="ko-KR" dirty="0"/>
              <a:t>7566</a:t>
            </a:r>
            <a:r>
              <a:rPr lang="ko-KR" altLang="en-US" dirty="0"/>
              <a:t>인 사원의 이름 및 부서번호를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급여가 </a:t>
            </a:r>
            <a:r>
              <a:rPr lang="en-US" altLang="ko-KR" dirty="0"/>
              <a:t>1500</a:t>
            </a:r>
            <a:r>
              <a:rPr lang="ko-KR" altLang="en-US" dirty="0"/>
              <a:t>이상 </a:t>
            </a:r>
            <a:r>
              <a:rPr lang="en-US" altLang="ko-KR" dirty="0"/>
              <a:t>2850</a:t>
            </a:r>
            <a:r>
              <a:rPr lang="ko-KR" altLang="en-US" dirty="0"/>
              <a:t>이하 범위에 속하지 않는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모든 사원의 이름 및 급여를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27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0D06-9CE9-4C05-AA83-DD015C5D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F0169-3C1C-4C1E-941E-62ABDA8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5. 1981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1981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일에 입사한 사원의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이름</a:t>
            </a:r>
            <a:r>
              <a:rPr lang="en-US" altLang="ko-KR" dirty="0"/>
              <a:t>,</a:t>
            </a:r>
            <a:r>
              <a:rPr lang="ko-KR" altLang="en-US" dirty="0"/>
              <a:t>직업 및 입사일을 출력하라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입사일 기준 오름차순 정렬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6. 10</a:t>
            </a:r>
            <a:r>
              <a:rPr lang="ko-KR" altLang="en-US" dirty="0"/>
              <a:t>번 및 </a:t>
            </a:r>
            <a:r>
              <a:rPr lang="en-US" altLang="ko-KR" dirty="0"/>
              <a:t>30</a:t>
            </a:r>
            <a:r>
              <a:rPr lang="ko-KR" altLang="en-US" dirty="0"/>
              <a:t>번 부서에 속하는 모든 사원의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이름과 부서 번호를 출력하라</a:t>
            </a:r>
            <a:r>
              <a:rPr lang="en-US" altLang="ko-KR" dirty="0"/>
              <a:t>(</a:t>
            </a:r>
            <a:r>
              <a:rPr lang="ko-KR" altLang="en-US" dirty="0"/>
              <a:t>이름 기준 알파벳순 정렬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7. 10</a:t>
            </a:r>
            <a:r>
              <a:rPr lang="ko-KR" altLang="en-US" dirty="0"/>
              <a:t>번 및 </a:t>
            </a:r>
            <a:r>
              <a:rPr lang="en-US" altLang="ko-KR" dirty="0"/>
              <a:t>30</a:t>
            </a:r>
            <a:r>
              <a:rPr lang="ko-KR" altLang="en-US" dirty="0"/>
              <a:t>번 부서에 속하는 모든 사원 중 급여가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1500</a:t>
            </a:r>
            <a:r>
              <a:rPr lang="ko-KR" altLang="en-US" dirty="0"/>
              <a:t>을 넘는 사원의 이름 및 급여를 출력하라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   단 컬럼명을 각각 사원</a:t>
            </a:r>
            <a:r>
              <a:rPr lang="en-US" altLang="ko-KR" dirty="0"/>
              <a:t> </a:t>
            </a:r>
            <a:r>
              <a:rPr lang="ko-KR" altLang="en-US" dirty="0"/>
              <a:t>및 월급으로 지정하라</a:t>
            </a:r>
          </a:p>
        </p:txBody>
      </p:sp>
    </p:spTree>
    <p:extLst>
      <p:ext uri="{BB962C8B-B14F-4D97-AF65-F5344CB8AC3E}">
        <p14:creationId xmlns:p14="http://schemas.microsoft.com/office/powerpoint/2010/main" val="401606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6D2C-3631-4DAD-9B82-5FFDECE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8DB0-F923-41F5-A687-EF740DB4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관리자가 없는 모든 사원의 이름 및 직위를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커미션을 받는 모든 사원의 이름</a:t>
            </a:r>
            <a:r>
              <a:rPr lang="en-US" altLang="ko-KR" dirty="0"/>
              <a:t>, </a:t>
            </a:r>
            <a:r>
              <a:rPr lang="ko-KR" altLang="en-US" dirty="0"/>
              <a:t>급여 및 커미션을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출력하라</a:t>
            </a:r>
            <a:r>
              <a:rPr lang="en-US" altLang="ko-KR" dirty="0"/>
              <a:t>(</a:t>
            </a:r>
            <a:r>
              <a:rPr lang="ko-KR" altLang="en-US" dirty="0"/>
              <a:t>급여기준 내림차순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직업이 </a:t>
            </a:r>
            <a:r>
              <a:rPr lang="en-US" altLang="ko-KR" dirty="0" err="1"/>
              <a:t>Cleck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Analyst</a:t>
            </a:r>
            <a:r>
              <a:rPr lang="ko-KR" altLang="en-US" dirty="0"/>
              <a:t>이면서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급여가 </a:t>
            </a:r>
            <a:r>
              <a:rPr lang="en-US" altLang="ko-KR" dirty="0"/>
              <a:t>1000, 3000, 5000 </a:t>
            </a:r>
            <a:r>
              <a:rPr lang="ko-KR" altLang="en-US" dirty="0"/>
              <a:t>이 아닌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모든 사원의 이름</a:t>
            </a:r>
            <a:r>
              <a:rPr lang="en-US" altLang="ko-KR" dirty="0"/>
              <a:t>, </a:t>
            </a:r>
            <a:r>
              <a:rPr lang="ko-KR" altLang="en-US" dirty="0"/>
              <a:t>직업 및 급여를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6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AND, OR, BETWEEN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=&gt;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두 가지 이상의 검색조건 중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모두 일치하는 것만 검색</a:t>
            </a:r>
            <a:endParaRPr lang="en-US" altLang="ko-KR" dirty="0"/>
          </a:p>
          <a:p>
            <a:r>
              <a:rPr lang="en-US" altLang="ko-KR" dirty="0"/>
              <a:t>OR =&gt; </a:t>
            </a:r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두 가지 이상의 검색조건 중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둘 중 하나만 맞아도 검색</a:t>
            </a:r>
            <a:endParaRPr lang="en-US" altLang="ko-KR" dirty="0"/>
          </a:p>
          <a:p>
            <a:r>
              <a:rPr lang="en-US" altLang="ko-KR" dirty="0"/>
              <a:t>BETWEEN A AND B =&gt;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사이의 값 검색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=‘Peter’ and Salary&gt;5000;</a:t>
            </a:r>
          </a:p>
          <a:p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=‘Adam’ or </a:t>
            </a:r>
            <a:r>
              <a:rPr lang="en-US" altLang="ko-KR" dirty="0" err="1"/>
              <a:t>FirstName</a:t>
            </a:r>
            <a:r>
              <a:rPr lang="en-US" altLang="ko-KR" dirty="0"/>
              <a:t>=‘Den’;</a:t>
            </a:r>
          </a:p>
          <a:p>
            <a:r>
              <a:rPr lang="en-US" altLang="ko-KR" dirty="0"/>
              <a:t>Select * from Employees where </a:t>
            </a:r>
            <a:r>
              <a:rPr lang="en-US" altLang="ko-KR" dirty="0" err="1"/>
              <a:t>Hire_Date</a:t>
            </a:r>
            <a:r>
              <a:rPr lang="en-US" altLang="ko-KR" dirty="0"/>
              <a:t> Between ‘05/05/10’ And ‘10/10/10’;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2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 : </a:t>
            </a:r>
            <a:r>
              <a:rPr lang="ko-KR" altLang="en-US" dirty="0"/>
              <a:t>곱하기 </a:t>
            </a:r>
            <a:r>
              <a:rPr lang="en-US" altLang="ko-KR" dirty="0"/>
              <a:t>, / : </a:t>
            </a:r>
            <a:r>
              <a:rPr lang="ko-KR" altLang="en-US" dirty="0"/>
              <a:t>나누기</a:t>
            </a:r>
            <a:endParaRPr lang="en-US" altLang="ko-KR" dirty="0"/>
          </a:p>
          <a:p>
            <a:r>
              <a:rPr lang="en-US" altLang="ko-KR" dirty="0"/>
              <a:t>+ : </a:t>
            </a:r>
            <a:r>
              <a:rPr lang="ko-KR" altLang="en-US" dirty="0"/>
              <a:t>더하기</a:t>
            </a:r>
            <a:r>
              <a:rPr lang="en-US" altLang="ko-KR" dirty="0"/>
              <a:t>, - : </a:t>
            </a:r>
            <a:r>
              <a:rPr lang="ko-KR" altLang="en-US" dirty="0"/>
              <a:t>빼기</a:t>
            </a:r>
            <a:endParaRPr lang="en-US" altLang="ko-KR" dirty="0"/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=‘Peter’ and Salary=5000*2;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=‘Peter’ and Salary=5000/2;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=‘Peter’ and Salary=5000*2 – 1000;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 , &gt;= , &lt; , &lt;= </a:t>
            </a:r>
            <a:r>
              <a:rPr lang="ko-KR" altLang="en-US" dirty="0"/>
              <a:t>등의 비교 </a:t>
            </a:r>
            <a:endParaRPr lang="en-US" altLang="ko-KR" dirty="0"/>
          </a:p>
          <a:p>
            <a:r>
              <a:rPr lang="en-US" altLang="ko-KR" dirty="0"/>
              <a:t>= , != , &lt;&gt; , ^= </a:t>
            </a:r>
          </a:p>
          <a:p>
            <a:pPr lvl="1"/>
            <a:r>
              <a:rPr lang="en-US" altLang="ko-KR" dirty="0"/>
              <a:t>A=B   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같은 결과 반환</a:t>
            </a:r>
            <a:endParaRPr lang="en-US" altLang="ko-KR" dirty="0"/>
          </a:p>
          <a:p>
            <a:pPr lvl="1"/>
            <a:r>
              <a:rPr lang="en-US" altLang="ko-KR" dirty="0"/>
              <a:t>A != B, A &lt;&gt; B , A ^= B </a:t>
            </a:r>
            <a:r>
              <a:rPr lang="ko-KR" altLang="en-US" dirty="0"/>
              <a:t>  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다른 결과 반환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 != ‘Peter’;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 &lt;&gt; ‘Peter’;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 ^= ‘Peter’;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51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NOT, IN, NOT 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  :    != , &lt;&gt; , ^=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결과를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     :   In </a:t>
            </a:r>
            <a:r>
              <a:rPr lang="ko-KR" altLang="en-US" dirty="0"/>
              <a:t>안의 내용이 있으면 모두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 In  :  Not In </a:t>
            </a:r>
            <a:r>
              <a:rPr lang="ko-KR" altLang="en-US" dirty="0"/>
              <a:t>안의 내용을 제외하고 모두 반환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Employees where Not </a:t>
            </a:r>
            <a:r>
              <a:rPr lang="en-US" altLang="ko-KR" dirty="0" err="1"/>
              <a:t>First_Name</a:t>
            </a:r>
            <a:r>
              <a:rPr lang="en-US" altLang="ko-KR" dirty="0"/>
              <a:t> = ‘Peter’;</a:t>
            </a:r>
          </a:p>
          <a:p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 IN ( ‘Peter’, ‘Adam’, ‘Den’);</a:t>
            </a:r>
          </a:p>
          <a:p>
            <a:r>
              <a:rPr lang="en-US" altLang="ko-KR" dirty="0"/>
              <a:t>Select * from Employees where </a:t>
            </a:r>
            <a:r>
              <a:rPr lang="en-US" altLang="ko-KR" dirty="0" err="1"/>
              <a:t>First_Name</a:t>
            </a:r>
            <a:r>
              <a:rPr lang="en-US" altLang="ko-KR" dirty="0"/>
              <a:t> Not IN ( ‘Peter’, ‘Adam’, ‘Den’);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8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일부 문자열이 포함된 데이터 검색</a:t>
            </a:r>
            <a:endParaRPr lang="en-US" altLang="ko-KR" dirty="0"/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Job_ID</a:t>
            </a:r>
            <a:r>
              <a:rPr lang="en-US" altLang="ko-KR" dirty="0"/>
              <a:t> like ‘%LE%’;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Job_ID</a:t>
            </a:r>
            <a:r>
              <a:rPr lang="en-US" altLang="ko-KR" dirty="0"/>
              <a:t> like ‘I%’;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Job_ID</a:t>
            </a:r>
            <a:r>
              <a:rPr lang="en-US" altLang="ko-KR" dirty="0"/>
              <a:t> like ‘_T%’;</a:t>
            </a:r>
          </a:p>
          <a:p>
            <a:pPr lvl="1"/>
            <a:r>
              <a:rPr lang="en-US" altLang="ko-KR" dirty="0"/>
              <a:t>Select * From Employees Where </a:t>
            </a:r>
            <a:r>
              <a:rPr lang="en-US" altLang="ko-KR" dirty="0" err="1"/>
              <a:t>Job_ID</a:t>
            </a:r>
            <a:r>
              <a:rPr lang="en-US" altLang="ko-KR" dirty="0"/>
              <a:t> Not like ‘%LE%’;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48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</a:p>
          <a:p>
            <a:pPr lvl="1"/>
            <a:r>
              <a:rPr lang="ko-KR" altLang="en-US" dirty="0"/>
              <a:t>현재 무슨 값인지 확정되지 않은 상태</a:t>
            </a:r>
            <a:endParaRPr lang="en-US" altLang="ko-KR" dirty="0"/>
          </a:p>
          <a:p>
            <a:pPr lvl="1"/>
            <a:r>
              <a:rPr lang="ko-KR" altLang="en-US" dirty="0"/>
              <a:t>값 자체가 존재하지 않는 상태</a:t>
            </a:r>
            <a:endParaRPr lang="en-US" altLang="ko-KR" dirty="0"/>
          </a:p>
          <a:p>
            <a:r>
              <a:rPr lang="en-US" altLang="ko-KR" dirty="0"/>
              <a:t>select * from employees ep where </a:t>
            </a:r>
            <a:r>
              <a:rPr lang="en-US" altLang="ko-KR" dirty="0" err="1"/>
              <a:t>ep.commission_pct</a:t>
            </a:r>
            <a:r>
              <a:rPr lang="en-US" altLang="ko-KR" dirty="0"/>
              <a:t> is null;</a:t>
            </a:r>
          </a:p>
          <a:p>
            <a:r>
              <a:rPr lang="en-US" altLang="ko-KR" dirty="0"/>
              <a:t>select * from employees ep where </a:t>
            </a:r>
            <a:r>
              <a:rPr lang="en-US" altLang="ko-KR" dirty="0" err="1"/>
              <a:t>ep.commission_pct</a:t>
            </a:r>
            <a:r>
              <a:rPr lang="en-US" altLang="ko-KR" dirty="0"/>
              <a:t> is not null;</a:t>
            </a:r>
          </a:p>
          <a:p>
            <a:r>
              <a:rPr lang="en-US" altLang="ko-KR" dirty="0"/>
              <a:t>select * from employees ep where </a:t>
            </a:r>
            <a:r>
              <a:rPr lang="en-US" altLang="ko-KR" dirty="0" err="1"/>
              <a:t>ep.commission_pct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select * from employees ep where </a:t>
            </a:r>
            <a:r>
              <a:rPr lang="en-US" altLang="ko-KR" dirty="0" err="1"/>
              <a:t>ep.commission_pct</a:t>
            </a:r>
            <a:r>
              <a:rPr lang="en-US" altLang="ko-KR" dirty="0"/>
              <a:t> &lt;&gt; null;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4170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725</TotalTime>
  <Words>867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Tw Cen MT</vt:lpstr>
      <vt:lpstr>Wingdings 3</vt:lpstr>
      <vt:lpstr>New_Simple01</vt:lpstr>
      <vt:lpstr>Where절의 다양한 검색</vt:lpstr>
      <vt:lpstr>AND, OR, BETWEEN</vt:lpstr>
      <vt:lpstr>PowerPoint 프레젠테이션</vt:lpstr>
      <vt:lpstr>산술 연산자</vt:lpstr>
      <vt:lpstr>비교 연산자</vt:lpstr>
      <vt:lpstr>NOT, IN, NOT IN</vt:lpstr>
      <vt:lpstr>PowerPoint 프레젠테이션</vt:lpstr>
      <vt:lpstr>LIKE 검색</vt:lpstr>
      <vt:lpstr>IS NULL</vt:lpstr>
      <vt:lpstr>ANY, ALL, SOME</vt:lpstr>
      <vt:lpstr>ORDER BY</vt:lpstr>
      <vt:lpstr>DISTINCT</vt:lpstr>
      <vt:lpstr>ROWNUM과 SAMPLE</vt:lpstr>
      <vt:lpstr>PowerPoint 프레젠테이션</vt:lpstr>
      <vt:lpstr>연습문제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Where절의 다양한 검색</dc:title>
  <dc:creator>KB</dc:creator>
  <cp:lastModifiedBy>최 준호</cp:lastModifiedBy>
  <cp:revision>64</cp:revision>
  <dcterms:created xsi:type="dcterms:W3CDTF">2021-03-02T04:40:54Z</dcterms:created>
  <dcterms:modified xsi:type="dcterms:W3CDTF">2021-03-02T20:45:35Z</dcterms:modified>
</cp:coreProperties>
</file>