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62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13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1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43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98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72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01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F6D9D4-169B-4DBD-9E5B-B903958226A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164FF1-E384-404E-A7F7-8368933E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 err="1"/>
              <a:t>집계함수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0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FEED-814D-43C9-87F7-571A1C5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979CD-7983-43FD-89E7-9633B041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Job_ID</a:t>
            </a:r>
            <a:r>
              <a:rPr lang="en-US" altLang="ko-KR" dirty="0"/>
              <a:t> </a:t>
            </a:r>
            <a:r>
              <a:rPr lang="ko-KR" altLang="en-US" dirty="0"/>
              <a:t>별 소속 </a:t>
            </a:r>
            <a:r>
              <a:rPr lang="en-US" altLang="ko-KR" dirty="0" err="1"/>
              <a:t>Employees_ID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급여</a:t>
            </a:r>
            <a:r>
              <a:rPr lang="en-US" altLang="ko-KR" dirty="0"/>
              <a:t>,</a:t>
            </a:r>
            <a:r>
              <a:rPr lang="ko-KR" altLang="en-US" dirty="0"/>
              <a:t> 급여합계</a:t>
            </a:r>
            <a:r>
              <a:rPr lang="en-US" altLang="ko-KR" dirty="0"/>
              <a:t>, </a:t>
            </a:r>
            <a:r>
              <a:rPr lang="ko-KR" altLang="en-US" dirty="0"/>
              <a:t>총합계까지 출력하라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단 급여합계와 총합계는 행에서 출력하고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합계를 구분할 수 있는 열도 같이 출력하라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usertbl</a:t>
            </a:r>
            <a:r>
              <a:rPr lang="ko-KR" altLang="en-US" dirty="0"/>
              <a:t> 테이블에서 지역</a:t>
            </a:r>
            <a:r>
              <a:rPr lang="en-US" altLang="ko-KR" dirty="0"/>
              <a:t>(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  <a:r>
              <a:rPr lang="ko-KR" altLang="en-US" dirty="0"/>
              <a:t> 별 이름</a:t>
            </a:r>
            <a:r>
              <a:rPr lang="en-US" altLang="ko-KR" dirty="0"/>
              <a:t>(username)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(height), </a:t>
            </a:r>
            <a:r>
              <a:rPr lang="ko-KR" altLang="en-US" dirty="0"/>
              <a:t>평균키</a:t>
            </a:r>
            <a:r>
              <a:rPr lang="en-US" altLang="ko-KR" dirty="0"/>
              <a:t>, </a:t>
            </a:r>
            <a:r>
              <a:rPr lang="ko-KR" altLang="en-US" dirty="0"/>
              <a:t>총 인원의 평균키까지 출력하라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 지역별 평균키와 총원의 평균키는 행에서 출력하고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평균값 행을 구분할 수 있는 열도 같이 출력하라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그룹으로 묶어주는 역할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Sum(amount) </a:t>
            </a:r>
          </a:p>
          <a:p>
            <a:pPr marL="0" indent="0">
              <a:buNone/>
            </a:pPr>
            <a:r>
              <a:rPr lang="en-US" altLang="ko-KR" dirty="0"/>
              <a:t>	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userID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userID</a:t>
            </a:r>
            <a:r>
              <a:rPr lang="en-US" altLang="ko-KR" dirty="0"/>
              <a:t> as “</a:t>
            </a:r>
            <a:r>
              <a:rPr lang="ko-KR" altLang="en-US" dirty="0"/>
              <a:t>사용자 아이디</a:t>
            </a:r>
            <a:r>
              <a:rPr lang="en-US" altLang="ko-KR" dirty="0"/>
              <a:t>”, </a:t>
            </a:r>
          </a:p>
          <a:p>
            <a:pPr marL="0" indent="0">
              <a:buNone/>
            </a:pPr>
            <a:r>
              <a:rPr lang="en-US" altLang="ko-KR" dirty="0"/>
              <a:t>	Sum(price*amount) as “</a:t>
            </a:r>
            <a:r>
              <a:rPr lang="ko-KR" altLang="en-US" dirty="0"/>
              <a:t>총구매액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userID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AVG() : </a:t>
            </a:r>
            <a:r>
              <a:rPr lang="ko-KR" altLang="en-US" dirty="0"/>
              <a:t>평균을 구하는 함수</a:t>
            </a:r>
            <a:endParaRPr lang="en-US" altLang="ko-KR" dirty="0"/>
          </a:p>
          <a:p>
            <a:r>
              <a:rPr lang="en-US" altLang="ko-KR" dirty="0"/>
              <a:t>MIN() : </a:t>
            </a:r>
            <a:r>
              <a:rPr lang="ko-KR" altLang="en-US" dirty="0"/>
              <a:t>최소값을 구하는 함수</a:t>
            </a:r>
            <a:endParaRPr lang="en-US" altLang="ko-KR" dirty="0"/>
          </a:p>
          <a:p>
            <a:r>
              <a:rPr lang="en-US" altLang="ko-KR" dirty="0"/>
              <a:t>MAX() : </a:t>
            </a:r>
            <a:r>
              <a:rPr lang="ko-KR" altLang="en-US" dirty="0"/>
              <a:t>최대값을 구하는 함수</a:t>
            </a:r>
            <a:endParaRPr lang="en-US" altLang="ko-KR" dirty="0"/>
          </a:p>
          <a:p>
            <a:r>
              <a:rPr lang="en-US" altLang="ko-KR" dirty="0"/>
              <a:t>COUNT() : </a:t>
            </a:r>
            <a:r>
              <a:rPr lang="ko-KR" altLang="en-US" dirty="0"/>
              <a:t>행의 개수를 세는 함수</a:t>
            </a:r>
            <a:endParaRPr lang="en-US" altLang="ko-KR" dirty="0"/>
          </a:p>
          <a:p>
            <a:r>
              <a:rPr lang="en-US" altLang="ko-KR" dirty="0"/>
              <a:t>STDEV() : </a:t>
            </a:r>
            <a:r>
              <a:rPr lang="ko-KR" altLang="en-US" dirty="0"/>
              <a:t>표준편차를 구하는 함수</a:t>
            </a:r>
            <a:endParaRPr lang="en-US" altLang="ko-KR" dirty="0"/>
          </a:p>
          <a:p>
            <a:r>
              <a:rPr lang="en-US" altLang="ko-KR" dirty="0"/>
              <a:t>VARIANCE() : </a:t>
            </a:r>
            <a:r>
              <a:rPr lang="ko-KR" altLang="en-US" dirty="0"/>
              <a:t>분산을 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2741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5A2A6-4BA1-43C0-A27A-16FF576C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E3B71-8107-4344-9915-BF2C5EF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sum(price)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avg(price)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min(price)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max(price)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STDDEV(price)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select variance(price) from </a:t>
            </a:r>
            <a:r>
              <a:rPr lang="en-US" altLang="ko-KR" dirty="0" err="1"/>
              <a:t>buyTBL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7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HAVING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 </a:t>
            </a:r>
            <a:r>
              <a:rPr lang="ko-KR" altLang="en-US" dirty="0"/>
              <a:t>절에서 </a:t>
            </a:r>
            <a:r>
              <a:rPr lang="en-US" altLang="ko-KR" dirty="0"/>
              <a:t>HAVING</a:t>
            </a:r>
            <a:r>
              <a:rPr lang="ko-KR" altLang="en-US" dirty="0"/>
              <a:t>은 </a:t>
            </a:r>
            <a:r>
              <a:rPr lang="en-US" altLang="ko-KR" dirty="0"/>
              <a:t>WHERE</a:t>
            </a:r>
            <a:r>
              <a:rPr lang="ko-KR" altLang="en-US" dirty="0"/>
              <a:t>절의 역할과 비슷하다</a:t>
            </a:r>
            <a:endParaRPr lang="en-US" altLang="ko-KR" dirty="0"/>
          </a:p>
          <a:p>
            <a:r>
              <a:rPr lang="ko-KR" altLang="en-US" dirty="0"/>
              <a:t>집계함수는 </a:t>
            </a:r>
            <a:r>
              <a:rPr lang="en-US" altLang="ko-KR" dirty="0"/>
              <a:t>Where </a:t>
            </a:r>
            <a:r>
              <a:rPr lang="ko-KR" altLang="en-US" dirty="0"/>
              <a:t>절에 나타날 수 없다</a:t>
            </a:r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절은 꼭 </a:t>
            </a:r>
            <a:r>
              <a:rPr lang="en-US" altLang="ko-KR" dirty="0"/>
              <a:t>GROUP BY </a:t>
            </a:r>
            <a:r>
              <a:rPr lang="ko-KR" altLang="en-US" dirty="0"/>
              <a:t>다음에 나와야 한다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userID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사용자</a:t>
            </a:r>
            <a:r>
              <a:rPr lang="en-US" altLang="ko-KR" dirty="0"/>
              <a:t>, SUM(price*amount) as “</a:t>
            </a:r>
            <a:r>
              <a:rPr lang="ko-KR" altLang="en-US" dirty="0"/>
              <a:t>총 구매액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r>
              <a:rPr lang="en-US" altLang="ko-KR" dirty="0"/>
              <a:t>	 from </a:t>
            </a:r>
            <a:r>
              <a:rPr lang="en-US" altLang="ko-KR" dirty="0" err="1"/>
              <a:t>buyTBL</a:t>
            </a:r>
            <a:r>
              <a:rPr lang="en-US" altLang="ko-KR" dirty="0"/>
              <a:t> HAVING Sum(price*amount) &gt; 1000;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총합 또는</a:t>
            </a:r>
            <a:r>
              <a:rPr lang="en-US" altLang="ko-KR" dirty="0"/>
              <a:t> </a:t>
            </a:r>
            <a:r>
              <a:rPr lang="ko-KR" altLang="en-US" dirty="0"/>
              <a:t>중간 합계가 필요할 때 쓰는 </a:t>
            </a:r>
            <a:r>
              <a:rPr lang="en-US" altLang="ko-KR" dirty="0"/>
              <a:t>ROLLUP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idNum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groupName</a:t>
            </a:r>
            <a:r>
              <a:rPr lang="en-US" altLang="ko-KR" dirty="0"/>
              <a:t>, Sum(price*amount) as “</a:t>
            </a:r>
            <a:r>
              <a:rPr lang="ko-KR" altLang="en-US" dirty="0"/>
              <a:t>비용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RollUp</a:t>
            </a:r>
            <a:r>
              <a:rPr lang="en-US" altLang="ko-KR" dirty="0"/>
              <a:t>(</a:t>
            </a:r>
            <a:r>
              <a:rPr lang="en-US" altLang="ko-KR" dirty="0" err="1"/>
              <a:t>groupName</a:t>
            </a:r>
            <a:r>
              <a:rPr lang="en-US" altLang="ko-KR" dirty="0"/>
              <a:t>, </a:t>
            </a:r>
            <a:r>
              <a:rPr lang="en-US" altLang="ko-KR" dirty="0" err="1"/>
              <a:t>idNum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 err="1"/>
              <a:t>groupName</a:t>
            </a:r>
            <a:r>
              <a:rPr lang="en-US" altLang="ko-KR" dirty="0"/>
              <a:t>, Sum(price*amount) as “</a:t>
            </a:r>
            <a:r>
              <a:rPr lang="ko-KR" altLang="en-US" dirty="0"/>
              <a:t>비용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RollUp</a:t>
            </a:r>
            <a:r>
              <a:rPr lang="en-US" altLang="ko-KR" dirty="0"/>
              <a:t>(</a:t>
            </a:r>
            <a:r>
              <a:rPr lang="en-US" altLang="ko-KR" dirty="0" err="1"/>
              <a:t>groupName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0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GROUPING_ID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데이터와 합계의 구분을 위해 사용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groupName</a:t>
            </a:r>
            <a:r>
              <a:rPr lang="en-US" altLang="ko-KR" dirty="0"/>
              <a:t>, Sum(price*amount) as </a:t>
            </a:r>
            <a:r>
              <a:rPr lang="ko-KR" altLang="en-US" dirty="0"/>
              <a:t>비용</a:t>
            </a:r>
            <a:r>
              <a:rPr lang="en-US" altLang="ko-KR" dirty="0"/>
              <a:t>, 	</a:t>
            </a:r>
            <a:r>
              <a:rPr lang="en-US" altLang="ko-KR" dirty="0" err="1"/>
              <a:t>Grouping_ID</a:t>
            </a:r>
            <a:r>
              <a:rPr lang="en-US" altLang="ko-KR" dirty="0"/>
              <a:t>(</a:t>
            </a:r>
            <a:r>
              <a:rPr lang="en-US" altLang="ko-KR" dirty="0" err="1"/>
              <a:t>groupName</a:t>
            </a:r>
            <a:r>
              <a:rPr lang="en-US" altLang="ko-KR" dirty="0"/>
              <a:t>) as “</a:t>
            </a:r>
            <a:r>
              <a:rPr lang="ko-KR" altLang="en-US" dirty="0" err="1"/>
              <a:t>추가행</a:t>
            </a:r>
            <a:r>
              <a:rPr lang="ko-KR" altLang="en-US" dirty="0"/>
              <a:t> 여부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r>
              <a:rPr lang="en-US" altLang="ko-KR" dirty="0"/>
              <a:t>	From </a:t>
            </a:r>
            <a:r>
              <a:rPr lang="en-US" altLang="ko-KR" dirty="0" err="1"/>
              <a:t>buyTbl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Group By </a:t>
            </a:r>
            <a:r>
              <a:rPr lang="en-US" altLang="ko-KR" dirty="0" err="1"/>
              <a:t>RollUp</a:t>
            </a:r>
            <a:r>
              <a:rPr lang="en-US" altLang="ko-KR" dirty="0"/>
              <a:t>(</a:t>
            </a:r>
            <a:r>
              <a:rPr lang="en-US" altLang="ko-KR" dirty="0" err="1"/>
              <a:t>GroupName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06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01B7A-0111-4EE1-AC17-6D0EDD2A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C157-4A97-4473-9F76-FFAB9CFA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 : </a:t>
            </a:r>
            <a:r>
              <a:rPr lang="ko-KR" altLang="en-US" dirty="0"/>
              <a:t>그룹으로 묶어준다</a:t>
            </a:r>
            <a:endParaRPr lang="en-US" altLang="ko-KR" dirty="0"/>
          </a:p>
          <a:p>
            <a:r>
              <a:rPr lang="ko-KR" altLang="en-US" dirty="0"/>
              <a:t>집계함수의 종류에는 </a:t>
            </a:r>
            <a:r>
              <a:rPr lang="en-US" altLang="ko-KR" dirty="0"/>
              <a:t>Sum, Avg, Min, Max, Count </a:t>
            </a:r>
            <a:r>
              <a:rPr lang="ko-KR" altLang="en-US" dirty="0"/>
              <a:t>등이 있다</a:t>
            </a:r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절은 집계함수에 대한 조건을 제한한다</a:t>
            </a:r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절은 꼭  </a:t>
            </a:r>
            <a:r>
              <a:rPr lang="en-US" altLang="ko-KR" dirty="0"/>
              <a:t>GROUP BY </a:t>
            </a:r>
            <a:r>
              <a:rPr lang="ko-KR" altLang="en-US" dirty="0"/>
              <a:t>절 다음에 나와야 한다</a:t>
            </a:r>
            <a:endParaRPr lang="en-US" altLang="ko-KR" dirty="0"/>
          </a:p>
          <a:p>
            <a:r>
              <a:rPr lang="en-US" altLang="ko-KR" dirty="0"/>
              <a:t>ROLLUP</a:t>
            </a:r>
            <a:r>
              <a:rPr lang="ko-KR" altLang="en-US" dirty="0"/>
              <a:t>은 총합계 및 중간합계를 구할 때 사용한다</a:t>
            </a:r>
          </a:p>
        </p:txBody>
      </p:sp>
    </p:spTree>
    <p:extLst>
      <p:ext uri="{BB962C8B-B14F-4D97-AF65-F5344CB8AC3E}">
        <p14:creationId xmlns:p14="http://schemas.microsoft.com/office/powerpoint/2010/main" val="57839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27AFD-0D87-435E-BF56-E4D25BC5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4E067-4302-4E24-ABE5-A8AC31E1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DeptNo</a:t>
            </a:r>
            <a:r>
              <a:rPr lang="en-US" altLang="ko-KR" dirty="0"/>
              <a:t> : </a:t>
            </a:r>
            <a:r>
              <a:rPr lang="ko-KR" altLang="en-US" dirty="0"/>
              <a:t>부서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), Job : </a:t>
            </a:r>
            <a:r>
              <a:rPr lang="ko-KR" altLang="en-US" dirty="0"/>
              <a:t>직업</a:t>
            </a:r>
            <a:r>
              <a:rPr lang="en-US" altLang="ko-KR" dirty="0"/>
              <a:t>(</a:t>
            </a:r>
            <a:r>
              <a:rPr lang="ko-KR" altLang="en-US" dirty="0"/>
              <a:t>업무</a:t>
            </a:r>
            <a:r>
              <a:rPr lang="en-US" altLang="ko-KR" dirty="0"/>
              <a:t>), Sal : </a:t>
            </a:r>
            <a:r>
              <a:rPr lang="ko-KR" altLang="en-US" dirty="0"/>
              <a:t>급여</a:t>
            </a:r>
            <a:endParaRPr lang="en-US" altLang="ko-KR" dirty="0"/>
          </a:p>
          <a:p>
            <a:r>
              <a:rPr lang="en-US" altLang="ko-KR" dirty="0"/>
              <a:t>1. EMP</a:t>
            </a:r>
            <a:r>
              <a:rPr lang="ko-KR" altLang="en-US" dirty="0"/>
              <a:t>테이블에서 부서별로 그룹화하여 부서</a:t>
            </a:r>
            <a:r>
              <a:rPr lang="en-US" altLang="ko-KR" dirty="0"/>
              <a:t>, </a:t>
            </a:r>
            <a:r>
              <a:rPr lang="ko-KR" altLang="en-US" dirty="0"/>
              <a:t>부서별 인원</a:t>
            </a:r>
            <a:r>
              <a:rPr lang="en-US" altLang="ko-KR" dirty="0"/>
              <a:t>,</a:t>
            </a:r>
            <a:r>
              <a:rPr lang="ko-KR" altLang="en-US" dirty="0"/>
              <a:t>부서별 평균급여</a:t>
            </a:r>
            <a:r>
              <a:rPr lang="en-US" altLang="ko-KR" dirty="0"/>
              <a:t>, </a:t>
            </a:r>
            <a:r>
              <a:rPr lang="ko-KR" altLang="en-US" dirty="0"/>
              <a:t>부서별 급여의 합을 출력하라</a:t>
            </a:r>
            <a:endParaRPr lang="en-US" altLang="ko-KR" dirty="0"/>
          </a:p>
          <a:p>
            <a:r>
              <a:rPr lang="en-US" altLang="ko-KR" dirty="0"/>
              <a:t>2. EMP</a:t>
            </a:r>
            <a:r>
              <a:rPr lang="ko-KR" altLang="en-US" dirty="0"/>
              <a:t>테이블에서 업무별로 그룹화하여 업무</a:t>
            </a:r>
            <a:r>
              <a:rPr lang="en-US" altLang="ko-KR" dirty="0"/>
              <a:t>, </a:t>
            </a:r>
            <a:r>
              <a:rPr lang="ko-KR" altLang="en-US" dirty="0"/>
              <a:t>업무별 인원</a:t>
            </a:r>
            <a:r>
              <a:rPr lang="en-US" altLang="ko-KR" dirty="0"/>
              <a:t>, </a:t>
            </a:r>
            <a:r>
              <a:rPr lang="ko-KR" altLang="en-US" dirty="0"/>
              <a:t>평균급여</a:t>
            </a:r>
            <a:r>
              <a:rPr lang="en-US" altLang="ko-KR" dirty="0"/>
              <a:t>, </a:t>
            </a:r>
            <a:r>
              <a:rPr lang="ko-KR" altLang="en-US" dirty="0"/>
              <a:t>최고급여액</a:t>
            </a:r>
            <a:r>
              <a:rPr lang="en-US" altLang="ko-KR" dirty="0"/>
              <a:t>, </a:t>
            </a:r>
            <a:r>
              <a:rPr lang="ko-KR" altLang="en-US" dirty="0"/>
              <a:t>최저급여액</a:t>
            </a:r>
            <a:r>
              <a:rPr lang="en-US" altLang="ko-KR" dirty="0"/>
              <a:t>, </a:t>
            </a:r>
            <a:r>
              <a:rPr lang="ko-KR" altLang="en-US" dirty="0"/>
              <a:t>합계를 출력하라</a:t>
            </a:r>
          </a:p>
          <a:p>
            <a:r>
              <a:rPr lang="en-US" altLang="ko-KR" dirty="0"/>
              <a:t>3. EMP</a:t>
            </a:r>
            <a:r>
              <a:rPr lang="ko-KR" altLang="en-US" dirty="0"/>
              <a:t>테이블에서 직업별로 그룹화하고 전체 월급이 </a:t>
            </a:r>
            <a:r>
              <a:rPr lang="en-US" altLang="ko-KR" dirty="0"/>
              <a:t>      5000</a:t>
            </a:r>
            <a:r>
              <a:rPr lang="ko-KR" altLang="en-US" dirty="0"/>
              <a:t>을 초과하는 직업과</a:t>
            </a:r>
            <a:r>
              <a:rPr lang="en-US" altLang="ko-KR" dirty="0"/>
              <a:t>, </a:t>
            </a:r>
            <a:r>
              <a:rPr lang="ko-KR" altLang="en-US" dirty="0"/>
              <a:t>직업별 월급여합계를 출력하라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929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433</TotalTime>
  <Words>483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Candara</vt:lpstr>
      <vt:lpstr>Corbel</vt:lpstr>
      <vt:lpstr>Wingdings 3</vt:lpstr>
      <vt:lpstr>New_Education02</vt:lpstr>
      <vt:lpstr>GROUP BY와  집계함수</vt:lpstr>
      <vt:lpstr>GROUP BY</vt:lpstr>
      <vt:lpstr>집계 함수</vt:lpstr>
      <vt:lpstr>집계 함수</vt:lpstr>
      <vt:lpstr>HAVING절</vt:lpstr>
      <vt:lpstr>ROLLUP</vt:lpstr>
      <vt:lpstr>GROUPING_ID</vt:lpstr>
      <vt:lpstr>정리</vt:lpstr>
      <vt:lpstr>연습문제</vt:lpstr>
      <vt:lpstr>연습문제2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BY와 집계함수</dc:title>
  <dc:creator>KB</dc:creator>
  <cp:lastModifiedBy>최 준호</cp:lastModifiedBy>
  <cp:revision>54</cp:revision>
  <dcterms:created xsi:type="dcterms:W3CDTF">2021-03-02T05:42:48Z</dcterms:created>
  <dcterms:modified xsi:type="dcterms:W3CDTF">2021-03-03T21:29:29Z</dcterms:modified>
</cp:coreProperties>
</file>