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C10C-2A73-465A-A3FC-9E4D2DBFBB2A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534D-452C-4242-A075-CE3A2600E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534D-452C-4242-A075-CE3A2600E3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0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3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6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0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8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A461F8D-4AB6-4A1A-A048-B6ADE911C4BF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53DD4BB-0E92-4C0D-B6A5-C274D13B5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7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6386-FEE3-4BCC-93DE-20AFE87F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084BA-9114-4A66-A675-F225AFF05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9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B85F9-B420-4BF7-95F9-31C1BB07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50C6-E024-47D6-B6AD-2CE999B3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, 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CONCAT(RPAD(' </a:t>
            </a:r>
            <a:r>
              <a:rPr lang="ko-KR" altLang="en-US" dirty="0"/>
              <a:t>ㄴ</a:t>
            </a:r>
            <a:r>
              <a:rPr lang="en-US" altLang="ko-KR" dirty="0"/>
              <a:t>', </a:t>
            </a:r>
            <a:r>
              <a:rPr lang="en-US" altLang="ko-KR" dirty="0" err="1"/>
              <a:t>empLevel</a:t>
            </a:r>
            <a:r>
              <a:rPr lang="en-US" altLang="ko-KR" dirty="0"/>
              <a:t>*2 + 1, '</a:t>
            </a:r>
            <a:r>
              <a:rPr lang="ko-KR" altLang="en-US" dirty="0"/>
              <a:t>ㄴ</a:t>
            </a:r>
            <a:r>
              <a:rPr lang="en-US" altLang="ko-KR" dirty="0"/>
              <a:t>'),  </a:t>
            </a:r>
            <a:r>
              <a:rPr lang="en-US" altLang="ko-KR" dirty="0" err="1"/>
              <a:t>empName</a:t>
            </a:r>
            <a:r>
              <a:rPr lang="en-US" altLang="ko-KR" dirty="0"/>
              <a:t>) AS "</a:t>
            </a:r>
            <a:r>
              <a:rPr lang="ko-KR" altLang="en-US" dirty="0"/>
              <a:t>직원이름</a:t>
            </a:r>
            <a:r>
              <a:rPr lang="en-US" altLang="ko-KR" dirty="0"/>
              <a:t>", dept AS "</a:t>
            </a:r>
            <a:r>
              <a:rPr lang="ko-KR" altLang="en-US" dirty="0"/>
              <a:t>직원부서</a:t>
            </a:r>
            <a:r>
              <a:rPr lang="en-US" altLang="ko-KR" dirty="0"/>
              <a:t>"  FROM </a:t>
            </a:r>
            <a:r>
              <a:rPr lang="en-US" altLang="ko-KR" dirty="0" err="1"/>
              <a:t>empCTE</a:t>
            </a:r>
            <a:r>
              <a:rPr lang="en-US" altLang="ko-KR" dirty="0"/>
              <a:t> 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3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C5BD-37EE-4621-8DA1-398A5552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F9A0-2E3C-419A-9A50-B3AC718A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  ,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 AND </a:t>
            </a:r>
            <a:r>
              <a:rPr lang="en-US" altLang="ko-KR" dirty="0" err="1"/>
              <a:t>empLevel</a:t>
            </a:r>
            <a:r>
              <a:rPr lang="en-US" altLang="ko-KR" dirty="0"/>
              <a:t> &lt; 2)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CONCAT(RPAD(' </a:t>
            </a:r>
            <a:r>
              <a:rPr lang="ko-KR" altLang="en-US" dirty="0"/>
              <a:t>ㄴ</a:t>
            </a:r>
            <a:r>
              <a:rPr lang="en-US" altLang="ko-KR" dirty="0"/>
              <a:t>', </a:t>
            </a:r>
            <a:r>
              <a:rPr lang="en-US" altLang="ko-KR" dirty="0" err="1"/>
              <a:t>empLevel</a:t>
            </a:r>
            <a:r>
              <a:rPr lang="en-US" altLang="ko-KR" dirty="0"/>
              <a:t>*2 + 1, '</a:t>
            </a:r>
            <a:r>
              <a:rPr lang="ko-KR" altLang="en-US" dirty="0"/>
              <a:t>ㄴ</a:t>
            </a:r>
            <a:r>
              <a:rPr lang="en-US" altLang="ko-KR" dirty="0"/>
              <a:t>'),  </a:t>
            </a:r>
            <a:r>
              <a:rPr lang="en-US" altLang="ko-KR" dirty="0" err="1"/>
              <a:t>empName</a:t>
            </a:r>
            <a:r>
              <a:rPr lang="en-US" altLang="ko-KR" dirty="0"/>
              <a:t>) AS "</a:t>
            </a:r>
            <a:r>
              <a:rPr lang="ko-KR" altLang="en-US" dirty="0"/>
              <a:t>직원이름</a:t>
            </a:r>
            <a:r>
              <a:rPr lang="en-US" altLang="ko-KR" dirty="0"/>
              <a:t>", dept AS "</a:t>
            </a:r>
            <a:r>
              <a:rPr lang="ko-KR" altLang="en-US" dirty="0"/>
              <a:t>직원부서</a:t>
            </a:r>
            <a:r>
              <a:rPr lang="en-US" altLang="ko-KR" dirty="0"/>
              <a:t>"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empCTE</a:t>
            </a:r>
            <a:r>
              <a:rPr lang="en-US" altLang="ko-KR" dirty="0"/>
              <a:t> 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2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3FD29-AE11-4135-852E-2A22ADA5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85236-12E9-4633-B1FD-ED54FEBE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쿼리의 결과를 하나로 합치는 것</a:t>
            </a:r>
            <a:r>
              <a:rPr lang="en-US" altLang="ko-KR" dirty="0"/>
              <a:t>(</a:t>
            </a:r>
            <a:r>
              <a:rPr lang="ko-KR" altLang="en-US" dirty="0"/>
              <a:t>합집합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중복된 데이터는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union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=20;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3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FEB0-EB71-4855-B667-75C28676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2C75A-9878-4F63-BE8D-5E44C6DF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UNION </a:t>
            </a:r>
            <a:r>
              <a:rPr lang="ko-KR" altLang="en-US" dirty="0"/>
              <a:t>과 달리 중복을 제거하지 않는다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</a:t>
            </a:r>
          </a:p>
          <a:p>
            <a:pPr marL="0" indent="0">
              <a:buNone/>
            </a:pPr>
            <a:r>
              <a:rPr lang="en-US" altLang="ko-KR" dirty="0"/>
              <a:t>	union all</a:t>
            </a:r>
          </a:p>
          <a:p>
            <a:pPr marL="0" indent="0">
              <a:buNone/>
            </a:pPr>
            <a:r>
              <a:rPr lang="en-US" altLang="ko-KR" dirty="0"/>
              <a:t>	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sal</a:t>
            </a:r>
            <a:r>
              <a:rPr lang="en-US" altLang="ko-KR" dirty="0"/>
              <a:t>, </a:t>
            </a:r>
            <a:r>
              <a:rPr lang="en-US" altLang="ko-KR" dirty="0" err="1"/>
              <a:t>deptno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from emp where </a:t>
            </a:r>
            <a:r>
              <a:rPr lang="en-US" altLang="ko-KR" dirty="0" err="1"/>
              <a:t>deptno</a:t>
            </a:r>
            <a:r>
              <a:rPr lang="en-US" altLang="ko-KR" dirty="0"/>
              <a:t>=10;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8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F0DA-FE8C-4570-9450-A38BB29F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9F954-A272-4869-9E99-EFF2E83F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TABLE EXPRESSION(CTE)</a:t>
            </a:r>
            <a:r>
              <a:rPr lang="ko-KR" altLang="en-US" dirty="0"/>
              <a:t>를 표현하기 위한 구문</a:t>
            </a:r>
            <a:endParaRPr lang="en-US" altLang="ko-KR" dirty="0"/>
          </a:p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r>
              <a:rPr lang="ko-KR" altLang="en-US" dirty="0"/>
              <a:t>와 재귀적</a:t>
            </a:r>
            <a:r>
              <a:rPr lang="en-US" altLang="ko-KR" dirty="0"/>
              <a:t>CTE </a:t>
            </a:r>
            <a:r>
              <a:rPr lang="ko-KR" altLang="en-US" dirty="0"/>
              <a:t>가 있다</a:t>
            </a:r>
            <a:endParaRPr lang="en-US" altLang="ko-KR" dirty="0"/>
          </a:p>
          <a:p>
            <a:r>
              <a:rPr lang="ko-KR" altLang="en-US" dirty="0" err="1"/>
              <a:t>비재귀적</a:t>
            </a:r>
            <a:r>
              <a:rPr lang="en-US" altLang="ko-KR" dirty="0"/>
              <a:t>CTE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abc</a:t>
            </a:r>
            <a:r>
              <a:rPr lang="en-US" altLang="ko-KR" dirty="0"/>
              <a:t>(</a:t>
            </a:r>
            <a:r>
              <a:rPr lang="en-US" altLang="ko-KR" dirty="0" err="1"/>
              <a:t>userID</a:t>
            </a:r>
            <a:r>
              <a:rPr lang="en-US" altLang="ko-KR" dirty="0"/>
              <a:t>, total)</a:t>
            </a:r>
          </a:p>
          <a:p>
            <a:pPr marL="457200" lvl="1" indent="0">
              <a:buNone/>
            </a:pPr>
            <a:r>
              <a:rPr lang="en-US" altLang="ko-KR" dirty="0"/>
              <a:t>    AS</a:t>
            </a:r>
          </a:p>
          <a:p>
            <a:pPr marL="457200" lvl="1" indent="0">
              <a:buNone/>
            </a:pPr>
            <a:r>
              <a:rPr lang="en-US" altLang="ko-KR" dirty="0"/>
              <a:t>    (  SELECT </a:t>
            </a:r>
            <a:r>
              <a:rPr lang="en-US" altLang="ko-KR" dirty="0" err="1"/>
              <a:t>userID</a:t>
            </a:r>
            <a:r>
              <a:rPr lang="en-US" altLang="ko-KR" dirty="0"/>
              <a:t>, SUM(price*amount)  </a:t>
            </a:r>
          </a:p>
          <a:p>
            <a:pPr marL="457200" lvl="1" indent="0">
              <a:buNone/>
            </a:pPr>
            <a:r>
              <a:rPr lang="en-US" altLang="ko-KR" dirty="0"/>
              <a:t>          FROM </a:t>
            </a:r>
            <a:r>
              <a:rPr lang="en-US" altLang="ko-KR" dirty="0" err="1"/>
              <a:t>buyTbl</a:t>
            </a:r>
            <a:r>
              <a:rPr lang="en-US" altLang="ko-KR" dirty="0"/>
              <a:t>  GROUP BY </a:t>
            </a:r>
            <a:r>
              <a:rPr lang="en-US" altLang="ko-KR" dirty="0" err="1"/>
              <a:t>userID</a:t>
            </a:r>
            <a:r>
              <a:rPr lang="en-US" altLang="ko-KR" dirty="0"/>
              <a:t>  )</a:t>
            </a:r>
          </a:p>
          <a:p>
            <a:pPr marL="457200" lvl="1" indent="0">
              <a:buNone/>
            </a:pPr>
            <a:r>
              <a:rPr lang="en-US" altLang="ko-KR" dirty="0"/>
              <a:t>    SELECT * FROM </a:t>
            </a:r>
            <a:r>
              <a:rPr lang="en-US" altLang="ko-KR" dirty="0" err="1"/>
              <a:t>abc</a:t>
            </a:r>
            <a:r>
              <a:rPr lang="en-US" altLang="ko-KR" dirty="0"/>
              <a:t> ORDER BY total DESC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B89B-62E1-4F56-AC55-D3D92AB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F776E-7EFF-404D-A1FB-0C86EE8C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</a:t>
            </a:r>
            <a:r>
              <a:rPr lang="ko-KR" altLang="en-US" dirty="0"/>
              <a:t> 각 지역별로 가장 큰 키를 뽑는 쿼리</a:t>
            </a:r>
            <a:endParaRPr lang="en-US" altLang="ko-KR" dirty="0"/>
          </a:p>
          <a:p>
            <a:pPr lvl="1"/>
            <a:r>
              <a:rPr lang="en-US" altLang="ko-KR" dirty="0"/>
              <a:t>SELECT ADDR, MAX(HEIGHT) FROM USERTBL GROUP BY ADDR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1</a:t>
            </a:r>
            <a:r>
              <a:rPr lang="ko-KR" altLang="en-US" dirty="0"/>
              <a:t>단계의 쿼리를 </a:t>
            </a:r>
            <a:r>
              <a:rPr lang="en-US" altLang="ko-KR" dirty="0"/>
              <a:t>WITH </a:t>
            </a:r>
            <a:r>
              <a:rPr lang="ko-KR" altLang="en-US" dirty="0"/>
              <a:t>구문으로 묶어준다</a:t>
            </a:r>
            <a:endParaRPr lang="en-US" altLang="ko-KR" dirty="0"/>
          </a:p>
          <a:p>
            <a:pPr lvl="1"/>
            <a:r>
              <a:rPr lang="en-US" altLang="ko-KR" dirty="0"/>
              <a:t>WITH CTE_</a:t>
            </a:r>
            <a:r>
              <a:rPr lang="ko-KR" altLang="en-US" dirty="0"/>
              <a:t>테이블이름</a:t>
            </a:r>
            <a:r>
              <a:rPr lang="en-US" altLang="ko-KR" dirty="0"/>
              <a:t>(ADDR, HEIGHT)</a:t>
            </a:r>
          </a:p>
          <a:p>
            <a:pPr lvl="1"/>
            <a:r>
              <a:rPr lang="en-US" altLang="ko-KR" dirty="0"/>
              <a:t>AS</a:t>
            </a:r>
          </a:p>
          <a:p>
            <a:pPr lvl="1"/>
            <a:r>
              <a:rPr lang="en-US" altLang="ko-KR" dirty="0"/>
              <a:t>(SELECT ADDR, MAX(HEIGHT) FROM USERTBL GROUP BY ADDR)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7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787AA-72D4-44A6-A6E2-3F3DB7FD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CCA4C-9298-4B5E-ADB0-9B8B48C8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키의 평균을 구하는 쿼리 작성</a:t>
            </a:r>
            <a:endParaRPr lang="en-US" altLang="ko-KR" dirty="0"/>
          </a:p>
          <a:p>
            <a:pPr lvl="1"/>
            <a:r>
              <a:rPr lang="en-US" altLang="ko-KR" dirty="0"/>
              <a:t>SELECT AVG(HEIGHT) FROM CTE_</a:t>
            </a:r>
            <a:r>
              <a:rPr lang="ko-KR" altLang="en-US" dirty="0"/>
              <a:t>테이블이름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 쿼리 합치기</a:t>
            </a:r>
            <a:endParaRPr lang="en-US" altLang="ko-KR" dirty="0"/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cte_userTbl</a:t>
            </a:r>
            <a:r>
              <a:rPr lang="en-US" altLang="ko-KR" dirty="0"/>
              <a:t>(</a:t>
            </a:r>
            <a:r>
              <a:rPr lang="en-US" altLang="ko-KR" dirty="0" err="1"/>
              <a:t>addr</a:t>
            </a:r>
            <a:r>
              <a:rPr lang="en-US" altLang="ko-KR" dirty="0"/>
              <a:t>, </a:t>
            </a:r>
            <a:r>
              <a:rPr lang="en-US" altLang="ko-KR" dirty="0" err="1"/>
              <a:t>maxHeight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AS</a:t>
            </a:r>
          </a:p>
          <a:p>
            <a:pPr lvl="1"/>
            <a:r>
              <a:rPr lang="en-US" altLang="ko-KR" dirty="0"/>
              <a:t>( SELECT </a:t>
            </a:r>
            <a:r>
              <a:rPr lang="en-US" altLang="ko-KR" dirty="0" err="1"/>
              <a:t>addr</a:t>
            </a:r>
            <a:r>
              <a:rPr lang="en-US" altLang="ko-KR" dirty="0"/>
              <a:t>, MAX(height) FROM </a:t>
            </a:r>
            <a:r>
              <a:rPr lang="en-US" altLang="ko-KR" dirty="0" err="1"/>
              <a:t>userTbl</a:t>
            </a:r>
            <a:r>
              <a:rPr lang="en-US" altLang="ko-KR" dirty="0"/>
              <a:t> GROUP BY 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SELECT AVG(</a:t>
            </a:r>
            <a:r>
              <a:rPr lang="en-US" altLang="ko-KR" dirty="0" err="1"/>
              <a:t>maxHeight</a:t>
            </a:r>
            <a:r>
              <a:rPr lang="en-US" altLang="ko-KR" dirty="0"/>
              <a:t>) AS "</a:t>
            </a:r>
            <a:r>
              <a:rPr lang="ko-KR" altLang="en-US" dirty="0"/>
              <a:t>각 지역별 최고키 평균</a:t>
            </a:r>
            <a:r>
              <a:rPr lang="en-US" altLang="ko-KR" dirty="0"/>
              <a:t>" FROM </a:t>
            </a:r>
            <a:r>
              <a:rPr lang="en-US" altLang="ko-KR" dirty="0" err="1"/>
              <a:t>cte_userTbl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9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7D6FA-097A-49EB-AAA9-8B79359F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849BB-56BF-43BD-A900-D852952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WITH </a:t>
            </a:r>
          </a:p>
          <a:p>
            <a:pPr marL="0" indent="0">
              <a:buNone/>
            </a:pPr>
            <a:r>
              <a:rPr lang="en-US" altLang="ko-KR" dirty="0"/>
              <a:t>    AAA(</a:t>
            </a:r>
            <a:r>
              <a:rPr lang="en-US" altLang="ko-KR" dirty="0" err="1"/>
              <a:t>userID</a:t>
            </a:r>
            <a:r>
              <a:rPr lang="en-US" altLang="ko-KR" dirty="0"/>
              <a:t>, total)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(SELECT </a:t>
            </a:r>
            <a:r>
              <a:rPr lang="en-US" altLang="ko-KR" dirty="0" err="1"/>
              <a:t>userID</a:t>
            </a:r>
            <a:r>
              <a:rPr lang="en-US" altLang="ko-KR" dirty="0"/>
              <a:t>, SUM(price*amount) FROM </a:t>
            </a:r>
            <a:r>
              <a:rPr lang="en-US" altLang="ko-KR" dirty="0" err="1"/>
              <a:t>buyTbl</a:t>
            </a:r>
            <a:r>
              <a:rPr lang="en-US" altLang="ko-KR" dirty="0"/>
              <a:t> GROUP BY </a:t>
            </a:r>
            <a:r>
              <a:rPr lang="en-US" altLang="ko-KR" dirty="0" err="1"/>
              <a:t>userID</a:t>
            </a:r>
            <a:r>
              <a:rPr lang="en-US" altLang="ko-KR" dirty="0"/>
              <a:t> ),</a:t>
            </a:r>
          </a:p>
          <a:p>
            <a:pPr marL="0" indent="0">
              <a:buNone/>
            </a:pPr>
            <a:r>
              <a:rPr lang="en-US" altLang="ko-KR" dirty="0"/>
              <a:t>    BBB(</a:t>
            </a:r>
            <a:r>
              <a:rPr lang="en-US" altLang="ko-KR" dirty="0" err="1"/>
              <a:t>sumtotal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 (SELECT SUM(total) FROM AAA ),</a:t>
            </a:r>
          </a:p>
          <a:p>
            <a:pPr marL="0" indent="0">
              <a:buNone/>
            </a:pPr>
            <a:r>
              <a:rPr lang="en-US" altLang="ko-KR" dirty="0"/>
              <a:t>    CCC(</a:t>
            </a:r>
            <a:r>
              <a:rPr lang="en-US" altLang="ko-KR" dirty="0" err="1"/>
              <a:t>sumavg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AS</a:t>
            </a:r>
          </a:p>
          <a:p>
            <a:pPr marL="0" indent="0">
              <a:buNone/>
            </a:pPr>
            <a:r>
              <a:rPr lang="en-US" altLang="ko-KR" dirty="0"/>
              <a:t>      (SELECT  </a:t>
            </a:r>
            <a:r>
              <a:rPr lang="en-US" altLang="ko-KR" dirty="0" err="1"/>
              <a:t>sumtotal</a:t>
            </a:r>
            <a:r>
              <a:rPr lang="en-US" altLang="ko-KR" dirty="0"/>
              <a:t> / (SELECT count(*) FROM </a:t>
            </a:r>
            <a:r>
              <a:rPr lang="en-US" altLang="ko-KR" dirty="0" err="1"/>
              <a:t>buyTbl</a:t>
            </a:r>
            <a:r>
              <a:rPr lang="en-US" altLang="ko-KR" dirty="0"/>
              <a:t>) FROM BBB)</a:t>
            </a:r>
          </a:p>
          <a:p>
            <a:pPr marL="0" indent="0">
              <a:buNone/>
            </a:pPr>
            <a:r>
              <a:rPr lang="en-US" altLang="ko-KR" dirty="0"/>
              <a:t>    SELECT * FROM CCC;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99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0836E-8786-400E-AA59-8E431290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1185-63CF-4D25-8C1B-74D70599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비재귀적</a:t>
            </a:r>
            <a:r>
              <a:rPr lang="en-US" altLang="ko-KR" dirty="0"/>
              <a:t>CTE</a:t>
            </a:r>
            <a:r>
              <a:rPr lang="ko-KR" altLang="en-US" dirty="0"/>
              <a:t>를 만드는 단계를 거쳐 </a:t>
            </a:r>
            <a:r>
              <a:rPr lang="en-US" altLang="ko-KR" dirty="0"/>
              <a:t>BUYTBL </a:t>
            </a:r>
            <a:r>
              <a:rPr lang="ko-KR" altLang="en-US" dirty="0"/>
              <a:t>테이블에서 </a:t>
            </a:r>
            <a:r>
              <a:rPr lang="en-US" altLang="ko-KR" dirty="0"/>
              <a:t>		</a:t>
            </a:r>
            <a:r>
              <a:rPr lang="ko-KR" altLang="en-US" dirty="0"/>
              <a:t>그룹별 최소가격의 평균을 출력하라</a:t>
            </a:r>
            <a:endParaRPr lang="en-US" altLang="ko-KR" dirty="0"/>
          </a:p>
          <a:p>
            <a:r>
              <a:rPr lang="en-US" altLang="ko-KR" dirty="0"/>
              <a:t>2. EMPLOYEES </a:t>
            </a:r>
            <a:r>
              <a:rPr lang="ko-KR" altLang="en-US" dirty="0"/>
              <a:t>테이블에서 </a:t>
            </a:r>
            <a:r>
              <a:rPr lang="en-US" altLang="ko-KR" dirty="0"/>
              <a:t>WITH</a:t>
            </a:r>
            <a:r>
              <a:rPr lang="ko-KR" altLang="en-US" dirty="0"/>
              <a:t>을 사용하여 </a:t>
            </a:r>
            <a:r>
              <a:rPr lang="en-US" altLang="ko-KR" dirty="0"/>
              <a:t>JOB_ID</a:t>
            </a:r>
            <a:r>
              <a:rPr lang="ko-KR" altLang="en-US" dirty="0"/>
              <a:t>별 </a:t>
            </a:r>
            <a:r>
              <a:rPr lang="en-US" altLang="ko-KR" dirty="0"/>
              <a:t>			</a:t>
            </a:r>
            <a:r>
              <a:rPr lang="ko-KR" altLang="en-US" dirty="0"/>
              <a:t>최고 급여의 평균과 합계를 출력하라</a:t>
            </a:r>
          </a:p>
        </p:txBody>
      </p:sp>
    </p:spTree>
    <p:extLst>
      <p:ext uri="{BB962C8B-B14F-4D97-AF65-F5344CB8AC3E}">
        <p14:creationId xmlns:p14="http://schemas.microsoft.com/office/powerpoint/2010/main" val="198842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13B5C-0B5B-4468-A1CC-1A22C83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A1C5E-EA5C-473E-A95D-4FD577F4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empCTE</a:t>
            </a:r>
            <a:r>
              <a:rPr lang="en-US" altLang="ko-KR" dirty="0"/>
              <a:t>(</a:t>
            </a:r>
            <a:r>
              <a:rPr lang="en-US" altLang="ko-KR" dirty="0" err="1"/>
              <a:t>empName</a:t>
            </a:r>
            <a:r>
              <a:rPr lang="en-US" altLang="ko-KR" dirty="0"/>
              <a:t>, </a:t>
            </a:r>
            <a:r>
              <a:rPr lang="en-US" altLang="ko-KR" dirty="0" err="1"/>
              <a:t>mgrName</a:t>
            </a:r>
            <a:r>
              <a:rPr lang="en-US" altLang="ko-KR" dirty="0"/>
              <a:t>, dept, </a:t>
            </a:r>
            <a:r>
              <a:rPr lang="en-US" altLang="ko-KR" dirty="0" err="1"/>
              <a:t>empLevel</a:t>
            </a: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AS</a:t>
            </a:r>
          </a:p>
          <a:p>
            <a:pPr marL="400050" lvl="1" indent="0">
              <a:buNone/>
            </a:pPr>
            <a:r>
              <a:rPr lang="en-US" altLang="ko-KR" dirty="0"/>
              <a:t>(</a:t>
            </a:r>
          </a:p>
          <a:p>
            <a:pPr marL="400050" lvl="1" indent="0">
              <a:buNone/>
            </a:pPr>
            <a:r>
              <a:rPr lang="en-US" altLang="ko-KR" dirty="0"/>
              <a:t> ( SELECT emp, manager, department , 0  </a:t>
            </a:r>
          </a:p>
          <a:p>
            <a:pPr marL="400050" lvl="1" indent="0">
              <a:buNone/>
            </a:pPr>
            <a:r>
              <a:rPr lang="en-US" altLang="ko-KR" dirty="0"/>
              <a:t>       FROM </a:t>
            </a:r>
            <a:r>
              <a:rPr lang="en-US" altLang="ko-KR" dirty="0" err="1"/>
              <a:t>empTbl</a:t>
            </a:r>
            <a:r>
              <a:rPr lang="en-US" altLang="ko-KR" dirty="0"/>
              <a:t> </a:t>
            </a:r>
          </a:p>
          <a:p>
            <a:pPr marL="400050" lvl="1" indent="0">
              <a:buNone/>
            </a:pPr>
            <a:r>
              <a:rPr lang="en-US" altLang="ko-KR" dirty="0"/>
              <a:t>       WHERE manager = '</a:t>
            </a:r>
            <a:r>
              <a:rPr lang="ko-KR" altLang="en-US" dirty="0"/>
              <a:t>없음</a:t>
            </a:r>
            <a:r>
              <a:rPr lang="en-US" altLang="ko-KR" dirty="0"/>
              <a:t>' ) -- </a:t>
            </a:r>
            <a:r>
              <a:rPr lang="ko-KR" altLang="en-US" dirty="0"/>
              <a:t>상관이 없는 사람이 바로 사장</a:t>
            </a:r>
          </a:p>
          <a:p>
            <a:pPr marL="40005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UNION ALL</a:t>
            </a:r>
          </a:p>
          <a:p>
            <a:pPr marL="400050" lvl="1" indent="0">
              <a:buNone/>
            </a:pPr>
            <a:r>
              <a:rPr lang="en-US" altLang="ko-KR" dirty="0"/>
              <a:t>  (SELECT </a:t>
            </a:r>
            <a:r>
              <a:rPr lang="en-US" altLang="ko-KR" dirty="0" err="1"/>
              <a:t>empTbl.emp</a:t>
            </a:r>
            <a:r>
              <a:rPr lang="en-US" altLang="ko-KR" dirty="0"/>
              <a:t>, </a:t>
            </a:r>
            <a:r>
              <a:rPr lang="en-US" altLang="ko-KR" dirty="0" err="1"/>
              <a:t>empTbl.manager</a:t>
            </a:r>
            <a:r>
              <a:rPr lang="en-US" altLang="ko-KR" dirty="0"/>
              <a:t>, </a:t>
            </a:r>
            <a:r>
              <a:rPr lang="en-US" altLang="ko-KR" dirty="0" err="1"/>
              <a:t>empTbl.department</a:t>
            </a:r>
            <a:r>
              <a:rPr lang="en-US" altLang="ko-KR" dirty="0"/>
              <a:t>, empCTE.empLevel+1</a:t>
            </a:r>
          </a:p>
          <a:p>
            <a:pPr marL="400050" lvl="1" indent="0">
              <a:buNone/>
            </a:pPr>
            <a:r>
              <a:rPr lang="en-US" altLang="ko-KR" dirty="0"/>
              <a:t>   FROM </a:t>
            </a:r>
            <a:r>
              <a:rPr lang="en-US" altLang="ko-KR" dirty="0" err="1"/>
              <a:t>empTbl</a:t>
            </a:r>
            <a:r>
              <a:rPr lang="en-US" altLang="ko-KR" dirty="0"/>
              <a:t> ,</a:t>
            </a:r>
            <a:r>
              <a:rPr lang="en-US" altLang="ko-KR" dirty="0" err="1"/>
              <a:t>empCTE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    WHERE EMPTBL.MANAGER=EMPCTE.EMPNAME)</a:t>
            </a:r>
          </a:p>
          <a:p>
            <a:pPr marL="400050" lvl="1" indent="0">
              <a:buNone/>
            </a:pPr>
            <a:r>
              <a:rPr lang="en-US" altLang="ko-KR" dirty="0"/>
              <a:t>)</a:t>
            </a:r>
          </a:p>
          <a:p>
            <a:pPr marL="400050" lvl="1" indent="0">
              <a:buNone/>
            </a:pPr>
            <a:r>
              <a:rPr lang="en-US" altLang="ko-KR" dirty="0"/>
              <a:t>SELECT * FROM </a:t>
            </a:r>
            <a:r>
              <a:rPr lang="en-US" altLang="ko-KR" dirty="0" err="1"/>
              <a:t>empCTE</a:t>
            </a:r>
            <a:r>
              <a:rPr lang="en-US" altLang="ko-KR" dirty="0"/>
              <a:t> ORDER BY dept, </a:t>
            </a:r>
            <a:r>
              <a:rPr lang="en-US" altLang="ko-KR" dirty="0" err="1"/>
              <a:t>empLevel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71042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713</TotalTime>
  <Words>523</Words>
  <Application>Microsoft Office PowerPoint</Application>
  <PresentationFormat>와이드스크린</PresentationFormat>
  <Paragraphs>96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WITH 절과 CTE</vt:lpstr>
      <vt:lpstr>UNION</vt:lpstr>
      <vt:lpstr>UNION ALL</vt:lpstr>
      <vt:lpstr>WITH</vt:lpstr>
      <vt:lpstr>비재귀적 CTE</vt:lpstr>
      <vt:lpstr>비재귀적 CTE</vt:lpstr>
      <vt:lpstr>중복 CTE</vt:lpstr>
      <vt:lpstr>문제</vt:lpstr>
      <vt:lpstr>재귀적CTE</vt:lpstr>
      <vt:lpstr>재귀적CTE</vt:lpstr>
      <vt:lpstr>재귀적CTE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절과 CTEs</dc:title>
  <dc:creator>최 준호</dc:creator>
  <cp:lastModifiedBy>KB</cp:lastModifiedBy>
  <cp:revision>26</cp:revision>
  <dcterms:created xsi:type="dcterms:W3CDTF">2021-03-03T14:27:11Z</dcterms:created>
  <dcterms:modified xsi:type="dcterms:W3CDTF">2021-03-04T07:39:39Z</dcterms:modified>
</cp:coreProperties>
</file>