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8" r:id="rId3"/>
    <p:sldId id="259" r:id="rId4"/>
    <p:sldId id="257" r:id="rId5"/>
    <p:sldId id="268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0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5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4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4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6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6596-50CE-4411-A0C0-C812B3CA56B6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5FCB93-6E4C-4E49-AF61-1AA5457D75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3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문자 함수</a:t>
            </a:r>
            <a:endParaRPr lang="en-US" altLang="ko-KR" dirty="0"/>
          </a:p>
          <a:p>
            <a:r>
              <a:rPr lang="ko-KR" altLang="en-US" dirty="0"/>
              <a:t>숫자 함수</a:t>
            </a:r>
          </a:p>
        </p:txBody>
      </p:sp>
    </p:spTree>
    <p:extLst>
      <p:ext uri="{BB962C8B-B14F-4D97-AF65-F5344CB8AC3E}">
        <p14:creationId xmlns:p14="http://schemas.microsoft.com/office/powerpoint/2010/main" val="149863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LAST_DAY, NEXT_DAY ,MONTHS_BETWEEN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LAST_DAY</a:t>
            </a:r>
            <a:r>
              <a:rPr lang="ko-KR" altLang="en-US" dirty="0"/>
              <a:t> 주어진 날짜의 달의 마지막 날짜를 구한다</a:t>
            </a:r>
            <a:endParaRPr lang="en-US" altLang="ko-KR" dirty="0"/>
          </a:p>
          <a:p>
            <a:r>
              <a:rPr lang="en-US" altLang="ko-KR" dirty="0"/>
              <a:t>NEXT_DAY </a:t>
            </a:r>
            <a:r>
              <a:rPr lang="ko-KR" altLang="en-US" dirty="0"/>
              <a:t>주어진 날짜의 다음에 오는 요일의 날짜를 구한다</a:t>
            </a:r>
            <a:endParaRPr lang="en-US" altLang="ko-KR" dirty="0"/>
          </a:p>
          <a:p>
            <a:r>
              <a:rPr lang="en-US" altLang="ko-KR" dirty="0"/>
              <a:t>MONTHS_BETWEEN </a:t>
            </a:r>
            <a:r>
              <a:rPr lang="ko-KR" altLang="en-US" dirty="0"/>
              <a:t>주어진 날짜 사이의 개월 수를 구한다</a:t>
            </a:r>
            <a:endParaRPr lang="en-US" altLang="ko-KR" dirty="0"/>
          </a:p>
          <a:p>
            <a:pPr lvl="1"/>
            <a:r>
              <a:rPr lang="en-US" altLang="ko-KR" dirty="0"/>
              <a:t>SELECT LAST_DAY('2020-02-01') FROM DUAL;</a:t>
            </a:r>
          </a:p>
          <a:p>
            <a:pPr lvl="1"/>
            <a:r>
              <a:rPr lang="en-US" altLang="ko-KR" dirty="0"/>
              <a:t>SELECT NEXT_DAY('2020-02-01', '</a:t>
            </a:r>
            <a:r>
              <a:rPr lang="ko-KR" altLang="en-US" dirty="0"/>
              <a:t>월요일</a:t>
            </a:r>
            <a:r>
              <a:rPr lang="en-US" altLang="ko-KR" dirty="0"/>
              <a:t>'), NEXT_DAY(SYSDATE, '</a:t>
            </a:r>
            <a:r>
              <a:rPr lang="ko-KR" altLang="en-US" dirty="0"/>
              <a:t>일요일</a:t>
            </a:r>
            <a:r>
              <a:rPr lang="en-US" altLang="ko-KR" dirty="0"/>
              <a:t>’)  </a:t>
            </a:r>
          </a:p>
          <a:p>
            <a:pPr marL="457200" lvl="1" indent="0">
              <a:buNone/>
            </a:pPr>
            <a:r>
              <a:rPr lang="en-US" altLang="ko-KR" dirty="0"/>
              <a:t>    FROM DUAL;</a:t>
            </a:r>
          </a:p>
          <a:p>
            <a:pPr lvl="1"/>
            <a:r>
              <a:rPr lang="en-US" altLang="ko-KR" dirty="0"/>
              <a:t>SELECT MONTHS_BETWEEN (SYSDATE, '1988-09-17') FROM DUAL;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3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LENGTH, LENGTHB, CONCAT, ||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LENGTH </a:t>
            </a:r>
            <a:r>
              <a:rPr lang="ko-KR" altLang="en-US" dirty="0"/>
              <a:t>는 문자열의 길이를 </a:t>
            </a:r>
            <a:r>
              <a:rPr lang="en-US" altLang="ko-KR" dirty="0"/>
              <a:t>LENGTHB</a:t>
            </a:r>
            <a:r>
              <a:rPr lang="ko-KR" altLang="en-US" dirty="0"/>
              <a:t>는 문자열에 할당된 </a:t>
            </a:r>
            <a:r>
              <a:rPr lang="en-US" altLang="ko-KR" dirty="0"/>
              <a:t>BYTE </a:t>
            </a:r>
            <a:r>
              <a:rPr lang="ko-KR" altLang="en-US" dirty="0"/>
              <a:t>수를 반환</a:t>
            </a:r>
            <a:endParaRPr lang="en-US" altLang="ko-KR" dirty="0"/>
          </a:p>
          <a:p>
            <a:pPr lvl="1"/>
            <a:r>
              <a:rPr lang="en-US" altLang="ko-KR" dirty="0"/>
              <a:t>SELECT LENGTH('</a:t>
            </a:r>
            <a:r>
              <a:rPr lang="ko-KR" altLang="en-US" dirty="0"/>
              <a:t>한글</a:t>
            </a:r>
            <a:r>
              <a:rPr lang="en-US" altLang="ko-KR" dirty="0"/>
              <a:t>'), LENGTH('AB'),</a:t>
            </a:r>
          </a:p>
          <a:p>
            <a:pPr marL="457200" lvl="1" indent="0">
              <a:buNone/>
            </a:pPr>
            <a:r>
              <a:rPr lang="en-US" altLang="ko-KR" dirty="0"/>
              <a:t>       LENGTHB('</a:t>
            </a:r>
            <a:r>
              <a:rPr lang="ko-KR" altLang="en-US" dirty="0"/>
              <a:t>한글</a:t>
            </a:r>
            <a:r>
              <a:rPr lang="en-US" altLang="ko-KR" dirty="0"/>
              <a:t>'),LENGTHB('AB')  FROM DUAL;</a:t>
            </a:r>
          </a:p>
          <a:p>
            <a:r>
              <a:rPr lang="en-US" altLang="ko-KR" dirty="0"/>
              <a:t>CONCAT(</a:t>
            </a:r>
            <a:r>
              <a:rPr lang="ko-KR" altLang="en-US" dirty="0"/>
              <a:t>문자열</a:t>
            </a:r>
            <a:r>
              <a:rPr lang="en-US" altLang="ko-KR" dirty="0"/>
              <a:t>1, </a:t>
            </a:r>
            <a:r>
              <a:rPr lang="ko-KR" altLang="en-US" dirty="0"/>
              <a:t>문자열</a:t>
            </a:r>
            <a:r>
              <a:rPr lang="en-US" altLang="ko-KR" dirty="0"/>
              <a:t>2) </a:t>
            </a:r>
            <a:r>
              <a:rPr lang="ko-KR" altLang="en-US" dirty="0"/>
              <a:t>또는 </a:t>
            </a:r>
            <a:r>
              <a:rPr lang="en-US" altLang="ko-KR" dirty="0"/>
              <a:t>|| </a:t>
            </a:r>
            <a:r>
              <a:rPr lang="ko-KR" altLang="en-US" dirty="0"/>
              <a:t>는 문자열을 이어준다</a:t>
            </a:r>
            <a:endParaRPr lang="en-US" altLang="ko-KR" dirty="0"/>
          </a:p>
          <a:p>
            <a:pPr lvl="1"/>
            <a:r>
              <a:rPr lang="en-US" altLang="ko-KR" dirty="0"/>
              <a:t>SELECT CONCAT('</a:t>
            </a:r>
            <a:r>
              <a:rPr lang="ko-KR" altLang="en-US" dirty="0"/>
              <a:t>이것이</a:t>
            </a:r>
            <a:r>
              <a:rPr lang="en-US" altLang="ko-KR" dirty="0"/>
              <a:t>',' Oracle</a:t>
            </a:r>
            <a:r>
              <a:rPr lang="ko-KR" altLang="en-US" dirty="0"/>
              <a:t>이다</a:t>
            </a:r>
            <a:r>
              <a:rPr lang="en-US" altLang="ko-KR" dirty="0"/>
              <a:t>’), </a:t>
            </a:r>
          </a:p>
          <a:p>
            <a:pPr marL="457200" lvl="1" indent="0">
              <a:buNone/>
            </a:pPr>
            <a:r>
              <a:rPr lang="en-US" altLang="ko-KR" dirty="0"/>
              <a:t>	'</a:t>
            </a:r>
            <a:r>
              <a:rPr lang="ko-KR" altLang="en-US" dirty="0"/>
              <a:t>이것이</a:t>
            </a:r>
            <a:r>
              <a:rPr lang="en-US" altLang="ko-KR" dirty="0"/>
              <a:t>' || ' ' || 'Oracle</a:t>
            </a:r>
            <a:r>
              <a:rPr lang="ko-KR" altLang="en-US" dirty="0"/>
              <a:t>이다</a:t>
            </a:r>
            <a:r>
              <a:rPr lang="en-US" altLang="ko-KR" dirty="0"/>
              <a:t>'  FROM DUAL;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88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INSTR, INSTRB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INSTR(</a:t>
            </a:r>
            <a:r>
              <a:rPr lang="ko-KR" altLang="en-US" dirty="0"/>
              <a:t>기준 문자열</a:t>
            </a:r>
            <a:r>
              <a:rPr lang="en-US" altLang="ko-KR" dirty="0"/>
              <a:t>, </a:t>
            </a:r>
            <a:r>
              <a:rPr lang="ko-KR" altLang="en-US" dirty="0"/>
              <a:t>부분</a:t>
            </a:r>
            <a:r>
              <a:rPr lang="en-US" altLang="ko-KR" dirty="0"/>
              <a:t>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찾기 시작할 위치</a:t>
            </a:r>
            <a:r>
              <a:rPr lang="en-US" altLang="ko-KR" dirty="0" smtClean="0"/>
              <a:t>) : </a:t>
            </a:r>
          </a:p>
          <a:p>
            <a:pPr lvl="1"/>
            <a:r>
              <a:rPr lang="ko-KR" altLang="en-US" dirty="0" smtClean="0"/>
              <a:t>문자열이 시작하는 위치 반환</a:t>
            </a:r>
            <a:endParaRPr lang="en-US" altLang="ko-KR" dirty="0" smtClean="0"/>
          </a:p>
          <a:p>
            <a:r>
              <a:rPr lang="en-US" altLang="ko-KR" dirty="0" smtClean="0"/>
              <a:t>INSTRB(</a:t>
            </a:r>
            <a:r>
              <a:rPr lang="ko-KR" altLang="en-US" dirty="0"/>
              <a:t>기준 문자열</a:t>
            </a:r>
            <a:r>
              <a:rPr lang="en-US" altLang="ko-KR" dirty="0"/>
              <a:t>, </a:t>
            </a:r>
            <a:r>
              <a:rPr lang="ko-KR" altLang="en-US" dirty="0"/>
              <a:t>부분</a:t>
            </a:r>
            <a:r>
              <a:rPr lang="en-US" altLang="ko-KR" dirty="0"/>
              <a:t>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찾기 시작할 위치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문자열이 시작하는 위치를 </a:t>
            </a:r>
            <a:r>
              <a:rPr lang="en-US" altLang="ko-KR" dirty="0" smtClean="0"/>
              <a:t>BYTE</a:t>
            </a:r>
            <a:r>
              <a:rPr lang="ko-KR" altLang="en-US" dirty="0" smtClean="0"/>
              <a:t>단위로 세서 반환</a:t>
            </a:r>
            <a:endParaRPr lang="en-US" altLang="ko-KR" dirty="0"/>
          </a:p>
          <a:p>
            <a:pPr lvl="1"/>
            <a:r>
              <a:rPr lang="en-US" altLang="ko-KR" dirty="0"/>
              <a:t>SELECT INSTR('</a:t>
            </a:r>
            <a:r>
              <a:rPr lang="ko-KR" altLang="en-US" dirty="0"/>
              <a:t>이것이 </a:t>
            </a:r>
            <a:r>
              <a:rPr lang="en-US" altLang="ko-KR" dirty="0"/>
              <a:t>Oracle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이것도 오라클이다</a:t>
            </a:r>
            <a:r>
              <a:rPr lang="en-US" altLang="ko-KR" dirty="0"/>
              <a:t>', '</a:t>
            </a:r>
            <a:r>
              <a:rPr lang="ko-KR" altLang="en-US" dirty="0"/>
              <a:t>이것</a:t>
            </a:r>
            <a:r>
              <a:rPr lang="en-US" altLang="ko-KR" dirty="0"/>
              <a:t>') FROM DUAL;</a:t>
            </a:r>
          </a:p>
          <a:p>
            <a:pPr lvl="1"/>
            <a:r>
              <a:rPr lang="en-US" altLang="ko-KR" dirty="0"/>
              <a:t>SELECT INSTR('</a:t>
            </a:r>
            <a:r>
              <a:rPr lang="ko-KR" altLang="en-US" dirty="0"/>
              <a:t>이것이 </a:t>
            </a:r>
            <a:r>
              <a:rPr lang="en-US" altLang="ko-KR" dirty="0"/>
              <a:t>Oracle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이것도 오라클이다</a:t>
            </a:r>
            <a:r>
              <a:rPr lang="en-US" altLang="ko-KR" dirty="0"/>
              <a:t>', '</a:t>
            </a:r>
            <a:r>
              <a:rPr lang="ko-KR" altLang="en-US" dirty="0"/>
              <a:t>이것</a:t>
            </a:r>
            <a:r>
              <a:rPr lang="en-US" altLang="ko-KR" dirty="0"/>
              <a:t>', 2) FROM DUAL;</a:t>
            </a:r>
          </a:p>
          <a:p>
            <a:pPr lvl="1"/>
            <a:r>
              <a:rPr lang="en-US" altLang="ko-KR" dirty="0"/>
              <a:t>SELECT INSTRB('</a:t>
            </a:r>
            <a:r>
              <a:rPr lang="ko-KR" altLang="en-US" dirty="0"/>
              <a:t>이것이 </a:t>
            </a:r>
            <a:r>
              <a:rPr lang="en-US" altLang="ko-KR" dirty="0"/>
              <a:t>Oracle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이것도 오라클이다</a:t>
            </a:r>
            <a:r>
              <a:rPr lang="en-US" altLang="ko-KR" dirty="0"/>
              <a:t>', '</a:t>
            </a:r>
            <a:r>
              <a:rPr lang="ko-KR" altLang="en-US" dirty="0"/>
              <a:t>이것</a:t>
            </a:r>
            <a:r>
              <a:rPr lang="en-US" altLang="ko-KR" dirty="0"/>
              <a:t>', 2) FROM DUAL;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9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UPPER, LOWER, INITCAP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UPPER</a:t>
            </a:r>
            <a:r>
              <a:rPr lang="ko-KR" altLang="en-US" dirty="0"/>
              <a:t> 모두 대문자</a:t>
            </a:r>
            <a:r>
              <a:rPr lang="en-US" altLang="ko-KR" dirty="0"/>
              <a:t>, LOWER </a:t>
            </a:r>
            <a:r>
              <a:rPr lang="ko-KR" altLang="en-US" dirty="0"/>
              <a:t>모두 소문자</a:t>
            </a:r>
            <a:r>
              <a:rPr lang="en-US" altLang="ko-KR" dirty="0"/>
              <a:t>, INITCATP </a:t>
            </a:r>
            <a:r>
              <a:rPr lang="ko-KR" altLang="en-US" dirty="0"/>
              <a:t>첫 글자를 모두 대문자</a:t>
            </a:r>
            <a:endParaRPr lang="en-US" altLang="ko-KR" dirty="0"/>
          </a:p>
          <a:p>
            <a:pPr lvl="1"/>
            <a:r>
              <a:rPr lang="en-US" altLang="ko-KR" dirty="0"/>
              <a:t>SELECT LOWER('</a:t>
            </a:r>
            <a:r>
              <a:rPr lang="en-US" altLang="ko-KR" dirty="0" err="1"/>
              <a:t>abcdEFGH</a:t>
            </a:r>
            <a:r>
              <a:rPr lang="en-US" altLang="ko-KR" dirty="0"/>
              <a:t>'), UPPER('</a:t>
            </a:r>
            <a:r>
              <a:rPr lang="en-US" altLang="ko-KR" dirty="0" err="1"/>
              <a:t>abcdEFGH</a:t>
            </a:r>
            <a:r>
              <a:rPr lang="en-US" altLang="ko-KR" dirty="0"/>
              <a:t>’), </a:t>
            </a:r>
          </a:p>
          <a:p>
            <a:pPr marL="457200" lvl="1" indent="0">
              <a:buNone/>
            </a:pPr>
            <a:r>
              <a:rPr lang="en-US" altLang="ko-KR" dirty="0"/>
              <a:t>	INITCAP('this is oracle') FROM DUAL;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51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A507C-C918-444C-BDF0-6A97ACE5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REPLACE, TRANSLATE, SUBSTR,REVERSE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7E0D7-7B10-4E1D-8384-D351EE61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</a:t>
            </a:r>
            <a:r>
              <a:rPr lang="ko-KR" altLang="en-US" dirty="0"/>
              <a:t>문자열을 바꿔준다</a:t>
            </a:r>
            <a:r>
              <a:rPr lang="en-US" altLang="ko-KR" dirty="0"/>
              <a:t>, TRANSLATE </a:t>
            </a:r>
            <a:r>
              <a:rPr lang="ko-KR" altLang="en-US" dirty="0"/>
              <a:t>문자열을 한 </a:t>
            </a:r>
            <a:r>
              <a:rPr lang="ko-KR" altLang="en-US" dirty="0" err="1"/>
              <a:t>글자씩</a:t>
            </a:r>
            <a:r>
              <a:rPr lang="ko-KR" altLang="en-US" dirty="0"/>
              <a:t> 바꿔준다</a:t>
            </a:r>
            <a:endParaRPr lang="en-US" altLang="ko-KR" dirty="0"/>
          </a:p>
          <a:p>
            <a:pPr lvl="1"/>
            <a:r>
              <a:rPr lang="en-US" altLang="ko-KR" dirty="0"/>
              <a:t>SELECT REPLACE ('</a:t>
            </a:r>
            <a:r>
              <a:rPr lang="ko-KR" altLang="en-US" dirty="0"/>
              <a:t>이것이 </a:t>
            </a:r>
            <a:r>
              <a:rPr lang="en-US" altLang="ko-KR" dirty="0"/>
              <a:t>Oracle</a:t>
            </a:r>
            <a:r>
              <a:rPr lang="ko-KR" altLang="en-US" dirty="0"/>
              <a:t>이다</a:t>
            </a:r>
            <a:r>
              <a:rPr lang="en-US" altLang="ko-KR" dirty="0"/>
              <a:t>', '</a:t>
            </a:r>
            <a:r>
              <a:rPr lang="ko-KR" altLang="en-US" dirty="0"/>
              <a:t>이것이</a:t>
            </a:r>
            <a:r>
              <a:rPr lang="en-US" altLang="ko-KR" dirty="0"/>
              <a:t>' , 'This is') FROM DUAL;</a:t>
            </a:r>
          </a:p>
          <a:p>
            <a:pPr lvl="1"/>
            <a:r>
              <a:rPr lang="en-US" altLang="ko-KR" dirty="0"/>
              <a:t>SELECT TRANSLATE('</a:t>
            </a:r>
            <a:r>
              <a:rPr lang="ko-KR" altLang="en-US" dirty="0"/>
              <a:t>이것이 </a:t>
            </a:r>
            <a:r>
              <a:rPr lang="en-US" altLang="ko-KR" dirty="0"/>
              <a:t>Oracle</a:t>
            </a:r>
            <a:r>
              <a:rPr lang="ko-KR" altLang="en-US" dirty="0"/>
              <a:t>이다</a:t>
            </a:r>
            <a:r>
              <a:rPr lang="en-US" altLang="ko-KR" dirty="0"/>
              <a:t>', '</a:t>
            </a:r>
            <a:r>
              <a:rPr lang="ko-KR" altLang="en-US" dirty="0"/>
              <a:t>이것</a:t>
            </a:r>
            <a:r>
              <a:rPr lang="en-US" altLang="ko-KR" dirty="0"/>
              <a:t>' , 'AB') FROM DUAL;</a:t>
            </a:r>
          </a:p>
          <a:p>
            <a:r>
              <a:rPr lang="en-US" altLang="ko-KR" dirty="0"/>
              <a:t>SUBSTR(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시작위치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 </a:t>
            </a:r>
            <a:r>
              <a:rPr lang="ko-KR" altLang="en-US" dirty="0"/>
              <a:t>시작위치부터 길이만큼 문자반환</a:t>
            </a:r>
            <a:endParaRPr lang="en-US" altLang="ko-KR" dirty="0"/>
          </a:p>
          <a:p>
            <a:pPr lvl="1"/>
            <a:r>
              <a:rPr lang="en-US" altLang="ko-KR" dirty="0"/>
              <a:t>SELECT SUBSTR('</a:t>
            </a:r>
            <a:r>
              <a:rPr lang="ko-KR" altLang="en-US" dirty="0"/>
              <a:t>대한민국만세</a:t>
            </a:r>
            <a:r>
              <a:rPr lang="en-US" altLang="ko-KR" dirty="0"/>
              <a:t>', 3, 2) FROM DUAL;</a:t>
            </a:r>
          </a:p>
          <a:p>
            <a:r>
              <a:rPr lang="en-US" altLang="ko-KR" dirty="0"/>
              <a:t>REVERSE</a:t>
            </a:r>
            <a:r>
              <a:rPr lang="ko-KR" altLang="en-US" dirty="0"/>
              <a:t> 문자열의 순서를 거꾸로 만든다</a:t>
            </a:r>
            <a:endParaRPr lang="en-US" altLang="ko-KR" dirty="0"/>
          </a:p>
          <a:p>
            <a:pPr lvl="1"/>
            <a:r>
              <a:rPr lang="en-US" altLang="ko-KR" dirty="0"/>
              <a:t>SELECT REVERSE('Oracle') FROM DUAL;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1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LPAD, RPAD, TRIM, LTRIM, RTRIM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LPAD or RPAD(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채울 문자열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문자열을 길이 만큼 늘린 후 빈 곳을 채울 문자열로 채운다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SELECT LPAD('</a:t>
            </a:r>
            <a:r>
              <a:rPr lang="ko-KR" altLang="en-US" dirty="0"/>
              <a:t>이것이</a:t>
            </a:r>
            <a:r>
              <a:rPr lang="en-US" altLang="ko-KR" dirty="0"/>
              <a:t>', 10, '##'), RPAD('</a:t>
            </a:r>
            <a:r>
              <a:rPr lang="ko-KR" altLang="en-US" dirty="0"/>
              <a:t>이것이</a:t>
            </a:r>
            <a:r>
              <a:rPr lang="en-US" altLang="ko-KR" dirty="0"/>
              <a:t>', 10, '##') FROM DUAL;</a:t>
            </a:r>
          </a:p>
          <a:p>
            <a:r>
              <a:rPr lang="en-US" altLang="ko-KR" dirty="0"/>
              <a:t>SELECT LTRIM('   </a:t>
            </a:r>
            <a:r>
              <a:rPr lang="ko-KR" altLang="en-US" dirty="0"/>
              <a:t>이것이</a:t>
            </a:r>
            <a:r>
              <a:rPr lang="en-US" altLang="ko-KR" dirty="0"/>
              <a:t>'), RTRIM('</a:t>
            </a:r>
            <a:r>
              <a:rPr lang="ko-KR" altLang="en-US" dirty="0"/>
              <a:t>이것이</a:t>
            </a:r>
            <a:r>
              <a:rPr lang="en-US" altLang="ko-KR" dirty="0"/>
              <a:t>$$$', '$') FROM DUAL;</a:t>
            </a:r>
          </a:p>
          <a:p>
            <a:r>
              <a:rPr lang="en-US" altLang="ko-KR" dirty="0"/>
              <a:t>SELECT TRIM('   </a:t>
            </a:r>
            <a:r>
              <a:rPr lang="ko-KR" altLang="en-US" dirty="0"/>
              <a:t>이것이   </a:t>
            </a:r>
            <a:r>
              <a:rPr lang="en-US" altLang="ko-KR" dirty="0"/>
              <a:t>‘), </a:t>
            </a:r>
          </a:p>
          <a:p>
            <a:pPr marL="0" indent="0">
              <a:buNone/>
            </a:pPr>
            <a:r>
              <a:rPr lang="en-US" altLang="ko-KR" dirty="0"/>
              <a:t>	TRIM(BOTH '</a:t>
            </a:r>
            <a:r>
              <a:rPr lang="ko-KR" altLang="en-US" dirty="0" err="1"/>
              <a:t>ㅋ</a:t>
            </a:r>
            <a:r>
              <a:rPr lang="en-US" altLang="ko-KR" dirty="0"/>
              <a:t>' FROM '</a:t>
            </a:r>
            <a:r>
              <a:rPr lang="ko-KR" altLang="en-US" dirty="0" err="1"/>
              <a:t>ㅋㅋㅋ재밌어요</a:t>
            </a:r>
            <a:r>
              <a:rPr lang="en-US" altLang="ko-KR" dirty="0"/>
              <a:t>.</a:t>
            </a:r>
            <a:r>
              <a:rPr lang="ko-KR" altLang="en-US" dirty="0" err="1"/>
              <a:t>ㅋㅋㅋ</a:t>
            </a:r>
            <a:r>
              <a:rPr lang="en-US" altLang="ko-KR" dirty="0"/>
              <a:t>') FROM DUAL;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08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ABS,ROUND, CEIL, FROOR,,TRUNC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 : </a:t>
            </a:r>
            <a:r>
              <a:rPr lang="ko-KR" altLang="en-US" dirty="0"/>
              <a:t>절대값</a:t>
            </a:r>
            <a:r>
              <a:rPr lang="en-US" altLang="ko-KR" dirty="0"/>
              <a:t>, ROUND: </a:t>
            </a:r>
            <a:r>
              <a:rPr lang="ko-KR" altLang="en-US" dirty="0"/>
              <a:t>반올림</a:t>
            </a:r>
            <a:r>
              <a:rPr lang="en-US" altLang="ko-KR" dirty="0"/>
              <a:t>, CEIL: </a:t>
            </a:r>
            <a:r>
              <a:rPr lang="ko-KR" altLang="en-US" dirty="0"/>
              <a:t>올림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FROOR: </a:t>
            </a:r>
            <a:r>
              <a:rPr lang="ko-KR" altLang="en-US" dirty="0"/>
              <a:t>내림</a:t>
            </a:r>
            <a:endParaRPr lang="en-US" altLang="ko-KR" dirty="0"/>
          </a:p>
          <a:p>
            <a:r>
              <a:rPr lang="en-US" altLang="ko-KR" dirty="0"/>
              <a:t>TRUNC : </a:t>
            </a:r>
            <a:r>
              <a:rPr lang="ko-KR" altLang="en-US" dirty="0"/>
              <a:t>숫자를 기준으로 정수 위치까지 구하고 나머지는 버린다</a:t>
            </a:r>
            <a:endParaRPr lang="en-US" altLang="ko-KR" dirty="0"/>
          </a:p>
          <a:p>
            <a:r>
              <a:rPr lang="en-US" altLang="ko-KR" dirty="0"/>
              <a:t>SELECT ABS(-100) FROM DUAL;</a:t>
            </a:r>
          </a:p>
          <a:p>
            <a:r>
              <a:rPr lang="en-US" altLang="ko-KR" dirty="0"/>
              <a:t>SELECT CEIL(4.7), FLOOR(4.7), ROUND(4.7) FROM DUAL;</a:t>
            </a:r>
          </a:p>
          <a:p>
            <a:r>
              <a:rPr lang="en-US" altLang="ko-KR" dirty="0"/>
              <a:t>SELECT TRUNC(12345.12345, 2), TRUNC(12345.12345, -2) FROM DUAL;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81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MOD, POWER, SQRT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 :</a:t>
            </a:r>
            <a:r>
              <a:rPr lang="ko-KR" altLang="en-US" dirty="0"/>
              <a:t>나누고 남은 나머지 값</a:t>
            </a:r>
            <a:r>
              <a:rPr lang="en-US" altLang="ko-KR" dirty="0"/>
              <a:t>, POWER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거듭제곱 값</a:t>
            </a:r>
            <a:r>
              <a:rPr lang="en-US" altLang="ko-KR" dirty="0"/>
              <a:t>, SQRT: </a:t>
            </a:r>
            <a:r>
              <a:rPr lang="ko-KR" altLang="en-US" dirty="0"/>
              <a:t>제곱근</a:t>
            </a:r>
            <a:endParaRPr lang="en-US" altLang="ko-KR" dirty="0"/>
          </a:p>
          <a:p>
            <a:pPr lvl="1"/>
            <a:r>
              <a:rPr lang="en-US" altLang="ko-KR" dirty="0"/>
              <a:t>SELECT MOD(157, 10) FROM DUAL;</a:t>
            </a:r>
          </a:p>
          <a:p>
            <a:pPr lvl="1"/>
            <a:r>
              <a:rPr lang="en-US" altLang="ko-KR" dirty="0"/>
              <a:t>SELECT POWER(2,3), SQRT(9) FROM DUAL;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4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SYSDATE, ADD_MONTHS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SYSDATE </a:t>
            </a:r>
            <a:r>
              <a:rPr lang="ko-KR" altLang="en-US" dirty="0"/>
              <a:t>현재의 날짜를 반환</a:t>
            </a:r>
            <a:endParaRPr lang="en-US" altLang="ko-KR" dirty="0"/>
          </a:p>
          <a:p>
            <a:r>
              <a:rPr lang="en-US" altLang="ko-KR" dirty="0"/>
              <a:t> ADD_MONTHS(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개월</a:t>
            </a:r>
            <a:r>
              <a:rPr lang="en-US" altLang="ko-KR" dirty="0"/>
              <a:t>) : </a:t>
            </a:r>
            <a:r>
              <a:rPr lang="ko-KR" altLang="en-US" dirty="0"/>
              <a:t>날짜를 기준으로 개월을 더하거나 뺀 월을 반환</a:t>
            </a:r>
            <a:endParaRPr lang="en-US" altLang="ko-KR" dirty="0"/>
          </a:p>
          <a:p>
            <a:pPr lvl="1"/>
            <a:r>
              <a:rPr lang="en-US" altLang="ko-KR" dirty="0"/>
              <a:t>SELECT SYSDATE FROM DUAL;</a:t>
            </a:r>
          </a:p>
          <a:p>
            <a:pPr lvl="1"/>
            <a:r>
              <a:rPr lang="en-US" altLang="ko-KR" dirty="0"/>
              <a:t>SELECT ADD_MONTHS('2020-01-01', 5), </a:t>
            </a:r>
          </a:p>
          <a:p>
            <a:pPr marL="457200" lvl="1" indent="0">
              <a:buNone/>
            </a:pPr>
            <a:r>
              <a:rPr lang="en-US" altLang="ko-KR" dirty="0"/>
              <a:t>    ADD_MONTHS(SYSDATE, -5)  FROM DUAL;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9598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431</TotalTime>
  <Words>538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Palatino Linotype</vt:lpstr>
      <vt:lpstr>Gallery</vt:lpstr>
      <vt:lpstr>SQL 내장 함수</vt:lpstr>
      <vt:lpstr>LENGTH, LENGTHB, CONCAT, ||</vt:lpstr>
      <vt:lpstr>INSTR, INSTRB </vt:lpstr>
      <vt:lpstr>UPPER, LOWER, INITCAP</vt:lpstr>
      <vt:lpstr>REPLACE, TRANSLATE, SUBSTR,REVERSE</vt:lpstr>
      <vt:lpstr>LPAD, RPAD, TRIM, LTRIM, RTRIM</vt:lpstr>
      <vt:lpstr>ABS,ROUND, CEIL, FROOR,,TRUNC</vt:lpstr>
      <vt:lpstr>MOD, POWER, SQRT</vt:lpstr>
      <vt:lpstr>SYSDATE, ADD_MONTHS</vt:lpstr>
      <vt:lpstr>LAST_DAY, NEXT_DAY ,MONTHS_BETWEEN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내장 함수</dc:title>
  <dc:creator>KB</dc:creator>
  <cp:lastModifiedBy>KB</cp:lastModifiedBy>
  <cp:revision>44</cp:revision>
  <dcterms:created xsi:type="dcterms:W3CDTF">2021-03-02T04:58:08Z</dcterms:created>
  <dcterms:modified xsi:type="dcterms:W3CDTF">2021-03-04T23:50:36Z</dcterms:modified>
</cp:coreProperties>
</file>