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3" r:id="rId4"/>
    <p:sldId id="267" r:id="rId5"/>
    <p:sldId id="264" r:id="rId6"/>
    <p:sldId id="268" r:id="rId7"/>
    <p:sldId id="259" r:id="rId8"/>
    <p:sldId id="269" r:id="rId9"/>
    <p:sldId id="261" r:id="rId10"/>
    <p:sldId id="270" r:id="rId11"/>
    <p:sldId id="262" r:id="rId12"/>
    <p:sldId id="271" r:id="rId13"/>
    <p:sldId id="257" r:id="rId14"/>
    <p:sldId id="27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5937-172B-41DB-A680-F9ED81C2199B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FB34-A442-419D-8E56-1963FB98D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8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5937-172B-41DB-A680-F9ED81C2199B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FB34-A442-419D-8E56-1963FB98D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41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2B5937-172B-41DB-A680-F9ED81C2199B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E8FB34-A442-419D-8E56-1963FB98D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35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5937-172B-41DB-A680-F9ED81C2199B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FB34-A442-419D-8E56-1963FB98DFB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0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5937-172B-41DB-A680-F9ED81C2199B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FB34-A442-419D-8E56-1963FB98D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5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5937-172B-41DB-A680-F9ED81C2199B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FB34-A442-419D-8E56-1963FB98D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88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5937-172B-41DB-A680-F9ED81C2199B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FB34-A442-419D-8E56-1963FB98DFB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3445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5937-172B-41DB-A680-F9ED81C2199B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FB34-A442-419D-8E56-1963FB98DFB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8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5937-172B-41DB-A680-F9ED81C2199B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FB34-A442-419D-8E56-1963FB98DFB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2165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CC2B5937-172B-41DB-A680-F9ED81C2199B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FB34-A442-419D-8E56-1963FB98D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09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CC2B5937-172B-41DB-A680-F9ED81C2199B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FB34-A442-419D-8E56-1963FB98DFB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8651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5937-172B-41DB-A680-F9ED81C2199B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8FB34-A442-419D-8E56-1963FB98DFB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0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3BC46-2294-433C-9088-5751E6B82A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제약조건</a:t>
            </a:r>
            <a:br>
              <a:rPr lang="en-US" altLang="ko-KR" dirty="0"/>
            </a:br>
            <a:r>
              <a:rPr lang="en-US" altLang="ko-KR" dirty="0"/>
              <a:t>Constraint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B0BEFC-5C4A-48CD-8379-79E9AC989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16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 생성된 테이블에 </a:t>
            </a:r>
            <a:r>
              <a:rPr lang="en-US" altLang="ko-KR" dirty="0"/>
              <a:t>CHECK </a:t>
            </a:r>
            <a:r>
              <a:rPr lang="ko-KR" altLang="en-US" dirty="0"/>
              <a:t>지정할 때</a:t>
            </a:r>
            <a:endParaRPr lang="en-US" altLang="ko-KR" dirty="0"/>
          </a:p>
          <a:p>
            <a:r>
              <a:rPr lang="en-US" altLang="ko-KR" dirty="0"/>
              <a:t>ALTER TABLE </a:t>
            </a:r>
            <a:r>
              <a:rPr lang="ko-KR" altLang="en-US" dirty="0" err="1"/>
              <a:t>테이블명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ADD CONSTRAINT </a:t>
            </a:r>
            <a:r>
              <a:rPr lang="ko-KR" altLang="en-US" dirty="0" err="1"/>
              <a:t>제약조건명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CHECK (</a:t>
            </a:r>
            <a:r>
              <a:rPr lang="ko-KR" altLang="en-US" dirty="0" err="1"/>
              <a:t>컬럼명</a:t>
            </a:r>
            <a:r>
              <a:rPr lang="ko-KR" altLang="en-US" dirty="0"/>
              <a:t> 및 조건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alter table </a:t>
            </a:r>
            <a:r>
              <a:rPr lang="en-US" altLang="ko-KR" dirty="0" err="1"/>
              <a:t>CheckEx</a:t>
            </a:r>
            <a:r>
              <a:rPr lang="en-US" altLang="ko-KR" dirty="0"/>
              <a:t> </a:t>
            </a:r>
          </a:p>
          <a:p>
            <a:pPr marL="457200" lvl="1" indent="0">
              <a:buNone/>
            </a:pPr>
            <a:r>
              <a:rPr lang="en-US" altLang="ko-KR" dirty="0"/>
              <a:t>    add constraint chk3 check (column3 in ('A','B','C','D','F'));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34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F67E03-1CBA-4FD0-897B-8611EF25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기본값을 지정한다</a:t>
            </a:r>
            <a:endParaRPr lang="en-US" altLang="ko-KR" dirty="0"/>
          </a:p>
          <a:p>
            <a:pPr lvl="1"/>
            <a:r>
              <a:rPr lang="en-US" altLang="ko-KR" dirty="0"/>
              <a:t>Create Table </a:t>
            </a:r>
            <a:r>
              <a:rPr lang="en-US" altLang="ko-KR" dirty="0" err="1"/>
              <a:t>DefaultEx</a:t>
            </a:r>
            <a:r>
              <a:rPr lang="en-US" altLang="ko-KR" dirty="0"/>
              <a:t>(	</a:t>
            </a:r>
          </a:p>
          <a:p>
            <a:pPr marL="457200" lvl="1" indent="0">
              <a:buNone/>
            </a:pPr>
            <a:r>
              <a:rPr lang="en-US" altLang="ko-KR" dirty="0"/>
              <a:t>	column1 varchar(30) ,</a:t>
            </a:r>
          </a:p>
          <a:p>
            <a:pPr marL="457200" lvl="1" indent="0">
              <a:buNone/>
            </a:pPr>
            <a:r>
              <a:rPr lang="en-US" altLang="ko-KR" dirty="0"/>
              <a:t>	column2 varchar2(20) </a:t>
            </a:r>
            <a:r>
              <a:rPr lang="en-US" altLang="ko-KR" dirty="0">
                <a:solidFill>
                  <a:srgbClr val="FF0000"/>
                </a:solidFill>
              </a:rPr>
              <a:t>Default ‘ </a:t>
            </a:r>
            <a:r>
              <a:rPr lang="ko-KR" altLang="en-US" dirty="0">
                <a:solidFill>
                  <a:srgbClr val="FF0000"/>
                </a:solidFill>
              </a:rPr>
              <a:t>기본값</a:t>
            </a:r>
            <a:r>
              <a:rPr lang="en-US" altLang="ko-KR" dirty="0">
                <a:solidFill>
                  <a:srgbClr val="FF0000"/>
                </a:solidFill>
              </a:rPr>
              <a:t>’ </a:t>
            </a:r>
            <a:r>
              <a:rPr lang="en-US" altLang="ko-KR" dirty="0"/>
              <a:t>,	</a:t>
            </a:r>
          </a:p>
          <a:p>
            <a:pPr marL="457200" lvl="1" indent="0">
              <a:buNone/>
            </a:pPr>
            <a:r>
              <a:rPr lang="en-US" altLang="ko-KR" dirty="0"/>
              <a:t>    column3 number(3) </a:t>
            </a:r>
            <a:r>
              <a:rPr lang="en-US" altLang="ko-KR" dirty="0">
                <a:solidFill>
                  <a:srgbClr val="FF0000"/>
                </a:solidFill>
              </a:rPr>
              <a:t>Default 1234 </a:t>
            </a:r>
            <a:r>
              <a:rPr lang="en-US" altLang="ko-KR" dirty="0"/>
              <a:t>			</a:t>
            </a:r>
          </a:p>
          <a:p>
            <a:pPr marL="457200" lvl="1" indent="0">
              <a:buNone/>
            </a:pPr>
            <a:r>
              <a:rPr lang="en-US" altLang="ko-KR" dirty="0"/>
              <a:t>   );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18D069D-B2AC-468D-A3E5-E111061A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312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 생성된 테이블에 </a:t>
            </a:r>
            <a:r>
              <a:rPr lang="en-US" altLang="ko-KR" dirty="0"/>
              <a:t>DEFAULT </a:t>
            </a:r>
            <a:r>
              <a:rPr lang="ko-KR" altLang="en-US" dirty="0"/>
              <a:t>지정할 때</a:t>
            </a:r>
            <a:endParaRPr lang="en-US" altLang="ko-KR" dirty="0"/>
          </a:p>
          <a:p>
            <a:r>
              <a:rPr lang="en-US" altLang="ko-KR" dirty="0"/>
              <a:t>ALTER TABLE </a:t>
            </a:r>
            <a:r>
              <a:rPr lang="ko-KR" altLang="en-US" dirty="0" err="1"/>
              <a:t>테이블명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MODIFY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DEFAULT </a:t>
            </a:r>
            <a:r>
              <a:rPr lang="ko-KR" altLang="en-US" dirty="0" err="1"/>
              <a:t>값지정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 alter table </a:t>
            </a:r>
            <a:r>
              <a:rPr lang="en-US" altLang="ko-KR" dirty="0" err="1"/>
              <a:t>DefaultEx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modify column3 default 123;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6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7D1FD-08F1-435E-AA3B-6C2F6DF8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빈 값 </a:t>
            </a:r>
            <a:r>
              <a:rPr lang="en-US" altLang="ko-KR" dirty="0"/>
              <a:t>(null 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허용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데이터의 중복 허용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제약 조건에 이름을 지정할 수 있다</a:t>
            </a:r>
            <a:endParaRPr lang="en-US" altLang="ko-KR" dirty="0"/>
          </a:p>
          <a:p>
            <a:pPr lvl="1"/>
            <a:r>
              <a:rPr lang="en-US" altLang="ko-KR" dirty="0"/>
              <a:t>Create Table </a:t>
            </a:r>
            <a:r>
              <a:rPr lang="en-US" altLang="ko-KR" dirty="0" err="1"/>
              <a:t>NotNullEx</a:t>
            </a:r>
            <a:r>
              <a:rPr lang="en-US" altLang="ko-KR" dirty="0"/>
              <a:t>(							column1 varchar2(20) </a:t>
            </a:r>
            <a:r>
              <a:rPr lang="en-US" altLang="ko-KR" dirty="0">
                <a:solidFill>
                  <a:srgbClr val="FF0000"/>
                </a:solidFill>
              </a:rPr>
              <a:t>constraint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column1NotNull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null </a:t>
            </a:r>
            <a:r>
              <a:rPr lang="en-US" altLang="ko-KR" dirty="0"/>
              <a:t>,	column2 number(3) </a:t>
            </a:r>
            <a:r>
              <a:rPr lang="en-US" altLang="ko-KR" dirty="0">
                <a:solidFill>
                  <a:srgbClr val="FF0000"/>
                </a:solidFill>
              </a:rPr>
              <a:t>constraint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column2NotNull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not null</a:t>
            </a:r>
            <a:r>
              <a:rPr lang="en-US" altLang="ko-KR" dirty="0"/>
              <a:t>		);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C911A4-2062-4DB2-A0D6-D02F027C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 Null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568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 생성된 테이블에 </a:t>
            </a:r>
            <a:r>
              <a:rPr lang="en-US" altLang="ko-KR" dirty="0"/>
              <a:t>NOT NULL </a:t>
            </a:r>
            <a:r>
              <a:rPr lang="ko-KR" altLang="en-US" dirty="0"/>
              <a:t>지정</a:t>
            </a:r>
            <a:endParaRPr lang="en-US" altLang="ko-KR" dirty="0"/>
          </a:p>
          <a:p>
            <a:r>
              <a:rPr lang="en-US" altLang="ko-KR" dirty="0"/>
              <a:t>ALTER TABLE </a:t>
            </a:r>
            <a:r>
              <a:rPr lang="ko-KR" altLang="en-US" dirty="0" err="1"/>
              <a:t>테이블명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MODIFY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NOT NULL;</a:t>
            </a:r>
          </a:p>
          <a:p>
            <a:pPr lvl="1"/>
            <a:r>
              <a:rPr lang="en-US" altLang="ko-KR" dirty="0"/>
              <a:t>alter table </a:t>
            </a:r>
            <a:r>
              <a:rPr lang="en-US" altLang="ko-KR" dirty="0" err="1"/>
              <a:t>NotNullEx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modify column2 constraint column2NotNull not null;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510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이미 존재하는 </a:t>
            </a:r>
            <a:r>
              <a:rPr lang="en-US" altLang="ko-KR" dirty="0"/>
              <a:t>COLUMN</a:t>
            </a:r>
            <a:r>
              <a:rPr lang="ko-KR" altLang="en-US" dirty="0"/>
              <a:t>의 제약 조건 삭제 시</a:t>
            </a:r>
            <a:endParaRPr lang="en-US" altLang="ko-KR" dirty="0"/>
          </a:p>
          <a:p>
            <a:pPr lvl="1"/>
            <a:r>
              <a:rPr lang="en-US" altLang="ko-KR" dirty="0"/>
              <a:t>ALTER TABLE [</a:t>
            </a:r>
            <a:r>
              <a:rPr lang="ko-KR" altLang="en-US" dirty="0" err="1"/>
              <a:t>테이블명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DROP CONSTRAINT </a:t>
            </a:r>
            <a:r>
              <a:rPr lang="en-US" altLang="ko-KR" b="1" dirty="0"/>
              <a:t>CONSTRAINT_NAME</a:t>
            </a:r>
            <a:r>
              <a:rPr lang="en-US" altLang="ko-KR" dirty="0"/>
              <a:t>;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제약조건 삭제</a:t>
            </a:r>
          </a:p>
        </p:txBody>
      </p:sp>
    </p:spTree>
    <p:extLst>
      <p:ext uri="{BB962C8B-B14F-4D97-AF65-F5344CB8AC3E}">
        <p14:creationId xmlns:p14="http://schemas.microsoft.com/office/powerpoint/2010/main" val="197083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5F99B4-4025-4193-8EC9-927AB2FBD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312"/>
            <a:ext cx="10972800" cy="6117336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CREATE TABLE FOREIGN_TABLE ( -- FOREIGN KEY </a:t>
            </a:r>
            <a:r>
              <a:rPr lang="ko-KR" altLang="en-US" sz="1800" dirty="0"/>
              <a:t>사용 시 필요 테이블</a:t>
            </a:r>
          </a:p>
          <a:p>
            <a:pPr marL="0" indent="0">
              <a:buNone/>
            </a:pPr>
            <a:r>
              <a:rPr lang="ko-KR" altLang="en-US" sz="1800" dirty="0"/>
              <a:t>     </a:t>
            </a:r>
            <a:r>
              <a:rPr lang="en-US" altLang="ko-KR" sz="1800" dirty="0"/>
              <a:t>VALUE5 VARCHAR2(10) PRIMARY KEY</a:t>
            </a:r>
          </a:p>
          <a:p>
            <a:pPr marL="0" indent="0">
              <a:buNone/>
            </a:pPr>
            <a:r>
              <a:rPr lang="en-US" altLang="ko-KR" sz="1800" dirty="0"/>
              <a:t>     );</a:t>
            </a:r>
          </a:p>
          <a:p>
            <a:endParaRPr lang="en-US" altLang="ko-KR" sz="1800" dirty="0"/>
          </a:p>
          <a:p>
            <a:r>
              <a:rPr lang="en-US" altLang="ko-KR" sz="1800" dirty="0"/>
              <a:t>CREATE TABLE </a:t>
            </a:r>
            <a:r>
              <a:rPr lang="en-US" altLang="ko-KR" sz="1800" dirty="0" err="1"/>
              <a:t>ConstraintTable</a:t>
            </a:r>
            <a:r>
              <a:rPr lang="en-US" altLang="ko-KR" sz="1800" dirty="0"/>
              <a:t> (</a:t>
            </a:r>
          </a:p>
          <a:p>
            <a:pPr marL="0" indent="0">
              <a:buNone/>
            </a:pPr>
            <a:r>
              <a:rPr lang="en-US" altLang="ko-KR" sz="1800" dirty="0"/>
              <a:t>       VALUE1 VARCHAR2(10) NOT NULL,    		-- NULL </a:t>
            </a:r>
            <a:r>
              <a:rPr lang="ko-KR" altLang="en-US" sz="1800" dirty="0"/>
              <a:t>값 들어오지 못하게 함</a:t>
            </a:r>
          </a:p>
          <a:p>
            <a:pPr marL="0" indent="0">
              <a:buNone/>
            </a:pPr>
            <a:r>
              <a:rPr lang="ko-KR" altLang="en-US" sz="1800" dirty="0"/>
              <a:t>  </a:t>
            </a:r>
            <a:r>
              <a:rPr lang="en-US" altLang="ko-KR" sz="1800" dirty="0"/>
              <a:t>     VALUE2 VARCHAR2(10) UNIQUE,          		-- NULL </a:t>
            </a:r>
            <a:r>
              <a:rPr lang="ko-KR" altLang="en-US" sz="1800" dirty="0"/>
              <a:t>허용</a:t>
            </a:r>
            <a:r>
              <a:rPr lang="en-US" altLang="ko-KR" sz="1800" dirty="0"/>
              <a:t>, </a:t>
            </a:r>
            <a:r>
              <a:rPr lang="ko-KR" altLang="en-US" sz="1800" dirty="0"/>
              <a:t>중복 불가</a:t>
            </a:r>
          </a:p>
          <a:p>
            <a:pPr marL="0" indent="0">
              <a:buNone/>
            </a:pPr>
            <a:r>
              <a:rPr lang="ko-KR" altLang="en-US" sz="1800" dirty="0"/>
              <a:t>  </a:t>
            </a:r>
            <a:r>
              <a:rPr lang="en-US" altLang="ko-KR" sz="1800" dirty="0"/>
              <a:t>     VALUE3 VARCHAR2(10) PRIMARY KEY,   	-- NULL, </a:t>
            </a:r>
            <a:r>
              <a:rPr lang="ko-KR" altLang="en-US" sz="1800" dirty="0"/>
              <a:t>중복 불가</a:t>
            </a:r>
          </a:p>
          <a:p>
            <a:pPr marL="0" indent="0">
              <a:buNone/>
            </a:pPr>
            <a:r>
              <a:rPr lang="ko-KR" altLang="en-US" sz="1800" dirty="0"/>
              <a:t>  </a:t>
            </a:r>
            <a:r>
              <a:rPr lang="en-US" altLang="ko-KR" sz="1800" dirty="0"/>
              <a:t>     VALUE4 VARCHAR2(10) REFERENCES FOREIGN_TABLE (VALUE5),</a:t>
            </a:r>
          </a:p>
          <a:p>
            <a:pPr marL="0" indent="0">
              <a:buNone/>
            </a:pPr>
            <a:r>
              <a:rPr lang="en-US" altLang="ko-KR" sz="1800" dirty="0"/>
              <a:t>       	-- FOREIGN KEY</a:t>
            </a:r>
            <a:r>
              <a:rPr lang="ko-KR" altLang="en-US" sz="1800" dirty="0"/>
              <a:t>는 다른 테이블에서 </a:t>
            </a:r>
            <a:r>
              <a:rPr lang="en-US" altLang="ko-KR" sz="1800" dirty="0"/>
              <a:t>PRIMARY KEY</a:t>
            </a:r>
            <a:r>
              <a:rPr lang="ko-KR" altLang="en-US" sz="1800" dirty="0"/>
              <a:t>에 해당하고 </a:t>
            </a:r>
            <a:r>
              <a:rPr lang="en-US" altLang="ko-KR" sz="1800" dirty="0"/>
              <a:t>	 </a:t>
            </a:r>
          </a:p>
          <a:p>
            <a:pPr marL="0" indent="0">
              <a:buNone/>
            </a:pPr>
            <a:r>
              <a:rPr lang="en-US" altLang="ko-KR" sz="1800" dirty="0"/>
              <a:t>	-- </a:t>
            </a:r>
            <a:r>
              <a:rPr lang="ko-KR" altLang="en-US" sz="1800" dirty="0"/>
              <a:t>해당 </a:t>
            </a:r>
            <a:r>
              <a:rPr lang="en-US" altLang="ko-KR" sz="1800" dirty="0"/>
              <a:t>PRIMARY KEY </a:t>
            </a:r>
            <a:r>
              <a:rPr lang="ko-KR" altLang="en-US" sz="1800" dirty="0"/>
              <a:t>컬럼에 있는 값만 사용가능</a:t>
            </a:r>
          </a:p>
          <a:p>
            <a:pPr marL="0" indent="0">
              <a:buNone/>
            </a:pPr>
            <a:r>
              <a:rPr lang="ko-KR" altLang="en-US" sz="1800" dirty="0"/>
              <a:t>  </a:t>
            </a:r>
            <a:r>
              <a:rPr lang="en-US" altLang="ko-KR" sz="1800" dirty="0"/>
              <a:t>    VALUE5 VARCHAR2(10) CHECK(VALUE5 BETWEEN 1 AND 10), </a:t>
            </a:r>
          </a:p>
          <a:p>
            <a:pPr marL="0" indent="0">
              <a:buNone/>
            </a:pPr>
            <a:r>
              <a:rPr lang="en-US" altLang="ko-KR" sz="1800" dirty="0"/>
              <a:t>	-- CHECK : 1</a:t>
            </a:r>
            <a:r>
              <a:rPr lang="ko-KR" altLang="en-US" sz="1800" dirty="0"/>
              <a:t>과 </a:t>
            </a:r>
            <a:r>
              <a:rPr lang="en-US" altLang="ko-KR" sz="1800" dirty="0"/>
              <a:t>10 </a:t>
            </a:r>
            <a:r>
              <a:rPr lang="ko-KR" altLang="en-US" sz="1800" dirty="0"/>
              <a:t>사이의 값만 들어올 수 있음</a:t>
            </a:r>
          </a:p>
          <a:p>
            <a:pPr marL="0" indent="0">
              <a:buNone/>
            </a:pPr>
            <a:r>
              <a:rPr lang="ko-KR" altLang="en-US" sz="1800" dirty="0"/>
              <a:t>  </a:t>
            </a:r>
            <a:r>
              <a:rPr lang="en-US" altLang="ko-KR" sz="1800" dirty="0"/>
              <a:t>    VALUE6 VARCHAR2(10) CHECK(VALUE6 IN ('A', 'B')),    </a:t>
            </a:r>
          </a:p>
          <a:p>
            <a:pPr marL="0" indent="0">
              <a:buNone/>
            </a:pPr>
            <a:r>
              <a:rPr lang="en-US" altLang="ko-KR" sz="1800" dirty="0"/>
              <a:t>	-- CHECK : A </a:t>
            </a:r>
            <a:r>
              <a:rPr lang="ko-KR" altLang="en-US" sz="1800" dirty="0"/>
              <a:t>혹은 </a:t>
            </a:r>
            <a:r>
              <a:rPr lang="en-US" altLang="ko-KR" sz="1800" dirty="0"/>
              <a:t>B</a:t>
            </a:r>
            <a:r>
              <a:rPr lang="ko-KR" altLang="en-US" sz="1800" dirty="0"/>
              <a:t>만 들어올 수 있음</a:t>
            </a:r>
          </a:p>
          <a:p>
            <a:pPr marL="0" indent="0">
              <a:buNone/>
            </a:pPr>
            <a:r>
              <a:rPr lang="ko-KR" altLang="en-US" sz="1800" dirty="0"/>
              <a:t>      </a:t>
            </a:r>
            <a:r>
              <a:rPr lang="en-US" altLang="ko-KR" sz="1800" dirty="0"/>
              <a:t>VALUE7 VARCHAR2(10) DEFAULT  '</a:t>
            </a:r>
            <a:r>
              <a:rPr lang="ko-KR" altLang="en-US" sz="1800" dirty="0"/>
              <a:t>기본</a:t>
            </a:r>
            <a:r>
              <a:rPr lang="en-US" altLang="ko-KR" sz="1800" dirty="0"/>
              <a:t>'</a:t>
            </a:r>
          </a:p>
          <a:p>
            <a:pPr marL="0" indent="0">
              <a:buNone/>
            </a:pPr>
            <a:r>
              <a:rPr lang="en-US" altLang="ko-KR" sz="1800" dirty="0"/>
              <a:t>	-- NULL </a:t>
            </a:r>
            <a:r>
              <a:rPr lang="ko-KR" altLang="en-US" sz="1800" dirty="0"/>
              <a:t>값이 들어올 경우 기본을 기본 삽입    </a:t>
            </a:r>
          </a:p>
          <a:p>
            <a:pPr marL="0" indent="0">
              <a:buNone/>
            </a:pPr>
            <a:r>
              <a:rPr lang="en-US" altLang="ko-KR" sz="1800" dirty="0"/>
              <a:t>);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6494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D8BDD1-47BE-493F-A00F-3C5692E0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빈 값 </a:t>
            </a:r>
            <a:r>
              <a:rPr lang="en-US" altLang="ko-KR" dirty="0"/>
              <a:t>(null 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허용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데이터의 중복 허용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Create table test1(</a:t>
            </a:r>
          </a:p>
          <a:p>
            <a:pPr marL="457200" lvl="1" indent="0">
              <a:buNone/>
            </a:pPr>
            <a:r>
              <a:rPr lang="en-US" altLang="ko-KR" dirty="0"/>
              <a:t>    column1 varchar2(20) ,</a:t>
            </a:r>
          </a:p>
          <a:p>
            <a:pPr marL="457200" lvl="1" indent="0">
              <a:buNone/>
            </a:pPr>
            <a:r>
              <a:rPr lang="en-US" altLang="ko-KR" dirty="0"/>
              <a:t>    column2 varchar(30) ,</a:t>
            </a:r>
          </a:p>
          <a:p>
            <a:pPr marL="457200" lvl="1" indent="0">
              <a:buNone/>
            </a:pPr>
            <a:r>
              <a:rPr lang="en-US" altLang="ko-KR" dirty="0"/>
              <a:t>    column3 number(4),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primary key(column1, column2)</a:t>
            </a:r>
          </a:p>
          <a:p>
            <a:pPr marL="457200" lvl="1" indent="0">
              <a:buNone/>
            </a:pPr>
            <a:r>
              <a:rPr lang="en-US" altLang="ko-KR" dirty="0"/>
              <a:t> );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DFCF940-F125-4FBD-B6E6-7B5B9851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Primary Key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 생성된 테이블에 </a:t>
            </a:r>
            <a:r>
              <a:rPr lang="en-US" altLang="ko-KR" dirty="0"/>
              <a:t>PRIMARY KEY </a:t>
            </a:r>
            <a:r>
              <a:rPr lang="ko-KR" altLang="en-US" dirty="0"/>
              <a:t>지정할 때</a:t>
            </a:r>
            <a:endParaRPr lang="en-US" altLang="ko-KR" dirty="0"/>
          </a:p>
          <a:p>
            <a:r>
              <a:rPr lang="en-US" altLang="ko-KR" dirty="0"/>
              <a:t>ALTER TABLE </a:t>
            </a:r>
            <a:r>
              <a:rPr lang="ko-KR" altLang="en-US" dirty="0" err="1"/>
              <a:t>테이블이름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ADD CONSTRAINT </a:t>
            </a:r>
            <a:r>
              <a:rPr lang="ko-KR" altLang="en-US" dirty="0"/>
              <a:t>제약조건이름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PRIMARY KEY(PRIMARY KEY</a:t>
            </a:r>
            <a:r>
              <a:rPr lang="ko-KR" altLang="en-US" dirty="0"/>
              <a:t> 지정할 </a:t>
            </a:r>
            <a:r>
              <a:rPr lang="ko-KR" altLang="en-US" dirty="0" err="1"/>
              <a:t>열이름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/>
              <a:t>alter table test1</a:t>
            </a:r>
          </a:p>
          <a:p>
            <a:pPr marL="457200" lvl="1" indent="0">
              <a:buNone/>
            </a:pPr>
            <a:r>
              <a:rPr lang="en-US" altLang="ko-KR" dirty="0"/>
              <a:t>    add constraint ptest1 </a:t>
            </a:r>
          </a:p>
          <a:p>
            <a:pPr marL="457200" lvl="1" indent="0">
              <a:buNone/>
            </a:pPr>
            <a:r>
              <a:rPr lang="en-US" altLang="ko-KR" dirty="0"/>
              <a:t>    primary key (column1,column2);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7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89F232C-D2A1-4380-BAC7-C78DAE1C3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3200" dirty="0"/>
              <a:t>다른 테이블에서 </a:t>
            </a:r>
            <a:r>
              <a:rPr lang="en-US" altLang="ko-KR" sz="3200" dirty="0"/>
              <a:t>PRIMARY KEY</a:t>
            </a:r>
            <a:r>
              <a:rPr lang="ko-KR" altLang="en-US" sz="3200" dirty="0"/>
              <a:t>에 해당</a:t>
            </a:r>
            <a:endParaRPr lang="en-US" altLang="ko-KR" sz="3200" dirty="0"/>
          </a:p>
          <a:p>
            <a:r>
              <a:rPr lang="ko-KR" altLang="en-US" sz="3200" dirty="0"/>
              <a:t>해당 </a:t>
            </a:r>
            <a:r>
              <a:rPr lang="en-US" altLang="ko-KR" sz="3200" dirty="0"/>
              <a:t>PRIMARY KEY </a:t>
            </a:r>
            <a:r>
              <a:rPr lang="ko-KR" altLang="en-US" sz="3200" dirty="0"/>
              <a:t>컬럼에 있는 값 </a:t>
            </a:r>
            <a:r>
              <a:rPr lang="ko-KR" altLang="en-US" dirty="0"/>
              <a:t>또는 </a:t>
            </a:r>
            <a:r>
              <a:rPr lang="en-US" altLang="ko-KR" dirty="0"/>
              <a:t>Null </a:t>
            </a:r>
            <a:r>
              <a:rPr lang="ko-KR" altLang="en-US" dirty="0"/>
              <a:t>값만 허용</a:t>
            </a:r>
            <a:endParaRPr lang="en-US" altLang="ko-KR" dirty="0"/>
          </a:p>
          <a:p>
            <a:pPr lvl="1"/>
            <a:r>
              <a:rPr lang="en-US" altLang="ko-KR" dirty="0"/>
              <a:t>Create Table </a:t>
            </a:r>
            <a:r>
              <a:rPr lang="en-US" altLang="ko-KR" dirty="0" err="1"/>
              <a:t>FkTable</a:t>
            </a:r>
            <a:r>
              <a:rPr lang="en-US" altLang="ko-KR" dirty="0"/>
              <a:t> ( </a:t>
            </a:r>
            <a:r>
              <a:rPr lang="en-US" altLang="ko-KR" dirty="0" err="1"/>
              <a:t>FKColumn</a:t>
            </a:r>
            <a:r>
              <a:rPr lang="en-US" altLang="ko-KR" dirty="0"/>
              <a:t> varchar(20));</a:t>
            </a:r>
          </a:p>
          <a:p>
            <a:pPr lvl="1"/>
            <a:r>
              <a:rPr lang="en-US" altLang="ko-KR" dirty="0"/>
              <a:t>Alter Table </a:t>
            </a:r>
            <a:r>
              <a:rPr lang="en-US" altLang="ko-KR" dirty="0" err="1"/>
              <a:t>FKTable</a:t>
            </a:r>
            <a:r>
              <a:rPr lang="en-US" altLang="ko-KR" dirty="0"/>
              <a:t> </a:t>
            </a:r>
          </a:p>
          <a:p>
            <a:pPr marL="457200" lvl="1" indent="0">
              <a:buNone/>
            </a:pPr>
            <a:r>
              <a:rPr lang="en-US" altLang="ko-KR" dirty="0"/>
              <a:t>    Add Constraint ff Primary Key (</a:t>
            </a:r>
            <a:r>
              <a:rPr lang="en-US" altLang="ko-KR" dirty="0" err="1"/>
              <a:t>FKColumn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/>
              <a:t>Create Table </a:t>
            </a:r>
            <a:r>
              <a:rPr lang="en-US" altLang="ko-KR" dirty="0" err="1"/>
              <a:t>Ptable</a:t>
            </a:r>
            <a:r>
              <a:rPr lang="en-US" altLang="ko-KR" dirty="0"/>
              <a:t> ( </a:t>
            </a:r>
          </a:p>
          <a:p>
            <a:pPr marL="457200" lvl="1" indent="0">
              <a:buNone/>
            </a:pPr>
            <a:r>
              <a:rPr lang="en-US" altLang="ko-KR" dirty="0"/>
              <a:t>	Column1 varchar(20) Primary Key, </a:t>
            </a:r>
          </a:p>
          <a:p>
            <a:pPr marL="457200" lvl="1" indent="0">
              <a:buNone/>
            </a:pPr>
            <a:r>
              <a:rPr lang="en-US" altLang="ko-KR" dirty="0"/>
              <a:t>	Column2 </a:t>
            </a:r>
            <a:r>
              <a:rPr lang="en-US" altLang="ko-KR" dirty="0">
                <a:solidFill>
                  <a:srgbClr val="FF0000"/>
                </a:solidFill>
              </a:rPr>
              <a:t>constraint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4"/>
                </a:solidFill>
              </a:rPr>
              <a:t>FKTest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References</a:t>
            </a:r>
            <a:r>
              <a:rPr lang="en-US" altLang="ko-KR" dirty="0"/>
              <a:t> </a:t>
            </a:r>
            <a:r>
              <a:rPr lang="en-US" altLang="ko-KR" dirty="0" err="1"/>
              <a:t>FKTable</a:t>
            </a:r>
            <a:r>
              <a:rPr lang="en-US" altLang="ko-KR" dirty="0"/>
              <a:t> (</a:t>
            </a:r>
            <a:r>
              <a:rPr lang="en-US" altLang="ko-KR" dirty="0" err="1"/>
              <a:t>FKColumn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	);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A1C75FE-3C97-40A4-B3BA-5F080D8A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Foreign Key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24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 생성된 </a:t>
            </a:r>
            <a:r>
              <a:rPr lang="ko-KR" altLang="en-US" dirty="0" err="1"/>
              <a:t>테이블간</a:t>
            </a:r>
            <a:r>
              <a:rPr lang="ko-KR" altLang="en-US" dirty="0"/>
              <a:t> </a:t>
            </a:r>
            <a:r>
              <a:rPr lang="en-US" altLang="ko-KR" dirty="0"/>
              <a:t>FOREIGN KEY </a:t>
            </a:r>
            <a:r>
              <a:rPr lang="ko-KR" altLang="en-US" dirty="0"/>
              <a:t>지정할 때</a:t>
            </a:r>
            <a:endParaRPr lang="en-US" altLang="ko-KR" dirty="0"/>
          </a:p>
          <a:p>
            <a:r>
              <a:rPr lang="en-US" altLang="ko-KR" dirty="0"/>
              <a:t>ALTER TABLE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ADD CONSTRAINT </a:t>
            </a:r>
            <a:r>
              <a:rPr lang="ko-KR" altLang="en-US" dirty="0"/>
              <a:t>제약조건명 </a:t>
            </a:r>
            <a:r>
              <a:rPr lang="en-US" altLang="ko-KR" dirty="0"/>
              <a:t>FOREIGN KEY (TO </a:t>
            </a:r>
            <a:r>
              <a:rPr lang="ko-KR" altLang="en-US" dirty="0" err="1"/>
              <a:t>컬럼명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REFERENCES </a:t>
            </a:r>
            <a:r>
              <a:rPr lang="ko-KR" altLang="en-US" dirty="0"/>
              <a:t>참조할 </a:t>
            </a:r>
            <a:r>
              <a:rPr lang="ko-KR" altLang="en-US" dirty="0" err="1"/>
              <a:t>테이블명</a:t>
            </a:r>
            <a:r>
              <a:rPr lang="en-US" altLang="ko-KR" dirty="0"/>
              <a:t>(FROM </a:t>
            </a:r>
            <a:r>
              <a:rPr lang="ko-KR" altLang="en-US" dirty="0" err="1"/>
              <a:t>컬럼명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alter table </a:t>
            </a:r>
            <a:r>
              <a:rPr lang="en-US" altLang="ko-KR" dirty="0" err="1"/>
              <a:t>Ptable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add constraint </a:t>
            </a:r>
            <a:r>
              <a:rPr lang="en-US" altLang="ko-KR" dirty="0" err="1"/>
              <a:t>fkfk</a:t>
            </a:r>
            <a:r>
              <a:rPr lang="en-US" altLang="ko-KR" dirty="0"/>
              <a:t> foreign key (Column3)</a:t>
            </a:r>
          </a:p>
          <a:p>
            <a:pPr marL="457200" lvl="1" indent="0">
              <a:buNone/>
            </a:pPr>
            <a:r>
              <a:rPr lang="en-US" altLang="ko-KR" dirty="0"/>
              <a:t>   references </a:t>
            </a:r>
            <a:r>
              <a:rPr lang="en-US" altLang="ko-KR" dirty="0" err="1"/>
              <a:t>fktable</a:t>
            </a:r>
            <a:r>
              <a:rPr lang="en-US" altLang="ko-KR" dirty="0"/>
              <a:t> (</a:t>
            </a:r>
            <a:r>
              <a:rPr lang="en-US" altLang="ko-KR" dirty="0" err="1"/>
              <a:t>fkcolumn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18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239638-77F7-4C33-B23A-A81E2D085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데이터의 중복 허용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빈 값</a:t>
            </a:r>
            <a:r>
              <a:rPr lang="en-US" altLang="ko-KR" dirty="0"/>
              <a:t>(Null </a:t>
            </a:r>
            <a:r>
              <a:rPr lang="ko-KR" altLang="en-US" dirty="0"/>
              <a:t>값</a:t>
            </a:r>
            <a:r>
              <a:rPr lang="en-US" altLang="ko-KR" dirty="0"/>
              <a:t>) </a:t>
            </a:r>
            <a:r>
              <a:rPr lang="ko-KR" altLang="en-US" dirty="0"/>
              <a:t>허용</a:t>
            </a:r>
            <a:r>
              <a:rPr lang="en-US" altLang="ko-KR" dirty="0"/>
              <a:t>O</a:t>
            </a:r>
          </a:p>
          <a:p>
            <a:pPr lvl="1"/>
            <a:r>
              <a:rPr lang="en-US" altLang="ko-KR" dirty="0"/>
              <a:t>Create Table </a:t>
            </a:r>
            <a:r>
              <a:rPr lang="en-US" altLang="ko-KR" dirty="0" err="1"/>
              <a:t>UniqueEx</a:t>
            </a:r>
            <a:r>
              <a:rPr lang="en-US" altLang="ko-KR" dirty="0"/>
              <a:t>(							column1 varchar2(20) </a:t>
            </a:r>
            <a:r>
              <a:rPr lang="en-US" altLang="ko-KR" dirty="0">
                <a:solidFill>
                  <a:srgbClr val="FF0000"/>
                </a:solidFill>
              </a:rPr>
              <a:t>constraint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column1Unique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Unique </a:t>
            </a:r>
            <a:r>
              <a:rPr lang="en-US" altLang="ko-KR" dirty="0"/>
              <a:t>,	column2 number(3) </a:t>
            </a:r>
            <a:r>
              <a:rPr lang="en-US" altLang="ko-KR" dirty="0">
                <a:solidFill>
                  <a:srgbClr val="FF0000"/>
                </a:solidFill>
              </a:rPr>
              <a:t>constraint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column2Unique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Unique,</a:t>
            </a:r>
          </a:p>
          <a:p>
            <a:pPr marL="457200" lvl="1" indent="0">
              <a:buNone/>
            </a:pPr>
            <a:r>
              <a:rPr lang="en-US" altLang="ko-KR" dirty="0"/>
              <a:t>    column3 char(3)		</a:t>
            </a:r>
          </a:p>
          <a:p>
            <a:pPr lvl="1"/>
            <a:r>
              <a:rPr lang="en-US" altLang="ko-KR" dirty="0"/>
              <a:t>);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5686AC-2304-418B-BCCF-9033C690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Unique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9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 생성된 테이블에 </a:t>
            </a:r>
            <a:r>
              <a:rPr lang="en-US" altLang="ko-KR" dirty="0"/>
              <a:t>UNIQUE </a:t>
            </a:r>
            <a:r>
              <a:rPr lang="ko-KR" altLang="en-US" dirty="0"/>
              <a:t>지정할 때</a:t>
            </a:r>
            <a:endParaRPr lang="en-US" altLang="ko-KR" dirty="0"/>
          </a:p>
          <a:p>
            <a:r>
              <a:rPr lang="en-US" altLang="ko-KR" dirty="0"/>
              <a:t>ALTER TABLE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ADD CONSTRAINT </a:t>
            </a:r>
            <a:r>
              <a:rPr lang="ko-KR" altLang="en-US" dirty="0" err="1"/>
              <a:t>제약조건명</a:t>
            </a:r>
            <a:r>
              <a:rPr lang="ko-KR" altLang="en-US" dirty="0"/>
              <a:t> </a:t>
            </a:r>
            <a:r>
              <a:rPr lang="en-US" altLang="ko-KR" dirty="0"/>
              <a:t>UNIQUE (</a:t>
            </a:r>
            <a:r>
              <a:rPr lang="ko-KR" altLang="en-US" dirty="0" err="1"/>
              <a:t>컬럼명</a:t>
            </a:r>
            <a:r>
              <a:rPr lang="en-US" altLang="ko-KR" dirty="0"/>
              <a:t>);</a:t>
            </a:r>
          </a:p>
          <a:p>
            <a:pPr lvl="1"/>
            <a:r>
              <a:rPr lang="fr-FR" altLang="ko-KR" dirty="0"/>
              <a:t>alter table UniqueEx</a:t>
            </a:r>
          </a:p>
          <a:p>
            <a:pPr marL="457200" lvl="1" indent="0">
              <a:buNone/>
            </a:pPr>
            <a:r>
              <a:rPr lang="fr-FR" altLang="ko-KR" dirty="0"/>
              <a:t>    add constraint uni unique (column3);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7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F624825-DAFE-4865-95C3-5F4F36E38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특정 범위 값만 지정</a:t>
            </a:r>
            <a:endParaRPr lang="en-US" altLang="ko-KR" dirty="0"/>
          </a:p>
          <a:p>
            <a:r>
              <a:rPr lang="ko-KR" altLang="en-US" dirty="0"/>
              <a:t>특정 값만 지정</a:t>
            </a:r>
            <a:endParaRPr lang="en-US" altLang="ko-KR" dirty="0"/>
          </a:p>
          <a:p>
            <a:pPr lvl="1"/>
            <a:r>
              <a:rPr lang="en-US" altLang="ko-KR" dirty="0"/>
              <a:t>Create Table </a:t>
            </a:r>
            <a:r>
              <a:rPr lang="en-US" altLang="ko-KR" dirty="0" err="1"/>
              <a:t>CheckEx</a:t>
            </a:r>
            <a:r>
              <a:rPr lang="en-US" altLang="ko-KR" dirty="0"/>
              <a:t>(							column1 varchar2(20) </a:t>
            </a:r>
            <a:r>
              <a:rPr lang="en-US" altLang="ko-KR" dirty="0">
                <a:solidFill>
                  <a:srgbClr val="FF0000"/>
                </a:solidFill>
              </a:rPr>
              <a:t>constraint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column1Check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B050"/>
                </a:solidFill>
              </a:rPr>
              <a:t>	</a:t>
            </a:r>
            <a:r>
              <a:rPr lang="en-US" altLang="ko-KR" dirty="0">
                <a:solidFill>
                  <a:srgbClr val="FF0000"/>
                </a:solidFill>
              </a:rPr>
              <a:t>Check(</a:t>
            </a:r>
            <a:r>
              <a:rPr lang="en-US" altLang="ko-KR" dirty="0"/>
              <a:t>column1</a:t>
            </a:r>
            <a:r>
              <a:rPr lang="en-US" altLang="ko-KR" dirty="0">
                <a:solidFill>
                  <a:srgbClr val="FF0000"/>
                </a:solidFill>
              </a:rPr>
              <a:t> Between 1 And 10)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en-US" altLang="ko-KR" dirty="0"/>
              <a:t>	column2 number(3) </a:t>
            </a:r>
            <a:r>
              <a:rPr lang="en-US" altLang="ko-KR" dirty="0">
                <a:solidFill>
                  <a:srgbClr val="FF0000"/>
                </a:solidFill>
              </a:rPr>
              <a:t>constraint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column2Check</a:t>
            </a:r>
            <a:r>
              <a:rPr lang="en-US" altLang="ko-KR" dirty="0"/>
              <a:t> 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Check(</a:t>
            </a:r>
            <a:r>
              <a:rPr lang="en-US" altLang="ko-KR" dirty="0"/>
              <a:t>column2</a:t>
            </a:r>
            <a:r>
              <a:rPr lang="en-US" altLang="ko-KR" dirty="0">
                <a:solidFill>
                  <a:srgbClr val="FF0000"/>
                </a:solidFill>
              </a:rPr>
              <a:t> In('Y', 'N') ),</a:t>
            </a:r>
          </a:p>
          <a:p>
            <a:pPr marL="457200" lvl="1" indent="0">
              <a:buNone/>
            </a:pPr>
            <a:r>
              <a:rPr lang="en-US" altLang="ko-KR" dirty="0"/>
              <a:t>	 column3 varchar2(10) 	</a:t>
            </a:r>
          </a:p>
          <a:p>
            <a:pPr marL="457200" lvl="1" indent="0">
              <a:buNone/>
            </a:pPr>
            <a:r>
              <a:rPr lang="en-US" altLang="ko-KR" dirty="0"/>
              <a:t>	);</a:t>
            </a:r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F097EDD-31F6-4C4F-BE1D-59982834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1065014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294</TotalTime>
  <Words>708</Words>
  <Application>Microsoft Office PowerPoint</Application>
  <PresentationFormat>와이드스크린</PresentationFormat>
  <Paragraphs>103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Tahoma</vt:lpstr>
      <vt:lpstr>Wingdings</vt:lpstr>
      <vt:lpstr>New_Natural01</vt:lpstr>
      <vt:lpstr>제약조건 Constraint</vt:lpstr>
      <vt:lpstr>PowerPoint 프레젠테이션</vt:lpstr>
      <vt:lpstr>Primary Key</vt:lpstr>
      <vt:lpstr>PowerPoint 프레젠테이션</vt:lpstr>
      <vt:lpstr>Foreign Key</vt:lpstr>
      <vt:lpstr>PowerPoint 프레젠테이션</vt:lpstr>
      <vt:lpstr>Unique</vt:lpstr>
      <vt:lpstr>PowerPoint 프레젠테이션</vt:lpstr>
      <vt:lpstr>Check</vt:lpstr>
      <vt:lpstr>PowerPoint 프레젠테이션</vt:lpstr>
      <vt:lpstr>Default</vt:lpstr>
      <vt:lpstr>PowerPoint 프레젠테이션</vt:lpstr>
      <vt:lpstr>Not Null</vt:lpstr>
      <vt:lpstr>PowerPoint 프레젠테이션</vt:lpstr>
      <vt:lpstr>제약조건 삭제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제약조건</dc:title>
  <dc:creator>최 준호</dc:creator>
  <cp:lastModifiedBy>최 준호</cp:lastModifiedBy>
  <cp:revision>61</cp:revision>
  <dcterms:created xsi:type="dcterms:W3CDTF">2021-03-01T12:28:04Z</dcterms:created>
  <dcterms:modified xsi:type="dcterms:W3CDTF">2021-03-09T15:50:20Z</dcterms:modified>
</cp:coreProperties>
</file>