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12196537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509" y="1728216"/>
            <a:ext cx="12192863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265664" y="1298448"/>
            <a:ext cx="1316736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9351264" y="1929384"/>
            <a:ext cx="682752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14400" y="4114800"/>
            <a:ext cx="1621536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29056" y="2212847"/>
            <a:ext cx="10570464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86400"/>
            <a:ext cx="85344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BFF6-2869-4700-88F6-F102A2168C08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66E2-35C8-4CD6-9EDE-4E0D0EBF3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69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09600" y="649224"/>
            <a:ext cx="109728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28800"/>
            <a:ext cx="109728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BFF6-2869-4700-88F6-F102A2168C08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66E2-35C8-4CD6-9EDE-4E0D0EBF3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08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69" y="5780271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863072" y="56418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1521440" y="521208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5641848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41536" y="274638"/>
            <a:ext cx="2340864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436864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3DBFF6-2869-4700-88F6-F102A2168C08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1466E2-35C8-4CD6-9EDE-4E0D0EBF3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36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801368"/>
            <a:ext cx="109728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BFF6-2869-4700-88F6-F102A2168C08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66E2-35C8-4CD6-9EDE-4E0D0EBF34B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887456" y="667512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509504" y="1353312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reeform 6"/>
          <p:cNvSpPr/>
          <p:nvPr/>
        </p:nvSpPr>
        <p:spPr bwMode="invGray">
          <a:xfrm>
            <a:off x="-69" y="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53344" y="3849624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387584" y="453542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402336" y="3840480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4000" y="5129785"/>
            <a:ext cx="9717024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524000" y="4425696"/>
            <a:ext cx="9717024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BFF6-2869-4700-88F6-F102A2168C08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66E2-35C8-4CD6-9EDE-4E0D0EBF3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22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12192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509" y="228600"/>
            <a:ext cx="12192508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1082528" y="100584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082784" y="173736"/>
            <a:ext cx="48768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932688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BFF6-2869-4700-88F6-F102A2168C08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66E2-35C8-4CD6-9EDE-4E0D0EBF3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6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24328"/>
            <a:ext cx="5386917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624328"/>
            <a:ext cx="5389033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BFF6-2869-4700-88F6-F102A2168C08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66E2-35C8-4CD6-9EDE-4E0D0EBF34B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10972800" y="1005840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265664" y="96926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874520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6193368" y="1874520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7676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BFF6-2869-4700-88F6-F102A2168C08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66E2-35C8-4CD6-9EDE-4E0D0EBF34B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46176" y="813816"/>
            <a:ext cx="109728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3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BFF6-2869-4700-88F6-F102A2168C08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66E2-35C8-4CD6-9EDE-4E0D0EBF34B1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69" y="-1972"/>
            <a:ext cx="12200896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4548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207007" y="273050"/>
            <a:ext cx="10375392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1371600"/>
            <a:ext cx="6815667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16" y="1362456"/>
            <a:ext cx="3425952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4C3DBFF6-2869-4700-88F6-F102A2168C08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66E2-35C8-4CD6-9EDE-4E0D0EBF3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69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010400" y="987552"/>
            <a:ext cx="4974336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707136" y="1216152"/>
            <a:ext cx="6193536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34784" y="1901952"/>
            <a:ext cx="4949952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4C3DBFF6-2869-4700-88F6-F102A2168C08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66E2-35C8-4CD6-9EDE-4E0D0EBF34B1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9144000" y="3886200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7717536" y="457200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621536" y="384048"/>
            <a:ext cx="97536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1539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12204261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69" y="0"/>
            <a:ext cx="12204261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DBFF6-2869-4700-88F6-F102A2168C08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466E2-35C8-4CD6-9EDE-4E0D0EBF34B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프로시저와 함수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89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의 성능 향상 가능</a:t>
            </a:r>
            <a:endParaRPr lang="en-US" altLang="ko-KR" dirty="0"/>
          </a:p>
          <a:p>
            <a:r>
              <a:rPr lang="ko-KR" altLang="en-US" dirty="0"/>
              <a:t>유지관리 간편</a:t>
            </a:r>
            <a:endParaRPr lang="en-US" altLang="ko-KR" dirty="0"/>
          </a:p>
          <a:p>
            <a:r>
              <a:rPr lang="ko-KR" altLang="en-US" dirty="0"/>
              <a:t>예외 처리 및 </a:t>
            </a:r>
            <a:r>
              <a:rPr lang="ko-KR" altLang="en-US" dirty="0" err="1"/>
              <a:t>모듈식</a:t>
            </a:r>
            <a:r>
              <a:rPr lang="ko-KR" altLang="en-US" dirty="0"/>
              <a:t> 프로그래밍 가능</a:t>
            </a:r>
            <a:endParaRPr lang="en-US" altLang="ko-KR" dirty="0"/>
          </a:p>
          <a:p>
            <a:r>
              <a:rPr lang="ko-KR" altLang="en-US" dirty="0"/>
              <a:t>네트워크 </a:t>
            </a:r>
            <a:r>
              <a:rPr lang="ko-KR" altLang="en-US" dirty="0" err="1"/>
              <a:t>전송량</a:t>
            </a:r>
            <a:r>
              <a:rPr lang="ko-KR" altLang="en-US" dirty="0"/>
              <a:t> 감소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프로시저</a:t>
            </a:r>
          </a:p>
        </p:txBody>
      </p:sp>
    </p:spTree>
    <p:extLst>
      <p:ext uri="{BB962C8B-B14F-4D97-AF65-F5344CB8AC3E}">
        <p14:creationId xmlns:p14="http://schemas.microsoft.com/office/powerpoint/2010/main" val="189199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OR REPLACE </a:t>
            </a:r>
            <a:r>
              <a:rPr lang="ko-KR" altLang="en-US" dirty="0"/>
              <a:t>프로시저 이름</a:t>
            </a:r>
            <a:r>
              <a:rPr lang="en-US" altLang="ko-KR" dirty="0"/>
              <a:t>(</a:t>
            </a:r>
            <a:r>
              <a:rPr lang="ko-KR" altLang="en-US" dirty="0" err="1"/>
              <a:t>파라미터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AS </a:t>
            </a:r>
            <a:r>
              <a:rPr lang="ko-KR" altLang="en-US" dirty="0"/>
              <a:t>변수 </a:t>
            </a:r>
            <a:r>
              <a:rPr lang="ko-KR" altLang="en-US" dirty="0" err="1"/>
              <a:t>선언부</a:t>
            </a:r>
            <a:endParaRPr lang="en-US" altLang="ko-KR" dirty="0"/>
          </a:p>
          <a:p>
            <a:r>
              <a:rPr lang="en-US" altLang="ko-KR" dirty="0"/>
              <a:t>BEGIN</a:t>
            </a:r>
          </a:p>
          <a:p>
            <a:r>
              <a:rPr lang="en-US" altLang="ko-KR" dirty="0"/>
              <a:t>PL/SQL </a:t>
            </a:r>
            <a:r>
              <a:rPr lang="ko-KR" altLang="en-US" dirty="0"/>
              <a:t>프로그래밍 코딩</a:t>
            </a:r>
            <a:endParaRPr lang="en-US" altLang="ko-KR" dirty="0"/>
          </a:p>
          <a:p>
            <a:r>
              <a:rPr lang="en-US" altLang="ko-KR" dirty="0"/>
              <a:t>END </a:t>
            </a:r>
            <a:r>
              <a:rPr lang="ko-KR" altLang="en-US" dirty="0"/>
              <a:t>프로시저이름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프로시저 생성</a:t>
            </a:r>
          </a:p>
        </p:txBody>
      </p:sp>
    </p:spTree>
    <p:extLst>
      <p:ext uri="{BB962C8B-B14F-4D97-AF65-F5344CB8AC3E}">
        <p14:creationId xmlns:p14="http://schemas.microsoft.com/office/powerpoint/2010/main" val="250213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create or replace PROCEDURE </a:t>
            </a:r>
            <a:r>
              <a:rPr lang="en-US" altLang="ko-KR" dirty="0" err="1"/>
              <a:t>add_buytbl</a:t>
            </a:r>
            <a:endParaRPr lang="en-US" altLang="ko-KR" dirty="0"/>
          </a:p>
          <a:p>
            <a:r>
              <a:rPr lang="en-US" altLang="ko-KR" dirty="0"/>
              <a:t>  (  </a:t>
            </a:r>
            <a:r>
              <a:rPr lang="en-US" altLang="ko-KR" dirty="0" err="1"/>
              <a:t>p_idnum</a:t>
            </a:r>
            <a:r>
              <a:rPr lang="en-US" altLang="ko-KR" dirty="0"/>
              <a:t>              </a:t>
            </a:r>
            <a:r>
              <a:rPr lang="en-US" altLang="ko-KR" dirty="0" err="1"/>
              <a:t>buytbl.idnum%type</a:t>
            </a:r>
            <a:endParaRPr lang="en-US" altLang="ko-KR" dirty="0"/>
          </a:p>
          <a:p>
            <a:r>
              <a:rPr lang="en-US" altLang="ko-KR" dirty="0"/>
              <a:t>   , </a:t>
            </a:r>
            <a:r>
              <a:rPr lang="en-US" altLang="ko-KR" dirty="0" err="1"/>
              <a:t>p_userid</a:t>
            </a:r>
            <a:r>
              <a:rPr lang="en-US" altLang="ko-KR" dirty="0"/>
              <a:t>             </a:t>
            </a:r>
            <a:r>
              <a:rPr lang="en-US" altLang="ko-KR" dirty="0" err="1"/>
              <a:t>buytbl.userid%type</a:t>
            </a:r>
            <a:endParaRPr lang="en-US" altLang="ko-KR" dirty="0"/>
          </a:p>
          <a:p>
            <a:r>
              <a:rPr lang="en-US" altLang="ko-KR" dirty="0"/>
              <a:t>   , </a:t>
            </a:r>
            <a:r>
              <a:rPr lang="en-US" altLang="ko-KR" dirty="0" err="1"/>
              <a:t>p_prodname</a:t>
            </a:r>
            <a:r>
              <a:rPr lang="en-US" altLang="ko-KR" dirty="0"/>
              <a:t>           </a:t>
            </a:r>
            <a:r>
              <a:rPr lang="en-US" altLang="ko-KR" dirty="0" err="1"/>
              <a:t>buytbl.prodname%type</a:t>
            </a:r>
            <a:endParaRPr lang="en-US" altLang="ko-KR" dirty="0"/>
          </a:p>
          <a:p>
            <a:r>
              <a:rPr lang="en-US" altLang="ko-KR" dirty="0"/>
              <a:t>   , </a:t>
            </a:r>
            <a:r>
              <a:rPr lang="en-US" altLang="ko-KR" dirty="0" err="1"/>
              <a:t>p_groupname</a:t>
            </a:r>
            <a:r>
              <a:rPr lang="en-US" altLang="ko-KR" dirty="0"/>
              <a:t>          </a:t>
            </a:r>
            <a:r>
              <a:rPr lang="en-US" altLang="ko-KR" dirty="0" err="1"/>
              <a:t>buytbl.groupname%type</a:t>
            </a:r>
            <a:endParaRPr lang="en-US" altLang="ko-KR" dirty="0"/>
          </a:p>
          <a:p>
            <a:r>
              <a:rPr lang="en-US" altLang="ko-KR" dirty="0"/>
              <a:t>   , </a:t>
            </a:r>
            <a:r>
              <a:rPr lang="en-US" altLang="ko-KR" dirty="0" err="1"/>
              <a:t>p_price</a:t>
            </a:r>
            <a:r>
              <a:rPr lang="en-US" altLang="ko-KR" dirty="0"/>
              <a:t>              </a:t>
            </a:r>
            <a:r>
              <a:rPr lang="en-US" altLang="ko-KR" dirty="0" err="1"/>
              <a:t>buytbl.price%type</a:t>
            </a:r>
            <a:endParaRPr lang="en-US" altLang="ko-KR" dirty="0"/>
          </a:p>
          <a:p>
            <a:r>
              <a:rPr lang="en-US" altLang="ko-KR" dirty="0"/>
              <a:t>   , </a:t>
            </a:r>
            <a:r>
              <a:rPr lang="en-US" altLang="ko-KR" dirty="0" err="1"/>
              <a:t>p_amount</a:t>
            </a:r>
            <a:r>
              <a:rPr lang="en-US" altLang="ko-KR" dirty="0"/>
              <a:t>             </a:t>
            </a:r>
            <a:r>
              <a:rPr lang="en-US" altLang="ko-KR" dirty="0" err="1"/>
              <a:t>buytbl.amount%type</a:t>
            </a:r>
            <a:endParaRPr lang="en-US" altLang="ko-KR" dirty="0"/>
          </a:p>
          <a:p>
            <a:r>
              <a:rPr lang="en-US" altLang="ko-KR" dirty="0"/>
              <a:t>   , </a:t>
            </a:r>
            <a:r>
              <a:rPr lang="en-US" altLang="ko-KR" dirty="0" err="1"/>
              <a:t>p_sss</a:t>
            </a:r>
            <a:r>
              <a:rPr lang="en-US" altLang="ko-KR" dirty="0"/>
              <a:t>                </a:t>
            </a:r>
            <a:r>
              <a:rPr lang="en-US" altLang="ko-KR" dirty="0" err="1"/>
              <a:t>buytbl.sss%type</a:t>
            </a:r>
            <a:endParaRPr lang="en-US" altLang="ko-KR" dirty="0"/>
          </a:p>
          <a:p>
            <a:r>
              <a:rPr lang="en-US" altLang="ko-KR" dirty="0"/>
              <a:t>   )</a:t>
            </a:r>
          </a:p>
          <a:p>
            <a:r>
              <a:rPr lang="en-US" altLang="ko-KR" dirty="0"/>
              <a:t>IS</a:t>
            </a:r>
          </a:p>
          <a:p>
            <a:r>
              <a:rPr lang="en-US" altLang="ko-KR" dirty="0"/>
              <a:t>BEGIN</a:t>
            </a:r>
          </a:p>
          <a:p>
            <a:r>
              <a:rPr lang="en-US" altLang="ko-KR" dirty="0"/>
              <a:t>  INSERT INTO </a:t>
            </a:r>
            <a:r>
              <a:rPr lang="en-US" altLang="ko-KR" dirty="0" err="1"/>
              <a:t>buytbl</a:t>
            </a:r>
            <a:r>
              <a:rPr lang="en-US" altLang="ko-KR" dirty="0"/>
              <a:t> (</a:t>
            </a:r>
            <a:r>
              <a:rPr lang="en-US" altLang="ko-KR" dirty="0" err="1"/>
              <a:t>idnum</a:t>
            </a:r>
            <a:r>
              <a:rPr lang="en-US" altLang="ko-KR" dirty="0"/>
              <a:t>, </a:t>
            </a:r>
            <a:r>
              <a:rPr lang="en-US" altLang="ko-KR" dirty="0" err="1"/>
              <a:t>userid</a:t>
            </a:r>
            <a:r>
              <a:rPr lang="en-US" altLang="ko-KR" dirty="0"/>
              <a:t>, </a:t>
            </a:r>
            <a:r>
              <a:rPr lang="en-US" altLang="ko-KR" dirty="0" err="1"/>
              <a:t>prodname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                   </a:t>
            </a:r>
            <a:r>
              <a:rPr lang="en-US" altLang="ko-KR" dirty="0" err="1"/>
              <a:t>groupname</a:t>
            </a:r>
            <a:r>
              <a:rPr lang="en-US" altLang="ko-KR" dirty="0"/>
              <a:t>, </a:t>
            </a:r>
            <a:r>
              <a:rPr lang="en-US" altLang="ko-KR" dirty="0" err="1"/>
              <a:t>price,amount,sss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VALUES(</a:t>
            </a:r>
            <a:r>
              <a:rPr lang="en-US" altLang="ko-KR" dirty="0" err="1"/>
              <a:t>p_idnum</a:t>
            </a:r>
            <a:r>
              <a:rPr lang="en-US" altLang="ko-KR" dirty="0"/>
              <a:t>, </a:t>
            </a:r>
            <a:r>
              <a:rPr lang="en-US" altLang="ko-KR" dirty="0" err="1"/>
              <a:t>p_userid</a:t>
            </a:r>
            <a:r>
              <a:rPr lang="en-US" altLang="ko-KR" dirty="0"/>
              <a:t>, </a:t>
            </a:r>
            <a:r>
              <a:rPr lang="en-US" altLang="ko-KR" dirty="0" err="1"/>
              <a:t>p_prodname</a:t>
            </a:r>
            <a:r>
              <a:rPr lang="en-US" altLang="ko-KR" dirty="0"/>
              <a:t>, </a:t>
            </a:r>
            <a:r>
              <a:rPr lang="en-US" altLang="ko-KR" dirty="0" err="1"/>
              <a:t>p_groupname</a:t>
            </a:r>
            <a:r>
              <a:rPr lang="en-US" altLang="ko-KR" dirty="0"/>
              <a:t>, </a:t>
            </a:r>
            <a:r>
              <a:rPr lang="en-US" altLang="ko-KR" dirty="0" err="1"/>
              <a:t>p_price,p_amount,p_sss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commit;</a:t>
            </a:r>
          </a:p>
          <a:p>
            <a:r>
              <a:rPr lang="en-US" altLang="ko-KR" dirty="0"/>
              <a:t>END </a:t>
            </a:r>
            <a:r>
              <a:rPr lang="en-US" altLang="ko-KR" dirty="0" err="1"/>
              <a:t>add_buytbl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Insert </a:t>
            </a:r>
            <a:r>
              <a:rPr lang="ko-KR" altLang="en-US" dirty="0" smtClean="0"/>
              <a:t>프로시저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588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/>
              <a:t>create or replace PROCEDURE </a:t>
            </a:r>
            <a:r>
              <a:rPr lang="en-US" altLang="ko-KR" dirty="0" err="1"/>
              <a:t>update_buytbl</a:t>
            </a:r>
            <a:endParaRPr lang="en-US" altLang="ko-KR" dirty="0"/>
          </a:p>
          <a:p>
            <a:r>
              <a:rPr lang="en-US" altLang="ko-KR" dirty="0"/>
              <a:t>  (  </a:t>
            </a:r>
            <a:r>
              <a:rPr lang="en-US" altLang="ko-KR" dirty="0" err="1"/>
              <a:t>p_idnum</a:t>
            </a:r>
            <a:r>
              <a:rPr lang="en-US" altLang="ko-KR" dirty="0"/>
              <a:t>              </a:t>
            </a:r>
            <a:r>
              <a:rPr lang="en-US" altLang="ko-KR" dirty="0" err="1"/>
              <a:t>buytbl.idnum%type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--   , </a:t>
            </a:r>
            <a:r>
              <a:rPr lang="en-US" altLang="ko-KR" dirty="0" err="1"/>
              <a:t>p_userid</a:t>
            </a:r>
            <a:r>
              <a:rPr lang="en-US" altLang="ko-KR" dirty="0"/>
              <a:t>             </a:t>
            </a:r>
            <a:r>
              <a:rPr lang="en-US" altLang="ko-KR" dirty="0" err="1"/>
              <a:t>buytbl.userid%type</a:t>
            </a:r>
            <a:endParaRPr lang="en-US" altLang="ko-KR" dirty="0"/>
          </a:p>
          <a:p>
            <a:r>
              <a:rPr lang="en-US" altLang="ko-KR" dirty="0"/>
              <a:t>   , </a:t>
            </a:r>
            <a:r>
              <a:rPr lang="en-US" altLang="ko-KR" dirty="0" err="1"/>
              <a:t>p_prodname</a:t>
            </a:r>
            <a:r>
              <a:rPr lang="en-US" altLang="ko-KR" dirty="0"/>
              <a:t>           </a:t>
            </a:r>
            <a:r>
              <a:rPr lang="en-US" altLang="ko-KR" dirty="0" err="1"/>
              <a:t>buytbl.prodname%type</a:t>
            </a:r>
            <a:r>
              <a:rPr lang="en-US" altLang="ko-KR" dirty="0"/>
              <a:t>  := 'p'</a:t>
            </a:r>
          </a:p>
          <a:p>
            <a:r>
              <a:rPr lang="en-US" altLang="ko-KR" dirty="0"/>
              <a:t>   , </a:t>
            </a:r>
            <a:r>
              <a:rPr lang="en-US" altLang="ko-KR" dirty="0" err="1"/>
              <a:t>p_groupname</a:t>
            </a:r>
            <a:r>
              <a:rPr lang="en-US" altLang="ko-KR" dirty="0"/>
              <a:t>          </a:t>
            </a:r>
            <a:r>
              <a:rPr lang="en-US" altLang="ko-KR" dirty="0" err="1"/>
              <a:t>buytbl.groupname%type</a:t>
            </a:r>
            <a:r>
              <a:rPr lang="en-US" altLang="ko-KR" dirty="0"/>
              <a:t> := 'g'</a:t>
            </a:r>
          </a:p>
          <a:p>
            <a:r>
              <a:rPr lang="en-US" altLang="ko-KR" dirty="0"/>
              <a:t>   , </a:t>
            </a:r>
            <a:r>
              <a:rPr lang="en-US" altLang="ko-KR" dirty="0" err="1"/>
              <a:t>p_price</a:t>
            </a:r>
            <a:r>
              <a:rPr lang="en-US" altLang="ko-KR" dirty="0"/>
              <a:t>              </a:t>
            </a:r>
            <a:r>
              <a:rPr lang="en-US" altLang="ko-KR" dirty="0" err="1"/>
              <a:t>buytbl.price%type</a:t>
            </a:r>
            <a:r>
              <a:rPr lang="en-US" altLang="ko-KR" dirty="0"/>
              <a:t> DEFAULT 0</a:t>
            </a:r>
          </a:p>
          <a:p>
            <a:r>
              <a:rPr lang="en-US" altLang="ko-KR" dirty="0"/>
              <a:t>   , </a:t>
            </a:r>
            <a:r>
              <a:rPr lang="en-US" altLang="ko-KR" dirty="0" err="1"/>
              <a:t>p_amount</a:t>
            </a:r>
            <a:r>
              <a:rPr lang="en-US" altLang="ko-KR" dirty="0"/>
              <a:t>             </a:t>
            </a:r>
            <a:r>
              <a:rPr lang="en-US" altLang="ko-KR" dirty="0" err="1"/>
              <a:t>buytbl.amount%type</a:t>
            </a:r>
            <a:r>
              <a:rPr lang="en-US" altLang="ko-KR" dirty="0"/>
              <a:t> DEFAULT 0</a:t>
            </a:r>
          </a:p>
          <a:p>
            <a:r>
              <a:rPr lang="en-US" altLang="ko-KR" dirty="0"/>
              <a:t>   </a:t>
            </a:r>
            <a:r>
              <a:rPr lang="en-US" altLang="ko-KR" dirty="0" smtClean="0"/>
              <a:t>)   </a:t>
            </a:r>
            <a:endParaRPr lang="en-US" altLang="ko-KR" dirty="0"/>
          </a:p>
          <a:p>
            <a:r>
              <a:rPr lang="en-US" altLang="ko-KR" dirty="0"/>
              <a:t>IS</a:t>
            </a:r>
          </a:p>
          <a:p>
            <a:endParaRPr lang="en-US" altLang="ko-KR" dirty="0"/>
          </a:p>
          <a:p>
            <a:r>
              <a:rPr lang="en-US" altLang="ko-KR" dirty="0"/>
              <a:t> BEGIN</a:t>
            </a:r>
          </a:p>
          <a:p>
            <a:r>
              <a:rPr lang="en-US" altLang="ko-KR" dirty="0"/>
              <a:t>      update </a:t>
            </a:r>
            <a:r>
              <a:rPr lang="en-US" altLang="ko-KR" dirty="0" err="1"/>
              <a:t>buytbl</a:t>
            </a:r>
            <a:endParaRPr lang="en-US" altLang="ko-KR" dirty="0"/>
          </a:p>
          <a:p>
            <a:r>
              <a:rPr lang="en-US" altLang="ko-KR" dirty="0"/>
              <a:t>      set </a:t>
            </a:r>
          </a:p>
          <a:p>
            <a:r>
              <a:rPr lang="en-US" altLang="ko-KR" dirty="0"/>
              <a:t>         </a:t>
            </a:r>
            <a:r>
              <a:rPr lang="en-US" altLang="ko-KR" dirty="0" err="1"/>
              <a:t>prodname</a:t>
            </a:r>
            <a:r>
              <a:rPr lang="en-US" altLang="ko-KR" dirty="0"/>
              <a:t> = </a:t>
            </a:r>
            <a:r>
              <a:rPr lang="en-US" altLang="ko-KR" dirty="0" err="1"/>
              <a:t>p_prodname</a:t>
            </a:r>
            <a:endParaRPr lang="en-US" altLang="ko-KR" dirty="0"/>
          </a:p>
          <a:p>
            <a:r>
              <a:rPr lang="en-US" altLang="ko-KR" dirty="0"/>
              <a:t>        ,</a:t>
            </a:r>
            <a:r>
              <a:rPr lang="en-US" altLang="ko-KR" dirty="0" err="1"/>
              <a:t>groupname</a:t>
            </a:r>
            <a:r>
              <a:rPr lang="en-US" altLang="ko-KR" dirty="0"/>
              <a:t> = </a:t>
            </a:r>
            <a:r>
              <a:rPr lang="en-US" altLang="ko-KR" dirty="0" err="1"/>
              <a:t>p_groupname</a:t>
            </a:r>
            <a:endParaRPr lang="en-US" altLang="ko-KR" dirty="0"/>
          </a:p>
          <a:p>
            <a:r>
              <a:rPr lang="en-US" altLang="ko-KR" dirty="0"/>
              <a:t>        ,price  =   </a:t>
            </a:r>
            <a:r>
              <a:rPr lang="en-US" altLang="ko-KR" dirty="0" err="1"/>
              <a:t>p_price</a:t>
            </a:r>
            <a:endParaRPr lang="en-US" altLang="ko-KR" dirty="0"/>
          </a:p>
          <a:p>
            <a:r>
              <a:rPr lang="en-US" altLang="ko-KR" dirty="0"/>
              <a:t>        ,amount =   </a:t>
            </a:r>
            <a:r>
              <a:rPr lang="en-US" altLang="ko-KR" dirty="0" err="1"/>
              <a:t>p_amount</a:t>
            </a:r>
            <a:endParaRPr lang="en-US" altLang="ko-KR" dirty="0"/>
          </a:p>
          <a:p>
            <a:r>
              <a:rPr lang="en-US" altLang="ko-KR" dirty="0"/>
              <a:t>      where </a:t>
            </a:r>
            <a:r>
              <a:rPr lang="en-US" altLang="ko-KR" dirty="0" err="1"/>
              <a:t>idnum</a:t>
            </a:r>
            <a:r>
              <a:rPr lang="en-US" altLang="ko-KR" dirty="0"/>
              <a:t>=</a:t>
            </a:r>
            <a:r>
              <a:rPr lang="en-US" altLang="ko-KR" dirty="0" err="1"/>
              <a:t>p_idnum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commit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END </a:t>
            </a:r>
            <a:r>
              <a:rPr lang="en-US" altLang="ko-KR" dirty="0" err="1"/>
              <a:t>update_buytbl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Update </a:t>
            </a:r>
            <a:r>
              <a:rPr lang="ko-KR" altLang="en-US" dirty="0" smtClean="0"/>
              <a:t>프로시저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9397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create or replace PROCEDURE </a:t>
            </a:r>
            <a:r>
              <a:rPr lang="en-US" altLang="ko-KR" dirty="0" err="1"/>
              <a:t>del_buytbl</a:t>
            </a:r>
            <a:endParaRPr lang="en-US" altLang="ko-KR" dirty="0"/>
          </a:p>
          <a:p>
            <a:r>
              <a:rPr lang="en-US" altLang="ko-KR" dirty="0"/>
              <a:t>  (  </a:t>
            </a:r>
            <a:r>
              <a:rPr lang="en-US" altLang="ko-KR" dirty="0" err="1"/>
              <a:t>p_idnum</a:t>
            </a:r>
            <a:r>
              <a:rPr lang="en-US" altLang="ko-KR" dirty="0"/>
              <a:t>              </a:t>
            </a:r>
            <a:r>
              <a:rPr lang="en-US" altLang="ko-KR" dirty="0" err="1"/>
              <a:t>buytbl.idnum%type</a:t>
            </a:r>
            <a:r>
              <a:rPr lang="en-US" altLang="ko-KR" dirty="0"/>
              <a:t>      </a:t>
            </a:r>
          </a:p>
          <a:p>
            <a:r>
              <a:rPr lang="en-US" altLang="ko-KR" dirty="0"/>
              <a:t>   </a:t>
            </a:r>
            <a:r>
              <a:rPr lang="en-US" altLang="ko-KR" dirty="0" smtClean="0"/>
              <a:t>)   </a:t>
            </a:r>
            <a:endParaRPr lang="en-US" altLang="ko-KR" dirty="0"/>
          </a:p>
          <a:p>
            <a:r>
              <a:rPr lang="en-US" altLang="ko-KR" dirty="0"/>
              <a:t>IS</a:t>
            </a:r>
          </a:p>
          <a:p>
            <a:r>
              <a:rPr lang="en-US" altLang="ko-KR" dirty="0"/>
              <a:t>     </a:t>
            </a:r>
            <a:r>
              <a:rPr lang="en-US" altLang="ko-KR" dirty="0" err="1"/>
              <a:t>zeroDelete</a:t>
            </a:r>
            <a:r>
              <a:rPr lang="en-US" altLang="ko-KR" dirty="0"/>
              <a:t>           Exception;</a:t>
            </a:r>
          </a:p>
          <a:p>
            <a:r>
              <a:rPr lang="en-US" altLang="ko-KR" dirty="0"/>
              <a:t> BEGIN</a:t>
            </a:r>
          </a:p>
          <a:p>
            <a:r>
              <a:rPr lang="en-US" altLang="ko-KR" dirty="0"/>
              <a:t>     delete from </a:t>
            </a:r>
            <a:r>
              <a:rPr lang="en-US" altLang="ko-KR" dirty="0" err="1"/>
              <a:t>buytbl</a:t>
            </a:r>
            <a:r>
              <a:rPr lang="en-US" altLang="ko-KR" dirty="0"/>
              <a:t> where </a:t>
            </a:r>
            <a:r>
              <a:rPr lang="en-US" altLang="ko-KR" dirty="0" err="1"/>
              <a:t>idnum</a:t>
            </a:r>
            <a:r>
              <a:rPr lang="en-US" altLang="ko-KR" dirty="0"/>
              <a:t>=</a:t>
            </a:r>
            <a:r>
              <a:rPr lang="en-US" altLang="ko-KR" dirty="0" err="1"/>
              <a:t>p_idnum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commit;</a:t>
            </a:r>
          </a:p>
          <a:p>
            <a:r>
              <a:rPr lang="en-US" altLang="ko-KR" dirty="0" smtClean="0"/>
              <a:t>END </a:t>
            </a:r>
            <a:r>
              <a:rPr lang="en-US" altLang="ko-KR" dirty="0" err="1"/>
              <a:t>del_buytbl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Delete </a:t>
            </a:r>
            <a:r>
              <a:rPr lang="ko-KR" altLang="en-US" dirty="0" smtClean="0"/>
              <a:t>프로시저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520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create or replace PROCEDURE SELECTALLCOLUMN_BUYTBL </a:t>
            </a:r>
          </a:p>
          <a:p>
            <a:r>
              <a:rPr lang="en-US" altLang="ko-KR" dirty="0"/>
              <a:t> (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p_cursor</a:t>
            </a:r>
            <a:r>
              <a:rPr lang="en-US" altLang="ko-KR" dirty="0"/>
              <a:t> OUT SYS_REFCURSOR)</a:t>
            </a:r>
          </a:p>
          <a:p>
            <a:r>
              <a:rPr lang="en-US" altLang="ko-KR" dirty="0"/>
              <a:t> IS</a:t>
            </a:r>
          </a:p>
          <a:p>
            <a:r>
              <a:rPr lang="en-US" altLang="ko-KR" dirty="0"/>
              <a:t> BEGIN</a:t>
            </a:r>
          </a:p>
          <a:p>
            <a:r>
              <a:rPr lang="en-US" altLang="ko-KR" dirty="0"/>
              <a:t> OPEN </a:t>
            </a:r>
            <a:r>
              <a:rPr lang="en-US" altLang="ko-KR" dirty="0" err="1"/>
              <a:t>p_cursor</a:t>
            </a:r>
            <a:r>
              <a:rPr lang="en-US" altLang="ko-KR" dirty="0"/>
              <a:t> FOR</a:t>
            </a:r>
          </a:p>
          <a:p>
            <a:r>
              <a:rPr lang="en-US" altLang="ko-KR" dirty="0"/>
              <a:t> SELECT *</a:t>
            </a:r>
          </a:p>
          <a:p>
            <a:r>
              <a:rPr lang="en-US" altLang="ko-KR" dirty="0"/>
              <a:t> FROM BUYTBL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END </a:t>
            </a:r>
            <a:r>
              <a:rPr lang="en-US" altLang="ko-KR" dirty="0"/>
              <a:t>SELECTALLCOLUMN_BUYTBL;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Select </a:t>
            </a:r>
            <a:r>
              <a:rPr lang="ko-KR" altLang="en-US" smtClean="0"/>
              <a:t>프로시저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721492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자연 테마</Template>
  <TotalTime>186</TotalTime>
  <Words>257</Words>
  <Application>Microsoft Office PowerPoint</Application>
  <PresentationFormat>와이드스크린</PresentationFormat>
  <Paragraphs>70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Tahoma</vt:lpstr>
      <vt:lpstr>Wingdings</vt:lpstr>
      <vt:lpstr>New_Natural01</vt:lpstr>
      <vt:lpstr>프로시저와 함수</vt:lpstr>
      <vt:lpstr>프로시저</vt:lpstr>
      <vt:lpstr>프로시저 생성</vt:lpstr>
      <vt:lpstr>Insert 프로시저</vt:lpstr>
      <vt:lpstr>Update 프로시저</vt:lpstr>
      <vt:lpstr>Delete 프로시저</vt:lpstr>
      <vt:lpstr>Select 프로시저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프로시저와 함수</dc:title>
  <dc:creator>KB</dc:creator>
  <cp:lastModifiedBy>KB</cp:lastModifiedBy>
  <cp:revision>21</cp:revision>
  <dcterms:created xsi:type="dcterms:W3CDTF">2021-03-08T06:01:41Z</dcterms:created>
  <dcterms:modified xsi:type="dcterms:W3CDTF">2021-03-10T23:59:44Z</dcterms:modified>
</cp:coreProperties>
</file>