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9" r:id="rId6"/>
    <p:sldId id="265" r:id="rId7"/>
    <p:sldId id="260" r:id="rId8"/>
    <p:sldId id="261" r:id="rId9"/>
    <p:sldId id="266" r:id="rId10"/>
    <p:sldId id="268" r:id="rId11"/>
    <p:sldId id="264" r:id="rId12"/>
  </p:sldIdLst>
  <p:sldSz cx="12192000" cy="6858000"/>
  <p:notesSz cx="6858000" cy="9144000"/>
  <p:embeddedFontLst>
    <p:embeddedFont>
      <p:font typeface="HY헤드라인M" panose="02030600000101010101" pitchFamily="18" charset="-127"/>
      <p:regular r:id="rId14"/>
    </p:embeddedFont>
    <p:embeddedFont>
      <p:font typeface="KoPubWorld돋움체 Light" panose="020B0600000101010101" charset="-127"/>
      <p:regular r:id="rId15"/>
    </p:embeddedFont>
    <p:embeddedFont>
      <p:font typeface="KoPubWorld돋움체 Bold" panose="020B0600000101010101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HY견고딕" panose="02030600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36D2CE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44" autoAdjust="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05469-C88F-4010-A23A-5E79E46EADD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5768-71FF-479D-8983-3438927D2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7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E5768-71FF-479D-8983-3438927D27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6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8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5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8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6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7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5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6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0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HE오르다 스터디카페 인천옥련점 - 대한민국 인천광역시 연수구 옥련동 253-1 인화빌딩 2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2823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2823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6954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스터디 카페 예약 프로그램</a:t>
            </a:r>
            <a:endParaRPr lang="ko-KR" altLang="en-US" sz="44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17764" y="2489266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JAVA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5071885" y="160708"/>
            <a:ext cx="319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실제 구현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1904B-C9CC-4094-A804-2A11D9E106B6}"/>
              </a:ext>
            </a:extLst>
          </p:cNvPr>
          <p:cNvSpPr txBox="1"/>
          <p:nvPr/>
        </p:nvSpPr>
        <p:spPr>
          <a:xfrm>
            <a:off x="4105427" y="18816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03.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88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671342" y="3107186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759845" y="2725738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759845" y="2706392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1498" y="-2962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526717" y="165894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7C0A-107D-42CB-B9CD-E10345F601C6}"/>
              </a:ext>
            </a:extLst>
          </p:cNvPr>
          <p:cNvSpPr txBox="1"/>
          <p:nvPr/>
        </p:nvSpPr>
        <p:spPr>
          <a:xfrm>
            <a:off x="8473151" y="344715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실제 동작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ADF25E-6F06-4DE7-94B4-654C6025BF7E}"/>
              </a:ext>
            </a:extLst>
          </p:cNvPr>
          <p:cNvGrpSpPr/>
          <p:nvPr/>
        </p:nvGrpSpPr>
        <p:grpSpPr>
          <a:xfrm>
            <a:off x="1325911" y="1924022"/>
            <a:ext cx="2395606" cy="3261626"/>
            <a:chOff x="706182" y="2099776"/>
            <a:chExt cx="1853967" cy="252418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6BE2D3B-A3F9-4D3A-A685-F7D5F2209B39}"/>
                </a:ext>
              </a:extLst>
            </p:cNvPr>
            <p:cNvSpPr/>
            <p:nvPr/>
          </p:nvSpPr>
          <p:spPr>
            <a:xfrm>
              <a:off x="706182" y="2290396"/>
              <a:ext cx="1853967" cy="2333563"/>
            </a:xfrm>
            <a:prstGeom prst="roundRect">
              <a:avLst/>
            </a:prstGeom>
            <a:noFill/>
            <a:ln w="28575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299741-51D3-4D97-8932-F315F59FDAA6}"/>
                </a:ext>
              </a:extLst>
            </p:cNvPr>
            <p:cNvSpPr/>
            <p:nvPr/>
          </p:nvSpPr>
          <p:spPr>
            <a:xfrm>
              <a:off x="1115736" y="2099776"/>
              <a:ext cx="1074333" cy="42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1610643" y="3407292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클래스 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C3A4C-9A1E-4998-B64C-27B322E1FB56}"/>
              </a:ext>
            </a:extLst>
          </p:cNvPr>
          <p:cNvSpPr txBox="1"/>
          <p:nvPr/>
        </p:nvSpPr>
        <p:spPr>
          <a:xfrm>
            <a:off x="2118824" y="1769307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CC085D5-98AA-4E0F-BB31-F83BDB4EEE85}"/>
              </a:ext>
            </a:extLst>
          </p:cNvPr>
          <p:cNvGrpSpPr/>
          <p:nvPr/>
        </p:nvGrpSpPr>
        <p:grpSpPr>
          <a:xfrm>
            <a:off x="4654717" y="1924022"/>
            <a:ext cx="2395606" cy="3261626"/>
            <a:chOff x="706182" y="2099776"/>
            <a:chExt cx="1853967" cy="25241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C606B16-D037-40AE-AFDC-3C9E1BB6FB43}"/>
                </a:ext>
              </a:extLst>
            </p:cNvPr>
            <p:cNvSpPr/>
            <p:nvPr/>
          </p:nvSpPr>
          <p:spPr>
            <a:xfrm>
              <a:off x="706182" y="2290396"/>
              <a:ext cx="1853967" cy="2333563"/>
            </a:xfrm>
            <a:prstGeom prst="roundRect">
              <a:avLst/>
            </a:prstGeom>
            <a:noFill/>
            <a:ln w="28575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DC5C0C-55C6-4404-A242-8588F44EAB1D}"/>
                </a:ext>
              </a:extLst>
            </p:cNvPr>
            <p:cNvSpPr/>
            <p:nvPr/>
          </p:nvSpPr>
          <p:spPr>
            <a:xfrm>
              <a:off x="1115736" y="2099776"/>
              <a:ext cx="1074333" cy="42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BC4EE3-0F12-4661-8D74-3439890EB00E}"/>
              </a:ext>
            </a:extLst>
          </p:cNvPr>
          <p:cNvGrpSpPr/>
          <p:nvPr/>
        </p:nvGrpSpPr>
        <p:grpSpPr>
          <a:xfrm>
            <a:off x="8034530" y="1924022"/>
            <a:ext cx="2395606" cy="3261626"/>
            <a:chOff x="706182" y="2099776"/>
            <a:chExt cx="1853967" cy="252418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27EB350-3512-4C72-89F7-565BC78541CA}"/>
                </a:ext>
              </a:extLst>
            </p:cNvPr>
            <p:cNvSpPr/>
            <p:nvPr/>
          </p:nvSpPr>
          <p:spPr>
            <a:xfrm>
              <a:off x="706182" y="2290396"/>
              <a:ext cx="1853967" cy="2333563"/>
            </a:xfrm>
            <a:prstGeom prst="roundRect">
              <a:avLst/>
            </a:prstGeom>
            <a:noFill/>
            <a:ln w="28575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4E5519-4418-4713-8F6D-D170A93F1DD2}"/>
                </a:ext>
              </a:extLst>
            </p:cNvPr>
            <p:cNvSpPr/>
            <p:nvPr/>
          </p:nvSpPr>
          <p:spPr>
            <a:xfrm>
              <a:off x="1115736" y="2099776"/>
              <a:ext cx="1074333" cy="42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1C3A4C-9A1E-4998-B64C-27B322E1FB56}"/>
              </a:ext>
            </a:extLst>
          </p:cNvPr>
          <p:cNvSpPr txBox="1"/>
          <p:nvPr/>
        </p:nvSpPr>
        <p:spPr>
          <a:xfrm>
            <a:off x="5444153" y="177053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132138" y="3188686"/>
            <a:ext cx="1293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회원가입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ID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찾기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로그인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시간충전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좌석선택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퇴실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FC9F3-8653-43AE-9477-2C2433CDFB7C}"/>
              </a:ext>
            </a:extLst>
          </p:cNvPr>
          <p:cNvSpPr txBox="1"/>
          <p:nvPr/>
        </p:nvSpPr>
        <p:spPr>
          <a:xfrm>
            <a:off x="8813487" y="182803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E877D8-D5FE-4795-9673-05AC6AEB0CA0}"/>
              </a:ext>
            </a:extLst>
          </p:cNvPr>
          <p:cNvSpPr txBox="1"/>
          <p:nvPr/>
        </p:nvSpPr>
        <p:spPr>
          <a:xfrm>
            <a:off x="5093338" y="260030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기능 소개</a:t>
            </a: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오르다 스터디카페 인천옥련점 - 대한민국 인천광역시 연수구 옥련동 253-1 인화빌딩 2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9229786" y="264097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클래스 소개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>
            <a:off x="903648" y="1043576"/>
            <a:ext cx="11077200" cy="45719"/>
          </a:xfrm>
          <a:prstGeom prst="rect">
            <a:avLst/>
          </a:prstGeom>
          <a:solidFill>
            <a:srgbClr val="64DE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D0FEFDB-DB91-4CE0-8E50-2DE794412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66675"/>
              </p:ext>
            </p:extLst>
          </p:nvPr>
        </p:nvGraphicFramePr>
        <p:xfrm>
          <a:off x="1747258" y="1506465"/>
          <a:ext cx="938998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721">
                  <a:extLst>
                    <a:ext uri="{9D8B030D-6E8A-4147-A177-3AD203B41FA5}">
                      <a16:colId xmlns:a16="http://schemas.microsoft.com/office/drawing/2014/main" val="3855044537"/>
                    </a:ext>
                  </a:extLst>
                </a:gridCol>
                <a:gridCol w="3381065">
                  <a:extLst>
                    <a:ext uri="{9D8B030D-6E8A-4147-A177-3AD203B41FA5}">
                      <a16:colId xmlns:a16="http://schemas.microsoft.com/office/drawing/2014/main" val="57706598"/>
                    </a:ext>
                  </a:extLst>
                </a:gridCol>
                <a:gridCol w="5478195">
                  <a:extLst>
                    <a:ext uri="{9D8B030D-6E8A-4147-A177-3AD203B41FA5}">
                      <a16:colId xmlns:a16="http://schemas.microsoft.com/office/drawing/2014/main" val="33782803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 명</a:t>
                      </a:r>
                    </a:p>
                  </a:txBody>
                  <a:tcPr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288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DE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연결</a:t>
                      </a: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102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Private</a:t>
                      </a:r>
                      <a:r>
                        <a:rPr lang="ko-KR" altLang="en-US" dirty="0"/>
                        <a:t>으로 설정한 변수 활용</a:t>
                      </a: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25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MemberDao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로그인 정보가 있는지 확인</a:t>
                      </a: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562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DE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DE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LoginFrame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로그인 프레임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메인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)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56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JoinFrame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프레임</a:t>
                      </a: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951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FindFrime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DE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찾기 프레임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4876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DE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</a:rPr>
                        <a:t>MemberListFrame</a:t>
                      </a:r>
                      <a:endParaRPr lang="ko-KR" altLang="ko-KR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DE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</a:rPr>
                        <a:t>로그인 후 리스트 출력 프레임</a:t>
                      </a:r>
                      <a:endParaRPr lang="ko-KR" altLang="ko-KR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63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List</a:t>
                      </a:r>
                      <a:endParaRPr lang="ko-KR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리스트에서 로그인한 사람에 해당하는 데이터 출력</a:t>
                      </a:r>
                      <a:endParaRPr lang="ko-KR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038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Seat</a:t>
                      </a:r>
                      <a:endParaRPr lang="ko-KR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좌석 프레임</a:t>
                      </a:r>
                      <a:endParaRPr lang="ko-KR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좌석 선택 중복 방지</a:t>
                      </a: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473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TimeFuncton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이용권 시간 추가</a:t>
                      </a:r>
                    </a:p>
                  </a:txBody>
                  <a:tcPr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133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49B3D5-3648-445B-A8E6-64CD68DE0D57}"/>
              </a:ext>
            </a:extLst>
          </p:cNvPr>
          <p:cNvSpPr txBox="1"/>
          <p:nvPr/>
        </p:nvSpPr>
        <p:spPr>
          <a:xfrm>
            <a:off x="8328192" y="258298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01.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r="49089" b="65366"/>
          <a:stretch/>
        </p:blipFill>
        <p:spPr>
          <a:xfrm>
            <a:off x="5295991" y="1204896"/>
            <a:ext cx="5799419" cy="3892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9C9FB6-2384-4A50-800C-AA392E4E4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23"/>
          <a:stretch/>
        </p:blipFill>
        <p:spPr>
          <a:xfrm>
            <a:off x="5124947" y="1130112"/>
            <a:ext cx="6962775" cy="547905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3" y="1604760"/>
            <a:ext cx="4180630" cy="2264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8AE7A-0971-4449-9DFA-C0C251319537}"/>
              </a:ext>
            </a:extLst>
          </p:cNvPr>
          <p:cNvSpPr txBox="1"/>
          <p:nvPr/>
        </p:nvSpPr>
        <p:spPr>
          <a:xfrm>
            <a:off x="2964038" y="2737201"/>
            <a:ext cx="229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403C8E-5969-4BA0-8D56-BBA642A9F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7" y="1365316"/>
            <a:ext cx="3547182" cy="3560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05B6C3-B175-4E2E-A45B-007B98DBDBE8}"/>
              </a:ext>
            </a:extLst>
          </p:cNvPr>
          <p:cNvSpPr txBox="1"/>
          <p:nvPr/>
        </p:nvSpPr>
        <p:spPr>
          <a:xfrm>
            <a:off x="4105427" y="18816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02.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2D7D40-C3CD-424C-80CF-04F7569FC6AA}"/>
              </a:ext>
            </a:extLst>
          </p:cNvPr>
          <p:cNvSpPr/>
          <p:nvPr/>
        </p:nvSpPr>
        <p:spPr>
          <a:xfrm>
            <a:off x="5071885" y="169097"/>
            <a:ext cx="319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회원가입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0C91B3-F1EB-4905-BEAE-FDB6881F52F3}"/>
              </a:ext>
            </a:extLst>
          </p:cNvPr>
          <p:cNvSpPr/>
          <p:nvPr/>
        </p:nvSpPr>
        <p:spPr>
          <a:xfrm>
            <a:off x="5919537" y="2954955"/>
            <a:ext cx="3336758" cy="3862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7D5182-862A-412C-9E54-BA5848A0E3AB}"/>
              </a:ext>
            </a:extLst>
          </p:cNvPr>
          <p:cNvSpPr/>
          <p:nvPr/>
        </p:nvSpPr>
        <p:spPr>
          <a:xfrm>
            <a:off x="5919537" y="4746529"/>
            <a:ext cx="3336758" cy="3862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5071885" y="179369"/>
            <a:ext cx="319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회원가입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1904B-C9CC-4094-A804-2A11D9E106B6}"/>
              </a:ext>
            </a:extLst>
          </p:cNvPr>
          <p:cNvSpPr txBox="1"/>
          <p:nvPr/>
        </p:nvSpPr>
        <p:spPr>
          <a:xfrm>
            <a:off x="4105427" y="18816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02.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10C9BA-BA7E-4625-A60B-EA7D1A79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5" y="1470748"/>
            <a:ext cx="6532362" cy="4387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C94DA8-F5CF-4066-9C04-3F6BB1F9B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2" t="38555"/>
          <a:stretch/>
        </p:blipFill>
        <p:spPr>
          <a:xfrm>
            <a:off x="1557687" y="1227057"/>
            <a:ext cx="8987526" cy="48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5071885" y="160708"/>
            <a:ext cx="319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ID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찾기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1904B-C9CC-4094-A804-2A11D9E106B6}"/>
              </a:ext>
            </a:extLst>
          </p:cNvPr>
          <p:cNvSpPr txBox="1"/>
          <p:nvPr/>
        </p:nvSpPr>
        <p:spPr>
          <a:xfrm>
            <a:off x="4105427" y="18816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02.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B7507C-BB22-46F2-927A-0C0278BB8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1" y="1213285"/>
            <a:ext cx="5144218" cy="40963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BF008B-632C-42C5-92B4-2E40E1073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571" y="1213285"/>
            <a:ext cx="7441187" cy="46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8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FC4DAA-0B54-4350-939A-3236F06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61" y="1111426"/>
            <a:ext cx="6305550" cy="5353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A29CF8-7B5D-4F3D-A338-C7C2C9AB4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842"/>
          <a:stretch/>
        </p:blipFill>
        <p:spPr>
          <a:xfrm>
            <a:off x="5460516" y="1439181"/>
            <a:ext cx="5400870" cy="7859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735998-7A3A-421A-A121-1C62A16BFF89}"/>
              </a:ext>
            </a:extLst>
          </p:cNvPr>
          <p:cNvSpPr txBox="1"/>
          <p:nvPr/>
        </p:nvSpPr>
        <p:spPr>
          <a:xfrm>
            <a:off x="4105427" y="18816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02.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9E0009-C9E8-4A72-9DB9-8C9FF29BB9C0}"/>
              </a:ext>
            </a:extLst>
          </p:cNvPr>
          <p:cNvSpPr/>
          <p:nvPr/>
        </p:nvSpPr>
        <p:spPr>
          <a:xfrm>
            <a:off x="5071885" y="160708"/>
            <a:ext cx="319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시간 충전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6EC71D-5B1C-48B6-A672-16EF6334A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02512"/>
            <a:ext cx="4505696" cy="3251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B2EE0-0E0E-4DD4-ACCA-48A4988ACFA7}"/>
              </a:ext>
            </a:extLst>
          </p:cNvPr>
          <p:cNvSpPr txBox="1"/>
          <p:nvPr/>
        </p:nvSpPr>
        <p:spPr>
          <a:xfrm>
            <a:off x="1063690" y="3860025"/>
            <a:ext cx="58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①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D6B1F3-4D29-4EA4-AE7E-48B83FAE8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02512"/>
            <a:ext cx="4505695" cy="32425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A4CA7-2FE0-42A6-9614-6EE4B1557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818" b="160"/>
          <a:stretch/>
        </p:blipFill>
        <p:spPr>
          <a:xfrm>
            <a:off x="5441660" y="2235752"/>
            <a:ext cx="5419725" cy="966652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B5660EE8-7704-4B7C-B0CB-5B4008C731A6}"/>
              </a:ext>
            </a:extLst>
          </p:cNvPr>
          <p:cNvSpPr/>
          <p:nvPr/>
        </p:nvSpPr>
        <p:spPr>
          <a:xfrm>
            <a:off x="5954372" y="3303377"/>
            <a:ext cx="3825354" cy="293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BA0BBEF-1488-4950-94B2-D4BEC3559803}"/>
              </a:ext>
            </a:extLst>
          </p:cNvPr>
          <p:cNvSpPr/>
          <p:nvPr/>
        </p:nvSpPr>
        <p:spPr>
          <a:xfrm>
            <a:off x="5654351" y="4481461"/>
            <a:ext cx="5980249" cy="956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FB1DEF-D67F-4963-8128-FDD9F9E26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3" y="1111426"/>
            <a:ext cx="4702872" cy="339424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5071885" y="160708"/>
            <a:ext cx="319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좌석 선택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0C32-E769-4FB6-8323-1576E3442263}"/>
              </a:ext>
            </a:extLst>
          </p:cNvPr>
          <p:cNvSpPr txBox="1"/>
          <p:nvPr/>
        </p:nvSpPr>
        <p:spPr>
          <a:xfrm>
            <a:off x="2416029" y="3668617"/>
            <a:ext cx="188388" cy="587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918E20-4637-45DE-AC6E-6D3E69A60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9" y="1399046"/>
            <a:ext cx="4059179" cy="41213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886663-9B67-4248-9155-C547C8F1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731" y="2191559"/>
            <a:ext cx="4856460" cy="44991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B86001-DDF2-41E9-B6CE-51AD1846C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731" y="1057407"/>
            <a:ext cx="4853391" cy="1116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21904B-C9CC-4094-A804-2A11D9E106B6}"/>
              </a:ext>
            </a:extLst>
          </p:cNvPr>
          <p:cNvSpPr txBox="1"/>
          <p:nvPr/>
        </p:nvSpPr>
        <p:spPr>
          <a:xfrm>
            <a:off x="4105427" y="18816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02.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CD1A69-C1AC-4222-8272-71B8EAD60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019" y="1064773"/>
            <a:ext cx="5209953" cy="43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5071885" y="160708"/>
            <a:ext cx="319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퇴실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1904B-C9CC-4094-A804-2A11D9E106B6}"/>
              </a:ext>
            </a:extLst>
          </p:cNvPr>
          <p:cNvSpPr txBox="1"/>
          <p:nvPr/>
        </p:nvSpPr>
        <p:spPr>
          <a:xfrm>
            <a:off x="4105427" y="18816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02.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A90019-4B09-41A6-AE14-25CCA0E0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9" y="1779047"/>
            <a:ext cx="4076571" cy="22157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73978F-47A2-4F58-8D10-698445421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5894" b="67120"/>
          <a:stretch/>
        </p:blipFill>
        <p:spPr>
          <a:xfrm>
            <a:off x="4732350" y="1779047"/>
            <a:ext cx="5729832" cy="22549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30CE1B-B45A-442B-B771-0DB72C360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43"/>
          <a:stretch/>
        </p:blipFill>
        <p:spPr>
          <a:xfrm>
            <a:off x="4216164" y="1271824"/>
            <a:ext cx="7731971" cy="45850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117F28-29CB-4185-A3E6-5A823253E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385" y="1213285"/>
            <a:ext cx="7524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2981</TotalTime>
  <Words>119</Words>
  <Application>Microsoft Office PowerPoint</Application>
  <PresentationFormat>와이드스크린</PresentationFormat>
  <Paragraphs>62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KoPubWorld돋움체 Light</vt:lpstr>
      <vt:lpstr>KoPubWorld돋움체 Bold</vt:lpstr>
      <vt:lpstr>맑은 고딕</vt:lpstr>
      <vt:lpstr>Arial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KB</cp:lastModifiedBy>
  <cp:revision>62</cp:revision>
  <dcterms:created xsi:type="dcterms:W3CDTF">2020-01-03T14:16:53Z</dcterms:created>
  <dcterms:modified xsi:type="dcterms:W3CDTF">2021-04-20T06:07:14Z</dcterms:modified>
</cp:coreProperties>
</file>