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7F5"/>
    <a:srgbClr val="1D2A87"/>
    <a:srgbClr val="343A40"/>
    <a:srgbClr val="D9D9D9"/>
    <a:srgbClr val="4D565F"/>
    <a:srgbClr val="EC731E"/>
    <a:srgbClr val="ECECEC"/>
    <a:srgbClr val="E4E4E4"/>
    <a:srgbClr val="B86328"/>
    <a:srgbClr val="6E7B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86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1F3FE-FE76-4EDF-A98E-6881D09A7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FAEBDE-848E-451D-9554-159F53DC2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039FC-2CB3-4E6A-80AF-213BC73C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4674-69EC-4DD5-A05E-4789A74A3590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A14FEE-61AB-4748-BE83-730E8E05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E094A-DBE0-42C6-AAE3-BEC1AB85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33CF-4A88-4EBA-8BA4-4F2AB6AC8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89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5F027-6572-4EF4-8ED4-48B8C46B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76ADED-5E4B-4E10-9230-6377F4D4F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93F34-1B6F-407B-81F7-B3ABD70B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4674-69EC-4DD5-A05E-4789A74A3590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54929-2AED-4AA2-BC38-3DC1F267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7DB36-B2CA-4852-B570-10DE65BC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33CF-4A88-4EBA-8BA4-4F2AB6AC8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33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EFDB77-7032-4AEF-A075-63BE529D6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D56F07-EC82-4B30-AB16-A0E490FF5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723BF-F562-4458-8210-62238A86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4674-69EC-4DD5-A05E-4789A74A3590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204E8-AA66-4AD0-B535-2B07D021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3BD919-2B3B-4E1C-BACC-AA6A5A48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33CF-4A88-4EBA-8BA4-4F2AB6AC8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33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6018B-2582-48D8-8899-A9CD7F46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67BE9-2B06-4EDC-880D-6253A4AF0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174A1D-9FD7-4FF7-A990-7B881F75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4674-69EC-4DD5-A05E-4789A74A3590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17889-F514-49BA-8DFF-49E39190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952BD-4792-4827-BB75-4E63BF3F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33CF-4A88-4EBA-8BA4-4F2AB6AC8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32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3E4D0-1981-4445-BDFE-0C4CBE01C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017E65-E2AC-49D1-BDD4-8669BE56F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D6BFD-A0E0-453A-B5EE-A8A94055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4674-69EC-4DD5-A05E-4789A74A3590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943176-C1A2-4F2E-8C68-5DD4A13F6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88586-E104-4701-AFF2-30333F50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33CF-4A88-4EBA-8BA4-4F2AB6AC8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12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B70BE-59FE-4C09-B331-BB3F2A01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BF625F-617B-4E50-AC8A-0CAC069B2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61E46A-85C2-40D9-9BAB-8FAC09291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FADBB4-4DF4-4D65-8917-330EF9D5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4674-69EC-4DD5-A05E-4789A74A3590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1BDC92-78A3-438B-B491-0CF0E027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53540D-A4B7-4A84-B01D-EE5A461A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33CF-4A88-4EBA-8BA4-4F2AB6AC8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5A7D8-C3BF-4365-A4E6-C493C200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22E1F-FFA4-4977-B13D-F76868003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069D03-2E27-47B6-A77C-AE53D0E5D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CEAB26-5084-4A7B-95F9-4E1B36FCA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9D4B1F-7CD3-42B7-9656-FC93B9C3D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587869-C0A6-4682-B8B3-3564D23F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4674-69EC-4DD5-A05E-4789A74A3590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68649A-6D17-47DB-9D6E-AA419F89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FD8D7-8C14-447E-8260-03F57CD9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33CF-4A88-4EBA-8BA4-4F2AB6AC8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09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C1209-2C04-4B06-9C4D-F65E8CF8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F020AE-6FCE-40A3-91EA-F441649D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4674-69EC-4DD5-A05E-4789A74A3590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EBC5F2-5400-4354-B7D9-0448B835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0411BB-D805-4239-9E8E-0F48FACF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33CF-4A88-4EBA-8BA4-4F2AB6AC8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95B6A3-A3DC-4330-B6E2-225B1652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4674-69EC-4DD5-A05E-4789A74A3590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81472C-3664-4FC0-9263-470173B4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7A3B67-515F-4E4D-AF28-CB43811E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33CF-4A88-4EBA-8BA4-4F2AB6AC8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91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E30D6-6886-4E9F-BE84-5912636E2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09DE06-A003-4A4A-9BEA-199FAA6CE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8C8DC5-12CC-4038-913E-4F0404750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7029AD-AEC3-4E76-A8D2-0C674B75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4674-69EC-4DD5-A05E-4789A74A3590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F3F461-A2A9-48B3-847A-519A4DE9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64554E-4F2E-4AC7-B4CF-EB434D71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33CF-4A88-4EBA-8BA4-4F2AB6AC8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74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F3BB3-0975-411F-BFA2-3AD9B3CF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AF8A53-9130-4F86-8FC8-0E76CEDB3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26F6D7-6CE0-4118-AFDC-6FEB4E7BD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B11581-D7AB-4770-94FC-0D24BE60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4674-69EC-4DD5-A05E-4789A74A3590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03DAC0-8DCE-4DA4-8232-94E4A83D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9B271E-DB69-49BE-A0C1-52300CCB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33CF-4A88-4EBA-8BA4-4F2AB6AC8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9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C5033C-0DEE-4220-B9C5-D96CB24C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BED98A-659F-4BF2-939B-F281DE293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D5E80-8D23-4EE1-94D5-D9119A762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04674-69EC-4DD5-A05E-4789A74A3590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DD9B0-6D2D-49D3-B2C9-3404C1E20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B9FC3-2A77-465F-B276-896756EF7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633CF-4A88-4EBA-8BA4-4F2AB6AC8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82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46B5AA-6871-480E-B151-649D87AF8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02" b="4762"/>
          <a:stretch/>
        </p:blipFill>
        <p:spPr>
          <a:xfrm>
            <a:off x="0" y="6640"/>
            <a:ext cx="12192000" cy="572899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4FFB2CA-3CB7-4C11-BDE6-FA40FCF986E6}"/>
              </a:ext>
            </a:extLst>
          </p:cNvPr>
          <p:cNvSpPr/>
          <p:nvPr/>
        </p:nvSpPr>
        <p:spPr>
          <a:xfrm>
            <a:off x="-1" y="1134658"/>
            <a:ext cx="12059921" cy="2725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C3702C-D8CE-430F-A5E8-9161431DC7B8}"/>
              </a:ext>
            </a:extLst>
          </p:cNvPr>
          <p:cNvSpPr/>
          <p:nvPr/>
        </p:nvSpPr>
        <p:spPr>
          <a:xfrm>
            <a:off x="0" y="5467739"/>
            <a:ext cx="12192000" cy="1390261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32C3A8A-FC3F-4D3F-920C-14B8F600A52F}"/>
              </a:ext>
            </a:extLst>
          </p:cNvPr>
          <p:cNvSpPr/>
          <p:nvPr/>
        </p:nvSpPr>
        <p:spPr>
          <a:xfrm>
            <a:off x="1632858" y="2576560"/>
            <a:ext cx="4310743" cy="2732866"/>
          </a:xfrm>
          <a:prstGeom prst="roundRect">
            <a:avLst>
              <a:gd name="adj" fmla="val 363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0AF7A51-A920-45F4-81D7-93F88945AC76}"/>
              </a:ext>
            </a:extLst>
          </p:cNvPr>
          <p:cNvSpPr/>
          <p:nvPr/>
        </p:nvSpPr>
        <p:spPr>
          <a:xfrm>
            <a:off x="6123993" y="2576559"/>
            <a:ext cx="4310743" cy="2732866"/>
          </a:xfrm>
          <a:prstGeom prst="roundRect">
            <a:avLst>
              <a:gd name="adj" fmla="val 363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588902B6-E202-418C-9B97-8534C3EC47E9}"/>
              </a:ext>
            </a:extLst>
          </p:cNvPr>
          <p:cNvSpPr/>
          <p:nvPr/>
        </p:nvSpPr>
        <p:spPr>
          <a:xfrm>
            <a:off x="1632858" y="2576559"/>
            <a:ext cx="4310743" cy="333730"/>
          </a:xfrm>
          <a:prstGeom prst="round2SameRect">
            <a:avLst>
              <a:gd name="adj1" fmla="val 31513"/>
              <a:gd name="adj2" fmla="val 0"/>
            </a:avLst>
          </a:prstGeom>
          <a:gradFill flip="none" rotWithShape="1">
            <a:gsLst>
              <a:gs pos="100000">
                <a:schemeClr val="bg1">
                  <a:shade val="30000"/>
                  <a:satMod val="115000"/>
                </a:schemeClr>
              </a:gs>
              <a:gs pos="97000">
                <a:schemeClr val="bg1"/>
              </a:gs>
              <a:gs pos="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4A421217-E2C5-4828-AF15-5D9D7BD2F2EB}"/>
              </a:ext>
            </a:extLst>
          </p:cNvPr>
          <p:cNvSpPr/>
          <p:nvPr/>
        </p:nvSpPr>
        <p:spPr>
          <a:xfrm>
            <a:off x="6123992" y="2576557"/>
            <a:ext cx="4310743" cy="419879"/>
          </a:xfrm>
          <a:prstGeom prst="round2SameRect">
            <a:avLst>
              <a:gd name="adj1" fmla="val 31513"/>
              <a:gd name="adj2" fmla="val 0"/>
            </a:avLst>
          </a:prstGeom>
          <a:gradFill flip="none" rotWithShape="1">
            <a:gsLst>
              <a:gs pos="100000">
                <a:schemeClr val="bg1">
                  <a:shade val="30000"/>
                  <a:satMod val="115000"/>
                </a:schemeClr>
              </a:gs>
              <a:gs pos="97000">
                <a:schemeClr val="bg1"/>
              </a:gs>
              <a:gs pos="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530AF7-7660-4B64-AE1B-D9DDF5C76B9E}"/>
              </a:ext>
            </a:extLst>
          </p:cNvPr>
          <p:cNvSpPr/>
          <p:nvPr/>
        </p:nvSpPr>
        <p:spPr>
          <a:xfrm>
            <a:off x="1632858" y="575711"/>
            <a:ext cx="8801877" cy="1842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7D57DBB-A455-4294-89E3-170F65AFC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54" y="9596"/>
            <a:ext cx="967105" cy="42982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B960CE-1C17-421A-AC5D-4D8AFE7386A3}"/>
              </a:ext>
            </a:extLst>
          </p:cNvPr>
          <p:cNvSpPr/>
          <p:nvPr/>
        </p:nvSpPr>
        <p:spPr>
          <a:xfrm>
            <a:off x="10159" y="6639"/>
            <a:ext cx="12047276" cy="410755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2860729-125C-444B-B15B-CFF3EADD4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442" y="63182"/>
            <a:ext cx="3952875" cy="3714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CFDACB9-A899-48BA-ADC9-0837998AB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3" y="9451"/>
            <a:ext cx="967105" cy="4298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FBB256-E3DE-46DA-9DD8-D2B27E86E3D2}"/>
              </a:ext>
            </a:extLst>
          </p:cNvPr>
          <p:cNvSpPr txBox="1"/>
          <p:nvPr/>
        </p:nvSpPr>
        <p:spPr>
          <a:xfrm>
            <a:off x="10972800" y="74182"/>
            <a:ext cx="873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36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0FBB256-E3DE-46DA-9DD8-D2B27E86E3D2}"/>
              </a:ext>
            </a:extLst>
          </p:cNvPr>
          <p:cNvSpPr txBox="1"/>
          <p:nvPr/>
        </p:nvSpPr>
        <p:spPr>
          <a:xfrm>
            <a:off x="11186160" y="74182"/>
            <a:ext cx="873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46B5AA-6871-480E-B151-649D87AF8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02" b="4762"/>
          <a:stretch/>
        </p:blipFill>
        <p:spPr>
          <a:xfrm>
            <a:off x="0" y="6640"/>
            <a:ext cx="12192000" cy="572899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4FFB2CA-3CB7-4C11-BDE6-FA40FCF986E6}"/>
              </a:ext>
            </a:extLst>
          </p:cNvPr>
          <p:cNvSpPr/>
          <p:nvPr/>
        </p:nvSpPr>
        <p:spPr>
          <a:xfrm>
            <a:off x="10159" y="437876"/>
            <a:ext cx="12059921" cy="6084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C3702C-D8CE-430F-A5E8-9161431DC7B8}"/>
              </a:ext>
            </a:extLst>
          </p:cNvPr>
          <p:cNvSpPr/>
          <p:nvPr/>
        </p:nvSpPr>
        <p:spPr>
          <a:xfrm>
            <a:off x="0" y="6522720"/>
            <a:ext cx="12192000" cy="335280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530AF7-7660-4B64-AE1B-D9DDF5C76B9E}"/>
              </a:ext>
            </a:extLst>
          </p:cNvPr>
          <p:cNvSpPr/>
          <p:nvPr/>
        </p:nvSpPr>
        <p:spPr>
          <a:xfrm>
            <a:off x="1747521" y="1332272"/>
            <a:ext cx="8572552" cy="2949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9E9683-CAB2-4FBD-8F09-5AC4BEE8F2D8}"/>
              </a:ext>
            </a:extLst>
          </p:cNvPr>
          <p:cNvSpPr/>
          <p:nvPr/>
        </p:nvSpPr>
        <p:spPr>
          <a:xfrm>
            <a:off x="10159" y="6639"/>
            <a:ext cx="12047276" cy="410755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975D3FC-BBDE-41DF-8005-5791A5DF6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442" y="63182"/>
            <a:ext cx="3952875" cy="37147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1E68618-26D0-466B-AE3E-D08936B4B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30" y="9451"/>
            <a:ext cx="967105" cy="42982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790E554-D70B-4E31-997E-734E96F308B7}"/>
              </a:ext>
            </a:extLst>
          </p:cNvPr>
          <p:cNvSpPr txBox="1"/>
          <p:nvPr/>
        </p:nvSpPr>
        <p:spPr>
          <a:xfrm>
            <a:off x="6837680" y="-61079"/>
            <a:ext cx="436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DF809A-AE35-43AA-8FD7-CB8947C8C8C9}"/>
              </a:ext>
            </a:extLst>
          </p:cNvPr>
          <p:cNvSpPr/>
          <p:nvPr/>
        </p:nvSpPr>
        <p:spPr>
          <a:xfrm>
            <a:off x="0" y="1122363"/>
            <a:ext cx="1612957" cy="2949810"/>
          </a:xfrm>
          <a:prstGeom prst="rect">
            <a:avLst/>
          </a:prstGeom>
          <a:solidFill>
            <a:srgbClr val="4D5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01292E9-4D25-4428-9FA8-F8294E125E30}"/>
              </a:ext>
            </a:extLst>
          </p:cNvPr>
          <p:cNvSpPr/>
          <p:nvPr/>
        </p:nvSpPr>
        <p:spPr>
          <a:xfrm>
            <a:off x="1747521" y="4731609"/>
            <a:ext cx="8838228" cy="1791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D9ADF4C-9605-4E1C-9623-1B7855B4CEC0}"/>
              </a:ext>
            </a:extLst>
          </p:cNvPr>
          <p:cNvGrpSpPr/>
          <p:nvPr/>
        </p:nvGrpSpPr>
        <p:grpSpPr>
          <a:xfrm>
            <a:off x="8575503" y="3078480"/>
            <a:ext cx="600786" cy="722706"/>
            <a:chOff x="10217692" y="3078480"/>
            <a:chExt cx="600786" cy="722706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F9B306A-B68A-422A-9567-BC26CBB9DFAC}"/>
                </a:ext>
              </a:extLst>
            </p:cNvPr>
            <p:cNvSpPr/>
            <p:nvPr/>
          </p:nvSpPr>
          <p:spPr>
            <a:xfrm>
              <a:off x="10217692" y="3078480"/>
              <a:ext cx="600786" cy="722706"/>
            </a:xfrm>
            <a:prstGeom prst="ellipse">
              <a:avLst/>
            </a:prstGeom>
            <a:solidFill>
              <a:srgbClr val="343A40">
                <a:alpha val="8313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각 삼각형 22">
              <a:extLst>
                <a:ext uri="{FF2B5EF4-FFF2-40B4-BE49-F238E27FC236}">
                  <a16:creationId xmlns:a16="http://schemas.microsoft.com/office/drawing/2014/main" id="{FA1EE336-8D78-4714-A333-2F7300610AE7}"/>
                </a:ext>
              </a:extLst>
            </p:cNvPr>
            <p:cNvSpPr/>
            <p:nvPr/>
          </p:nvSpPr>
          <p:spPr>
            <a:xfrm rot="13500000">
              <a:off x="10316423" y="3393056"/>
              <a:ext cx="93552" cy="9355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D078CEE-CBA7-4C09-AF88-20DA9592B9CA}"/>
              </a:ext>
            </a:extLst>
          </p:cNvPr>
          <p:cNvSpPr/>
          <p:nvPr/>
        </p:nvSpPr>
        <p:spPr>
          <a:xfrm>
            <a:off x="0" y="2378384"/>
            <a:ext cx="1612957" cy="436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66A9D1-BABF-48EE-9125-03DC58F7BA1F}"/>
              </a:ext>
            </a:extLst>
          </p:cNvPr>
          <p:cNvSpPr txBox="1"/>
          <p:nvPr/>
        </p:nvSpPr>
        <p:spPr>
          <a:xfrm>
            <a:off x="130022" y="648575"/>
            <a:ext cx="134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343A40"/>
                </a:solidFill>
              </a:rPr>
              <a:t>COURSE</a:t>
            </a:r>
            <a:endParaRPr lang="ko-KR" altLang="en-US" sz="2000" dirty="0">
              <a:solidFill>
                <a:srgbClr val="343A4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B7CD05-0653-478F-AD2A-251FF0035992}"/>
              </a:ext>
            </a:extLst>
          </p:cNvPr>
          <p:cNvSpPr txBox="1"/>
          <p:nvPr/>
        </p:nvSpPr>
        <p:spPr>
          <a:xfrm>
            <a:off x="130022" y="1201854"/>
            <a:ext cx="134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menu1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AE1436-22DA-4EF4-9385-ED71D2B631EE}"/>
              </a:ext>
            </a:extLst>
          </p:cNvPr>
          <p:cNvSpPr txBox="1"/>
          <p:nvPr/>
        </p:nvSpPr>
        <p:spPr>
          <a:xfrm>
            <a:off x="130022" y="1550810"/>
            <a:ext cx="134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menu2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BD8361-CBCF-42D1-A557-7024100AF3DF}"/>
              </a:ext>
            </a:extLst>
          </p:cNvPr>
          <p:cNvSpPr txBox="1"/>
          <p:nvPr/>
        </p:nvSpPr>
        <p:spPr>
          <a:xfrm>
            <a:off x="130022" y="1899767"/>
            <a:ext cx="134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menu3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B68426-8DD3-49D9-87C8-A28CBEE8B2E6}"/>
              </a:ext>
            </a:extLst>
          </p:cNvPr>
          <p:cNvSpPr txBox="1"/>
          <p:nvPr/>
        </p:nvSpPr>
        <p:spPr>
          <a:xfrm>
            <a:off x="130022" y="2425056"/>
            <a:ext cx="134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EC731E"/>
                </a:solidFill>
              </a:rPr>
              <a:t>menu3</a:t>
            </a:r>
            <a:endParaRPr lang="ko-KR" altLang="en-US" sz="1600" dirty="0">
              <a:solidFill>
                <a:srgbClr val="EC731E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8333D7-D9C5-416D-9FA2-81C43F7FC5BC}"/>
              </a:ext>
            </a:extLst>
          </p:cNvPr>
          <p:cNvSpPr txBox="1"/>
          <p:nvPr/>
        </p:nvSpPr>
        <p:spPr>
          <a:xfrm>
            <a:off x="130022" y="2890671"/>
            <a:ext cx="134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menu4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37F6E3-F376-4F4C-9D24-8C0273A1B648}"/>
              </a:ext>
            </a:extLst>
          </p:cNvPr>
          <p:cNvSpPr txBox="1"/>
          <p:nvPr/>
        </p:nvSpPr>
        <p:spPr>
          <a:xfrm>
            <a:off x="130022" y="3239627"/>
            <a:ext cx="134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menu5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D2FA08-7549-430C-9216-FF1607D9E91E}"/>
              </a:ext>
            </a:extLst>
          </p:cNvPr>
          <p:cNvSpPr txBox="1"/>
          <p:nvPr/>
        </p:nvSpPr>
        <p:spPr>
          <a:xfrm>
            <a:off x="130022" y="3588584"/>
            <a:ext cx="134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menu6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546FCF-4587-41AB-A02A-E6D02B628C4C}"/>
              </a:ext>
            </a:extLst>
          </p:cNvPr>
          <p:cNvSpPr txBox="1"/>
          <p:nvPr/>
        </p:nvSpPr>
        <p:spPr>
          <a:xfrm>
            <a:off x="1747520" y="953086"/>
            <a:ext cx="1612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C731E"/>
                </a:solidFill>
              </a:rPr>
              <a:t>Team Project</a:t>
            </a:r>
            <a:endParaRPr lang="ko-KR" altLang="en-US" sz="1600" dirty="0">
              <a:solidFill>
                <a:srgbClr val="EC731E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B29D6F-E7AF-4D76-BF3D-57BB766F36F7}"/>
              </a:ext>
            </a:extLst>
          </p:cNvPr>
          <p:cNvSpPr txBox="1"/>
          <p:nvPr/>
        </p:nvSpPr>
        <p:spPr>
          <a:xfrm>
            <a:off x="1747520" y="4358550"/>
            <a:ext cx="1612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43A40"/>
                </a:solidFill>
              </a:rPr>
              <a:t>Teaching Assist.</a:t>
            </a:r>
            <a:endParaRPr lang="ko-KR" altLang="en-US" sz="1600" dirty="0">
              <a:solidFill>
                <a:srgbClr val="343A4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F605EED-D7D0-4BC8-839B-CC13C98D1F81}"/>
              </a:ext>
            </a:extLst>
          </p:cNvPr>
          <p:cNvSpPr/>
          <p:nvPr/>
        </p:nvSpPr>
        <p:spPr>
          <a:xfrm>
            <a:off x="8878191" y="1332272"/>
            <a:ext cx="1707558" cy="2949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E0F96A-870A-42BD-8C5A-B1E4C51709C9}"/>
              </a:ext>
            </a:extLst>
          </p:cNvPr>
          <p:cNvSpPr/>
          <p:nvPr/>
        </p:nvSpPr>
        <p:spPr>
          <a:xfrm>
            <a:off x="8878192" y="415851"/>
            <a:ext cx="3179243" cy="6106868"/>
          </a:xfrm>
          <a:prstGeom prst="rect">
            <a:avLst/>
          </a:prstGeom>
          <a:solidFill>
            <a:srgbClr val="343A40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B3D2ABF-2ACC-4C7F-B15A-DCFEE09BE538}"/>
              </a:ext>
            </a:extLst>
          </p:cNvPr>
          <p:cNvGrpSpPr/>
          <p:nvPr/>
        </p:nvGrpSpPr>
        <p:grpSpPr>
          <a:xfrm>
            <a:off x="10627691" y="81715"/>
            <a:ext cx="948991" cy="292801"/>
            <a:chOff x="10770507" y="81715"/>
            <a:chExt cx="948991" cy="292801"/>
          </a:xfrm>
        </p:grpSpPr>
        <p:pic>
          <p:nvPicPr>
            <p:cNvPr id="19" name="그래픽 18" descr="숫 프로필">
              <a:extLst>
                <a:ext uri="{FF2B5EF4-FFF2-40B4-BE49-F238E27FC236}">
                  <a16:creationId xmlns:a16="http://schemas.microsoft.com/office/drawing/2014/main" id="{E6C3546B-EED7-43B0-B1D6-72D6AC754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770507" y="81715"/>
              <a:ext cx="281088" cy="28108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D2F557-4BE5-41FB-8211-07AB5DFB3C26}"/>
                </a:ext>
              </a:extLst>
            </p:cNvPr>
            <p:cNvSpPr txBox="1"/>
            <p:nvPr/>
          </p:nvSpPr>
          <p:spPr>
            <a:xfrm>
              <a:off x="11074400" y="97517"/>
              <a:ext cx="6450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강가원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7414ABC-7477-4A3E-B8FE-18FB85221421}"/>
              </a:ext>
            </a:extLst>
          </p:cNvPr>
          <p:cNvSpPr txBox="1"/>
          <p:nvPr/>
        </p:nvSpPr>
        <p:spPr>
          <a:xfrm>
            <a:off x="10492442" y="2338862"/>
            <a:ext cx="134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menu2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4AE311-C37D-4892-85D4-15FFD0344485}"/>
              </a:ext>
            </a:extLst>
          </p:cNvPr>
          <p:cNvSpPr txBox="1"/>
          <p:nvPr/>
        </p:nvSpPr>
        <p:spPr>
          <a:xfrm>
            <a:off x="10501770" y="2781126"/>
            <a:ext cx="134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menu3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0CEFF10-BDAD-4BB8-A19C-190AC486EDC6}"/>
              </a:ext>
            </a:extLst>
          </p:cNvPr>
          <p:cNvGrpSpPr/>
          <p:nvPr/>
        </p:nvGrpSpPr>
        <p:grpSpPr>
          <a:xfrm>
            <a:off x="10585749" y="683620"/>
            <a:ext cx="1341120" cy="338554"/>
            <a:chOff x="10562255" y="604130"/>
            <a:chExt cx="1341120" cy="33855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D82D640-3420-4023-84E1-490948A02D05}"/>
                </a:ext>
              </a:extLst>
            </p:cNvPr>
            <p:cNvSpPr txBox="1"/>
            <p:nvPr/>
          </p:nvSpPr>
          <p:spPr>
            <a:xfrm>
              <a:off x="10562255" y="604130"/>
              <a:ext cx="13411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Alert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5524443-2D34-4E32-ACFE-76D7C162A51A}"/>
                </a:ext>
              </a:extLst>
            </p:cNvPr>
            <p:cNvSpPr/>
            <p:nvPr/>
          </p:nvSpPr>
          <p:spPr>
            <a:xfrm>
              <a:off x="10640324" y="672740"/>
              <a:ext cx="198668" cy="198668"/>
            </a:xfrm>
            <a:prstGeom prst="ellipse">
              <a:avLst/>
            </a:prstGeom>
            <a:solidFill>
              <a:srgbClr val="EC7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</p:grpSp>
      <p:sp>
        <p:nvSpPr>
          <p:cNvPr id="55" name="직각 삼각형 54">
            <a:extLst>
              <a:ext uri="{FF2B5EF4-FFF2-40B4-BE49-F238E27FC236}">
                <a16:creationId xmlns:a16="http://schemas.microsoft.com/office/drawing/2014/main" id="{56B7995F-2504-40E8-9EF0-A05FC46FA2F9}"/>
              </a:ext>
            </a:extLst>
          </p:cNvPr>
          <p:cNvSpPr/>
          <p:nvPr/>
        </p:nvSpPr>
        <p:spPr>
          <a:xfrm rot="18900000">
            <a:off x="11624050" y="782569"/>
            <a:ext cx="93552" cy="9355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41EB9E0-3149-4FFA-84A7-76DA528966CA}"/>
              </a:ext>
            </a:extLst>
          </p:cNvPr>
          <p:cNvSpPr/>
          <p:nvPr/>
        </p:nvSpPr>
        <p:spPr>
          <a:xfrm>
            <a:off x="9065629" y="1044199"/>
            <a:ext cx="2804368" cy="1287400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838E8D-89F5-44A9-AA98-26DCA81B3BD8}"/>
              </a:ext>
            </a:extLst>
          </p:cNvPr>
          <p:cNvSpPr txBox="1"/>
          <p:nvPr/>
        </p:nvSpPr>
        <p:spPr>
          <a:xfrm>
            <a:off x="9176289" y="1169703"/>
            <a:ext cx="256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TA replied your message</a:t>
            </a:r>
          </a:p>
          <a:p>
            <a:pPr algn="r"/>
            <a:r>
              <a:rPr lang="en-US" altLang="ko-KR" sz="1200" dirty="0"/>
              <a:t>-2 hours ago. 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676433C-2409-44A7-85DF-3186207F1330}"/>
              </a:ext>
            </a:extLst>
          </p:cNvPr>
          <p:cNvSpPr txBox="1"/>
          <p:nvPr/>
        </p:nvSpPr>
        <p:spPr>
          <a:xfrm>
            <a:off x="9176288" y="1718950"/>
            <a:ext cx="256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TA replied your message</a:t>
            </a:r>
          </a:p>
          <a:p>
            <a:pPr algn="r"/>
            <a:r>
              <a:rPr lang="en-US" altLang="ko-KR" sz="1200" dirty="0"/>
              <a:t>-3 hours ago. </a:t>
            </a:r>
            <a:endParaRPr lang="ko-KR" altLang="en-US" sz="12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B4DE8CD-54C5-44D0-9BE4-9E505A27785C}"/>
              </a:ext>
            </a:extLst>
          </p:cNvPr>
          <p:cNvCxnSpPr>
            <a:cxnSpLocks/>
          </p:cNvCxnSpPr>
          <p:nvPr/>
        </p:nvCxnSpPr>
        <p:spPr>
          <a:xfrm>
            <a:off x="9065629" y="1678568"/>
            <a:ext cx="2804368" cy="0"/>
          </a:xfrm>
          <a:prstGeom prst="line">
            <a:avLst/>
          </a:prstGeom>
          <a:ln w="3175">
            <a:solidFill>
              <a:srgbClr val="343A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47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0FBB256-E3DE-46DA-9DD8-D2B27E86E3D2}"/>
              </a:ext>
            </a:extLst>
          </p:cNvPr>
          <p:cNvSpPr txBox="1"/>
          <p:nvPr/>
        </p:nvSpPr>
        <p:spPr>
          <a:xfrm>
            <a:off x="11186160" y="74182"/>
            <a:ext cx="873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46B5AA-6871-480E-B151-649D87AF8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02" b="4762"/>
          <a:stretch/>
        </p:blipFill>
        <p:spPr>
          <a:xfrm>
            <a:off x="0" y="6640"/>
            <a:ext cx="12192000" cy="572899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4FFB2CA-3CB7-4C11-BDE6-FA40FCF986E6}"/>
              </a:ext>
            </a:extLst>
          </p:cNvPr>
          <p:cNvSpPr/>
          <p:nvPr/>
        </p:nvSpPr>
        <p:spPr>
          <a:xfrm>
            <a:off x="10159" y="437877"/>
            <a:ext cx="12059921" cy="60848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C3702C-D8CE-430F-A5E8-9161431DC7B8}"/>
              </a:ext>
            </a:extLst>
          </p:cNvPr>
          <p:cNvSpPr/>
          <p:nvPr/>
        </p:nvSpPr>
        <p:spPr>
          <a:xfrm>
            <a:off x="0" y="6522720"/>
            <a:ext cx="12192000" cy="335280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530AF7-7660-4B64-AE1B-D9DDF5C76B9E}"/>
              </a:ext>
            </a:extLst>
          </p:cNvPr>
          <p:cNvSpPr/>
          <p:nvPr/>
        </p:nvSpPr>
        <p:spPr>
          <a:xfrm>
            <a:off x="1747521" y="1332272"/>
            <a:ext cx="8572552" cy="2949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9E9683-CAB2-4FBD-8F09-5AC4BEE8F2D8}"/>
              </a:ext>
            </a:extLst>
          </p:cNvPr>
          <p:cNvSpPr/>
          <p:nvPr/>
        </p:nvSpPr>
        <p:spPr>
          <a:xfrm>
            <a:off x="10159" y="6639"/>
            <a:ext cx="12047276" cy="410755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975D3FC-BBDE-41DF-8005-5791A5DF6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442" y="63182"/>
            <a:ext cx="3952875" cy="37147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1E68618-26D0-466B-AE3E-D08936B4B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30" y="9451"/>
            <a:ext cx="967105" cy="42982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790E554-D70B-4E31-997E-734E96F308B7}"/>
              </a:ext>
            </a:extLst>
          </p:cNvPr>
          <p:cNvSpPr txBox="1"/>
          <p:nvPr/>
        </p:nvSpPr>
        <p:spPr>
          <a:xfrm>
            <a:off x="6837680" y="-61079"/>
            <a:ext cx="436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DF809A-AE35-43AA-8FD7-CB8947C8C8C9}"/>
              </a:ext>
            </a:extLst>
          </p:cNvPr>
          <p:cNvSpPr/>
          <p:nvPr/>
        </p:nvSpPr>
        <p:spPr>
          <a:xfrm>
            <a:off x="0" y="1122363"/>
            <a:ext cx="1612957" cy="294981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01292E9-4D25-4428-9FA8-F8294E125E30}"/>
              </a:ext>
            </a:extLst>
          </p:cNvPr>
          <p:cNvSpPr/>
          <p:nvPr/>
        </p:nvSpPr>
        <p:spPr>
          <a:xfrm>
            <a:off x="1747521" y="4731609"/>
            <a:ext cx="8838228" cy="1791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D9ADF4C-9605-4E1C-9623-1B7855B4CEC0}"/>
              </a:ext>
            </a:extLst>
          </p:cNvPr>
          <p:cNvGrpSpPr/>
          <p:nvPr/>
        </p:nvGrpSpPr>
        <p:grpSpPr>
          <a:xfrm>
            <a:off x="8575503" y="3078480"/>
            <a:ext cx="600786" cy="722706"/>
            <a:chOff x="10217692" y="3078480"/>
            <a:chExt cx="600786" cy="722706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F9B306A-B68A-422A-9567-BC26CBB9DFAC}"/>
                </a:ext>
              </a:extLst>
            </p:cNvPr>
            <p:cNvSpPr/>
            <p:nvPr/>
          </p:nvSpPr>
          <p:spPr>
            <a:xfrm>
              <a:off x="10217692" y="3078480"/>
              <a:ext cx="600786" cy="722706"/>
            </a:xfrm>
            <a:prstGeom prst="ellipse">
              <a:avLst/>
            </a:prstGeom>
            <a:solidFill>
              <a:srgbClr val="343A40">
                <a:alpha val="8313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각 삼각형 22">
              <a:extLst>
                <a:ext uri="{FF2B5EF4-FFF2-40B4-BE49-F238E27FC236}">
                  <a16:creationId xmlns:a16="http://schemas.microsoft.com/office/drawing/2014/main" id="{FA1EE336-8D78-4714-A333-2F7300610AE7}"/>
                </a:ext>
              </a:extLst>
            </p:cNvPr>
            <p:cNvSpPr/>
            <p:nvPr/>
          </p:nvSpPr>
          <p:spPr>
            <a:xfrm rot="13500000">
              <a:off x="10316423" y="3393056"/>
              <a:ext cx="93552" cy="9355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D078CEE-CBA7-4C09-AF88-20DA9592B9CA}"/>
              </a:ext>
            </a:extLst>
          </p:cNvPr>
          <p:cNvSpPr/>
          <p:nvPr/>
        </p:nvSpPr>
        <p:spPr>
          <a:xfrm>
            <a:off x="0" y="2378384"/>
            <a:ext cx="1612957" cy="436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66A9D1-BABF-48EE-9125-03DC58F7BA1F}"/>
              </a:ext>
            </a:extLst>
          </p:cNvPr>
          <p:cNvSpPr txBox="1"/>
          <p:nvPr/>
        </p:nvSpPr>
        <p:spPr>
          <a:xfrm>
            <a:off x="130022" y="648575"/>
            <a:ext cx="134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343A40"/>
                </a:solidFill>
              </a:rPr>
              <a:t>COURSE</a:t>
            </a:r>
            <a:endParaRPr lang="ko-KR" altLang="en-US" sz="2000" dirty="0">
              <a:solidFill>
                <a:srgbClr val="343A4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B7CD05-0653-478F-AD2A-251FF0035992}"/>
              </a:ext>
            </a:extLst>
          </p:cNvPr>
          <p:cNvSpPr txBox="1"/>
          <p:nvPr/>
        </p:nvSpPr>
        <p:spPr>
          <a:xfrm>
            <a:off x="130022" y="1201854"/>
            <a:ext cx="134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menu1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AE1436-22DA-4EF4-9385-ED71D2B631EE}"/>
              </a:ext>
            </a:extLst>
          </p:cNvPr>
          <p:cNvSpPr txBox="1"/>
          <p:nvPr/>
        </p:nvSpPr>
        <p:spPr>
          <a:xfrm>
            <a:off x="130022" y="1550810"/>
            <a:ext cx="134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menu2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BD8361-CBCF-42D1-A557-7024100AF3DF}"/>
              </a:ext>
            </a:extLst>
          </p:cNvPr>
          <p:cNvSpPr txBox="1"/>
          <p:nvPr/>
        </p:nvSpPr>
        <p:spPr>
          <a:xfrm>
            <a:off x="130022" y="1899767"/>
            <a:ext cx="134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menu3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B68426-8DD3-49D9-87C8-A28CBEE8B2E6}"/>
              </a:ext>
            </a:extLst>
          </p:cNvPr>
          <p:cNvSpPr txBox="1"/>
          <p:nvPr/>
        </p:nvSpPr>
        <p:spPr>
          <a:xfrm>
            <a:off x="130022" y="2425056"/>
            <a:ext cx="134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EC731E"/>
                </a:solidFill>
              </a:rPr>
              <a:t>menu3</a:t>
            </a:r>
            <a:endParaRPr lang="ko-KR" altLang="en-US" sz="1600" dirty="0">
              <a:solidFill>
                <a:srgbClr val="EC731E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8333D7-D9C5-416D-9FA2-81C43F7FC5BC}"/>
              </a:ext>
            </a:extLst>
          </p:cNvPr>
          <p:cNvSpPr txBox="1"/>
          <p:nvPr/>
        </p:nvSpPr>
        <p:spPr>
          <a:xfrm>
            <a:off x="130022" y="2890671"/>
            <a:ext cx="134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menu4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37F6E3-F376-4F4C-9D24-8C0273A1B648}"/>
              </a:ext>
            </a:extLst>
          </p:cNvPr>
          <p:cNvSpPr txBox="1"/>
          <p:nvPr/>
        </p:nvSpPr>
        <p:spPr>
          <a:xfrm>
            <a:off x="130022" y="3239627"/>
            <a:ext cx="134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menu5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D2FA08-7549-430C-9216-FF1607D9E91E}"/>
              </a:ext>
            </a:extLst>
          </p:cNvPr>
          <p:cNvSpPr txBox="1"/>
          <p:nvPr/>
        </p:nvSpPr>
        <p:spPr>
          <a:xfrm>
            <a:off x="130022" y="3588584"/>
            <a:ext cx="134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menu6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546FCF-4587-41AB-A02A-E6D02B628C4C}"/>
              </a:ext>
            </a:extLst>
          </p:cNvPr>
          <p:cNvSpPr txBox="1"/>
          <p:nvPr/>
        </p:nvSpPr>
        <p:spPr>
          <a:xfrm>
            <a:off x="1747520" y="953086"/>
            <a:ext cx="1612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C731E"/>
                </a:solidFill>
              </a:rPr>
              <a:t>Team Project</a:t>
            </a:r>
            <a:endParaRPr lang="ko-KR" altLang="en-US" sz="1600" dirty="0">
              <a:solidFill>
                <a:srgbClr val="EC731E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B29D6F-E7AF-4D76-BF3D-57BB766F36F7}"/>
              </a:ext>
            </a:extLst>
          </p:cNvPr>
          <p:cNvSpPr txBox="1"/>
          <p:nvPr/>
        </p:nvSpPr>
        <p:spPr>
          <a:xfrm>
            <a:off x="1747520" y="4358550"/>
            <a:ext cx="1612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43A40"/>
                </a:solidFill>
              </a:rPr>
              <a:t>Teaching Assist.</a:t>
            </a:r>
            <a:endParaRPr lang="ko-KR" altLang="en-US" sz="1600" dirty="0">
              <a:solidFill>
                <a:srgbClr val="343A4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F605EED-D7D0-4BC8-839B-CC13C98D1F81}"/>
              </a:ext>
            </a:extLst>
          </p:cNvPr>
          <p:cNvSpPr/>
          <p:nvPr/>
        </p:nvSpPr>
        <p:spPr>
          <a:xfrm>
            <a:off x="8878191" y="1332272"/>
            <a:ext cx="1707558" cy="2949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E0F96A-870A-42BD-8C5A-B1E4C51709C9}"/>
              </a:ext>
            </a:extLst>
          </p:cNvPr>
          <p:cNvSpPr/>
          <p:nvPr/>
        </p:nvSpPr>
        <p:spPr>
          <a:xfrm>
            <a:off x="8878192" y="415851"/>
            <a:ext cx="3179243" cy="6106868"/>
          </a:xfrm>
          <a:prstGeom prst="rect">
            <a:avLst/>
          </a:prstGeom>
          <a:solidFill>
            <a:srgbClr val="343A40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B3D2ABF-2ACC-4C7F-B15A-DCFEE09BE538}"/>
              </a:ext>
            </a:extLst>
          </p:cNvPr>
          <p:cNvGrpSpPr/>
          <p:nvPr/>
        </p:nvGrpSpPr>
        <p:grpSpPr>
          <a:xfrm>
            <a:off x="10627691" y="81715"/>
            <a:ext cx="948991" cy="292801"/>
            <a:chOff x="10770507" y="81715"/>
            <a:chExt cx="948991" cy="292801"/>
          </a:xfrm>
        </p:grpSpPr>
        <p:pic>
          <p:nvPicPr>
            <p:cNvPr id="19" name="그래픽 18" descr="숫 프로필">
              <a:extLst>
                <a:ext uri="{FF2B5EF4-FFF2-40B4-BE49-F238E27FC236}">
                  <a16:creationId xmlns:a16="http://schemas.microsoft.com/office/drawing/2014/main" id="{E6C3546B-EED7-43B0-B1D6-72D6AC754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770507" y="81715"/>
              <a:ext cx="281088" cy="28108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D2F557-4BE5-41FB-8211-07AB5DFB3C26}"/>
                </a:ext>
              </a:extLst>
            </p:cNvPr>
            <p:cNvSpPr txBox="1"/>
            <p:nvPr/>
          </p:nvSpPr>
          <p:spPr>
            <a:xfrm>
              <a:off x="11074400" y="97517"/>
              <a:ext cx="6450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강가원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7414ABC-7477-4A3E-B8FE-18FB85221421}"/>
              </a:ext>
            </a:extLst>
          </p:cNvPr>
          <p:cNvSpPr txBox="1"/>
          <p:nvPr/>
        </p:nvSpPr>
        <p:spPr>
          <a:xfrm>
            <a:off x="10492442" y="2338862"/>
            <a:ext cx="134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menu2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4AE311-C37D-4892-85D4-15FFD0344485}"/>
              </a:ext>
            </a:extLst>
          </p:cNvPr>
          <p:cNvSpPr txBox="1"/>
          <p:nvPr/>
        </p:nvSpPr>
        <p:spPr>
          <a:xfrm>
            <a:off x="10501770" y="2781126"/>
            <a:ext cx="134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menu3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0CEFF10-BDAD-4BB8-A19C-190AC486EDC6}"/>
              </a:ext>
            </a:extLst>
          </p:cNvPr>
          <p:cNvGrpSpPr/>
          <p:nvPr/>
        </p:nvGrpSpPr>
        <p:grpSpPr>
          <a:xfrm>
            <a:off x="10585749" y="683620"/>
            <a:ext cx="1341120" cy="338554"/>
            <a:chOff x="10562255" y="604130"/>
            <a:chExt cx="1341120" cy="33855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D82D640-3420-4023-84E1-490948A02D05}"/>
                </a:ext>
              </a:extLst>
            </p:cNvPr>
            <p:cNvSpPr txBox="1"/>
            <p:nvPr/>
          </p:nvSpPr>
          <p:spPr>
            <a:xfrm>
              <a:off x="10562255" y="604130"/>
              <a:ext cx="13411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Alert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5524443-2D34-4E32-ACFE-76D7C162A51A}"/>
                </a:ext>
              </a:extLst>
            </p:cNvPr>
            <p:cNvSpPr/>
            <p:nvPr/>
          </p:nvSpPr>
          <p:spPr>
            <a:xfrm>
              <a:off x="10640324" y="672740"/>
              <a:ext cx="198668" cy="198668"/>
            </a:xfrm>
            <a:prstGeom prst="ellipse">
              <a:avLst/>
            </a:prstGeom>
            <a:solidFill>
              <a:srgbClr val="EC7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</p:grpSp>
      <p:sp>
        <p:nvSpPr>
          <p:cNvPr id="55" name="직각 삼각형 54">
            <a:extLst>
              <a:ext uri="{FF2B5EF4-FFF2-40B4-BE49-F238E27FC236}">
                <a16:creationId xmlns:a16="http://schemas.microsoft.com/office/drawing/2014/main" id="{56B7995F-2504-40E8-9EF0-A05FC46FA2F9}"/>
              </a:ext>
            </a:extLst>
          </p:cNvPr>
          <p:cNvSpPr/>
          <p:nvPr/>
        </p:nvSpPr>
        <p:spPr>
          <a:xfrm rot="18900000">
            <a:off x="11624050" y="782569"/>
            <a:ext cx="93552" cy="9355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41EB9E0-3149-4FFA-84A7-76DA528966CA}"/>
              </a:ext>
            </a:extLst>
          </p:cNvPr>
          <p:cNvSpPr/>
          <p:nvPr/>
        </p:nvSpPr>
        <p:spPr>
          <a:xfrm>
            <a:off x="9065629" y="1044199"/>
            <a:ext cx="2804368" cy="1287400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838E8D-89F5-44A9-AA98-26DCA81B3BD8}"/>
              </a:ext>
            </a:extLst>
          </p:cNvPr>
          <p:cNvSpPr txBox="1"/>
          <p:nvPr/>
        </p:nvSpPr>
        <p:spPr>
          <a:xfrm>
            <a:off x="9176289" y="1169703"/>
            <a:ext cx="256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TA replied your message</a:t>
            </a:r>
          </a:p>
          <a:p>
            <a:pPr algn="r"/>
            <a:r>
              <a:rPr lang="en-US" altLang="ko-KR" sz="1200" dirty="0"/>
              <a:t>-2 hours ago. 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676433C-2409-44A7-85DF-3186207F1330}"/>
              </a:ext>
            </a:extLst>
          </p:cNvPr>
          <p:cNvSpPr txBox="1"/>
          <p:nvPr/>
        </p:nvSpPr>
        <p:spPr>
          <a:xfrm>
            <a:off x="9176288" y="1718950"/>
            <a:ext cx="256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TA replied your message</a:t>
            </a:r>
          </a:p>
          <a:p>
            <a:pPr algn="r"/>
            <a:r>
              <a:rPr lang="en-US" altLang="ko-KR" sz="1200" dirty="0"/>
              <a:t>-3 hours ago. </a:t>
            </a:r>
            <a:endParaRPr lang="ko-KR" altLang="en-US" sz="12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B4DE8CD-54C5-44D0-9BE4-9E505A27785C}"/>
              </a:ext>
            </a:extLst>
          </p:cNvPr>
          <p:cNvCxnSpPr>
            <a:cxnSpLocks/>
          </p:cNvCxnSpPr>
          <p:nvPr/>
        </p:nvCxnSpPr>
        <p:spPr>
          <a:xfrm>
            <a:off x="9065629" y="1678568"/>
            <a:ext cx="2804368" cy="0"/>
          </a:xfrm>
          <a:prstGeom prst="line">
            <a:avLst/>
          </a:prstGeom>
          <a:ln w="3175">
            <a:solidFill>
              <a:srgbClr val="343A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479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80</Words>
  <Application>Microsoft Office PowerPoint</Application>
  <PresentationFormat>와이드스크린</PresentationFormat>
  <Paragraphs>43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Kawon Kang</dc:creator>
  <cp:lastModifiedBy>Kawon Kang</cp:lastModifiedBy>
  <cp:revision>9</cp:revision>
  <dcterms:created xsi:type="dcterms:W3CDTF">2019-10-13T04:54:28Z</dcterms:created>
  <dcterms:modified xsi:type="dcterms:W3CDTF">2019-10-13T06:18:31Z</dcterms:modified>
</cp:coreProperties>
</file>