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8c1dc0bd0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8c1dc0b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8c1dc0bd0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8c1dc0bd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8c1dc0bd0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8c1dc0b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39350" y="1359100"/>
            <a:ext cx="7165500" cy="22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latin typeface="Maven Pro"/>
                <a:ea typeface="Maven Pro"/>
                <a:cs typeface="Maven Pro"/>
                <a:sym typeface="Maven Pro"/>
              </a:rPr>
              <a:t>Netflix Stock Profile (2017)</a:t>
            </a:r>
            <a:endParaRPr b="1" sz="4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"/>
                <a:ea typeface="Nunito"/>
                <a:cs typeface="Nunito"/>
                <a:sym typeface="Nunito"/>
              </a:rPr>
              <a:t>November, 2022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"/>
                <a:ea typeface="Nunito"/>
                <a:cs typeface="Nunito"/>
                <a:sym typeface="Nunito"/>
              </a:rPr>
              <a:t>Visualization with Seaborn – Codecademy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15450" y="550675"/>
            <a:ext cx="3995100" cy="4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following visualizations are included in the presentation: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distribution of the stock prices for the past year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Netflix's earnings and revenue in the last four quarters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actual vs. estimated earnings per share for the four quarters in 2017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comparison of the Netflix Stock price vs the Dow Jones Industrial Average price in 2017</a:t>
            </a:r>
            <a:endParaRPr b="1" sz="1600"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96700" y="2202300"/>
            <a:ext cx="30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Overview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Quarterly Distribution of Netflix Stock Prices (2017)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Netflix Stock Prices increased throughout the course of 2017.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Mostly, the stock price fell in the 140 - 180 range.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The lowest price was about 130 (Q1).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The highest price was about 210 (Q4). </a:t>
            </a:r>
            <a:endParaRPr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5" y="995975"/>
            <a:ext cx="4241250" cy="30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15450" y="724200"/>
            <a:ext cx="4077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2017 QR vs QE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Revenue tends to increase over time.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Earnings tend to increase over time.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Roughly, 14% of the revenue constitutes earnings.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066788"/>
            <a:ext cx="4241250" cy="30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EPS in Cents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Red dots are the Actual EPS.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Blue dots are the Estimated EPS.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Purple dots are where the Actual and the Estimated EPS overlap.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1107238"/>
            <a:ext cx="4249300" cy="2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03725" y="445225"/>
            <a:ext cx="4089000" cy="4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Netflix (2017)  vs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DOW (2017)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Netflix performed well in relation to the DOW.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Netflix’s stock was more volatile in relation to the DOW.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The DOW’s overall price is much larger (generally), but this is to be expected.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5" y="773363"/>
            <a:ext cx="4278800" cy="35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