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notesSlides/notesSlide4.xml" ContentType="application/vnd.openxmlformats-officedocument.presentationml.notesSlide+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6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29"/>
  </p:notesMasterIdLst>
  <p:sldIdLst>
    <p:sldId id="256" r:id="rId4"/>
    <p:sldId id="402" r:id="rId5"/>
    <p:sldId id="276" r:id="rId6"/>
    <p:sldId id="314" r:id="rId7"/>
    <p:sldId id="1184" r:id="rId8"/>
    <p:sldId id="1185" r:id="rId9"/>
    <p:sldId id="1186" r:id="rId10"/>
    <p:sldId id="1187" r:id="rId11"/>
    <p:sldId id="340" r:id="rId12"/>
    <p:sldId id="1188" r:id="rId13"/>
    <p:sldId id="341" r:id="rId14"/>
    <p:sldId id="342" r:id="rId15"/>
    <p:sldId id="344" r:id="rId16"/>
    <p:sldId id="346" r:id="rId17"/>
    <p:sldId id="347" r:id="rId18"/>
    <p:sldId id="349" r:id="rId19"/>
    <p:sldId id="343" r:id="rId20"/>
    <p:sldId id="345" r:id="rId21"/>
    <p:sldId id="350" r:id="rId22"/>
    <p:sldId id="351" r:id="rId23"/>
    <p:sldId id="352" r:id="rId24"/>
    <p:sldId id="353" r:id="rId25"/>
    <p:sldId id="354" r:id="rId26"/>
    <p:sldId id="419" r:id="rId27"/>
    <p:sldId id="409" r:id="rId28"/>
  </p:sldIdLst>
  <p:sldSz cx="12188825" cy="6858000"/>
  <p:notesSz cx="6858000" cy="9144000"/>
  <p:embeddedFontLst>
    <p:embeddedFont>
      <p:font typeface="Arial Black" panose="020B0A04020102020204" pitchFamily="34" charset="0"/>
      <p:regular r:id="rId30"/>
      <p:bold r:id="rId31"/>
    </p:embeddedFont>
    <p:embeddedFont>
      <p:font typeface="Cambria" panose="02040503050406030204" pitchFamily="18" charset="0"/>
      <p:regular r:id="rId32"/>
      <p:bold r:id="rId33"/>
      <p:italic r:id="rId34"/>
      <p:boldItalic r:id="rId35"/>
    </p:embeddedFont>
    <p:embeddedFont>
      <p:font typeface="Cooper Black" panose="0208090404030B020404" pitchFamily="18" charset="0"/>
      <p:regular r:id="rId36"/>
    </p:embeddedFont>
    <p:embeddedFont>
      <p:font typeface="Corben" panose="020B0604020202020204" charset="0"/>
      <p:bold r:id="rId37"/>
    </p:embeddedFont>
    <p:embeddedFont>
      <p:font typeface="Open Sans" panose="020B0606030504020204" pitchFamily="34" charset="0"/>
      <p:regular r:id="rId38"/>
      <p:bold r:id="rId39"/>
      <p:italic r:id="rId40"/>
      <p:boldItalic r:id="rId41"/>
    </p:embeddedFont>
    <p:embeddedFont>
      <p:font typeface="Quattrocento Sans" panose="020B0502050000020003" pitchFamily="3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
      <p:font typeface="Segoe UI Black" panose="020B0A02040204020203" pitchFamily="34" charset="0"/>
      <p:bold r:id="rId50"/>
      <p:boldItalic r:id="rId51"/>
    </p:embeddedFont>
    <p:embeddedFont>
      <p:font typeface="Segoe UI Light" panose="020B0502040204020203" pitchFamily="34" charset="0"/>
      <p:regular r:id="rId52"/>
      <p: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 Type="http://schemas.openxmlformats.org/officeDocument/2006/relationships/slide" Target="slides/slide2.xml"/><Relationship Id="rId203" Type="http://customschemas.google.com/relationships/presentationmetadata" Target="metadata"/><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20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22.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7.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7.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3.187"/>
    </inkml:context>
    <inkml:brush xml:id="br0">
      <inkml:brushProperty name="width" value="0.1" units="cm"/>
      <inkml:brushProperty name="height" value="0.1" units="cm"/>
    </inkml:brush>
  </inkml:definitions>
  <inkml:trace contextRef="#ctx0" brushRef="#br0">89 269 6501 0 0,'-21'-11'6643'0'0,"21"11"-6474"0"0,-2 1-50 0 0,1-1-41 0 0,-1 0-1 0 0,1 1 1 0 0,0-1-1 0 0,-1 1 1 0 0,1 0-1 0 0,0-1 1 0 0,0 1-1 0 0,-1 0 1 0 0,1 0-1 0 0,0 0 1 0 0,0 0-1 0 0,0 0 0 0 0,-1 1 1 0 0,1 0-79 0 0,1 1-1 0 0,-1-1 1 0 0,1 1 0 0 0,0-1-1 0 0,0 1 1 0 0,0-1 0 0 0,0 1 0 0 0,0-1-1 0 0,1 3 1 0 0,7 276-58 0 0,-8-253 30 0 0,-2 0 0 0 0,0 0 0 0 0,-13 53 0 0 0,11-78 7 0 0,0-9 16 0 0,-1-10-31 0 0,-4-31-303 0 0,2 0 1 0 0,0-65-1 0 0,16-124 114 0 0,-4 198 232 0 0,0 2 0 0 0,3-1 0 0 0,1 1 0 0 0,18-47 0 0 0,-26 80-13 0 0,0 0-1 0 0,0 0 0 0 0,1 0 1 0 0,-1 0-1 0 0,1 1 1 0 0,0-1-1 0 0,0 0 1 0 0,0 1-1 0 0,0 0 0 0 0,0-1 1 0 0,0 1-1 0 0,1 0 1 0 0,-1 0-1 0 0,1 0 1 0 0,-1 0-1 0 0,1 1 0 0 0,0-1 1 0 0,-1 1-1 0 0,1 0 1 0 0,0 0-1 0 0,0 0 1 0 0,0 0-1 0 0,0 0 0 0 0,0 0 1 0 0,1 1-1 0 0,-1 0 1 0 0,6-1-1 0 0,-2 1 0 0 0,0 0 1 0 0,0 0-1 0 0,0 1 0 0 0,0 0 0 0 0,0 0 1 0 0,-1 1-1 0 0,1-1 0 0 0,0 1 0 0 0,-1 1 1 0 0,1-1-1 0 0,9 7 0 0 0,-11-6-15 0 0,-1 0-1 0 0,0 0 1 0 0,0 1-1 0 0,0 0 1 0 0,0 0-1 0 0,0 0 1 0 0,-1 0 0 0 0,0 0-1 0 0,0 1 1 0 0,0-1-1 0 0,-1 1 1 0 0,1 0-1 0 0,-1-1 1 0 0,0 1 0 0 0,2 10-1 0 0,-2-4 12 0 0,0-1-1 0 0,-1 0 1 0 0,0 1-1 0 0,-1-1 1 0 0,0 1 0 0 0,-1-1-1 0 0,0 1 1 0 0,-1-1-1 0 0,0 0 1 0 0,-1 1 0 0 0,0-1-1 0 0,0 0 1 0 0,-1-1-1 0 0,0 1 1 0 0,-1-1-1 0 0,0 0 1 0 0,0 0 0 0 0,-1 0-1 0 0,0 0 1 0 0,-1-1-1 0 0,0 0 1 0 0,0-1 0 0 0,-13 11-1 0 0,10-10-1 0 0,4-4-6 0 0,0 0 1 0 0,1 1-1 0 0,0 0 1 0 0,-8 9-1 0 0,13-13 15 0 0,0-1-1 0 0,0 1 1 0 0,-1-1-1 0 0,1 1 1 0 0,0 0-1 0 0,0-1 1 0 0,0 1 0 0 0,0 0-1 0 0,0-1 1 0 0,0 1-1 0 0,0 0 1 0 0,1-1-1 0 0,-1 1 1 0 0,0 0-1 0 0,0-1 1 0 0,0 1 0 0 0,1-1-1 0 0,-1 1 1 0 0,0-1-1 0 0,1 1 1 0 0,-1 0-1 0 0,0-1 1 0 0,1 1-1 0 0,-1-1 1 0 0,1 1 0 0 0,-1-1-1 0 0,1 0 1 0 0,-1 1-1 0 0,1-1 1 0 0,-1 0-1 0 0,2 1 1 0 0,22 15-12 0 0,-16-11 3 0 0,87 49-38 0 0,-68-40 33 0 0,-1 2 0 0 0,49 35-1 0 0,-73-50 20 0 0,0 1-1 0 0,0-1 1 0 0,-1 1-1 0 0,1-1 0 0 0,0 1 1 0 0,-1 0-1 0 0,1 0 0 0 0,-1-1 1 0 0,0 1-1 0 0,1 0 1 0 0,-1 0-1 0 0,0 0 0 0 0,0 1 1 0 0,-1-1-1 0 0,1 0 0 0 0,0 0 1 0 0,-1 0-1 0 0,1 1 1 0 0,-1-1-1 0 0,1 4 0 0 0,-2-4 10 0 0,0 0-1 0 0,1 1 0 0 0,-1-1 1 0 0,0 0-1 0 0,0 0 0 0 0,0 0 1 0 0,0 0-1 0 0,0 0 0 0 0,-1 0 1 0 0,1-1-1 0 0,0 1 0 0 0,-1 0 1 0 0,0-1-1 0 0,1 1 0 0 0,-1-1 1 0 0,0 1-1 0 0,-2 0 0 0 0,-6 5 25 0 0,-1-1 1 0 0,0-1-1 0 0,0 0 0 0 0,-1 0 0 0 0,0-1 1 0 0,-15 3-1 0 0,-3 0-183 0 0,0-2 0 0 0,0-1 0 0 0,0-1 0 0 0,0-1 0 0 0,0-2 0 0 0,-38-4 0 0 0,65 4-12 0 0,0-1 0 0 0,0 0-1 0 0,0 0 1 0 0,0 0-1 0 0,0 0 1 0 0,0 0 0 0 0,1 0-1 0 0,-5-3 1 0 0,6 3 64 0 0,0 0-1 0 0,0 1 1 0 0,0-1 0 0 0,0 0-1 0 0,0 0 1 0 0,0 0 0 0 0,0 0-1 0 0,1 0 1 0 0,-1 0 0 0 0,0 0-1 0 0,1 0 1 0 0,-1 0 0 0 0,1 0-1 0 0,-1 0 1 0 0,1-1 0 0 0,0 1 0 0 0,-1 0-1 0 0,1 0 1 0 0,0 0 0 0 0,0-1-1 0 0,0 1 1 0 0,0 0 0 0 0,0-3-1 0 0,3-5-723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5.641"/>
    </inkml:context>
    <inkml:brush xml:id="br0">
      <inkml:brushProperty name="width" value="0.1" units="cm"/>
      <inkml:brushProperty name="height" value="0.1" units="cm"/>
    </inkml:brush>
  </inkml:definitions>
  <inkml:trace contextRef="#ctx0" brushRef="#br0">22 195 8993 0 0,'-22'1'466'0'0,"38"0"1460"0"0,-12-1-1820 0 0,-1 1 0 0 0,0 0 1 0 0,0 1-1 0 0,0-1 0 0 0,0 0 0 0 0,-1 1 1 0 0,1 0-1 0 0,0 0 0 0 0,-1 0 0 0 0,1 0 0 0 0,-1 0 1 0 0,1 0-1 0 0,-1 0 0 0 0,0 1 0 0 0,3 4 1 0 0,26 43-325 0 0,-28-45 310 0 0,10 23-88 0 0,0 0-1 0 0,-2 1 1 0 0,0 1-1 0 0,-3 0 1 0 0,0 0 0 0 0,-2 0-1 0 0,-1 1 1 0 0,1 47-1 0 0,-6-77 2 0 0,-1 19-29 0 0,1-19 23 0 0,0-1 1 0 0,0 1 0 0 0,0-1 0 0 0,0 1 0 0 0,0 0 0 0 0,-1-1 0 0 0,1 1 0 0 0,0-1 0 0 0,0 1 0 0 0,0-1 0 0 0,0 1 0 0 0,-1-1 0 0 0,1 1 0 0 0,0-1 0 0 0,-1 1 0 0 0,1-1 0 0 0,0 0 0 0 0,-1 1-1 0 0,1-1 1 0 0,-1 1 0 0 0,1-1 0 0 0,0 0 0 0 0,-1 1 0 0 0,1-1 0 0 0,-1 0 0 0 0,1 0 0 0 0,-1 1 0 0 0,1-1 0 0 0,-2 0 0 0 0,0-3 5 0 0,0 1-1 0 0,0-1 1 0 0,0 0 0 0 0,0-1 0 0 0,0 1 0 0 0,-2-7 0 0 0,1 5 16 0 0,-7-15-23 0 0,2 0 0 0 0,0 0 0 0 0,1-1 1 0 0,-8-38-1 0 0,-4-89-36 0 0,4 28 47 0 0,-19-58 31 0 0,34 178-39 0 0,0-1-1 0 0,0 1 0 0 0,0 0 1 0 0,0-1-1 0 0,0 1 0 0 0,0-1 1 0 0,1 1-1 0 0,-1 0 0 0 0,0-1 1 0 0,0 1-1 0 0,0 0 1 0 0,0-1-1 0 0,0 1 0 0 0,0 0 1 0 0,1-1-1 0 0,-1 1 0 0 0,0 0 1 0 0,0-1-1 0 0,1 1 0 0 0,-1 0 1 0 0,0-1-1 0 0,0 1 0 0 0,1 0 1 0 0,-1 0-1 0 0,0-1 1 0 0,1 1-1 0 0,-1 0 0 0 0,0 0 1 0 0,1 0-1 0 0,0-1 0 0 0,17-2-16 0 0,24 7-33 0 0,-38-3 45 0 0,22 2-4 0 0,0 2 1 0 0,-1 1-1 0 0,0 1 1 0 0,28 11 0 0 0,-44-14 4 0 0,1 0 0 0 0,-1 1 1 0 0,-1 0-1 0 0,1 0 0 0 0,-1 0 1 0 0,0 1-1 0 0,0 1 0 0 0,-1-1 1 0 0,0 1-1 0 0,0 0 0 0 0,0 1 1 0 0,-1 0-1 0 0,10 16 1 0 0,-15-22-1 0 0,1 1 1 0 0,-1-1 0 0 0,0 0 0 0 0,0 0 0 0 0,-1 1 0 0 0,1-1 0 0 0,0 0 0 0 0,-1 1 0 0 0,0-1 0 0 0,1 1 0 0 0,-1-1 0 0 0,0 1 0 0 0,0-1 0 0 0,0 1 0 0 0,-1-1 0 0 0,1 1 0 0 0,-1-1 0 0 0,0 3 0 0 0,0-2 0 0 0,0-1 0 0 0,-1 0 0 0 0,1 0 0 0 0,-1-1 0 0 0,1 1 0 0 0,-1 0 0 0 0,0 0 0 0 0,0-1 1 0 0,0 1-1 0 0,0-1 0 0 0,0 0 0 0 0,0 1 0 0 0,0-1 0 0 0,0 0 0 0 0,0 0 0 0 0,0 0 0 0 0,-5 1 0 0 0,5-2 2 0 0,1 1 0 0 0,0-1 0 0 0,0 0 0 0 0,-1 1-1 0 0,1 0 1 0 0,0-1 0 0 0,0 1 0 0 0,0 0 0 0 0,0 0 0 0 0,0 0 0 0 0,0-1-1 0 0,0 1 1 0 0,0 0 0 0 0,0 0 0 0 0,0 0 0 0 0,1 1 0 0 0,-1-1 0 0 0,0 0 0 0 0,1 0-1 0 0,-1 0 1 0 0,0 1 0 0 0,1-1 0 0 0,0 0 0 0 0,-1 0 0 0 0,1 1 0 0 0,0-1-1 0 0,0 0 1 0 0,0 1 0 0 0,-1-1 0 0 0,1 0 0 0 0,1 1 0 0 0,-1-1 0 0 0,0 0-1 0 0,0 1 1 0 0,0-1 0 0 0,1 0 0 0 0,-1 0 0 0 0,1 1 0 0 0,-1-1 0 0 0,1 0-1 0 0,-1 0 1 0 0,2 2 0 0 0,2 5-1 0 0,0 0 0 0 0,1 0 0 0 0,0 0-1 0 0,10 11 1 0 0,31 28-4 0 0,-30-32-4 0 0,-1 0 0 0 0,0 2 0 0 0,18 25 0 0 0,-30-37 10 0 0,-1-1 1 0 0,1 1-1 0 0,-1-1 0 0 0,1 1 0 0 0,-2 0 0 0 0,1 0 0 0 0,0 0 0 0 0,-1 0 1 0 0,0 1-1 0 0,0-1 0 0 0,0 0 0 0 0,-1 0 0 0 0,0 1 0 0 0,0-1 0 0 0,0 0 1 0 0,-1 1-1 0 0,0-1 0 0 0,0 0 0 0 0,-2 6 0 0 0,2-7 3 0 0,-2 0 0 0 0,1 0 0 0 0,0 0 0 0 0,-1-1 0 0 0,1 1 0 0 0,-1-1-1 0 0,0 0 1 0 0,0 0 0 0 0,-1 0 0 0 0,1 0 0 0 0,-1 0 0 0 0,1 0 0 0 0,-1-1 0 0 0,0 0 0 0 0,0 0 0 0 0,0 0-1 0 0,0 0 1 0 0,0-1 0 0 0,0 0 0 0 0,-1 1 0 0 0,1-1 0 0 0,0-1 0 0 0,-7 1 0 0 0,1 1-25 0 0,0-2 1 0 0,0 1-1 0 0,0-1 0 0 0,0-1 1 0 0,0 0-1 0 0,0 0 0 0 0,0-1 1 0 0,0 0-1 0 0,-13-5 1 0 0,21 7-62 0 0,-1-1 0 0 0,1 0 1 0 0,-1 0-1 0 0,1 0 0 0 0,0-1 1 0 0,-1 1-1 0 0,1-1 0 0 0,0 1 1 0 0,0-1-1 0 0,0 0 0 0 0,0 1 1 0 0,0-1-1 0 0,1 0 0 0 0,-1 0 1 0 0,1 0-1 0 0,-1-1 0 0 0,1 1 1 0 0,-1 0-1 0 0,1-1 1 0 0,0 1-1 0 0,-1-4 0 0 0,2 3-63 0 0,0 0 0 0 0,0-1 1 0 0,0 1-1 0 0,0 0 0 0 0,0-1 0 0 0,1 1 0 0 0,0 0 0 0 0,-1 0 0 0 0,1-1 0 0 0,0 1 0 0 0,1 0 1 0 0,-1 0-1 0 0,1 0 0 0 0,2-4 0 0 0,5-6-244 0 0,0 1 0 0 0,0 1 0 0 0,2 0 0 0 0,-1 0 0 0 0,1 1 0 0 0,15-11 1 0 0,0 1 268 0 0,0 2 1 0 0,1 0-1 0 0,1 2 1 0 0,0 1-1 0 0,1 2 1 0 0,1 0 0 0 0,0 2-1 0 0,50-11 1 0 0,-62 19 404 0 0,-6 1 321 0 0,-1 0 1 0 0,21-7-1 0 0,-35 10-457 0 0,1 1 0 0 0,-1-1 0 0 0,1 0 1 0 0,-1 1-1 0 0,1 0 0 0 0,0 0 0 0 0,0 0 0 0 0,0 0 0 0 0,0 0 0 0 0,0 0 0 0 0,0 0 1 0 0,0 0-1 0 0,1 1 0 0 0,-1-1 0 0 0,1 1 0 0 0,0 0 0 0 0,0-1 0 0 0,-2 4 1 0 0,2 0 33 0 0,-1 1 1 0 0,1-1-1 0 0,0 0 1 0 0,1 1-1 0 0,-1-1 1 0 0,1 1-1 0 0,1-1 1 0 0,0 8 0 0 0,1-4-27 0 0,-1 1 1 0 0,2-1 0 0 0,0 0 0 0 0,0 0 0 0 0,0 0 0 0 0,2-1 0 0 0,-1 1 0 0 0,1-1 0 0 0,0 0 0 0 0,12 15 0 0 0,-10-17-129 0 0,1-1-1 0 0,-1 0 1 0 0,1 0-1 0 0,0 0 1 0 0,1-1-1 0 0,-1-1 1 0 0,1 1-1 0 0,0-1 1 0 0,0-1-1 0 0,1 1 1 0 0,-1-2-1 0 0,1 1 1 0 0,-1-1-1 0 0,1-1 0 0 0,0 0 1 0 0,0 0-1 0 0,14-1 1 0 0,-20 0-52 0 0,0-1 1 0 0,-1 1-1 0 0,1-1 1 0 0,0 1-1 0 0,0-1 1 0 0,0 0 0 0 0,-1-1-1 0 0,1 1 1 0 0,-1-1-1 0 0,1 1 1 0 0,-1-1-1 0 0,1 0 1 0 0,-1 0-1 0 0,0-1 1 0 0,0 1-1 0 0,0-1 1 0 0,0 1-1 0 0,-1-1 1 0 0,1 0-1 0 0,-1 0 1 0 0,0 0-1 0 0,1 0 1 0 0,-1-1-1 0 0,-1 1 1 0 0,1-1-1 0 0,0 1 1 0 0,1-5-1 0 0,-2 1-68 0 0,1 1 0 0 0,-1-1 0 0 0,0 0-1 0 0,0 1 1 0 0,0-1 0 0 0,-1 0 0 0 0,0 1-1 0 0,-1-1 1 0 0,0 0 0 0 0,0 1 0 0 0,0-1-1 0 0,0 0 1 0 0,-1 1 0 0 0,-5-12 0 0 0,0 6 63 0 0,0 1 0 0 0,0 0 0 0 0,-1 0 0 0 0,0 1 0 0 0,-1 0 1 0 0,0 1-1 0 0,0 0 0 0 0,-1 0 0 0 0,0 1 0 0 0,-1 0 0 0 0,0 1 0 0 0,0 0 0 0 0,-1 1 1 0 0,-16-7-1 0 0,10 8-62 0 0,22 12-110 0 0,25 15 38 0 0,-13-13 148 0 0,0-1 0 0 0,1-1 1 0 0,-1 0-1 0 0,2-1 1 0 0,-1-1-1 0 0,1-1 0 0 0,19 3 1 0 0,18-1-97 0 0,57 0 1 0 0,0-8 118 0 0,-96 0 10 0 0,1 0-1 0 0,-1-1 1 0 0,0-1 0 0 0,27-9 0 0 0,-41 12 14 0 0,0 1 0 0 0,-1-1 1 0 0,1 0-1 0 0,-1 0 0 0 0,1 1 0 0 0,-1-1 1 0 0,1 0-1 0 0,-1 0 0 0 0,0 0 0 0 0,1 0 1 0 0,-1-1-1 0 0,0 1 0 0 0,0 0 0 0 0,2-3 1 0 0,-3 4-24 0 0,0 0 0 0 0,0-1 0 0 0,0 1 1 0 0,0 0-1 0 0,0-1 0 0 0,0 1 0 0 0,0 0 1 0 0,0 0-1 0 0,0-1 0 0 0,0 1 0 0 0,0 0 0 0 0,0-1 1 0 0,0 1-1 0 0,0 0 0 0 0,0 0 0 0 0,-1-1 1 0 0,1 1-1 0 0,0 0 0 0 0,0 0 0 0 0,0 0 0 0 0,0-1 1 0 0,-1 1-1 0 0,1 0 0 0 0,0 0 0 0 0,0 0 1 0 0,0-1-1 0 0,-1 1 0 0 0,1 0 0 0 0,-1 0 0 0 0,-16-6 21 0 0,7 6-35 0 0,0 0 0 0 0,0 1-1 0 0,0 0 1 0 0,0 1 0 0 0,0 0 0 0 0,0 0-1 0 0,-18 7 1 0 0,26-8 7 0 0,0 0 0 0 0,-1 0 0 0 0,1 0 0 0 0,0 0 0 0 0,0 1 1 0 0,0-1-1 0 0,0 0 0 0 0,0 1 0 0 0,0-1 0 0 0,1 1 0 0 0,-1 0 0 0 0,0 0 0 0 0,1 0 0 0 0,-1 0 0 0 0,1 0 0 0 0,0 0 0 0 0,0 0 1 0 0,-1 0-1 0 0,2 0 0 0 0,-2 3 0 0 0,1-1 16 0 0,0 0-1 0 0,1 1 1 0 0,-1-1 0 0 0,1 0 0 0 0,0 0-1 0 0,0 0 1 0 0,1 0 0 0 0,-1 1 0 0 0,1-1-1 0 0,0 0 1 0 0,1 4 0 0 0,1 1 56 0 0,1 0 1 0 0,0 0 0 0 0,0 0-1 0 0,1-1 1 0 0,0 0-1 0 0,0 0 1 0 0,1 0-1 0 0,0 0 1 0 0,12 10-1 0 0,-11-12-50 0 0,0-1-1 0 0,0 0 0 0 0,1 0 0 0 0,0-1 0 0 0,0 0 1 0 0,0-1-1 0 0,0 0 0 0 0,1 0 0 0 0,-1-1 0 0 0,10 2 1 0 0,-11-3-23 0 0,0 0 0 0 0,0 0 0 0 0,0-1 0 0 0,0 0 0 0 0,0 0 0 0 0,0-1 0 0 0,0 0 0 0 0,0 0 0 0 0,-1 0 0 0 0,1-1 0 0 0,0 0 0 0 0,0-1 0 0 0,7-3 0 0 0,-13 5-9 0 0,0 1 0 0 0,1-1 0 0 0,-1 0 0 0 0,0 0 0 0 0,0 0 0 0 0,0 0 0 0 0,1 0 0 0 0,-1 0-1 0 0,0 0 1 0 0,0-1 0 0 0,-1 1 0 0 0,1 0 0 0 0,0 0 0 0 0,0-1 0 0 0,-1 1 0 0 0,1-1 0 0 0,0 1 0 0 0,-1-1 0 0 0,0 1 0 0 0,1-3 0 0 0,-1 1-13 0 0,0 0 1 0 0,0 0 0 0 0,0 0 0 0 0,0 0 0 0 0,-1 0 0 0 0,1 0 0 0 0,-1 1-1 0 0,0-1 1 0 0,-2-6 0 0 0,-2-1-32 0 0,-1 0 1 0 0,0 0-1 0 0,0 1 0 0 0,-11-13 1 0 0,4 8 14 0 0,-1 0 0 0 0,0 1 0 0 0,-1 0 0 0 0,-1 1 0 0 0,0 1 0 0 0,-1 1 0 0 0,0 0 0 0 0,0 1 0 0 0,-19-6 0 0 0,36 14 36 0 0,-25-6-38 0 0,23 7 29 0 0,1 0 0 0 0,0 0 0 0 0,0 0 0 0 0,0 0 0 0 0,-1 0 0 0 0,1 0 0 0 0,0 0 0 0 0,0 0 0 0 0,0 0 0 0 0,-1 0 0 0 0,1 1 0 0 0,0-1 0 0 0,0 0 0 0 0,0 1 0 0 0,0-1 0 0 0,0 1 0 0 0,0-1 0 0 0,-2 2 0 0 0,3-1-23 0 0,0-1 0 0 0,0 1 0 0 0,-1-1-1 0 0,1 1 1 0 0,0 0 0 0 0,0-1 0 0 0,0 1 0 0 0,0-1 0 0 0,0 1 0 0 0,0 0-1 0 0,0-1 1 0 0,1 1 0 0 0,-1 0 0 0 0,0-1 0 0 0,0 1 0 0 0,0-1-1 0 0,1 1 1 0 0,-1-1 0 0 0,0 1 0 0 0,1-1 0 0 0,-1 1 0 0 0,0-1-1 0 0,1 1 1 0 0,-1-1 0 0 0,0 1 0 0 0,1-1 0 0 0,-1 1 0 0 0,1-1 0 0 0,0 1-1 0 0,15 12-1340 0 0,11-8-255 0 0,-12-3 660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6.146"/>
    </inkml:context>
    <inkml:brush xml:id="br0">
      <inkml:brushProperty name="width" value="0.1" units="cm"/>
      <inkml:brushProperty name="height" value="0.1" units="cm"/>
    </inkml:brush>
  </inkml:definitions>
  <inkml:trace contextRef="#ctx0" brushRef="#br0">225 408 7133 0 0,'1'-20'464'0'0,"0"15"-32"0"0,0 0-1 0 0,-1 0 1 0 0,0 0 0 0 0,0 0-1 0 0,-1-10 1 0 0,1 14-348 0 0,-1 0 0 0 0,1 0 0 0 0,-1 0 0 0 0,1-1 0 0 0,-1 1-1 0 0,1 0 1 0 0,-1 0 0 0 0,1 0 0 0 0,-1 0 0 0 0,0 0 0 0 0,0 0 0 0 0,1 1 0 0 0,-1-1 0 0 0,0 0 0 0 0,0 0 0 0 0,0 0 0 0 0,0 1 0 0 0,0-1-1 0 0,0 1 1 0 0,0-1 0 0 0,0 0 0 0 0,0 1 0 0 0,-1 0 0 0 0,1-1 0 0 0,0 1 0 0 0,0 0 0 0 0,0-1 0 0 0,0 1 0 0 0,-1 0 0 0 0,0 0 0 0 0,-5 0-2 0 0,1 0 1 0 0,-1 0 0 0 0,1 1 0 0 0,-1 0 0 0 0,1 0 0 0 0,-1 1-1 0 0,1-1 1 0 0,0 1 0 0 0,0 1 0 0 0,0-1 0 0 0,0 1 0 0 0,0 0 0 0 0,0 0-1 0 0,1 1 1 0 0,-1 0 0 0 0,1 0 0 0 0,-9 9 0 0 0,7-5 18 0 0,-1 0 0 0 0,2 1 1 0 0,-1 0-1 0 0,1 0 0 0 0,0 0 0 0 0,1 1 0 0 0,0 0 1 0 0,1 0-1 0 0,0 0 0 0 0,-3 12 0 0 0,3-2 139 0 0,0-1 0 0 0,-3 41 0 0 0,7-52-207 0 0,0 0-1 0 0,0 0 1 0 0,0 0-1 0 0,1 0 0 0 0,1 0 1 0 0,-1-1-1 0 0,1 1 0 0 0,0 0 1 0 0,1-1-1 0 0,5 12 1 0 0,-6-17-30 0 0,-1 0 1 0 0,1 0 0 0 0,-1 1 0 0 0,1-1 0 0 0,0-1-1 0 0,-1 1 1 0 0,1 0 0 0 0,0 0 0 0 0,0-1 0 0 0,1 1-1 0 0,-1-1 1 0 0,0 1 0 0 0,0-1 0 0 0,1 0 0 0 0,-1 0-1 0 0,1 0 1 0 0,-1 0 0 0 0,4 0 0 0 0,-2 0-28 0 0,0-1-1 0 0,1 0 1 0 0,-1 0-1 0 0,1 0 1 0 0,-1 0-1 0 0,1-1 1 0 0,-1 0 0 0 0,0 0-1 0 0,1 0 1 0 0,3-2-1 0 0,2-1-103 0 0,0 0-1 0 0,0-1 0 0 0,-1-1 0 0 0,0 0 1 0 0,0 0-1 0 0,0 0 0 0 0,-1-1 0 0 0,8-8 1 0 0,1-5-63 0 0,-1-1 1 0 0,-1-1 0 0 0,-1 0 0 0 0,0-1-1 0 0,-2 0 1 0 0,-1-1 0 0 0,-1 0 0 0 0,11-38-1 0 0,-8 10 235 0 0,-2 0 1 0 0,-2-1-1 0 0,3-64 0 0 0,-12 116-37 0 0,1-65 380 0 0,-1 60-271 0 0,-1 0-1 0 0,1 0 0 0 0,-1 0 1 0 0,-1 0-1 0 0,1 0 0 0 0,-1 0 1 0 0,0 0-1 0 0,-4-9 0 0 0,6 15-106 0 0,-1 0 0 0 0,1 0 0 0 0,0 0 0 0 0,0-1 0 0 0,0 1 0 0 0,-1 0 0 0 0,1 0 0 0 0,0 0-1 0 0,0 0 1 0 0,0 0 0 0 0,-1-1 0 0 0,1 1 0 0 0,0 0 0 0 0,0 0 0 0 0,-1 0 0 0 0,1 0 0 0 0,0 0 0 0 0,0 0-1 0 0,-1 0 1 0 0,1 0 0 0 0,0 0 0 0 0,0 0 0 0 0,-1 0 0 0 0,1 0 0 0 0,0 0 0 0 0,0 0 0 0 0,-1 0 0 0 0,1 0-1 0 0,0 0 1 0 0,0 0 0 0 0,-1 0 0 0 0,1 0 0 0 0,0 1 0 0 0,0-1 0 0 0,0 0 0 0 0,-1 0 0 0 0,1 0 0 0 0,0 0-1 0 0,0 0 1 0 0,0 1 0 0 0,-1-1 0 0 0,1 0 0 0 0,0 0 0 0 0,0 0 0 0 0,0 1 0 0 0,0-1 0 0 0,0 0 0 0 0,-1 0-1 0 0,1 0 1 0 0,0 1 0 0 0,0-1 0 0 0,0 0 0 0 0,0 0 0 0 0,0 1 0 0 0,0-1 0 0 0,0 0 0 0 0,0 0 0 0 0,0 1-1 0 0,-7 18 121 0 0,1 5 12 0 0,1 0-1 0 0,1 0 0 0 0,2 0 0 0 0,0 0 0 0 0,2 0 1 0 0,4 45-1 0 0,4-8 293 0 0,24 89 0 0 0,6-27-283 0 0,-5-20-1520 0 0,-20-36-1392 0 0,-10-42 900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6.487"/>
    </inkml:context>
    <inkml:brush xml:id="br0">
      <inkml:brushProperty name="width" value="0.1" units="cm"/>
      <inkml:brushProperty name="height" value="0.1" units="cm"/>
    </inkml:brush>
  </inkml:definitions>
  <inkml:trace contextRef="#ctx0" brushRef="#br0">24 19 14873 0 0,'-2'3'216'0'0,"-6"-3"164"0"0,1 2 116 0 0,7-10 97 0 0,-2 3-5 0 0,0 3 0 0 0,0 1 4 0 0,2-2-12 0 0,2 2-228 0 0,2-3-236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6.007"/>
    </inkml:context>
    <inkml:brush xml:id="br0">
      <inkml:brushProperty name="width" value="0.1" units="cm"/>
      <inkml:brushProperty name="height" value="0.1" units="cm"/>
    </inkml:brush>
  </inkml:definitions>
  <inkml:trace contextRef="#ctx0" brushRef="#br0">101 77 6597 0 0,'0'0'1426'0'0,"-3"-6"-1002"0"0,-7-18 42 0 0,8 18 1407 0 0,3-17-1514 0 0,-3 15 96 0 0,1 8-420 0 0,1 0-1 0 0,0 0 1 0 0,0 0 0 0 0,0 0-1 0 0,0 0 1 0 0,0 0 0 0 0,-1 0-1 0 0,1 0 1 0 0,0 0 0 0 0,0 0-1 0 0,0 0 1 0 0,0 0 0 0 0,0 0-1 0 0,0 0 1 0 0,-1 0 0 0 0,1 0 0 0 0,0 0-1 0 0,0 0 1 0 0,0 0 0 0 0,0 0-1 0 0,0 0 1 0 0,-1 0 0 0 0,1 0-1 0 0,0 0 1 0 0,0 0 0 0 0,0 0-1 0 0,0 1 1 0 0,0-1 0 0 0,0 0-1 0 0,0 0 1 0 0,0 0 0 0 0,-1 0-1 0 0,1 0 1 0 0,0 0 0 0 0,0 0-1 0 0,0 1 1 0 0,0-1 0 0 0,0 0-1 0 0,0 0 1 0 0,0 0 0 0 0,0 0-1 0 0,0 0 1 0 0,0 0 0 0 0,0 1 0 0 0,0-1-1 0 0,0 0 1 0 0,0 0 0 0 0,-11 24 14 0 0,2 0 0 0 0,-9 33 1 0 0,17-47 146 0 0,3 0-120 0 0,8 33-6 0 0,-7-32 208 0 0,5 4-165 0 0,28 43 16 0 0,-35-56-115 0 0,0-1-1 0 0,0 0 0 0 0,-1 0 0 0 0,1 0 0 0 0,0 0 1 0 0,0 0-1 0 0,0 0 0 0 0,0 0 0 0 0,0 0 0 0 0,1 0 1 0 0,-1 0-1 0 0,0-1 0 0 0,0 1 0 0 0,0 0 1 0 0,1-1-1 0 0,-1 1 0 0 0,0-1 0 0 0,1 1 0 0 0,-1-1 1 0 0,0 0-1 0 0,1 0 0 0 0,-1 1 0 0 0,1-1 1 0 0,-1 0-1 0 0,0 0 0 0 0,1 0 0 0 0,-1-1 0 0 0,1 1 1 0 0,-1 0-1 0 0,0 0 0 0 0,1-1 0 0 0,-1 1 1 0 0,0-1-1 0 0,1 1 0 0 0,-1-1 0 0 0,0 0 0 0 0,0 1 1 0 0,1-1-1 0 0,-1 0 0 0 0,0 0 0 0 0,2-2 0 0 0,2 0 35 0 0,7-3-30 0 0,-1-1 0 0 0,0-1 1 0 0,0 0-1 0 0,-1 0 0 0 0,0-1 0 0 0,-1 0 1 0 0,0 0-1 0 0,14-19 0 0 0,-19 23-30 0 0,-1 0-1 0 0,1-1 1 0 0,-1 0 0 0 0,0 1 0 0 0,0-1-1 0 0,-1 0 1 0 0,1 0 0 0 0,-1-1 0 0 0,-1 1-1 0 0,1 0 1 0 0,-1-1 0 0 0,0 1 0 0 0,-1 0-1 0 0,1-1 1 0 0,-1 1 0 0 0,-1-1-1 0 0,1 1 1 0 0,-1-1 0 0 0,-2-8 0 0 0,2 13 1 0 0,0-1 0 0 0,0 0 0 0 0,-1 1 0 0 0,1-1 0 0 0,0 1 0 0 0,-1-1 0 0 0,0 1 0 0 0,1 0 0 0 0,-1 0 0 0 0,0 0 0 0 0,0 0 0 0 0,0 0 0 0 0,-1 0 0 0 0,1 0 0 0 0,0 1 0 0 0,-1-1 0 0 0,1 1 0 0 0,-1 0 0 0 0,1 0 0 0 0,-1 0 0 0 0,0 0 0 0 0,0 0 0 0 0,1 0 0 0 0,-1 1 0 0 0,0-1 0 0 0,0 1 0 0 0,0 0 0 0 0,1 0 0 0 0,-1 0 0 0 0,0 0 0 0 0,-4 1 0 0 0,-10 1-39 0 0,1 1 1 0 0,1 1-1 0 0,-1 0 1 0 0,-19 9 0 0 0,22-9 49 0 0,4-1-25 0 0,-1 1 0 0 0,1 0 1 0 0,0 0-1 0 0,0 0 0 0 0,0 1 1 0 0,1 1-1 0 0,0-1 0 0 0,0 1 0 0 0,-13 13 1 0 0,20-19-60 0 0,1 1 1 0 0,0-1-1 0 0,-1 1 1 0 0,1-1-1 0 0,0 1 1 0 0,-1 0-1 0 0,1-1 1 0 0,0 1-1 0 0,0-1 1 0 0,0 1-1 0 0,-1-1 1 0 0,1 1-1 0 0,0 0 1 0 0,0-1 0 0 0,0 1-1 0 0,0 0 1 0 0,0-1-1 0 0,0 1 1 0 0,0-1-1 0 0,0 1 1 0 0,0 0-1 0 0,1 0 1 0 0,-1 0 18 0 0,0-1 0 0 0,0 0-1 0 0,0 0 1 0 0,1 1 0 0 0,-1-1 0 0 0,0 0 0 0 0,0 0 0 0 0,0 1 0 0 0,1-1 0 0 0,-1 0 0 0 0,0 0-1 0 0,0 0 1 0 0,1 1 0 0 0,-1-1 0 0 0,0 0 0 0 0,1 0 0 0 0,-1 0 0 0 0,0 0 0 0 0,0 0 0 0 0,1 0-1 0 0,-1 0 1 0 0,0 1 0 0 0,1-1 0 0 0,-1 0 0 0 0,0 0 0 0 0,1 0 0 0 0,-1 0 0 0 0,0 0 0 0 0,1-1 0 0 0,-1 1-1 0 0,0 0 1 0 0,1 0 0 0 0,-1 0 0 0 0,0 0 0 0 0,0 0 0 0 0,1 0 0 0 0,-1 0 0 0 0,1-1 0 0 0,5-2-1106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6.349"/>
    </inkml:context>
    <inkml:brush xml:id="br0">
      <inkml:brushProperty name="width" value="0.1" units="cm"/>
      <inkml:brushProperty name="height" value="0.1" units="cm"/>
    </inkml:brush>
  </inkml:definitions>
  <inkml:trace contextRef="#ctx0" brushRef="#br0">205 7 9297 0 0,'-1'-7'450'0'0,"-5"7"322"0"0,-4 11-21 0 0,1 5-162 0 0,1-1 0 0 0,1 1 0 0 0,-11 31 0 0 0,-3 8 145 0 0,-18 33-151 0 0,-38 122-1 0 0,75-201-1235 0 0,0-1-1 0 0,0 1 1 0 0,1 0-1 0 0,0 0 1 0 0,0 0-1 0 0,2 12 0 0 0,-1-12-907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6.690"/>
    </inkml:context>
    <inkml:brush xml:id="br0">
      <inkml:brushProperty name="width" value="0.1" units="cm"/>
      <inkml:brushProperty name="height" value="0.1" units="cm"/>
    </inkml:brush>
  </inkml:definitions>
  <inkml:trace contextRef="#ctx0" brushRef="#br0">96 20 7389 0 0,'2'-1'146'0'0,"7"-4"253"0"0,-8 3-2 0 0,-7 1 256 0 0,-2-4 387 0 0,8 5-1011 0 0,0-1 1 0 0,-1 1-1 0 0,1 0 0 0 0,0-1 0 0 0,-1 1 0 0 0,1-1 0 0 0,-1 1 1 0 0,1 0-1 0 0,-1 0 0 0 0,1-1 0 0 0,0 1 0 0 0,-1 0 1 0 0,1 0-1 0 0,-1-1 0 0 0,1 1 0 0 0,-1 0 0 0 0,1 0 0 0 0,-1 0 1 0 0,1 0-1 0 0,-1 0 0 0 0,1 0 0 0 0,-1 0 0 0 0,1 0 0 0 0,-2 0 1 0 0,-1 2 41 0 0,-1-1 0 0 0,1 1 0 0 0,0 0 0 0 0,0 0 1 0 0,0 0-1 0 0,0 0 0 0 0,0 1 0 0 0,1-1 0 0 0,-1 1 1 0 0,1 0-1 0 0,-1 0 0 0 0,1 0 0 0 0,0 0 0 0 0,0 0 1 0 0,-2 4-1 0 0,1-2 21 0 0,0 1 1 0 0,1-1 0 0 0,-1 1-1 0 0,1 0 1 0 0,0-1-1 0 0,0 1 1 0 0,1 0-1 0 0,-2 11 1 0 0,4-14-53 0 0,-1 0 1 0 0,0-1-1 0 0,1 1 1 0 0,-1 0-1 0 0,1 0 1 0 0,0 0-1 0 0,0-1 1 0 0,0 1-1 0 0,1 0 1 0 0,-1-1-1 0 0,1 1 1 0 0,-1-1 0 0 0,1 1-1 0 0,0-1 1 0 0,0 0-1 0 0,0 0 1 0 0,0 0-1 0 0,0 0 1 0 0,0 0-1 0 0,0 0 1 0 0,1-1-1 0 0,-1 1 1 0 0,1-1-1 0 0,-1 1 1 0 0,1-1-1 0 0,0 0 1 0 0,0 0-1 0 0,-1 0 1 0 0,1-1-1 0 0,0 1 1 0 0,0-1-1 0 0,0 1 1 0 0,0-1-1 0 0,0 0 1 0 0,0 0-1 0 0,-1 0 1 0 0,1-1-1 0 0,0 1 1 0 0,0 0-1 0 0,0-1 1 0 0,0 0-1 0 0,2-1 1 0 0,4-2-28 0 0,-1 0-1 0 0,0 0 1 0 0,-1-1-1 0 0,1 0 1 0 0,-1-1-1 0 0,0 1 1 0 0,0-1-1 0 0,-1-1 1 0 0,9-10-1 0 0,-14 17-23 0 0,-1-1 0 0 0,1 0 0 0 0,-1 0 0 0 0,1 0 0 0 0,-1 0 1 0 0,1 0-1 0 0,-1 0 0 0 0,0 0 0 0 0,0 0 0 0 0,1 0 0 0 0,-1 0 0 0 0,0-1 0 0 0,0 1 0 0 0,0 0 0 0 0,0 0 0 0 0,0 0 0 0 0,-1 0 0 0 0,1 0 0 0 0,0 0 0 0 0,0 0 0 0 0,-1-2 0 0 0,-1 1-8 0 0,1-1 0 0 0,-1 0 0 0 0,1 0 0 0 0,-1 1 0 0 0,0-1 0 0 0,0 1 0 0 0,-3-4 0 0 0,-2 0-14 0 0,1 1 0 0 0,-1 0 1 0 0,0 0-1 0 0,-14-8 0 0 0,9 9-103 0 0,1 1-1 0 0,-1 0 1 0 0,1 1 0 0 0,-1 0 0 0 0,0 1-1 0 0,0 0 1 0 0,-17 1 0 0 0,29 0 52 0 0,-1 0-1 0 0,0 0 1 0 0,0 0 0 0 0,1 0-1 0 0,-1 0 1 0 0,0 0 0 0 0,0 0 0 0 0,0 0-1 0 0,1 1 1 0 0,-1-1 0 0 0,0 0-1 0 0,0 0 1 0 0,1 1 0 0 0,-1-1 0 0 0,0 0-1 0 0,1 1 1 0 0,-1-1 0 0 0,0 1-1 0 0,1-1 1 0 0,-1 1 0 0 0,1-1 0 0 0,-2 2-1 0 0,2-2-36 0 0,0 1 0 0 0,0-1 0 0 0,0 1 0 0 0,0 0 0 0 0,0-1 0 0 0,0 1 0 0 0,1-1-1 0 0,-1 1 1 0 0,0-1 0 0 0,0 1 0 0 0,0 0 0 0 0,0-1 0 0 0,1 1 0 0 0,-1-1 0 0 0,0 1 0 0 0,1-1-1 0 0,-1 1 1 0 0,0-1 0 0 0,1 1 0 0 0,-1-1 0 0 0,0 0 0 0 0,1 1 0 0 0,-1-1 0 0 0,1 0 0 0 0,-1 1-1 0 0,1-1 1 0 0,-1 0 0 0 0,1 1 0 0 0,0-1 0 0 0,9 7-1024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7.233"/>
    </inkml:context>
    <inkml:brush xml:id="br0">
      <inkml:brushProperty name="width" value="0.1" units="cm"/>
      <inkml:brushProperty name="height" value="0.1" units="cm"/>
    </inkml:brush>
  </inkml:definitions>
  <inkml:trace contextRef="#ctx0" brushRef="#br0">156 75 8037 0 0,'3'-2'419'0'0,"11"-8"694"0"0,-14 10-1027 0 0,1-1-1 0 0,-1 1 1 0 0,0 0-1 0 0,0 0 1 0 0,1 0-1 0 0,-1-1 1 0 0,0 1-1 0 0,0 0 0 0 0,0 0 1 0 0,1-1-1 0 0,-1 1 1 0 0,0 0-1 0 0,0-1 1 0 0,0 1-1 0 0,0 0 1 0 0,1-1-1 0 0,-1 1 1 0 0,0 0-1 0 0,0 0 1 0 0,0-1-1 0 0,0 1 1 0 0,0 0-1 0 0,0-1 1 0 0,0 1-1 0 0,0 0 1 0 0,0-1-1 0 0,0 1 1 0 0,0 0-1 0 0,0-1 1 0 0,0 1-1 0 0,0 0 1 0 0,-1-1-1 0 0,1 1 1 0 0,0 0-1 0 0,0-1 1 0 0,0 1-1 0 0,0 0 1 0 0,-1 0-1 0 0,1-1 1 0 0,-15-14 1422 0 0,11 11-1243 0 0,0-1 0 0 0,-1 1-1 0 0,1 0 1 0 0,-1 0 0 0 0,-9-5-1 0 0,12 8-243 0 0,0 0 1 0 0,-1 0-1 0 0,1 1 0 0 0,0-1 0 0 0,-1 1 0 0 0,1-1 0 0 0,-1 1 0 0 0,1 0 0 0 0,-1 0 0 0 0,0 0 0 0 0,1 0 0 0 0,-1 0 0 0 0,1 0 1 0 0,-1 1-1 0 0,1-1 0 0 0,-1 1 0 0 0,-4 2 0 0 0,3-1 12 0 0,-1 0-1 0 0,1 0 1 0 0,-1 1 0 0 0,1 0-1 0 0,0 0 1 0 0,0 0 0 0 0,0 0-1 0 0,0 1 1 0 0,1 0 0 0 0,-1 0-1 0 0,1 0 1 0 0,0 0 0 0 0,0 0-1 0 0,0 0 1 0 0,1 1 0 0 0,0-1-1 0 0,-1 1 1 0 0,2 0 0 0 0,-1 0 0 0 0,0 0-1 0 0,1 0 1 0 0,0 0 0 0 0,0 7-1 0 0,0-4 81 0 0,0 1-1 0 0,1-1 1 0 0,0 1-1 0 0,1-1 1 0 0,0 1-1 0 0,0-1 1 0 0,0 1-1 0 0,1-1 1 0 0,1 0-1 0 0,0 0 1 0 0,0 0-1 0 0,0 0 1 0 0,7 11-1 0 0,-7-15-102 0 0,0 1 0 0 0,0-1 0 0 0,1 0 0 0 0,-1 0-1 0 0,1 0 1 0 0,0 0 0 0 0,0-1 0 0 0,1 0-1 0 0,-1 0 1 0 0,1 0 0 0 0,-1 0 0 0 0,1-1 0 0 0,0 1-1 0 0,0-1 1 0 0,7 2 0 0 0,-4-3-333 0 0,0 1 0 0 0,1-1 0 0 0,-1 0 0 0 0,1-1 0 0 0,0 0 1 0 0,-1 0-1 0 0,1-1 0 0 0,15-3 0 0 0,10-3-1710 0 0,27-6-2027 0 0,-35 4 2327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7.574"/>
    </inkml:context>
    <inkml:brush xml:id="br0">
      <inkml:brushProperty name="width" value="0.1" units="cm"/>
      <inkml:brushProperty name="height" value="0.1" units="cm"/>
    </inkml:brush>
  </inkml:definitions>
  <inkml:trace contextRef="#ctx0" brushRef="#br0">25 253 9365 0 0,'0'-1'30'0'0,"-1"0"-1"0"0,0 0 1 0 0,1 0 0 0 0,-1 0 0 0 0,1 0 0 0 0,-1 0-1 0 0,1 0 1 0 0,0 0 0 0 0,-1 0 0 0 0,1 0-1 0 0,0 0 1 0 0,0 0 0 0 0,0 0 0 0 0,0 0 0 0 0,0 0-1 0 0,0 0 1 0 0,0 0 0 0 0,0 0 0 0 0,0-1 0 0 0,0 1-1 0 0,1-1 1 0 0,0-1 119 0 0,-2 3-114 0 0,1 0-1 0 0,0 0 1 0 0,0 0-1 0 0,0 0 1 0 0,0 0 0 0 0,0 1-1 0 0,0-1 1 0 0,0 0 0 0 0,-1 0-1 0 0,1 0 1 0 0,0 0 0 0 0,0 0-1 0 0,0 0 1 0 0,0 0 0 0 0,0 1-1 0 0,-1-1 1 0 0,1 0-1 0 0,0 0 1 0 0,0 0 0 0 0,0 0-1 0 0,0 0 1 0 0,-1 0 0 0 0,1 0-1 0 0,0 0 1 0 0,0 0 0 0 0,0 0-1 0 0,-1 0 1 0 0,1 0-1 0 0,0 0 1 0 0,0 0 0 0 0,0 0-1 0 0,0 0 1 0 0,-1 0 0 0 0,1 0-1 0 0,0 0 1 0 0,0 0 0 0 0,0-1-1 0 0,0 1 1 0 0,-1 0-1 0 0,1 0 1 0 0,0 0 0 0 0,0 0-1 0 0,0 0 1 0 0,0 0 0 0 0,0 0-1 0 0,0-1 1 0 0,-1 1 0 0 0,1 0-1 0 0,0 0 1 0 0,0 0-1 0 0,0 0 1 0 0,0-1 0 0 0,0 1-1 0 0,0 0 1 0 0,0 0 0 0 0,0 0-1 0 0,0 0 1 0 0,0-1 0 0 0,0 1-1 0 0,0 0 1 0 0,0 0 0 0 0,0 0-1 0 0,0 0 1 0 0,0-1-1 0 0,0 1 1 0 0,0 0 0 0 0,-1 1 122 0 0,0-1 0 0 0,0 1 0 0 0,0 0 0 0 0,0 0 0 0 0,0 0 0 0 0,0 0 0 0 0,0 0 0 0 0,0 1 0 0 0,1-1 0 0 0,-1 0 0 0 0,0 0 0 0 0,0 2 0 0 0,0 7 127 0 0,1 0-1 0 0,0 0 1 0 0,0 0 0 0 0,1 0-1 0 0,1 0 1 0 0,-1 0-1 0 0,2-1 1 0 0,-1 1-1 0 0,7 14 1 0 0,2 15 60 0 0,16 62-2783 0 0,-26-91-217 0 0</inkml:trace>
  <inkml:trace contextRef="#ctx0" brushRef="#br0" timeOffset="1">111 0 8069 0 0,'-2'5'72'0'0,"-4"-5"60"0"0,10-5 4 0 0,-8 8-4 0 0,-1 1 16 0 0,3 2-16 0 0,0-4 4 0 0,0 6-4 0 0,0-1-68 0 0,4 2-76 0 0,-2 6-140 0 0,4-1-144 0 0,-2-2-184 0 0,7 0-84 0 0,-3 1-304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7.993"/>
    </inkml:context>
    <inkml:brush xml:id="br0">
      <inkml:brushProperty name="width" value="0.1" units="cm"/>
      <inkml:brushProperty name="height" value="0.1" units="cm"/>
    </inkml:brush>
  </inkml:definitions>
  <inkml:trace contextRef="#ctx0" brushRef="#br0">254 294 8629 0 0,'0'-6'158'0'0,"0"-3"119"0"0,0 1 0 0 0,0-1-1 0 0,-1 1 1 0 0,0-1 0 0 0,-1 1 0 0 0,-2-9 0 0 0,3 15-229 0 0,1-1 0 0 0,-1 1 0 0 0,-1 1 1 0 0,1-1-1 0 0,0 0 0 0 0,0 0 0 0 0,-1 0 0 0 0,1 1 0 0 0,-1-1 0 0 0,1 1 1 0 0,-1-1-1 0 0,0 1 0 0 0,1-1 0 0 0,-1 1 0 0 0,0 0 0 0 0,0 0 0 0 0,0 0 1 0 0,0 0-1 0 0,0 0 0 0 0,0 1 0 0 0,0-1 0 0 0,-1 0 0 0 0,1 1 0 0 0,0 0 1 0 0,0-1-1 0 0,0 1 0 0 0,-1 0 0 0 0,-2 1 0 0 0,-4-1 43 0 0,1 1 0 0 0,-1 1 0 0 0,0 0 1 0 0,1 0-1 0 0,0 1 0 0 0,-1 0 0 0 0,1 0 0 0 0,0 0 0 0 0,1 1 0 0 0,-1 1 0 0 0,1-1 0 0 0,0 1 1 0 0,0 1-1 0 0,-10 8 0 0 0,12-9-38 0 0,-1 1-1 0 0,0 0 1 0 0,1 0 0 0 0,0 0-1 0 0,1 0 1 0 0,-1 1 0 0 0,1 0 0 0 0,1 0-1 0 0,-1 0 1 0 0,1 0 0 0 0,0 1-1 0 0,1-1 1 0 0,-1 1 0 0 0,2-1 0 0 0,-1 1-1 0 0,0 11 1 0 0,2-17-18 0 0,0 1 1 0 0,0 0-1 0 0,0-1 1 0 0,0 1-1 0 0,1-1 1 0 0,-1 1-1 0 0,1-1 0 0 0,0 1 1 0 0,0-1-1 0 0,0 1 1 0 0,0-1-1 0 0,0 0 1 0 0,0 0-1 0 0,1 1 0 0 0,-1-1 1 0 0,1 0-1 0 0,-1 0 1 0 0,1 0-1 0 0,0-1 1 0 0,2 3-1 0 0,-1-2-18 0 0,1 0 1 0 0,-1 0-1 0 0,0-1 1 0 0,1 1-1 0 0,-1-1 1 0 0,1 0-1 0 0,0 0 1 0 0,-1 0-1 0 0,1 0 0 0 0,0-1 1 0 0,0 1-1 0 0,5-1 1 0 0,0-1-93 0 0,0 1 0 0 0,-1-2 0 0 0,1 1 0 0 0,0-1 0 0 0,-1 0 0 0 0,1-1 1 0 0,-1 0-1 0 0,0 0 0 0 0,0-1 0 0 0,0 0 0 0 0,8-5 0 0 0,-9 3-39 0 0,0 0-1 0 0,-1 0 1 0 0,0-1 0 0 0,0 1-1 0 0,0-1 1 0 0,-1-1-1 0 0,0 1 1 0 0,-1-1 0 0 0,0 0-1 0 0,0 0 1 0 0,0 0 0 0 0,-1 0-1 0 0,0-1 1 0 0,-1 1 0 0 0,0-1-1 0 0,2-13 1 0 0,-2-11 65 0 0,-1 1 0 0 0,-1 0 0 0 0,-6-41 1 0 0,1 18 63 0 0,0 24 121 0 0,2 26 66 0 0,2 20 40 0 0,1 11-20 0 0,-1 30 39 0 0,3 1-1 0 0,15 100 1 0 0,-11-138-808 0 0,0-1 0 0 0,9 20-1 0 0,-12-30 69 0 0,5 5-688 0 0,3 1-152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8.321"/>
    </inkml:context>
    <inkml:brush xml:id="br0">
      <inkml:brushProperty name="width" value="0.1" units="cm"/>
      <inkml:brushProperty name="height" value="0.1" units="cm"/>
    </inkml:brush>
  </inkml:definitions>
  <inkml:trace contextRef="#ctx0" brushRef="#br0">5 28 10985 0 0,'-5'-2'3310'0'0,"6"3"-3235"0"0,0-1-1 0 0,0 0 1 0 0,0 0-1 0 0,-1 0 1 0 0,1 0-1 0 0,0 0 1 0 0,0 0-1 0 0,0-1 1 0 0,0 1-1 0 0,0 0 1 0 0,-1 0-1 0 0,1-1 0 0 0,0 1 1 0 0,0 0-1 0 0,0-1 1 0 0,0 0-1 0 0,7-3 67 0 0,1 1 0 0 0,-1 0-1 0 0,0 0 1 0 0,1 1 0 0 0,0 0-1 0 0,-1 0 1 0 0,13 0-1 0 0,5 0-532 0 0,28 3-1 0 0,-43-1-196 0 0,-10 0 410 0 0,0 0 0 0 0,0-1 0 0 0,0 1 0 0 0,0 0-1 0 0,0 1 1 0 0,0-1 0 0 0,1 0 0 0 0,-1 0-1 0 0,0 0 1 0 0,0 1 0 0 0,0-1 0 0 0,0 0-1 0 0,1 1 1 0 0,5 2-1431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8.645"/>
    </inkml:context>
    <inkml:brush xml:id="br0">
      <inkml:brushProperty name="width" value="0.1" units="cm"/>
      <inkml:brushProperty name="height" value="0.1" units="cm"/>
    </inkml:brush>
  </inkml:definitions>
  <inkml:trace contextRef="#ctx0" brushRef="#br0">51 111 9841 0 0,'-50'-27'2653'0'0,"54"28"-2082"0"0,1 1 0 0 0,0-1 0 0 0,0 0 0 0 0,0 0-1 0 0,8 0 1 0 0,36 7-212 0 0,-40-5-277 0 0,1 1-1 0 0,-1-1 1 0 0,0 2-1 0 0,-1-1 1 0 0,1 1-1 0 0,-1 1 1 0 0,0-1-1 0 0,0 1 1 0 0,-1 1 0 0 0,12 11-1 0 0,-14-12-50 0 0,-1 0 0 0 0,0 1 0 0 0,0-1 0 0 0,0 1 0 0 0,-1 0 0 0 0,1 0 0 0 0,-2 0 0 0 0,1 0 0 0 0,-1 1 0 0 0,0-1 0 0 0,-1 1 0 0 0,0-1 0 0 0,0 1 0 0 0,0 11 0 0 0,-1-13-18 0 0,0-1 0 0 0,0 1 0 0 0,-1 0-1 0 0,1 0 1 0 0,-1-1 0 0 0,-1 1 0 0 0,1 0 0 0 0,-5 9-1 0 0,5-13-15 0 0,0 0 0 0 0,-1 0 0 0 0,1 0-1 0 0,-1 0 1 0 0,1-1 0 0 0,-1 1 0 0 0,0-1-1 0 0,1 1 1 0 0,-1-1 0 0 0,0 0 0 0 0,0 0-1 0 0,0 1 1 0 0,0-1 0 0 0,0 0 0 0 0,0-1-1 0 0,0 1 1 0 0,0 0 0 0 0,0-1 0 0 0,-1 1-1 0 0,1-1 1 0 0,0 0 0 0 0,0 1 0 0 0,-1-1-1 0 0,1 0 1 0 0,-4-1 0 0 0,3 1-27 0 0,1 0-1 0 0,0 0 1 0 0,-1 0 0 0 0,1 0-1 0 0,0-1 1 0 0,-1 1 0 0 0,1-1-1 0 0,0 0 1 0 0,0 1 0 0 0,0-1-1 0 0,-1 0 1 0 0,1 0 0 0 0,0 0-1 0 0,0-1 1 0 0,0 1 0 0 0,0 0-1 0 0,1-1 1 0 0,-1 0 0 0 0,0 1-1 0 0,1-1 1 0 0,-1 0 0 0 0,1 0-1 0 0,-3-2 1 0 0,3 1-8 0 0,1 0 1 0 0,-1 1-1 0 0,0-1 1 0 0,1 0-1 0 0,0 0 1 0 0,0 0-1 0 0,-1 0 1 0 0,2 1-1 0 0,-1-1 1 0 0,0 0-1 0 0,0 0 1 0 0,1 0-1 0 0,0 1 1 0 0,-1-1-1 0 0,1 0 1 0 0,0 1-1 0 0,1-1 1 0 0,1-4-1 0 0,61-92-406 0 0,-55 82 411 0 0,2 0 0 0 0,0 1 0 0 0,1 0-1 0 0,0 0 1 0 0,28-25 0 0 0,-33 34-101 0 0,1 1 0 0 0,0-1 0 0 0,0 2-1 0 0,0-1 1 0 0,1 1 0 0 0,0 0 0 0 0,0 1 0 0 0,1 0 0 0 0,-1 1-1 0 0,1-1 1 0 0,-1 2 0 0 0,1 0 0 0 0,13-2 0 0 0,21 6-3425 0 0,-35-1 1930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6.046"/>
    </inkml:context>
    <inkml:brush xml:id="br0">
      <inkml:brushProperty name="width" value="0.1" units="cm"/>
      <inkml:brushProperty name="height" value="0.1" units="cm"/>
    </inkml:brush>
  </inkml:definitions>
  <inkml:trace contextRef="#ctx0" brushRef="#br0">0 129 6249 0 0,'8'-15'245'0'0,"1"0"0"0"0,21-26 1 0 0,-19 27-6 0 0,-8 9-101 0 0,1 1-1 0 0,0 0 0 0 0,-1 0 1 0 0,1 0-1 0 0,1 1 0 0 0,-1-1 1 0 0,0 1-1 0 0,1 0 0 0 0,0 0 0 0 0,7-3 1 0 0,-12 6-118 0 0,1 0 0 0 0,-1 0 0 0 0,1 0 0 0 0,-1 1 0 0 0,0-1 1 0 0,1 0-1 0 0,-1 0 0 0 0,0 0 0 0 0,1 1 0 0 0,-1-1 0 0 0,0 0 0 0 0,1 1 1 0 0,-1-1-1 0 0,0 0 0 0 0,0 1 0 0 0,1-1 0 0 0,-1 0 0 0 0,0 1 0 0 0,0-1 1 0 0,1 0-1 0 0,-1 1 0 0 0,0-1 0 0 0,0 1 0 0 0,0-1 0 0 0,0 0 0 0 0,0 1 1 0 0,0-1-1 0 0,0 1 0 0 0,0-1 0 0 0,0 1 0 0 0,0-1 0 0 0,0 0 0 0 0,0 1 0 0 0,1 23 200 0 0,-1-14-75 0 0,5 61 145 0 0,-5 96 0 0 0,-1-68-284 0 0,1-57-377 0 0,2-46 324 0 0,1-1 0 0 0,0 1-1 0 0,0-1 1 0 0,1 1 0 0 0,-1 0 0 0 0,1 1 0 0 0,0-1 0 0 0,6-4 0 0 0,9-10-7 0 0,-9 7 48 0 0,-1-1 0 0 0,0 0 0 0 0,9-16 0 0 0,-16 25 3 0 0,-1 0 0 0 0,1 0-1 0 0,-1 0 1 0 0,1 0 0 0 0,-1 0 0 0 0,0 0 0 0 0,0 0 0 0 0,0-1-1 0 0,-1 1 1 0 0,1-1 0 0 0,-1 1 0 0 0,0 0 0 0 0,0-1 0 0 0,0 1 0 0 0,0 0-1 0 0,0-1 1 0 0,-1 1 0 0 0,0-1 0 0 0,1 1 0 0 0,-3-4 0 0 0,2 5-1 0 0,0 1 0 0 0,0-1 0 0 0,0 1 1 0 0,0-1-1 0 0,-1 1 0 0 0,1 0 1 0 0,0-1-1 0 0,-1 1 0 0 0,1 0 1 0 0,-1 0-1 0 0,1 0 0 0 0,-1 0 0 0 0,1 0 1 0 0,-1 0-1 0 0,0 1 0 0 0,0-1 1 0 0,1 1-1 0 0,-1-1 0 0 0,0 1 1 0 0,0-1-1 0 0,-3 1 0 0 0,1 0-3 0 0,1 0 1 0 0,-1 0-1 0 0,0 1 0 0 0,1-1 0 0 0,-1 1 1 0 0,1 0-1 0 0,-1 0 0 0 0,1 0 0 0 0,-1 0 1 0 0,1 0-1 0 0,-4 3 0 0 0,5-3 17 0 0,0 0 1 0 0,0 1-1 0 0,0-1 0 0 0,0 1 0 0 0,0-1 1 0 0,0 1-1 0 0,1 0 0 0 0,-1-1 1 0 0,0 1-1 0 0,1 0 0 0 0,-1 0 0 0 0,1 0 1 0 0,0 1-1 0 0,0-1 0 0 0,-2 4 1 0 0,3-5 14 0 0,0 1 1 0 0,-1 0-1 0 0,1 0 1 0 0,0-1-1 0 0,0 1 1 0 0,0 0-1 0 0,1-1 1 0 0,-1 1-1 0 0,0 0 1 0 0,1-1 0 0 0,-1 1-1 0 0,1 0 1 0 0,-1-1-1 0 0,1 1 1 0 0,0-1-1 0 0,0 1 1 0 0,-1-1-1 0 0,1 1 1 0 0,0-1-1 0 0,1 0 1 0 0,-1 1-1 0 0,0-1 1 0 0,0 0 0 0 0,0 0-1 0 0,2 1 1 0 0,12 9 129 0 0,-1-1 0 0 0,1-1 0 0 0,1-1-1 0 0,0 0 1 0 0,0-1 0 0 0,0-1 0 0 0,27 7 0 0 0,-19-6-242 0 0,-1 1 0 0 0,39 19 0 0 0,-59-25-44 0 0,0 0-250 0 0,1-1 0 0 0,-1 1-1 0 0,0 1 1 0 0,1-1-1 0 0,-1 0 1 0 0,5 6-1 0 0,-7-4-818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8.990"/>
    </inkml:context>
    <inkml:brush xml:id="br0">
      <inkml:brushProperty name="width" value="0.1" units="cm"/>
      <inkml:brushProperty name="height" value="0.1" units="cm"/>
    </inkml:brush>
  </inkml:definitions>
  <inkml:trace contextRef="#ctx0" brushRef="#br0">85 114 9129 0 0,'-13'1'125'0'0,"12"-2"-2"0"0,-1 1 0 0 0,1 0 0 0 0,-1 0 0 0 0,1 0 0 0 0,-1 0 0 0 0,0 0 0 0 0,1 1 0 0 0,-1-1 0 0 0,1 0 0 0 0,-1 1 0 0 0,1-1 0 0 0,0 1 0 0 0,-1-1 0 0 0,1 1 0 0 0,-1 0 0 0 0,1 0 0 0 0,-2 1 0 0 0,3 1 131 0 0,-1 1 0 0 0,0 0 0 0 0,1 0 0 0 0,-1 0 0 0 0,1-1 0 0 0,0 1-1 0 0,1 0 1 0 0,-1 0 0 0 0,0 0 0 0 0,1 0 0 0 0,2 6 0 0 0,0-7-187 0 0,1 0 0 0 0,-1 0 0 0 0,1-1-1 0 0,0 1 1 0 0,0-1 0 0 0,0 1 0 0 0,0-1-1 0 0,0-1 1 0 0,0 1 0 0 0,1 0 0 0 0,-1-1 0 0 0,1 0-1 0 0,-1 0 1 0 0,1 0 0 0 0,5-1 0 0 0,6 2-61 0 0,0-2 1 0 0,32-2 0 0 0,-39 1-15 0 0,1 0 1 0 0,-1-1-1 0 0,0 0 0 0 0,0 0 0 0 0,13-6 1 0 0,-19 7-16 0 0,-1 0 1 0 0,0 0-1 0 0,0-1 0 0 0,0 1 1 0 0,0 0-1 0 0,0-1 1 0 0,0 0-1 0 0,0 1 1 0 0,0-1-1 0 0,0 0 0 0 0,-1 0 1 0 0,1 0-1 0 0,-1 0 1 0 0,1 0-1 0 0,-1 0 0 0 0,0 0 1 0 0,0-1-1 0 0,0 1 1 0 0,0 0-1 0 0,0-1 1 0 0,-1 1-1 0 0,1-1 0 0 0,-1 1 1 0 0,1-1-1 0 0,-1-3 1 0 0,0-1-20 0 0,-1 1 0 0 0,0 0 0 0 0,0 0 0 0 0,-1 0 0 0 0,0 0 1 0 0,0 0-1 0 0,0 1 0 0 0,-1-1 0 0 0,0 1 0 0 0,0-1 0 0 0,0 1 0 0 0,-1 0 1 0 0,1 0-1 0 0,-5-4 0 0 0,4 5 38 0 0,1 0 0 0 0,-1 0 0 0 0,0 0-1 0 0,0 1 1 0 0,0 0 0 0 0,-1 0 0 0 0,1 0 0 0 0,-1 0 0 0 0,1 1 0 0 0,-1 0 0 0 0,0 0 0 0 0,0 0 0 0 0,0 0 0 0 0,0 1-1 0 0,0 0 1 0 0,-10-1 0 0 0,10 3 5 0 0,0-1 0 0 0,1 1 0 0 0,-1 0 1 0 0,1 1-1 0 0,-1-1 0 0 0,1 1 0 0 0,0 0 0 0 0,0 0 0 0 0,0 0 0 0 0,0 1 0 0 0,0 0 0 0 0,0-1 0 0 0,-4 5 0 0 0,-4 4 11 0 0,0 0-1 0 0,-14 20 1 0 0,16-20 46 0 0,2 1 0 0 0,-1 0 1 0 0,1 1-1 0 0,1-1 1 0 0,-8 19-1 0 0,14-28-47 0 0,0-1-1 0 0,0 1 1 0 0,0 0-1 0 0,1-1 1 0 0,-1 1-1 0 0,0 0 1 0 0,1-1 0 0 0,0 1-1 0 0,0 0 1 0 0,0 0-1 0 0,0-1 1 0 0,0 1 0 0 0,0 0-1 0 0,1 0 1 0 0,-1-1-1 0 0,1 1 1 0 0,0 0 0 0 0,0-1-1 0 0,0 1 1 0 0,0-1-1 0 0,0 1 1 0 0,0-1-1 0 0,1 0 1 0 0,-1 1 0 0 0,1-1-1 0 0,0 0 1 0 0,0 0-1 0 0,-1 0 1 0 0,1 0 0 0 0,1 0-1 0 0,-1-1 1 0 0,0 1-1 0 0,0 0 1 0 0,1-1 0 0 0,-1 0-1 0 0,4 2 1 0 0,4 0-341 0 0,1 0 1 0 0,0 0 0 0 0,0-1-1 0 0,0-1 1 0 0,0 0 0 0 0,0 0-1 0 0,0-1 1 0 0,0-1-1 0 0,20-2 1 0 0,2-1-1009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9.326"/>
    </inkml:context>
    <inkml:brush xml:id="br0">
      <inkml:brushProperty name="width" value="0.1" units="cm"/>
      <inkml:brushProperty name="height" value="0.1" units="cm"/>
    </inkml:brush>
  </inkml:definitions>
  <inkml:trace contextRef="#ctx0" brushRef="#br0">348 248 7709 0 0,'4'-17'165'0'0,"1"-1"1"0"0,1 1-1 0 0,8-17 1 0 0,-7 17 212 0 0,-1 0 0 0 0,0 0-1 0 0,3-19 1 0 0,-8 30-161 0 0,0 0 0 0 0,0 0-1 0 0,-1-1 1 0 0,0 1 0 0 0,0-8 0 0 0,-1 12-171 0 0,1 1 0 0 0,0 0 0 0 0,0-1 0 0 0,0 1 0 0 0,-1 0 0 0 0,1-1 0 0 0,-1 1 0 0 0,1 0 1 0 0,-1 0-1 0 0,1 0 0 0 0,-1-1 0 0 0,0 1 0 0 0,0 0 0 0 0,0 0 0 0 0,1 0 0 0 0,-1 0 0 0 0,0 0 0 0 0,0 0 1 0 0,0 1-1 0 0,0-1 0 0 0,-1 0 0 0 0,1 0 0 0 0,0 1 0 0 0,0-1 0 0 0,0 1 0 0 0,0-1 0 0 0,-1 1 0 0 0,1-1 0 0 0,0 1 1 0 0,-1 0-1 0 0,1 0 0 0 0,-3-1 0 0 0,-3 1 119 0 0,-1 1-1 0 0,1 0 1 0 0,-1 0 0 0 0,1 1 0 0 0,0-1 0 0 0,-12 6 0 0 0,-43 20 466 0 0,49-21-504 0 0,0 0-50 0 0,1 1 0 0 0,0 0 0 0 0,0 1 0 0 0,0 1 0 0 0,1-1 0 0 0,0 2 0 0 0,1 0 0 0 0,0 0 0 0 0,1 1 0 0 0,0 0 0 0 0,-12 18 0 0 0,16-19 7 0 0,-1 0 1 0 0,2 0 0 0 0,-1 0-1 0 0,1 0 1 0 0,1 1-1 0 0,0 0 1 0 0,1-1 0 0 0,0 1-1 0 0,0 0 1 0 0,1 0-1 0 0,1 0 1 0 0,0 1 0 0 0,0-1-1 0 0,1 0 1 0 0,2 12 0 0 0,8 17 312 0 0,2 0 0 0 0,1-2 1 0 0,38 73-1 0 0,13 33-88 0 0,-65-142-305 0 0,1 0 0 0 0,0 0 1 0 0,-1-1-1 0 0,1 1 1 0 0,-1 0-1 0 0,0 0 0 0 0,0 0 1 0 0,1 0-1 0 0,-1-1 1 0 0,0 1-1 0 0,-1 0 0 0 0,1 3 1 0 0,-1-4-14 0 0,1 0 0 0 0,0-1 1 0 0,-1 1-1 0 0,1 0 0 0 0,-1 0 0 0 0,1-1 1 0 0,-1 1-1 0 0,1 0 0 0 0,-1-1 0 0 0,1 1 1 0 0,-1 0-1 0 0,0-1 0 0 0,1 1 0 0 0,-1-1 1 0 0,0 1-1 0 0,0-1 0 0 0,1 1 1 0 0,-1-1-1 0 0,-1 1 0 0 0,-3 0-138 0 0,0 0 1 0 0,-1 0-1 0 0,1 0 1 0 0,0-1-1 0 0,-1 0 0 0 0,-10-1 1 0 0,-1 0-434 0 0,-6 1-1245 0 0,0-1 0 0 0,-34-7 0 0 0,54 7 1439 0 0,-1 0 0 0 0,1 0-1 0 0,-1 0 1 0 0,1-1 0 0 0,0 1 0 0 0,-6-5-1 0 0,-3-5-993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9.668"/>
    </inkml:context>
    <inkml:brush xml:id="br0">
      <inkml:brushProperty name="width" value="0.1" units="cm"/>
      <inkml:brushProperty name="height" value="0.1" units="cm"/>
    </inkml:brush>
  </inkml:definitions>
  <inkml:trace contextRef="#ctx0" brushRef="#br0">0 25 8329 0 0,'2'0'73'0'0,"-1"-1"0"0"0,1 0 0 0 0,-1 1 0 0 0,1-1 0 0 0,-1 0 0 0 0,1 0 0 0 0,-1 0 0 0 0,1 0 0 0 0,-1 0 0 0 0,2-3 0 0 0,-2 3 85 0 0,0 0 0 0 0,0 0 0 0 0,0 0 0 0 0,0 0 0 0 0,0 0 0 0 0,1 0 0 0 0,-1 0 0 0 0,0 1 0 0 0,0-1 0 0 0,0 0 0 0 0,1 1 0 0 0,-1-1 0 0 0,0 1 0 0 0,1-1 0 0 0,-1 1 0 0 0,1 0 0 0 0,-1 0 0 0 0,0-1 0 0 0,3 1 0 0 0,29 6 1531 0 0,-25-4-1738 0 0,1-1 0 0 0,0 1 0 0 0,-1-2 1 0 0,13 1-1 0 0,-6 3-1712 0 0,-8-2 478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0.074"/>
    </inkml:context>
    <inkml:brush xml:id="br0">
      <inkml:brushProperty name="width" value="0.1" units="cm"/>
      <inkml:brushProperty name="height" value="0.1" units="cm"/>
    </inkml:brush>
  </inkml:definitions>
  <inkml:trace contextRef="#ctx0" brushRef="#br0">97 40 9229 0 0,'-9'-1'-104'0'0,"-1"-1"156"0"0,-30-2 2440 0 0,2 3 1804 0 0,44-1-3982 0 0,113-18 266 0 0,-61 12-617 0 0,-52 7-366 0 0,-1 1 1 0 0,0 0-1 0 0,0 0 0 0 0,1 0 1 0 0,-1 0-1 0 0,0 1 0 0 0,9 2 0 0 0,-4 0-1331 0 0,-5-2 341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0.413"/>
    </inkml:context>
    <inkml:brush xml:id="br0">
      <inkml:brushProperty name="width" value="0.1" units="cm"/>
      <inkml:brushProperty name="height" value="0.1" units="cm"/>
    </inkml:brush>
  </inkml:definitions>
  <inkml:trace contextRef="#ctx0" brushRef="#br0">34 17 7741 0 0,'6'4'458'0'0,"-7"-6"101"0"0,0 2-520 0 0,1-1 0 0 0,-1 1 0 0 0,1 0-1 0 0,-1 0 1 0 0,1 0 0 0 0,0 0 0 0 0,-1 0 0 0 0,1 0 0 0 0,-1 0-1 0 0,1 0 1 0 0,-1 0 0 0 0,1 0 0 0 0,-1 0 0 0 0,1 0-1 0 0,-1 0 1 0 0,1 0 0 0 0,-1 0 0 0 0,1 0 0 0 0,0 0 0 0 0,-1 1-1 0 0,1-1 1 0 0,-1 0 0 0 0,1 0 0 0 0,-1 0 0 0 0,1 1-1 0 0,0-1 1 0 0,-1 0 0 0 0,1 1 0 0 0,0-1 0 0 0,-1 1 0 0 0,-1 0 276 0 0,1 0 0 0 0,-1 0 0 0 0,0 0 0 0 0,0 0 0 0 0,1-1 1 0 0,-1 1-1 0 0,0-1 0 0 0,0 1 0 0 0,-7 1 2528 0 0,20-2-1519 0 0,34-1 301 0 0,29 0-159 0 0,-61 3-1441 0 0,0-1 0 0 0,0-1 0 0 0,0 0 0 0 0,0-1 0 0 0,0 0 0 0 0,0-1 0 0 0,0 0 0 0 0,-1-1 0 0 0,16-6 0 0 0,-19 5-312 0 0,-8 4 72 0 0,0 0 0 0 0,0 0 0 0 0,0-1 0 0 0,0 1 0 0 0,-1 0 0 0 0,1-1 0 0 0,0 1 0 0 0,0-1 0 0 0,0 1 0 0 0,-1-1 0 0 0,1 1 0 0 0,0-1 0 0 0,-1 1 0 0 0,1-1 0 0 0,0 0 0 0 0,-1 0 0 0 0,2-1 0 0 0,-8 2-1841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2.066"/>
    </inkml:context>
    <inkml:brush xml:id="br0">
      <inkml:brushProperty name="width" value="0.1" units="cm"/>
      <inkml:brushProperty name="height" value="0.1" units="cm"/>
    </inkml:brush>
  </inkml:definitions>
  <inkml:trace contextRef="#ctx0" brushRef="#br0">1 791 6597 0 0,'1'-15'226'0'0,"1"-1"0"0"0,1 1 0 0 0,1 0 0 0 0,0 1 0 0 0,11-28 0 0 0,-2 4 343 0 0,0-3 377 0 0,31-67 0 0 0,-37 95-829 0 0,1-1 1 0 0,0 1 0 0 0,1 1 0 0 0,0 0 0 0 0,1 0 0 0 0,0 1 0 0 0,1 0 0 0 0,16-13-1 0 0,15-6 12 0 0,1 2 0 0 0,63-31 0 0 0,101-31-90 0 0,-115 56 15 0 0,2 5 0 0 0,1 4 0 0 0,1 3 0 0 0,153-12 0 0 0,-99 24 134 0 0,0 7 0 0 0,193 20-1 0 0,-240-5-138 0 0,124 29 0 0 0,-172-27 224 0 0,0 2-1 0 0,0 3 1 0 0,91 47 0 0 0,131 96 1282 0 0,-223-125-1257 0 0,-2 2 0 0 0,89 89 1 0 0,-35-17-102 0 0,146 202 0 0 0,-224-270-89 0 0,-2 2 0 0 0,40 93 0 0 0,-37-60 211 0 0,22 89-1 0 0,-40-115-228 0 0,-2-1 0 0 0,-2 2 0 0 0,0 62 0 0 0,-16 157-81 0 0,10-148 52 0 0,1-46-26 0 0,-2-74-33 0 0,0 0-1 0 0,0 1 0 0 0,0-1 0 0 0,-1 0 0 0 0,0 0 1 0 0,0 0-1 0 0,0 0 0 0 0,-1 0 0 0 0,1 0 0 0 0,-1 0 0 0 0,-3 5 1 0 0,4-7-2 0 0,-1 0 1 0 0,1 0 0 0 0,-1-1 0 0 0,0 1-1 0 0,0 0 1 0 0,1-1 0 0 0,-1 1 0 0 0,0-1-1 0 0,0 0 1 0 0,0 1 0 0 0,-1-1 0 0 0,1 0-1 0 0,0 0 1 0 0,0-1 0 0 0,-1 1 0 0 0,1 0-1 0 0,0-1 1 0 0,-1 1 0 0 0,1-1 0 0 0,-1 0-1 0 0,-2 0 1 0 0,1 0-7 0 0,0 0 0 0 0,0 0 1 0 0,0 0-1 0 0,0-1 0 0 0,0 0 0 0 0,0 1 0 0 0,0-2 1 0 0,0 1-1 0 0,0 0 0 0 0,-6-4 0 0 0,8 4-1 0 0,0-1 0 0 0,1 1-1 0 0,-1 0 1 0 0,1-1-1 0 0,-1 1 1 0 0,1-1 0 0 0,0 0-1 0 0,0 1 1 0 0,0-1 0 0 0,0 0-1 0 0,0 0 1 0 0,0 0-1 0 0,0 0 1 0 0,0 0 0 0 0,1 0-1 0 0,-1 0 1 0 0,1 0 0 0 0,-1 0-1 0 0,1 0 1 0 0,0 0-1 0 0,0 0 1 0 0,0-3 0 0 0,-3-19-1971 0 0,3 24 1806 0 0,0-1 1 0 0,-1 0-1 0 0,1 0 0 0 0,-1 1 1 0 0,1-1-1 0 0,0 0 1 0 0,-1 1-1 0 0,1-1 1 0 0,-1 0-1 0 0,0 1 1 0 0,1-1-1 0 0,-1 1 1 0 0,1-1-1 0 0,-1 1 1 0 0,0-1-1 0 0,1 1 0 0 0,-1 0 1 0 0,0-1-1 0 0,0 1 1 0 0,1 0-1 0 0,-1-1 1 0 0,0 1-1 0 0,0 0 1 0 0,1 0-1 0 0,-1 0 1 0 0,0 0-1 0 0,0 0 1 0 0,-1 0-1 0 0,2 0 106 0 0,0 0 0 0 0,-1 0 0 0 0,1 0 1 0 0,-1 0-1 0 0,1 0 0 0 0,-1-1 0 0 0,1 1 0 0 0,-1 0 0 0 0,1 0 0 0 0,0 0 0 0 0,-1 0 1 0 0,1-1-1 0 0,-1 1 0 0 0,1 0 0 0 0,0 0 0 0 0,-1-1 0 0 0,1 1 0 0 0,0 0 0 0 0,-1-1 1 0 0,1 1-1 0 0,0 0 0 0 0,-1-1 0 0 0,1 1 0 0 0,-8-7-1231 0 0,2 7 403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2.390"/>
    </inkml:context>
    <inkml:brush xml:id="br0">
      <inkml:brushProperty name="width" value="0.1" units="cm"/>
      <inkml:brushProperty name="height" value="0.1" units="cm"/>
    </inkml:brush>
  </inkml:definitions>
  <inkml:trace contextRef="#ctx0" brushRef="#br0">14 2 6313 0 0,'-1'0'69'0'0,"1"0"1"0"0,-1-1 0 0 0,1 1-1 0 0,-1 0 1 0 0,0 0 0 0 0,1 0-1 0 0,-1 0 1 0 0,-8-1 3694 0 0,15 10-3248 0 0,68 133 847 0 0,-71-138-1346 0 0,0 1-1 0 0,1-1 0 0 0,-1 0 1 0 0,0 0-1 0 0,1-1 1 0 0,0 1-1 0 0,0-1 0 0 0,0 0 1 0 0,0 0-1 0 0,1 0 1 0 0,-1-1-1 0 0,1 1 1 0 0,0-1-1 0 0,-1 0 0 0 0,1 0 1 0 0,9 1-1 0 0,-10-2 63 0 0,-1 0-1 0 0,1-1 1 0 0,0 0 0 0 0,0 0-1 0 0,-1 0 1 0 0,1 0-1 0 0,0 0 1 0 0,0-1 0 0 0,-1 0-1 0 0,1 1 1 0 0,0-1-1 0 0,-1-1 1 0 0,1 1 0 0 0,-1-1-1 0 0,1 1 1 0 0,-1-1-1 0 0,0 0 1 0 0,0 0 0 0 0,0 0-1 0 0,0-1 1 0 0,0 1-1 0 0,0-1 1 0 0,4-5 0 0 0,73-98 3490 0 0,-80 106-3601 0 0,0 0 0 0 0,0-1 0 0 0,0 1 0 0 0,1 0 0 0 0,-1 0 0 0 0,0 0 0 0 0,0 0 0 0 0,0 0 0 0 0,0 0 0 0 0,0 0 0 0 0,1 0 0 0 0,-1 0 0 0 0,0 0 1 0 0,0 0-1 0 0,0 0 0 0 0,0 0 0 0 0,1-1 0 0 0,-1 1 0 0 0,0 0 0 0 0,0 0 0 0 0,0 0 0 0 0,0 1 0 0 0,1-1 0 0 0,-1 0 0 0 0,0 0 0 0 0,0 0 0 0 0,0 0 0 0 0,0 0 0 0 0,1 0 0 0 0,-1 0 1 0 0,0 0-1 0 0,0 0 0 0 0,0 0 0 0 0,0 0 0 0 0,0 0 0 0 0,1 0 0 0 0,-1 1 0 0 0,0-1 0 0 0,0 0 0 0 0,0 0 0 0 0,0 0 0 0 0,0 0 0 0 0,0 0 0 0 0,0 1 0 0 0,0-1 0 0 0,0 0 0 0 0,1 0 1 0 0,-1 0-1 0 0,0 0 0 0 0,0 1 0 0 0,0-1 0 0 0,0 0 0 0 0,-7 7-1306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4.494"/>
    </inkml:context>
    <inkml:brush xml:id="br0">
      <inkml:brushProperty name="width" value="0.1" units="cm"/>
      <inkml:brushProperty name="height" value="0.1" units="cm"/>
    </inkml:brush>
  </inkml:definitions>
  <inkml:trace contextRef="#ctx0" brushRef="#br0">243 88 5849 0 0,'2'-13'106'0'0,"-1"8"360"0"0,-1 1 1 0 0,1 0-1 0 0,-1 0 1 0 0,0 0-1 0 0,0-9 0 0 0,-2-17 3049 0 0,-3 30-3400 0 0,-1 0 0 0 0,1-1-1 0 0,0 1 1 0 0,0-1 0 0 0,-7-2-1 0 0,1 0 12 0 0,2 2 241 0 0,-12 4 1 0 0,-63 12-26 0 0,81-14-285 0 0,-1 0-1 0 0,0-1 0 0 0,1 1 0 0 0,-1 1 1 0 0,1-1-1 0 0,-1 0 0 0 0,1 1 0 0 0,0 0 1 0 0,-1-1-1 0 0,1 1 0 0 0,0 1 0 0 0,0-1 1 0 0,0 0-1 0 0,1 1 0 0 0,-1-1 0 0 0,1 1 1 0 0,-1 0-1 0 0,1 0 0 0 0,0 0 0 0 0,0 0 1 0 0,-2 5-1 0 0,0-2 84 0 0,3-3-61 0 0,-1 0 0 0 0,1 0 1 0 0,0 0-1 0 0,-1 0 0 0 0,1 0 0 0 0,0 0 1 0 0,1 0-1 0 0,-1 0 0 0 0,1 0 0 0 0,-1 1 1 0 0,1-1-1 0 0,0 0 0 0 0,0 0 0 0 0,0 0 1 0 0,1 1-1 0 0,-1-1 0 0 0,2 4 0 0 0,-1-3 30 0 0,1 0 0 0 0,0 1 0 0 0,0-1 0 0 0,1 0 0 0 0,-1 0 0 0 0,1 0 0 0 0,0 0 0 0 0,0 0-1 0 0,0-1 1 0 0,7 6 0 0 0,-4-3-7 0 0,0-2 1 0 0,1 1-1 0 0,-1-1 0 0 0,1 0 0 0 0,0 0 0 0 0,0-1 0 0 0,1 0 0 0 0,-1 0 0 0 0,1-1 1 0 0,-1 0-1 0 0,1 0 0 0 0,0 0 0 0 0,0-1 0 0 0,8 0 0 0 0,-7-2-153 0 0,0-1-1 0 0,1 1 1 0 0,-1-1-1 0 0,0-1 0 0 0,0 0 1 0 0,-1 0-1 0 0,1-1 1 0 0,-1 0-1 0 0,1 0 1 0 0,-1-1-1 0 0,-1 0 1 0 0,13-10-1 0 0,-17 12-10 0 0,1 0 0 0 0,-1-1 0 0 0,0 1-1 0 0,0-1 1 0 0,-1 1 0 0 0,1-1 0 0 0,-1 0-1 0 0,0 0 1 0 0,0 0 0 0 0,0 0 0 0 0,0 0 0 0 0,1-6-1 0 0,-3 7 31 0 0,1-1 0 0 0,-1 1-1 0 0,0-1 1 0 0,0 1 0 0 0,0-1-1 0 0,-1 1 1 0 0,1 0-1 0 0,-1-1 1 0 0,1 1 0 0 0,-1-1-1 0 0,-1 1 1 0 0,1 0-1 0 0,0 0 1 0 0,-1 0 0 0 0,1 0-1 0 0,-1 0 1 0 0,-4-5 0 0 0,2 3-26 0 0,-1 0 0 0 0,1 0 0 0 0,-1 0 0 0 0,-1 1 0 0 0,1 0 0 0 0,-1 0 0 0 0,1 1 1 0 0,-1-1-1 0 0,0 1 0 0 0,0 0 0 0 0,-1 1 0 0 0,1 0 0 0 0,-14-4 0 0 0,15 5-87 0 0,0 0 0 0 0,0 0 0 0 0,-1 0-1 0 0,1 1 1 0 0,-1 0 0 0 0,1 0 0 0 0,-1 0-1 0 0,1 1 1 0 0,0 0 0 0 0,-1 0-1 0 0,1 0 1 0 0,0 0 0 0 0,0 1 0 0 0,0 0-1 0 0,0 0 1 0 0,0 0 0 0 0,-8 6 0 0 0,12-7 27 0 0,-1 0 0 0 0,1 0 0 0 0,0 1 0 0 0,0-1 0 0 0,0 0 0 0 0,0 1-1 0 0,0-1 1 0 0,0 1 0 0 0,0-1 0 0 0,0 1 0 0 0,0-1 0 0 0,1 1 0 0 0,-1-1 0 0 0,1 1 0 0 0,-1 0 0 0 0,1 0 0 0 0,0-1 0 0 0,0 1 0 0 0,0 0 0 0 0,0-1 0 0 0,0 1 0 0 0,0 0 0 0 0,0 0 0 0 0,0-1 0 0 0,1 1 0 0 0,-1 0 0 0 0,1-1 0 0 0,-1 1 0 0 0,1 0 0 0 0,-1-1 0 0 0,1 1 0 0 0,0-1 0 0 0,0 1 0 0 0,0-1 0 0 0,2 2 0 0 0,1 3-254 0 0,0-1 0 0 0,0 0 0 0 0,1 0 0 0 0,-1 0 0 0 0,1 0-1 0 0,1-1 1 0 0,-1 0 0 0 0,7 4 0 0 0,5 1-354 0 0,3-1 11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4.833"/>
    </inkml:context>
    <inkml:brush xml:id="br0">
      <inkml:brushProperty name="width" value="0.1" units="cm"/>
      <inkml:brushProperty name="height" value="0.1" units="cm"/>
    </inkml:brush>
  </inkml:definitions>
  <inkml:trace contextRef="#ctx0" brushRef="#br0">219 43 6845 0 0,'2'-1'107'0'0,"0"0"1"0"0,0 1 0 0 0,0-1 0 0 0,0 0 0 0 0,0 0 0 0 0,-1 0 0 0 0,1 0 0 0 0,0 0-1 0 0,0-1 1 0 0,-1 1 0 0 0,1 0 0 0 0,-1-1 0 0 0,1 0 0 0 0,-1 1 0 0 0,0-1 0 0 0,1 0-1 0 0,-1 1 1 0 0,0-1 0 0 0,0 0 0 0 0,0 0 0 0 0,0 0 0 0 0,-1 0 0 0 0,2-2 0 0 0,-3 4-58 0 0,1-1 0 0 0,0 1 0 0 0,0 0 0 0 0,0-1 0 0 0,0 1 0 0 0,0 0 0 0 0,0 0 0 0 0,0-1 0 0 0,0 1 0 0 0,-1 0 0 0 0,1-1 0 0 0,0 1 0 0 0,0 0 0 0 0,0 0 0 0 0,-1 0 0 0 0,1-1 0 0 0,0 1 0 0 0,0 0 0 0 0,-1 0 0 0 0,1 0 0 0 0,0 0 0 0 0,0-1 0 0 0,-1 1 0 0 0,1 0 0 0 0,0 0 0 0 0,0 0 0 0 0,-1 0 0 0 0,1 0 0 0 0,0 0 0 0 0,-1 0 0 0 0,1 0 0 0 0,0 0 0 0 0,-1 0 0 0 0,1 0 0 0 0,0 0 0 0 0,0 0 0 0 0,-1 0 0 0 0,1 0 0 0 0,0 0 0 0 0,-1 0 0 0 0,1 0 0 0 0,0 0 0 0 0,-1 0 0 0 0,1 1 0 0 0,0-1 0 0 0,0 0 0 0 0,-1 0 0 0 0,1 0 0 0 0,0 0 0 0 0,-1 1 0 0 0,-14 8 963 0 0,-10 25-289 0 0,1 1 0 0 0,2 0 1 0 0,1 2-1 0 0,-17 42 0 0 0,-7 11-692 0 0,11-19-771 0 0,30-62 295 0 0,1-1 0 0 0,0 1 0 0 0,1 0 0 0 0,0 0 1 0 0,0 0-1 0 0,0 14 0 0 0,2-20 196 0 0,1 0-1 0 0,-1-1 1 0 0,0 1 0 0 0,1-1 0 0 0,-1 0-1 0 0,1 1 1 0 0,0-1 0 0 0,-1 1-1 0 0,1-1 1 0 0,2 3 0 0 0,4 8-1208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5.175"/>
    </inkml:context>
    <inkml:brush xml:id="br0">
      <inkml:brushProperty name="width" value="0.1" units="cm"/>
      <inkml:brushProperty name="height" value="0.1" units="cm"/>
    </inkml:brush>
  </inkml:definitions>
  <inkml:trace contextRef="#ctx0" brushRef="#br0">110 41 7485 0 0,'1'2'144'0'0,"0"1"385"0"0,-14-5 619 0 0,9 0-936 0 0,3 2-152 0 0,0-1 1 0 0,1 1-1 0 0,-1 0 1 0 0,0 0-1 0 0,0-1 1 0 0,0 1-1 0 0,0 0 1 0 0,0 0-1 0 0,0 0 1 0 0,0 0 0 0 0,0 0-1 0 0,0 0 1 0 0,0 0-1 0 0,-1 0 1 0 0,1 1-20 0 0,0 0 0 0 0,1 0 1 0 0,-1-1-1 0 0,0 1 1 0 0,1 0-1 0 0,-1 0 0 0 0,1 0 1 0 0,-1 0-1 0 0,1 0 0 0 0,-1 0 1 0 0,1 0-1 0 0,0 0 0 0 0,-1 0 1 0 0,1 0-1 0 0,0 0 1 0 0,0 0-1 0 0,0 0 0 0 0,0 2 1 0 0,-1 5 168 0 0,1 0 1 0 0,0 1-1 0 0,0-1 0 0 0,1 1 1 0 0,0-1-1 0 0,0 0 1 0 0,4 12-1 0 0,-5-19-165 0 0,0 0 0 0 0,1 0 0 0 0,-1 1 0 0 0,1-1 0 0 0,-1 0 0 0 0,1 0-1 0 0,-1 0 1 0 0,1 0 0 0 0,0 1 0 0 0,-1-1 0 0 0,1 0 0 0 0,0 0 0 0 0,0-1 0 0 0,0 1 0 0 0,0 0 0 0 0,0 0-1 0 0,1 1 1 0 0,-1-2-25 0 0,0 0 0 0 0,0 0 0 0 0,0 0 0 0 0,-1 0 0 0 0,1 1-1 0 0,0-1 1 0 0,0 0 0 0 0,0-1 0 0 0,-1 1 0 0 0,1 0 0 0 0,0 0 0 0 0,0 0-1 0 0,0 0 1 0 0,-1-1 0 0 0,1 1 0 0 0,0 0 0 0 0,0-1 0 0 0,-1 1 0 0 0,1 0-1 0 0,1-2 1 0 0,4-3 10 0 0,0-1 0 0 0,0 1 0 0 0,-1-1-1 0 0,9-12 1 0 0,1-1-54 0 0,-13 16 27 0 0,0 0 0 0 0,0 1 0 0 0,0-1 0 0 0,0 0 0 0 0,0 0 0 0 0,-1 0 0 0 0,0 0 0 0 0,1 0 0 0 0,-1-1 0 0 0,-1 1 0 0 0,1 0 0 0 0,0-1 0 0 0,-1 1 0 0 0,1-6 0 0 0,-1 7-9 0 0,0 0 0 0 0,0 1 0 0 0,-1-1 0 0 0,1 0 0 0 0,0 0 0 0 0,-1 1 0 0 0,1-1-1 0 0,-1 0 1 0 0,1 1 0 0 0,-1-1 0 0 0,0 1 0 0 0,0-1 0 0 0,0 1 0 0 0,0-1 0 0 0,0 1 0 0 0,0-1 0 0 0,0 1 0 0 0,0 0-1 0 0,-1 0 1 0 0,1-1 0 0 0,0 1 0 0 0,-1 0 0 0 0,1 0 0 0 0,-1 0 0 0 0,1 1 0 0 0,-1-1 0 0 0,0 0 0 0 0,1 1-1 0 0,-1-1 1 0 0,-3 0 0 0 0,0 0-7 0 0,1 1-1 0 0,-1 0 1 0 0,0 0-1 0 0,0 0 1 0 0,0 1-1 0 0,1-1 1 0 0,-1 1-1 0 0,0 0 1 0 0,1 1-1 0 0,-1-1 1 0 0,0 1-1 0 0,-6 4 1 0 0,-6 2 4 0 0,-28 21-1 0 0,32-14 46 0 0,9-7-95 0 0,4-8 52 0 0,0 0 1 0 0,0 0 0 0 0,0 1-1 0 0,0-1 1 0 0,0 0-1 0 0,0 0 1 0 0,0 0 0 0 0,0 0-1 0 0,0 0 1 0 0,0 0-1 0 0,0 0 1 0 0,0 1 0 0 0,0-1-1 0 0,0 0 1 0 0,0 0-1 0 0,0 0 1 0 0,0 0 0 0 0,1 0-1 0 0,-1 0 1 0 0,0 0 0 0 0,0 0-1 0 0,0 0 1 0 0,0 1-1 0 0,0-1 1 0 0,0 0 0 0 0,0 0-1 0 0,0 0 1 0 0,1 0-1 0 0,-1 0 1 0 0,0 0 0 0 0,0 0-1 0 0,0 0 1 0 0,0 0-1 0 0,0 0 1 0 0,0 0 0 0 0,0 0-1 0 0,1 0 1 0 0,-1 0-1 0 0,0 0 1 0 0,0 0 0 0 0,0 0-1 0 0,0 0 1 0 0,0 0 0 0 0,0 0-1 0 0,0 0 1 0 0,1 0-1 0 0,-1 0 1 0 0,0 0 0 0 0,0 0-1 0 0,0 0 1 0 0,0-1-1 0 0,0 1 1 0 0,0 0 0 0 0,31 4-3004 0 0,-19-6 1662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6.420"/>
    </inkml:context>
    <inkml:brush xml:id="br0">
      <inkml:brushProperty name="width" value="0.1" units="cm"/>
      <inkml:brushProperty name="height" value="0.1" units="cm"/>
    </inkml:brush>
  </inkml:definitions>
  <inkml:trace contextRef="#ctx0" brushRef="#br0">260 76 6881 0 0,'1'0'26'0'0,"0"-1"1"0"0,-1 1 0 0 0,1-1 0 0 0,0 0-1 0 0,0 1 1 0 0,-1-1 0 0 0,1 0 0 0 0,0 1 0 0 0,-1-1-1 0 0,1 0 1 0 0,-1 0 0 0 0,1 0 0 0 0,-1 0-1 0 0,0 1 1 0 0,1-1 0 0 0,-1 0 0 0 0,0 0-1 0 0,1 0 1 0 0,-1 0 0 0 0,0 0 0 0 0,0 0-1 0 0,0 0 1 0 0,0 0 0 0 0,0 0 0 0 0,0 0 0 0 0,0 0-1 0 0,0 0 1 0 0,0 0 0 0 0,-1 0 0 0 0,1 0-1 0 0,0 0 1 0 0,0 1 0 0 0,-1-1 0 0 0,1 0-1 0 0,-1 0 1 0 0,1 0 0 0 0,-1 0 0 0 0,1 0 0 0 0,-1 1-1 0 0,-1-2 1 0 0,-2-2 110 0 0,-1 0 1 0 0,0 0-1 0 0,-1 1 0 0 0,1 0 1 0 0,-11-5-1 0 0,8 5-50 0 0,-1 1 0 0 0,1-1 0 0 0,-1 1 0 0 0,0 1 0 0 0,1-1 0 0 0,-1 1-1 0 0,0 1 1 0 0,0 0 0 0 0,-9 1 0 0 0,14-1-46 0 0,1 1 1 0 0,0-1-1 0 0,0 1 0 0 0,-1 0 0 0 0,1 0 0 0 0,0 0 0 0 0,0 0 1 0 0,0 1-1 0 0,0-1 0 0 0,0 1 0 0 0,0 0 0 0 0,-3 2 0 0 0,5-3-14 0 0,-1 1 0 0 0,1-1 0 0 0,0 1 0 0 0,0 0 0 0 0,0-1-1 0 0,0 1 1 0 0,0 0 0 0 0,0-1 0 0 0,1 1 0 0 0,-1 0 0 0 0,0 0-1 0 0,1 0 1 0 0,0 0 0 0 0,-1 0 0 0 0,1 0 0 0 0,0 0 0 0 0,0-1-1 0 0,0 1 1 0 0,0 0 0 0 0,0 0 0 0 0,1 0 0 0 0,0 3 0 0 0,-1-2 0 0 0,1-1 0 0 0,0 0 1 0 0,0 1-1 0 0,0-1 1 0 0,0 0-1 0 0,0 0 0 0 0,1 0 1 0 0,-1 0-1 0 0,1 0 0 0 0,-1 0 1 0 0,1 0-1 0 0,0 0 1 0 0,0-1-1 0 0,2 3 0 0 0,35 19 192 0 0,-15-9-150 0 0,26 15 35 0 0,97 40 0 0 0,-133-62-93 0 0,-13-7-8 0 0,0 0-1 0 0,0 0 1 0 0,0 0 0 0 0,0 1-1 0 0,0-1 1 0 0,0 1-1 0 0,0-1 1 0 0,-1 1 0 0 0,1-1-1 0 0,0 1 1 0 0,0-1-1 0 0,-1 1 1 0 0,1-1 0 0 0,0 1-1 0 0,-1 0 1 0 0,1 0-1 0 0,0-1 1 0 0,-1 1 0 0 0,1 0-1 0 0,-1 0 1 0 0,1 0 0 0 0,-1-1-1 0 0,1 3 1 0 0,-1-2 3 0 0,-1 0 0 0 0,1-1 0 0 0,-1 1 0 0 0,1 0 0 0 0,0 0 0 0 0,-1-1-1 0 0,1 1 1 0 0,-1 0 0 0 0,0-1 0 0 0,1 1 0 0 0,-1-1 0 0 0,1 1 0 0 0,-1-1 0 0 0,0 1 0 0 0,1-1 0 0 0,-1 1 0 0 0,0-1 0 0 0,0 1 0 0 0,0-1 0 0 0,0 1 0 0 0,-9 2 42 0 0,0 1 0 0 0,0-1 0 0 0,-10 1-1 0 0,-17 3-164 0 0,0-1 0 0 0,-1-2 0 0 0,1-1 0 0 0,-1-3 0 0 0,-55-5 0 0 0,91 5 1 0 0,-1-1-1 0 0,1 1 1 0 0,-1-1-1 0 0,1 0 0 0 0,-1 0 1 0 0,1 0-1 0 0,-1 0 1 0 0,1 0-1 0 0,0 0 1 0 0,-1-1-1 0 0,1 1 0 0 0,0-1 1 0 0,-3-2-1 0 0,4 3 23 0 0,1 0 0 0 0,-1 0 0 0 0,0 0 0 0 0,1 0 0 0 0,-1 0 0 0 0,1 0 1 0 0,-1 0-1 0 0,1 0 0 0 0,-1 0 0 0 0,1 0 0 0 0,0 0 0 0 0,0 0 0 0 0,-1-1 0 0 0,1 1 0 0 0,0 0 0 0 0,0 0 0 0 0,0 0 0 0 0,0 0 0 0 0,0 0 0 0 0,0-1 0 0 0,1 1 0 0 0,-1 0 0 0 0,0 0 0 0 0,0 0 0 0 0,1 0 0 0 0,-1 0 0 0 0,1 0 0 0 0,-1 0 0 0 0,1 0 0 0 0,0 0 0 0 0,1-2 0 0 0,6-10-924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5.502"/>
    </inkml:context>
    <inkml:brush xml:id="br0">
      <inkml:brushProperty name="width" value="0.1" units="cm"/>
      <inkml:brushProperty name="height" value="0.1" units="cm"/>
    </inkml:brush>
  </inkml:definitions>
  <inkml:trace contextRef="#ctx0" brushRef="#br0">203 0 8961 0 0,'-14'2'1440'0'0,"0"0"1"0"0,0-1-1 0 0,-22-2 1 0 0,16 0-780 0 0,14 0-485 0 0,-1 0 0 0 0,0 1 0 0 0,0 0 1 0 0,0 0-1 0 0,0 1 0 0 0,-8 1 1 0 0,13-1-142 0 0,0 0 0 0 0,-1 0 0 0 0,1 0 0 0 0,0 0 0 0 0,0 0 1 0 0,0 0-1 0 0,0 1 0 0 0,0-1 0 0 0,0 1 0 0 0,0-1 0 0 0,1 1 0 0 0,-1 0 0 0 0,0 0 0 0 0,1 0 1 0 0,0 0-1 0 0,-1 0 0 0 0,1 0 0 0 0,0 0 0 0 0,0 0 0 0 0,0 1 0 0 0,0-1 0 0 0,0 3 1 0 0,-2 3 30 0 0,1 0 1 0 0,0 1 0 0 0,1-1 0 0 0,0 0 0 0 0,0 1 0 0 0,1-1 0 0 0,0 1 0 0 0,0-1 0 0 0,1 1-1 0 0,0-1 1 0 0,0 0 0 0 0,1 1 0 0 0,0-1 0 0 0,6 13 0 0 0,-5-16-83 0 0,0 1 1 0 0,0-1-1 0 0,0 0 1 0 0,1 0-1 0 0,-1 0 1 0 0,1 0-1 0 0,1 0 0 0 0,-1-1 1 0 0,1 0-1 0 0,-1 0 1 0 0,1 0-1 0 0,0-1 1 0 0,1 1-1 0 0,-1-1 1 0 0,1 0-1 0 0,-1-1 1 0 0,1 1-1 0 0,0-1 0 0 0,0 0 1 0 0,10 1-1 0 0,-7-1-278 0 0,-1 0 1 0 0,1-1-1 0 0,0-1 0 0 0,-1 1 0 0 0,1-1 0 0 0,0-1 0 0 0,-1 0 0 0 0,13-2 0 0 0,7-3-993 0 0,-20 5 647 0 0,0-1 0 0 0,0 0 0 0 0,0 0 0 0 0,0-1 0 0 0,9-4 0 0 0,4-3-877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5.843"/>
    </inkml:context>
    <inkml:brush xml:id="br0">
      <inkml:brushProperty name="width" value="0.1" units="cm"/>
      <inkml:brushProperty name="height" value="0.1" units="cm"/>
    </inkml:brush>
  </inkml:definitions>
  <inkml:trace contextRef="#ctx0" brushRef="#br0">18 241 10289 0 0,'-1'0'188'0'0,"0"0"-1"0"0,0 1 1 0 0,0-1 0 0 0,0 0 0 0 0,0 1-1 0 0,0-1 1 0 0,0 1 0 0 0,0-1-1 0 0,0 1 1 0 0,1 0 0 0 0,-1-1 0 0 0,0 1-1 0 0,0 0 1 0 0,1-1 0 0 0,-1 1-1 0 0,0 0 1 0 0,1 0 0 0 0,-1 1 0 0 0,0-1 41 0 0,1 1 1 0 0,0-1 0 0 0,0 1 0 0 0,-1-1 0 0 0,1 1 0 0 0,0-1 0 0 0,0 1 0 0 0,1-1 0 0 0,-1 1 0 0 0,0 0 0 0 0,0-1 0 0 0,1 1 0 0 0,-1-1-1 0 0,1 0 1 0 0,1 3 0 0 0,31 100 3723 0 0,-6-16-3592 0 0,-9-58-2488 0 0,-5-15-4005 0 0</inkml:trace>
  <inkml:trace contextRef="#ctx0" brushRef="#br0" timeOffset="1">157 29 11273 0 0,'0'-9'88'0'0,"-2"4"128"0"0,2-3 40 0 0,0 6 84 0 0,-2-2-36 0 0,-5 4-4 0 0,5 0-20 0 0,0 4 36 0 0,0-4-120 0 0,2 2-212 0 0,0 1-144 0 0,4-3-236 0 0,1 5-172 0 0,-1 5-240 0 0,0-2-168 0 0,3 1-200 0 0,1 2-292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6.184"/>
    </inkml:context>
    <inkml:brush xml:id="br0">
      <inkml:brushProperty name="width" value="0.1" units="cm"/>
      <inkml:brushProperty name="height" value="0.1" units="cm"/>
    </inkml:brush>
  </inkml:definitions>
  <inkml:trace contextRef="#ctx0" brushRef="#br0">205 455 8201 0 0,'-1'-7'247'0'0,"2"4"-145"0"0,-1 0 0 0 0,0 0 0 0 0,1 0 0 0 0,-1 0 0 0 0,0 1 0 0 0,0-1 0 0 0,-1 0 0 0 0,1 0 0 0 0,-1 0 0 0 0,1 1 0 0 0,-1-1 0 0 0,0 0 0 0 0,0 0 0 0 0,0 1 0 0 0,0-1 0 0 0,-1 1 0 0 0,1-1 0 0 0,-1 1 0 0 0,1 0 0 0 0,-1-1 0 0 0,0 1 0 0 0,0 0 0 0 0,0 0 0 0 0,0 0 0 0 0,0 0 0 0 0,0 1-1 0 0,-1-1 1 0 0,1 0 0 0 0,-1 1 0 0 0,1 0 0 0 0,-1 0 0 0 0,1 0 0 0 0,-1 0 0 0 0,0 0 0 0 0,0 0 0 0 0,1 0 0 0 0,-1 1 0 0 0,0 0 0 0 0,0-1 0 0 0,0 1 0 0 0,-2 0 0 0 0,-4 1 112 0 0,1 0-1 0 0,0 1 0 0 0,-1 0 1 0 0,1 0-1 0 0,0 0 1 0 0,0 1-1 0 0,-8 4 0 0 0,12-5-87 0 0,0 0 0 0 0,0 0-1 0 0,0 1 1 0 0,0-1 0 0 0,1 1-1 0 0,-1 0 1 0 0,1 0-1 0 0,-1 0 1 0 0,1 1 0 0 0,0-1-1 0 0,0 1 1 0 0,1 0 0 0 0,-1-1-1 0 0,-2 6 1 0 0,3-3 14 0 0,0 0 0 0 0,1 1-1 0 0,0-1 1 0 0,0 0 0 0 0,0 0 0 0 0,0 1 0 0 0,1-1 0 0 0,0 0 0 0 0,1 0 0 0 0,-1 1-1 0 0,1-1 1 0 0,0 0 0 0 0,1 0 0 0 0,0 0 0 0 0,0 0 0 0 0,0 0 0 0 0,5 9 0 0 0,-5-11-115 0 0,0-1 1 0 0,0 1-1 0 0,0-1 1 0 0,1 1 0 0 0,0-1-1 0 0,-1 0 1 0 0,1 0 0 0 0,1 0-1 0 0,-1 0 1 0 0,0 0-1 0 0,1-1 1 0 0,-1 0 0 0 0,1 0-1 0 0,0 0 1 0 0,-1 0 0 0 0,1 0-1 0 0,0-1 1 0 0,0 1-1 0 0,0-1 1 0 0,1 0 0 0 0,-1 0-1 0 0,0-1 1 0 0,0 1 0 0 0,0-1-1 0 0,1 0 1 0 0,5-1-1 0 0,-3 0-72 0 0,-1 0 0 0 0,1-1-1 0 0,0 1 1 0 0,-1-2-1 0 0,1 1 1 0 0,-1-1-1 0 0,0 0 1 0 0,0 0-1 0 0,0-1 1 0 0,0 0-1 0 0,7-6 1 0 0,-4 3-29 0 0,-1-2 1 0 0,1 0-1 0 0,-2 0 0 0 0,1 0 1 0 0,-1-1-1 0 0,6-11 1 0 0,-1-3 3 0 0,-1 0 0 0 0,-1-1 1 0 0,0-1-1 0 0,-2 1 0 0 0,5-32 1 0 0,-3-11 223 0 0,-2 0 0 0 0,-2-98 0 0 0,-7 150 285 0 0,-2 27 35 0 0,0 29 104 0 0,2-39-573 0 0,-2 59 1197 0 0,7 92 0 0 0,17 62-142 0 0,-11-130-1383 0 0,-5-39-275 0 0,4 41-1418 0 0,-11-15-199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43.936"/>
    </inkml:context>
    <inkml:brush xml:id="br0">
      <inkml:brushProperty name="width" value="0.1" units="cm"/>
      <inkml:brushProperty name="height" value="0.1" units="cm"/>
    </inkml:brush>
  </inkml:definitions>
  <inkml:trace contextRef="#ctx0" brushRef="#br0">54 173 9097 0 0,'-3'-2'188'0'0,"1"-1"1"0"0,0 0 0 0 0,0 0-1 0 0,0 0 1 0 0,0 0-1 0 0,0 0 1 0 0,0 0-1 0 0,1-1 1 0 0,0 1-1 0 0,0-1 1 0 0,0 1 0 0 0,0-1-1 0 0,0 1 1 0 0,0-1-1 0 0,1 1 1 0 0,0-1-1 0 0,0 1 1 0 0,0-1-1 0 0,0 0 1 0 0,0 1 0 0 0,1-1-1 0 0,0 1 1 0 0,-1-1-1 0 0,1 1 1 0 0,1-1-1 0 0,2-6 1 0 0,-2 6-170 0 0,0-1 1 0 0,0 1-1 0 0,1-1 0 0 0,-1 1 1 0 0,1 0-1 0 0,0-1 0 0 0,1 2 1 0 0,-1-1-1 0 0,1 0 0 0 0,-1 1 1 0 0,1-1-1 0 0,0 1 1 0 0,0 0-1 0 0,1 0 0 0 0,-1 1 1 0 0,0-1-1 0 0,1 1 0 0 0,0 0 1 0 0,-1 0-1 0 0,1 1 0 0 0,0-1 1 0 0,0 1-1 0 0,0 0 0 0 0,0 1 1 0 0,0-1-1 0 0,0 1 0 0 0,1 0 1 0 0,-1 0-1 0 0,0 0 0 0 0,9 3 1 0 0,-6-2-14 0 0,-1 1 0 0 0,0 0 1 0 0,0 0-1 0 0,0 0 0 0 0,0 1 0 0 0,0 1 1 0 0,0-1-1 0 0,-1 1 0 0 0,1 0 0 0 0,-1 0 1 0 0,0 1-1 0 0,0 0 0 0 0,-1 0 1 0 0,1 0-1 0 0,-1 1 0 0 0,0 0 0 0 0,-1 0 1 0 0,0 0-1 0 0,0 0 0 0 0,6 12 0 0 0,-7-8 19 0 0,1 0 0 0 0,-1 1 0 0 0,0-1 0 0 0,-1 1 0 0 0,-1 0 0 0 0,0 0 0 0 0,0 0 0 0 0,-1 0 0 0 0,0 0 0 0 0,-3 16 0 0 0,0-12 2 0 0,0 0-1 0 0,-1 0 0 0 0,-1-1 0 0 0,0 0 1 0 0,-1 0-1 0 0,-1 0 0 0 0,-8 13 0 0 0,1-7 11 0 0,0 0-1 0 0,-2-1 1 0 0,0 0-1 0 0,-1-1 1 0 0,0-1-1 0 0,-2-1 0 0 0,0-1 1 0 0,-1 0-1 0 0,-27 15 1 0 0,40-26-2 0 0,-1 1 0 0 0,0-1 1 0 0,0-1-1 0 0,0 0 0 0 0,-1 0 1 0 0,-15 3-1 0 0,24-9 496 0 0,8-7-218 0 0,12-11 21 0 0,-18 19-276 0 0,8-7-31 0 0,0 1 0 0 0,1 0 0 0 0,0 0 1 0 0,0 1-1 0 0,1 0 0 0 0,-1 1 0 0 0,1 1 0 0 0,1 0 0 0 0,-1 0 0 0 0,1 1 0 0 0,0 1 0 0 0,0 0 0 0 0,0 1 0 0 0,0 0 0 0 0,1 1 0 0 0,-1 0 1 0 0,0 1-1 0 0,1 1 0 0 0,-1 0 0 0 0,0 1 0 0 0,0 0 0 0 0,17 6 0 0 0,1 4-162 0 0,-26-10-286 0 0,0 0-1 0 0,0 0 1 0 0,0 0 0 0 0,0-1 0 0 0,0 0 0 0 0,1 1 0 0 0,-1-2 0 0 0,0 1 0 0 0,9-1 0 0 0,-5-2-1080 0 0,0-4-154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44.278"/>
    </inkml:context>
    <inkml:brush xml:id="br0">
      <inkml:brushProperty name="width" value="0.1" units="cm"/>
      <inkml:brushProperty name="height" value="0.1" units="cm"/>
    </inkml:brush>
  </inkml:definitions>
  <inkml:trace contextRef="#ctx0" brushRef="#br0">90 155 7645 0 0,'-1'-9'210'0'0,"-1"0"0"0"0,1-1 1 0 0,1 1-1 0 0,-1 0 0 0 0,2-1 1 0 0,-1 1-1 0 0,1-1 0 0 0,1 1 0 0 0,0 0 1 0 0,0 0-1 0 0,1 0 0 0 0,0 0 1 0 0,8-16-1 0 0,-11 25-171 0 0,0-1 0 0 0,0 1-1 0 0,0 0 1 0 0,0-1 0 0 0,0 1 0 0 0,0-1 0 0 0,1 1-1 0 0,-1-1 1 0 0,0 1 0 0 0,0-1 0 0 0,1 1-1 0 0,-1 0 1 0 0,0-1 0 0 0,1 1 0 0 0,-1 0 0 0 0,0-1-1 0 0,1 1 1 0 0,-1 0 0 0 0,0-1 0 0 0,1 1 0 0 0,-1 0-1 0 0,1 0 1 0 0,-1-1 0 0 0,1 1 0 0 0,-1 0 0 0 0,0 0-1 0 0,1 0 1 0 0,-1 0 0 0 0,1-1 0 0 0,-1 1 0 0 0,1 0-1 0 0,-1 0 1 0 0,1 0 0 0 0,-1 0 0 0 0,1 0-1 0 0,-1 0 1 0 0,1 0 0 0 0,11 10 5497 0 0,7 20-4929 0 0,54 88-22 0 0,-55-88 567 0 0,-1 11-625 0 0,55 130-65 0 0,-47-102-147 0 0,-19-35-30 0 0,-4-16-158 0 0,0-2-12 0 0,-1 1 0 0 0,0 0-1 0 0,-1-1 1 0 0,-1 1 0 0 0,0-1 0 0 0,-7 29 0 0 0,6-37-111 0 0,-1 0-1 0 0,0 1 1 0 0,0-1 0 0 0,-1 0-1 0 0,0 0 1 0 0,0-1-1 0 0,-1 1 1 0 0,0-1 0 0 0,0 0-1 0 0,0 0 1 0 0,-1-1 0 0 0,0 0-1 0 0,-1 0 1 0 0,-9 8-1 0 0,3-6-294 0 0,1-1-1 0 0,-1 0 0 0 0,-1-1 1 0 0,1 0-1 0 0,-26 7 0 0 0,-74 10-3881 0 0,89-19 2973 0 0,-18 3-1061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4.369"/>
    </inkml:context>
    <inkml:brush xml:id="br0">
      <inkml:brushProperty name="width" value="0.1" units="cm"/>
      <inkml:brushProperty name="height" value="0.1" units="cm"/>
    </inkml:brush>
  </inkml:definitions>
  <inkml:trace contextRef="#ctx0" brushRef="#br0">290 59 6345 0 0,'0'0'540'0'0,"-12"-1"-202"0"0,-3 0-137 0 0,-7 0-18 0 0,-2 1 3590 0 0,17-3-3217 0 0,-20-10-76 0 0,20 10 1059 0 0,7-2-1435 0 0,0-14-24 0 0,0 14 12 0 0,9 2-4 0 0,-5 2-81 0 0,1-1 0 0 0,-1 2 0 0 0,1-1-1 0 0,-1 1 1 0 0,1-1 0 0 0,-1 1-1 0 0,1 0 1 0 0,0 1 0 0 0,-1-1 0 0 0,1 1-1 0 0,-1 0 1 0 0,8 2 0 0 0,1 2 0 0 0,-1 0-1 0 0,18 10 1 0 0,-21-10-5 0 0,-8-5-3 0 0,0 1-1 0 0,0-1 1 0 0,0 0-1 0 0,0 0 1 0 0,0 1-1 0 0,0-1 1 0 0,0 1-1 0 0,0-1 1 0 0,0 1-1 0 0,0 0 1 0 0,0-1-1 0 0,0 1 1 0 0,0 0-1 0 0,-1-1 1 0 0,1 1-1 0 0,0 0 1 0 0,-1 0-1 0 0,1 0 0 0 0,0 0 1 0 0,-1 0-1 0 0,1-1 1 0 0,-1 1-1 0 0,0 0 1 0 0,1 0-1 0 0,-1 0 1 0 0,0 0-1 0 0,1 1 1 0 0,-1 0-1 0 0,12 49-53 0 0,-10-38-24 0 0,-22 9-73 0 0,-62 65 95 0 0,80-83 52 0 0,-1-1 0 0 0,1 0 0 0 0,-1-1 0 0 0,0 1 0 0 0,0 0 0 0 0,0-1 0 0 0,0 0 0 0 0,-1 0 0 0 0,1 0 0 0 0,-1 0 0 0 0,-4 2 0 0 0,-83 36-34 0 0,86-38 38 0 0,-1 1 0 0 0,1-1-1 0 0,-1-1 1 0 0,0 1 0 0 0,1-1 0 0 0,-1 0 0 0 0,0 0 0 0 0,0-1 0 0 0,-7 1 0 0 0,-4-1 8 0 0,14 0-3 0 0,0 0 1 0 0,-1 0 0 0 0,1 0 0 0 0,-1 0 0 0 0,1-1 0 0 0,-6-1 0 0 0,8 2-1 0 0,1 0 0 0 0,0 0 1 0 0,0 0-1 0 0,-1 0 0 0 0,1 0 1 0 0,0 0-1 0 0,-1-1 0 0 0,1 1 1 0 0,0 0-1 0 0,0 0 1 0 0,-1 0-1 0 0,1-1 0 0 0,0 1 1 0 0,0 0-1 0 0,0 0 0 0 0,-1 0 1 0 0,1-1-1 0 0,0 1 0 0 0,0 0 1 0 0,0 0-1 0 0,0-1 0 0 0,0 1 1 0 0,-1 0-1 0 0,1-1 1 0 0,0 1-1 0 0,0 0 0 0 0,0 0 1 0 0,0-1-1 0 0,0 1 0 0 0,0-1 1 0 0,0 0 9 0 0,1 0 1 0 0,-1 0 0 0 0,1 0-1 0 0,0 0 1 0 0,-1 1-1 0 0,1-1 1 0 0,0 0-1 0 0,-1 0 1 0 0,1 0 0 0 0,0 1-1 0 0,0-1 1 0 0,-1 0-1 0 0,1 1 1 0 0,1-2 0 0 0,6-2 58 0 0,0-1 1 0 0,-1 1-1 0 0,1 1 0 0 0,1-1 1 0 0,-1 1-1 0 0,0 0 1 0 0,11-1-1 0 0,4 0 98 0 0,37-2 0 0 0,-41 5 1 0 0,38 2-1 0 0,-50 0-141 0 0,0 0 0 0 0,0 1 0 0 0,1-1-1 0 0,-1 1 1 0 0,0 1 0 0 0,0-1 0 0 0,-1 1 0 0 0,9 5-1 0 0,-14-8-61 0 0,3 3-574 0 0,0 0 0 0 0,1 0-1 0 0,-1-1 1 0 0,1 1 0 0 0,0-1 0 0 0,0 0-1 0 0,8 2 1 0 0,-3-8-854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4.712"/>
    </inkml:context>
    <inkml:brush xml:id="br0">
      <inkml:brushProperty name="width" value="0.1" units="cm"/>
      <inkml:brushProperty name="height" value="0.1" units="cm"/>
    </inkml:brush>
  </inkml:definitions>
  <inkml:trace contextRef="#ctx0" brushRef="#br0">1 43 8297 0 0,'0'-7'74'0'0,"0"4"10"0"0,0 1 0 0 0,0-1 0 0 0,0 0 0 0 0,0 0 0 0 0,1 0 0 0 0,-1 1 0 0 0,1-1 0 0 0,0-3 0 0 0,0 5-41 0 0,-1 1 0 0 0,1-1 1 0 0,-1 0-1 0 0,1 1 0 0 0,0-1 0 0 0,-1 1 0 0 0,1-1 0 0 0,0 1 1 0 0,-1-1-1 0 0,1 1 0 0 0,0 0 0 0 0,-1-1 0 0 0,1 1 0 0 0,0 0 1 0 0,0 0-1 0 0,-1 0 0 0 0,1-1 0 0 0,0 1 0 0 0,0 0 0 0 0,0 0 1 0 0,-1 0-1 0 0,1 0 0 0 0,0 0 0 0 0,0 0 0 0 0,0 0 0 0 0,-1 1 1 0 0,1-1-1 0 0,0 0 0 0 0,0 0 0 0 0,-1 1 0 0 0,1-1 0 0 0,0 0 1 0 0,0 1-1 0 0,-1-1 0 0 0,1 1 0 0 0,1 0 0 0 0,6 4 211 0 0,0 1-1 0 0,0 0 0 0 0,-1 0 0 0 0,0 1 1 0 0,0 0-1 0 0,0 0 0 0 0,-1 0 1 0 0,0 1-1 0 0,5 10 0 0 0,4 2 151 0 0,5 6 45 0 0,-1 1 0 0 0,-1 0 0 0 0,-2 2 0 0 0,-1 0 0 0 0,16 42 0 0 0,-26-56-372 0 0,0 0 1 0 0,-2 0-1 0 0,0 0 0 0 0,0 1 1 0 0,-1-1-1 0 0,-1 1 1 0 0,-1-1-1 0 0,0 1 0 0 0,-1-1 1 0 0,-1 1-1 0 0,0-1 1 0 0,-1 1-1 0 0,-7 22 0 0 0,5-24-360 0 0,-1 0-1 0 0,0 0 1 0 0,0-1 0 0 0,-2 0-1 0 0,0 0 1 0 0,0 0-1 0 0,-1-1 1 0 0,0-1-1 0 0,-1 1 1 0 0,-1-2-1 0 0,1 1 1 0 0,-2-1 0 0 0,0-1-1 0 0,0 0 1 0 0,0-1-1 0 0,-1 0 1 0 0,-15 6-1 0 0,-11 0-1523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6.062"/>
    </inkml:context>
    <inkml:brush xml:id="br0">
      <inkml:brushProperty name="width" value="0.1" units="cm"/>
      <inkml:brushProperty name="height" value="0.1" units="cm"/>
    </inkml:brush>
  </inkml:definitions>
  <inkml:trace contextRef="#ctx0" brushRef="#br0">312 5 6657 0 0,'0'0'2559'0'0,"-8"-1"-2254"0"0,-25-2 86 0 0,28 4 588 0 0,18 4-456 0 0,32 9-25 0 0,-36-11-288 0 0,19 6 168 0 0,0 2 0 0 0,31 15 0 0 0,-47-19-319 0 0,-1-1 0 0 0,0 1 1 0 0,0 1-1 0 0,-1 0 1 0 0,1 1-1 0 0,-2 0 1 0 0,12 13-1 0 0,-18-19-43 0 0,0 1 0 0 0,0 0 0 0 0,-1 0 0 0 0,1 1 0 0 0,-1-1 0 0 0,0 0-1 0 0,0 1 1 0 0,-1 0 0 0 0,1-1 0 0 0,-1 1 0 0 0,0 0 0 0 0,0 0 0 0 0,-1-1 0 0 0,1 1 0 0 0,-1 10-1 0 0,-1-8 3 0 0,-1 0-1 0 0,1-1 1 0 0,-1 1-1 0 0,0 0 1 0 0,-1-1-1 0 0,0 1 1 0 0,0-1-1 0 0,0 0 0 0 0,-1 0 1 0 0,-4 6-1 0 0,-4 4 18 0 0,-1-1-1 0 0,-1-1 1 0 0,-1 0 0 0 0,0-1-1 0 0,0 0 1 0 0,-35 20-1 0 0,-2-4-819 0 0,-1-3 1 0 0,-2-1-1 0 0,-1-3 0 0 0,-90 23 0 0 0,104-34-609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48.917"/>
    </inkml:context>
    <inkml:brush xml:id="br0">
      <inkml:brushProperty name="width" value="0.1" units="cm"/>
      <inkml:brushProperty name="height" value="0.1" units="cm"/>
    </inkml:brush>
  </inkml:definitions>
  <inkml:trace contextRef="#ctx0" brushRef="#br0">289 61 6221 0 0,'-13'-7'425'0'0,"10"6"-337"0"0,1-1 0 0 0,0 1 0 0 0,-1 0 0 0 0,1-1 0 0 0,0 1-1 0 0,0-1 1 0 0,-4-3 0 0 0,0 0 215 0 0,0 0 0 0 0,0 1 0 0 0,-1 0-1 0 0,0 0 1 0 0,-9-4 0 0 0,3 2 281 0 0,11 5-509 0 0,0 1-1 0 0,0-1 1 0 0,0 1-1 0 0,0 0 1 0 0,0 0-1 0 0,0 0 1 0 0,0 0-1 0 0,0 0 1 0 0,1 0-1 0 0,-1 1 0 0 0,0-1 1 0 0,0 1-1 0 0,0-1 1 0 0,0 1-1 0 0,0 0 1 0 0,1 0-1 0 0,-1-1 1 0 0,0 1-1 0 0,1 0 1 0 0,-3 2-1 0 0,-37 28 1000 0 0,31-23-764 0 0,1 0-196 0 0,1-1 0 0 0,0 2-1 0 0,0-1 1 0 0,0 1-1 0 0,1 0 1 0 0,0 1-1 0 0,1-1 1 0 0,0 1-1 0 0,1 1 1 0 0,0-1-1 0 0,0 1 1 0 0,1 0 0 0 0,1 0-1 0 0,0 0 1 0 0,0 0-1 0 0,1 1 1 0 0,1-1-1 0 0,0 1 1 0 0,0-1-1 0 0,1 1 1 0 0,0 0-1 0 0,1-1 1 0 0,1 1-1 0 0,0-1 1 0 0,0 0 0 0 0,8 21-1 0 0,-6-19-84 0 0,1 0 1 0 0,0-1-1 0 0,1 1 0 0 0,0-1 0 0 0,1-1 0 0 0,1 1 1 0 0,-1-1-1 0 0,2 0 0 0 0,0-1 0 0 0,0 0 0 0 0,1 0 1 0 0,0-1-1 0 0,0 0 0 0 0,1-1 0 0 0,0 0 0 0 0,1-1 1 0 0,0 0-1 0 0,0-1 0 0 0,19 7 0 0 0,-13-7-200 0 0,33 6 1 0 0,-45-11-56 0 0,0-1 1 0 0,1 1 0 0 0,-1-1-1 0 0,0 0 1 0 0,0 0 0 0 0,1-1-1 0 0,-1 0 1 0 0,0 0 0 0 0,8-3-1 0 0,28-17-3736 0 0,-26 12 2516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0.094"/>
    </inkml:context>
    <inkml:brush xml:id="br0">
      <inkml:brushProperty name="width" value="0.1" units="cm"/>
      <inkml:brushProperty name="height" value="0.1" units="cm"/>
    </inkml:brush>
  </inkml:definitions>
  <inkml:trace contextRef="#ctx0" brushRef="#br0">47 342 6845 0 0,'-9'-8'66'0'0,"7"6"-4"0"0,-1 1 0 0 0,1-1 1 0 0,0 0-1 0 0,-1 0 1 0 0,1-1-1 0 0,0 1 0 0 0,0 0 1 0 0,1-1-1 0 0,-1 1 1 0 0,0-1-1 0 0,1 0 1 0 0,0 0-1 0 0,-1 1 0 0 0,1-1 1 0 0,0 0-1 0 0,0 0 1 0 0,0-6-1 0 0,-3-8 705 0 0,4 17-728 0 0,-1-1 0 0 0,1 0 1 0 0,0 1-1 0 0,0-1 0 0 0,-1 1 1 0 0,1-1-1 0 0,0 0 0 0 0,0 1 0 0 0,0-1 1 0 0,0 1-1 0 0,0-1 0 0 0,0 0 1 0 0,0 1-1 0 0,0-1 0 0 0,0 1 0 0 0,0-1 1 0 0,0 0-1 0 0,0 1 0 0 0,0-1 1 0 0,1 0-1 0 0,-1 1 0 0 0,0-1 0 0 0,0 1 1 0 0,1-1-1 0 0,-1 1 0 0 0,0-1 1 0 0,1 1-1 0 0,-1-1 0 0 0,0 1 0 0 0,1-1 1 0 0,-1 1-1 0 0,1-1 0 0 0,-1 1 1 0 0,1 0-1 0 0,-1-1 0 0 0,1 1 1 0 0,-1 0-1 0 0,1-1 0 0 0,-1 1 0 0 0,1 0 1 0 0,1-1-1 0 0,3-2 119 0 0,1 0 0 0 0,0 0 0 0 0,1 1 0 0 0,-1-1 1 0 0,0 1-1 0 0,1 1 0 0 0,-1-1 0 0 0,1 1 0 0 0,0 0 0 0 0,-1 1 0 0 0,1-1 0 0 0,0 1 1 0 0,8 2-1 0 0,-4 0-136 0 0,0 0 0 0 0,0 1 0 0 0,-1 0 0 0 0,0 1 0 0 0,0 1 0 0 0,0-1 0 0 0,13 9 0 0 0,-7-3-1 0 0,1 1 0 0 0,23 22 1 0 0,-33-27-34 0 0,0 1 1 0 0,0 0-1 0 0,-1 0 1 0 0,-1 0 0 0 0,1 1-1 0 0,-1 0 1 0 0,7 15-1 0 0,-11-21 11 0 0,0 1 1 0 0,0-1-1 0 0,0 1 0 0 0,-1 0 0 0 0,1-1 0 0 0,-1 1 0 0 0,1 0 1 0 0,-1-1-1 0 0,0 1 0 0 0,0 0 0 0 0,-1 0 0 0 0,1-1 0 0 0,0 1 1 0 0,-1 0-1 0 0,1-1 0 0 0,-1 1 0 0 0,0 0 0 0 0,0-1 0 0 0,0 1 1 0 0,-1-1-1 0 0,1 1 0 0 0,0-1 0 0 0,-1 0 0 0 0,0 0 0 0 0,1 0 1 0 0,-1 1-1 0 0,0-2 0 0 0,0 1 0 0 0,0 0 0 0 0,0 0 0 0 0,0-1 1 0 0,-1 1-1 0 0,1-1 0 0 0,0 1 0 0 0,-4 0 0 0 0,3 0 5 0 0,-1-1 0 0 0,1 1 0 0 0,-1-1-1 0 0,1 0 1 0 0,-1 0 0 0 0,1 0 0 0 0,-1-1-1 0 0,0 1 1 0 0,1-1 0 0 0,-1 0 0 0 0,0 0-1 0 0,0 0 1 0 0,1 0 0 0 0,-1-1 0 0 0,0 0 0 0 0,1 1-1 0 0,-1-1 1 0 0,0-1 0 0 0,1 1 0 0 0,0 0-1 0 0,-1-1 1 0 0,1 0 0 0 0,0 0 0 0 0,0 0-1 0 0,-5-4 1 0 0,6 4-10 0 0,0 0-1 0 0,1 0 1 0 0,-1 0-1 0 0,1-1 1 0 0,-1 1-1 0 0,1 0 1 0 0,0-1-1 0 0,0 1 1 0 0,0-1-1 0 0,0 0 1 0 0,1 1-1 0 0,-1-1 1 0 0,1 0-1 0 0,-1 1 1 0 0,1-1-1 0 0,0 0 1 0 0,0 0-1 0 0,0 1 1 0 0,1-1-1 0 0,0-3 1 0 0,2-7-128 0 0,0 0 1 0 0,1 0-1 0 0,5-12 1 0 0,2-5-296 0 0,-10 26 312 0 0,0 1 0 0 0,0-1 0 0 0,0 0 0 0 0,1 1 1 0 0,-1 0-1 0 0,1-1 0 0 0,0 1 0 0 0,0 0 0 0 0,0 0 0 0 0,1 0 0 0 0,-1 0 1 0 0,1 0-1 0 0,0 1 0 0 0,-1-1 0 0 0,1 1 0 0 0,0-1 0 0 0,4-1 0 0 0,-4 3-56 0 0,1 0 0 0 0,-1-1 0 0 0,1 1 0 0 0,-1 1 0 0 0,1-1 0 0 0,0 1 0 0 0,-1-1 0 0 0,1 1 0 0 0,0 0 0 0 0,-1 0 0 0 0,1 1 0 0 0,0-1 0 0 0,-1 1 0 0 0,1-1 0 0 0,-1 1 0 0 0,1 0 0 0 0,6 4 0 0 0,51 23-2087 0 0,-42-18 1828 0 0,0-1 0 0 0,0-1 0 0 0,24 7 0 0 0,-9 2 6982 0 0,-34-17-6490 0 0,38 27 2750 0 0,-11-7-2120 0 0,-21-14-615 0 0,0-1-1 0 0,1 0 1 0 0,-1-1 0 0 0,1 0-1 0 0,0 0 1 0 0,0 0 0 0 0,1-1-1 0 0,10 4 1 0 0,-10-5-64 0 0,0-1 0 0 0,0 1 0 0 0,0-1 0 0 0,0-1-1 0 0,0 0 1 0 0,-1 0 0 0 0,1 0 0 0 0,0-1 0 0 0,0 0 0 0 0,0-1 0 0 0,13-4 0 0 0,-17 5-11 0 0,0-1 0 0 0,-1 0 0 0 0,1 0 0 0 0,0-1 0 0 0,0 1 0 0 0,-1-1-1 0 0,0 0 1 0 0,1 1 0 0 0,-1-2 0 0 0,0 1 0 0 0,-1 0 0 0 0,1-1 0 0 0,0 1 0 0 0,-1-1 0 0 0,0 0 0 0 0,0 0 0 0 0,0 1 0 0 0,0-1 0 0 0,-1-1 0 0 0,1 1-1 0 0,-1 0 1 0 0,0 0 0 0 0,0-5 0 0 0,0 3-26 0 0,-1-1 0 0 0,0 1 0 0 0,0 0 0 0 0,0 0-1 0 0,-1 0 1 0 0,0 0 0 0 0,0 0 0 0 0,0 0 0 0 0,-1 0 0 0 0,0 0 0 0 0,0 0-1 0 0,-1 0 1 0 0,1 1 0 0 0,-1-1 0 0 0,0 1 0 0 0,-1 0 0 0 0,1 0 0 0 0,-1 0-1 0 0,0 0 1 0 0,-1 1 0 0 0,1 0 0 0 0,-1 0 0 0 0,-6-5 0 0 0,7 6 19 0 0,0 1 0 0 0,0-1 0 0 0,0 1 0 0 0,-1-1 1 0 0,1 1-1 0 0,-1 1 0 0 0,0-1 0 0 0,0 1 0 0 0,1-1 0 0 0,-1 1 1 0 0,0 1-1 0 0,0-1 0 0 0,0 1 0 0 0,0 0 0 0 0,0 0 1 0 0,0 0-1 0 0,0 1 0 0 0,0-1 0 0 0,0 1 0 0 0,0 0 1 0 0,1 1-1 0 0,-1-1 0 0 0,0 1 0 0 0,1 0 0 0 0,-1 0 0 0 0,1 1 1 0 0,0-1-1 0 0,-1 1 0 0 0,-3 4 0 0 0,4-3 12 0 0,-1 1 1 0 0,1-1-1 0 0,0 1 0 0 0,0 1 1 0 0,1-1-1 0 0,-1 1 0 0 0,1-1 0 0 0,0 1 1 0 0,1 0-1 0 0,-1 0 0 0 0,1 0 1 0 0,1 0-1 0 0,-3 9 0 0 0,0 10 210 0 0,-1 50 0 0 0,4-69-183 0 0,1 4 28 0 0,0 1 0 0 0,0-1 0 0 0,1 1 0 0 0,1 0 0 0 0,-1-1 0 0 0,2 0 1 0 0,0 1-1 0 0,0-1 0 0 0,9 19 0 0 0,-9-23-49 0 0,1 0-1 0 0,-1 0 1 0 0,1-1-1 0 0,1 0 1 0 0,-1 0-1 0 0,1 0 1 0 0,0 0-1 0 0,0-1 1 0 0,0 0-1 0 0,0 0 1 0 0,1 0-1 0 0,0-1 1 0 0,-1 1-1 0 0,1-1 1 0 0,1-1-1 0 0,11 4 1 0 0,-1-2-147 0 0,1 0 1 0 0,-1-2 0 0 0,1 0 0 0 0,0-2 0 0 0,0 0 0 0 0,-1 0-1 0 0,1-2 1 0 0,0 0 0 0 0,-1-1 0 0 0,0-1 0 0 0,1 0 0 0 0,24-11-1 0 0,17-10-711 0 0,-1-2 0 0 0,59-38 0 0 0,-107 58 805 0 0,3 0 36 0 0,-2 0 1 0 0,1-2 0 0 0,-1 1 0 0 0,-1-1 0 0 0,1-1 0 0 0,-1 0 0 0 0,-1-1 0 0 0,8-11-1 0 0,-14 18 79 0 0,0 0-1 0 0,0 0 1 0 0,-1-1-1 0 0,1 1 1 0 0,-1-1-1 0 0,0 0 1 0 0,-1 1-1 0 0,1-1 1 0 0,-1 0-1 0 0,0 0 1 0 0,0 0-1 0 0,-1 0 1 0 0,1 0-1 0 0,-1 0 1 0 0,0 0-1 0 0,0-1 1 0 0,-1 1-1 0 0,0 0 1 0 0,0 0-1 0 0,0 1 1 0 0,0-1-1 0 0,-1 0 1 0 0,0 0-1 0 0,0 0 1 0 0,-4-6-1 0 0,4 6 3 0 0,-1 1-1 0 0,0 1 1 0 0,0-1 0 0 0,0 0-1 0 0,0 1 1 0 0,-1-1-1 0 0,1 1 1 0 0,-1 0-1 0 0,0 0 1 0 0,0 1-1 0 0,0-1 1 0 0,0 1-1 0 0,-1 0 1 0 0,-7-3-1 0 0,9 4-65 0 0,0 0-1 0 0,0 1 0 0 0,0-1 0 0 0,0 1 0 0 0,0 0 0 0 0,0 0 0 0 0,0 0 0 0 0,0 0 0 0 0,0 1 1 0 0,0-1-1 0 0,0 1 0 0 0,0 0 0 0 0,0 0 0 0 0,0 0 0 0 0,0 0 0 0 0,1 0 0 0 0,-1 1 0 0 0,0-1 1 0 0,1 1-1 0 0,-1 0 0 0 0,1 0 0 0 0,-1-1 0 0 0,1 2 0 0 0,-2 1 0 0 0,-1 2 7 0 0,0 0 1 0 0,1 0-1 0 0,0 1 0 0 0,0-1 0 0 0,1 1 0 0 0,-1 0 1 0 0,1 0-1 0 0,1 0 0 0 0,0 0 0 0 0,0 0 1 0 0,0 1-1 0 0,0 8 0 0 0,-1 5 50 0 0,2 0-1 0 0,1-1 1 0 0,3 26-1 0 0,-3-44-61 0 0,0 0 0 0 0,0-1 0 0 0,0 1 0 0 0,0 0 0 0 0,1-1 0 0 0,-1 1 0 0 0,1 0 0 0 0,-1-1 0 0 0,1 1-1 0 0,0 0 1 0 0,0-1 0 0 0,-1 1 0 0 0,1-1 0 0 0,0 0 0 0 0,0 1 0 0 0,1-1 0 0 0,-1 0 0 0 0,0 1 0 0 0,0-1 0 0 0,0 0 0 0 0,1 0 0 0 0,-1 0 0 0 0,1 0-1 0 0,-1 0 1 0 0,1 0 0 0 0,-1-1 0 0 0,1 1 0 0 0,0 0 0 0 0,-1-1 0 0 0,1 1 0 0 0,0-1 0 0 0,1 0 0 0 0,0 1 1 0 0,1-1 1 0 0,-1 0-1 0 0,0-1 0 0 0,1 1 1 0 0,-1-1-1 0 0,0 1 1 0 0,1-1-1 0 0,-1 0 1 0 0,0 0-1 0 0,0-1 0 0 0,0 1 1 0 0,0 0-1 0 0,0-1 1 0 0,0 0-1 0 0,4-3 1 0 0,1-2-2 0 0,-7 5-6 0 0,1 0 0 0 0,-1 1 0 0 0,1-1-1 0 0,0 1 1 0 0,-1-1 0 0 0,1 1 0 0 0,0 0 0 0 0,0 0 0 0 0,0 0-1 0 0,3-2 1 0 0,8 25 2 0 0,4 0 29 0 0,-13-16 5 0 0,1 1 0 0 0,0 0 0 0 0,1-1 0 0 0,0 0 0 0 0,7 6 0 0 0,-10-10-24 0 0,0 0-1 0 0,0-1 1 0 0,0 1-1 0 0,0-1 0 0 0,0 0 1 0 0,0 0-1 0 0,0 0 0 0 0,0 0 1 0 0,1 0-1 0 0,-1-1 0 0 0,0 1 1 0 0,1-1-1 0 0,-1 0 1 0 0,0 0-1 0 0,1 0 0 0 0,5-2 1 0 0,-1 1-130 0 0,1-1 0 0 0,-1-1 0 0 0,0 1 0 0 0,-1-1 0 0 0,1-1 0 0 0,0 1 0 0 0,-1-1 0 0 0,0-1 0 0 0,0 1 0 0 0,0-1 0 0 0,0-1 0 0 0,-1 1 0 0 0,0-1 1 0 0,0 0-1 0 0,-1 0 0 0 0,1-1 0 0 0,-1 0 0 0 0,-1 0 0 0 0,1 0 0 0 0,-1 0 0 0 0,-1-1 0 0 0,1 1 0 0 0,-1-1 0 0 0,-1 0 0 0 0,1 0 0 0 0,-1-1 0 0 0,-1 1 1 0 0,2-14-1 0 0,-4 4-11 0 0,0-1 0 0 0,-1 0 0 0 0,-1 1 0 0 0,-1-1 0 0 0,-8-22 0 0 0,-39-84 117 0 0,18 48 23 0 0,31 81 6 0 0,1 14 53 0 0,2 22 93 0 0,27 368 422 0 0,-26-396-1086 0 0,0 0 0 0 0,0 0 0 0 0,1 0 1 0 0,1 0-1 0 0,9 21 0 0 0,-13-33 452 0 0,0 1-1 0 0,1-1 0 0 0,-1 0 0 0 0,0 1 0 0 0,0-1 0 0 0,1 0 1 0 0,-1 0-1 0 0,0 1 0 0 0,1-1 0 0 0,-1 0 0 0 0,0 0 0 0 0,1 1 1 0 0,-1-1-1 0 0,0 0 0 0 0,1 0 0 0 0,-1 0 0 0 0,0 0 0 0 0,1 0 1 0 0,-1 1-1 0 0,1-1 0 0 0,-1 0 0 0 0,0 0 0 0 0,1 0 1 0 0,-1 0-1 0 0,1 0 0 0 0,2-3-625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6.759"/>
    </inkml:context>
    <inkml:brush xml:id="br0">
      <inkml:brushProperty name="width" value="0.1" units="cm"/>
      <inkml:brushProperty name="height" value="0.1" units="cm"/>
    </inkml:brush>
  </inkml:definitions>
  <inkml:trace contextRef="#ctx0" brushRef="#br0">0 8 8497 0 0,'5'0'2273'0'0,"-5"0"-2232"0"0,0 0 1 0 0,0 0-1 0 0,0 0 1 0 0,-1 0-1 0 0,1 0 1 0 0,0 0-1 0 0,0 0 1 0 0,0 0-1 0 0,0 0 1 0 0,-1 0 456 0 0,1 0-457 0 0,20 11 1251 0 0,-15-4-1231 0 0,0-1 0 0 0,-1 1 0 0 0,0 0 0 0 0,0 0 0 0 0,0 1-1 0 0,-1-1 1 0 0,2 9 0 0 0,7 13 57 0 0,-7-18-77 0 0,1 0 1 0 0,1 0-1 0 0,0 0 1 0 0,0-1-1 0 0,1 0 1 0 0,0-1-1 0 0,1 0 1 0 0,17 15-1 0 0,-22-21-42 0 0,0 0 0 0 0,0 0 0 0 0,0-1 0 0 0,0 1 0 0 0,0-1 0 0 0,1 0 0 0 0,-1-1 0 0 0,1 1 0 0 0,-1-1 0 0 0,1 0 0 0 0,0 0 0 0 0,-1 0 1 0 0,1 0-1 0 0,0-1 0 0 0,-1 0 0 0 0,1 0 0 0 0,0 0 0 0 0,0-1 0 0 0,-1 0 0 0 0,1 0 0 0 0,0 0 0 0 0,-1 0 0 0 0,1-1 0 0 0,-1 1 0 0 0,1-1 0 0 0,5-3 0 0 0,-6 1-70 0 0,1 1-1 0 0,-1-1 1 0 0,1 1 0 0 0,-1-1-1 0 0,0 0 1 0 0,0-1 0 0 0,-1 1-1 0 0,0-1 1 0 0,1 1 0 0 0,-1-1-1 0 0,-1 0 1 0 0,1 0 0 0 0,-1-1-1 0 0,0 1 1 0 0,0 0 0 0 0,0-1-1 0 0,-1 1 1 0 0,0-1 0 0 0,0 0-1 0 0,0-8 1 0 0,0 9 38 0 0,-1 1 0 0 0,0-1 1 0 0,-1 1-1 0 0,1-1 0 0 0,-1 1 0 0 0,0-1 1 0 0,0 1-1 0 0,0 0 0 0 0,0 0 0 0 0,-1-1 0 0 0,0 1 1 0 0,0 0-1 0 0,0 0 0 0 0,0 0 0 0 0,-1 1 1 0 0,1-1-1 0 0,-1 1 0 0 0,0-1 0 0 0,0 1 0 0 0,0 0 1 0 0,-1 0-1 0 0,1 0 0 0 0,-1 0 0 0 0,0 1 1 0 0,1-1-1 0 0,-6-1 0 0 0,2 0-68 0 0,-1 2-1 0 0,1-1 1 0 0,0 1 0 0 0,-1-1 0 0 0,1 2-1 0 0,-1-1 1 0 0,1 1 0 0 0,-1 1-1 0 0,0-1 1 0 0,0 1 0 0 0,1 1 0 0 0,-10 0-1 0 0,16 0 45 0 0,1-1-1 0 0,-1 0 1 0 0,0 0-1 0 0,0 0 0 0 0,0 1 1 0 0,1-1-1 0 0,-1 0 1 0 0,0 1-1 0 0,0-1 1 0 0,0 1-1 0 0,1-1 0 0 0,-1 1 1 0 0,0-1-1 0 0,1 1 1 0 0,-1-1-1 0 0,1 1 1 0 0,-1 0-1 0 0,0 0 1 0 0,1 0 25 0 0,0-1 1 0 0,0 1-1 0 0,0-1 1 0 0,0 1 0 0 0,0-1-1 0 0,0 1 1 0 0,0-1 0 0 0,0 1-1 0 0,0-1 1 0 0,0 1 0 0 0,0-1-1 0 0,1 0 1 0 0,-1 1-1 0 0,0-1 1 0 0,0 1 0 0 0,0-1-1 0 0,1 0 1 0 0,-1 1 0 0 0,0-1-1 0 0,1 1 1 0 0,-1-1 0 0 0,0 0-1 0 0,1 0 1 0 0,-1 1 0 0 0,0-1-1 0 0,1 0 1 0 0,-1 1-1 0 0,1-1 1 0 0,-1 0 0 0 0,1 0-1 0 0,-1 0 1 0 0,0 0 0 0 0,1 0-1 0 0,-1 1 1 0 0,1-1 0 0 0,-1 0-1 0 0,1 0 1 0 0,-1 0-1 0 0,1 0 1 0 0,0 0 0 0 0,94 40-2550 0 0,-71-35 1969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0.433"/>
    </inkml:context>
    <inkml:brush xml:id="br0">
      <inkml:brushProperty name="width" value="0.1" units="cm"/>
      <inkml:brushProperty name="height" value="0.1" units="cm"/>
    </inkml:brush>
  </inkml:definitions>
  <inkml:trace contextRef="#ctx0" brushRef="#br0">6 203 5513 0 0,'-6'-4'242'0'0,"10"5"-84"0"0,15 4 325 0 0,25-9-468 0 0,136-10-58 0 0,-160 13 43 0 0,0-1 0 0 0,28-7 0 0 0,-31 5-12 0 0,10-4 58 0 0,-1 0 1 0 0,0-2-1 0 0,49-27 3067 0 0,-89 19-2967 0 0,-43-53-36 0 0,42 53 463 0 0,7 21-391 0 0,-23 8 14 0 0,23-8 297 0 0,-3 18-230 0 0,-31 69-34 0 0,40-85-206 0 0,1-1 1 0 0,-1 0 0 0 0,1 1 0 0 0,0-1-1 0 0,0 1 1 0 0,0 0 0 0 0,1-1-1 0 0,-1 1 1 0 0,1 0 0 0 0,0-1-1 0 0,1 1 1 0 0,-1-1 0 0 0,1 1-1 0 0,0 0 1 0 0,0-1 0 0 0,0 1 0 0 0,4 7-1 0 0,0 3 56 0 0,-2-4-30 0 0,1 0 0 0 0,0 0 0 0 0,0-1 0 0 0,1 1 0 0 0,1-1 0 0 0,10 15 0 0 0,-12-21-87 0 0,0 1 0 0 0,0-1 0 0 0,0 0 0 0 0,1 0-1 0 0,-1-1 1 0 0,1 1 0 0 0,0-1 0 0 0,0 0 0 0 0,1 0 0 0 0,-1-1-1 0 0,1 0 1 0 0,-1 0 0 0 0,1 0 0 0 0,10 2 0 0 0,-4-2-427 0 0,0-1 0 0 0,24 1 1 0 0,0-5-509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0.793"/>
    </inkml:context>
    <inkml:brush xml:id="br0">
      <inkml:brushProperty name="width" value="0.1" units="cm"/>
      <inkml:brushProperty name="height" value="0.1" units="cm"/>
    </inkml:brush>
  </inkml:definitions>
  <inkml:trace contextRef="#ctx0" brushRef="#br0">207 130 7357 0 0,'0'0'926'0'0,"-23"-5"-376"0"0,-72-16 105 0 0,72 16 3467 0 0,11 2-3792 0 0,-35-7-111 0 0,40 8-177 0 0,7 0-9 0 0,26-4-14 0 0,107-23-195 0 0,27-1-913 0 0,-153 29 984 0 0,18-4-648 0 0,1 1 0 0 0,-1 1-1 0 0,30 0 1 0 0,-39 6-495 0 0,-16-3 1223 0 0,0 0 0 0 0,0 1 0 0 0,0-1 0 0 0,0 0 0 0 0,0 0 0 0 0,0 0 0 0 0,0 1 0 0 0,0-1 0 0 0,0 0 0 0 0,0 0 0 0 0,0 0 0 0 0,0 1 0 0 0,0-1 0 0 0,-1 0 0 0 0,1 0-1 0 0,0 0 1 0 0,0 0 0 0 0,0 1 0 0 0,0-1 0 0 0,0 0 0 0 0,0 0 0 0 0,-1 0 0 0 0,1 0 0 0 0,0 0 0 0 0,0 1 0 0 0,0-1 0 0 0,0 0 0 0 0,-1 0 0 0 0,1 0 0 0 0,0 0 0 0 0,0 0 0 0 0,0 0 0 0 0,0 0 0 0 0,-1 0 0 0 0,1 0 0 0 0,0 0 0 0 0,-27 9-639 0 0,-23-6 1340 0 0,0-2-1 0 0,-63-6 1 0 0,84 3 409 0 0,28 2-1014 0 0,0 0 0 0 0,0 0 1 0 0,0 1-1 0 0,0-1 0 0 0,0 0 1 0 0,0 0-1 0 0,0 1 0 0 0,0-1 1 0 0,0 1-1 0 0,0-1 0 0 0,0 1 1 0 0,1-1-1 0 0,-1 1 0 0 0,0-1 1 0 0,0 1-1 0 0,1 0 0 0 0,-1-1 1 0 0,0 1-1 0 0,1 0 0 0 0,-1 0 1 0 0,0 0-1 0 0,1-1 0 0 0,0 1 1 0 0,-1 0-1 0 0,1 0 0 0 0,-1 0 1 0 0,1 0-1 0 0,0 0 0 0 0,0 0 1 0 0,-1 0-1 0 0,1 0 0 0 0,0 0 1 0 0,0 0-1 0 0,0 0 0 0 0,0 0 1 0 0,0 0-1 0 0,0 0 0 0 0,1 1 0 0 0,-1 9 259 0 0,1-1-1 0 0,3 20 0 0 0,-2-19-119 0 0,0 7-124 0 0,35 199 1145 0 0,-30-188-1782 0 0,2-1-1 0 0,0 0 1 0 0,2 0 0 0 0,1-1 0 0 0,22 35-1 0 0,-31-57 133 0 0,0-1 0 0 0,1 0 0 0 0,0 1 0 0 0,0-2 0 0 0,0 1 0 0 0,7 4 0 0 0,-4-2-255 0 0,6 3-690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1.119"/>
    </inkml:context>
    <inkml:brush xml:id="br0">
      <inkml:brushProperty name="width" value="0.1" units="cm"/>
      <inkml:brushProperty name="height" value="0.1" units="cm"/>
    </inkml:brush>
  </inkml:definitions>
  <inkml:trace contextRef="#ctx0" brushRef="#br0">1 226 7969 0 0,'1'-21'165'0'0,"0"6"68"0"0,0 1-1 0 0,5-21 0 0 0,-6 33-145 0 0,1-1 1 0 0,0 0-1 0 0,-1 0 0 0 0,1 1 0 0 0,1-1 0 0 0,-1 0 0 0 0,0 1 1 0 0,1-1-1 0 0,-1 1 0 0 0,1 0 0 0 0,0-1 0 0 0,-1 1 1 0 0,1 0-1 0 0,0 0 0 0 0,1 0 0 0 0,-1 0 0 0 0,0 1 0 0 0,3-3 1 0 0,-2 4-31 0 0,-1-1 0 0 0,1 0 0 0 0,0 1 0 0 0,-1 0 0 0 0,1 0 0 0 0,0-1 0 0 0,0 2 0 0 0,-1-1 0 0 0,1 0 0 0 0,0 0 0 0 0,-1 1 0 0 0,1 0 0 0 0,-1-1 0 0 0,1 1 0 0 0,0 0 1 0 0,-1 0-1 0 0,0 1 0 0 0,1-1 0 0 0,-1 0 0 0 0,0 1 0 0 0,1-1 0 0 0,-1 1 0 0 0,0 0 0 0 0,2 2 0 0 0,5 4 107 0 0,-1 0 0 0 0,0 1 0 0 0,0 0-1 0 0,7 11 1 0 0,-4-3 8 0 0,-1 1 1 0 0,-1 0-1 0 0,0 1 0 0 0,9 28 0 0 0,-14-35-141 0 0,-1 0 1 0 0,0 1-1 0 0,-1 0 0 0 0,0-1 0 0 0,-1 1 0 0 0,-1 0 0 0 0,0 0 0 0 0,-2 17 1 0 0,2-29-28 0 0,0 1 0 0 0,0 0 0 0 0,-1 0 0 0 0,1-1 0 0 0,-1 1 0 0 0,1 0 1 0 0,-1-1-1 0 0,1 1 0 0 0,-1 0 0 0 0,0-1 0 0 0,0 1 0 0 0,0-1 0 0 0,0 1 0 0 0,0-1 1 0 0,0 0-1 0 0,0 1 0 0 0,-1-1 0 0 0,1 0 0 0 0,0 0 0 0 0,-1 0 0 0 0,-1 1 1 0 0,2-1-1 0 0,-1-1 0 0 0,1 0 1 0 0,-1 0-1 0 0,1 0 0 0 0,-1 1 1 0 0,1-2-1 0 0,-1 1 0 0 0,0 0 1 0 0,1 0-1 0 0,-1 0 1 0 0,1-1-1 0 0,0 1 0 0 0,-1-1 1 0 0,1 1-1 0 0,-1-1 0 0 0,1 1 1 0 0,0-1-1 0 0,-1 0 0 0 0,1 0 1 0 0,0 0-1 0 0,0 0 1 0 0,-1 0-1 0 0,1 0 0 0 0,-1-2 1 0 0,-3-2 49 0 0,0-1 1 0 0,1 1 0 0 0,0-1-1 0 0,0 0 1 0 0,1-1-1 0 0,0 1 1 0 0,0 0 0 0 0,0-1-1 0 0,1 0 1 0 0,0 0 0 0 0,0 0-1 0 0,1 0 1 0 0,0 0-1 0 0,0 0 1 0 0,0 0 0 0 0,1 0-1 0 0,0 0 1 0 0,1 0 0 0 0,1-8-1 0 0,0-1 50 0 0,1-1-1 0 0,1 1 1 0 0,0 0 0 0 0,1 0-1 0 0,1 0 1 0 0,0 1 0 0 0,10-17-1 0 0,-9 20-79 0 0,1 1 0 0 0,0 0-1 0 0,0 0 1 0 0,1 1 0 0 0,1 0 0 0 0,0 1 0 0 0,0 0-1 0 0,0 1 1 0 0,1 0 0 0 0,1 0 0 0 0,-1 1 0 0 0,1 1-1 0 0,0 0 1 0 0,1 0 0 0 0,-1 1 0 0 0,1 1 0 0 0,0 0-1 0 0,0 1 1 0 0,1 1 0 0 0,-1 0 0 0 0,0 0-1 0 0,1 1 1 0 0,0 1 0 0 0,25 3 0 0 0,-37-3-51 0 0,-1 0 0 0 0,0 0 0 0 0,1 0 0 0 0,-1 0 0 0 0,1 0 0 0 0,-1 0 0 0 0,1 1 0 0 0,-1-1 1 0 0,0 0-1 0 0,1 1 0 0 0,-1 0 0 0 0,0-1 0 0 0,0 1 0 0 0,1 0 0 0 0,-1-1 0 0 0,0 1 0 0 0,0 0 0 0 0,0 0 0 0 0,0 0 0 0 0,0 0 0 0 0,0 0 0 0 0,0 0 1 0 0,0 0-1 0 0,0 1 0 0 0,-1-1 0 0 0,1 0 0 0 0,0 0 0 0 0,-1 1 0 0 0,1-1 0 0 0,-1 0 0 0 0,1 1 0 0 0,-1 1 0 0 0,0 1-162 0 0,0 0 0 0 0,0 0-1 0 0,0 0 1 0 0,-1 0 0 0 0,0 1-1 0 0,0-1 1 0 0,0 0 0 0 0,-1 0 0 0 0,-1 4-1 0 0,-10 25-1270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2.114"/>
    </inkml:context>
    <inkml:brush xml:id="br0">
      <inkml:brushProperty name="width" value="0.1" units="cm"/>
      <inkml:brushProperty name="height" value="0.1" units="cm"/>
    </inkml:brush>
  </inkml:definitions>
  <inkml:trace contextRef="#ctx0" brushRef="#br0">120 108 6409 0 0,'-27'-12'584'0'0,"24"10"-271"0"0,0 0-1 0 0,0 0 0 0 0,0 1 0 0 0,0 0 0 0 0,-1-1 0 0 0,1 1 1 0 0,-1 0-1 0 0,1 0 0 0 0,-1 1 0 0 0,1-1 0 0 0,-1 1 1 0 0,-5 0-1 0 0,-28 6 2144 0 0,31-2-1632 0 0,25-1-495 0 0,357-7 417 0 0,1-22-754 0 0,-327 22 56 0 0,-20 1-41 0 0,20 0 3 0 0,98-20 1 0 0,-146 22-45 0 0,1 0 1 0 0,-1 1 0 0 0,1-1 0 0 0,-1-1-1 0 0,0 1 1 0 0,1 0 0 0 0,3-3 0 0 0,-6 4 15 0 0,0 0 0 0 0,0 0 0 0 0,0 0 1 0 0,0 0-1 0 0,1-1 0 0 0,-1 1 0 0 0,0 0 0 0 0,0 0 1 0 0,0 0-1 0 0,0 0 0 0 0,0 0 0 0 0,0-1 1 0 0,0 1-1 0 0,0 0 0 0 0,1 0 0 0 0,-1 0 1 0 0,0 0-1 0 0,0-1 0 0 0,0 1 0 0 0,0 0 0 0 0,0 0 1 0 0,0 0-1 0 0,0-1 0 0 0,0 1 0 0 0,0 0 1 0 0,0 0-1 0 0,0 0 0 0 0,0-1 0 0 0,0 1 1 0 0,0 0-1 0 0,0 0 0 0 0,0 0 0 0 0,0 0 0 0 0,-1-1 1 0 0,1 1-1 0 0,0 0 0 0 0,-13-4-862 0 0,-55-4-3611 0 0,46 6 3004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2.450"/>
    </inkml:context>
    <inkml:brush xml:id="br0">
      <inkml:brushProperty name="width" value="0.1" units="cm"/>
      <inkml:brushProperty name="height" value="0.1" units="cm"/>
    </inkml:brush>
  </inkml:definitions>
  <inkml:trace contextRef="#ctx0" brushRef="#br0">39 19 7517 0 0,'-1'0'23'0'0,"0"0"1"0"0,0-1 0 0 0,0 1-1 0 0,0 0 1 0 0,0 0 0 0 0,0 0 0 0 0,0 0-1 0 0,0-1 1 0 0,0 1 0 0 0,1 0-1 0 0,-1-1 1 0 0,0 1 0 0 0,0-1-1 0 0,0 1 1 0 0,1-1 0 0 0,-1 1-1 0 0,0-1 1 0 0,0 0 0 0 0,1 1 0 0 0,-1-1-1 0 0,1 0 1 0 0,-1 1 0 0 0,1-1-1 0 0,-1 0 1 0 0,1 0 0 0 0,-1 0-1 0 0,0 0 1 0 0,-12-3 1438 0 0,13 4-1433 0 0,0 0 0 0 0,0 0 0 0 0,1 0-1 0 0,-1 0 1 0 0,0 1 0 0 0,0-1 0 0 0,0 0-1 0 0,0 0 1 0 0,0 0 0 0 0,0 0 0 0 0,0 0-1 0 0,1 1 1 0 0,-1-1 0 0 0,0 0 0 0 0,0 0-1 0 0,0 0 1 0 0,0 0 0 0 0,0 1 0 0 0,0-1-1 0 0,0 0 1 0 0,0 0 0 0 0,0 0 0 0 0,0 0 0 0 0,0 1-1 0 0,0-1 1 0 0,0 0 0 0 0,0 0 0 0 0,0 0-1 0 0,0 1 1 0 0,0-1 0 0 0,0 0 0 0 0,0 0-1 0 0,-1 0 1 0 0,1 0 0 0 0,0 1 0 0 0,0-1-1 0 0,0 0 1 0 0,0 0 0 0 0,0 0 0 0 0,0 0-1 0 0,0 0 1 0 0,-1 0 0 0 0,1 1 0 0 0,0-1 0 0 0,0 0-1 0 0,0 0 1 0 0,0 0 0 0 0,0 0 0 0 0,-1 0-1 0 0,1 0 1 0 0,0 0 0 0 0,0 0 0 0 0,0 0-1 0 0,0 0 1 0 0,-1 0 0 0 0,1 0 0 0 0,0 0-1 0 0,0 0 1 0 0,0 0 0 0 0,0 0 0 0 0,-1 0-1 0 0,1 0 1 0 0,0 0 0 0 0,0 0 0 0 0,112 93 2819 0 0,-33-29-2183 0 0,-70-57-627 0 0,0 1-1 0 0,-1 1 0 0 0,-1-1 1 0 0,1 1-1 0 0,-2 0 0 0 0,1 1 1 0 0,9 19-1 0 0,-14-24-31 0 0,0-1 0 0 0,0 0 0 0 0,-1 1 0 0 0,1-1 1 0 0,-1 1-1 0 0,0-1 0 0 0,-1 1 0 0 0,1-1 0 0 0,-1 1 0 0 0,0 0 0 0 0,0-1 0 0 0,0 1 0 0 0,-1 0 0 0 0,1-1 0 0 0,-1 1 0 0 0,0-1 1 0 0,-1 1-1 0 0,1-1 0 0 0,-1 1 0 0 0,0-1 0 0 0,0 0 0 0 0,-3 5 0 0 0,-2 0-73 0 0,0 0 0 0 0,-1 0 0 0 0,0-1 0 0 0,-1 0 0 0 0,0-1 0 0 0,0 0 0 0 0,-13 8 0 0 0,-72 35-2020 0 0,57-34 675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9.771"/>
    </inkml:context>
    <inkml:brush xml:id="br0">
      <inkml:brushProperty name="width" value="0.1" units="cm"/>
      <inkml:brushProperty name="height" value="0.1" units="cm"/>
    </inkml:brush>
  </inkml:definitions>
  <inkml:trace contextRef="#ctx0" brushRef="#br0">1 25 14181 0 0,'0'0'30'0'0,"0"1"0"0"0,0-1 0 0 0,0 1 0 0 0,0-1-1 0 0,0 0 1 0 0,0 1 0 0 0,0-1 0 0 0,0 1 0 0 0,0-1 0 0 0,0 1-1 0 0,0-1 1 0 0,0 1 0 0 0,0-1 0 0 0,0 1 0 0 0,1-1-1 0 0,-1 1 1 0 0,0-1 0 0 0,0 0 0 0 0,0 1 0 0 0,1-1 0 0 0,-1 1-1 0 0,0-1 1 0 0,1 0 0 0 0,-1 1 0 0 0,0-1 0 0 0,1 1 0 0 0,0-1 30 0 0,0-1 0 0 0,0 1 0 0 0,0 0 0 0 0,0 0 0 0 0,0-1 0 0 0,0 1 0 0 0,-1-1 0 0 0,1 1 0 0 0,0-1 0 0 0,0 1 0 0 0,0-1 0 0 0,-1 1 0 0 0,1-1 0 0 0,0 0 0 0 0,0-1 0 0 0,3 0 188 0 0,0 0-1 0 0,1 0 1 0 0,-1 1-1 0 0,1-1 1 0 0,-1 1-1 0 0,1 0 0 0 0,8-1 1 0 0,1-1 133 0 0,5-1-98 0 0,0 2-1 0 0,1 0 1 0 0,36 1-1 0 0,16 0-1127 0 0,-72 1 798 0 0,0-1 0 0 0,0 1 0 0 0,1 0 1 0 0,-1 0-1 0 0,0 0 0 0 0,0 0 0 0 0,1 0 0 0 0,-1 0 0 0 0,0 0 0 0 0,0 0 1 0 0,0 0-1 0 0,1 0 0 0 0,-1 0 0 0 0,0 0 0 0 0,0 0 0 0 0,1 0 0 0 0,-1 0 1 0 0,0 0-1 0 0,0 0 0 0 0,1 0 0 0 0,-1 0 0 0 0,0 0 0 0 0,0 0 0 0 0,0 0 0 0 0,1 1 1 0 0,-1-1-1 0 0,0 0 0 0 0,0 0 0 0 0,0 0 0 0 0,1 0 0 0 0,-1 0 0 0 0,0 1 1 0 0,0-1-1 0 0,0 0 0 0 0,0 0 0 0 0,0 0 0 0 0,0 1 0 0 0,1-1 0 0 0,-1 0 1 0 0,0 0-1 0 0,0 0 0 0 0,0 1 0 0 0,0-1 0 0 0,0 0 0 0 0,0 0 0 0 0,0 1 1 0 0,-5 9-1975 0 0,4-9 1994 0 0,-5 5-1823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0.951"/>
    </inkml:context>
    <inkml:brush xml:id="br0">
      <inkml:brushProperty name="width" value="0.1" units="cm"/>
      <inkml:brushProperty name="height" value="0.1" units="cm"/>
    </inkml:brush>
  </inkml:definitions>
  <inkml:trace contextRef="#ctx0" brushRef="#br0">48 10 6813 0 0,'-30'-10'3436'0'0,"64"39"11"0"0,14-6-2360 0 0,-38-19-1026 0 0,1 0 0 0 0,-2 0 0 0 0,1 2 1 0 0,0-1-1 0 0,-1 1 0 0 0,0 0 0 0 0,-1 1 0 0 0,14 13 0 0 0,-10-6 36 0 0,-1 2-1 0 0,-1-1 0 0 0,0 1 0 0 0,-1 1 0 0 0,0 0 0 0 0,10 32 0 0 0,-14-35 32 0 0,-1 1-1 0 0,-1 0 1 0 0,0 0 0 0 0,-1-1-1 0 0,0 2 1 0 0,-2-1 0 0 0,1 0-1 0 0,-5 30 1 0 0,2-38-78 0 0,0 0 1 0 0,0 1-1 0 0,0-1 0 0 0,-1 0 1 0 0,-1-1-1 0 0,1 1 1 0 0,-1 0-1 0 0,0-1 0 0 0,0 0 1 0 0,-1 0-1 0 0,0 0 1 0 0,0-1-1 0 0,0 1 0 0 0,-11 7 1 0 0,4-4-93 0 0,-1-1 0 0 0,0 0 0 0 0,0-1 0 0 0,0 0 0 0 0,-1-1 0 0 0,-22 7 0 0 0,13-5-782 0 0,-29 13 0 0 0,13-3-672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5.175"/>
    </inkml:context>
    <inkml:brush xml:id="br0">
      <inkml:brushProperty name="width" value="0.1" units="cm"/>
      <inkml:brushProperty name="height" value="0.1" units="cm"/>
    </inkml:brush>
  </inkml:definitions>
  <inkml:trace contextRef="#ctx0" brushRef="#br0">255 129 7037 0 0,'57'-74'2688'0'0,"-54"71"-2409"0"0,-1 0 0 0 0,0 0-1 0 0,-1 0 1 0 0,1 0 0 0 0,0 0 0 0 0,-1 0 0 0 0,0-1-1 0 0,0 1 1 0 0,1-4 0 0 0,1-1 414 0 0,-3 8-666 0 0,0-1 0 0 0,-1 1-1 0 0,1-1 1 0 0,0 1 0 0 0,0 0 0 0 0,0-1 0 0 0,0 1 0 0 0,0-1-1 0 0,-1 1 1 0 0,1 0 0 0 0,0-1 0 0 0,0 1 0 0 0,-1 0 0 0 0,1-1-1 0 0,0 1 1 0 0,0 0 0 0 0,-1 0 0 0 0,1-1 0 0 0,0 1 0 0 0,-1 0 0 0 0,1 0-1 0 0,0-1 1 0 0,-1 1 0 0 0,1 0 0 0 0,-1 0 0 0 0,1 0 0 0 0,0 0-1 0 0,-1 0 1 0 0,1 0 0 0 0,-1 0 0 0 0,1-1 0 0 0,-1 1 0 0 0,-14-2 184 0 0,-2 3-86 0 0,0 2 0 0 0,-1-1 0 0 0,1 2 0 0 0,0 0 0 0 0,0 2 0 0 0,1-1 0 0 0,0 2 0 0 0,0 0 0 0 0,0 1 0 0 0,1 1 0 0 0,-23 17 0 0 0,30-20-53 0 0,1 0 0 0 0,0 1 1 0 0,0-1-1 0 0,1 1 0 0 0,0 1 0 0 0,1-1 1 0 0,-1 1-1 0 0,1 0 0 0 0,1 0 1 0 0,-1 1-1 0 0,2-1 0 0 0,-1 1 0 0 0,1 0 1 0 0,0 0-1 0 0,1 0 0 0 0,0 0 1 0 0,0 1-1 0 0,1-1 0 0 0,0 17 0 0 0,2-18-41 0 0,-1 0-1 0 0,1 1 1 0 0,0-1-1 0 0,1 0 1 0 0,0 0-1 0 0,0-1 1 0 0,1 1 0 0 0,0 0-1 0 0,0-1 1 0 0,1 0-1 0 0,0 1 1 0 0,0-1-1 0 0,1-1 1 0 0,0 1-1 0 0,0-1 1 0 0,0 0-1 0 0,1 0 1 0 0,0 0-1 0 0,0-1 1 0 0,0 0-1 0 0,1 0 1 0 0,14 7-1 0 0,-9-6-134 0 0,0 0 0 0 0,1-1-1 0 0,0-1 1 0 0,0 0 0 0 0,22 3-1 0 0,-26-5-295 0 0,0-1-1 0 0,1-1 1 0 0,-1 0 0 0 0,0 0-1 0 0,0-1 1 0 0,1 0 0 0 0,-1 0-1 0 0,0-1 1 0 0,13-5 0 0 0,5-3-1220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5.502"/>
    </inkml:context>
    <inkml:brush xml:id="br0">
      <inkml:brushProperty name="width" value="0.1" units="cm"/>
      <inkml:brushProperty name="height" value="0.1" units="cm"/>
    </inkml:brush>
  </inkml:definitions>
  <inkml:trace contextRef="#ctx0" brushRef="#br0">27 64 9465 0 0,'-7'-4'81'0'0,"5"4"-50"0"0,1 0-1 0 0,0-1 1 0 0,0 1 0 0 0,0 0-1 0 0,0-1 1 0 0,0 0-1 0 0,0 1 1 0 0,0-1 0 0 0,0 0-1 0 0,0 1 1 0 0,0-1 0 0 0,0 0-1 0 0,1 0 1 0 0,-1 0 0 0 0,0 0-1 0 0,1 1 1 0 0,-1-1 0 0 0,0 0-1 0 0,1 0 1 0 0,-2-2 0 0 0,4 2 146 0 0,0 1 1 0 0,0 0 0 0 0,0 0 0 0 0,0 0 0 0 0,0 0-1 0 0,0 0 1 0 0,0 0 0 0 0,0 0 0 0 0,0 1 0 0 0,0-1 0 0 0,0 1-1 0 0,0 0 1 0 0,2 0 0 0 0,37 12 220 0 0,2 1 28 0 0,70 33 0 0 0,-97-39-355 0 0,-1 1 0 0 0,0 1 0 0 0,0 0 0 0 0,-1 1 0 0 0,0 1 0 0 0,-1 0 0 0 0,16 19 0 0 0,-27-28-55 0 0,4 3 16 0 0,0 2-1 0 0,-1-1 0 0 0,1 1 0 0 0,6 15 1 0 0,-11-22-29 0 0,0 1 0 0 0,-1-1 1 0 0,1 0-1 0 0,-1 1 0 0 0,1-1 1 0 0,-1 1-1 0 0,0-1 0 0 0,0 1 1 0 0,1-1-1 0 0,-1 0 0 0 0,0 1 1 0 0,0-1-1 0 0,-1 1 0 0 0,1-1 1 0 0,0 1-1 0 0,0-1 0 0 0,-1 0 1 0 0,1 1-1 0 0,-1-1 0 0 0,1 0 0 0 0,-1 1 1 0 0,1-1-1 0 0,-1 0 0 0 0,0 1 1 0 0,0-1-1 0 0,1 0 0 0 0,-1 0 1 0 0,0 0-1 0 0,0 0 0 0 0,0 0 1 0 0,-1 0-1 0 0,1 0 0 0 0,0 0 1 0 0,0 0-1 0 0,0-1 0 0 0,-1 1 1 0 0,1 0-1 0 0,0-1 0 0 0,-3 1 1 0 0,-6 3-7 0 0,0-2 0 0 0,0 1 1 0 0,0-2-1 0 0,0 1 0 0 0,0-1 1 0 0,-1-1-1 0 0,1 0 0 0 0,0 0 1 0 0,0-1-1 0 0,0 0 0 0 0,-1-1 1 0 0,-10-3-1 0 0,11 3 0 0 0,5 1 1 0 0,0 0 0 0 0,0 0-1 0 0,0-1 1 0 0,0 1 0 0 0,0-1 0 0 0,-6-4-1 0 0,10 5-2 0 0,-1 0 0 0 0,1 0 0 0 0,0 0 0 0 0,-1-1-1 0 0,1 1 1 0 0,0 0 0 0 0,0-1 0 0 0,0 1 0 0 0,0-1-1 0 0,0 0 1 0 0,0 1 0 0 0,0-1 0 0 0,1 0 0 0 0,-1 1-1 0 0,1-1 1 0 0,-1 0 0 0 0,1 0 0 0 0,-1 0 0 0 0,1 1 0 0 0,0-1-1 0 0,0 0 1 0 0,0-2 0 0 0,1-7-35 0 0,0 0 0 0 0,1 1 0 0 0,0-1 0 0 0,1 0-1 0 0,0 1 1 0 0,0 0 0 0 0,1 0 0 0 0,1 0 0 0 0,-1 0 0 0 0,2 1 0 0 0,-1 0 0 0 0,10-12-1 0 0,-6 10 1 0 0,0-1-1 0 0,1 2 1 0 0,0-1-1 0 0,1 2 1 0 0,0-1-1 0 0,1 1 0 0 0,-1 1 1 0 0,23-12-1 0 0,-21 14-123 0 0,0 1 0 0 0,0 0-1 0 0,0 0 1 0 0,0 2 0 0 0,1-1-1 0 0,0 2 1 0 0,18-2-1 0 0,-31 4 18 0 0,0 1-1 0 0,0-1 0 0 0,0 1 0 0 0,0-1 1 0 0,0 1-1 0 0,0-1 0 0 0,0 1 0 0 0,0-1 0 0 0,-1 1 1 0 0,1 0-1 0 0,0 0 0 0 0,0-1 0 0 0,0 1 0 0 0,-1 0 1 0 0,1 0-1 0 0,0 0 0 0 0,-1 0 0 0 0,1 0 0 0 0,-1 0 1 0 0,1 2-1 0 0,-5 3-960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6.900"/>
    </inkml:context>
    <inkml:brush xml:id="br0">
      <inkml:brushProperty name="width" value="0.1" units="cm"/>
      <inkml:brushProperty name="height" value="0.1" units="cm"/>
    </inkml:brush>
  </inkml:definitions>
  <inkml:trace contextRef="#ctx0" brushRef="#br0">45 88 10253 0 0,'1'0'21'0'0,"-1"0"0"0"0,0 0 0 0 0,1 1-1 0 0,-1-1 1 0 0,0 0 0 0 0,1 0 0 0 0,-1 0 0 0 0,0 0 0 0 0,1 0 0 0 0,-1 0-1 0 0,0 1 1 0 0,1-1 0 0 0,-1 0 0 0 0,0 0 0 0 0,1 0 0 0 0,-1 0 0 0 0,0 0 0 0 0,1 0-1 0 0,-1 0 1 0 0,0 0 0 0 0,1 0 0 0 0,-1-1 0 0 0,0 1 0 0 0,1 0 0 0 0,-1 0-1 0 0,0 0 1 0 0,1 0 0 0 0,-1 0 0 0 0,0-1 0 0 0,1 1 0 0 0,-1 0 0 0 0,0 0 0 0 0,0 0-1 0 0,1-1 1 0 0,-1 1 0 0 0,0 0 0 0 0,0 0 0 0 0,0-1 0 0 0,1 1 0 0 0,-1 0-1 0 0,0-1 1 0 0,0 1 0 0 0,0 0 0 0 0,0-1 0 0 0,1 1 0 0 0,-1 0 0 0 0,0-1 0 0 0,0 1-1 0 0,0 0 1 0 0,0-1 0 0 0,0 1 0 0 0,0 0 0 0 0,0-1 0 0 0,0 1 0 0 0,0 0-1 0 0,0-1 1 0 0,0 1 0 0 0,0 0 0 0 0,-1-1 0 0 0,1 1 0 0 0,0 0 0 0 0,0-1 0 0 0,0 0-1 0 0,14 21 3041 0 0,-12-16-2977 0 0,0 0 0 0 0,1 0 1 0 0,-1-1-1 0 0,1 1 0 0 0,0-1 0 0 0,0 0 1 0 0,0 0-1 0 0,0 0 0 0 0,1 0 0 0 0,-1 0 1 0 0,1-1-1 0 0,-1 1 0 0 0,1-1 0 0 0,0 0 1 0 0,0 0-1 0 0,0 0 0 0 0,0-1 0 0 0,8 2 0 0 0,-5-2-52 0 0,-1-1-1 0 0,1 0 1 0 0,0 0-1 0 0,-1 0 0 0 0,1-1 1 0 0,0 0-1 0 0,-1 0 1 0 0,1-1-1 0 0,-1 0 0 0 0,0 0 1 0 0,7-3-1 0 0,-10 3-78 0 0,0 0 0 0 0,1 1 0 0 0,-1-2 0 0 0,0 1 0 0 0,0 0 0 0 0,0-1 0 0 0,0 1 0 0 0,-1-1 0 0 0,1 0 0 0 0,-1 0-1 0 0,0 0 1 0 0,1 0 0 0 0,-1 0 0 0 0,-1 0 0 0 0,1-1 0 0 0,0 1 0 0 0,-1-1 0 0 0,0 1 0 0 0,1-1 0 0 0,-1 1 0 0 0,0-6 0 0 0,-1 7 19 0 0,1-1 1 0 0,-1 1 0 0 0,0-1 0 0 0,0 1-1 0 0,0 0 1 0 0,0-1 0 0 0,-1 1-1 0 0,1-1 1 0 0,-1 1 0 0 0,1-1-1 0 0,-1 1 1 0 0,0 0 0 0 0,0 0-1 0 0,0-1 1 0 0,0 1 0 0 0,-1 0 0 0 0,1 0-1 0 0,0 0 1 0 0,-1 0 0 0 0,0 0-1 0 0,1 0 1 0 0,-1 1 0 0 0,0-1-1 0 0,0 1 1 0 0,0-1 0 0 0,0 1-1 0 0,0-1 1 0 0,0 1 0 0 0,0 0 0 0 0,0 0-1 0 0,-1 0 1 0 0,1 0 0 0 0,0 1-1 0 0,-1-1 1 0 0,1 1 0 0 0,-3-1-1 0 0,-4-1 6 0 0,0 1-1 0 0,0 0 0 0 0,0 1 0 0 0,0 0 0 0 0,0 1 1 0 0,0 0-1 0 0,0 0 0 0 0,-16 5 0 0 0,14-3 27 0 0,2 0-1 0 0,-1 1 1 0 0,0 0-1 0 0,1 1 1 0 0,-1 0-1 0 0,1 1 1 0 0,1-1-1 0 0,-17 15 0 0 0,23-17 14 0 0,-1-1 0 0 0,1 1 0 0 0,-1 0 0 0 0,1 0 0 0 0,0 0 0 0 0,0 1 0 0 0,0-1 0 0 0,0 0 0 0 0,1 1 0 0 0,-1-1 0 0 0,1 1 0 0 0,0-1 0 0 0,0 1 0 0 0,0 0 0 0 0,0-1-1 0 0,1 1 1 0 0,0 0 0 0 0,-1 0 0 0 0,2 0 0 0 0,-1-1 0 0 0,0 1 0 0 0,1 0 0 0 0,-1 0 0 0 0,1-1 0 0 0,0 1 0 0 0,0-1 0 0 0,4 8 0 0 0,-2-6 4 0 0,0 1 0 0 0,0-1 0 0 0,1 0 1 0 0,0 0-1 0 0,0 0 0 0 0,1-1 0 0 0,-1 0 1 0 0,1 1-1 0 0,0-2 0 0 0,0 1 1 0 0,0 0-1 0 0,0-1 0 0 0,1 0 0 0 0,-1 0 1 0 0,1-1-1 0 0,0 1 0 0 0,0-1 0 0 0,0-1 1 0 0,12 3-1 0 0,10 0-565 0 0,1-1 1 0 0,-1-1-1 0 0,33-2 0 0 0,-31 0-557 0 0,6 0-171 0 0,-3-2-197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7.180"/>
    </inkml:context>
    <inkml:brush xml:id="br0">
      <inkml:brushProperty name="width" value="0.1" units="cm"/>
      <inkml:brushProperty name="height" value="0.1" units="cm"/>
    </inkml:brush>
  </inkml:definitions>
  <inkml:trace contextRef="#ctx0" brushRef="#br0">45 94 6409 0 0,'1'-3'44'0'0,"1"0"1"0"0,0 0-1 0 0,-1 0 1 0 0,0 0 0 0 0,1 0-1 0 0,0-7 1 0 0,-1 8-8 0 0,-1-1 0 0 0,1 0 0 0 0,0 0 0 0 0,0 0 0 0 0,0 0 0 0 0,1 1 0 0 0,-1-1 0 0 0,1 1 0 0 0,-1-1 0 0 0,5-4 0 0 0,-5 6-34 0 0,0 0 1 0 0,0 0-1 0 0,0 0 1 0 0,0 0-1 0 0,0 1 1 0 0,0-1-1 0 0,0 0 0 0 0,0 0 1 0 0,0 1-1 0 0,0-1 1 0 0,0 1-1 0 0,1-1 1 0 0,-1 1-1 0 0,0-1 0 0 0,1 1 1 0 0,-1 0-1 0 0,0-1 1 0 0,0 1-1 0 0,1 0 1 0 0,-1 0-1 0 0,0 0 0 0 0,1 0 1 0 0,-1 0-1 0 0,0 1 1 0 0,1-1-1 0 0,-1 0 1 0 0,0 1-1 0 0,1-1 0 0 0,-1 0 1 0 0,0 1-1 0 0,2 0 1 0 0,-1 2 21 0 0,1-1 0 0 0,-1 0 0 0 0,0 1 0 0 0,0-1 0 0 0,0 1 0 0 0,0 0 0 0 0,-1 0 0 0 0,1 0 1 0 0,-1-1-1 0 0,1 1 0 0 0,-1 1 0 0 0,1 2 0 0 0,7 29 124 0 0,-2 0 0 0 0,-1 0-1 0 0,1 38 1 0 0,-5-43-82 0 0,1 1 1 0 0,1 0-1 0 0,2-1 0 0 0,17 50 0 0 0,-9-53 20 0 0,-14-25-66 0 0,1-1 1 0 0,0 0 0 0 0,-1 0 0 0 0,1 1 0 0 0,0-1 0 0 0,0 0 0 0 0,0 0 0 0 0,0 0-1 0 0,0 0 1 0 0,0 0 0 0 0,0 0 0 0 0,1 0 0 0 0,-1 0 0 0 0,0-1 0 0 0,0 1 0 0 0,1 0 0 0 0,1 0-1 0 0,-2-1-11 0 0,-1-1 0 0 0,1 1 0 0 0,-1-1 0 0 0,0 1-1 0 0,1-1 1 0 0,-1 1 0 0 0,0-1 0 0 0,1 1 0 0 0,-1-1-1 0 0,0 0 1 0 0,1 1 0 0 0,-1-1 0 0 0,0 1-1 0 0,0-1 1 0 0,0 0 0 0 0,0 1 0 0 0,0-1 0 0 0,0 1-1 0 0,0-1 1 0 0,0 0 0 0 0,0 1 0 0 0,0-1-1 0 0,0 0 1 0 0,0 1 0 0 0,0-1 0 0 0,0 1 0 0 0,-1-1-1 0 0,1-1 1 0 0,-5-20-18 0 0,0 12-25 0 0,0 0 0 0 0,-1 0 0 0 0,0 0 0 0 0,-1 0 0 0 0,0 1 0 0 0,-9-9-1 0 0,-15-18-41 0 0,-1 0 12 0 0,-32-47 0 0 0,56 71 69 0 0,1-1 0 0 0,0 1 0 0 0,0-1 1 0 0,1-1-1 0 0,1 1 0 0 0,0-1 0 0 0,1 0 0 0 0,-3-20 0 0 0,6 30 11 0 0,1 0 1 0 0,0 0 0 0 0,0 0-1 0 0,0 0 1 0 0,0 0-1 0 0,0 0 1 0 0,1 0 0 0 0,0 0-1 0 0,0 0 1 0 0,3-7-1 0 0,-4 9-7 0 0,2 0-1 0 0,-1 0 0 0 0,0 1 0 0 0,0-1 1 0 0,0 1-1 0 0,1-1 0 0 0,-1 1 1 0 0,1-1-1 0 0,-1 1 0 0 0,1-1 0 0 0,-1 1 1 0 0,1 0-1 0 0,0 0 0 0 0,0 0 0 0 0,0 0 1 0 0,-1 0-1 0 0,1 1 0 0 0,0-1 1 0 0,0 1-1 0 0,0-1 0 0 0,0 1 0 0 0,0-1 1 0 0,3 1-1 0 0,101 0-8 0 0,-45 2 79 0 0,-60-2-73 0 0,0 0 0 0 0,1 0 1 0 0,-1 0-1 0 0,0 0 1 0 0,0 1-1 0 0,0-1 1 0 0,1 0-1 0 0,-1 1 1 0 0,0-1-1 0 0,0 1 1 0 0,0-1-1 0 0,0 1 1 0 0,1-1-1 0 0,-1 1 1 0 0,0 0-1 0 0,0-1 1 0 0,0 1-1 0 0,-1 0 1 0 0,1 0-1 0 0,0 0 1 0 0,1 1-1 0 0,-1 0 3 0 0,0 0 0 0 0,0 1 0 0 0,0-1 0 0 0,0 0 0 0 0,0 0 0 0 0,-1 0 0 0 0,1 1 0 0 0,-1-1 0 0 0,0 0 0 0 0,1 5 1 0 0,-2 4 22 0 0,0 0 0 0 0,0 1 0 0 0,-6 18 0 0 0,6-25-20 0 0,-2 5-101 0 0,-1 0 0 0 0,0 0 0 0 0,-1 0 1 0 0,0-1-1 0 0,0 1 0 0 0,-1-1 1 0 0,0-1-1 0 0,0 1 0 0 0,-1-1 1 0 0,-11 10-1 0 0,10-15-1220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7.474"/>
    </inkml:context>
    <inkml:brush xml:id="br0">
      <inkml:brushProperty name="width" value="0.1" units="cm"/>
      <inkml:brushProperty name="height" value="0.1" units="cm"/>
    </inkml:brush>
  </inkml:definitions>
  <inkml:trace contextRef="#ctx0" brushRef="#br0">297 305 7517 0 0,'0'-12'350'0'0,"-1"0"1"0"0,0 0-1 0 0,-4-20 0 0 0,4 30-263 0 0,1-1 0 0 0,-1 0 1 0 0,1 1-1 0 0,-1-1 0 0 0,0 1 0 0 0,0-1 0 0 0,-1 1 0 0 0,1-1 0 0 0,0 1 0 0 0,-1 0 0 0 0,1 0 0 0 0,-1 0 0 0 0,0 0 0 0 0,0 0 0 0 0,0 0 0 0 0,0 0 1 0 0,0 0-1 0 0,0 1 0 0 0,0-1 0 0 0,-1 1 0 0 0,1 0 0 0 0,-4-2 0 0 0,4 3-57 0 0,-1 0 0 0 0,0 0-1 0 0,1 0 1 0 0,-1 0 0 0 0,0 0 0 0 0,1 1 0 0 0,-1-1-1 0 0,1 1 1 0 0,-1-1 0 0 0,1 1 0 0 0,-1 0 0 0 0,1 0 0 0 0,-1 0-1 0 0,-3 3 1 0 0,-35 25 269 0 0,34-24-230 0 0,-7 6 31 0 0,0 2 1 0 0,0 0 0 0 0,1 0 0 0 0,1 1-1 0 0,0 1 1 0 0,1 0 0 0 0,1 0 0 0 0,0 1-1 0 0,1 0 1 0 0,1 1 0 0 0,0 0-1 0 0,1 1 1 0 0,1-1 0 0 0,-4 22 0 0 0,9-33-47 0 0,0 0 0 0 0,0 0 0 0 0,1 0 0 0 0,0 0 0 0 0,0 0 0 0 0,1 0 1 0 0,1 11-1 0 0,-1-15-38 0 0,-1-1 1 0 0,1 1 0 0 0,0 0-1 0 0,-1-1 1 0 0,1 1 0 0 0,0-1-1 0 0,0 1 1 0 0,0-1 0 0 0,0 0-1 0 0,0 1 1 0 0,0-1 0 0 0,0 0-1 0 0,0 1 1 0 0,1-1-1 0 0,-1 0 1 0 0,0 0 0 0 0,1 0-1 0 0,-1 0 1 0 0,1-1 0 0 0,-1 1-1 0 0,1 0 1 0 0,0-1 0 0 0,-1 1-1 0 0,1 0 1 0 0,0-1 0 0 0,-1 0-1 0 0,1 0 1 0 0,0 1 0 0 0,-1-1-1 0 0,4 0 1 0 0,7-1-12 0 0,0 0 0 0 0,0 0 0 0 0,0-1 0 0 0,0-1 0 0 0,-1 0 0 0 0,1 0 0 0 0,20-11 0 0 0,-23 10-99 0 0,-1 0 0 0 0,0-1 1 0 0,0 0-1 0 0,0 0 0 0 0,-1-1 0 0 0,0 0 0 0 0,0 0 0 0 0,0-1 0 0 0,-1 0 0 0 0,9-11 0 0 0,-13 12 68 0 0,1 1 1 0 0,-1-1-1 0 0,1 1 0 0 0,-1-1 1 0 0,-1 0-1 0 0,1 0 0 0 0,-1 1 0 0 0,0-1 1 0 0,-1 0-1 0 0,1 0 0 0 0,-1 0 1 0 0,0 0-1 0 0,-1 0 0 0 0,1 0 0 0 0,-1 0 1 0 0,-1 0-1 0 0,1 0 0 0 0,-4-9 0 0 0,5 15 26 0 0,0 0 0 0 0,0 0-1 0 0,0 0 1 0 0,0 0-1 0 0,0 1 1 0 0,0-1-1 0 0,0 0 1 0 0,0 0 0 0 0,0 0-1 0 0,0 0 1 0 0,0 0-1 0 0,0 1 1 0 0,0-1-1 0 0,0 0 1 0 0,0 0 0 0 0,0 0-1 0 0,0 0 1 0 0,0 0-1 0 0,0 0 1 0 0,0 1-1 0 0,0-1 1 0 0,0 0 0 0 0,0 0-1 0 0,-1 0 1 0 0,1 0-1 0 0,0 0 1 0 0,0 0-1 0 0,0 1 1 0 0,0-1 0 0 0,0 0-1 0 0,0 0 1 0 0,0 0-1 0 0,0 0 1 0 0,-1 0-1 0 0,1 0 1 0 0,0 0 0 0 0,0 0-1 0 0,0 0 1 0 0,0 0-1 0 0,0 0 1 0 0,-1 0-1 0 0,1 0 1 0 0,0 0 0 0 0,0 0-1 0 0,0 0 1 0 0,0 0-1 0 0,0 0 1 0 0,-1 0-1 0 0,1 0 1 0 0,0 0-1 0 0,0 0 1 0 0,0 0 0 0 0,0 0-1 0 0,0 0 1 0 0,-1 0-1 0 0,1 0 1 0 0,0 0-1 0 0,0 0 1 0 0,0 0 0 0 0,0 0-1 0 0,0 0 1 0 0,0 0-1 0 0,0-1 1 0 0,-1 1-1 0 0,1 0 1 0 0,0 0 0 0 0,0 0-1 0 0,0 0 1 0 0,0 0-1 0 0,-5 13 35 0 0,5-12-24 0 0,-5 15 122 0 0,1 0-1 0 0,1 1 1 0 0,0-1 0 0 0,1 1-1 0 0,1-1 1 0 0,0 1 0 0 0,2 0 0 0 0,3 26-1 0 0,-4-40-115 0 0,1 1-1 0 0,0-1 1 0 0,0 0-1 0 0,0 0 1 0 0,1-1-1 0 0,-1 1 1 0 0,1 0-1 0 0,-1 0 1 0 0,1 0-1 0 0,0-1 0 0 0,0 1 1 0 0,0-1-1 0 0,0 0 1 0 0,1 0-1 0 0,-1 1 1 0 0,1-1-1 0 0,-1-1 1 0 0,1 1-1 0 0,0 0 1 0 0,-1-1-1 0 0,1 1 1 0 0,0-1-1 0 0,0 0 1 0 0,0 0-1 0 0,0 0 1 0 0,0 0-1 0 0,0-1 0 0 0,1 1 1 0 0,-1-1-1 0 0,5 0 1 0 0,-1 0-73 0 0,0 0 0 0 0,-1 0 0 0 0,1-1-1 0 0,0 0 1 0 0,-1-1 0 0 0,1 0 0 0 0,-1 0 0 0 0,1 0 0 0 0,-1 0 0 0 0,0-1 0 0 0,0 0-1 0 0,0-1 1 0 0,9-6 0 0 0,-2-1-311 0 0,0-2-1 0 0,-1 0 1 0 0,-1 0 0 0 0,0-1-1 0 0,-1 0 1 0 0,11-21-1 0 0,-4 4-228 0 0,-1-2-1 0 0,12-37 1 0 0,-22 53 504 0 0,-2-1 1 0 0,0 0 0 0 0,0 0 0 0 0,-2 0 0 0 0,0-1 0 0 0,-2-29-1 0 0,0 33 73 0 0,-2 1 1 0 0,0-1-1 0 0,0 0 0 0 0,-2 1 0 0 0,1-1 0 0 0,-2 1 0 0 0,0 0 0 0 0,-10-20 0 0 0,14 33 17 0 0,1 0 0 0 0,-1 0 0 0 0,1 0 0 0 0,-1 0 0 0 0,1 0 0 0 0,-1 0 0 0 0,0 0 0 0 0,0 0 0 0 0,1 1 0 0 0,-1-1 0 0 0,0 0 0 0 0,0 0 1 0 0,0 1-1 0 0,0-1 0 0 0,0 0 0 0 0,0 1 0 0 0,0-1 0 0 0,0 1 0 0 0,-2-1 0 0 0,2 1 3 0 0,1 0 1 0 0,-1 0-1 0 0,0 0 1 0 0,0 0-1 0 0,1 1 0 0 0,-1-1 1 0 0,0 0-1 0 0,1 1 1 0 0,-1-1-1 0 0,1 0 1 0 0,-1 1-1 0 0,0-1 1 0 0,1 1-1 0 0,-1-1 0 0 0,1 1 1 0 0,-1-1-1 0 0,1 1 1 0 0,-1-1-1 0 0,1 1 1 0 0,0 0-1 0 0,-1-1 0 0 0,0 2 1 0 0,-2 5 32 0 0,0 1 0 0 0,0-1 0 0 0,1 1 0 0 0,-2 10 0 0 0,0 4 124 0 0,1 1 1 0 0,1-1-1 0 0,1 1 1 0 0,1-1-1 0 0,1 1 1 0 0,1-1-1 0 0,1 1 1 0 0,0-1 0 0 0,8 23-1 0 0,10 21-1129 0 0,48 100-1 0 0,-65-157 673 0 0,-1 2-563 0 0,1-2-176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7.817"/>
    </inkml:context>
    <inkml:brush xml:id="br0">
      <inkml:brushProperty name="width" value="0.1" units="cm"/>
      <inkml:brushProperty name="height" value="0.1" units="cm"/>
    </inkml:brush>
  </inkml:definitions>
  <inkml:trace contextRef="#ctx0" brushRef="#br0">2 228 6941 0 0,'0'-1'2'0'0,"0"0"-1"0"0,-1 1 1 0 0,1-1 0 0 0,0 1 0 0 0,0-1 0 0 0,0 0 0 0 0,0 1 0 0 0,0-1 0 0 0,0 0 0 0 0,0 1 0 0 0,0-1-1 0 0,0 1 1 0 0,0-1 0 0 0,0 0 0 0 0,0 1 0 0 0,0-1 0 0 0,0 0 0 0 0,1 1 0 0 0,-1-1 0 0 0,0 1-1 0 0,0-1 1 0 0,1 1 0 0 0,-1-1 0 0 0,0 1 0 0 0,1-1 0 0 0,-1 1 0 0 0,1-1 0 0 0,-1 1 0 0 0,1-1 0 0 0,-1 1-1 0 0,1-1 1 0 0,-1 1 0 0 0,1 0 0 0 0,-1-1 0 0 0,1 1 0 0 0,-1 0 0 0 0,1 0 0 0 0,-1-1 0 0 0,1 1 0 0 0,0 0-1 0 0,-1 0 1 0 0,1 0 0 0 0,0 0 0 0 0,-1 0 0 0 0,1 0 0 0 0,-1 0 0 0 0,2 0 0 0 0,42 0 179 0 0,-25 1-59 0 0,43-6-115 0 0,1-2-1 0 0,-1-4 1 0 0,99-29-1 0 0,-154 38-10 0 0,0-2 0 0 0,0 1-1 0 0,-1-1 1 0 0,8-4 0 0 0,20-12-119 0 0,-33 20 120 0 0,1-1-1 0 0,-1 0 0 0 0,1 0 0 0 0,-1 0 1 0 0,0 0-1 0 0,1 0 0 0 0,-1 0 1 0 0,0 0-1 0 0,0 0 0 0 0,0 0 0 0 0,0 0 1 0 0,0-1-1 0 0,2-1 0 0 0,-3 2 10 0 0,0 0-1 0 0,0 1 0 0 0,0-1 1 0 0,0 0-1 0 0,0 1 0 0 0,0-1 1 0 0,0 0-1 0 0,0 1 0 0 0,0-1 1 0 0,0 1-1 0 0,0-1 0 0 0,0 0 1 0 0,-1 1-1 0 0,1-1 0 0 0,0 0 1 0 0,0 1-1 0 0,0-1 0 0 0,-1 1 1 0 0,1-1-1 0 0,-1 1 0 0 0,1-1 1 0 0,0 1-1 0 0,-1-1 0 0 0,1 1 1 0 0,-1-1-1 0 0,1 1 0 0 0,-1-1 1 0 0,1 1-1 0 0,-1 0 0 0 0,1-1 1 0 0,-1 1-1 0 0,1 0 0 0 0,-1 0 1 0 0,0-1-1 0 0,1 1 0 0 0,-1 0 1 0 0,1 0-1 0 0,-1 0 0 0 0,0 0 1 0 0,1 0-1 0 0,-2-1 0 0 0,-9-3 200 0 0,1 0-1 0 0,0-1 0 0 0,-17-12 0 0 0,18 11 1 0 0,0 1 1 0 0,0 0-1 0 0,0 0 1 0 0,-1 1-1 0 0,-17-6 1 0 0,25 9-180 0 0,1 1 0 0 0,-1 0-1 0 0,1-1 1 0 0,0 1 0 0 0,-1 0 0 0 0,1 0 0 0 0,-1 0 0 0 0,1 0 0 0 0,-1 0 0 0 0,1 0-1 0 0,0 0 1 0 0,-1 0 0 0 0,1 1 0 0 0,-1-1 0 0 0,1 1 0 0 0,0-1 0 0 0,-1 1-1 0 0,1-1 1 0 0,0 1 0 0 0,0 0 0 0 0,-1-1 0 0 0,1 1 0 0 0,0 0 0 0 0,-2 2 0 0 0,2-1 8 0 0,-1 0 1 0 0,1 0 0 0 0,0 0-1 0 0,0 1 1 0 0,1-1 0 0 0,-1 0-1 0 0,0 0 1 0 0,1 1 0 0 0,-1-1-1 0 0,1 1 1 0 0,0-1 0 0 0,0 0-1 0 0,0 5 1 0 0,2 6 72 0 0,-1 1-1 0 0,2 0 1 0 0,0-1 0 0 0,6 16-1 0 0,10 29-21 0 0,-2-13-302 0 0,17 86-1 0 0,-34-129 141 0 0,1 0-1 0 0,-1-1 0 0 0,1 1 0 0 0,-1 0 1 0 0,1-1-1 0 0,0 1 0 0 0,-1-1 0 0 0,1 1 1 0 0,0-1-1 0 0,0 0 0 0 0,0 1 1 0 0,0-1-1 0 0,0 0 0 0 0,0 1 0 0 0,1-1 1 0 0,1 2-1 0 0,7 4-934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8.360"/>
    </inkml:context>
    <inkml:brush xml:id="br0">
      <inkml:brushProperty name="width" value="0.1" units="cm"/>
      <inkml:brushProperty name="height" value="0.1" units="cm"/>
    </inkml:brush>
  </inkml:definitions>
  <inkml:trace contextRef="#ctx0" brushRef="#br0">125 245 8993 0 0,'-36'8'135'0'0,"20"-5"167"0"0,0 1-1 0 0,-27 9 0 0 0,43-12-267 0 0,-1-1-1 0 0,0 1 0 0 0,0-1 1 0 0,0 1-1 0 0,0-1 1 0 0,1 1-1 0 0,-1 0 1 0 0,0-1-1 0 0,1 1 0 0 0,-1 0 1 0 0,0-1-1 0 0,1 1 1 0 0,-1 0-1 0 0,1 0 0 0 0,-1 0 1 0 0,1 0-1 0 0,-1 0 1 0 0,1 0-1 0 0,0-1 0 0 0,-1 1 1 0 0,1 0-1 0 0,0 0 1 0 0,0 1-1 0 0,0 1 28 0 0,0 1 1 0 0,0-1-1 0 0,0 0 0 0 0,0 0 1 0 0,1 0-1 0 0,-1 0 0 0 0,3 5 1 0 0,1 4 142 0 0,2 1 1 0 0,9 17 0 0 0,-14-28-174 0 0,102 160 573 0 0,-103-162-604 0 0,1 1-1 0 0,-1-1 0 0 0,0 1 1 0 0,1-1-1 0 0,-1 1 0 0 0,0-1 1 0 0,1 1-1 0 0,-1-1 0 0 0,0 1 0 0 0,0-1 1 0 0,0 1-1 0 0,0-1 0 0 0,1 1 1 0 0,-1-1-1 0 0,0 1 0 0 0,0-1 0 0 0,0 1 1 0 0,0 0-1 0 0,0-1 0 0 0,0 1 1 0 0,-1-1-1 0 0,1 1 0 0 0,0-1 1 0 0,0 1-1 0 0,0 0 0 0 0,-1-1 2 0 0,1 0 0 0 0,-1 0 0 0 0,1 0 0 0 0,-1 0 0 0 0,1 0 0 0 0,-1 0 0 0 0,1 0 0 0 0,-1 0 1 0 0,1 0-1 0 0,-1 0 0 0 0,1-1 0 0 0,-1 1 0 0 0,1 0 0 0 0,0 0 0 0 0,-1 0 0 0 0,1-1 0 0 0,-1 1 0 0 0,1 0 0 0 0,0-1 0 0 0,-1 1 0 0 0,1 0 0 0 0,0-1 0 0 0,-1 1 0 0 0,1 0 0 0 0,0-1 0 0 0,0 1 0 0 0,-1-1 0 0 0,1 0 0 0 0,-9-11 6 0 0,1 0 0 0 0,1-1 0 0 0,0 0-1 0 0,0 0 1 0 0,2 0 0 0 0,-1-1 0 0 0,2 0-1 0 0,0 0 1 0 0,-4-27 0 0 0,4 11-14 0 0,2 0 1 0 0,1 0-1 0 0,5-54 0 0 0,-2 68-4 0 0,0 0 1 0 0,1 0-1 0 0,1 0 0 0 0,1 1 0 0 0,0-1 1 0 0,10-19-1 0 0,-13 29 12 0 0,1 1 1 0 0,0-1-1 0 0,1 1 0 0 0,-1 0 1 0 0,1 0-1 0 0,0 0 1 0 0,0 0-1 0 0,1 1 0 0 0,0 0 1 0 0,-1 0-1 0 0,1 0 0 0 0,0 0 1 0 0,1 1-1 0 0,-1 0 0 0 0,1 0 1 0 0,-1 0-1 0 0,1 0 0 0 0,0 1 1 0 0,8-2-1 0 0,-12 4 0 0 0,0-1 0 0 0,0 1 0 0 0,0 0 0 0 0,0 0 0 0 0,0 0 0 0 0,0 0-1 0 0,0 0 1 0 0,0 0 0 0 0,0 0 0 0 0,0 1 0 0 0,0-1 0 0 0,0 1 0 0 0,0-1 0 0 0,0 1 0 0 0,0 0 0 0 0,0 0 0 0 0,0 0-1 0 0,0 0 1 0 0,3 2 0 0 0,-3 0 0 0 0,0-1-1 0 0,0 0 1 0 0,-1 1-1 0 0,1-1 1 0 0,0 1-1 0 0,-1-1 1 0 0,0 1-1 0 0,1 0 1 0 0,-1 0-1 0 0,0-1 1 0 0,0 1-1 0 0,0 4 1 0 0,1 5-2 0 0,-1 0 0 0 0,0 1 0 0 0,-1-1 0 0 0,0 0 0 0 0,-3 19 0 0 0,-4 0 18 0 0,0 0 1 0 0,-2 0 0 0 0,-16 38-1 0 0,6-20 6 0 0,16-27-15 0 0,3-22-7 0 0,0 1 1 0 0,0-1-1 0 0,0 1 1 0 0,0 0 0 0 0,0-1-1 0 0,1 1 1 0 0,-1-1 0 0 0,0 1-1 0 0,0-1 1 0 0,1 1-1 0 0,-1-1 1 0 0,0 1 0 0 0,1-1-1 0 0,-1 1 1 0 0,1-1-1 0 0,-1 1 1 0 0,0-1 0 0 0,1 1-1 0 0,-1-1 1 0 0,2 1-1 0 0,0-1 3 0 0,0 1 0 0 0,1-1 0 0 0,-1 1 0 0 0,0-1 0 0 0,1 0 0 0 0,-1 0 0 0 0,0 0-1 0 0,1 0 1 0 0,-1 0 0 0 0,0 0 0 0 0,1-1 0 0 0,-1 0 0 0 0,0 1 0 0 0,3-2 0 0 0,14-3-11 0 0,0 0 1 0 0,38-3 0 0 0,-50 7 14 0 0,0 1-1 0 0,0 0 1 0 0,0 0 0 0 0,-1 1 0 0 0,1 0 0 0 0,0 0 0 0 0,0 1 0 0 0,-1-1 0 0 0,1 1 0 0 0,0 1 0 0 0,-1-1 0 0 0,6 5 0 0 0,-9-6 10 0 0,-1 1-1 0 0,1-1 1 0 0,-1 1 0 0 0,0 0-1 0 0,0 0 1 0 0,0 0-1 0 0,0 0 1 0 0,0 0 0 0 0,0 0-1 0 0,-1 0 1 0 0,1 1-1 0 0,-1-1 1 0 0,0 1 0 0 0,1-1-1 0 0,-1 1 1 0 0,0 0-1 0 0,1 5 1 0 0,-2-4 9 0 0,1 0 1 0 0,-1-1-1 0 0,-1 1 0 0 0,1 0 1 0 0,0 0-1 0 0,-1 0 0 0 0,0 0 1 0 0,0-1-1 0 0,0 1 0 0 0,0 0 1 0 0,-3 6-1 0 0,-1-2 11 0 0,0 1-1 0 0,-1 0 0 0 0,1-1 1 0 0,-2 0-1 0 0,1-1 0 0 0,-1 0 1 0 0,0 0-1 0 0,0 0 1 0 0,-11 7-1 0 0,1-4-39 0 0,0-1 0 0 0,-1-1 0 0 0,0 0-1 0 0,0-1 1 0 0,0-1 0 0 0,-1-1 0 0 0,0-1 0 0 0,0 0 0 0 0,0-2 0 0 0,-1 0 0 0 0,-19-1 0 0 0,36-1-65 0 0,1 0 0 0 0,-1-1 0 0 0,0 1 0 0 0,1-1 0 0 0,-1 0 1 0 0,1 0-1 0 0,-1 0 0 0 0,1 0 0 0 0,0 0 0 0 0,-5-3 1 0 0,6 4 4 0 0,1-1 1 0 0,-1 1 0 0 0,1 0 0 0 0,-1-1-1 0 0,1 1 1 0 0,-1-1 0 0 0,1 1 0 0 0,-1-1 0 0 0,1 1-1 0 0,-1-1 1 0 0,1 1 0 0 0,-1-1 0 0 0,1 1-1 0 0,0-1 1 0 0,-1 1 0 0 0,1-1 0 0 0,0 0 0 0 0,-1 1-1 0 0,1-1 1 0 0,0 0 0 0 0,0 1 0 0 0,0-1-1 0 0,0 0 1 0 0,0 1 0 0 0,0-1 0 0 0,0 0 0 0 0,0 1-1 0 0,0-1 1 0 0,0 0 0 0 0,0 1 0 0 0,0-1 0 0 0,0 0-1 0 0,0 1 1 0 0,1-1 0 0 0,-1 0 0 0 0,0 1-1 0 0,0-1 1 0 0,1 0 0 0 0,-1 1 0 0 0,0-1 0 0 0,2 0-1 0 0,13-19-1339 0 0,-12 15 1054 0 0,0 0 0 0 0,1 1 0 0 0,0-1 0 0 0,7-6 0 0 0,12-1-814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8.996"/>
    </inkml:context>
    <inkml:brush xml:id="br0">
      <inkml:brushProperty name="width" value="0.1" units="cm"/>
      <inkml:brushProperty name="height" value="0.1" units="cm"/>
    </inkml:brush>
  </inkml:definitions>
  <inkml:trace contextRef="#ctx0" brushRef="#br0">34 26 7709 0 0,'19'-5'283'0'0,"-13"3"1572"0"0,-8 3-1705 0 0,0-1-1 0 0,-1 1 1 0 0,1-1-1 0 0,0 1 1 0 0,-1 0 0 0 0,1 0-1 0 0,0-1 1 0 0,0 2 0 0 0,0-1-1 0 0,0 0 1 0 0,0 0 0 0 0,0 1-1 0 0,0-1 1 0 0,0 1-1 0 0,0 0 1 0 0,1-1 0 0 0,-1 1-1 0 0,1 0 1 0 0,-1 0 0 0 0,1 0-1 0 0,0 0 1 0 0,0 0-1 0 0,0 0 1 0 0,-2 3 0 0 0,1 5-141 0 0,0-1 1 0 0,0 0-1 0 0,1 0 1 0 0,0 1-1 0 0,1 10 1 0 0,-1-5 207 0 0,0 6-107 0 0,-1 6 19 0 0,3 32 0 0 0,-1-53-106 0 0,0 0-1 0 0,1-1 0 0 0,0 1 0 0 0,0-1 0 0 0,1 1 0 0 0,-1-1 0 0 0,1 1 0 0 0,0-1 1 0 0,1 0-1 0 0,-1 0 0 0 0,7 9 0 0 0,-6-11-23 0 0,0-1 0 0 0,0 0 0 0 0,0 0 0 0 0,0 0 0 0 0,0 0 0 0 0,0-1 0 0 0,1 1 0 0 0,-1-1-1 0 0,1 0 1 0 0,-1 1 0 0 0,1-2 0 0 0,-1 1 0 0 0,1 0 0 0 0,0-1 0 0 0,-1 0 0 0 0,1 0 0 0 0,0 0 0 0 0,-1 0 0 0 0,5-1 0 0 0,-1 0-107 0 0,-1 1 0 0 0,1-2 1 0 0,0 1-1 0 0,-1-1 0 0 0,1 0 0 0 0,-1 0 1 0 0,0-1-1 0 0,0 0 0 0 0,10-6 0 0 0,-6 1-155 0 0,-1 0 0 0 0,0 0 0 0 0,0-2 0 0 0,-1 1 0 0 0,0-1 0 0 0,0 0 0 0 0,-1 0 0 0 0,7-15 0 0 0,-11 19 170 0 0,-1 0 0 0 0,1 0-1 0 0,-1 0 1 0 0,-1 0-1 0 0,1 0 1 0 0,-1 0-1 0 0,0 0 1 0 0,0-8 0 0 0,-1 10 76 0 0,0 1 0 0 0,-1-1 0 0 0,1 0 1 0 0,-1 0-1 0 0,0 1 0 0 0,0-1 0 0 0,0 0 1 0 0,0 1-1 0 0,-1-1 0 0 0,1 1 0 0 0,-1 0 1 0 0,0-1-1 0 0,0 1 0 0 0,-4-4 0 0 0,0 0 4 0 0,-1 0 0 0 0,0 0 1 0 0,0 1-1 0 0,0 0 0 0 0,-1 1 0 0 0,0-1 0 0 0,-11-4 0 0 0,13 7 15 0 0,0 0-1 0 0,0 1 1 0 0,0 0-1 0 0,0 0 1 0 0,0 0-1 0 0,-1 1 1 0 0,1 0-1 0 0,0 0 1 0 0,-1 0-1 0 0,1 1 1 0 0,-10 1 0 0 0,0 3 75 0 0,27-2 213 0 0,28-1 271 0 0,200-20 747 0 0,-160 9-1124 0 0,-70 9-128 0 0,-5 0 4 0 0,-1 0 0 0 0,0 1 0 0 0,1-1 0 0 0,-1 1 0 0 0,0 0 0 0 0,1 0-1 0 0,-1 0 1 0 0,0 0 0 0 0,1 1 0 0 0,-1-1 0 0 0,0 1 0 0 0,1 0 0 0 0,4 2 0 0 0,-10 0 33 0 0,1-1 0 0 0,0 1 0 0 0,-1-1 1 0 0,1 1-1 0 0,-1-1 0 0 0,0 1 1 0 0,0-1-1 0 0,0 0 0 0 0,-3 2 1 0 0,-1 3 23 0 0,2-1-60 0 0,1 0 1 0 0,-1 1 0 0 0,1-1 0 0 0,0 1 0 0 0,1 0-1 0 0,0 0 1 0 0,0 0 0 0 0,0 0 0 0 0,1 0 0 0 0,0 0-1 0 0,0 1 1 0 0,1-1 0 0 0,0 0 0 0 0,0 1 0 0 0,1-1-1 0 0,0 0 1 0 0,0 0 0 0 0,4 12 0 0 0,-3-11-13 0 0,0-1 0 0 0,1 0 0 0 0,0 0 0 0 0,0 0 0 0 0,0 0 0 0 0,1-1 0 0 0,0 1 0 0 0,1-1 0 0 0,0 0 0 0 0,-1 0 0 0 0,2-1 0 0 0,-1 0 0 0 0,1 0 0 0 0,0 0 0 0 0,0 0 0 0 0,0-1 0 0 0,13 7 0 0 0,-12-8-28 0 0,0 0 0 0 0,0-1 0 0 0,1 0 0 0 0,-1 0 0 0 0,1-1 0 0 0,-1 0 0 0 0,1 0 0 0 0,0 0 0 0 0,-1-1 0 0 0,1 0 0 0 0,0-1 1 0 0,13-2-1 0 0,-17 2-42 0 0,0-1-1 0 0,0 1 1 0 0,-1 0 0 0 0,1-1 0 0 0,-1 0 0 0 0,1 1 0 0 0,-1-2 0 0 0,0 1 0 0 0,1 0 0 0 0,-1-1-1 0 0,0 1 1 0 0,-1-1 0 0 0,1 0 0 0 0,0 0 0 0 0,-1 0 0 0 0,0 0 0 0 0,1 0 0 0 0,-1-1 0 0 0,0 1-1 0 0,-1-1 1 0 0,1 1 0 0 0,-1-1 0 0 0,1 0 0 0 0,-1 1 0 0 0,0-1 0 0 0,0-6 0 0 0,2-5-148 0 0,-1 0 0 0 0,-1 0 1 0 0,-1 0-1 0 0,0 0 0 0 0,0 1 1 0 0,-5-21-1 0 0,5 31 154 0 0,-2-1 1 0 0,1 1-1 0 0,0 0 0 0 0,-1 0 1 0 0,0 0-1 0 0,0 0 0 0 0,0 0 0 0 0,0 1 1 0 0,-1-1-1 0 0,1 1 0 0 0,-1-1 0 0 0,0 1 1 0 0,0 0-1 0 0,0 0 0 0 0,-1 0 1 0 0,1 0-1 0 0,-1 1 0 0 0,1 0 0 0 0,-1-1 1 0 0,0 1-1 0 0,0 0 0 0 0,0 1 0 0 0,0-1 1 0 0,0 1-1 0 0,-9-2 0 0 0,0 1-110 0 0,-1 1 0 0 0,0 0-1 0 0,0 1 1 0 0,1 0 0 0 0,-1 1-1 0 0,0 1 1 0 0,-24 6 0 0 0,38-8 107 0 0,-1 0 0 0 0,1 0 1 0 0,0 0-1 0 0,0 0 0 0 0,0 0 1 0 0,0 0-1 0 0,0 0 1 0 0,0 0-1 0 0,-1 0 0 0 0,1 0 1 0 0,0-1-1 0 0,0 1 0 0 0,0 0 1 0 0,0 0-1 0 0,0 1 1 0 0,0-1-1 0 0,-1 0 0 0 0,1 0 1 0 0,0 0-1 0 0,0 0 0 0 0,0 0 1 0 0,0 0-1 0 0,0 0 1 0 0,0 0-1 0 0,-1 0 0 0 0,1 0 1 0 0,0 0-1 0 0,0 0 0 0 0,0 0 1 0 0,0 0-1 0 0,0 0 1 0 0,0 1-1 0 0,0-1 0 0 0,0 0 1 0 0,-1 0-1 0 0,1 0 0 0 0,0 0 1 0 0,0 0-1 0 0,0 0 1 0 0,0 0-1 0 0,0 1 0 0 0,0-1 1 0 0,0 0-1 0 0,0 0 0 0 0,0 0 1 0 0,0 0-1 0 0,0 0 1 0 0,0 0-1 0 0,0 1 0 0 0,0-1 1 0 0,0 0-1 0 0,0 0 0 0 0,0 0 1 0 0,0 0-1 0 0,0 0 1 0 0,0 0-1 0 0,0 1 0 0 0,0-1 1 0 0,0 0-1 0 0,0 0 0 0 0,0 0 1 0 0,1 0-1 0 0,-1 0 1 0 0,0 0-1 0 0,0 1 0 0 0,0-1 1 0 0,13 6-1271 0 0,20 3-827 0 0,-18-8 1103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09.434"/>
    </inkml:context>
    <inkml:brush xml:id="br0">
      <inkml:brushProperty name="width" value="0.1" units="cm"/>
      <inkml:brushProperty name="height" value="0.1" units="cm"/>
    </inkml:brush>
  </inkml:definitions>
  <inkml:trace contextRef="#ctx0" brushRef="#br0">37 69 11805 0 0,'-29'-49'1466'0'0,"21"34"-432"0"0,10 11-116 0 0,-1 5-877 0 0,1 0 1 0 0,-1-1-1 0 0,1 1 0 0 0,-1 1 0 0 0,0-1 0 0 0,0 0 0 0 0,1 0 0 0 0,-1 0 1 0 0,0 1-1 0 0,0-1 0 0 0,0 1 0 0 0,2 2 0 0 0,5 10 56 0 0,0 1 0 0 0,-1 0-1 0 0,0 1 1 0 0,6 22 0 0 0,11 68 118 0 0,-12-50-186 0 0,-4-7-221 0 0,4 14-606 0 0,-11-57 450 0 0,1 0 0 0 0,0-1 0 0 0,0 1 0 0 0,0 0 0 0 0,1-1 0 0 0,-1 0 0 0 0,7 8 0 0 0,-9-13 326 0 0,0 0 0 0 0,0 0-1 0 0,0 1 1 0 0,0-1 0 0 0,0 0 0 0 0,0 0 0 0 0,0 0 0 0 0,0 0 0 0 0,0 0-1 0 0,0 0 1 0 0,0 0 0 0 0,1 0 0 0 0,-1 0 0 0 0,0 0 0 0 0,0 0 0 0 0,0 0-1 0 0,0 0 1 0 0,0 0 0 0 0,0 0 0 0 0,0 0 0 0 0,0 0 0 0 0,0 0 0 0 0,1 0-1 0 0,-1 0 1 0 0,0 0 0 0 0,0 0 0 0 0,0 0 0 0 0,0 0 0 0 0,0 0 0 0 0,0 0-1 0 0,0 0 1 0 0,0 0 0 0 0,0 0 0 0 0,1 0 0 0 0,-1 0 0 0 0,0 0 0 0 0,0 0-1 0 0,0 0 1 0 0,0 0 0 0 0,0 0 0 0 0,0 0 0 0 0,0 0 0 0 0,0 0 0 0 0,0 0-1 0 0,0 0 1 0 0,0-1 0 0 0,0 1 0 0 0,1 0 0 0 0,-1 0 0 0 0,0 0 0 0 0,0 0-1 0 0,0 0 1 0 0,0 0 0 0 0,0 0 0 0 0,0 0 0 0 0,0 0 0 0 0,0 0 0 0 0,0-1-1 0 0,0 1 1 0 0,0 0 0 0 0,0 0 0 0 0,0 0 0 0 0,0 0 0 0 0,0 0 0 0 0,0 0-1 0 0,0 0 1 0 0,0 0 0 0 0,0-1 0 0 0,1-10-592 0 0,0 4 239 0 0,3-2 257 0 0,0-1 1 0 0,1 1 0 0 0,0 0-1 0 0,0 0 1 0 0,1 1-1 0 0,0 0 1 0 0,9-9-1 0 0,2-4 138 0 0,56-73 578 0 0,-38 52 401 0 0,-46 53-547 0 0,-1-1 0 0 0,0 0 0 0 0,-26 14 0 0 0,-51 25 212 0 0,47-31-400 0 0,32-14-140 0 0,0 0-1 0 0,0 0 1 0 0,0 1 0 0 0,1 1-1 0 0,-11 6 1 0 0,20-11-99 0 0,0-1-1 0 0,0 1 1 0 0,0-1 0 0 0,0 0-1 0 0,0 1 1 0 0,0-1 0 0 0,0 1 0 0 0,0-1-1 0 0,0 1 1 0 0,0-1 0 0 0,1 0-1 0 0,-1 1 1 0 0,0-1 0 0 0,0 1-1 0 0,0-1 1 0 0,0 0 0 0 0,1 1 0 0 0,-1-1-1 0 0,0 0 1 0 0,1 1 0 0 0,-1-1-1 0 0,0 0 1 0 0,0 1 0 0 0,1-1-1 0 0,-1 0 1 0 0,1 1 0 0 0,-1-1 0 0 0,0 0-1 0 0,1 0 1 0 0,-1 0 0 0 0,0 0-1 0 0,1 1 1 0 0,-1-1 0 0 0,1 0-1 0 0,-1 0 1 0 0,1 0 0 0 0,19 9 382 0 0,17 10-108 0 0,-1 1 0 0 0,-1 2 0 0 0,-1 1 0 0 0,47 41 0 0 0,-39-30-820 0 0,-37-30 90 0 0,0 1 1 0 0,0 0 0 0 0,-1 0-1 0 0,7 8 1 0 0,-3-3-958 0 0,-1-1-508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12.117"/>
    </inkml:context>
    <inkml:brush xml:id="br0">
      <inkml:brushProperty name="width" value="0.1" units="cm"/>
      <inkml:brushProperty name="height" value="0.1" units="cm"/>
    </inkml:brush>
  </inkml:definitions>
  <inkml:trace contextRef="#ctx0" brushRef="#br0">16 15 3236 0 0,'-3'1'142'0'0,"3"-1"-123"0"0,0 0 1 0 0,-1 0-1 0 0,1 1 0 0 0,0-1 0 0 0,0 0 1 0 0,-1 0-1 0 0,1 0 0 0 0,0 0 0 0 0,-1 0 1 0 0,1 0-1 0 0,0 0 0 0 0,-1 0 0 0 0,1 1 1 0 0,0-1-1 0 0,-1 0 0 0 0,1 0 0 0 0,0 0 0 0 0,-1-1 1 0 0,1 1-1 0 0,0 0 0 0 0,-1 0 0 0 0,1 0 1 0 0,0 0-1 0 0,-1 0 0 0 0,1 0 0 0 0,0 0 1 0 0,-1-1-1 0 0,1 1 0 0 0,0 0 0 0 0,0 0 1 0 0,-1 0-1 0 0,1-1 0 0 0,0 1 0 0 0,0 0 0 0 0,-1 0 1 0 0,1-1-1 0 0,0 1 0 0 0,0 0 0 0 0,0 0 1 0 0,-1-1-1 0 0,1 1 0 0 0,0 0 0 0 0,0-1 1 0 0,0 1-1 0 0,0 0 0 0 0,0-1 0 0 0,0 1 1 0 0,0 0-1 0 0,0-1 0 0 0,0 1 0 0 0,0 0 1 0 0,0-1-1 0 0,0 0-3 0 0,0 1 0 0 0,0 0 0 0 0,0-1 0 0 0,1 1 0 0 0,-1-1 0 0 0,0 1 0 0 0,0-1 0 0 0,1 1 0 0 0,-1 0 0 0 0,0-1 0 0 0,1 1 0 0 0,-1-1 0 0 0,0 1 0 0 0,1 0 0 0 0,-1-1 0 0 0,0 1 0 0 0,1 0 0 0 0,-1 0 0 0 0,1-1 0 0 0,-1 1 0 0 0,1 0 0 0 0,-1 0 0 0 0,1 0 0 0 0,-1 0 0 0 0,1-1 0 0 0,-1 1 0 0 0,0 0 0 0 0,1 0 0 0 0,-1 0 0 0 0,1 0 0 0 0,0 0 0 0 0,20 0 421 0 0,-15 0-92 0 0,-9 2 405 0 0,10 0-47 0 0,12 2-1504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29.753"/>
    </inkml:context>
    <inkml:brush xml:id="br0">
      <inkml:brushProperty name="width" value="0.1" units="cm"/>
      <inkml:brushProperty name="height" value="0.1" units="cm"/>
    </inkml:brush>
  </inkml:definitions>
  <inkml:trace contextRef="#ctx0" brushRef="#br0">14 14 6033 0 0,'-5'2'763'0'0,"5"-1"-696"0"0,-1-1-1 0 0,1 0 1 0 0,0 0 0 0 0,0 0-1 0 0,0 0 1 0 0,-1 0-1 0 0,1 0 1 0 0,0 0 0 0 0,0 0-1 0 0,-1 0 1 0 0,1 0-1 0 0,0 0 1 0 0,0 0 0 0 0,-1 0-1 0 0,1 0 1 0 0,0 0-1 0 0,0 0 1 0 0,0 0-1 0 0,-1 0 1 0 0,1 0 0 0 0,0 0-1 0 0,0 0 1 0 0,-1 0-1 0 0,1 0 1 0 0,0 0 0 0 0,0 0-1 0 0,0 0 1 0 0,-1-1-1 0 0,1 1 1 0 0,0 0 0 0 0,0 0-1 0 0,0 0 1 0 0,-1 0-1 0 0,1-1 1 0 0,0 1 0 0 0,0 0-1 0 0,4-1 626 0 0,4 1 2603 0 0,23 4-1425 0 0,40-7-1604 0 0,225-6-44 0 0,-79 3 91 0 0,290 15 108 0 0,-491-7-446 0 0,-13-2-136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0.076"/>
    </inkml:context>
    <inkml:brush xml:id="br0">
      <inkml:brushProperty name="width" value="0.1" units="cm"/>
      <inkml:brushProperty name="height" value="0.1" units="cm"/>
    </inkml:brush>
  </inkml:definitions>
  <inkml:trace contextRef="#ctx0" brushRef="#br0">37 138 7645 0 0,'0'0'178'0'0,"-6"-2"66"0"0,-2 0 35 0 0,-15-4 9736 0 0,100-7-9772 0 0,238-40-27 0 0,-269 45-68 0 0,57-2 0 0 0,-71 8-44 0 0,238-25 780 0 0,-270 27-905 0 0,0 0 1 0 0,-1 0-1 0 0,1 0 1 0 0,0 0-1 0 0,0 0 0 0 0,0-1 1 0 0,0 1-1 0 0,0 0 1 0 0,-1 0-1 0 0,1 0 0 0 0,0 0 1 0 0,0 0-1 0 0,0 0 1 0 0,0-1-1 0 0,0 1 1 0 0,0 0-1 0 0,0 0 0 0 0,0 0 1 0 0,0 0-1 0 0,-1-1 1 0 0,1 1-1 0 0,0 0 1 0 0,0 0-1 0 0,0 0 0 0 0,0-1 1 0 0,0 1-1 0 0,0 0 1 0 0,0 0-1 0 0,0 0 1 0 0,0 0-1 0 0,1-1 0 0 0,-1 1 1 0 0,0 0-1 0 0,0 0 1 0 0,0 0-1 0 0,0 0 0 0 0,0-1 1 0 0,0 1-1 0 0,0 0 1 0 0,0 0-1 0 0,0 0 1 0 0,0 0-1 0 0,1-1 0 0 0,-1 1 1 0 0,0 0-1 0 0,0 0 1 0 0,0 0-1 0 0,0 0 1 0 0,0 0-1 0 0,1 0 0 0 0,-1 0 1 0 0,0 0-1 0 0,0 0 1 0 0,0-1-1 0 0,0 1 1 0 0,1 0-1 0 0,-1 0 0 0 0,0 0 1 0 0,0 0-1 0 0,-18-6-2831 0 0,4 6 936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1.089"/>
    </inkml:context>
    <inkml:brush xml:id="br0">
      <inkml:brushProperty name="width" value="0.1" units="cm"/>
      <inkml:brushProperty name="height" value="0.1" units="cm"/>
    </inkml:brush>
  </inkml:definitions>
  <inkml:trace contextRef="#ctx0" brushRef="#br0">1 46 6377 0 0,'-1'0'63'0'0,"1"-1"1"0"0,0 1 0 0 0,0 0 0 0 0,0-1 0 0 0,0 1 0 0 0,0-1 0 0 0,1 1 0 0 0,-1 0 0 0 0,0-1 0 0 0,0 1 0 0 0,0 0-1 0 0,0-1 1 0 0,0 1 0 0 0,0 0 0 0 0,1-1 0 0 0,-1 1 0 0 0,0 0 0 0 0,0-1 0 0 0,0 1 0 0 0,1 0 0 0 0,-1 0 0 0 0,0-1-1 0 0,0 1 1 0 0,1 0 0 0 0,-1 0 0 0 0,0-1 0 0 0,1 1 0 0 0,-1 0 0 0 0,0 0 0 0 0,1 0 0 0 0,-1 0 0 0 0,0-1-1 0 0,1 1 1 0 0,-1 0 0 0 0,0 0 0 0 0,1 0 0 0 0,-1 0 0 0 0,0 0 0 0 0,1 0 0 0 0,-1 0 0 0 0,1 0 0 0 0,-1 0 0 0 0,0 0-1 0 0,1 0 1 0 0,-1 0 0 0 0,0 0 0 0 0,1 1 0 0 0,-1-1 0 0 0,0 0 0 0 0,1 0 0 0 0,-1 0 0 0 0,1 1 0 0 0,0 0 286 0 0,4 0 11 0 0,9-2 1703 0 0,40-5-2282 0 0,96-21-1 0 0,-135 22-339 0 0,-12 4-186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1.432"/>
    </inkml:context>
    <inkml:brush xml:id="br0">
      <inkml:brushProperty name="width" value="0.1" units="cm"/>
      <inkml:brushProperty name="height" value="0.1" units="cm"/>
    </inkml:brush>
  </inkml:definitions>
  <inkml:trace contextRef="#ctx0" brushRef="#br0">164 0 7549 0 0,'-136'129'-60'0'0,"109"-104"2043"0"0,28-21-1354 0 0,7 12 32 0 0,-7-13 359 0 0,20-6-684 0 0,70-10-132 0 0,-62 7-143 0 0,49-17 0 0 0,-62 18-587 0 0,0 0 1 0 0,0 1-1 0 0,34-5 0 0 0,-27 8-678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7.630"/>
    </inkml:context>
    <inkml:brush xml:id="br0">
      <inkml:brushProperty name="width" value="0.1" units="cm"/>
      <inkml:brushProperty name="height" value="0.1" units="cm"/>
    </inkml:brush>
  </inkml:definitions>
  <inkml:trace contextRef="#ctx0" brushRef="#br0">0 93 6409 0 0,'2'-5'257'0'0,"11"-21"323"0"0,-13 25-521 0 0,1 0 0 0 0,0 0-1 0 0,-1 1 1 0 0,1-1-1 0 0,0 0 1 0 0,0 0 0 0 0,0 0-1 0 0,0 0 1 0 0,0 1-1 0 0,0-1 1 0 0,0 0 0 0 0,0 1-1 0 0,0-1 1 0 0,0 1-1 0 0,0-1 1 0 0,0 1-1 0 0,0 0 1 0 0,0 0 0 0 0,0-1-1 0 0,1 1 1 0 0,0 0-1 0 0,-1 0-31 0 0,0 1 0 0 0,0-1-1 0 0,0 0 1 0 0,0 1-1 0 0,0-1 1 0 0,-1 1-1 0 0,1-1 1 0 0,0 1-1 0 0,0 0 1 0 0,0-1 0 0 0,-1 1-1 0 0,1 0 1 0 0,0 0-1 0 0,-1-1 1 0 0,1 1-1 0 0,0 0 1 0 0,-1 0-1 0 0,1 0 1 0 0,-1 0 0 0 0,1 0-1 0 0,-1 0 1 0 0,0 0-1 0 0,1 1 1 0 0,8 30 397 0 0,-7-23-344 0 0,17 55 288 0 0,41 124 63 0 0,-47-149-395 0 0,-4-13-29 0 0,-7-20 11 0 0,-2-8 17 0 0,-1-3-47 0 0,0 0 0 0 0,-1 0-1 0 0,0 0 1 0 0,0 0 0 0 0,-1 1-1 0 0,1-1 1 0 0,-7-8 0 0 0,-27-32-51 0 0,19 24 17 0 0,7 9 31 0 0,0-1 1 0 0,1 0-1 0 0,1-1 1 0 0,0 0-1 0 0,0-1 0 0 0,2 1 1 0 0,0-1-1 0 0,1-1 1 0 0,0 1-1 0 0,1-1 0 0 0,1 1 1 0 0,0-1-1 0 0,2 0 1 0 0,0 0-1 0 0,0-1 1 0 0,4-27-1 0 0,-3 42 15 0 0,1 1 1 0 0,-1-1-1 0 0,1 0 1 0 0,0 0-1 0 0,0 1 1 0 0,0-1-1 0 0,0 0 1 0 0,0 1-1 0 0,0-1 1 0 0,0 1-1 0 0,1-1 0 0 0,-1 1 1 0 0,0 0-1 0 0,1-1 1 0 0,-1 1-1 0 0,1 0 1 0 0,0 0-1 0 0,-1 0 1 0 0,1 0-1 0 0,0 0 1 0 0,0 1-1 0 0,-1-1 1 0 0,1 0-1 0 0,0 1 1 0 0,0-1-1 0 0,0 1 0 0 0,0 0 1 0 0,0 0-1 0 0,2 0 1 0 0,6-1-20 0 0,1 1 0 0 0,-1 0 0 0 0,21 3 1 0 0,-28-3 15 0 0,0 1 0 0 0,0 0 0 0 0,1 0 0 0 0,-1 0 1 0 0,0 0-1 0 0,0 1 0 0 0,0-1 0 0 0,0 1 0 0 0,-1-1 0 0 0,1 1 1 0 0,0 0-1 0 0,-1 0 0 0 0,1 0 0 0 0,-1 1 0 0 0,0-1 1 0 0,1 1-1 0 0,-1-1 0 0 0,-1 1 0 0 0,4 5 0 0 0,1 3 1 0 0,-2 0 0 0 0,1 0 0 0 0,-2 1 0 0 0,4 12 0 0 0,-3-6 7 0 0,-3-16-7 0 0,0 0 0 0 0,-1-1 0 0 0,1 1 0 0 0,-1 0 0 0 0,1 0 0 0 0,-1-1 1 0 0,0 1-1 0 0,0 0 0 0 0,0 0 0 0 0,0-1 0 0 0,0 1 0 0 0,0 0 1 0 0,0 0-1 0 0,-1-1 0 0 0,1 1 0 0 0,-1 0 0 0 0,1-1 0 0 0,-1 1 0 0 0,0 0 1 0 0,1-1-1 0 0,-1 1 0 0 0,0-1 0 0 0,0 1 0 0 0,0-1 0 0 0,0 1 0 0 0,0-1 1 0 0,-1 0-1 0 0,1 1 0 0 0,0-1 0 0 0,-1 0 0 0 0,1 0 0 0 0,0 0 1 0 0,-1 0-1 0 0,-1 1 0 0 0,0-1-102 0 0,0-1-1 0 0,0 1 1 0 0,0 0 0 0 0,-1-1 0 0 0,1 0 0 0 0,0 1 0 0 0,0-1-1 0 0,0 0 1 0 0,0-1 0 0 0,0 1 0 0 0,0 0 0 0 0,0-1-1 0 0,0 0 1 0 0,0 0 0 0 0,0 0 0 0 0,0 0 0 0 0,0 0 0 0 0,-3-2-1 0 0,-3-5-779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48.424"/>
    </inkml:context>
    <inkml:brush xml:id="br0">
      <inkml:brushProperty name="width" value="0.1" units="cm"/>
      <inkml:brushProperty name="height" value="0.1" units="cm"/>
    </inkml:brush>
  </inkml:definitions>
  <inkml:trace contextRef="#ctx0" brushRef="#br0">41 46 7005 0 0,'1'-1'48'0'0,"-1"0"1"0"0,0 0-1 0 0,1 0 1 0 0,-1 0-1 0 0,0 0 1 0 0,0 0 0 0 0,0 0-1 0 0,0 0 1 0 0,0-1-1 0 0,0 1 1 0 0,0 0-1 0 0,0 0 1 0 0,0 0 0 0 0,0 0-1 0 0,-1 0 1 0 0,1 0-1 0 0,0 0 1 0 0,-1 0-1 0 0,1 0 1 0 0,-1 0-1 0 0,0-2 1 0 0,-3-13 1990 0 0,4 15-1991 0 0,1 1 1 0 0,-1-1-1 0 0,1 1 0 0 0,-1 0 1 0 0,1-1-1 0 0,-1 1 0 0 0,1 0 0 0 0,-1 0 1 0 0,1-1-1 0 0,-1 1 0 0 0,1 0 1 0 0,-1 0-1 0 0,1-1 0 0 0,-1 1 1 0 0,1 0-1 0 0,0 0 0 0 0,-1 0 1 0 0,1 0-1 0 0,-1 0 0 0 0,1 0 0 0 0,-1 0 1 0 0,1 0-1 0 0,0 0 0 0 0,-1 0 1 0 0,1 1-1 0 0,-1-1 0 0 0,1 0 1 0 0,-1 0-1 0 0,1 0 0 0 0,-1 1 0 0 0,2 0 1 0 0,-1-1-9 0 0,0 1 0 0 0,0-1 1 0 0,-1 1-1 0 0,1-1 1 0 0,0 1-1 0 0,0 0 0 0 0,-1-1 1 0 0,1 1-1 0 0,0 0 0 0 0,-1 0 1 0 0,1 0-1 0 0,-1-1 1 0 0,1 1-1 0 0,-1 0 0 0 0,1 0 1 0 0,-1 0-1 0 0,1 0 1 0 0,-1 0-1 0 0,0 0 0 0 0,0 0 1 0 0,0 0-1 0 0,1 0 0 0 0,-1 0 1 0 0,0 0-1 0 0,0 0 1 0 0,0 0-1 0 0,0 0 0 0 0,-1 0 1 0 0,1 0-1 0 0,0 0 0 0 0,-1 1 1 0 0,-8 38 415 0 0,7-34-318 0 0,-46 131 744 0 0,47-135-863 0 0,0-1 0 0 0,1 1 0 0 0,-1 0 1 0 0,1 0-1 0 0,-1 0 0 0 0,1 0 0 0 0,0 0 0 0 0,0 0 0 0 0,0-1 0 0 0,0 1 0 0 0,0 0 1 0 0,0 0-1 0 0,1 4 0 0 0,0-6-4 0 0,0 1 0 0 0,-1-1 0 0 0,1 1 1 0 0,0-1-1 0 0,-1 1 0 0 0,1-1 0 0 0,0 1 0 0 0,0-1 1 0 0,0 0-1 0 0,-1 1 0 0 0,1-1 0 0 0,0 0 0 0 0,0 0 1 0 0,0 0-1 0 0,0 0 0 0 0,0 0 0 0 0,-1 0 0 0 0,1 0 1 0 0,0 0-1 0 0,0 0 0 0 0,0 0 0 0 0,0 0 0 0 0,0 0 1 0 0,-1 0-1 0 0,1-1 0 0 0,0 1 0 0 0,0 0 0 0 0,0-1 0 0 0,-1 1 1 0 0,1-1-1 0 0,1 0 0 0 0,18-5 118 0 0,33-7 0 0 0,-5 3-131 0 0,-24 3 10 0 0,-4 3 0 0 0,-1-2-1 0 0,0 0 0 0 0,0-1 0 0 0,31-16 0 0 0,-49 22-3 0 0,0 0-1 0 0,-1 0 1 0 0,1 0 0 0 0,0 0-1 0 0,-1 0 1 0 0,1 0-1 0 0,-1 0 1 0 0,1 0 0 0 0,-1 0-1 0 0,1 0 1 0 0,-1 0 0 0 0,0-1-1 0 0,0 1 1 0 0,1 0 0 0 0,-1 0-1 0 0,0 0 1 0 0,0 0-1 0 0,0-1 1 0 0,0 1 0 0 0,0 0-1 0 0,-1 0 1 0 0,1 0 0 0 0,0 0-1 0 0,-1-3 1 0 0,-13-39 137 0 0,5 14 1 0 0,8 27-130 0 0,0-1 9 0 0,1 1-1 0 0,-1-1 0 0 0,1 0 0 0 0,-1 0 1 0 0,1 0-1 0 0,0 0 0 0 0,0 0 0 0 0,0 0 1 0 0,0 1-1 0 0,0-1 0 0 0,1 0 1 0 0,0 0-1 0 0,-1 0 0 0 0,1 0 0 0 0,0 1 1 0 0,2-4-1 0 0,-3 6-22 0 0,0 0-1 0 0,0-1 1 0 0,0 1 0 0 0,0 0-1 0 0,1 0 1 0 0,-1 0 0 0 0,0 0 0 0 0,0 0-1 0 0,0 0 1 0 0,1 0 0 0 0,-1-1-1 0 0,0 1 1 0 0,0 0 0 0 0,0 0 0 0 0,1 0-1 0 0,-1 0 1 0 0,0 0 0 0 0,0 0-1 0 0,0 0 1 0 0,1 0 0 0 0,-1 0 0 0 0,0 0-1 0 0,0 0 1 0 0,0 0 0 0 0,1 0-1 0 0,-1 0 1 0 0,0 0 0 0 0,0 1 0 0 0,0-1-1 0 0,1 0 1 0 0,-1 0 0 0 0,0 0-1 0 0,0 0 1 0 0,0 0 0 0 0,1 0 0 0 0,-1 0-1 0 0,0 1 1 0 0,0-1 0 0 0,0 0-1 0 0,0 0 1 0 0,0 0 0 0 0,1 0 0 0 0,-1 1-1 0 0,0-1 1 0 0,0 0 0 0 0,0 0-1 0 0,0 0 1 0 0,0 1 0 0 0,0-1 0 0 0,0 0-1 0 0,0 0 1 0 0,0 0 0 0 0,0 1-1 0 0,0-1 1 0 0,0 0 0 0 0,0 0 0 0 0,0 0-1 0 0,0 1 1 0 0,0-1 0 0 0,0 0-1 0 0,0 0 1 0 0,0 1 0 0 0,0-1 0 0 0,3 21 99 0 0,-2-15-45 0 0,3 25 200 0 0,-1 0 0 0 0,-2 1 0 0 0,-1-1 0 0 0,-8 57 0 0 0,5-59-324 0 0,-5 79 262 0 0,8-98-444 0 0,0 0 1 0 0,1 0-1 0 0,0 0 0 0 0,0 0 0 0 0,1 0 0 0 0,1 0 1 0 0,0-1-1 0 0,5 13 0 0 0,-8-21 139 0 0,1-1 0 0 0,-1 0 0 0 0,1 1 0 0 0,-1-1 0 0 0,0 1 0 0 0,1 0 0 0 0,-1-1 0 0 0,0 1 0 0 0,0-1 1 0 0,1 1-1 0 0,-1-1 0 0 0,0 1 0 0 0,0 0 0 0 0,0-1 0 0 0,0 1 0 0 0,0-1 0 0 0,0 1 0 0 0,0 0 0 0 0,0-1 0 0 0,0 1 0 0 0,0-1 0 0 0,0 1 0 0 0,0 0 0 0 0,0-1 0 0 0,0 1 0 0 0,-1-1 0 0 0,1 1 0 0 0,0 0 0 0 0,0-1 0 0 0,-1 1 0 0 0,1-1 0 0 0,-1 1 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48.748"/>
    </inkml:context>
    <inkml:brush xml:id="br0">
      <inkml:brushProperty name="width" value="0.1" units="cm"/>
      <inkml:brushProperty name="height" value="0.1" units="cm"/>
    </inkml:brush>
  </inkml:definitions>
  <inkml:trace contextRef="#ctx0" brushRef="#br0">0 16 12461 0 0,'5'-6'508'0'0,"3"-3"644"0"0,-9 9-1127 0 0,1 0-1 0 0,0 0 1 0 0,0 0-1 0 0,0 0 1 0 0,0 0-1 0 0,0 0 1 0 0,0 1 0 0 0,0-1-1 0 0,0 0 1 0 0,0 0-1 0 0,0 0 1 0 0,0 0 0 0 0,0 0-1 0 0,0 0 1 0 0,0 0-1 0 0,0 0 1 0 0,0 0-1 0 0,0 1 1 0 0,0-1 0 0 0,0 0-1 0 0,1 0 1 0 0,-1 0-1 0 0,0 0 1 0 0,0 0 0 0 0,0 0-1 0 0,0 0 1 0 0,0 0-1 0 0,0 0 1 0 0,0 0-1 0 0,0 0 1 0 0,0 0 0 0 0,0 1-1 0 0,0-1 1 0 0,0 0-1 0 0,0 0 1 0 0,1 0 0 0 0,-1 0-1 0 0,0 0 1 0 0,0 0-1 0 0,0 0 1 0 0,0 0-1 0 0,0 0 1 0 0,0 0 0 0 0,0 0-1 0 0,0 0 1 0 0,0 0-1 0 0,1 0 1 0 0,-1 0 0 0 0,0 0-1 0 0,0 0 1 0 0,0 0-1 0 0,0 0 1 0 0,0 0-1 0 0,0 0 1 0 0,0 0 0 0 0,0 0-1 0 0,0 0 1 0 0,0 0-1 0 0,1 0 1 0 0,-1 0 0 0 0,0-1-1 0 0,0 1 1 0 0,0 0-1 0 0,0 0 1 0 0,0 0-1 0 0,3 1 123 0 0,-1-1-1 0 0,1 1 0 0 0,0 0 0 0 0,-1 0 1 0 0,1 0-1 0 0,-1 0 0 0 0,1 0 0 0 0,-1 1 1 0 0,1-1-1 0 0,2 3 0 0 0,17 13 96 0 0,-1 2-1 0 0,0 0 1 0 0,-1 1 0 0 0,-2 1-1 0 0,0 1 1 0 0,-1 0-1 0 0,-1 2 1 0 0,-1 0 0 0 0,-2 0-1 0 0,18 43 1 0 0,-27-56-272 0 0,-1-1 0 0 0,-1 1 0 0 0,0 0 0 0 0,0-1 0 0 0,-1 1 0 0 0,-1 0 0 0 0,1 0 0 0 0,-2 0 0 0 0,-3 20 0 0 0,3-23-104 0 0,-1 0 0 0 0,0-1 0 0 0,0 1 0 0 0,-1-1 0 0 0,0 1 1 0 0,-1-1-1 0 0,1 0 0 0 0,-1 0 0 0 0,-1-1 0 0 0,1 1 0 0 0,-1-1 0 0 0,0 0 0 0 0,-1 0 0 0 0,-6 6 0 0 0,-4-1-617 0 0,0 0-1 0 0,0-1 1 0 0,-1-1-1 0 0,0-1 1 0 0,-34 12 0 0 0,0-3-1317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2.808"/>
    </inkml:context>
    <inkml:brush xml:id="br0">
      <inkml:brushProperty name="width" value="0.1" units="cm"/>
      <inkml:brushProperty name="height" value="0.1" units="cm"/>
    </inkml:brush>
  </inkml:definitions>
  <inkml:trace contextRef="#ctx0" brushRef="#br0">81 163 9773 0 0,'0'0'2369'0'0,"1"-5"-1849"0"0,5-16 1429 0 0,-6 34-1789 0 0,4 75 287 0 0,0 117-43 0 0,-4-377-454 0 0,-1 129 49 0 0,2-50 31 0 0,0 81 30 0 0,0 0-1 0 0,1 0 0 0 0,1 1 0 0 0,-1 0 0 0 0,9-19 0 0 0,-10 27-54 0 0,0 0-1 0 0,0 0 1 0 0,0 1 0 0 0,1-1-1 0 0,0 1 1 0 0,-1-1 0 0 0,1 1-1 0 0,0 0 1 0 0,0-1 0 0 0,0 1-1 0 0,0 0 1 0 0,1 0 0 0 0,-1 1-1 0 0,1-1 1 0 0,-1 0 0 0 0,1 1-1 0 0,-1-1 1 0 0,1 1 0 0 0,0 0-1 0 0,0 0 1 0 0,-1 0 0 0 0,1 0-1 0 0,0 1 1 0 0,0-1 0 0 0,0 1-1 0 0,0 0 1 0 0,0 0 0 0 0,0 0-1 0 0,0 0 1 0 0,0 0 0 0 0,0 0-1 0 0,0 1 1 0 0,0 0 0 0 0,0-1-1 0 0,0 1 1 0 0,0 0 0 0 0,-1 0-1 0 0,1 1 1 0 0,0-1 0 0 0,-1 1-1 0 0,1-1 1 0 0,-1 1 0 0 0,1 0-1 0 0,-1 0 1 0 0,0 0 0 0 0,0 0-1 0 0,0 0 1 0 0,0 0 0 0 0,0 1-1 0 0,0-1 1 0 0,-1 1 0 0 0,1-1-1 0 0,-1 1 1 0 0,0 0 0 0 0,0 0-1 0 0,0-1 1 0 0,1 5 0 0 0,0 2-5 0 0,0 0 0 0 0,-1-1 0 0 0,0 1 0 0 0,0 0 1 0 0,-1 0-1 0 0,0 1 0 0 0,-3 15 0 0 0,0-17-9 0 0,1-7-14 0 0,-2-11-32 0 0,2 6 40 0 0,-24-53-386 0 0,26 55 397 0 0,-1 0 0 0 0,1 0 0 0 0,-1 0 0 0 0,0 0 0 0 0,0 1 0 0 0,0-1 0 0 0,0 0 0 0 0,0 0 0 0 0,0 1 1 0 0,0-1-1 0 0,0 1 0 0 0,-1-1 0 0 0,1 1 0 0 0,0 0 0 0 0,-1-1 0 0 0,0 1 0 0 0,1 0 0 0 0,-1 0 0 0 0,0 0 0 0 0,1 0 0 0 0,-4-1 0 0 0,3 2-7 0 0,-1 0 0 0 0,1 0 0 0 0,0 0 0 0 0,-1 1 1 0 0,1-1-1 0 0,0 0 0 0 0,0 1 0 0 0,0 0 0 0 0,-1-1 0 0 0,1 1 1 0 0,0 0-1 0 0,0 0 0 0 0,0 0 0 0 0,0 0 0 0 0,0 1 1 0 0,1-1-1 0 0,-1 1 0 0 0,0-1 0 0 0,-1 2 0 0 0,-4 4 5 0 0,-1 1-1 0 0,2-1 0 0 0,-1 1 0 0 0,1 1 1 0 0,0-1-1 0 0,-4 11 0 0 0,-25 58 49 0 0,16-33 13 0 0,12-28-7 0 0,0 0 0 0 0,1 0-1 0 0,1 1 1 0 0,-5 20 0 0 0,9-32-13 0 0,1 0 1 0 0,-1 0 0 0 0,1-1-1 0 0,0 1 1 0 0,0 0-1 0 0,0 0 1 0 0,1 0 0 0 0,0 0-1 0 0,0 0 1 0 0,0 0 0 0 0,0-1-1 0 0,1 1 1 0 0,0 0-1 0 0,0-1 1 0 0,0 1 0 0 0,0-1-1 0 0,1 0 1 0 0,0 0 0 0 0,4 5-1 0 0,0-2 21 0 0,0-1 0 0 0,1 0-1 0 0,0-1 1 0 0,0 1 0 0 0,1-1 0 0 0,-1-1 0 0 0,1 0-1 0 0,0 0 1 0 0,0-1 0 0 0,0 0 0 0 0,14 3-1 0 0,-7-3-321 0 0,1 0 0 0 0,0-1 0 0 0,-1-1 0 0 0,1 0 0 0 0,28-3 0 0 0,-38 1-195 0 0,1 0 0 0 0,-1-1-1 0 0,0 1 1 0 0,0-1 0 0 0,0-1-1 0 0,0 1 1 0 0,0-1-1 0 0,0-1 1 0 0,-1 1 0 0 0,0-1-1 0 0,1 0 1 0 0,5-6 0 0 0,0-5-1000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3.979"/>
    </inkml:context>
    <inkml:brush xml:id="br0">
      <inkml:brushProperty name="width" value="0.1" units="cm"/>
      <inkml:brushProperty name="height" value="0.1" units="cm"/>
    </inkml:brush>
  </inkml:definitions>
  <inkml:trace contextRef="#ctx0" brushRef="#br0">16 304 6909 0 0,'-7'-26'477'0'0,"5"23"-225"0"0,1-1 0 0 0,0 1 0 0 0,0-1 0 0 0,0 1 0 0 0,0-1 0 0 0,0 0 0 0 0,1-6 0 0 0,0 9-160 0 0,0 0-1 0 0,1 0 1 0 0,-1 0 0 0 0,0 0-1 0 0,1 0 1 0 0,-1 0 0 0 0,1 0 0 0 0,-1 0-1 0 0,1 0 1 0 0,0 1 0 0 0,-1-1 0 0 0,1 0-1 0 0,0 0 1 0 0,0 0 0 0 0,-1 1 0 0 0,1-1-1 0 0,0 0 1 0 0,0 1 0 0 0,0-1 0 0 0,0 1-1 0 0,0-1 1 0 0,0 1 0 0 0,0-1 0 0 0,0 1-1 0 0,0 0 1 0 0,0-1 0 0 0,0 1-1 0 0,0 0 1 0 0,0 0 0 0 0,0 0 0 0 0,0 0-1 0 0,2 0 1 0 0,10-2 387 0 0,0 0-96 0 0,0 1 1 0 0,26 0-1 0 0,-34 2-344 0 0,-1-1 1 0 0,1 1-1 0 0,0 0 1 0 0,-1 0-1 0 0,1 1 1 0 0,-1 0-1 0 0,1-1 1 0 0,-1 1-1 0 0,0 1 1 0 0,0-1-1 0 0,7 6 1 0 0,-2-1 23 0 0,0 1 1 0 0,-1 0-1 0 0,0 1 1 0 0,0 0-1 0 0,0 0 0 0 0,-2 1 1 0 0,1-1-1 0 0,-1 2 1 0 0,5 10-1 0 0,-9-18-69 0 0,-1 0 0 0 0,0 0-1 0 0,0 0 1 0 0,0 1 0 0 0,0-1 0 0 0,0 0-1 0 0,0 1 1 0 0,-1-1 0 0 0,0 1-1 0 0,0-1 1 0 0,0 0 0 0 0,0 1 0 0 0,0-1-1 0 0,0 1 1 0 0,-1-1 0 0 0,0 0 0 0 0,0 1-1 0 0,0-1 1 0 0,0 0 0 0 0,0 0 0 0 0,-1 0-1 0 0,1 0 1 0 0,-1 0 0 0 0,0 0 0 0 0,0 0-1 0 0,0 0 1 0 0,0-1 0 0 0,0 1 0 0 0,-1-1-1 0 0,1 0 1 0 0,-1 1 0 0 0,0-1-1 0 0,0 0 1 0 0,1-1 0 0 0,-5 3 0 0 0,4-2-15 0 0,0 0 1 0 0,-1-1 0 0 0,1 1 0 0 0,0-1 0 0 0,-1 0-1 0 0,1 0 1 0 0,-1 0 0 0 0,1 0 0 0 0,-1 0-1 0 0,0-1 1 0 0,-5 0 0 0 0,9 0 17 0 0,-1 0-1 0 0,0 0 1 0 0,1 0 0 0 0,-1 0 0 0 0,0-1-1 0 0,1 1 1 0 0,-1 0 0 0 0,0 0-1 0 0,1-1 1 0 0,-1 1 0 0 0,1 0 0 0 0,-1-1-1 0 0,1 1 1 0 0,-1-1 0 0 0,1 1 0 0 0,-1-1-1 0 0,1 1 1 0 0,-1-1 0 0 0,1 1-1 0 0,0-1 1 0 0,-1 1 0 0 0,1-1 0 0 0,0 1-1 0 0,-1-2 1 0 0,1 0-5 0 0,-1 1-1 0 0,1-1 1 0 0,0 0 0 0 0,0 0-1 0 0,0 0 1 0 0,0 0 0 0 0,0 0 0 0 0,1 0-1 0 0,-1 0 1 0 0,0 1 0 0 0,1-1-1 0 0,1-3 1 0 0,5-13-155 0 0,1 1 0 0 0,1 0 0 0 0,0 1 0 0 0,1 0 0 0 0,1 0 0 0 0,1 1 0 0 0,0 1 0 0 0,0 0 1 0 0,2 0-1 0 0,0 2 0 0 0,0-1 0 0 0,30-18 0 0 0,-41 30-52 0 0,0-1-1 0 0,0 1 1 0 0,0 0 0 0 0,0 0-1 0 0,1 0 1 0 0,-1 1 0 0 0,0-1 0 0 0,0 1-1 0 0,0 0 1 0 0,0 0 0 0 0,1 0-1 0 0,-1 0 1 0 0,0 0 0 0 0,0 1 0 0 0,0-1-1 0 0,1 1 1 0 0,-1 0 0 0 0,0 0-1 0 0,0 0 1 0 0,0 0 0 0 0,0 1 0 0 0,-1-1-1 0 0,1 1 1 0 0,4 3 0 0 0,1 0-218 0 0,0 1 1 0 0,0 1 0 0 0,-1-1-1 0 0,0 1 1 0 0,0 0-1 0 0,10 15 1 0 0,-15-19 974 0 0,0-1 0 0 0,1 1-1 0 0,0-1 1 0 0,0 0 0 0 0,-1 0 0 0 0,1 0 0 0 0,0 0-1 0 0,1 0 1 0 0,-1-1 0 0 0,0 1 0 0 0,4 0 0 0 0,19 11 1081 0 0,-20-9-1405 0 0,31 16 527 0 0,-35-19-736 0 0,0 0 0 0 0,1 0-1 0 0,-1 0 1 0 0,0-1 0 0 0,1 1 0 0 0,-1-1-1 0 0,1 1 1 0 0,-1-1 0 0 0,1 0-1 0 0,-1 0 1 0 0,1 0 0 0 0,-1-1 0 0 0,5 0-1 0 0,-6 0 1 0 0,1 0 0 0 0,-1 0 0 0 0,0 0 0 0 0,0 0 0 0 0,-1 0 0 0 0,1-1 0 0 0,0 1 0 0 0,0 0 0 0 0,0 0 0 0 0,-1-1 0 0 0,1 1 0 0 0,-1-1 0 0 0,1 1 0 0 0,-1 0 0 0 0,0-1 0 0 0,1 1 0 0 0,-1-3 0 0 0,3-28-74 0 0,-4 27 41 0 0,0 1 0 0 0,0 0 0 0 0,-1 0 0 0 0,1 0 0 0 0,-1-1 0 0 0,0 2 0 0 0,0-1 0 0 0,0 0 0 0 0,-1 0 0 0 0,1 1 0 0 0,-1-1 0 0 0,0 1 0 0 0,0 0 0 0 0,0 0 0 0 0,-1 0 0 0 0,1 0 0 0 0,-1 0 0 0 0,1 1 0 0 0,-1-1 0 0 0,0 1 0 0 0,-7-3 0 0 0,9 4 23 0 0,-1 0 0 0 0,1 0 0 0 0,-1 1 1 0 0,1-1-1 0 0,-1 0 0 0 0,0 1 0 0 0,1 0 0 0 0,-1 0 0 0 0,0-1 0 0 0,1 1 0 0 0,-1 1 1 0 0,0-1-1 0 0,1 0 0 0 0,-1 1 0 0 0,0-1 0 0 0,1 1 0 0 0,-1 0 0 0 0,1 0 1 0 0,-1 0-1 0 0,1 0 0 0 0,-1 0 0 0 0,1 1 0 0 0,0-1 0 0 0,0 1 0 0 0,0 0 0 0 0,0-1 1 0 0,0 1-1 0 0,0 0 0 0 0,0 0 0 0 0,0 0 0 0 0,1 0 0 0 0,-1 0 0 0 0,1 1 0 0 0,0-1 1 0 0,-1 0-1 0 0,0 5 0 0 0,-2 2 66 0 0,0 1-1 0 0,1 0 1 0 0,1 0 0 0 0,0 0-1 0 0,0 1 1 0 0,1-1 0 0 0,0 0-1 0 0,1 1 1 0 0,0-1 0 0 0,0 1-1 0 0,1-1 1 0 0,1 0 0 0 0,0 1-1 0 0,0-1 1 0 0,1 0 0 0 0,4 10-1 0 0,-3-12-48 0 0,-1 1 0 0 0,2-1 0 0 0,-1 0 0 0 0,1 0 0 0 0,0-1-1 0 0,1 1 1 0 0,0-1 0 0 0,0 0 0 0 0,0-1 0 0 0,1 1-1 0 0,0-2 1 0 0,1 1 0 0 0,-1-1 0 0 0,1 1 0 0 0,0-2 0 0 0,0 0-1 0 0,0 0 1 0 0,12 4 0 0 0,-1-3-308 0 0,0-1-1 0 0,0 0 1 0 0,0-2 0 0 0,0 0-1 0 0,0-1 1 0 0,1-1 0 0 0,-1-1 0 0 0,35-6-1 0 0,-21 1-587 0 0,-1-2-1 0 0,-1-1 0 0 0,1-2 1 0 0,41-20-1 0 0,-60 25 667 0 0,-1-2 0 0 0,1 1 0 0 0,-1-2 0 0 0,0 0 1 0 0,-1 0-1 0 0,0-1 0 0 0,-1 0 0 0 0,12-15 0 0 0,-17 19 313 0 0,0 0 0 0 0,-1-1 1 0 0,1 0-1 0 0,-1 0 0 0 0,-1-1 0 0 0,1 1 0 0 0,-1-1 0 0 0,-1 1 0 0 0,1-1 1 0 0,-1 0-1 0 0,-1 0 0 0 0,1 0 0 0 0,-1 0 0 0 0,-1-1 0 0 0,1 1 0 0 0,-2-9 1 0 0,1 14-4 0 0,-1-1 0 0 0,0 0 1 0 0,0 1-1 0 0,0-1 0 0 0,0 1 1 0 0,-1-1-1 0 0,1 1 0 0 0,-1-1 1 0 0,0 1-1 0 0,0 0 1 0 0,0 0-1 0 0,0 0 0 0 0,-1 0 1 0 0,1 0-1 0 0,-1 1 0 0 0,0-1 1 0 0,0 1-1 0 0,0 0 0 0 0,0-1 1 0 0,0 1-1 0 0,0 1 0 0 0,0-1 1 0 0,-1 0-1 0 0,-6-1 1 0 0,4 1-9 0 0,0 0 0 0 0,-1 1 1 0 0,1 0-1 0 0,-1 0 0 0 0,1 1 1 0 0,0-1-1 0 0,-1 2 1 0 0,1-1-1 0 0,-1 1 0 0 0,1 0 1 0 0,0 0-1 0 0,-1 0 1 0 0,-9 5-1 0 0,12-5-39 0 0,-1 1-1 0 0,1 0 1 0 0,0 0-1 0 0,0 0 1 0 0,1 1 0 0 0,-1-1-1 0 0,1 1 1 0 0,-1 0 0 0 0,1 0-1 0 0,0 0 1 0 0,0 1 0 0 0,0-1-1 0 0,0 1 1 0 0,1-1-1 0 0,-4 8 1 0 0,3-6 32 0 0,1 1 0 0 0,1 0-1 0 0,-1 0 1 0 0,1 0 0 0 0,0 1 0 0 0,0-1 0 0 0,1 0-1 0 0,0 0 1 0 0,0 0 0 0 0,1 11 0 0 0,2 4 164 0 0,7 30 1 0 0,-8-45-244 0 0,-1 0 1 0 0,2 0 0 0 0,-1 0-1 0 0,1 0 1 0 0,-1 0-1 0 0,1-1 1 0 0,1 1-1 0 0,-1-1 1 0 0,8 7-1 0 0,-11-11-3 0 0,1 0-1 0 0,0 0 0 0 0,0-1 1 0 0,0 1-1 0 0,0 0 1 0 0,0-1-1 0 0,-1 1 0 0 0,1-1 1 0 0,0 1-1 0 0,0-1 0 0 0,1 0 1 0 0,-1 1-1 0 0,0-1 0 0 0,0 0 1 0 0,0 0-1 0 0,0 1 0 0 0,0-1 1 0 0,0 0-1 0 0,0 0 0 0 0,0 0 1 0 0,0-1-1 0 0,0 1 0 0 0,1 0 1 0 0,-1 0-1 0 0,0 0 0 0 0,0-1 1 0 0,0 1-1 0 0,0-1 0 0 0,0 1 1 0 0,0-1-1 0 0,0 1 0 0 0,-1-1 1 0 0,1 1-1 0 0,0-1 0 0 0,0 0 1 0 0,0 0-1 0 0,0 1 0 0 0,-1-1 1 0 0,1 0-1 0 0,0 0 0 0 0,0-1 1 0 0,5-6-37 0 0,-1 1 1 0 0,0-1 0 0 0,7-16-1 0 0,-10 21 31 0 0,1-4-17 0 0,-1 1 0 0 0,0 0 0 0 0,0-1 0 0 0,-1 1 0 0 0,0-1-1 0 0,0 0 1 0 0,0-8 0 0 0,5 19-177 0 0,1 6 157 0 0,1 9 128 0 0,-4-10-15 0 0,0 0 1 0 0,1 0-1 0 0,0 0 1 0 0,9 11-1 0 0,-12-17-56 0 0,0-1 0 0 0,0 0 0 0 0,1 0 0 0 0,-1 1 0 0 0,1-1 1 0 0,-1-1-1 0 0,1 1 0 0 0,0 0 0 0 0,0-1 0 0 0,0 1 0 0 0,0-1 0 0 0,0 0 0 0 0,0 0 0 0 0,1 0 0 0 0,-1 0 0 0 0,0-1 0 0 0,7 1 1 0 0,-1-1-57 0 0,1 0 1 0 0,-1 0-1 0 0,1-1 1 0 0,-1-1-1 0 0,0 0 1 0 0,1 0 0 0 0,-1 0-1 0 0,0-1 1 0 0,0-1-1 0 0,-1 1 1 0 0,1-2-1 0 0,-1 1 1 0 0,1-1 0 0 0,-1 0-1 0 0,-1-1 1 0 0,1 0-1 0 0,-1 0 1 0 0,0 0 0 0 0,0-1-1 0 0,-1 0 1 0 0,0-1-1 0 0,0 1 1 0 0,-1-1-1 0 0,0 0 1 0 0,0-1 0 0 0,-1 1-1 0 0,0-1 1 0 0,-1 0-1 0 0,0 0 1 0 0,0 0 0 0 0,0 0-1 0 0,-2 0 1 0 0,1-1-1 0 0,-1 1 1 0 0,0-1-1 0 0,-1-9 1 0 0,-2-8-72 0 0,-2 0 0 0 0,-1 1 1 0 0,-1-1-1 0 0,-1 1 0 0 0,-1 0 0 0 0,-1 1 1 0 0,-14-27-1 0 0,23 52 112 0 0,0 0-1 0 0,0-1 1 0 0,0 1 0 0 0,0 0 0 0 0,0 0-1 0 0,-1-1 1 0 0,1 1 0 0 0,0 0 0 0 0,0 0-1 0 0,0-1 1 0 0,0 1 0 0 0,0 0-1 0 0,0 0 1 0 0,-1 0 0 0 0,1-1 0 0 0,0 1-1 0 0,0 0 1 0 0,0 0 0 0 0,-1 0 0 0 0,1-1-1 0 0,0 1 1 0 0,0 0 0 0 0,-1 0-1 0 0,1 0 1 0 0,0 0 0 0 0,0 0 0 0 0,-1 0-1 0 0,1 0 1 0 0,0 0 0 0 0,0-1 0 0 0,-1 1-1 0 0,1 0 1 0 0,0 0 0 0 0,-1 0-1 0 0,-3 9-37 0 0,0 15 24 0 0,4-2 113 0 0,2 0 1 0 0,7 45-1 0 0,-5-40 48 0 0,3 9-37 0 0,2 0 0 0 0,1 0 1 0 0,2-1-1 0 0,1-1 0 0 0,2 0 0 0 0,37 62 1 0 0,-49-90-300 0 0,0-1-222 0 0,-1 0 1 0 0,1-1-1 0 0,0 1 1 0 0,1-1-1 0 0,-1 0 1 0 0,1 0-1 0 0,0 0 1 0 0,7 6-1 0 0,-6-9-732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4.323"/>
    </inkml:context>
    <inkml:brush xml:id="br0">
      <inkml:brushProperty name="width" value="0.1" units="cm"/>
      <inkml:brushProperty name="height" value="0.1" units="cm"/>
    </inkml:brush>
  </inkml:definitions>
  <inkml:trace contextRef="#ctx0" brushRef="#br0">9 116 6881 0 0,'-7'-17'160'0'0,"5"-3"128"0"0,7 6 88 0 0,-3 4 28 0 0,0 0-4 0 0,4 2 28 0 0,5 3 8 0 0,4 2-12 0 0,-2-4-160 0 0,2 5-124 0 0,2-2-96 0 0,5 0-20 0 0,6-2-24 0 0,-1 5-180 0 0,6 1-220 0 0,1-3-192 0 0,5 2-148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4.779"/>
    </inkml:context>
    <inkml:brush xml:id="br0">
      <inkml:brushProperty name="width" value="0.1" units="cm"/>
      <inkml:brushProperty name="height" value="0.1" units="cm"/>
    </inkml:brush>
  </inkml:definitions>
  <inkml:trace contextRef="#ctx0" brushRef="#br0">85 262 9533 0 0,'-33'-15'1029'0'0,"29"14"-706"0"0,1 0 1 0 0,0 0 0 0 0,-1 0-1 0 0,1 0 1 0 0,0 0 0 0 0,-1 1 0 0 0,1 0-1 0 0,-1-1 1 0 0,-5 2 0 0 0,0 2 227 0 0,13 2 61 0 0,6 7-293 0 0,5 16-310 0 0,-1 0 0 0 0,-1 0 0 0 0,-2 1 0 0 0,-1 1 0 0 0,-1 0 0 0 0,-1 0 0 0 0,-2 1 0 0 0,-1 0 0 0 0,2 50 0 0 0,-9-98 39 0 0,0 1 1 0 0,-1 0-1 0 0,-1 0 1 0 0,-6-16 0 0 0,0-1-36 0 0,-71-369-432 0 0,81 401 417 0 0,-3-35-47 0 0,3 34 41 0 0,0 0 0 0 0,1 0 0 0 0,-1 0 0 0 0,0 0 0 0 0,0 0 0 0 0,1 0 0 0 0,-1 0 0 0 0,1 0 0 0 0,0 0 0 0 0,0 0 0 0 0,-1 0 0 0 0,1 1 0 0 0,0-1 0 0 0,1 0 0 0 0,1-2 0 0 0,-2 4 1 0 0,0-1 0 0 0,1 0 0 0 0,-1 1 1 0 0,1-1-1 0 0,-1 1 0 0 0,1-1 0 0 0,0 1 0 0 0,-1 0 1 0 0,1 0-1 0 0,-1-1 0 0 0,1 1 0 0 0,0 0 0 0 0,-1 1 1 0 0,1-1-1 0 0,-1 0 0 0 0,1 0 0 0 0,0 1 0 0 0,1 0 1 0 0,28 9-25 0 0,-5 0 33 0 0,0 2 0 0 0,-1 1-1 0 0,26 17 1 0 0,-38-21-6 0 0,0 1 1 0 0,-1 0 0 0 0,0 1 0 0 0,-1 1-1 0 0,0 0 1 0 0,18 25 0 0 0,-26-33 5 0 0,-1 0 0 0 0,0 1 0 0 0,1-1 0 0 0,-1 0 0 0 0,-1 1 0 0 0,1 0 0 0 0,-1-1 0 0 0,0 1 0 0 0,0 0 0 0 0,0 0-1 0 0,0 0 1 0 0,-1-1 0 0 0,0 1 0 0 0,0 0 0 0 0,0 0 0 0 0,-1 0 0 0 0,0 0 0 0 0,0-1 0 0 0,0 1 0 0 0,0 0 0 0 0,-1-1 0 0 0,0 1 0 0 0,1-1 0 0 0,-2 1 0 0 0,1-1 0 0 0,-1 0 0 0 0,1 0 0 0 0,-1 0 0 0 0,0 0 0 0 0,0 0 0 0 0,-1-1 0 0 0,1 1 0 0 0,-1-1 0 0 0,-7 5 0 0 0,-54 30 55 0 0,69-39-56 0 0,1 1 0 0 0,-1 0 0 0 0,0 0 0 0 0,0 1 0 0 0,0-1 0 0 0,0 1-1 0 0,0 0 1 0 0,0 0 0 0 0,0 0 0 0 0,0 1 0 0 0,0 0 0 0 0,5 2 0 0 0,61 32 14 0 0,-61-32-12 0 0,-2 2 0 0 0,1-1-1 0 0,-1 1 1 0 0,1 0 0 0 0,-2 0 0 0 0,1 1 0 0 0,9 12-1 0 0,-14-17 1 0 0,-1 0 0 0 0,0-1 0 0 0,0 1-1 0 0,0 0 1 0 0,0 0 0 0 0,0 0 0 0 0,0 0-1 0 0,-1 0 1 0 0,1 0 0 0 0,-1 0-1 0 0,1 0 1 0 0,-1 0 0 0 0,0 0 0 0 0,0 0-1 0 0,0 1 1 0 0,0-1 0 0 0,0 0-1 0 0,0 0 1 0 0,-1 0 0 0 0,1 0 0 0 0,0 0-1 0 0,-1 0 1 0 0,0 0 0 0 0,0 0 0 0 0,1 0-1 0 0,-1 0 1 0 0,0 0 0 0 0,-1 0-1 0 0,1-1 1 0 0,0 1 0 0 0,0 0 0 0 0,-1-1-1 0 0,1 1 1 0 0,-1-1 0 0 0,1 0-1 0 0,-1 1 1 0 0,0-1 0 0 0,0 0 0 0 0,-2 2-1 0 0,-9 5 18 0 0,0-1-1 0 0,-1-1 1 0 0,0 0-1 0 0,-26 8 1 0 0,-61 9-382 0 0,98-23 277 0 0,-1 1-1 0 0,1-1 1 0 0,-1 0-1 0 0,1 0 1 0 0,-1 0 0 0 0,1 0-1 0 0,-1-1 1 0 0,1 0-1 0 0,-1 0 1 0 0,-4-1-1 0 0,7 2-6 0 0,0-1-1 0 0,0 1 0 0 0,0-1 1 0 0,0 1-1 0 0,1-1 1 0 0,-1 1-1 0 0,0-1 1 0 0,0 0-1 0 0,0 0 0 0 0,0 1 1 0 0,1-1-1 0 0,-1 0 1 0 0,0 0-1 0 0,1 0 1 0 0,-1 0-1 0 0,0 0 1 0 0,1 0-1 0 0,-1 0 0 0 0,1 0 1 0 0,0 0-1 0 0,-1 0 1 0 0,1 0-1 0 0,0 0 1 0 0,0 0-1 0 0,-1 0 0 0 0,1 0 1 0 0,0 0-1 0 0,0 0 1 0 0,0 0-1 0 0,0 0 1 0 0,0 0-1 0 0,1-1 0 0 0,-1 1 1 0 0,0 0-1 0 0,0 0 1 0 0,1 0-1 0 0,0-1 1 0 0,0-3-230 0 0,1 1 0 0 0,0 0 0 0 0,0 0 0 0 0,0 0 0 0 0,0 0 0 0 0,5-5 0 0 0,10-6-987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5.413"/>
    </inkml:context>
    <inkml:brush xml:id="br0">
      <inkml:brushProperty name="width" value="0.1" units="cm"/>
      <inkml:brushProperty name="height" value="0.1" units="cm"/>
    </inkml:brush>
  </inkml:definitions>
  <inkml:trace contextRef="#ctx0" brushRef="#br0">112 3 7969 0 0,'0'0'47'0'0,"0"0"0"0"0,1 0 1 0 0,-1 0-1 0 0,1 0 0 0 0,-1 0 0 0 0,1 0 1 0 0,-1 0-1 0 0,1 0 0 0 0,-1 0 1 0 0,1 0-1 0 0,-1 0 0 0 0,1 0 0 0 0,-1 0 1 0 0,0 0-1 0 0,1 0 0 0 0,-1 0 1 0 0,1-1-1 0 0,-1 1 0 0 0,1 0 0 0 0,-1 0 1 0 0,0-1-1 0 0,1 1 0 0 0,-12 6 1257 0 0,-8 9 41 0 0,7-6-879 0 0,0 0 0 0 0,1 0 0 0 0,1 1 0 0 0,-1 0 0 0 0,2 1 0 0 0,-11 14 0 0 0,19-23-412 0 0,0 0 0 0 0,0-1 0 0 0,0 1-1 0 0,1 0 1 0 0,-1 0 0 0 0,1-1-1 0 0,-1 1 1 0 0,1 0 0 0 0,0 0 0 0 0,0 0-1 0 0,-1 0 1 0 0,1-1 0 0 0,1 1-1 0 0,-1 0 1 0 0,0 0 0 0 0,0 0 0 0 0,1 0-1 0 0,-1 0 1 0 0,2 3 0 0 0,0-2-7 0 0,0 1 0 0 0,0-1 1 0 0,0 1-1 0 0,1-1 0 0 0,-1 0 0 0 0,1 1 1 0 0,0-2-1 0 0,5 6 0 0 0,3 0-16 0 0,0 0-1 0 0,1-1 0 0 0,-1 0 1 0 0,20 7-1 0 0,-23-11-24 0 0,0-1 0 0 0,0 1 0 0 0,1-2 0 0 0,-1 1-1 0 0,1-1 1 0 0,-1 0 0 0 0,1-1 0 0 0,9 0 0 0 0,-14 0-30 0 0,0-1 1 0 0,0 1-1 0 0,1-1 0 0 0,-1 1 0 0 0,0-1 0 0 0,0-1 0 0 0,0 1 1 0 0,0-1-1 0 0,0 1 0 0 0,0-1 0 0 0,0 0 0 0 0,-1 0 1 0 0,1-1-1 0 0,-1 1 0 0 0,1-1 0 0 0,-1 0 0 0 0,5-5 0 0 0,-7 6-38 0 0,1-1 0 0 0,-1 0 0 0 0,0 1 0 0 0,0-1 0 0 0,0 0 0 0 0,-1 0 0 0 0,1 1 0 0 0,-1-1 0 0 0,1 0 0 0 0,-1 0 0 0 0,0 0 0 0 0,0 0 0 0 0,0 0 0 0 0,0 0 0 0 0,-1 1 0 0 0,1-1 0 0 0,-1 0 0 0 0,0 0 0 0 0,0 0 0 0 0,0 1 0 0 0,0-1 0 0 0,0 0 0 0 0,0 1 0 0 0,-1-1 0 0 0,0 1 0 0 0,-2-4 0 0 0,0 1 15 0 0,1 0-1 0 0,-1 1 1 0 0,0-1 0 0 0,0 1-1 0 0,0 0 1 0 0,-1 0-1 0 0,0 0 1 0 0,1 1 0 0 0,-1 0-1 0 0,-1 0 1 0 0,1 0 0 0 0,-6-2-1 0 0,2 3 22 0 0,0 1 0 0 0,-1 0 0 0 0,1 1 0 0 0,0 0 0 0 0,-11 1 0 0 0,-6 2-36 0 0,20-2 3 0 0,8-1-32 0 0,326-30 167 0 0,-284 28-90 0 0,-44 3 16 0 0,0 0-1 0 0,0 0 0 0 0,0 0 0 0 0,-1 0 1 0 0,1 0-1 0 0,0 0 0 0 0,-1 1 1 0 0,1-1-1 0 0,-1 0 0 0 0,1 0 0 0 0,-1 0 1 0 0,0 1-1 0 0,-20 29 134 0 0,15-24-113 0 0,1 0 0 0 0,0 0 0 0 0,0 1 0 0 0,1 0 1 0 0,0 0-1 0 0,0 0 0 0 0,1 0 0 0 0,0 0 0 0 0,1 1 0 0 0,-2 10 1 0 0,4-16-10 0 0,0 0 0 0 0,0-1 0 0 0,1 1 0 0 0,0 0 0 0 0,-1 0 0 0 0,1 0 0 0 0,0-1 0 0 0,0 1 0 0 0,1 0 1 0 0,-1-1-1 0 0,0 1 0 0 0,1-1 0 0 0,-1 0 0 0 0,1 1 0 0 0,0-1 0 0 0,0 0 0 0 0,0 0 0 0 0,0 0 0 0 0,0 0 1 0 0,1 0-1 0 0,-1-1 0 0 0,0 1 0 0 0,4 1 0 0 0,-1 0 17 0 0,0 0 0 0 0,0 0-1 0 0,1-1 1 0 0,0 0 0 0 0,-1 1 0 0 0,1-2 0 0 0,0 1 0 0 0,0-1-1 0 0,12 1 1 0 0,-14-2-33 0 0,1-1 1 0 0,0 1-1 0 0,0-2 0 0 0,-1 1 0 0 0,1 0 0 0 0,-1-1 0 0 0,1 0 0 0 0,-1 0 0 0 0,0 0 1 0 0,1 0-1 0 0,-1-1 0 0 0,6-5 0 0 0,-8 6-14 0 0,1 1 0 0 0,-1-1 0 0 0,0 0 0 0 0,0 0 0 0 0,0-1 0 0 0,0 1 0 0 0,0 0 0 0 0,-1-1 1 0 0,1 1-1 0 0,-1-1 0 0 0,1 0 0 0 0,-1 1 0 0 0,0-1 0 0 0,0 0 0 0 0,0 0 0 0 0,0 0 0 0 0,-1 1 0 0 0,1-1 0 0 0,-1 0 0 0 0,0 0 0 0 0,0-5 0 0 0,-2-4-12 0 0,-1 0-1 0 0,0 0 0 0 0,-1 0 1 0 0,-1 0-1 0 0,0 0 0 0 0,0 1 1 0 0,-1 0-1 0 0,-1 0 0 0 0,1 0 1 0 0,-2 1-1 0 0,-8-10 0 0 0,15 19 27 0 0,0 0-1 0 0,0 0 0 0 0,1 0 0 0 0,-1 0 1 0 0,0 0-1 0 0,0 1 0 0 0,0-1 0 0 0,-1 0 1 0 0,1 0-1 0 0,0 1 0 0 0,0-1 0 0 0,0 1 1 0 0,0-1-1 0 0,-1 1 0 0 0,1-1 0 0 0,0 1 1 0 0,0 0-1 0 0,-1 0 0 0 0,1-1 0 0 0,0 1 1 0 0,-1 0-1 0 0,1 0 0 0 0,0 0 0 0 0,-1 0 1 0 0,1 1-1 0 0,0-1 0 0 0,0 0 0 0 0,-1 1 1 0 0,1-1-1 0 0,0 0 0 0 0,0 1 0 0 0,-2 0 1 0 0,1 1-7 0 0,0 0 0 0 0,0-1 1 0 0,0 1-1 0 0,0 0 0 0 0,0 0 1 0 0,0 0-1 0 0,1 1 0 0 0,-1-1 0 0 0,1 0 1 0 0,-1 0-1 0 0,1 1 0 0 0,0-1 1 0 0,0 1-1 0 0,0-1 0 0 0,-1 6 1 0 0,2-7-50 0 0,0 0 0 0 0,-1 1 0 0 0,1-1 1 0 0,0 1-1 0 0,0-1 0 0 0,0 0 0 0 0,0 1 1 0 0,0-1-1 0 0,0 1 0 0 0,0-1 0 0 0,0 1 1 0 0,0-1-1 0 0,1 0 0 0 0,-1 1 0 0 0,1-1 1 0 0,-1 0-1 0 0,1 1 0 0 0,0-1 1 0 0,-1 0-1 0 0,1 0 0 0 0,0 1 0 0 0,0-1 1 0 0,0 0-1 0 0,0 0 0 0 0,0 0 0 0 0,0 0 1 0 0,0 0-1 0 0,0 0 0 0 0,0 0 0 0 0,0-1 1 0 0,1 1-1 0 0,-1 0 0 0 0,0-1 0 0 0,0 1 1 0 0,1-1-1 0 0,-1 1 0 0 0,1-1 0 0 0,1 1 1 0 0,10-3-2330 0 0,-11 1 1917 0 0,3-1-801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5.798"/>
    </inkml:context>
    <inkml:brush xml:id="br0">
      <inkml:brushProperty name="width" value="0.1" units="cm"/>
      <inkml:brushProperty name="height" value="0.1" units="cm"/>
    </inkml:brush>
  </inkml:definitions>
  <inkml:trace contextRef="#ctx0" brushRef="#br0">0 111 7969 0 0,'2'-15'91'0'0,"-1"6"52"0"0,0 0 0 0 0,0 0 0 0 0,1 0 0 0 0,0 1 0 0 0,0-1 0 0 0,1 0 0 0 0,7-14 0 0 0,-9 23-111 0 0,-1-1-1 0 0,0 0 1 0 0,0 1-1 0 0,0-1 1 0 0,1 1-1 0 0,-1-1 1 0 0,0 1-1 0 0,0-1 1 0 0,1 1-1 0 0,-1-1 1 0 0,1 1-1 0 0,-1 0 1 0 0,0-1-1 0 0,1 1 1 0 0,-1-1-1 0 0,1 1 1 0 0,-1 0-1 0 0,1-1 1 0 0,-1 1-1 0 0,1 0 1 0 0,-1 0-1 0 0,1 0 1 0 0,-1-1-1 0 0,1 1 1 0 0,-1 0 0 0 0,1 0-1 0 0,-1 0 1 0 0,1 0-1 0 0,0 0 1 0 0,-1 0-1 0 0,1 0 1 0 0,-1 0-1 0 0,1 0 1 0 0,0 0-1 0 0,0 1 21 0 0,0 0 0 0 0,1 0 0 0 0,-1 0 0 0 0,0 0-1 0 0,0 0 1 0 0,-1 0 0 0 0,1 0 0 0 0,0 0 0 0 0,0 1 0 0 0,0-1 0 0 0,-1 0-1 0 0,1 0 1 0 0,0 2 0 0 0,2 6 187 0 0,1 1 0 0 0,-2-1 1 0 0,3 13-1 0 0,0 44 692 0 0,-2-1 1 0 0,-8 89-1 0 0,2-112-793 0 0,2-21-141 0 0,1 1-1 0 0,3 28 1 0 0,-3-50-8 0 0,0 1 0 0 0,0-1 0 0 0,1 1 0 0 0,-1 0 0 0 0,0-1 0 0 0,0 1 0 0 0,0-1 0 0 0,0 1 0 0 0,0-1 1 0 0,1 1-1 0 0,-1-1 0 0 0,0 1 0 0 0,0-1 0 0 0,1 1 0 0 0,-1-1 0 0 0,0 1 0 0 0,1-1 0 0 0,-1 0 0 0 0,0 1 0 0 0,1-1 0 0 0,-1 0 0 0 0,1 1 0 0 0,-1-1 0 0 0,0 0 0 0 0,1 1 0 0 0,-1-1 0 0 0,1 0 0 0 0,-1 0 0 0 0,2 1 0 0 0,-1-1-13 0 0,0 0 0 0 0,0 0-1 0 0,0-1 1 0 0,0 1 0 0 0,1 0-1 0 0,-1 0 1 0 0,0-1 0 0 0,0 1-1 0 0,0-1 1 0 0,0 1 0 0 0,0-1-1 0 0,0 1 1 0 0,1-2 0 0 0,28-25-366 0 0,-21 15 385 0 0,0 1-1 0 0,-1-2 0 0 0,0 1 0 0 0,-1-1 1 0 0,0 0-1 0 0,-1-1 0 0 0,-1 1 1 0 0,0-1-1 0 0,0-1 0 0 0,3-24 1 0 0,-8 39 2 0 0,0-1 1 0 0,1 1-1 0 0,-1-1 0 0 0,0 1 1 0 0,0-1-1 0 0,0 0 1 0 0,0 1-1 0 0,0-1 1 0 0,0 1-1 0 0,0-1 1 0 0,0 1-1 0 0,0-1 1 0 0,0 1-1 0 0,0-1 1 0 0,0 1-1 0 0,0-1 1 0 0,0 0-1 0 0,-1 1 1 0 0,1-1-1 0 0,0 1 0 0 0,0-1 1 0 0,-1 1-1 0 0,1-1 1 0 0,0 1-1 0 0,-1 0 1 0 0,1-1-1 0 0,0 1 1 0 0,-1-1-1 0 0,1 1 1 0 0,-1 0-1 0 0,1-1 1 0 0,-1 1-1 0 0,1 0 1 0 0,0-1-1 0 0,-1 1 0 0 0,0 0 1 0 0,-1 0-5 0 0,1 0 1 0 0,-1 0 0 0 0,0 0-1 0 0,1 1 1 0 0,-1-1-1 0 0,1 1 1 0 0,-1-1-1 0 0,1 1 1 0 0,-1 0 0 0 0,1 0-1 0 0,-1-1 1 0 0,-1 3-1 0 0,-5 2-6 0 0,0 1 0 0 0,1 1 0 0 0,-9 8 0 0 0,14-14 14 0 0,1 1 0 0 0,0 0 0 0 0,-1 0 0 0 0,1 0 0 0 0,0 0-1 0 0,0 0 1 0 0,0 0 0 0 0,0 0 0 0 0,1 0 0 0 0,-1 0 0 0 0,0 0 0 0 0,1 0-1 0 0,0 1 1 0 0,-1-1 0 0 0,1 0 0 0 0,0 0 0 0 0,0 1 0 0 0,0 1 0 0 0,2 3 129 0 0,-1-1 1 0 0,1 0 0 0 0,0 0 0 0 0,5 11 0 0 0,6 18 405 0 0,-5-12-417 0 0,-6-20-382 0 0,-1 0-1 0 0,1 1 1 0 0,-1 0-1 0 0,0-1 1 0 0,0 1-1 0 0,-1 0 1 0 0,1 4-1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6.184"/>
    </inkml:context>
    <inkml:brush xml:id="br0">
      <inkml:brushProperty name="width" value="0.1" units="cm"/>
      <inkml:brushProperty name="height" value="0.1" units="cm"/>
    </inkml:brush>
  </inkml:definitions>
  <inkml:trace contextRef="#ctx0" brushRef="#br0">280 55 8037 0 0,'-3'-2'76'0'0,"-1"-1"1"0"0,1 1-1 0 0,0 0 1 0 0,0-1-1 0 0,0 0 1 0 0,1 1-1 0 0,-1-1 1 0 0,-2-4-1 0 0,4 6-40 0 0,-2-2 113 0 0,0 1 0 0 0,0-1 0 0 0,0 1 0 0 0,0 0 0 0 0,-1 0 0 0 0,1 0 0 0 0,-1 0 0 0 0,0 0 0 0 0,1 1 0 0 0,-1 0 0 0 0,0 0 0 0 0,0 0 0 0 0,0 0 0 0 0,0 0-1 0 0,0 1 1 0 0,0 0 0 0 0,-5 0 0 0 0,-3 0 99 0 0,-1 0 0 0 0,1 2-1 0 0,0-1 1 0 0,-17 5-1 0 0,23-4-216 0 0,-1 0 0 0 0,1 0 0 0 0,0 0 0 0 0,0 1 0 0 0,0 0-1 0 0,1 0 1 0 0,-1 1 0 0 0,1-1 0 0 0,-1 1 0 0 0,-8 9 0 0 0,11-9 1 0 0,0-1 1 0 0,0 1-1 0 0,1 0 1 0 0,-1 0 0 0 0,1 1-1 0 0,0-1 1 0 0,0 0-1 0 0,0 1 1 0 0,1-1 0 0 0,-1 1-1 0 0,1 0 1 0 0,0-1-1 0 0,1 1 1 0 0,-1 0 0 0 0,1 7-1 0 0,0-3 65 0 0,0 0 0 0 0,0 1 0 0 0,1-1 0 0 0,1 0-1 0 0,-1 0 1 0 0,2 0 0 0 0,2 9 0 0 0,-3-14-46 0 0,0 0 1 0 0,0-1-1 0 0,0 1 1 0 0,0-1-1 0 0,1 1 0 0 0,-1-1 1 0 0,1 0-1 0 0,0 0 1 0 0,0 0-1 0 0,0-1 0 0 0,0 1 1 0 0,1-1-1 0 0,-1 0 1 0 0,1 1-1 0 0,-1-2 1 0 0,1 1-1 0 0,0 0 0 0 0,5 1 1 0 0,14 3-152 0 0,0-2 1 0 0,0 0 0 0 0,0-1-1 0 0,0-1 1 0 0,27-2 0 0 0,-155 13-2244 0 0,98-12 2247 0 0,-3 0-324 0 0,-1-1 0 0 0,0 0 0 0 0,0 0 0 0 0,1-1 0 0 0,-1-1 0 0 0,1 1 0 0 0,-1-2 0 0 0,-12-4 0 0 0,16 3-733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6.972"/>
    </inkml:context>
    <inkml:brush xml:id="br0">
      <inkml:brushProperty name="width" value="0.1" units="cm"/>
      <inkml:brushProperty name="height" value="0.1" units="cm"/>
    </inkml:brush>
  </inkml:definitions>
  <inkml:trace contextRef="#ctx0" brushRef="#br0">32 60 7681 0 0,'12'-12'-191'0'0,"-9"4"1563"0"0,-5 9-1146 0 0,0 0 0 0 0,0 0 0 0 0,1 1 0 0 0,-1-1 0 0 0,1 1-1 0 0,-1-1 1 0 0,1 1 0 0 0,-1-1 0 0 0,1 1 0 0 0,0 0 0 0 0,0 0 0 0 0,-1-1 0 0 0,1 1 0 0 0,1 0-1 0 0,-2 4 1 0 0,-13 36 818 0 0,12-30-581 0 0,1-7-302 0 0,1 1 1 0 0,0 0-1 0 0,0-1 0 0 0,0 1 0 0 0,1 0 0 0 0,0 0 0 0 0,0 0 0 0 0,1 0 1 0 0,-1 0-1 0 0,1-1 0 0 0,0 1 0 0 0,1 0 0 0 0,0-1 0 0 0,0 1 1 0 0,0-1-1 0 0,0 1 0 0 0,1-1 0 0 0,0 0 0 0 0,0 0 0 0 0,7 9 0 0 0,-6-9-141 0 0,1 0 1 0 0,-1 0-1 0 0,1-1 0 0 0,0 1 0 0 0,1-1 0 0 0,-1 0 0 0 0,1-1 0 0 0,0 1 0 0 0,0-1 0 0 0,0 0 0 0 0,0-1 0 0 0,0 1 0 0 0,1-1 1 0 0,-1-1-1 0 0,1 1 0 0 0,-1-1 0 0 0,1 0 0 0 0,9 0 0 0 0,-10-1-205 0 0,1 0 0 0 0,0 0-1 0 0,-1-1 1 0 0,1 0 0 0 0,-1 0 0 0 0,1-1-1 0 0,-1 0 1 0 0,1 0 0 0 0,8-4 0 0 0,-12 4 135 0 0,0 0 0 0 0,-1 0 0 0 0,1 0 0 0 0,-1 0-1 0 0,0 0 1 0 0,1 0 0 0 0,-1-1 0 0 0,0 1 0 0 0,0-1 0 0 0,-1 1 0 0 0,1-1 0 0 0,0 0 0 0 0,-1 0 0 0 0,0 1 0 0 0,0-1 0 0 0,0 0 0 0 0,0 0 0 0 0,0-1 0 0 0,0 1-1 0 0,-1 0 1 0 0,1-6 0 0 0,-1-6 1 0 0,-1-1 0 0 0,0 1 0 0 0,-1 0-1 0 0,0 0 1 0 0,-2 0 0 0 0,-4-15 0 0 0,0-5 15 0 0,7 33 30 0 0,1 1 0 0 0,0-1 0 0 0,0 0 0 0 0,-1 0 0 0 0,1 1 0 0 0,0-1 0 0 0,1 0 0 0 0,-1 0 0 0 0,0 1 0 0 0,0-1 0 0 0,1 0 0 0 0,-1 1 0 0 0,1-1 0 0 0,-1 0 0 0 0,1 1 0 0 0,1-3 0 0 0,-2 4 0 0 0,1 0 1 0 0,-1-1 0 0 0,0 1-1 0 0,1 0 1 0 0,-1 0 0 0 0,0 0-1 0 0,1 0 1 0 0,-1 0 0 0 0,0 0 0 0 0,1 0-1 0 0,-1 0 1 0 0,0 0 0 0 0,1 0-1 0 0,-1 0 1 0 0,0 0 0 0 0,1 0-1 0 0,-1 1 1 0 0,0-1 0 0 0,1 0-1 0 0,-1 0 1 0 0,0 0 0 0 0,0 0 0 0 0,1 1-1 0 0,-1-1 1 0 0,0 0 0 0 0,1 0-1 0 0,-1 0 1 0 0,0 1 0 0 0,0-1-1 0 0,0 0 1 0 0,1 0 0 0 0,-1 1-1 0 0,0-1 1 0 0,0 0 0 0 0,0 1 0 0 0,9 13-57 0 0,-7-12 56 0 0,47 84 1491 0 0,-26-55-1018 0 0,55 77-113 0 0,-65-88-353 0 0,-1 1 0 0 0,-1 1 0 0 0,12 32 0 0 0,-21-50-2 0 0,-1 0 0 0 0,1 0 0 0 0,-1 0 0 0 0,0 1 0 0 0,0-1 0 0 0,0 0-1 0 0,-1 0 1 0 0,0 1 0 0 0,0-1 0 0 0,0 0 0 0 0,0 1 0 0 0,-1-1 0 0 0,1 0 0 0 0,-3 7 0 0 0,3-11 0 0 0,0 0 0 0 0,0 0 1 0 0,-1 0-1 0 0,1 0 1 0 0,0 0-1 0 0,0 0 1 0 0,-1 0-1 0 0,1 0 1 0 0,0 0-1 0 0,0 0 1 0 0,-1 0-1 0 0,1 0 1 0 0,0 0-1 0 0,0 0 0 0 0,-1 0 1 0 0,1 0-1 0 0,0 0 1 0 0,0 0-1 0 0,-1 0 1 0 0,1 0-1 0 0,0 0 1 0 0,0 0-1 0 0,0-1 1 0 0,-1 1-1 0 0,1 0 0 0 0,0 0 1 0 0,0 0-1 0 0,0 0 1 0 0,0-1-1 0 0,-1 1 1 0 0,1 0-1 0 0,0 0 1 0 0,0 0-1 0 0,0-1 1 0 0,0 1-1 0 0,0 0 1 0 0,0 0-1 0 0,0-1 0 0 0,-1 1 1 0 0,1 0-1 0 0,0 0 1 0 0,0-1-1 0 0,-8-14 45 0 0,6 13-32 0 0,-7-16 2 0 0,1 0 0 0 0,0 0 0 0 0,-4-20 0 0 0,-9-19-28 0 0,14 39-6 0 0,0 0 0 0 0,2 0 0 0 0,0-1 1 0 0,0 0-1 0 0,2 0 0 0 0,-1-20 0 0 0,3 32 14 0 0,1-1 0 0 0,0 1 0 0 0,0 0 0 0 0,1 0 0 0 0,0 0 0 0 0,0-1 0 0 0,1 1 0 0 0,0 0 0 0 0,0 1 0 0 0,1-1 0 0 0,0 0 0 0 0,0 1 0 0 0,0-1 0 0 0,1 1 0 0 0,0 0 0 0 0,0 0 0 0 0,0 0 0 0 0,1 1 0 0 0,6-6 0 0 0,-10 9 3 0 0,1 1 0 0 0,0-1 0 0 0,0 1 0 0 0,0 0 1 0 0,0 0-1 0 0,0 0 0 0 0,0 0 0 0 0,0 0 0 0 0,1 0 0 0 0,-1 0 0 0 0,0 1 1 0 0,0-1-1 0 0,1 1 0 0 0,-1-1 0 0 0,0 1 0 0 0,1 0 0 0 0,-1 0 0 0 0,4 1 1 0 0,-2-1-5 0 0,-1 1 0 0 0,1 0 0 0 0,-1 1 0 0 0,0-1 0 0 0,1 1 0 0 0,-1-1 0 0 0,0 1 0 0 0,0 0 0 0 0,0 0 0 0 0,5 5 0 0 0,2 3 0 0 0,-1-1 0 0 0,-1 2 1 0 0,1 0-1 0 0,-2 0 1 0 0,9 14-1 0 0,-13-20 16 0 0,0 1 1 0 0,-1 0-1 0 0,1 0 0 0 0,-1 0 0 0 0,0 0 0 0 0,-1 0 0 0 0,1 1 1 0 0,-1-1-1 0 0,-1 0 0 0 0,1 1 0 0 0,-1-1 0 0 0,0 10 0 0 0,-1-12 15 0 0,0-1 0 0 0,1 1 0 0 0,-1 0 0 0 0,-1-1 0 0 0,1 1 0 0 0,0-1 0 0 0,-1 1 0 0 0,0-1 0 0 0,1 0 0 0 0,-1 1 0 0 0,-1-1-1 0 0,1 0 1 0 0,0 0 0 0 0,-1-1 0 0 0,0 1 0 0 0,1 0 0 0 0,-1-1 0 0 0,0 0 0 0 0,0 0 0 0 0,0 1 0 0 0,-1-2 0 0 0,-4 4 0 0 0,-6 0 53 0 0,1 0 1 0 0,-21 5 0 0 0,30-9-251 0 0,0 0 0 0 0,1 0 0 0 0,-1 0 0 0 0,0-1 0 0 0,0 0 0 0 0,0 0 0 0 0,0 0 0 0 0,0 0 0 0 0,0-1 0 0 0,0 1 0 0 0,0-1 0 0 0,0 0 0 0 0,-6-2 0 0 0,-11-9-2289 0 0,14 3 972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7.970"/>
    </inkml:context>
    <inkml:brush xml:id="br0">
      <inkml:brushProperty name="width" value="0.1" units="cm"/>
      <inkml:brushProperty name="height" value="0.1" units="cm"/>
    </inkml:brush>
  </inkml:definitions>
  <inkml:trace contextRef="#ctx0" brushRef="#br0">1 13 9465 0 0,'0'-13'761'0'0,"5"31"119"0"0,83 222 3187 0 0,-79-218-4397 0 0,-1-1 0 0 0,-2 1-1 0 0,0 0 1 0 0,5 39 0 0 0,-8-24-1031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7.314"/>
    </inkml:context>
    <inkml:brush xml:id="br0">
      <inkml:brushProperty name="width" value="0.1" units="cm"/>
      <inkml:brushProperty name="height" value="0.1" units="cm"/>
    </inkml:brush>
  </inkml:definitions>
  <inkml:trace contextRef="#ctx0" brushRef="#br0">32 15 13953 0 0,'-1'1'67'0'0,"0"0"0"0"0,0-1 1 0 0,0 1-1 0 0,0 0 0 0 0,0-1 0 0 0,0 1 0 0 0,0 0 0 0 0,-1-1 0 0 0,1 1 0 0 0,0-1 0 0 0,0 0 1 0 0,0 1-1 0 0,-1-1 0 0 0,1 0 0 0 0,0 0 0 0 0,0 0 0 0 0,-1 0 0 0 0,1 0 0 0 0,0 0 0 0 0,-1 0 1 0 0,1 0-1 0 0,-2-1 0 0 0,3 1 0 0 0,-1 0 0 0 0,1-1 0 0 0,0 1 0 0 0,0 0 0 0 0,0 0 0 0 0,-1-1 0 0 0,1 1 0 0 0,0 0 0 0 0,0-1 0 0 0,0 1 1 0 0,0 0-1 0 0,0-1 0 0 0,-1 1 0 0 0,1 0 0 0 0,0-1 0 0 0,0 1 0 0 0,0 0 0 0 0,0-1 0 0 0,0 1 0 0 0,0 0 0 0 0,0-1 0 0 0,0 1 0 0 0,0 0 0 0 0,0-1 1 0 0,1 1-1 0 0,-1 0 0 0 0,0-1 0 0 0,0 1 0 0 0,0 0 0 0 0,0-1 0 0 0,0 1 0 0 0,1 0 0 0 0,-1-1 0 0 0,0 1 0 0 0,0 0 0 0 0,0 0 0 0 0,1-1 1 0 0,-1 1-1 0 0,0 0 0 0 0,1 0 0 0 0,-1 0 0 0 0,0-1 0 0 0,0 1 0 0 0,1 0 0 0 0,-1 0 0 0 0,0 0 0 0 0,1 0 0 0 0,-1 0 0 0 0,0-1 0 0 0,1 1 0 0 0,-1 0 1 0 0,0 0-1 0 0,1 0 0 0 0,-1 0 0 0 0,0 0 0 0 0,1 0 0 0 0,-1 0 0 0 0,0 0 0 0 0,1 1 0 0 0,48-9-471 0 0,-42 8-444 0 0,0 0 1 0 0,1 0 0 0 0,-1 1 0 0 0,15 2 0 0 0,-8 0-1093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7.655"/>
    </inkml:context>
    <inkml:brush xml:id="br0">
      <inkml:brushProperty name="width" value="0.1" units="cm"/>
      <inkml:brushProperty name="height" value="0.1" units="cm"/>
    </inkml:brush>
  </inkml:definitions>
  <inkml:trace contextRef="#ctx0" brushRef="#br0">21 60 12717 0 0,'-20'11'948'0'0,"20"-11"-908"0"0,0 0 0 0 0,0 0-1 0 0,0 0 1 0 0,0 0 0 0 0,0 0-1 0 0,0 0 1 0 0,1 0-1 0 0,-1 0 1 0 0,0 0 0 0 0,0 0-1 0 0,0 0 1 0 0,0 0 0 0 0,0 0-1 0 0,0 0 1 0 0,1 0 0 0 0,-1 0-1 0 0,0 0 1 0 0,0 0 0 0 0,0 0-1 0 0,0 0 1 0 0,0 0 0 0 0,0 0-1 0 0,1 0 1 0 0,-1 0 0 0 0,0 0-1 0 0,0 0 1 0 0,0 0 0 0 0,0 0-1 0 0,0 0 1 0 0,0 0-1 0 0,0 1 1 0 0,1-1 0 0 0,-1 0-1 0 0,0 0 1 0 0,0 0 0 0 0,0 0-1 0 0,0 0 1 0 0,0 0 0 0 0,0 0-1 0 0,0 1 1 0 0,0-1 0 0 0,0 0-1 0 0,0 0 1 0 0,0 0 0 0 0,0 0-1 0 0,0 0 1 0 0,0 0 0 0 0,0 1-1 0 0,0-1 1 0 0,0 0 0 0 0,0 0-1 0 0,0 0 1 0 0,0 0 0 0 0,0 0-1 0 0,0 0 1 0 0,0 1-1 0 0,2-4 90 0 0,1 0-1 0 0,-1 1 0 0 0,1 0 0 0 0,0-1 0 0 0,0 1 0 0 0,0 0 1 0 0,0 0-1 0 0,0 0 0 0 0,0 1 0 0 0,0-1 0 0 0,1 1 0 0 0,-1 0 1 0 0,7-2-1 0 0,54-7-898 0 0,-35 6 5 0 0,-14 2-521 0 0,0-1-1 0 0,0 0 0 0 0,29-12 0 0 0,-26 7-538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7.993"/>
    </inkml:context>
    <inkml:brush xml:id="br0">
      <inkml:brushProperty name="width" value="0.1" units="cm"/>
      <inkml:brushProperty name="height" value="0.1" units="cm"/>
    </inkml:brush>
  </inkml:definitions>
  <inkml:trace contextRef="#ctx0" brushRef="#br0">86 95 6565 0 0,'-6'-5'108'0'0,"-1"1"-1"0"0,1-1 1 0 0,1-1 0 0 0,-1 1 0 0 0,1-1 0 0 0,0 0 0 0 0,0-1 0 0 0,-4-7 0 0 0,-2 2 318 0 0,9 11-275 0 0,1-1-1 0 0,-1 1 1 0 0,1 0 0 0 0,0-1-1 0 0,-1 1 1 0 0,1-1 0 0 0,0 0-1 0 0,0 1 1 0 0,0-1-1 0 0,0 0 1 0 0,0 0 0 0 0,-1-3-1 0 0,19 32 2638 0 0,-13-10-2306 0 0,1 0 1 0 0,1-1-1 0 0,1 0 0 0 0,0 0 1 0 0,14 21-1 0 0,1 4 217 0 0,-11-19-438 0 0,4 7 156 0 0,-1 1-1 0 0,17 52 1 0 0,-28-72-390 0 0,-1 0 1 0 0,0-1-1 0 0,0 1 0 0 0,-1 0 0 0 0,-1 0 0 0 0,0 0 0 0 0,0 0 0 0 0,-1 0 0 0 0,0 0 0 0 0,0-1 0 0 0,-1 1 0 0 0,-1 0 1 0 0,-4 12-1 0 0,3-13-251 0 0,0 1 0 0 0,-1-1 0 0 0,0-1 0 0 0,-1 1 0 0 0,0-1 0 0 0,0 0 0 0 0,0 0 0 0 0,-1 0 0 0 0,-1-1 0 0 0,1 0 0 0 0,-1-1 0 0 0,0 0 0 0 0,0 0 1 0 0,-1 0-1 0 0,-16 7 0 0 0,-12 3-1556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8.333"/>
    </inkml:context>
    <inkml:brush xml:id="br0">
      <inkml:brushProperty name="width" value="0.1" units="cm"/>
      <inkml:brushProperty name="height" value="0.1" units="cm"/>
    </inkml:brush>
  </inkml:definitions>
  <inkml:trace contextRef="#ctx0" brushRef="#br0">121 29 9945 0 0,'-16'-9'238'0'0,"9"5"458"0"0,13 18-148 0 0,41 88-98 0 0,-26-52-346 0 0,-19-46-80 0 0,0 0-1 0 0,-1 0 0 0 0,1 0 1 0 0,-1 0-1 0 0,0 0 1 0 0,0 0-1 0 0,-1 0 1 0 0,1 0-1 0 0,-1 0 1 0 0,0 0-1 0 0,0 0 0 0 0,-1 1 1 0 0,1-1-1 0 0,-1 0 1 0 0,0 0-1 0 0,0 0 1 0 0,-2 5-1 0 0,2-6-13 0 0,-1-1 1 0 0,1 1-1 0 0,-1-1 1 0 0,0 1-1 0 0,0-1 0 0 0,0 0 1 0 0,0 0-1 0 0,0 0 0 0 0,0 0 1 0 0,-1 0-1 0 0,1 0 1 0 0,-1-1-1 0 0,1 1 0 0 0,-1-1 1 0 0,0 1-1 0 0,0-1 0 0 0,0 0 1 0 0,1 0-1 0 0,-1-1 1 0 0,0 1-1 0 0,0 0 0 0 0,0-1 1 0 0,0 0-1 0 0,-4 0 1 0 0,0 1-5 0 0,0-2 1 0 0,-1 1-1 0 0,1-1 1 0 0,0 1-1 0 0,0-2 1 0 0,0 1-1 0 0,0-1 1 0 0,0 0 0 0 0,-8-4-1 0 0,13 5-5 0 0,0 0 0 0 0,0 0 0 0 0,0-1 0 0 0,0 1-1 0 0,0 0 1 0 0,1-1 0 0 0,-1 1 0 0 0,0-1 0 0 0,1 0 0 0 0,-1 1-1 0 0,1-1 1 0 0,-1 0 0 0 0,1 0 0 0 0,0 0 0 0 0,0 0 0 0 0,0 0-1 0 0,0 0 1 0 0,0 0 0 0 0,0-1 0 0 0,1 1 0 0 0,-1 0 0 0 0,1 0-1 0 0,-1-1 1 0 0,1 1 0 0 0,0 0 0 0 0,0 0 0 0 0,0-1 0 0 0,0 1-1 0 0,0 0 1 0 0,1-1 0 0 0,-1 1 0 0 0,2-4 0 0 0,1-3 0 0 0,1 0 0 0 0,0 1 0 0 0,0-1 0 0 0,1 1 0 0 0,0 0 0 0 0,0 0 0 0 0,1 0 0 0 0,0 1 0 0 0,13-13 0 0 0,2 1-14 0 0,1 1 0 0 0,24-16 0 0 0,28-11-344 0 0,-67 38-205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8.675"/>
    </inkml:context>
    <inkml:brush xml:id="br0">
      <inkml:brushProperty name="width" value="0.1" units="cm"/>
      <inkml:brushProperty name="height" value="0.1" units="cm"/>
    </inkml:brush>
  </inkml:definitions>
  <inkml:trace contextRef="#ctx0" brushRef="#br0">130 1 8069 0 0,'-1'1'19'0'0,"0"-1"1"0"0,1 0 0 0 0,-1 1 0 0 0,0-1-1 0 0,1 0 1 0 0,-1 0 0 0 0,0 1-1 0 0,0-1 1 0 0,1 0 0 0 0,-1 0 0 0 0,0 0-1 0 0,1 0 1 0 0,-1 0 0 0 0,0 0-1 0 0,0 0 1 0 0,1-1 0 0 0,-1 1 0 0 0,0 0-1 0 0,0 0 1 0 0,1 0 0 0 0,-1-1 0 0 0,-1 0-1 0 0,2 1 5 0 0,0 0 1 0 0,0 0-1 0 0,-1 0 0 0 0,1 0 0 0 0,0 0 0 0 0,-1 0 0 0 0,1 0 1 0 0,0-1-1 0 0,0 1 0 0 0,-1 0 0 0 0,1 0 0 0 0,0 0 0 0 0,-1 0 1 0 0,1 0-1 0 0,0 0 0 0 0,-1 1 0 0 0,1-1 0 0 0,0 0 0 0 0,0 0 1 0 0,-1 0-1 0 0,1 0 0 0 0,0 0 0 0 0,-1 0 0 0 0,1 0 0 0 0,0 1 1 0 0,0-1-1 0 0,-1 0 0 0 0,1 0 0 0 0,0 0 0 0 0,0 1 0 0 0,0-1 1 0 0,-1 0-1 0 0,1 0 0 0 0,0 0 0 0 0,0 1 0 0 0,0-1 0 0 0,0 0 1 0 0,-1 1-1 0 0,1-1 0 0 0,0 0 0 0 0,0 0 0 0 0,0 1 0 0 0,0-1 1 0 0,0 0-1 0 0,0 1 0 0 0,0-1 0 0 0,0 1 0 0 0,-6 12 522 0 0,0 1-1 0 0,1 0 0 0 0,1 0 1 0 0,0 0-1 0 0,1 1 0 0 0,-3 25 1 0 0,2-7-11 0 0,-19 84 329 0 0,-7 50-825 0 0,22-56-3633 0 0,8-104 2375 0 0,-2-2-117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9.031"/>
    </inkml:context>
    <inkml:brush xml:id="br0">
      <inkml:brushProperty name="width" value="0.1" units="cm"/>
      <inkml:brushProperty name="height" value="0.1" units="cm"/>
    </inkml:brush>
  </inkml:definitions>
  <inkml:trace contextRef="#ctx0" brushRef="#br0">85 4 7613 0 0,'0'0'13'0'0,"1"-1"-1"0"0,0 1 1 0 0,0-1 0 0 0,1 1 0 0 0,-1 0 0 0 0,0-1 0 0 0,0 1 0 0 0,0 0 0 0 0,0 0 0 0 0,0 0 0 0 0,0-1-1 0 0,0 1 1 0 0,0 0 0 0 0,0 1 0 0 0,1-1 0 0 0,-1 0 0 0 0,0 0 0 0 0,0 0 0 0 0,0 1 0 0 0,0-1-1 0 0,0 0 1 0 0,0 1 0 0 0,0-1 0 0 0,0 1 0 0 0,0-1 0 0 0,0 1 0 0 0,1 1 0 0 0,0 0 81 0 0,0 0 0 0 0,-1 1 1 0 0,1-1-1 0 0,-1 1 1 0 0,1-1-1 0 0,-1 1 0 0 0,0-1 1 0 0,0 1-1 0 0,0-1 1 0 0,-1 1-1 0 0,1 3 0 0 0,1 5 301 0 0,-1 1 0 0 0,0-1 1 0 0,-1 1-1 0 0,-2 21 0 0 0,1-24-253 0 0,-1-1 0 0 0,0 1 1 0 0,0 0-1 0 0,-1-1 1 0 0,-1 1-1 0 0,1-1 0 0 0,-1 0 1 0 0,-7 10-1 0 0,10-16-131 0 0,0 0-1 0 0,0-1 1 0 0,-1 1 0 0 0,1 0-1 0 0,0-1 1 0 0,-1 0 0 0 0,1 1-1 0 0,-1-1 1 0 0,1 0-1 0 0,-1 0 1 0 0,1 0 0 0 0,-1 0-1 0 0,0 0 1 0 0,0 0 0 0 0,1 0-1 0 0,-1 0 1 0 0,0-1-1 0 0,0 1 1 0 0,0-1 0 0 0,0 0-1 0 0,0 1 1 0 0,0-1-1 0 0,0 0 1 0 0,0 0 0 0 0,0 0-1 0 0,0 0 1 0 0,0-1 0 0 0,0 1-1 0 0,0 0 1 0 0,0-1-1 0 0,1 1 1 0 0,-1-1 0 0 0,0 0-1 0 0,0 0 1 0 0,0 0 0 0 0,1 0-1 0 0,-1 0 1 0 0,0 0-1 0 0,1 0 1 0 0,-1 0 0 0 0,1-1-1 0 0,-1 1 1 0 0,0-2 0 0 0,-1 0 11 0 0,1 1 1 0 0,0-1 0 0 0,-1 0-1 0 0,1 0 1 0 0,1 0 0 0 0,-1 0-1 0 0,0 0 1 0 0,1 0 0 0 0,-1-1-1 0 0,1 1 1 0 0,0-1 0 0 0,0 1-1 0 0,1-1 1 0 0,-1 1 0 0 0,1-1 0 0 0,-1 1-1 0 0,1-1 1 0 0,0 1 0 0 0,1-1-1 0 0,-1 1 1 0 0,0-1 0 0 0,1 1-1 0 0,0-1 1 0 0,0 1 0 0 0,0-1-1 0 0,0 1 1 0 0,1 0 0 0 0,2-5 0 0 0,-2 2-11 0 0,1 1 0 0 0,0-1 0 0 0,1 1 0 0 0,-1 0 0 0 0,1 0 0 0 0,0 1 0 0 0,0-1 0 0 0,0 1 0 0 0,1 0 0 0 0,0 0 0 0 0,0 0 0 0 0,0 0 0 0 0,0 1 0 0 0,0 0 0 0 0,11-4 0 0 0,27-8-1110 0 0,-42 15 995 0 0,-1 0 0 0 0,1-1-1 0 0,0 1 1 0 0,0 0 0 0 0,0 0 0 0 0,0 0-1 0 0,-1 0 1 0 0,1 0 0 0 0,0 0 0 0 0,0 1-1 0 0,0-1 1 0 0,0 0 0 0 0,-1 0 0 0 0,1 1-1 0 0,0-1 1 0 0,1 1 0 0 0,5 1-747 0 0,3 0-371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9.371"/>
    </inkml:context>
    <inkml:brush xml:id="br0">
      <inkml:brushProperty name="width" value="0.1" units="cm"/>
      <inkml:brushProperty name="height" value="0.1" units="cm"/>
    </inkml:brush>
  </inkml:definitions>
  <inkml:trace contextRef="#ctx0" brushRef="#br0">266 249 7777 0 0,'0'-4'81'0'0,"0"1"-1"0"0,0-1 1 0 0,0 1 0 0 0,-1-1 0 0 0,1 1-1 0 0,-1-1 1 0 0,0 1 0 0 0,0 0 0 0 0,0-1 0 0 0,-1 1-1 0 0,1 0 1 0 0,-1 0 0 0 0,0 0 0 0 0,-3-6 0 0 0,3 8 4 0 0,0 0 1 0 0,0-1 0 0 0,1 1-1 0 0,-1 0 1 0 0,0 0 0 0 0,0-1 0 0 0,0 2-1 0 0,0-1 1 0 0,0 0 0 0 0,0 0-1 0 0,0 1 1 0 0,-1-1 0 0 0,1 1 0 0 0,0-1-1 0 0,0 1 1 0 0,0 0 0 0 0,-1 0-1 0 0,1 0 1 0 0,0 0 0 0 0,0 1 0 0 0,-1-1-1 0 0,1 0 1 0 0,0 1 0 0 0,0 0-1 0 0,-3 0 1 0 0,-9 4 365 0 0,0 1 0 0 0,0 0-1 0 0,0 1 1 0 0,1 1 0 0 0,-25 17 0 0 0,30-19-233 0 0,0 1 1 0 0,0 0-1 0 0,0 1 1 0 0,1-1 0 0 0,0 2-1 0 0,1-1 1 0 0,0 1-1 0 0,0 0 1 0 0,-6 13-1 0 0,10-18-188 0 0,1 1 0 0 0,-1 0-1 0 0,1 0 1 0 0,0 0 0 0 0,0 0-1 0 0,1 0 1 0 0,-1 0 0 0 0,1 0-1 0 0,0 0 1 0 0,1 0 0 0 0,-1 0-1 0 0,1 0 1 0 0,0 0-1 0 0,0 0 1 0 0,1 0 0 0 0,-1 0-1 0 0,1 0 1 0 0,0-1 0 0 0,0 1-1 0 0,1-1 1 0 0,0 1 0 0 0,-1-1-1 0 0,1 0 1 0 0,1 0 0 0 0,5 6-1 0 0,-4-4-127 0 0,1-1-1 0 0,0 0 1 0 0,0 0 0 0 0,1 0-1 0 0,-1-1 1 0 0,1 0 0 0 0,0 0-1 0 0,0-1 1 0 0,0 0-1 0 0,0 0 1 0 0,1-1 0 0 0,-1 1-1 0 0,1-2 1 0 0,0 1-1 0 0,15 0 1 0 0,-5-2-906 0 0,1-2 1 0 0,0 0-1 0 0,-1-1 0 0 0,27-8 1 0 0,-15 2-758 0 0</inkml:trace>
  <inkml:trace contextRef="#ctx0" brushRef="#br0" timeOffset="1">578 206 7873 0 0,'-2'-2'50'0'0,"1"1"-1"0"0,0-1 1 0 0,0 0 0 0 0,1 0 0 0 0,-1 0-1 0 0,0 0 1 0 0,1 0 0 0 0,-1 0 0 0 0,1 0 0 0 0,-1 0-1 0 0,1-3 1 0 0,0 5-27 0 0,0-1-1 0 0,0 1 0 0 0,0 0 1 0 0,0 0-1 0 0,0 0 1 0 0,0-1-1 0 0,0 1 0 0 0,0 0 1 0 0,0 0-1 0 0,0 0 1 0 0,0-1-1 0 0,0 1 0 0 0,0 0 1 0 0,0 0-1 0 0,0-1 1 0 0,0 1-1 0 0,0 0 0 0 0,0 0 1 0 0,0 0-1 0 0,0 0 1 0 0,-1-1-1 0 0,1 1 1 0 0,0 0-1 0 0,0 0 0 0 0,0 0 1 0 0,0 0-1 0 0,0-1 1 0 0,-1 1-1 0 0,1 0 0 0 0,0 0 1 0 0,0 0-1 0 0,0 0 1 0 0,-1 0-1 0 0,1 0 0 0 0,0 0 1 0 0,0-1-1 0 0,0 1 1 0 0,-1 0-1 0 0,1 0 0 0 0,0 0 1 0 0,0 0-1 0 0,0 0 1 0 0,-1 0-1 0 0,1 0 0 0 0,0 0 1 0 0,0 0-1 0 0,-1 0 1 0 0,1 0-1 0 0,0 0 1 0 0,0 0-1 0 0,0 1 0 0 0,-1-1 1 0 0,1 0-1 0 0,0 0 1 0 0,0 0-1 0 0,0 0 0 0 0,0 0 1 0 0,-1 0-1 0 0,1 0 1 0 0,0 1-1 0 0,0-1 0 0 0,0 0 1 0 0,0 0-1 0 0,-1 0 1 0 0,-9 12 1252 0 0,6 1-763 0 0,0 1 0 0 0,1-1 0 0 0,0 1-1 0 0,1 0 1 0 0,1 0 0 0 0,0 0 0 0 0,1 0 0 0 0,0 0-1 0 0,3 15 1 0 0,-1-16-531 0 0,0 0-1 0 0,1-1 0 0 0,1 0 1 0 0,0 0-1 0 0,0 0 0 0 0,1 0 1 0 0,1 0-1 0 0,0-1 0 0 0,0 0 1 0 0,10 12-1 0 0,-3-10-1393 0 0,-13-13 1255 0 0,1 1 0 0 0,-1-1 0 0 0,0 0 1 0 0,1 1-1 0 0,-1-1 0 0 0,1 0 0 0 0,-1 1 1 0 0,1-1-1 0 0,-1 0 0 0 0,1 1 0 0 0,-1-1 1 0 0,1 0-1 0 0,-1 0 0 0 0,1 0 0 0 0,-1 0 1 0 0,1 1-1 0 0,-1-1 0 0 0,1 0 0 0 0,-1 0 1 0 0,1 0-1 0 0,0 0 0 0 0,-1 0 0 0 0,1 0 1 0 0,-1-1-1 0 0,1 1 0 0 0,-1 0 0 0 0,2 0 1 0 0,2-4-1552 0 0</inkml:trace>
  <inkml:trace contextRef="#ctx0" brushRef="#br0" timeOffset="2">623 46 7453 0 0,'-5'-14'-160'0'0,"3"1"176"0"0,0 0-184 0 0,4 8 200 0 0,-4 5-224 0 0,2 1 200 0 0,0 3-192 0 0,0 1 168 0 0,0 6-140 0 0,2 1-212 0 0,-2-1-56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59.792"/>
    </inkml:context>
    <inkml:brush xml:id="br0">
      <inkml:brushProperty name="width" value="0.1" units="cm"/>
      <inkml:brushProperty name="height" value="0.1" units="cm"/>
    </inkml:brush>
  </inkml:definitions>
  <inkml:trace contextRef="#ctx0" brushRef="#br0">218 249 7937 0 0,'1'-4'204'0'0,"-1"0"0"0"0,1 0 1 0 0,0 0-1 0 0,0 1 0 0 0,0-1 1 0 0,1 0-1 0 0,-1 1 0 0 0,3-4 1 0 0,2-6 1347 0 0,-20 20 606 0 0,-8 3-2016 0 0,-1 0-1 0 0,2 1 1 0 0,-1 1 0 0 0,1 0 0 0 0,1 2-1 0 0,-33 30 1 0 0,48-40-102 0 0,1 1 1 0 0,0-1-1 0 0,0 1 0 0 0,0 1 1 0 0,1-1-1 0 0,0 0 0 0 0,-4 9 1 0 0,6-12-4 0 0,0 1 0 0 0,0-1 0 0 0,0 1 0 0 0,1 0 0 0 0,-1 0 0 0 0,1-1 0 0 0,-1 1 0 0 0,1 0 0 0 0,0 0 0 0 0,0-1 0 0 0,0 1 0 0 0,1 0 0 0 0,-1 0 0 0 0,1 0 0 0 0,-1-1 1 0 0,1 1-1 0 0,0 0 0 0 0,1 2 0 0 0,0-3-10 0 0,0 0 0 0 0,-1 0 1 0 0,1-1-1 0 0,0 1 0 0 0,0-1 0 0 0,0 0 1 0 0,0 0-1 0 0,0 1 0 0 0,0-1 1 0 0,1 0-1 0 0,-1-1 0 0 0,0 1 0 0 0,1 0 1 0 0,-1-1-1 0 0,0 1 0 0 0,1-1 1 0 0,4 0-1 0 0,42 2 136 0 0,47-12-298 0 0,-82 8-30 0 0,0-1 0 0 0,0 0 0 0 0,0-1 0 0 0,22-10 0 0 0,-29 10 50 0 0,0-1 1 0 0,0 0-1 0 0,0 0 1 0 0,-1 0-1 0 0,0-1 0 0 0,0 0 1 0 0,0 0-1 0 0,-1 0 1 0 0,0-1-1 0 0,0 0 1 0 0,0 0-1 0 0,-1 0 1 0 0,0 0-1 0 0,-1-1 1 0 0,1 0-1 0 0,-2 0 0 0 0,1 0 1 0 0,-1 0-1 0 0,2-14 1 0 0,-3 12 103 0 0,-1 0 0 0 0,0 0 0 0 0,-1 1 0 0 0,0-1 1 0 0,0 0-1 0 0,-1 0 0 0 0,-4-12 0 0 0,-1-4 5 0 0,-1-12-16 0 0,3 20 25 0 0,1-1-1 0 0,1 0 0 0 0,-1-27 1 0 0,3 43-48 0 0,0 4 19 0 0,-2 12 16 0 0,-1 18 51 0 0,9 208 209 0 0,1-137-3617 0 0,-4-90 2090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0.117"/>
    </inkml:context>
    <inkml:brush xml:id="br0">
      <inkml:brushProperty name="width" value="0.1" units="cm"/>
      <inkml:brushProperty name="height" value="0.1" units="cm"/>
    </inkml:brush>
  </inkml:definitions>
  <inkml:trace contextRef="#ctx0" brushRef="#br0">7 41 10153 0 0,'-2'-4'100'0'0,"0"2"92"0"0,0-3 60 0 0,10 2 68 0 0,-8 2 20 0 0,0-3 16 0 0,5 4-8 0 0,-5-2-4 0 0,6 1-92 0 0,3-2-100 0 0,1-1-64 0 0,-1 3-80 0 0,6 0-92 0 0,0-6-140 0 0,-2 4-208 0 0,4 5-288 0 0,-4-4-284 0 0,4 2-244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0.444"/>
    </inkml:context>
    <inkml:brush xml:id="br0">
      <inkml:brushProperty name="width" value="0.1" units="cm"/>
      <inkml:brushProperty name="height" value="0.1" units="cm"/>
    </inkml:brush>
  </inkml:definitions>
  <inkml:trace contextRef="#ctx0" brushRef="#br0">109 10 10289 0 0,'-14'-2'103'0'0,"-32"-2"582"0"0,43 4-586 0 0,0 0-1 0 0,0 0 0 0 0,0 1 1 0 0,0-1-1 0 0,0 1 0 0 0,0 0 1 0 0,0 0-1 0 0,0 0 0 0 0,1 0 1 0 0,-1 1-1 0 0,0-1 0 0 0,-4 4 1 0 0,6-4-66 0 0,1-1 0 0 0,-1 1 1 0 0,1 0-1 0 0,-1-1 0 0 0,1 1 1 0 0,-1 0-1 0 0,1 0 0 0 0,-1-1 0 0 0,1 1 1 0 0,0 0-1 0 0,-1 0 0 0 0,1 0 1 0 0,0 0-1 0 0,0-1 0 0 0,0 1 1 0 0,0 0-1 0 0,0 0 0 0 0,0 0 0 0 0,0 0 1 0 0,0 0-1 0 0,0-1 0 0 0,0 1 1 0 0,0 0-1 0 0,0 0 0 0 0,1 0 1 0 0,-1 0-1 0 0,0-1 0 0 0,1 1 0 0 0,-1 0 1 0 0,1 0-1 0 0,-1 0 0 0 0,0-1 1 0 0,1 1-1 0 0,0 0 0 0 0,-1-1 1 0 0,1 1-1 0 0,-1-1 0 0 0,2 2 0 0 0,27 23 355 0 0,-26-23-306 0 0,31 23 359 0 0,-11-9-199 0 0,0 1 1 0 0,22 22 0 0 0,-40-34-223 0 0,0 0 1 0 0,0 0-1 0 0,-1 1 0 0 0,1 0 0 0 0,-1 0 1 0 0,-1 0-1 0 0,1 0 0 0 0,-1 1 1 0 0,0-1-1 0 0,0 1 0 0 0,-1 0 1 0 0,0 0-1 0 0,2 9 0 0 0,-4-12-18 0 0,0 0-1 0 0,0 0 0 0 0,0 0 1 0 0,-1 0-1 0 0,1 0 1 0 0,-1 0-1 0 0,0-1 0 0 0,0 1 1 0 0,0 0-1 0 0,-1 0 0 0 0,1-1 1 0 0,-1 1-1 0 0,0-1 0 0 0,0 0 1 0 0,0 1-1 0 0,-1-1 0 0 0,1 0 1 0 0,-1 0-1 0 0,1 0 1 0 0,-1-1-1 0 0,0 1 0 0 0,0 0 1 0 0,0-1-1 0 0,-1 0 0 0 0,1 0 1 0 0,0 0-1 0 0,-1 0 0 0 0,0-1 1 0 0,-3 2-1 0 0,3-2 0 0 0,1 1 0 0 0,0-1 0 0 0,-1 0 0 0 0,0-1 0 0 0,1 1-1 0 0,-1-1 1 0 0,1 1 0 0 0,-1-1 0 0 0,0 0 0 0 0,1 0 0 0 0,-1-1 0 0 0,1 1-1 0 0,-1-1 1 0 0,0 0 0 0 0,1 0 0 0 0,-1 0 0 0 0,1 0 0 0 0,0 0 0 0 0,-1-1 0 0 0,1 0-1 0 0,0 1 1 0 0,0-1 0 0 0,0 0 0 0 0,0-1 0 0 0,0 1 0 0 0,1 0 0 0 0,-1-1 0 0 0,1 0-1 0 0,-1 0 1 0 0,1 1 0 0 0,-3-6 0 0 0,4 5-1 0 0,0 0 1 0 0,0-1-1 0 0,0 1 0 0 0,0 0 0 0 0,0-1 1 0 0,1 1-1 0 0,-1-1 0 0 0,1 0 0 0 0,0 1 0 0 0,0-1 1 0 0,0 1-1 0 0,1-1 0 0 0,-1 1 0 0 0,1-1 1 0 0,0 1-1 0 0,0-1 0 0 0,0 1 0 0 0,0 0 1 0 0,1 0-1 0 0,2-6 0 0 0,3-4-10 0 0,1 1 0 0 0,1-1 0 0 0,14-15 0 0 0,-9 13-78 0 0,0 0 0 0 0,2 1 0 0 0,0 1 0 0 0,0 0 0 0 0,31-17 0 0 0,-19 14-884 0 0,2 2 0 0 0,56-20 1 0 0,-34 21-1313 0 0,-26 7 941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9.477"/>
    </inkml:context>
    <inkml:brush xml:id="br0">
      <inkml:brushProperty name="width" value="0.1" units="cm"/>
      <inkml:brushProperty name="height" value="0.1" units="cm"/>
    </inkml:brush>
  </inkml:definitions>
  <inkml:trace contextRef="#ctx0" brushRef="#br0">128 69 6973 0 0,'0'0'19'0'0,"-1"-1"1"0"0,1 1-1 0 0,0 0 0 0 0,0-1 1 0 0,-1 1-1 0 0,1 0 1 0 0,0-1-1 0 0,0 1 1 0 0,0 0-1 0 0,0-1 0 0 0,0 1 1 0 0,0-1-1 0 0,-1 1 1 0 0,1 0-1 0 0,0-1 1 0 0,0 1-1 0 0,0-1 0 0 0,0 1 1 0 0,0 0-1 0 0,1-1 1 0 0,-1 1-1 0 0,0-1 1 0 0,0 1-1 0 0,0 0 0 0 0,0-1 1 0 0,0 1-1 0 0,0-1 1 0 0,1 1-1 0 0,-1 0 1 0 0,0-1-1 0 0,0 1 0 0 0,1 0 1 0 0,-1-1-1 0 0,0 1 1 0 0,1-1-1 0 0,-1 1 85 0 0,1 0 1 0 0,-1-1-1 0 0,0 1 0 0 0,0-1 0 0 0,1 1 1 0 0,-1-1-1 0 0,0 1 0 0 0,0-1 0 0 0,0 1 1 0 0,1-1-1 0 0,-1 0 0 0 0,0 1 1 0 0,0-1-1 0 0,0 1 0 0 0,0-1 0 0 0,0 1 1 0 0,0-1-1 0 0,0 0 0 0 0,0 1 0 0 0,-1-2 1 0 0,1 2 106 0 0,0 0-107 0 0,-1-1 1 0 0,1 1-1 0 0,-1 0 0 0 0,1 0 1 0 0,0-1-1 0 0,-1 1 1 0 0,1 0-1 0 0,0 0 0 0 0,-1 0 1 0 0,1 0-1 0 0,-1-1 1 0 0,1 1-1 0 0,-1 0 0 0 0,1 0 1 0 0,-1 0-1 0 0,1 0 1 0 0,0 0-1 0 0,-1 0 0 0 0,1 0 1 0 0,-1 0-1 0 0,1 0 1 0 0,-1 0-1 0 0,1 1 0 0 0,-1-1 1 0 0,1 0-1 0 0,0 0 0 0 0,-2 1 1 0 0,-4 0-109 0 0,1 0 54 0 0,1 0 0 0 0,-1 0 0 0 0,0 0 0 0 0,1 1 0 0 0,0 0 0 0 0,-1 0 0 0 0,1 0 0 0 0,0 0 0 0 0,0 1 0 0 0,0 0 0 0 0,0 0 1 0 0,0 0-1 0 0,1 0 0 0 0,-1 0 0 0 0,1 1 0 0 0,0 0 0 0 0,0-1 0 0 0,0 1 0 0 0,1 0 0 0 0,-1 0 0 0 0,1 1 0 0 0,0-1 0 0 0,0 0 0 0 0,1 1 0 0 0,-2 6 0 0 0,-3 7 12 0 0,2 0 0 0 0,0 0 0 0 0,1 0 0 0 0,1 0-1 0 0,0 0 1 0 0,2 1 0 0 0,0-1 0 0 0,1 1 0 0 0,4 21-1 0 0,-5-38-45 0 0,1 1-1 0 0,-1-1 0 0 0,1 0 1 0 0,0 1-1 0 0,0-1 1 0 0,0 0-1 0 0,0 0 0 0 0,0 1 1 0 0,0-1-1 0 0,0 0 0 0 0,1 0 1 0 0,-1 0-1 0 0,1-1 1 0 0,0 1-1 0 0,-1 0 0 0 0,1 0 1 0 0,0-1-1 0 0,0 0 0 0 0,0 1 1 0 0,4 1-1 0 0,-2-1-5 0 0,0-1 0 0 0,0 0 0 0 0,0 0 0 0 0,1 0 0 0 0,-1-1 1 0 0,0 0-1 0 0,0 1 0 0 0,0-1 0 0 0,1-1 0 0 0,-1 1 0 0 0,5-2 0 0 0,5-1-27 0 0,0-1 0 0 0,0 0 0 0 0,0-1 0 0 0,-1-1 1 0 0,0 0-1 0 0,15-10 0 0 0,-20 11-39 0 0,0 0 1 0 0,0-1-1 0 0,-1 0 1 0 0,1 0-1 0 0,-2-1 1 0 0,1 0-1 0 0,-1-1 1 0 0,0 1-1 0 0,0-1 1 0 0,-1 0-1 0 0,0 0 1 0 0,0-1-1 0 0,4-11 1 0 0,-7 13 37 0 0,0 1 0 0 0,-1-1 0 0 0,1 0 0 0 0,-1 0 0 0 0,-1 0 0 0 0,1 0 0 0 0,-1 0 0 0 0,0 0 1 0 0,-1 0-1 0 0,0 0 0 0 0,0 0 0 0 0,0 1 0 0 0,-1-1 0 0 0,0 0 0 0 0,0 1 0 0 0,-1-1 0 0 0,0 1 0 0 0,0-1 0 0 0,-4-5 0 0 0,2 6-30 0 0,1-1-1 0 0,-1 1 0 0 0,0 0 1 0 0,0 1-1 0 0,-1-1 1 0 0,0 1-1 0 0,0 0 0 0 0,0 1 1 0 0,0 0-1 0 0,-1 0 1 0 0,0 0-1 0 0,0 0 0 0 0,0 1 1 0 0,0 0-1 0 0,0 1 1 0 0,-1 0-1 0 0,1 0 0 0 0,-1 0 1 0 0,0 1-1 0 0,1 0 0 0 0,-16 1 1 0 0,20 0-168 0 0,-1 1-1 0 0,1 0 1 0 0,-1 0 0 0 0,1 0 0 0 0,-1 0 0 0 0,1 0-1 0 0,0 1 1 0 0,0 0 0 0 0,0 0 0 0 0,0 0-1 0 0,0 0 1 0 0,0 0 0 0 0,0 0 0 0 0,1 1 0 0 0,-1-1-1 0 0,1 1 1 0 0,-1 0 0 0 0,1 0 0 0 0,0 0-1 0 0,0 0 1 0 0,1 0 0 0 0,-3 5 0 0 0,2 5-686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0.830"/>
    </inkml:context>
    <inkml:brush xml:id="br0">
      <inkml:brushProperty name="width" value="0.1" units="cm"/>
      <inkml:brushProperty name="height" value="0.1" units="cm"/>
    </inkml:brush>
  </inkml:definitions>
  <inkml:trace contextRef="#ctx0" brushRef="#br0">289 80 9297 0 0,'-22'12'955'0'0,"0"-1"0"0"0,0-1 0 0 0,-1-1-1 0 0,-24 5 1 0 0,26-10 246 0 0,17-7-440 0 0,8-5-170 0 0,-1 6-550 0 0,-1 1 0 0 0,1 0 0 0 0,-1 0 0 0 0,1 0 1 0 0,0 1-1 0 0,-1-1 0 0 0,1 1 0 0 0,0-1 0 0 0,0 1 1 0 0,0 0-1 0 0,-1 0 0 0 0,1 0 0 0 0,0 0 1 0 0,0 1-1 0 0,-1-1 0 0 0,5 2 0 0 0,8 0-5 0 0,4-1-75 0 0,53 0-265 0 0,-65-2 189 0 0,0 1-1 0 0,0-1 1 0 0,0-1-1 0 0,0 1 1 0 0,0-1-1 0 0,0 0 1 0 0,11-6-1 0 0,-16 7 81 0 0,-1 1 0 0 0,0-1-1 0 0,1 0 1 0 0,-1 1-1 0 0,0-1 1 0 0,1 0-1 0 0,-1 0 1 0 0,0 0 0 0 0,0 0-1 0 0,0 0 1 0 0,0 0-1 0 0,0 0 1 0 0,0 0-1 0 0,0 0 1 0 0,0 0-1 0 0,0-1 1 0 0,0 1 0 0 0,-1 0-1 0 0,1-1 1 0 0,-1 1-1 0 0,1 0 1 0 0,-1-1-1 0 0,1 1 1 0 0,-1-1-1 0 0,0 1 1 0 0,1-1 0 0 0,-1 1-1 0 0,0-1 1 0 0,0 1-1 0 0,0-1 1 0 0,0 1-1 0 0,-1-1 1 0 0,1 1 0 0 0,0-1-1 0 0,-1 1 1 0 0,1 0-1 0 0,-1-1 1 0 0,1 1-1 0 0,-1-1 1 0 0,0 1-1 0 0,1 0 1 0 0,-1 0 0 0 0,0-1-1 0 0,0 1 1 0 0,0 0-1 0 0,-1-1 1 0 0,-3-3-1 0 0,1 0 1 0 0,-1 1-1 0 0,0 0 0 0 0,0 0 1 0 0,-1 0-1 0 0,1 0 0 0 0,-1 1 1 0 0,0 0-1 0 0,-9-3 0 0 0,5 3 30 0 0,0 0 0 0 0,-1 2-1 0 0,1-1 1 0 0,-1 1-1 0 0,1 1 1 0 0,-1 0 0 0 0,0 0-1 0 0,1 1 1 0 0,-1 0 0 0 0,1 1-1 0 0,-1 0 1 0 0,-9 4 0 0 0,6-2 102 0 0,2 1 1 0 0,-1 0 0 0 0,0 1 0 0 0,1 0-1 0 0,0 1 1 0 0,1 1 0 0 0,-1 0 0 0 0,-19 18-1 0 0,28-24-68 0 0,1 1-1 0 0,-1-1 1 0 0,1 1-1 0 0,-1 0 0 0 0,1 0 1 0 0,0 0-1 0 0,0 0 1 0 0,0 0-1 0 0,0 1 0 0 0,1-1 1 0 0,0 0-1 0 0,-1 1 1 0 0,1 0-1 0 0,0-1 1 0 0,1 1-1 0 0,-1-1 0 0 0,0 1 1 0 0,1 0-1 0 0,0 0 1 0 0,0-1-1 0 0,0 1 0 0 0,1 0 1 0 0,-1-1-1 0 0,1 1 1 0 0,0 0-1 0 0,0-1 0 0 0,0 1 1 0 0,0-1-1 0 0,1 1 1 0 0,-1-1-1 0 0,1 0 1 0 0,0 1-1 0 0,0-1 0 0 0,0 0 1 0 0,0 0-1 0 0,1-1 1 0 0,-1 1-1 0 0,1 0 0 0 0,0-1 1 0 0,0 1-1 0 0,0-1 1 0 0,0 0-1 0 0,5 3 0 0 0,5 2-142 0 0,1 0-1 0 0,0 0 0 0 0,1-2 1 0 0,0 1-1 0 0,-1-2 0 0 0,2 0 1 0 0,-1-1-1 0 0,0 0 0 0 0,1-1 1 0 0,24-1-1 0 0,-1-1-1572 0 0,1-3 1 0 0,77-13-1 0 0,-74 6 15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1.187"/>
    </inkml:context>
    <inkml:brush xml:id="br0">
      <inkml:brushProperty name="width" value="0.1" units="cm"/>
      <inkml:brushProperty name="height" value="0.1" units="cm"/>
    </inkml:brush>
  </inkml:definitions>
  <inkml:trace contextRef="#ctx0" brushRef="#br0">239 148 6753 0 0,'-5'-18'53'0'0,"2"0"1"0"0,0-1 0 0 0,0-32 0 0 0,0 21 3 0 0,2 19 82 0 0,1 17 478 0 0,0 8-233 0 0,-1 0 0 0 0,0 0-1 0 0,-2-1 1 0 0,1 1-1 0 0,-1 0 1 0 0,-10 23-1 0 0,4-6 171 0 0,-5 15 188 0 0,-28 118 1773 0 0,38-139-2110 0 0,1 0 0 0 0,1 1 1 0 0,1-1-1 0 0,4 46 0 0 0,4-25 36 0 0,26 83 0 0 0,3 23-1504 0 0,-28-114-1086 0 0,-10-61-3039 0 0,-2 8 3708 0 0</inkml:trace>
  <inkml:trace contextRef="#ctx0" brushRef="#br0" timeOffset="1">0 482 6813 0 0,'1'-5'31'0'0,"-1"0"0"0"0,1 0 1 0 0,0 1-1 0 0,0-1 1 0 0,0 0-1 0 0,1 1 1 0 0,0-1-1 0 0,0 1 0 0 0,0 0 1 0 0,0-1-1 0 0,1 1 1 0 0,5-7-1 0 0,-1 2 432 0 0,2 0 0 0 0,-1 0-1 0 0,20-15 1 0 0,-23 20-129 0 0,2 0 1 0 0,-1 0-1 0 0,0 0 0 0 0,1 1 0 0 0,0 0 1 0 0,-1 0-1 0 0,1 1 0 0 0,13-3 0 0 0,-1 2 786 0 0,38-1 0 0 0,14-2-832 0 0,-15-3-2518 0 0,-43 5 837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1.526"/>
    </inkml:context>
    <inkml:brush xml:id="br0">
      <inkml:brushProperty name="width" value="0.1" units="cm"/>
      <inkml:brushProperty name="height" value="0.1" units="cm"/>
    </inkml:brush>
  </inkml:definitions>
  <inkml:trace contextRef="#ctx0" brushRef="#br0">11 16 9465 0 0,'-11'-3'97'0'0,"12"-3"183"0"0,0 6-255 0 0,-1-1 1 0 0,1 0 0 0 0,0 1-1 0 0,0-1 1 0 0,0 1 0 0 0,-1-1-1 0 0,1 1 1 0 0,0-1 0 0 0,0 1-1 0 0,0 0 1 0 0,0 0-1 0 0,0-1 1 0 0,0 1 0 0 0,0 0-1 0 0,0 0 1 0 0,0 0 0 0 0,0 0-1 0 0,0 0 1 0 0,0 0 0 0 0,1 0-1 0 0,15 3-114 0 0,-10-2-241 0 0,1 0 0 0 0,-1 0 0 0 0,0 1 0 0 0,1 0 0 0 0,-1 0 0 0 0,0 0 0 0 0,0 1 0 0 0,-1 0 0 0 0,1 1 0 0 0,9 6 0 0 0,-18 13-4108 0 0,-15 64 4673 0 0,17-85-195 0 0,-1 1 0 0 0,1-1 0 0 0,-17 25 11336 0 0,9-16-10917 0 0,-25 37-125 0 0,25-36 62 0 0,41-15-1479 0 0,102-5 123 0 0,-102 5-380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3.432"/>
    </inkml:context>
    <inkml:brush xml:id="br0">
      <inkml:brushProperty name="width" value="0.1" units="cm"/>
      <inkml:brushProperty name="height" value="0.1" units="cm"/>
    </inkml:brush>
  </inkml:definitions>
  <inkml:trace contextRef="#ctx0" brushRef="#br0">307 64 4608 0 0,'3'-5'1971'0'0,"-3"4"-1791"0"0,0 0 1 0 0,0 1-1 0 0,1-1 0 0 0,-1 0 0 0 0,0 1 0 0 0,1-1 0 0 0,-1 0 0 0 0,0 1 0 0 0,1-1 0 0 0,-1 1 0 0 0,1-1 0 0 0,-1 0 0 0 0,1 1 0 0 0,-1-1 0 0 0,1 1 0 0 0,-1-1 0 0 0,1 1 0 0 0,-1 0 0 0 0,1-1 0 0 0,0 1 0 0 0,-1 0 0 0 0,1-1 0 0 0,0 1 0 0 0,-1 0 0 0 0,2-1 0 0 0,-1 4-128 0 0,-1 0-1 0 0,0-1 0 0 0,0 1 0 0 0,0-1 0 0 0,0 1 0 0 0,0 0 1 0 0,0-1-1 0 0,-1 1 0 0 0,0 2 0 0 0,1-2 27 0 0,-8 81 751 0 0,3 130 0 0 0,5-69-498 0 0,-1-94-289 0 0,-3-1 0 0 0,-1-1 1 0 0,-19 75-1 0 0,16-100-40 0 0,5-18 5 0 0,1 1 0 0 0,0 0 0 0 0,1 0 0 0 0,-1 0 0 0 0,0 10 0 0 0,2-19 66 0 0,1 1 0 0 0,-1-1 0 0 0,0 1 0 0 0,1-1 0 0 0,-1 1 0 0 0,1-1 0 0 0,0 1 0 0 0,0-1-1 0 0,-1 1 1 0 0,1 0 0 0 0,0 0 0 0 0,0-1 0 0 0,0 1 0 0 0,0 0 0 0 0,0 0 0 0 0,1 0 0 0 0,-1 0 0 0 0,0 0 0 0 0,2-1 0 0 0,1-1-52 0 0,1 0 0 0 0,0 1 1 0 0,0 0-1 0 0,0 0 0 0 0,0 0 1 0 0,7-2-1 0 0,82-14-50 0 0,1 4 1 0 0,134-3-1 0 0,-136 12 22 0 0,20-2 14 0 0,262-18 50 0 0,-321 21-56 0 0,-24 3 129 0 0,59-11 1 0 0,-88 12-118 0 0,-1 0-1 0 0,0 0 1 0 0,0 0 0 0 0,0 0-1 0 0,1 0 1 0 0,-1 0 0 0 0,0 0-1 0 0,0 0 1 0 0,1 0 0 0 0,-1 0 0 0 0,0 0-1 0 0,0 0 1 0 0,0 0 0 0 0,1-1-1 0 0,-1 1 1 0 0,0 0 0 0 0,0 0 0 0 0,0 0-1 0 0,0 0 1 0 0,1 0 0 0 0,-1-1-1 0 0,0 1 1 0 0,0 0 0 0 0,0 0 0 0 0,0 0-1 0 0,0 0 1 0 0,1-1 0 0 0,-1 1-1 0 0,0 0 1 0 0,0 0 0 0 0,0 0 0 0 0,0-1-1 0 0,0 1 1 0 0,0 0 0 0 0,0-1-1 0 0,-6-5 250 0 0,-15-4-38 0 0,19 10-191 0 0,-8-4-26 0 0,-1 0 0 0 0,1 2 1 0 0,-23-4-1 0 0,-17-4-27 0 0,49 9 22 0 0,1 1-1 0 0,-1 0 0 0 0,1-1 1 0 0,-1 1-1 0 0,0-1 1 0 0,1 1-1 0 0,-1-1 0 0 0,1 1 1 0 0,0-1-1 0 0,-1 1 1 0 0,1-1-1 0 0,-1 1 0 0 0,1-1 1 0 0,0 0-1 0 0,-1 1 1 0 0,1-1-1 0 0,0 0 0 0 0,0 1 1 0 0,0-1-1 0 0,-1 0 1 0 0,1 1-1 0 0,0-1 0 0 0,0 0 1 0 0,0 1-1 0 0,0-1 1 0 0,0 0-1 0 0,0 1 0 0 0,0-1 1 0 0,0 0-1 0 0,1 1 1 0 0,-1-1-1 0 0,0 0 0 0 0,0 1 1 0 0,1-1-1 0 0,-1 0 1 0 0,1 0-1 0 0,14-31 13 0 0,-11 24-30 0 0,6-13 3 0 0,-1-1 1 0 0,-1-1 0 0 0,-1 0-1 0 0,5-33 1 0 0,9-98 54 0 0,-9 48-20 0 0,22-99-68 0 0,-118 207 9 0 0,-606 25 42 0 0,406-11 19 0 0,210-13-12 0 0,0 4-1 0 0,-133 28 1 0 0,205-35-17 0 0,-39 15-18 0 0,25-3-44 0 0,16-11 61 0 0,-1-1-1 0 0,1 1 1 0 0,0-1-1 0 0,0 1 1 0 0,0-1-1 0 0,-1 1 1 0 0,1-1 0 0 0,0 1-1 0 0,0-1 1 0 0,0 1-1 0 0,0-1 1 0 0,0 1 0 0 0,0 0-1 0 0,0-1 1 0 0,0 1-1 0 0,0-1 1 0 0,0 1 0 0 0,0-1-1 0 0,0 1 1 0 0,1-1-1 0 0,-1 1 1 0 0,0-1-1 0 0,0 1 1 0 0,1-1 0 0 0,-1 1-1 0 0,0-1 1 0 0,0 0-1 0 0,1 1 1 0 0,0 0 0 0 0,0 1-34 0 0,1-1 0 0 0,0 1 1 0 0,0 0-1 0 0,0-1 0 0 0,1 0 1 0 0,-1 1-1 0 0,0-1 0 0 0,0 0 1 0 0,1 0-1 0 0,-1 0 0 0 0,5 1 1 0 0,32 5-481 0 0,-22-4 201 0 0,158 19-3905 0 0,-124-18 2660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3.931"/>
    </inkml:context>
    <inkml:brush xml:id="br0">
      <inkml:brushProperty name="width" value="0.1" units="cm"/>
      <inkml:brushProperty name="height" value="0.1" units="cm"/>
    </inkml:brush>
  </inkml:definitions>
  <inkml:trace contextRef="#ctx0" brushRef="#br0">36 57 7709 0 0,'-1'0'16'0'0,"0"0"0"0"0,0-1 0 0 0,-1 1-1 0 0,1 0 1 0 0,0-1 0 0 0,0 0 0 0 0,0 1 0 0 0,0-1 0 0 0,0 0 0 0 0,0 1 0 0 0,0-1 0 0 0,0 0 0 0 0,0 0 0 0 0,0 0 0 0 0,0 0 0 0 0,0 0 0 0 0,0 0 0 0 0,1 0 0 0 0,-1 0 0 0 0,0 0 0 0 0,1 0-1 0 0,-1-1 1 0 0,1 1 0 0 0,0 0 0 0 0,-1 0 0 0 0,1-2 0 0 0,-1 2 88 0 0,1 0-1 0 0,-1 0 1 0 0,1-1-1 0 0,0 1 1 0 0,0 0-1 0 0,-1 0 1 0 0,1-1-1 0 0,0 1 1 0 0,0 0-1 0 0,0 0 1 0 0,0-1-1 0 0,0 1 1 0 0,1 0-1 0 0,-1 0 1 0 0,0-1-1 0 0,1 1 1 0 0,-1 0-1 0 0,1 0 1 0 0,-1 0-1 0 0,1-1 1 0 0,-1 1-1 0 0,1 0 1 0 0,0 0-1 0 0,-1 0 1 0 0,1 0-1 0 0,1-1 1 0 0,-1 2-74 0 0,-1 0 0 0 0,0 0 0 0 0,1 0 0 0 0,-1 0 0 0 0,0 0 1 0 0,1 0-1 0 0,-1 1 0 0 0,0-1 0 0 0,1 0 0 0 0,-1 0 0 0 0,0 0 1 0 0,0 0-1 0 0,1 0 0 0 0,-1 1 0 0 0,0-1 0 0 0,1 0 0 0 0,-1 0 1 0 0,0 0-1 0 0,0 1 0 0 0,1-1 0 0 0,-1 0 0 0 0,0 0 0 0 0,0 1 1 0 0,0-1-1 0 0,0 0 0 0 0,1 1 0 0 0,-1-1 0 0 0,0 0 0 0 0,0 1 1 0 0,0-1-1 0 0,0 0 0 0 0,0 0 0 0 0,0 1 0 0 0,0-1 0 0 0,0 0 1 0 0,0 1-1 0 0,0-1 0 0 0,0 0 0 0 0,0 1 0 0 0,0-1 0 0 0,0 1 1 0 0,2 20 167 0 0,-1-17-109 0 0,0 28 86 0 0,-1 0-1 0 0,-6 49 0 0 0,0-17-182 0 0,-3-2 7 0 0,6-50 21 0 0,0 0 0 0 0,2 0 0 0 0,-1 0 0 0 0,2 0 0 0 0,-1 1 0 0 0,3 20 0 0 0,-1-32 10 0 0,-1-1 0 0 0,0 1 0 0 0,0-1 0 0 0,1 1 0 0 0,-1-1 0 0 0,1 1 0 0 0,-1-1 0 0 0,0 1 0 0 0,1-1 0 0 0,-1 1 0 0 0,1-1 0 0 0,-1 0 0 0 0,1 1 0 0 0,-1-1 0 0 0,1 0 0 0 0,-1 1 0 0 0,1-1 0 0 0,-1 0 0 0 0,1 0 0 0 0,-1 1 0 0 0,1-1 0 0 0,0 0 0 0 0,-1 0 0 0 0,1 0 0 0 0,-1 0 0 0 0,1 0 0 0 0,0 0 0 0 0,-1 0 0 0 0,1 0 0 0 0,-1 0 0 0 0,1 0 0 0 0,0 0 0 0 0,24-5 503 0 0,-19 3-479 0 0,126-25 258 0 0,209-15 0 0 0,-329 42-194 0 0,-20 4-725 0 0,-18 1-3424 0 0,21-4 2673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4.350"/>
    </inkml:context>
    <inkml:brush xml:id="br0">
      <inkml:brushProperty name="width" value="0.1" units="cm"/>
      <inkml:brushProperty name="height" value="0.1" units="cm"/>
    </inkml:brush>
  </inkml:definitions>
  <inkml:trace contextRef="#ctx0" brushRef="#br0">7 7 6657 0 0,'-2'-6'8629'0'0,"6"14"-8690"0"0,-2 13 171 0 0,8 62 2 0 0,-7-14-14 0 0,-2 126-29 0 0,0-176-51 0 0,-2 1-1 0 0,-4 33 1 0 0,3-36-6 0 0,-5 25-75 0 0,-2 11 99 0 0,7-17-3706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4.927"/>
    </inkml:context>
    <inkml:brush xml:id="br0">
      <inkml:brushProperty name="width" value="0.1" units="cm"/>
      <inkml:brushProperty name="height" value="0.1" units="cm"/>
    </inkml:brush>
  </inkml:definitions>
  <inkml:trace contextRef="#ctx0" brushRef="#br0">73 176 6597 0 0,'-3'-1'176'0'0,"0"-1"0"0"0,0 1 1 0 0,0 0-1 0 0,1-1 0 0 0,-1 0 1 0 0,0 1-1 0 0,1-1 0 0 0,-1 0 1 0 0,1 0-1 0 0,0-1 1 0 0,-4-3-1 0 0,1 0 519 0 0,4 6-654 0 0,1 0 0 0 0,0-1 0 0 0,0 1 0 0 0,0-1 1 0 0,0 1-1 0 0,-1-1 0 0 0,1 1 0 0 0,0-1 1 0 0,0 1-1 0 0,0-1 0 0 0,0 1 0 0 0,0-1 0 0 0,0 1 1 0 0,0-1-1 0 0,0 1 0 0 0,0-1 0 0 0,1 1 1 0 0,-1-1-1 0 0,0 1 0 0 0,0-1 0 0 0,0 1 1 0 0,0 0-1 0 0,1-1 0 0 0,-1 1 0 0 0,0-1 0 0 0,0 1 1 0 0,1 0-1 0 0,-1-1 0 0 0,0 1 0 0 0,1-1 1 0 0,-1 1-1 0 0,1-1 0 0 0,13-10 319 0 0,7 2-294 0 0,1 1 1 0 0,-1 2 0 0 0,1 0 0 0 0,41-5-1 0 0,-12 2-55 0 0,109-19-93 0 0,224-9 0 0 0,-356 36 78 0 0,-6-1-12 0 0,1 1-1 0 0,42 4 0 0 0,-73 53 708 0 0,9-33-531 0 0,2 0 1 0 0,0 0-1 0 0,13 41 0 0 0,-9-39-87 0 0,-1 0-1 0 0,-2 1 1 0 0,2 28-1 0 0,-3-3-8 0 0,-1-6 5 0 0,-5 81-1 0 0,-2-37 62 0 0,3-85-126 0 0,1 0 1 0 0,-1 0 0 0 0,0 0 0 0 0,0 0 0 0 0,0 0 0 0 0,0 0 0 0 0,-5 5 0 0 0,3-5 4 0 0,-1-1 0 0 0,1 0 0 0 0,-1 0 1 0 0,0 0-1 0 0,0 0 0 0 0,0-1 0 0 0,0 0 0 0 0,0 0 0 0 0,-1 0 0 0 0,1-1 1 0 0,-1 0-1 0 0,1 0 0 0 0,-1 0 0 0 0,-5 0 0 0 0,-45 0 46 0 0,-67-8 1 0 0,49 2-22 0 0,69 5-32 0 0,-245-9 39 0 0,172 9-78 0 0,-92 14 0 0 0,146-11 7 0 0,2-1-195 0 0,-38 10 0 0 0,57-11-118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5.392"/>
    </inkml:context>
    <inkml:brush xml:id="br0">
      <inkml:brushProperty name="width" value="0.1" units="cm"/>
      <inkml:brushProperty name="height" value="0.1" units="cm"/>
    </inkml:brush>
  </inkml:definitions>
  <inkml:trace contextRef="#ctx0" brushRef="#br0">0 1 5973 0 0,'9'0'153'0'0,"-9"0"-150"0"0,0 0 1 0 0,0 0-1 0 0,0 0 1 0 0,1 0-1 0 0,-1 0 1 0 0,0 0-1 0 0,0 0 0 0 0,1 0 1 0 0,-1 0-1 0 0,0 0 1 0 0,0 0-1 0 0,1 0 1 0 0,-1 0-1 0 0,0 0 1 0 0,0 0-1 0 0,0 0 1 0 0,1 0-1 0 0,-1 0 1 0 0,0 0-1 0 0,0 0 1 0 0,0 1-1 0 0,1-1 1 0 0,-1 0-1 0 0,0 0 1 0 0,0 0-1 0 0,0 0 1 0 0,0 1-1 0 0,1-1 1 0 0,-1 0-1 0 0,0 0 1 0 0,0 0-1 0 0,0 1 1 0 0,0-1-1 0 0,0 0 1 0 0,0 0-1 0 0,0 0 1 0 0,0 1-1 0 0,1-1 1 0 0,-1 0-1 0 0,8 14-245 0 0,-1 6-193 0 0,-4-10-346 0 0,-2-7 370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5.765"/>
    </inkml:context>
    <inkml:brush xml:id="br0">
      <inkml:brushProperty name="width" value="0.1" units="cm"/>
      <inkml:brushProperty name="height" value="0.1" units="cm"/>
    </inkml:brush>
  </inkml:definitions>
  <inkml:trace contextRef="#ctx0" brushRef="#br0">0 21 5088 0 0,'7'-14'443'0'0,"-4"8"1257"0"0,-2 19 148 0 0,23 260 1738 0 0,-1 2-3857 0 0,-27-257-2929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6.260"/>
    </inkml:context>
    <inkml:brush xml:id="br0">
      <inkml:brushProperty name="width" value="0.1" units="cm"/>
      <inkml:brushProperty name="height" value="0.1" units="cm"/>
    </inkml:brush>
  </inkml:definitions>
  <inkml:trace contextRef="#ctx0" brushRef="#br0">44 115 6625 0 0,'0'-11'197'0'0,"-1"9"-17"0"0,1 0-1 0 0,0 0 1 0 0,0 0-1 0 0,0 0 1 0 0,0 0-1 0 0,1 0 1 0 0,-1 0 0 0 0,0 0-1 0 0,1 0 1 0 0,-1 0-1 0 0,2-2 1 0 0,-1 3-119 0 0,0 0 1 0 0,0 0 0 0 0,1 0 0 0 0,-1 0-1 0 0,0 0 1 0 0,1 0 0 0 0,-1 0 0 0 0,1 1-1 0 0,-1-1 1 0 0,1 1 0 0 0,-1-1 0 0 0,1 1-1 0 0,-1-1 1 0 0,1 1 0 0 0,-1 0 0 0 0,1 0 0 0 0,2 0-1 0 0,387-23-53 0 0,-165 15-3 0 0,-171 5 11 0 0,7 1 210 0 0,-1-3-1 0 0,86-18 1 0 0,-134 20 575 0 0,-16 6 2 0 0,1-2-776 0 0,1 1 1 0 0,-1-1 0 0 0,1 0 0 0 0,0 1-1 0 0,-1-1 1 0 0,1 0 0 0 0,0 1-1 0 0,0 0 1 0 0,0-1 0 0 0,0 1-1 0 0,0-1 1 0 0,-1 4 0 0 0,-1 9-15 0 0,1 0-1 0 0,1-1 1 0 0,0 1 0 0 0,1 0-1 0 0,2 23 1 0 0,15 71 8 0 0,-7-55 22 0 0,-3 6 28 0 0,-2-1 0 0 0,-3 2-1 0 0,-10 100 1 0 0,7-117-39 0 0,1-24-24 0 0,-1-1 0 0 0,-4 19 0 0 0,5-36-8 0 0,-1 1-1 0 0,1-1 1 0 0,-1 1-1 0 0,0-1 1 0 0,0 1-1 0 0,1-1 1 0 0,-1 0-1 0 0,0 0 1 0 0,0 1-1 0 0,0-1 1 0 0,-1 0-1 0 0,1 0 1 0 0,0 0-1 0 0,0 0 1 0 0,-1 0-1 0 0,1 0 1 0 0,0 0-1 0 0,-1-1 1 0 0,1 1-1 0 0,-1 0 1 0 0,1-1-1 0 0,-1 1 1 0 0,1-1-1 0 0,-1 0 1 0 0,1 1-1 0 0,-1-1 1 0 0,1 0-1 0 0,-4 0 1 0 0,-6 0-4 0 0,-1 0 0 0 0,0 0-1 0 0,-11-3 1 0 0,6 2 2 0 0,-224-21-25 0 0,-257-9 147 0 0,483 31-189 0 0,-68 4 247 0 0,75-3-314 0 0,0 0 0 0 0,-1 1 1 0 0,1 0-1 0 0,0 0 0 0 0,1 1 0 0 0,-1-1 0 0 0,-12 8 0 0 0,19-10 108 0 0,1 0 1 0 0,0 0-1 0 0,0 0 0 0 0,-1 0 1 0 0,1 0-1 0 0,0 1 0 0 0,0-1 1 0 0,0 0-1 0 0,-1 0 0 0 0,1 0 1 0 0,0 0-1 0 0,0 0 0 0 0,0 0 1 0 0,-1 1-1 0 0,1-1 0 0 0,0 0 1 0 0,0 0-1 0 0,0 0 0 0 0,0 1 0 0 0,0-1 1 0 0,-1 0-1 0 0,1 0 0 0 0,0 0 1 0 0,0 1-1 0 0,0-1 0 0 0,0 0 1 0 0,0 0-1 0 0,0 0 0 0 0,0 1 1 0 0,0-1-1 0 0,0 0 0 0 0,0 0 1 0 0,0 1-1 0 0,0-1 0 0 0,0 0 1 0 0,0 0-1 0 0,0 1 0 0 0,0-1 0 0 0,0 0 1 0 0,0 0-1 0 0,0 0 0 0 0,0 1 1 0 0,0-1-1 0 0,1 0 0 0 0,-1 0 1 0 0,0 0-1 0 0,0 1 0 0 0,0-1 1 0 0,0 0-1 0 0,1 0 0 0 0,9 5-1518 0 0,-5-4 438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9.910"/>
    </inkml:context>
    <inkml:brush xml:id="br0">
      <inkml:brushProperty name="width" value="0.1" units="cm"/>
      <inkml:brushProperty name="height" value="0.1" units="cm"/>
    </inkml:brush>
  </inkml:definitions>
  <inkml:trace contextRef="#ctx0" brushRef="#br0">32 62 8229 0 0,'1'0'23'0'0,"-1"0"-1"0"0,0 0 1 0 0,0 0 0 0 0,0 0 0 0 0,1 0-1 0 0,-1 0 1 0 0,0-1 0 0 0,0 1 0 0 0,0 0 0 0 0,1 0-1 0 0,-1 0 1 0 0,0 0 0 0 0,0 0 0 0 0,0 0 0 0 0,0 0-1 0 0,1 0 1 0 0,-1 0 0 0 0,0-1 0 0 0,0 1-1 0 0,0 0 1 0 0,0 0 0 0 0,1 0 0 0 0,-1 0 0 0 0,0 0-1 0 0,0-1 1 0 0,0 1 0 0 0,0 0 0 0 0,0 0 0 0 0,0 0-1 0 0,0 0 1 0 0,-1-4 1342 0 0,-1 8 89 0 0,-22 36-17 0 0,22-31-1383 0 0,0-1 1 0 0,0 0-1 0 0,1 1 0 0 0,0-1 0 0 0,0 1 0 0 0,1-1 0 0 0,0 1 1 0 0,0-1-1 0 0,1 1 0 0 0,0-1 0 0 0,1 1 0 0 0,0-1 0 0 0,0 0 1 0 0,1 0-1 0 0,6 13 0 0 0,-7-15-32 0 0,1-1 0 0 0,1 0 0 0 0,-1 0 0 0 0,1 0 0 0 0,0 0 0 0 0,0-1 0 0 0,0 0 0 0 0,1 1 1 0 0,-1-1-1 0 0,1-1 0 0 0,0 1 0 0 0,0-1 0 0 0,0 0 0 0 0,1 0 0 0 0,-1 0 0 0 0,1-1 0 0 0,0 0 0 0 0,-1 0 0 0 0,1 0 0 0 0,0-1 0 0 0,0 0 0 0 0,9 1 0 0 0,-8-2-30 0 0,0 0 1 0 0,1 0-1 0 0,-1 0 0 0 0,0-1 0 0 0,0 0 0 0 0,0-1 0 0 0,0 1 0 0 0,0-1 0 0 0,0-1 0 0 0,-1 1 0 0 0,1-1 0 0 0,0 0 1 0 0,-1-1-1 0 0,0 1 0 0 0,0-1 0 0 0,10-9 0 0 0,-12 9-19 0 0,0 0 0 0 0,-1 0 1 0 0,0 0-1 0 0,1-1 0 0 0,-2 1 0 0 0,1-1 1 0 0,0 0-1 0 0,-1 0 0 0 0,0 0 0 0 0,0 0 1 0 0,-1 0-1 0 0,1 0 0 0 0,-1 0 0 0 0,0-1 0 0 0,0 1 1 0 0,-1 0-1 0 0,0-1 0 0 0,0 1 0 0 0,0 0 1 0 0,0-1-1 0 0,-1 1 0 0 0,0 0 0 0 0,-1-6 1 0 0,-2 0-2 0 0,0 1 1 0 0,0 0 0 0 0,-1 0-1 0 0,0 0 1 0 0,0 0 0 0 0,-1 1-1 0 0,-1 0 1 0 0,0 0 0 0 0,-15-16 0 0 0,18 21-7 0 0,0 0 1 0 0,0 0-1 0 0,-1 0 1 0 0,0 1 0 0 0,1-1-1 0 0,-1 1 1 0 0,0 0-1 0 0,0 1 1 0 0,-1-1 0 0 0,1 1-1 0 0,-1 0 1 0 0,1 0 0 0 0,-1 1-1 0 0,0-1 1 0 0,1 1-1 0 0,-1 1 1 0 0,0-1 0 0 0,0 1-1 0 0,0 0 1 0 0,-9 1 0 0 0,12 0-146 0 0,0-1 0 0 0,1 1 1 0 0,-1 0-1 0 0,0 0 1 0 0,1 0-1 0 0,-1 0 1 0 0,1 1-1 0 0,-1-1 1 0 0,1 1-1 0 0,0-1 1 0 0,-1 1-1 0 0,1 0 1 0 0,0 0-1 0 0,0 0 0 0 0,0 0 1 0 0,1 0-1 0 0,-1 1 1 0 0,0-1-1 0 0,1 0 1 0 0,0 1-1 0 0,-1-1 1 0 0,1 1-1 0 0,0 0 1 0 0,0-1-1 0 0,0 1 1 0 0,0 3-1 0 0,2 6-1014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6.587"/>
    </inkml:context>
    <inkml:brush xml:id="br0">
      <inkml:brushProperty name="width" value="0.1" units="cm"/>
      <inkml:brushProperty name="height" value="0.1" units="cm"/>
    </inkml:brush>
  </inkml:definitions>
  <inkml:trace contextRef="#ctx0" brushRef="#br0">0 60 5849 0 0,'2'-4'239'0'0,"-1"1"0"0"0,1-1 0 0 0,-1 1 0 0 0,0-1 0 0 0,0 0 1 0 0,-1 1-1 0 0,1-1 0 0 0,-1 0 0 0 0,0 1 0 0 0,1-1 0 0 0,-2 0 1 0 0,1 0-1 0 0,0 1 0 0 0,-2-5 0 0 0,4 12 13 0 0,-1 0 0 0 0,0 1 1 0 0,0-1-1 0 0,-1 1 0 0 0,1-1 0 0 0,-1 6 0 0 0,3 16 61 0 0,67 460 969 0 0,-72-469-1801 0 0,2-16 438 0 0,0-1-1 0 0,0 0 0 0 0,0 1 1 0 0,0-1-1 0 0,0 0 0 0 0,0 1 1 0 0,0-1-1 0 0,0 0 0 0 0,0 1 1 0 0,0-1-1 0 0,0 0 1 0 0,0 0-1 0 0,0 1 0 0 0,0-1 1 0 0,-1 0-1 0 0,1 1 0 0 0,0-1 1 0 0,0 0-1 0 0,0 1 0 0 0,0-1 1 0 0,0 0-1 0 0,-1 0 1 0 0,1 1-1 0 0,0-1 0 0 0,0 0 1 0 0,-1 0-1 0 0,1 0 0 0 0,0 1 1 0 0,0-1-1 0 0,-1 0 1 0 0,1 0-1 0 0,0 0 0 0 0,-1 0 1 0 0,1 1-1 0 0,0-1 0 0 0,0 0 1 0 0,-1 0-1 0 0,1 0 0 0 0,0 0 1 0 0,-1 0-1 0 0,-3-2-1127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5:37.081"/>
    </inkml:context>
    <inkml:brush xml:id="br0">
      <inkml:brushProperty name="width" value="0.1" units="cm"/>
      <inkml:brushProperty name="height" value="0.1" units="cm"/>
    </inkml:brush>
  </inkml:definitions>
  <inkml:trace contextRef="#ctx0" brushRef="#br0">75 142 6597 0 0,'-75'-45'1856'0'0,"81"47"-1740"0"0,-1-1 1 0 0,1 1-1 0 0,-1-1 0 0 0,1 0 1 0 0,-1-1-1 0 0,1 1 1 0 0,0-1-1 0 0,8-1 0 0 0,10 2-92 0 0,73 1-152 0 0,0-3 0 0 0,-1-5 1 0 0,1-4-1 0 0,151-36 0 0 0,-176 27 106 0 0,26-6 633 0 0,-100 33-436 0 0,0 0-1 0 0,1 1 1 0 0,0-1 0 0 0,0 0 0 0 0,0 1 0 0 0,1-1 0 0 0,0 0 0 0 0,2 12 0 0 0,40 91 202 0 0,-31-87-311 0 0,-1 0 0 0 0,-1 1-1 0 0,-1 0 1 0 0,8 48 0 0 0,-13-46 51 0 0,6 90 679 0 0,-7-86-641 0 0,1 0-1 0 0,10 39 0 0 0,-3-17-53 0 0,-10-51 199 0 0,1 4-108 0 0,1 1-84 0 0,1 15 1415 0 0,-16-21-1418 0 0,-43-1-98 0 0,42 1-132 0 0,-32-8-233 0 0,-152-21-392 0 0,79 13-418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3.721"/>
    </inkml:context>
    <inkml:brush xml:id="br0">
      <inkml:brushProperty name="width" value="0.1" units="cm"/>
      <inkml:brushProperty name="height" value="0.1" units="cm"/>
    </inkml:brush>
  </inkml:definitions>
  <inkml:trace contextRef="#ctx0" brushRef="#br0">498 313 7549 0 0,'0'-16'-37'0'0,"-1"-1"384"0"0,1 0 0 0 0,1-1-1 0 0,0 1 1 0 0,1 0 0 0 0,1-1 0 0 0,1 1 0 0 0,8-24-1 0 0,1 9 899 0 0,-11 24-775 0 0,1 0-1 0 0,1-1 1 0 0,-1 1 0 0 0,2 0 0 0 0,-1 0 0 0 0,1 1 0 0 0,0 0 0 0 0,0-1 0 0 0,1 2 0 0 0,0-1 0 0 0,10-9 0 0 0,-16 16-425 0 0,1 0 1 0 0,-1-1-1 0 0,0 1 0 0 0,0 0 0 0 0,0 0 1 0 0,1 0-1 0 0,-1-1 0 0 0,0 1 0 0 0,0 0 1 0 0,1 0-1 0 0,-1 0 0 0 0,0 0 0 0 0,0 0 1 0 0,1 0-1 0 0,-1 0 0 0 0,0-1 0 0 0,1 1 1 0 0,-1 0-1 0 0,0 0 0 0 0,0 0 0 0 0,1 0 1 0 0,-1 0-1 0 0,0 0 0 0 0,1 0 0 0 0,-1 0 1 0 0,0 0-1 0 0,1 1 0 0 0,-1-1 0 0 0,0 0 1 0 0,0 0-1 0 0,1 0 0 0 0,-1 0 0 0 0,0 0 1 0 0,0 0-1 0 0,1 1 0 0 0,-1-1 0 0 0,0 0 1 0 0,0 0-1 0 0,1 0 0 0 0,-1 1 0 0 0,3 14 988 0 0,-6 19 142 0 0,-7 5-293 0 0,-1-1 1 0 0,-2-1-1 0 0,-32 68 0 0 0,-72 98 3 0 0,-43 26-515 0 0,18-30-425 0 0,125-171-304 0 0,0 0 0 0 0,2 1-1 0 0,-14 37 1 0 0,22-45-829 0 0,1-1-1 0 0,0 1 1 0 0,-3 29 0 0 0,5-13-1314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4.390"/>
    </inkml:context>
    <inkml:brush xml:id="br0">
      <inkml:brushProperty name="width" value="0.1" units="cm"/>
      <inkml:brushProperty name="height" value="0.1" units="cm"/>
    </inkml:brush>
  </inkml:definitions>
  <inkml:trace contextRef="#ctx0" brushRef="#br0">151 28 9501 0 0,'10'-13'135'0'0,"-9"13"-87"0"0,-1-1 0 0 0,0 0 0 0 0,1 0 1 0 0,-1 0-1 0 0,1 1 0 0 0,-1-1 0 0 0,1 0 0 0 0,-1 1 0 0 0,1-1 1 0 0,-1 0-1 0 0,1 1 0 0 0,0-1 0 0 0,-1 1 0 0 0,1-1 0 0 0,0 1 1 0 0,0-1-1 0 0,-1 1 0 0 0,1 0 0 0 0,0-1 0 0 0,0 1 0 0 0,0 0 1 0 0,-1 0-1 0 0,1-1 0 0 0,0 1 0 0 0,0 0 0 0 0,0 0 1 0 0,0 0-1 0 0,0 0 0 0 0,1 0 0 0 0,0 2 71 0 0,-1 0-1 0 0,1 1 1 0 0,-1-1 0 0 0,0 0 0 0 0,0 1-1 0 0,0-1 1 0 0,0 1 0 0 0,0-1 0 0 0,0 1-1 0 0,0 4 1 0 0,1-1-4 0 0,2 8 42 0 0,-1-1 0 0 0,2 17-1 0 0,1 5-49 0 0,-5-30-88 0 0,0-1 0 0 0,-1 1 1 0 0,1 0-1 0 0,-1 0 0 0 0,0 0 1 0 0,-1 0-1 0 0,1 0 0 0 0,-1-1 1 0 0,0 1-1 0 0,0 0 0 0 0,0 0 1 0 0,-1-1-1 0 0,-3 9 1 0 0,3-10-12 0 0,1 0 0 0 0,-1 0 0 0 0,0-1 0 0 0,0 1 0 0 0,0 0 0 0 0,-1-1 0 0 0,1 0 0 0 0,-1 1 0 0 0,1-1 0 0 0,-1 0 0 0 0,0-1 1 0 0,0 1-1 0 0,0 0 0 0 0,0-1 0 0 0,0 1 0 0 0,0-1 0 0 0,0 0 0 0 0,0 0 0 0 0,0 0 0 0 0,-7 0 0 0 0,1 1 4 0 0,1-2-1 0 0,-1 1 0 0 0,0-1 1 0 0,1-1-1 0 0,-1 1 0 0 0,1-1 1 0 0,-1-1-1 0 0,1 0 0 0 0,-1 0 1 0 0,1-1-1 0 0,0 0 0 0 0,0 0 1 0 0,-9-5-1 0 0,15 7-10 0 0,1 0 0 0 0,0 0 1 0 0,-1 0-1 0 0,1 0 0 0 0,0 0 0 0 0,0-1 1 0 0,0 1-1 0 0,0 0 0 0 0,0-1 1 0 0,0 1-1 0 0,0 0 0 0 0,0-1 0 0 0,0 1 1 0 0,1-1-1 0 0,-1 1 0 0 0,1-1 0 0 0,-1 1 1 0 0,1-1-1 0 0,0 0 0 0 0,-1-2 0 0 0,1 1-1 0 0,1 0 1 0 0,-1 1-1 0 0,0-1 0 0 0,1 0 0 0 0,0 0 0 0 0,0 1 0 0 0,0-1 0 0 0,0 0 0 0 0,0 1 0 0 0,0-1 0 0 0,2-2 1 0 0,5-5-23 0 0,0 0 0 0 0,0 0 0 0 0,1 0 1 0 0,11-8-1 0 0,-20 18 20 0 0,29-25-1035 0 0,1 2-1 0 0,39-23 1 0 0,-63 42 50 0 0,-4 2-204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4.730"/>
    </inkml:context>
    <inkml:brush xml:id="br0">
      <inkml:brushProperty name="width" value="0.1" units="cm"/>
      <inkml:brushProperty name="height" value="0.1" units="cm"/>
    </inkml:brush>
  </inkml:definitions>
  <inkml:trace contextRef="#ctx0" brushRef="#br0">95 8 10185 0 0,'1'-8'502'0'0,"2"8"258"0"0,-3 1-699 0 0,1 0-1 0 0,-1 0 1 0 0,0 0-1 0 0,1 0 0 0 0,-1 0 1 0 0,0 0-1 0 0,0 0 1 0 0,0 0-1 0 0,0 0 0 0 0,0 0 1 0 0,0 0-1 0 0,0 0 1 0 0,-1 0-1 0 0,1 0 0 0 0,-1 2 1 0 0,-47 189 3494 0 0,33-127-3975 0 0,3 1 1 0 0,3 0 0 0 0,-1 82-1 0 0,6-88-3442 0 0,4-42 2198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5.087"/>
    </inkml:context>
    <inkml:brush xml:id="br0">
      <inkml:brushProperty name="width" value="0.1" units="cm"/>
      <inkml:brushProperty name="height" value="0.1" units="cm"/>
    </inkml:brush>
  </inkml:definitions>
  <inkml:trace contextRef="#ctx0" brushRef="#br0">77 81 8993 0 0,'1'0'2'0'0,"1"1"1"0"0,0 0-1 0 0,0-1 1 0 0,0 1-1 0 0,0-1 0 0 0,0 0 1 0 0,0 1-1 0 0,0-1 1 0 0,0 0-1 0 0,0 0 1 0 0,0 0-1 0 0,0-1 1 0 0,0 1-1 0 0,0 0 1 0 0,0-1-1 0 0,0 1 0 0 0,2-2 1 0 0,25-2 442 0 0,-26 4-329 0 0,1 1 1 0 0,0-1-1 0 0,-1 1 1 0 0,1 0 0 0 0,-1 0-1 0 0,1 0 1 0 0,-1 1-1 0 0,0-1 1 0 0,0 1 0 0 0,1 0-1 0 0,-1 0 1 0 0,0 0-1 0 0,0 0 1 0 0,-1 0 0 0 0,1 1-1 0 0,0-1 1 0 0,-1 1-1 0 0,5 6 1 0 0,-6-7-70 0 0,1 1-1 0 0,-1 0 1 0 0,0 0-1 0 0,0 0 1 0 0,0-1-1 0 0,0 1 1 0 0,-1 0-1 0 0,1 0 1 0 0,-1 0-1 0 0,0 0 1 0 0,0 0-1 0 0,0 1 1 0 0,0-1 0 0 0,0 0-1 0 0,0 0 1 0 0,-1 0-1 0 0,0 0 1 0 0,1 0-1 0 0,-1-1 1 0 0,0 1-1 0 0,-1 0 1 0 0,1 0-1 0 0,-3 3 1 0 0,2-2-38 0 0,-1-1 0 0 0,0 0 0 0 0,1 0 0 0 0,-2 0 1 0 0,1 0-1 0 0,0 0 0 0 0,0-1 0 0 0,-1 1 0 0 0,0-1 0 0 0,1 0 1 0 0,-1 0-1 0 0,0 0 0 0 0,-7 1 0 0 0,-4 2-4 0 0,-1-1 1 0 0,-18 3-1 0 0,29-6-1 0 0,1 0-1 0 0,-1-1 1 0 0,1 1-1 0 0,-1-1 1 0 0,0 0 0 0 0,1-1-1 0 0,-1 1 1 0 0,0-1 0 0 0,1 0-1 0 0,-1 0 1 0 0,1 0 0 0 0,-1-1-1 0 0,1 1 1 0 0,0-1 0 0 0,0 0-1 0 0,-5-3 1 0 0,9 4-4 0 0,-1 0 1 0 0,0 0 0 0 0,1 0-1 0 0,-1 0 1 0 0,1 0 0 0 0,-1 0-1 0 0,1 0 1 0 0,0-1-1 0 0,-1 1 1 0 0,1 0 0 0 0,0 0-1 0 0,0 0 1 0 0,0-1 0 0 0,-1 1-1 0 0,1 0 1 0 0,1 0-1 0 0,-1 0 1 0 0,0-1 0 0 0,0 1-1 0 0,0 0 1 0 0,1 0 0 0 0,-1 0-1 0 0,0 0 1 0 0,1-1-1 0 0,0 0 1 0 0,14-30-15 0 0,-15 32 14 0 0,11-20-3 0 0,1 0 0 0 0,1 2 0 0 0,27-33 0 0 0,-36 46-1 0 0,1 0 1 0 0,-1 1-1 0 0,1-1 0 0 0,1 1 0 0 0,-1 0 0 0 0,0 1 0 0 0,1-1 0 0 0,0 1 0 0 0,0 0 1 0 0,0 0-1 0 0,0 1 0 0 0,0 0 0 0 0,1 0 0 0 0,-1 0 0 0 0,1 1 0 0 0,-1 0 0 0 0,13-1 1 0 0,-17 2-20 0 0,-1 0 0 0 0,0 0 0 0 0,1 0 0 0 0,-1 0 0 0 0,1 1 0 0 0,-1-1 0 0 0,1 0 0 0 0,-1 1 0 0 0,0-1 0 0 0,1 1 0 0 0,-1-1 0 0 0,0 1 0 0 0,1-1 0 0 0,-1 1 0 0 0,0 0 1 0 0,0 0-1 0 0,0 0 0 0 0,0 0 0 0 0,0 0 0 0 0,0 0 0 0 0,2 2 0 0 0,-2 0-261 0 0,1 0 1 0 0,-1 1-1 0 0,0-1 1 0 0,0 0-1 0 0,-1 1 1 0 0,1-1-1 0 0,-1 6 0 0 0,1-2-293 0 0,-1 3-728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5.416"/>
    </inkml:context>
    <inkml:brush xml:id="br0">
      <inkml:brushProperty name="width" value="0.1" units="cm"/>
      <inkml:brushProperty name="height" value="0.1" units="cm"/>
    </inkml:brush>
  </inkml:definitions>
  <inkml:trace contextRef="#ctx0" brushRef="#br0">311 64 8961 0 0,'1'-1'10'0'0,"0"0"1"0"0,-1 0-1 0 0,1 0 0 0 0,0 0 1 0 0,-1 0-1 0 0,1 0 1 0 0,-1 0-1 0 0,0 0 0 0 0,1 0 1 0 0,-1-1-1 0 0,0 1 1 0 0,0 0-1 0 0,0 0 0 0 0,0 0 1 0 0,0 0-1 0 0,0-1 0 0 0,0 1 1 0 0,0 0-1 0 0,0 0 1 0 0,0 0-1 0 0,-1 0 0 0 0,1-1 1 0 0,0 1-1 0 0,-1 0 1 0 0,1 0-1 0 0,-2-2 0 0 0,0 1 43 0 0,1 0 1 0 0,-1 0-1 0 0,0 0 0 0 0,-1 1 0 0 0,1-1 0 0 0,0 1 0 0 0,0-1 0 0 0,-1 1 1 0 0,1-1-1 0 0,-1 1 0 0 0,-3-1 0 0 0,-2-1 136 0 0,-1 1 0 0 0,0 0 0 0 0,0 0-1 0 0,0 1 1 0 0,0 0 0 0 0,-16 0 0 0 0,15 2-25 0 0,-1 1 0 0 0,1 0 0 0 0,-1 0 0 0 0,1 1 0 0 0,0 0 0 0 0,0 1 0 0 0,1 0 0 0 0,-1 1-1 0 0,1 0 1 0 0,0 0 0 0 0,0 1 0 0 0,1 0 0 0 0,-1 1 0 0 0,-10 11 0 0 0,14-12-31 0 0,0 0 0 0 0,0 0 0 0 0,0 0 0 0 0,1 1 0 0 0,0 0-1 0 0,0 0 1 0 0,1 0 0 0 0,0 0 0 0 0,0 1 0 0 0,1-1 0 0 0,0 1 0 0 0,0 0 0 0 0,1-1 0 0 0,0 1-1 0 0,0 0 1 0 0,1 0 0 0 0,0 0 0 0 0,0 0 0 0 0,1 0 0 0 0,1 8 0 0 0,-1-10-93 0 0,1 0 0 0 0,-1 0 1 0 0,1-1-1 0 0,0 1 0 0 0,1-1 1 0 0,-1 0-1 0 0,1 1 0 0 0,0-1 0 0 0,0 0 1 0 0,1-1-1 0 0,0 1 0 0 0,-1-1 1 0 0,1 1-1 0 0,5 3 0 0 0,-1-3-19 0 0,-1 1-1 0 0,1-2 1 0 0,-1 1-1 0 0,2-1 1 0 0,-1 0 0 0 0,0-1-1 0 0,1 0 1 0 0,11 3-1 0 0,4-1-502 0 0,0-2-1 0 0,0 0 0 0 0,0-2 0 0 0,0-1 1 0 0,48-5-1 0 0,36-14-4500 0 0,-98 16 4391 0 0,16-2-964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5.760"/>
    </inkml:context>
    <inkml:brush xml:id="br0">
      <inkml:brushProperty name="width" value="0.1" units="cm"/>
      <inkml:brushProperty name="height" value="0.1" units="cm"/>
    </inkml:brush>
  </inkml:definitions>
  <inkml:trace contextRef="#ctx0" brushRef="#br0">4 306 6689 0 0,'-3'-9'272'0'0,"8"18"1268"0"0,6-6-124 0 0,-10-3-1290 0 0,1 0 0 0 0,0 0 0 0 0,0 0-1 0 0,0 1 1 0 0,-1-1 0 0 0,1 1 0 0 0,0-1 0 0 0,0 1 0 0 0,-1 0 0 0 0,1-1 0 0 0,0 1 0 0 0,-1 0 0 0 0,1 0 0 0 0,-1 0 0 0 0,1 0 0 0 0,1 2 0 0 0,33 41 4806 0 0,-32-35-4527 0 0,-1 0 1 0 0,0 0 0 0 0,-1 1 0 0 0,0-1-1 0 0,0 1 1 0 0,0 17 0 0 0,15 93-318 0 0,-13-106-685 0 0,1 0-1749 0 0,-5-13 1965 0 0,0 0 0 0 0,0-1 0 0 0,0 1 0 0 0</inkml:trace>
  <inkml:trace contextRef="#ctx0" brushRef="#br0" timeOffset="1">163 19 8165 0 0,'-11'-11'72'0'0,"0"9"72"0"0,3-4-8 0 0,4 8 8 0 0,-7 0 8 0 0,-2 5-28 0 0,0-2 16 0 0,2 5 4 0 0,3 3-68 0 0,-3 1-60 0 0,2 2-56 0 0,1 4-144 0 0,6 0-204 0 0,2-5-56 0 0,2 5-332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6.087"/>
    </inkml:context>
    <inkml:brush xml:id="br0">
      <inkml:brushProperty name="width" value="0.1" units="cm"/>
      <inkml:brushProperty name="height" value="0.1" units="cm"/>
    </inkml:brush>
  </inkml:definitions>
  <inkml:trace contextRef="#ctx0" brushRef="#br0">141 379 8329 0 0,'2'-1'89'0'0,"0"0"1"0"0,0 0 0 0 0,0 0-1 0 0,0 0 1 0 0,0 0 0 0 0,0 0-1 0 0,0 0 1 0 0,-1-1-1 0 0,1 1 1 0 0,3-4 0 0 0,25-23 1588 0 0,-29 27-1616 0 0,0 0 1 0 0,0 1-1 0 0,0-1 1 0 0,-1 0-1 0 0,1 0 1 0 0,0 0-1 0 0,0-1 0 0 0,-1 1 1 0 0,1 0-1 0 0,-1 0 1 0 0,1 0-1 0 0,-1 0 0 0 0,1-1 1 0 0,-1 1-1 0 0,0 0 1 0 0,1 0-1 0 0,-1-1 1 0 0,0 0-1 0 0,0 0-25 0 0,-1 1 0 0 0,0-1 1 0 0,1 1-1 0 0,-1-1 0 0 0,0 1 0 0 0,1-1 1 0 0,-1 1-1 0 0,0 0 0 0 0,0-1 0 0 0,0 1 0 0 0,-1 0 1 0 0,1 0-1 0 0,0 0 0 0 0,0 0 0 0 0,-2-1 1 0 0,-6-6-8 0 0,-1 2 1 0 0,0-1 0 0 0,0 1 0 0 0,0 0 0 0 0,-16-5 0 0 0,23 9-20 0 0,-1 1 0 0 0,0-1 0 0 0,0 1 0 0 0,0 0 0 0 0,0 0 1 0 0,-1 1-1 0 0,1-1 0 0 0,0 1 0 0 0,0 0 0 0 0,0 0 0 0 0,0 0 0 0 0,-1 0 0 0 0,1 1 0 0 0,0 0 0 0 0,0 0 0 0 0,0 0 0 0 0,0 0 0 0 0,-6 3 1 0 0,7-1 105 0 0,0-1 1 0 0,1 1-1 0 0,-1 0 1 0 0,1 0-1 0 0,0 0 1 0 0,0 0-1 0 0,0 0 1 0 0,0 0 0 0 0,1 0-1 0 0,-1 1 1 0 0,1-1-1 0 0,0 0 1 0 0,0 1-1 0 0,0 0 1 0 0,0-1-1 0 0,1 1 1 0 0,-1 6-1 0 0,0 8 302 0 0,0 1 0 0 0,3 19 0 0 0,-2-28-368 0 0,1 0 0 0 0,0 0 0 0 0,1 0 0 0 0,0 1 0 0 0,5 12 0 0 0,-6-20-48 0 0,0 0 1 0 0,1 0-1 0 0,0-1 1 0 0,-1 1-1 0 0,1 0 0 0 0,0-1 1 0 0,1 1-1 0 0,-1-1 1 0 0,0 1-1 0 0,1-1 1 0 0,-1 0-1 0 0,1 0 0 0 0,0 0 1 0 0,-1 0-1 0 0,1-1 1 0 0,0 1-1 0 0,0-1 1 0 0,0 0-1 0 0,0 0 0 0 0,7 2 1 0 0,-2-1-4 0 0,-1-1 0 0 0,1 0-1 0 0,0 0 1 0 0,0-1 0 0 0,0 0 0 0 0,0 0 0 0 0,-1-1-1 0 0,1 0 1 0 0,0 0 0 0 0,0-1 0 0 0,-1 0 0 0 0,1 0 0 0 0,-1-1-1 0 0,1 1 1 0 0,-1-2 0 0 0,0 1 0 0 0,0-1 0 0 0,-1 0-1 0 0,1-1 1 0 0,-1 0 0 0 0,8-7 0 0 0,-3 1-2 0 0,0-1-1 0 0,-1 0 1 0 0,-1-1 0 0 0,0 0 0 0 0,0 0-1 0 0,-1-1 1 0 0,-1 0 0 0 0,-1-1-1 0 0,10-27 1 0 0,-7 12 11 0 0,-1 0 0 0 0,-1-1 0 0 0,-2 0 0 0 0,-1 0 0 0 0,-1-1 0 0 0,-2 1 0 0 0,-4-54 0 0 0,-3 108 111 0 0,-1 21-44 0 0,7-15-21 0 0,1 0 1 0 0,2 0 0 0 0,0 0 0 0 0,11 39 0 0 0,40 110-1902 0 0,-43-144 819 0 0,6 12-724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7.683"/>
    </inkml:context>
    <inkml:brush xml:id="br0">
      <inkml:brushProperty name="width" value="0.1" units="cm"/>
      <inkml:brushProperty name="height" value="0.1" units="cm"/>
    </inkml:brush>
  </inkml:definitions>
  <inkml:trace contextRef="#ctx0" brushRef="#br0">2426 27 6721 0 0,'-2'-15'236'0'0,"2"14"-163"0"0,0 1 0 0 0,1-1 0 0 0,-1 1 0 0 0,0-1 0 0 0,0 1 0 0 0,0-1 0 0 0,0 0 1 0 0,0 1-1 0 0,0-1 0 0 0,0 1 0 0 0,-1-1 0 0 0,1 1 0 0 0,0-1 0 0 0,0 1 0 0 0,0-1 0 0 0,0 1 0 0 0,-1-1 0 0 0,1 1 1 0 0,0 0-1 0 0,0-1 0 0 0,-1 0 0 0 0,0 3 252 0 0,1 0-1 0 0,0 1 1 0 0,-1-1 0 0 0,1 0-1 0 0,0 0 1 0 0,1 0 0 0 0,-1 1 0 0 0,0-1-1 0 0,0 0 1 0 0,1 0 0 0 0,0 3 0 0 0,2 14 251 0 0,2 68 1236 0 0,0 18-564 0 0,-6-85-1080 0 0,0 0-1 0 0,-2 1 1 0 0,-1-1-1 0 0,0 0 1 0 0,-1-1-1 0 0,-2 1 0 0 0,0-1 1 0 0,-1 0-1 0 0,-19 34 1 0 0,17-38-32 0 0,0-1 1 0 0,-1 0-1 0 0,0-1 0 0 0,-1 0 1 0 0,-1-1-1 0 0,0 0 0 0 0,0-1 1 0 0,-1-1-1 0 0,-1 0 0 0 0,1-1 1 0 0,-32 15-1 0 0,15-13-35 0 0,0 0 0 0 0,0-2-1 0 0,-1-2 1 0 0,0 0 0 0 0,-52 2 0 0 0,-166-6-91 0 0,232-3-1 0 0,-359-2 32 0 0,-536 65 0 0 0,526 0 41 0 0,510-114-2639 0 0,-121 50 2375 0 0,-1 0 0 0 0,1 0 0 0 0,0 0 1 0 0,-1 0-1 0 0,1 0 0 0 0,-1 0 0 0 0,0-1 1 0 0,1 1-1 0 0,-1 0 0 0 0,0-1 0 0 0,0 1 1 0 0,1-1-1 0 0,-1 0 0 0 0,-1 1 0 0 0,1-1 1 0 0,1-3-1 0 0,-1 1-475 0 0,0 0 0 0 0,0 0 0 0 0,-1 0 0 0 0,0-1 0 0 0,0 1 0 0 0,0 0 0 0 0,-1-4 0 0 0,-1-4-928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0.235"/>
    </inkml:context>
    <inkml:brush xml:id="br0">
      <inkml:brushProperty name="width" value="0.1" units="cm"/>
      <inkml:brushProperty name="height" value="0.1" units="cm"/>
    </inkml:brush>
  </inkml:definitions>
  <inkml:trace contextRef="#ctx0" brushRef="#br0">1 44 10429 0 0,'1'-15'381'0'0,"-1"12"-130"0"0,1 1-1 0 0,-1-1 1 0 0,0 0-1 0 0,0 0 1 0 0,-1 1-1 0 0,1-1 1 0 0,-1-6 2832 0 0,14 31-2377 0 0,8 44-611 0 0,-2-8-1534 0 0,23 118-1 0 0,-38-148-120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8.027"/>
    </inkml:context>
    <inkml:brush xml:id="br0">
      <inkml:brushProperty name="width" value="0.1" units="cm"/>
      <inkml:brushProperty name="height" value="0.1" units="cm"/>
    </inkml:brush>
  </inkml:definitions>
  <inkml:trace contextRef="#ctx0" brushRef="#br0">398 59 6881 0 0,'4'-18'3'0'0,"-2"14"209"0"0,-1 0 0 0 0,1 1 1 0 0,-1-1-1 0 0,-1 0 0 0 0,2-7 0 0 0,-2 10-156 0 0,0 1 0 0 0,0-1 1 0 0,0 1-1 0 0,0-1 1 0 0,0 1-1 0 0,-1 0 0 0 0,1-1 1 0 0,0 1-1 0 0,0-1 1 0 0,0 1-1 0 0,0-1 0 0 0,-1 1 1 0 0,1 0-1 0 0,0-1 1 0 0,0 1-1 0 0,-1 0 0 0 0,1-1 1 0 0,0 1-1 0 0,0 0 1 0 0,-1-1-1 0 0,1 1 0 0 0,-1-1 1 0 0,0 1 63 0 0,0 0 0 0 0,0 0 0 0 0,0-1 1 0 0,0 1-1 0 0,0 0 0 0 0,1 0 0 0 0,-1 0 1 0 0,0 0-1 0 0,0 0 0 0 0,0 0 0 0 0,0 0 0 0 0,0 0 1 0 0,0 1-1 0 0,-2 0 0 0 0,-16 5 131 0 0,0 1 0 0 0,-32 18 0 0 0,34-16-185 0 0,-16 10-17 0 0,1 3-1 0 0,0 0 0 0 0,2 2 0 0 0,-28 28 0 0 0,37-33-50 0 0,-16 5 15 0 0,8-6 137 0 0,28-18-108 0 0,1 1 0 0 0,-1-1-1 0 0,0 0 1 0 0,1 1 0 0 0,-1-1-1 0 0,1 1 1 0 0,-1-1 0 0 0,1 1-1 0 0,-1-1 1 0 0,1 1-1 0 0,-1-1 1 0 0,1 1 0 0 0,-1-1-1 0 0,1 1 1 0 0,0 0 0 0 0,-1-1-1 0 0,1 1 1 0 0,0 0-1 0 0,0-1 1 0 0,-1 1 0 0 0,1 1-1 0 0,0-2-3 0 0,1 1 0 0 0,-1-1 0 0 0,0 0 0 0 0,1 1-1 0 0,-1-1 1 0 0,0 1 0 0 0,1-1 0 0 0,-1 0 0 0 0,0 1-1 0 0,1-1 1 0 0,-1 0 0 0 0,1 0 0 0 0,-1 1 0 0 0,1-1-1 0 0,-1 0 1 0 0,1 0 0 0 0,-1 0 0 0 0,1 0 0 0 0,-1 0-1 0 0,1 0 1 0 0,-1 1 0 0 0,2-1 0 0 0,42 0 1375 0 0,-32 0-1053 0 0,5 0-84 0 0,0 1 1 0 0,0 1 0 0 0,0 1-1 0 0,-1 1 1 0 0,1 0-1 0 0,-1 1 1 0 0,0 1 0 0 0,24 12-1 0 0,-4 1-36 0 0,-1 2 0 0 0,46 37 0 0 0,-69-48-660 0 0,0 1 1 0 0,-1 0-1 0 0,0 0 0 0 0,-1 1 1 0 0,12 19-1 0 0,-5-3-1443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09.935"/>
    </inkml:context>
    <inkml:brush xml:id="br0">
      <inkml:brushProperty name="width" value="0.1" units="cm"/>
      <inkml:brushProperty name="height" value="0.1" units="cm"/>
    </inkml:brush>
  </inkml:definitions>
  <inkml:trace contextRef="#ctx0" brushRef="#br0">1 32 5268 0 0,'1'-2'80'0'0,"1"0"0"0"0,-1 0-1 0 0,1 1 1 0 0,0-1 0 0 0,0 0-1 0 0,0 1 1 0 0,0 0 0 0 0,0-1-1 0 0,3 0 1 0 0,10-9 1142 0 0,-1 8 3238 0 0,-16 28-1799 0 0,-1-4-2297 0 0,16 60 339 0 0,4 0 1 0 0,41 119-1 0 0,-39-146-709 0 0,4 0-1 0 0,37 66 0 0 0,-58-117 33 0 0,0 1-1 0 0,0-1 0 0 0,0 0 1 0 0,0 0-1 0 0,1-1 0 0 0,-1 1 1 0 0,1 0-1 0 0,0-1 1 0 0,0 1-1 0 0,-1-1 0 0 0,2 0 1 0 0,-1 0-1 0 0,6 3 0 0 0,-5-4 44 0 0,1 0 0 0 0,-1 0 0 0 0,0-1 0 0 0,1 1 0 0 0,-1-1 0 0 0,1 0-1 0 0,-1 0 1 0 0,1 0 0 0 0,-1-1 0 0 0,1 1 0 0 0,4-2 0 0 0,59-10 127 0 0,-1 3 1 0 0,1 3-1 0 0,79 4 0 0 0,204 27 973 0 0,-172-7-961 0 0,-175-18-107 0 0,-11 0-336 0 0,-41-4-605 0 0,45 4 129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10.274"/>
    </inkml:context>
    <inkml:brush xml:id="br0">
      <inkml:brushProperty name="width" value="0.1" units="cm"/>
      <inkml:brushProperty name="height" value="0.1" units="cm"/>
    </inkml:brush>
  </inkml:definitions>
  <inkml:trace contextRef="#ctx0" brushRef="#br0">1 7 7741 0 0,'11'-6'7153'0'0,"16"106"-6884"0"0,-20-75 205 0 0,3 4-412 0 0,30 84-46 0 0,-30-84-164 0 0,-5-11-2920 0 0,17 54 1977 0 0,-17-54-159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10.630"/>
    </inkml:context>
    <inkml:brush xml:id="br0">
      <inkml:brushProperty name="width" value="0.1" units="cm"/>
      <inkml:brushProperty name="height" value="0.1" units="cm"/>
    </inkml:brush>
  </inkml:definitions>
  <inkml:trace contextRef="#ctx0" brushRef="#br0">93 343 6597 0 0,'0'0'2207'0'0,"-15"-42"-1617"0"0,-47-124-38 0 0,47 124 1330 0 0,22 27-1798 0 0,-5 11-81 0 0,1 0 0 0 0,-1 0 0 0 0,1 0-1 0 0,0 0 1 0 0,0 1 0 0 0,0-1 0 0 0,0 1-1 0 0,0 0 1 0 0,1-1 0 0 0,0 1 0 0 0,0 1-1 0 0,-1-1 1 0 0,2 1 0 0 0,-1-1-1 0 0,0 1 1 0 0,0 0 0 0 0,1 1 0 0 0,8-3-1 0 0,7-1-4 0 0,1 2 0 0 0,40-3 0 0 0,80 3-10 0 0,148 1 20 0 0,-113 6 10 0 0,-154-2-4 0 0,187 13 432 0 0,-153-8 35 0 0,94 24 1 0 0,-144-29-421 0 0,39 13 309 0 0,-42-14-322 0 0,0 0-1 0 0,0 0 1 0 0,0 1 0 0 0,0 0 0 0 0,0 0 0 0 0,0 0 0 0 0,0 0 0 0 0,-1 0 0 0 0,1 0 0 0 0,3 4 0 0 0,-6-4 16 0 0,1 0 0 0 0,0 0 0 0 0,-1 1 0 0 0,0-1 0 0 0,1 0 0 0 0,-1 0 0 0 0,0 0 0 0 0,0 0 0 0 0,0 1 0 0 0,0-1 0 0 0,-1 0 0 0 0,1 0 0 0 0,-1 0 0 0 0,1 0 0 0 0,-1 1 0 0 0,0-1 0 0 0,0 0 0 0 0,0 0 0 0 0,0 0 0 0 0,0-1 0 0 0,-2 4 0 0 0,-5 11 326 0 0,0 10-51 0 0,0 1-1 0 0,2-1 0 0 0,-5 53 0 0 0,5 84 110 0 0,7-159-444 0 0,-1 0 0 0 0,0 0 0 0 0,0 0 0 0 0,-1-1 0 0 0,1 1 0 0 0,-1 0 0 0 0,0 0 0 0 0,0 0 0 0 0,0-1 0 0 0,0 1 0 0 0,-1 0 0 0 0,1-1 0 0 0,-4 5 0 0 0,3-8-12 0 0,0 0-1 0 0,-1 0 1 0 0,1 0-1 0 0,-1 0 0 0 0,1 0 1 0 0,0-1-1 0 0,-1 1 1 0 0,1-1-1 0 0,0 0 0 0 0,-1 0 1 0 0,1 0-1 0 0,-3-1 1 0 0,-6-2-125 0 0,-71-14-221 0 0,0 3 1 0 0,-95-4-1 0 0,-355-5 295 0 0,504 24-661 0 0,0 1-1 0 0,0 1 0 0 0,-36 9 1 0 0,59-10-84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10.972"/>
    </inkml:context>
    <inkml:brush xml:id="br0">
      <inkml:brushProperty name="width" value="0.1" units="cm"/>
      <inkml:brushProperty name="height" value="0.1" units="cm"/>
    </inkml:brush>
  </inkml:definitions>
  <inkml:trace contextRef="#ctx0" brushRef="#br0">1 2 9465 0 0,'11'-1'735'0'0,"-10"1"-555"0"0,1 0 0 0 0,0 0 0 0 0,-1 0 0 0 0,1 0 0 0 0,0 0 0 0 0,0 0-1 0 0,-1 0 1 0 0,1 0 0 0 0,0 1 0 0 0,-1-1 0 0 0,8 4 3626 0 0,0 14-3544 0 0,27 56-50 0 0,-27-56 169 0 0,-3 19-323 0 0,21 113-38 0 0,-24-130-15 0 0,0 0 0 0 0,0 38 0 0 0,-1-16-74 0 0,-1-22-91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11.316"/>
    </inkml:context>
    <inkml:brush xml:id="br0">
      <inkml:brushProperty name="width" value="0.1" units="cm"/>
      <inkml:brushProperty name="height" value="0.1" units="cm"/>
    </inkml:brush>
  </inkml:definitions>
  <inkml:trace contextRef="#ctx0" brushRef="#br0">52 303 6345 0 0,'0'0'2348'0'0,"-8"-33"-1823"0"0,-26-100-55 0 0,25 100 323 0 0,36 20-723 0 0,-27 13-70 0 0,34-17 2 0 0,70-25 0 0 0,-76 34-4 0 0,0 1 0 0 0,1 1-1 0 0,-1 1 1 0 0,1 2 0 0 0,0 0 0 0 0,55 4 0 0 0,711 27 818 0 0,-792-28-801 0 0,154 8 1565 0 0,-156-8-1514 0 0,0 0-1 0 0,-1 0 1 0 0,1 1-1 0 0,0-1 0 0 0,0 0 1 0 0,-1 0-1 0 0,1 0 1 0 0,0 0-1 0 0,-1 0 1 0 0,1 0-1 0 0,0 0 1 0 0,0 0-1 0 0,-1 0 1 0 0,1 0-1 0 0,0-1 0 0 0,-1 1 1 0 0,1 0-1 0 0,0 0 1 0 0,-1-1-1 0 0,1 1 1 0 0,0 0-1 0 0,-1-1 1 0 0,1 1-1 0 0,-1-1 0 0 0,1 1 1 0 0,0-1-1 0 0,-1 0 59 0 0,0-1-1 0 0,0 1 0 0 0,0 0 0 0 0,-1 0 0 0 0,1 0 0 0 0,0 0 0 0 0,-1-1 0 0 0,1 1 1 0 0,-1 0-1 0 0,1 0 0 0 0,-1 0 0 0 0,0 0 0 0 0,-1-2 0 0 0,-3 1 216 0 0,2 16-298 0 0,3 7-26 0 0,1 1-1 0 0,0-1 1 0 0,7 24-1 0 0,5 44 15 0 0,-11 62 203 0 0,-4-83 573 0 0,2-67-653 0 0,-10 3-100 0 0,-32 9-78 0 0,32-10-65 0 0,-68-3-564 0 0,-250-4 493 0 0,98-2-354 0 0,102 1-2203 0 0,-167 16 0 0 0,268-8 1516 0 0,22-3-111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11.640"/>
    </inkml:context>
    <inkml:brush xml:id="br0">
      <inkml:brushProperty name="width" value="0.1" units="cm"/>
      <inkml:brushProperty name="height" value="0.1" units="cm"/>
    </inkml:brush>
  </inkml:definitions>
  <inkml:trace contextRef="#ctx0" brushRef="#br0">1 1 7133 0 0,'0'0'1685'0'0,"2"5"-1082"0"0,9 22 3451 0 0,-1-18-3758 0 0,31 30-96 0 0,-30-30 50 0 0,-3-3-173 0 0,23 18-64 0 0,-30-24-19 0 0,0 0-1 0 0,-1 1 0 0 0,1-1 1 0 0,0 1-1 0 0,-1-1 1 0 0,1 1-1 0 0,-1-1 0 0 0,1 1 1 0 0,0 0-1 0 0,-1-1 1 0 0,1 1-1 0 0,-1 0 0 0 0,0-1 1 0 0,1 1-1 0 0,-1 0 1 0 0,0 0-1 0 0,1-1 0 0 0,-1 1 1 0 0,0 0-1 0 0,0 0 1 0 0,1 1-1 0 0,9 36-322 0 0,-8-28-181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12.275"/>
    </inkml:context>
    <inkml:brush xml:id="br0">
      <inkml:brushProperty name="width" value="0.1" units="cm"/>
      <inkml:brushProperty name="height" value="0.1" units="cm"/>
    </inkml:brush>
  </inkml:definitions>
  <inkml:trace contextRef="#ctx0" brushRef="#br0">192 433 8265 0 0,'0'2'257'0'0,"-1"1"1"0"0,0-1-1 0 0,1 1 1 0 0,0-1-1 0 0,0 0 0 0 0,-1 1 1 0 0,1-1-1 0 0,1 1 1 0 0,-1-1-1 0 0,0 1 1 0 0,1-1-1 0 0,-1 1 1 0 0,1-1-1 0 0,1 3 0 0 0,-1 1 161 0 0,1 0-1 0 0,0 0 0 0 0,0 0 1 0 0,0 0-1 0 0,1 0 0 0 0,4 7 0 0 0,1-4 30 0 0,1 0-1 0 0,0-1 0 0 0,0-1 0 0 0,0 1 1 0 0,12 5-1 0 0,-10-6-282 0 0,0 1 1 0 0,-1 0-1 0 0,15 14 1 0 0,-17-14-125 0 0,-5-5-17 0 0,-11-8 13 0 0,-27-19-440 0 0,-42-39-1 0 0,69 56 351 0 0,-14-12-46 0 0,1-2-1 0 0,1 0 1 0 0,1-1 0 0 0,1-1-1 0 0,-21-34 1 0 0,28 39 97 0 0,1-1 1 0 0,1-1-1 0 0,1 1 1 0 0,0-2-1 0 0,2 1 1 0 0,0-1-1 0 0,-5-41 1 0 0,8 37 88 0 0,0 10 26 0 0,1 1 0 0 0,1-21 1 0 0,1 32-70 0 0,0 0 0 0 0,0-1 0 0 0,1 1 0 0 0,-1-1 0 0 0,1 1 0 0 0,0 0 0 0 0,0 0 0 0 0,0-1 0 0 0,1 1 0 0 0,-1 0 0 0 0,1 0 0 0 0,-1 0 0 0 0,1 0 0 0 0,0 0 0 0 0,3-3 0 0 0,-2 4-32 0 0,0 0-1 0 0,0 0 1 0 0,0 1-1 0 0,0-1 1 0 0,0 1-1 0 0,0 0 1 0 0,0 0-1 0 0,0 0 1 0 0,0 0-1 0 0,1 0 1 0 0,-1 1-1 0 0,5-1 0 0 0,42 0-4 0 0,249 31-19 0 0,-70-4-40 0 0,-164-22-58 0 0,100-6-1 0 0,-149 1 99 0 0,129-14-93 0 0,-126 11 108 0 0,-1 0 0 0 0,1-1-1 0 0,-1-1 1 0 0,1 0 0 0 0,24-14-1 0 0,-33 14 26 0 0,-12 7 27 0 0,-14 15 26 0 0,8-1-79 0 0,4-9 7 0 0,0 0 0 0 0,0 1 1 0 0,1 0-1 0 0,0-1 0 0 0,0 1 0 0 0,1 0 0 0 0,0 1 0 0 0,0-1 0 0 0,0 0 0 0 0,1 0 0 0 0,0 1 0 0 0,1-1 1 0 0,0 9-1 0 0,11 62 147 0 0,4-1 0 0 0,37 116 0 0 0,-41-164-38 0 0,2-1 1 0 0,0 0-1 0 0,30 44 0 0 0,-21-36 115 0 0,-22-36-215 0 0,0 0 0 0 0,1 1-1 0 0,-1-1 1 0 0,0 0-1 0 0,0 0 1 0 0,0 1-1 0 0,0-1 1 0 0,0 0-1 0 0,0 0 1 0 0,0 1 0 0 0,0-1-1 0 0,0 0 1 0 0,0 0-1 0 0,0 1 1 0 0,0-1-1 0 0,0 0 1 0 0,0 0 0 0 0,0 1-1 0 0,-1-1 1 0 0,1 0-1 0 0,0 0 1 0 0,0 1-1 0 0,0-1 1 0 0,0 0-1 0 0,0 0 1 0 0,-1 0 0 0 0,1 1-1 0 0,0-1 1 0 0,0 0-1 0 0,0 0 1 0 0,0 0-1 0 0,-1 0 1 0 0,1 0-1 0 0,0 1 1 0 0,0-1 0 0 0,-1 0-1 0 0,1 0 1 0 0,0 0-1 0 0,0 0 1 0 0,-1 0-1 0 0,1 0 1 0 0,0 0 0 0 0,0 0-1 0 0,-1 0 1 0 0,1 0-1 0 0,0 0 1 0 0,0 0-1 0 0,-1 0 1 0 0,1 0-1 0 0,0 0 1 0 0,0 0 0 0 0,-1 0-1 0 0,1 0 1 0 0,0 0-1 0 0,0 0 1 0 0,-1 0-1 0 0,1 0 1 0 0,0-1 0 0 0,-25-2 383 0 0,19 2-315 0 0,-45-5 299 0 0,-369-53-1551 0 0,319 43-411 0 0,-18-2-633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6:16.761"/>
    </inkml:context>
    <inkml:brush xml:id="br0">
      <inkml:brushProperty name="width" value="0.1" units="cm"/>
      <inkml:brushProperty name="height" value="0.1" units="cm"/>
    </inkml:brush>
  </inkml:definitions>
  <inkml:trace contextRef="#ctx0" brushRef="#br0">355 76 5693 0 0,'0'-3'26'0'0,"0"1"1"0"0,1 0 0 0 0,-1 0-1 0 0,0-1 1 0 0,1 1 0 0 0,-1 0-1 0 0,1 0 1 0 0,0 0 0 0 0,-1 0-1 0 0,1-1 1 0 0,0 1 0 0 0,0 0 0 0 0,1 1-1 0 0,-1-1 1 0 0,0 0 0 0 0,1 0-1 0 0,1-2 1 0 0,11-21 563 0 0,-12 14-174 0 0,-7 14-290 0 0,-7 5-76 0 0,-67 22-65 0 0,-6 3-97 0 0,59-24 67 0 0,0 1-1 0 0,-33 19 0 0 0,52-24 43 0 0,0 0-1 0 0,1 1 0 0 0,0 0 1 0 0,0 0-1 0 0,0 0 0 0 0,1 0 1 0 0,0 1-1 0 0,0 0 0 0 0,0 0 1 0 0,1 1-1 0 0,0-1 0 0 0,1 1 0 0 0,0 0 1 0 0,0 0-1 0 0,1 0 0 0 0,-1 0 1 0 0,0 10-1 0 0,-2 16 17 0 0,1 1 1 0 0,1 58-1 0 0,3-92-13 0 0,2 56 35 0 0,15 94 0 0 0,24 55 29 0 0,-32-163-45 0 0,72 386 60 0 0,-66-308-27 0 0,1 195 0 0 0,-35 219 91 0 0,-1 25 325 0 0,15-224-168 0 0,0 333-28 0 0,12-311-208 0 0,1 164 26 0 0,-10-381-90 0 0,-28 203-1 0 0,24-286 23 0 0,2 1-1 0 0,3 0 0 0 0,7 61 1 0 0,-1-68-11 0 0,2-51 267 0 0,-1-1 0 0 0,1 1 0 0 0,0-1 0 0 0,0-1 0 0 0,0 1 0 0 0,10-3 1 0 0,34-2-134 0 0,-38 6-598 0 0,0-1 0 0 0,20 5 0 0 0,-19-2-557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49.230"/>
    </inkml:context>
    <inkml:brush xml:id="br0">
      <inkml:brushProperty name="width" value="0.1" units="cm"/>
      <inkml:brushProperty name="height" value="0.1" units="cm"/>
    </inkml:brush>
  </inkml:definitions>
  <inkml:trace contextRef="#ctx0" brushRef="#br0">30 23 9365 0 0,'0'-1'20'0'0,"0"-1"1"0"0,0 1-1 0 0,1-1 0 0 0,-1 1 1 0 0,0 0-1 0 0,0-1 0 0 0,1 1 1 0 0,-1 0-1 0 0,1-1 0 0 0,-1 1 1 0 0,1 0-1 0 0,0 0 0 0 0,-1-1 1 0 0,1 1-1 0 0,2-2 1158 0 0,-8 19 3340 0 0,4-14-4461 0 0,0-1 1 0 0,1 0-1 0 0,-1 1 0 0 0,1-1 0 0 0,-1 1 0 0 0,1-1 1 0 0,-1 0-1 0 0,1 1 0 0 0,0-1 0 0 0,0 1 1 0 0,0-1-1 0 0,0 1 0 0 0,0-1 0 0 0,0 3 0 0 0,-1 11-431 0 0,-11 19-1303 0 0,-4-13 165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3.526"/>
    </inkml:context>
    <inkml:brush xml:id="br0">
      <inkml:brushProperty name="width" value="0.1" units="cm"/>
      <inkml:brushProperty name="height" value="0.1" units="cm"/>
    </inkml:brush>
  </inkml:definitions>
  <inkml:trace contextRef="#ctx0" brushRef="#br0">68 0 6249 0 0,'-4'0'103'0'0,"-1"0"0"0"0,1 1 0 0 0,0-1 0 0 0,0 1 0 0 0,0 0 0 0 0,0 0 0 0 0,0 0 0 0 0,0 0 1 0 0,0 1-1 0 0,0 0 0 0 0,0 0 0 0 0,0 0 0 0 0,-4 4 0 0 0,7-6-75 0 0,0 1 0 0 0,1 0 0 0 0,-1 0 0 0 0,1 0 0 0 0,-1 0 0 0 0,1 0 0 0 0,-1 0 0 0 0,1 0 1 0 0,-1 0-1 0 0,1 0 0 0 0,0 0 0 0 0,0 0 0 0 0,0 0 0 0 0,0 0 0 0 0,-1 0 0 0 0,1 0 0 0 0,0 0 0 0 0,1 0 0 0 0,-1 1 0 0 0,4 25 372 0 0,-2-15-190 0 0,0 10 25 0 0,-1-10-108 0 0,0 1 1 0 0,0-1 0 0 0,6 16 0 0 0,-6-23-111 0 0,1-1 1 0 0,0 1-1 0 0,0-1 1 0 0,0 0-1 0 0,0 0 1 0 0,1 0-1 0 0,0 0 1 0 0,-1 0-1 0 0,2 0 1 0 0,-1-1-1 0 0,0 0 1 0 0,6 5-1 0 0,-7-7-11 0 0,0 1 0 0 0,0 0 1 0 0,0-1-1 0 0,0 0 0 0 0,0 1 0 0 0,0-1 0 0 0,0 0 0 0 0,1 0 0 0 0,-1 0 0 0 0,0-1 0 0 0,1 1 0 0 0,-1-1 0 0 0,1 1 0 0 0,-1-1 1 0 0,1 0-1 0 0,-1 1 0 0 0,1-1 0 0 0,-1-1 0 0 0,1 1 0 0 0,-1 0 0 0 0,1-1 0 0 0,-1 1 0 0 0,0-1 0 0 0,1 0 0 0 0,-1 1 1 0 0,0-1-1 0 0,1 0 0 0 0,-1-1 0 0 0,0 1 0 0 0,0 0 0 0 0,0-1 0 0 0,0 1 0 0 0,0-1 0 0 0,0 1 0 0 0,0-1 0 0 0,-1 0 1 0 0,1 0-1 0 0,1-2 0 0 0,0 0-11 0 0,-1 0 0 0 0,1 0 0 0 0,-1 0 0 0 0,1-1 1 0 0,-1 1-1 0 0,-1-1 0 0 0,1 1 0 0 0,-1-1 0 0 0,0 0 1 0 0,0 0-1 0 0,0 0 0 0 0,0 1 0 0 0,-1-1 0 0 0,0 0 1 0 0,0 0-1 0 0,0 0 0 0 0,-1 0 0 0 0,1 0 0 0 0,-3-5 1 0 0,0 1-40 0 0,0 1 0 0 0,-1-1 1 0 0,0 1-1 0 0,-1 0 0 0 0,-7-11 1 0 0,10 16 0 0 0,0 1 1 0 0,0-1 0 0 0,0 0 0 0 0,-1 1-1 0 0,1-1 1 0 0,-1 1 0 0 0,0 0 0 0 0,0 0-1 0 0,1 0 1 0 0,-1 0 0 0 0,-1 0-1 0 0,1 1 1 0 0,0-1 0 0 0,0 1 0 0 0,0 0-1 0 0,-1 0 1 0 0,-4-1 0 0 0,8 2-19 0 0,-1 0 1 0 0,0 0-1 0 0,1 0 1 0 0,-1-1-1 0 0,0 1 0 0 0,1 0 1 0 0,-1 0-1 0 0,0 1 1 0 0,1-1-1 0 0,-1 0 1 0 0,0 0-1 0 0,0 0 0 0 0,1 0 1 0 0,-1 1-1 0 0,1-1 1 0 0,-1 0-1 0 0,0 0 1 0 0,1 1-1 0 0,-1-1 0 0 0,1 1 1 0 0,-1-1-1 0 0,0 0 1 0 0,1 1-1 0 0,-1-1 1 0 0,1 1-1 0 0,-1-1 0 0 0,1 1 1 0 0,0 0-1 0 0,-1-1 1 0 0,1 1-1 0 0,0-1 1 0 0,-1 1-1 0 0,1 0 0 0 0,0-1 1 0 0,0 1-1 0 0,-1 0 1 0 0,1-1-1 0 0,0 1 1 0 0,0 0-1 0 0,0 5-578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0.663"/>
    </inkml:context>
    <inkml:brush xml:id="br0">
      <inkml:brushProperty name="width" value="0.1" units="cm"/>
      <inkml:brushProperty name="height" value="0.1" units="cm"/>
    </inkml:brush>
  </inkml:definitions>
  <inkml:trace contextRef="#ctx0" brushRef="#br0">175 32 9229 0 0,'-1'-1'-15'0'0,"0"0"-1"0"0,0 0 1 0 0,1-1 0 0 0,-1 1 0 0 0,0 0-1 0 0,1 0 1 0 0,-1 0 0 0 0,1-1 0 0 0,-1 1-1 0 0,1 0 1 0 0,-1-3 0 0 0,1 3 18 0 0,0 1 1 0 0,0-1-1 0 0,0 0 1 0 0,0 1-1 0 0,0-1 1 0 0,0 1-1 0 0,-1-1 1 0 0,1 0-1 0 0,0 1 1 0 0,0-1-1 0 0,-1 1 1 0 0,1-1-1 0 0,0 1 0 0 0,-1-1 1 0 0,1 1-1 0 0,0-1 1 0 0,-1 1-1 0 0,1-1 1 0 0,-1 1-1 0 0,1 0 1 0 0,-1-1-1 0 0,1 1 1 0 0,-1 0-1 0 0,1-1 1 0 0,-1 1-1 0 0,0 0 1 0 0,1-1-1 0 0,-1 1 1 0 0,1 0-1 0 0,-1 0 0 0 0,1 0 1 0 0,-1 0-1 0 0,0 0 1 0 0,1 0-1 0 0,-1 0 1 0 0,0 0-1 0 0,1 0 1 0 0,-1 0-1 0 0,1 0 1 0 0,-1 0-1 0 0,0 0 1 0 0,1 0-1 0 0,-1 0 1 0 0,1 1-1 0 0,-2-1 1 0 0,-3 1 77 0 0,-1 0 1 0 0,0 0 0 0 0,0 0-1 0 0,1 1 1 0 0,-1 0 0 0 0,1 0-1 0 0,-1 0 1 0 0,1 1 0 0 0,0-1-1 0 0,0 1 1 0 0,0 1 0 0 0,1-1-1 0 0,-1 1 1 0 0,1-1 0 0 0,-1 1 0 0 0,1 1-1 0 0,0-1 1 0 0,1 1 0 0 0,-1-1-1 0 0,1 1 1 0 0,0 0 0 0 0,-3 7-1 0 0,0-2 13 0 0,1-1 0 0 0,1 2 0 0 0,0-1-1 0 0,0 0 1 0 0,1 1 0 0 0,0 0 0 0 0,1 0-1 0 0,0 0 1 0 0,1 0 0 0 0,0 20 0 0 0,1-17 26 0 0,-1-4-23 0 0,1 0 0 0 0,1 0 0 0 0,0-1 0 0 0,0 1 0 0 0,5 18 1 0 0,-5-25-93 0 0,0 0 1 0 0,0-1 0 0 0,0 1 0 0 0,1-1 0 0 0,0 1 0 0 0,-1-1 0 0 0,1 0 0 0 0,0 0 0 0 0,0 1 0 0 0,0-1 0 0 0,0 0 0 0 0,0-1 0 0 0,1 1-1 0 0,-1 0 1 0 0,0-1 0 0 0,1 1 0 0 0,-1-1 0 0 0,1 0 0 0 0,0 0 0 0 0,-1 0 0 0 0,1 0 0 0 0,0 0 0 0 0,0-1 0 0 0,0 1 0 0 0,3-1 0 0 0,5 1-31 0 0,0-1 1 0 0,0 0 0 0 0,0-1 0 0 0,0 0 0 0 0,0 0 0 0 0,0-1 0 0 0,-1-1 0 0 0,1 0 0 0 0,-1 0 0 0 0,0-1 0 0 0,1-1 0 0 0,-2 0 0 0 0,13-7 0 0 0,-11 5-127 0 0,0-1 1 0 0,0 0-1 0 0,0-1 1 0 0,-1 0-1 0 0,0-1 1 0 0,-1 0-1 0 0,0 0 1 0 0,-1-1-1 0 0,0 0 1 0 0,8-16-1 0 0,-14 23 135 0 0,1 0-1 0 0,-2-1 0 0 0,1 1 0 0 0,0-1 0 0 0,-1 1 0 0 0,0-1 1 0 0,0 1-1 0 0,0-1 0 0 0,-1 0 0 0 0,1 0 0 0 0,-1 1 1 0 0,0-1-1 0 0,-1 0 0 0 0,1 1 0 0 0,-1-1 0 0 0,0 0 1 0 0,0 1-1 0 0,0-1 0 0 0,-1 1 0 0 0,1-1 0 0 0,-1 1 1 0 0,0 0-1 0 0,-1-1 0 0 0,1 1 0 0 0,-1 0 0 0 0,1 1 1 0 0,-1-1-1 0 0,-1 0 0 0 0,1 1 0 0 0,0 0 0 0 0,-1 0 1 0 0,1 0-1 0 0,-1 0 0 0 0,0 0 0 0 0,0 1 0 0 0,0-1 0 0 0,-1 1 1 0 0,1 0-1 0 0,0 1 0 0 0,-1-1 0 0 0,1 1 0 0 0,-1 0 1 0 0,0 0-1 0 0,1 0 0 0 0,-1 0 0 0 0,0 1 0 0 0,-5 0 1 0 0,-3 0 21 0 0,1 1 0 0 0,-1 0 0 0 0,1 1 0 0 0,-1 0 1 0 0,-15 6-1 0 0,22-7-40 0 0,1 1 0 0 0,0 0 0 0 0,0 1 0 0 0,0-1 0 0 0,0 1 0 0 0,0 0 0 0 0,1 1 0 0 0,-1-1 0 0 0,1 1 0 0 0,0-1 0 0 0,0 1 0 0 0,0 1 0 0 0,0-1 0 0 0,-4 7 0 0 0,8-10-40 0 0,-1 1 1 0 0,0-1-1 0 0,1 1 0 0 0,-1-1 1 0 0,1 1-1 0 0,0-1 0 0 0,-1 1 0 0 0,1-1 1 0 0,0 1-1 0 0,0 0 0 0 0,0-1 0 0 0,0 1 1 0 0,0-1-1 0 0,0 1 0 0 0,0-1 0 0 0,1 1 1 0 0,-1 0-1 0 0,1-1 0 0 0,-1 1 0 0 0,1 1 1 0 0,4 5-748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3.496"/>
    </inkml:context>
    <inkml:brush xml:id="br0">
      <inkml:brushProperty name="width" value="0.1" units="cm"/>
      <inkml:brushProperty name="height" value="0.1" units="cm"/>
    </inkml:brush>
  </inkml:definitions>
  <inkml:trace contextRef="#ctx0" brushRef="#br0">117 26 7517 0 0,'0'-4'-190'0'0,"0"-13"76"0"0,0 13 74 0 0,-3 9 52 0 0,-8 14 150 0 0,8-14 1427 0 0,1 48-1137 0 0,-4 168-24 0 0,5-205-348 0 0,2-1 0 0 0,0 1 0 0 0,0-1 0 0 0,6 19 0 0 0,-7-32-60 0 0,67 379 1958 0 0,-58-294-1566 0 0,-5 97-1 0 0,-15 89 231 0 0,2-102-266 0 0,-19 190 109 0 0,18-260-364 0 0,-56 437 92 0 0,62-512-214 0 0,-48 514 229 0 0,51-524-209 0 0,1-1 0 0 0,1 1 0 0 0,0-1 0 0 0,0 1 0 0 0,7 24 0 0 0,-7-39-15 0 0,-1 0 0 0 0,0-1 1 0 0,1 1-1 0 0,-1 0 0 0 0,1 0 1 0 0,-1-1-1 0 0,1 1 0 0 0,-1-1 1 0 0,1 1-1 0 0,-1 0 0 0 0,1-1 0 0 0,-1 1 1 0 0,1-1-1 0 0,0 1 0 0 0,-1-1 1 0 0,1 1-1 0 0,0-1 0 0 0,0 0 1 0 0,-1 1-1 0 0,1-1 0 0 0,0 0 1 0 0,0 0-1 0 0,-1 0 0 0 0,1 1 1 0 0,0-1-1 0 0,0 0 0 0 0,0 0 1 0 0,0 0-1 0 0,-1 0 0 0 0,1 0 0 0 0,0 0 1 0 0,0-1-1 0 0,1 1 0 0 0,30-11 64 0 0,-23 7-64 0 0,66-24 2 0 0,117-27 0 0 0,84-2-40 0 0,987-107 553 0 0,12 97 615 0 0,-236 36-521 0 0,529-18 1061 0 0,-1403 43-1534 0 0,910-22-5 0 0,-961 35-69 0 0,-102-5-32 0 0,-12 1-44 0 0,-23 1-216 0 0,-83-12-1632 0 0,45 3 308 0 0,-8 0-271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4.240"/>
    </inkml:context>
    <inkml:brush xml:id="br0">
      <inkml:brushProperty name="width" value="0.1" units="cm"/>
      <inkml:brushProperty name="height" value="0.1" units="cm"/>
    </inkml:brush>
  </inkml:definitions>
  <inkml:trace contextRef="#ctx0" brushRef="#br0">276 634 7681 0 0,'-49'4'880'0'0,"-71"-6"1"0"0,37 0 1066 0 0,82 2-1831 0 0,-1 0 0 0 0,0 0 0 0 0,1 0 1 0 0,-1 0-1 0 0,0 1 0 0 0,1-1 0 0 0,-1 0 0 0 0,1 1 0 0 0,-1-1 0 0 0,0 1 0 0 0,1 0 1 0 0,-3 1-1 0 0,6 1 672 0 0,14-4-613 0 0,1243-176-24 0 0,3 48-42 0 0,1721-114 476 0 0,-2542 205-533 0 0,248-16-82 0 0,-568 54 701 0 0,-121-1-661 0 0,0 1-1 0 0,0 0 1 0 0,0 0 0 0 0,0 0 0 0 0,0 0-1 0 0,0 0 1 0 0,1 0 0 0 0,-1 0-1 0 0,0 0 1 0 0,0 0 0 0 0,0 0-1 0 0,0 0 1 0 0,0 0 0 0 0,0 0 0 0 0,0 0-1 0 0,0 0 1 0 0,0 0 0 0 0,1 1-1 0 0,-1-1 1 0 0,0 0 0 0 0,0 0-1 0 0,0 0 1 0 0,0 0 0 0 0,0 0 0 0 0,0 0-1 0 0,0 0 1 0 0,0 0 0 0 0,0 0-1 0 0,0 0 1 0 0,0 0 0 0 0,0 0-1 0 0,0 0 1 0 0,1 0 0 0 0,-1 0-1 0 0,0 1 1 0 0,0-1 0 0 0,0 0 0 0 0,0 0-1 0 0,0 0 1 0 0,0 0 0 0 0,0 0-1 0 0,0 0 1 0 0,0 0 0 0 0,0 0-1 0 0,0 0 1 0 0,0 1 0 0 0,0-1 0 0 0,0 0-1 0 0,0 0 1 0 0,0 0 0 0 0,0 0-1 0 0,0 0 1 0 0,0 0 0 0 0,0 0-1 0 0,0 0 1 0 0,-7 7 399 0 0,-17 9 96 0 0,12-7-324 0 0,-4 4-48 0 0,0 1 0 0 0,1 1 0 0 0,0 1 0 0 0,1 0 0 0 0,1 1 0 0 0,-14 24-1 0 0,11-13 54 0 0,2 0-1 0 0,0 1 0 0 0,-14 48 0 0 0,7 5 346 0 0,3 1 1 0 0,-8 103 0 0 0,-18 344 1886 0 0,25 2-1042 0 0,18-506-1344 0 0,-24 428-2032 0 0,25-447 1761 0 0,-1-1-255 0 0,1 0 0 0 0,-1-1 0 0 0,0 1 1 0 0,0 0-1 0 0,0-1 0 0 0,-1 1 0 0 0,0-1 1 0 0,-4 10-1 0 0,-6-3-1820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5.078"/>
    </inkml:context>
    <inkml:brush xml:id="br0">
      <inkml:brushProperty name="width" value="0.1" units="cm"/>
      <inkml:brushProperty name="height" value="0.1" units="cm"/>
    </inkml:brush>
  </inkml:definitions>
  <inkml:trace contextRef="#ctx0" brushRef="#br0">99 116 8861 0 0,'-2'-1'153'0'0,"0"0"0"0"0,0 1-1 0 0,0-1 1 0 0,0 0 0 0 0,0 1 0 0 0,0 0 0 0 0,0-1 0 0 0,0 1 0 0 0,0 0 0 0 0,-3 0-1 0 0,1 0 1596 0 0,25 17 25 0 0,-18-13-1777 0 0,1 1-1 0 0,-1 0 1 0 0,0 0 0 0 0,-1 0-1 0 0,1 0 1 0 0,-1 0-1 0 0,3 10 1 0 0,0-2 13 0 0,5 11 8 0 0,-2 1 0 0 0,0 0-1 0 0,-2 0 1 0 0,5 29 0 0 0,-10-41-16 0 0,0 0 0 0 0,0 0 0 0 0,-1 0 0 0 0,-1-1 1 0 0,0 1-1 0 0,-1 0 0 0 0,0 0 0 0 0,-1-1 1 0 0,0 1-1 0 0,-7 14 0 0 0,10-26 1 0 0,0-1 0 0 0,-1 1 1 0 0,1-1-1 0 0,0 1 0 0 0,0-1 0 0 0,-1 1 0 0 0,1-1 0 0 0,0 1 1 0 0,-1-1-1 0 0,1 1 0 0 0,0-1 0 0 0,-1 1 0 0 0,1-1 1 0 0,-1 0-1 0 0,1 1 0 0 0,-1-1 0 0 0,1 0 0 0 0,-1 1 0 0 0,1-1 1 0 0,-1 0-1 0 0,1 1 0 0 0,-1-1 0 0 0,1 0 0 0 0,-1 0 1 0 0,1 0-1 0 0,-1 0 0 0 0,0 0 0 0 0,1 0 0 0 0,-2 0 1 0 0,1 0 2 0 0,0 0 0 0 0,-1-1 0 0 0,1 1 0 0 0,0-1 0 0 0,0 1 0 0 0,-1-1 0 0 0,1 0 0 0 0,0 0 1 0 0,0 1-1 0 0,0-1 0 0 0,0 0 0 0 0,-1-2 0 0 0,-28-36 73 0 0,27 34-79 0 0,-7-9-2 0 0,0-1-1 0 0,1-1 0 0 0,0 0 1 0 0,2 0-1 0 0,0 0 0 0 0,0-1 1 0 0,2 0-1 0 0,0-1 0 0 0,1 1 1 0 0,1-1-1 0 0,-2-32 0 0 0,4 31 56 0 0,2-1-1 0 0,0 1 1 0 0,1-1-1 0 0,8-30 1 0 0,-9 46-47 0 0,0-1 1 0 0,1 0-1 0 0,0 0 1 0 0,0 1-1 0 0,0-1 1 0 0,1 1-1 0 0,-1 0 1 0 0,1 0-1 0 0,0 0 1 0 0,0 0-1 0 0,1 0 0 0 0,-1 1 1 0 0,1-1-1 0 0,0 1 1 0 0,-1 0-1 0 0,2 0 1 0 0,-1 0-1 0 0,0 1 1 0 0,0-1-1 0 0,1 1 1 0 0,0 0-1 0 0,-1 0 1 0 0,9-1-1 0 0,6-1-16 0 0,0 1 0 0 0,0 1 0 0 0,0 1 0 0 0,0 1 0 0 0,1 0 0 0 0,-1 2 0 0 0,0 0 0 0 0,0 1 0 0 0,0 1 0 0 0,-1 1 0 0 0,1 0-1 0 0,-1 2 1 0 0,0 0 0 0 0,-1 1 0 0 0,23 13 0 0 0,-36-19 9 0 0,-1 1-1 0 0,0-1 0 0 0,1 1 0 0 0,-1-1 1 0 0,0 1-1 0 0,0 0 0 0 0,-1 0 0 0 0,1 0 1 0 0,-1 1-1 0 0,1-1 0 0 0,-1 1 0 0 0,0-1 1 0 0,0 1-1 0 0,-1 0 0 0 0,1-1 0 0 0,-1 1 1 0 0,0 0-1 0 0,0 0 0 0 0,0 0 0 0 0,0 0 1 0 0,0 7-1 0 0,-2-5 3 0 0,1 0 1 0 0,-1 0-1 0 0,-1 0 1 0 0,1 0 0 0 0,-1 0-1 0 0,0 0 1 0 0,0 0-1 0 0,-1 0 1 0 0,0-1-1 0 0,0 0 1 0 0,0 1-1 0 0,0-1 1 0 0,-1 0-1 0 0,-4 4 1 0 0,-1 0 4 0 0,1 0 0 0 0,-2-1-1 0 0,1 0 1 0 0,-1-1 0 0 0,0 0 0 0 0,0-1 0 0 0,-1 0 0 0 0,-17 7 0 0 0,6-4 1 0 0,0-2 0 0 0,-1-1 0 0 0,-35 6 0 0 0,67-11-65 0 0,-1 0 1 0 0,0 0-1 0 0,14 3 1 0 0,15 3 59 0 0,-1-3 54 0 0,46 11 1 0 0,-72-12-42 0 0,-1-1 1 0 0,1 1-1 0 0,-1 1 1 0 0,0 0-1 0 0,-1 0 0 0 0,1 0 1 0 0,-1 1-1 0 0,0 1 1 0 0,0-1-1 0 0,10 10 0 0 0,-17-14-7 0 0,0 0-1 0 0,0 0 0 0 0,0 1 0 0 0,0-1 0 0 0,0 0 1 0 0,0 1-1 0 0,-1-1 0 0 0,1 0 0 0 0,0 1 0 0 0,-1-1 1 0 0,1 1-1 0 0,-1 0 0 0 0,1-1 0 0 0,-1 1 0 0 0,0-1 1 0 0,1 1-1 0 0,-1 0 0 0 0,0-1 0 0 0,0 1 0 0 0,-1 2 1 0 0,1-1 3 0 0,-1 0 0 0 0,0-1 0 0 0,0 1 0 0 0,-1 0 0 0 0,1-1 0 0 0,0 1 0 0 0,-1-1 0 0 0,1 0 0 0 0,-1 1 0 0 0,-4 3 0 0 0,-3 2 18 0 0,0 0 1 0 0,0-1 0 0 0,-1 0-1 0 0,-15 8 1 0 0,10-7-72 0 0,-1 0 1 0 0,0-1 0 0 0,-1 0 0 0 0,0-2 0 0 0,0 0-1 0 0,0 0 1 0 0,-1-2 0 0 0,1 0 0 0 0,-1-1-1 0 0,0-1 1 0 0,-20-1 0 0 0,36 0-76 0 0,-1 0-1 0 0,0-1 1 0 0,0 1 0 0 0,1-1-1 0 0,-1 1 1 0 0,0-1 0 0 0,0 0-1 0 0,1 0 1 0 0,-1 0 0 0 0,1 0-1 0 0,-1 0 1 0 0,1-1 0 0 0,-1 1-1 0 0,1-1 1 0 0,0 0 0 0 0,0 0-1 0 0,0 0 1 0 0,0 0 0 0 0,-2-3-1 0 0,2 3-64 0 0,1-1-1 0 0,0 1 0 0 0,0-1 1 0 0,0 0-1 0 0,0 1 1 0 0,0-1-1 0 0,1 0 0 0 0,-1 0 1 0 0,1 0-1 0 0,0 0 0 0 0,0 1 1 0 0,0-1-1 0 0,0 0 1 0 0,0 0-1 0 0,1 0 0 0 0,-1 0 1 0 0,1 1-1 0 0,0-1 0 0 0,1-3 1 0 0,9-23-1225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5.448"/>
    </inkml:context>
    <inkml:brush xml:id="br0">
      <inkml:brushProperty name="width" value="0.1" units="cm"/>
      <inkml:brushProperty name="height" value="0.1" units="cm"/>
    </inkml:brush>
  </inkml:definitions>
  <inkml:trace contextRef="#ctx0" brushRef="#br0">1 23 8133 0 0,'7'-6'256'0'0,"-6"6"-193"0"0,-1 0 0 0 0,1 0 0 0 0,-1 0 0 0 0,0 0 0 0 0,1-1 0 0 0,-1 1 0 0 0,1 0 0 0 0,-1 0 0 0 0,1-1 0 0 0,-1 1 0 0 0,0 0 0 0 0,1-1 0 0 0,-1 1 0 0 0,1-1 0 0 0,-1 1 0 0 0,0 0-1 0 0,0-1 1 0 0,1 1 0 0 0,-1-1 0 0 0,0 1 0 0 0,0-1 0 0 0,1 1 0 0 0,-1 0 0 0 0,0-1 0 0 0,0 1 0 0 0,0-1 0 0 0,0 1 0 0 0,0-1 0 0 0,0 1 0 0 0,0-1 0 0 0,0 1 0 0 0,0-1 0 0 0,0 0 0 0 0,0 1 0 0 0,0-1 0 0 0,0 1 0 0 0,0-1 0 0 0,0 1 0 0 0,0 0 0 0 0,-1-2 0 0 0,1 22 1811 0 0,45 300 1391 0 0,-36-249-3308 0 0,-1-29-264 0 0,-5-35-212 0 0,-1 1 0 0 0,-1 0 0 0 0,0 0 0 0 0,0 0 0 0 0,0 0 0 0 0,-1 0 0 0 0,-1 12 0 0 0,-5-12-2175 0 0,2-7 1157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5.773"/>
    </inkml:context>
    <inkml:brush xml:id="br0">
      <inkml:brushProperty name="width" value="0.1" units="cm"/>
      <inkml:brushProperty name="height" value="0.1" units="cm"/>
    </inkml:brush>
  </inkml:definitions>
  <inkml:trace contextRef="#ctx0" brushRef="#br0">45 337 6565 0 0,'-6'-18'302'0'0,"0"-1"-1"0"0,1 0 1 0 0,1 0 0 0 0,0 0 0 0 0,2 0 0 0 0,0 0 0 0 0,1-1 0 0 0,1 1 0 0 0,1 0 0 0 0,1-1 0 0 0,4-20 0 0 0,-5 36-241 0 0,1-1 1 0 0,-1 1-1 0 0,1-1 0 0 0,0 1 1 0 0,0 0-1 0 0,0 0 1 0 0,1 0-1 0 0,-1 0 1 0 0,1 0-1 0 0,0 0 1 0 0,0 0-1 0 0,0 1 1 0 0,1 0-1 0 0,-1 0 1 0 0,5-3-1 0 0,-3 2 7 0 0,1 2 0 0 0,-1-1-1 0 0,1 0 1 0 0,0 1 0 0 0,0 0 0 0 0,-1 1 0 0 0,1-1-1 0 0,1 1 1 0 0,-1 0 0 0 0,8 0 0 0 0,4 2 74 0 0,0 0 0 0 0,-1 1 0 0 0,1 0 0 0 0,-1 2 0 0 0,0 0 0 0 0,0 1 0 0 0,17 7 0 0 0,-19-6-55 0 0,-1 0 0 0 0,0 2 0 0 0,-1-1 1 0 0,1 2-1 0 0,-2 0 0 0 0,1 0 0 0 0,-1 1 0 0 0,0 1 0 0 0,-1 0 0 0 0,12 15 0 0 0,-11-10-10 0 0,-1 1 0 0 0,-1-1-1 0 0,0 2 1 0 0,-1-1 0 0 0,-1 1 0 0 0,-1 0 0 0 0,9 34-1 0 0,-15-45-62 0 0,0-1 0 0 0,-1 0-1 0 0,1 0 1 0 0,-1 1 0 0 0,-1-1-1 0 0,1 0 1 0 0,-1 1 0 0 0,0-1-1 0 0,-1 0 1 0 0,1 0 0 0 0,-1 0-1 0 0,0 0 1 0 0,-1 0 0 0 0,0 0-1 0 0,1-1 1 0 0,-2 1 0 0 0,1-1-1 0 0,-1 0 1 0 0,0 0 0 0 0,-6 7-1 0 0,-3 1 0 0 0,0 0-1 0 0,-1-1 1 0 0,0 0-1 0 0,0-2 1 0 0,-32 19-1 0 0,30-21-157 0 0,0-1-1 0 0,-1 0 0 0 0,1-1 1 0 0,-2 0-1 0 0,1-2 0 0 0,0 0 1 0 0,-1-1-1 0 0,0 0 0 0 0,0-2 1 0 0,0 0-1 0 0,0-1 0 0 0,1-1 1 0 0,-1 0-1 0 0,0-2 0 0 0,-20-4 0 0 0,34 5-20 0 0,0 1 0 0 0,0-1-1 0 0,0 1 1 0 0,0-1-1 0 0,0 0 1 0 0,0-1-1 0 0,0 1 1 0 0,1-1-1 0 0,-1 0 1 0 0,1 1-1 0 0,0-1 1 0 0,-1-1 0 0 0,2 1-1 0 0,-1 0 1 0 0,0-1-1 0 0,1 0 1 0 0,-1 1-1 0 0,1-1 1 0 0,0 0-1 0 0,0 0 1 0 0,1 0-1 0 0,-1-1 1 0 0,0-3-1 0 0,-5-19-1105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6.100"/>
    </inkml:context>
    <inkml:brush xml:id="br0">
      <inkml:brushProperty name="width" value="0.1" units="cm"/>
      <inkml:brushProperty name="height" value="0.1" units="cm"/>
    </inkml:brush>
  </inkml:definitions>
  <inkml:trace contextRef="#ctx0" brushRef="#br0">215 51 8693 0 0,'4'-2'46'0'0,"30"-17"542"0"0,-22 7 95 0 0,-12 12-651 0 0,1 0-1 0 0,-1 0 1 0 0,0-1 0 0 0,0 1-1 0 0,0 0 1 0 0,0 0-1 0 0,0-1 1 0 0,0 1 0 0 0,1 0-1 0 0,-1-1 1 0 0,0 1-1 0 0,0 0 1 0 0,0-1 0 0 0,0 1-1 0 0,0 0 1 0 0,0 0-1 0 0,0-1 1 0 0,0 1 0 0 0,0 0-1 0 0,0-1 1 0 0,0 1-1 0 0,-1 0 1 0 0,1 0 0 0 0,0-1-1 0 0,0 1 1 0 0,0 0 0 0 0,0-1-1 0 0,0 1 1 0 0,-1 0-1 0 0,1 0 1 0 0,0 0 0 0 0,0-1-1 0 0,0 1 1 0 0,-1-1-1 0 0,-1 0 70 0 0,-1 0-1 0 0,1 0 0 0 0,0 0 0 0 0,-1 0 0 0 0,1 1 1 0 0,-1-1-1 0 0,1 0 0 0 0,-1 1 0 0 0,0 0 0 0 0,1 0 1 0 0,-1-1-1 0 0,1 1 0 0 0,-1 1 0 0 0,1-1 0 0 0,-1 0 0 0 0,0 1 1 0 0,1-1-1 0 0,-1 1 0 0 0,-3 2 0 0 0,-9 2 181 0 0,-27 14 0 0 0,42-19-263 0 0,-11 6 79 0 0,1-1 0 0 0,1 2 0 0 0,-1-1 0 0 0,1 1 0 0 0,0 1 0 0 0,1 0 0 0 0,0 0 0 0 0,0 0 1 0 0,1 1-1 0 0,0 0 0 0 0,0 1 0 0 0,1 0 0 0 0,0 0 0 0 0,1 0 0 0 0,0 1 0 0 0,1-1 0 0 0,0 1 0 0 0,0 0 0 0 0,1 0 0 0 0,1 1 0 0 0,-2 14 0 0 0,1-9-35 0 0,2-1 0 0 0,-1 1 0 0 0,2 0 0 0 0,0 0 0 0 0,1 0 0 0 0,1 0-1 0 0,1 0 1 0 0,6 25 0 0 0,-7-38-57 0 0,0 1 0 0 0,0 0 1 0 0,0-1-1 0 0,0 1 0 0 0,1-1 0 0 0,-1 1 0 0 0,1-1 0 0 0,0 0 1 0 0,0 0-1 0 0,1-1 0 0 0,-1 1 0 0 0,1-1 0 0 0,0 1 0 0 0,0-1 0 0 0,7 4 1 0 0,-5-4-53 0 0,1 0 0 0 0,-1-1 1 0 0,1 1-1 0 0,0-1 0 0 0,0 0 0 0 0,0-1 1 0 0,0 0-1 0 0,0 0 0 0 0,1 0 1 0 0,6-1-1 0 0,0-1-337 0 0,0 0 0 0 0,0-1 1 0 0,-1-1-1 0 0,1 0 0 0 0,-1 0 0 0 0,0-2 1 0 0,0 1-1 0 0,0-2 0 0 0,0 0 0 0 0,22-14 1 0 0,-22 11-338 0 0,-3 2 53 0 0,0 0 0 0 0,-1 0 0 0 0,10-10 0 0 0,-17 16 506 0 0,-1-1 0 0 0,1 1 0 0 0,-1-1 0 0 0,1 0 0 0 0,-1 1 0 0 0,0-1 0 0 0,0 0 0 0 0,0 0 0 0 0,0 0 0 0 0,0 0 0 0 0,0 0 0 0 0,0 0 0 0 0,-1 0 0 0 0,1 0 0 0 0,-1 0 0 0 0,1 0 0 0 0,-1-1 0 0 0,0 1 0 0 0,0 0 0 0 0,0 0 0 0 0,0 0 0 0 0,0-1 0 0 0,-1-2 0 0 0,0 4 89 0 0,0-1 0 0 0,0 0 0 0 0,0 1 0 0 0,0-1 0 0 0,0 1 0 0 0,-1-1 0 0 0,1 1 0 0 0,0 0 0 0 0,-1-1 0 0 0,1 1-1 0 0,-1 0 1 0 0,1 0 0 0 0,-1 0 0 0 0,1 0 0 0 0,-3-1 0 0 0,-33-13-98 0 0,14 6 304 0 0,5 2 302 0 0,0 0 0 0 0,-1 1 0 0 0,0 1 0 0 0,0 1 0 0 0,-1 0 0 0 0,1 2 0 0 0,-1 0 0 0 0,1 1 0 0 0,-1 1 1 0 0,0 1-1 0 0,-27 5 0 0 0,46-6-396 0 0,0 0 0 0 0,0 0 0 0 0,0 0 0 0 0,0 1 0 0 0,0-1 0 0 0,0 0 0 0 0,0 0 1 0 0,0 0-1 0 0,0 0 0 0 0,0-1 0 0 0,0 1 0 0 0,0 0 0 0 0,0 0 0 0 0,0-1 0 0 0,0 1 0 0 0,0 0 0 0 0,0-1 0 0 0,0 1 1 0 0,0-1-1 0 0,0 1 0 0 0,0-1 0 0 0,-1-1 0 0 0,2 2-24 0 0,0-1 0 0 0,0 0 1 0 0,0 1-1 0 0,0-1 0 0 0,1 0 0 0 0,-1 1 0 0 0,0-1 1 0 0,0 1-1 0 0,0-1 0 0 0,0 0 0 0 0,1 1 1 0 0,-1-1-1 0 0,0 1 0 0 0,1-1 0 0 0,-1 1 0 0 0,0-1 1 0 0,1 1-1 0 0,-1-1 0 0 0,1 1 0 0 0,-1-1 0 0 0,1 1 1 0 0,-1 0-1 0 0,1-1 0 0 0,-1 1 0 0 0,1 0 0 0 0,-1-1 1 0 0,1 1-1 0 0,0 0 0 0 0,-1 0 0 0 0,1-1 1 0 0,-1 1-1 0 0,1 0 0 0 0,0 0 0 0 0,-1 0 0 0 0,2 0 1 0 0,23-8-290 0 0,51-8 0 0 0,1-1-719 0 0,28-9-1097 0 0,-72 18 1209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6.437"/>
    </inkml:context>
    <inkml:brush xml:id="br0">
      <inkml:brushProperty name="width" value="0.1" units="cm"/>
      <inkml:brushProperty name="height" value="0.1" units="cm"/>
    </inkml:brush>
  </inkml:definitions>
  <inkml:trace contextRef="#ctx0" brushRef="#br0">11 312 7261 0 0,'0'-4'106'0'0,"0"1"1"0"0,-1-1-1 0 0,1 1 1 0 0,-1 0 0 0 0,1-1-1 0 0,-3-4 1 0 0,0-2 229 0 0,2 9-258 0 0,1 0-1 0 0,0 0 0 0 0,-1-1 0 0 0,1 1 0 0 0,0 0 0 0 0,0 0 0 0 0,0 0 1 0 0,-1 0-1 0 0,1 0 0 0 0,0-1 0 0 0,1 1 0 0 0,-1 0 0 0 0,0 0 1 0 0,0 0-1 0 0,0 0 0 0 0,1 0 0 0 0,-1 0 0 0 0,1-1 0 0 0,-1 1 0 0 0,1 0 1 0 0,-1 0-1 0 0,1 0 0 0 0,-1 0 0 0 0,1 0 0 0 0,0 1 0 0 0,0-1 1 0 0,-1 0-1 0 0,1 0 0 0 0,1-1 0 0 0,-1 2-31 0 0,0 0-1 0 0,1-1 1 0 0,-1 1 0 0 0,0 0-1 0 0,0 0 1 0 0,0 0 0 0 0,0 0-1 0 0,0 0 1 0 0,1 0 0 0 0,-1 0-1 0 0,0 0 1 0 0,0 0 0 0 0,0 1-1 0 0,0-1 1 0 0,0 0 0 0 0,0 1-1 0 0,0-1 1 0 0,0 1 0 0 0,0-1-1 0 0,0 1 1 0 0,0 0 0 0 0,0-1-1 0 0,0 1 1 0 0,0 0 0 0 0,0-1-1 0 0,0 1 1 0 0,-1 0 0 0 0,1 0-1 0 0,0 0 1 0 0,0 1 0 0 0,6 8 121 0 0,0 0 0 0 0,-1 1 0 0 0,-1-1 0 0 0,0 1 0 0 0,0 0 1 0 0,-1 0-1 0 0,0 1 0 0 0,3 21 0 0 0,0 12-83 0 0,1 46-1 0 0,-3-26-427 0 0,0-27-3496 0 0,-5-33 2600 0 0</inkml:trace>
  <inkml:trace contextRef="#ctx0" brushRef="#br0" timeOffset="1">75 203 8593 0 0,'0'-23'19'0'0,"1"1"0"0"0,5-26 0 0 0,-5 40 26 0 0,1 1 0 0 0,-1 0 0 0 0,2 0 0 0 0,-1 0 0 0 0,1 0 1 0 0,0 1-1 0 0,0-1 0 0 0,1 1 0 0 0,0 0 0 0 0,8-11 0 0 0,-9 14-18 0 0,0 1-1 0 0,1-1 1 0 0,-1 1-1 0 0,1 0 1 0 0,-1 0-1 0 0,1 0 1 0 0,0 1 0 0 0,0-1-1 0 0,0 1 1 0 0,0 0-1 0 0,0 0 1 0 0,0 0-1 0 0,0 0 1 0 0,0 1-1 0 0,0 0 1 0 0,0 0 0 0 0,0 0-1 0 0,0 0 1 0 0,6 2-1 0 0,1-1-4 0 0,1 1-1 0 0,-1 1 1 0 0,0 0-1 0 0,0 1 1 0 0,18 9-1 0 0,-20-9-41 0 0,-2 1 0 0 0,1 0-1 0 0,0 0 1 0 0,-1 1-1 0 0,0 0 1 0 0,0 0 0 0 0,-1 0-1 0 0,6 8 1 0 0,-8-9-129 0 0,-1 0-1 0 0,1 0 1 0 0,-1 1-1 0 0,0-1 1 0 0,-1 0-1 0 0,1 1 1 0 0,-1 0-1 0 0,0-1 1 0 0,-1 1-1 0 0,1 0 1 0 0,-1 0-1 0 0,0 0 1 0 0,-1 7-1 0 0,-2 9-735 0 0</inkml:trace>
  <inkml:trace contextRef="#ctx0" brushRef="#br0" timeOffset="2">32 456 6281 0 0,'-13'10'542'0'0,"9"-6"-7"0"0,8-4 634 0 0,21 10 1429 0 0,11-5-1228 0 0,42 0 1 0 0,-40-5-1457 0 0,0-2 0 0 0,58-10 1 0 0,-47 8-1517 0 0,-31 2 424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7.181"/>
    </inkml:context>
    <inkml:brush xml:id="br0">
      <inkml:brushProperty name="width" value="0.1" units="cm"/>
      <inkml:brushProperty name="height" value="0.1" units="cm"/>
    </inkml:brush>
  </inkml:definitions>
  <inkml:trace contextRef="#ctx0" brushRef="#br0">1 26 7969 0 0,'1'-1'201'0'0,"-1"-1"-1"0"0,1 1 1 0 0,-1-1 0 0 0,1 1 0 0 0,0 0 0 0 0,0 0 0 0 0,0-1 0 0 0,0 1 0 0 0,0 0-1 0 0,0 0 1 0 0,0 0 0 0 0,0 0 0 0 0,0 0 0 0 0,0 0 0 0 0,0 0 0 0 0,1 0-1 0 0,-1 0 1 0 0,0 1 0 0 0,1-1 0 0 0,-1 1 0 0 0,1-1 0 0 0,-1 1 0 0 0,1-1 0 0 0,1 1-1 0 0,0-1 436 0 0,-4 2-606 0 0,0-1 1 0 0,0 1-1 0 0,0 0 0 0 0,0 0 1 0 0,0 0-1 0 0,1 0 0 0 0,-1 0 1 0 0,0 0-1 0 0,1 0 0 0 0,-1 0 1 0 0,1 0-1 0 0,-1 0 0 0 0,1 0 1 0 0,-1 0-1 0 0,1 0 0 0 0,0 0 1 0 0,-1 2-1 0 0,-5 25 146 0 0,5-22-97 0 0,-4 21 166 0 0,1 1-1 0 0,1-1 1 0 0,2 0-1 0 0,2 43 0 0 0,0-62-206 0 0,0 0-1 0 0,0 0 0 0 0,0 0 1 0 0,1 0-1 0 0,1 0 0 0 0,-1 0 1 0 0,1 0-1 0 0,1-1 0 0 0,-1 1 0 0 0,1-1 1 0 0,1 0-1 0 0,-1 0 0 0 0,1 0 1 0 0,0-1-1 0 0,1 0 0 0 0,-1 0 1 0 0,1 0-1 0 0,0 0 0 0 0,10 5 1 0 0,-14-9-167 0 0,0-1 1 0 0,1 1 0 0 0,-1-1 0 0 0,0 0 0 0 0,1 0 0 0 0,-1 0 0 0 0,1 0 0 0 0,-1-1 0 0 0,1 1-1 0 0,-1 0 1 0 0,1-1 0 0 0,-1 0 0 0 0,1 0 0 0 0,0 0 0 0 0,-1 0 0 0 0,1 0 0 0 0,-1 0 0 0 0,1-1 0 0 0,0 1-1 0 0,-1-1 1 0 0,1 0 0 0 0,-1 0 0 0 0,1 0 0 0 0,-1 0 0 0 0,0 0 0 0 0,1 0 0 0 0,-1-1 0 0 0,0 1-1 0 0,0-1 1 0 0,0 1 0 0 0,0-1 0 0 0,0 0 0 0 0,0 0 0 0 0,-1 0 0 0 0,3-2 0 0 0,4-11-1475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7.509"/>
    </inkml:context>
    <inkml:brush xml:id="br0">
      <inkml:brushProperty name="width" value="0.1" units="cm"/>
      <inkml:brushProperty name="height" value="0.1" units="cm"/>
    </inkml:brush>
  </inkml:definitions>
  <inkml:trace contextRef="#ctx0" brushRef="#br0">0 1 4964 0 0,'0'1'8'0'0,"0"2"40"0"0,2 1 56 0 0,-4 5 32 0 0,4-2-4 0 0,0 2 5 0 0,3 3-5 0 0,-1-1 8 0 0,5 5-16 0 0,-1-4-28 0 0,1 3-156 0 0,4 0-104 0 0,-3 0-100 0 0,5-1-81 0 0,3 2-151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7.851"/>
    </inkml:context>
    <inkml:brush xml:id="br0">
      <inkml:brushProperty name="width" value="0.1" units="cm"/>
      <inkml:brushProperty name="height" value="0.1" units="cm"/>
    </inkml:brush>
  </inkml:definitions>
  <inkml:trace contextRef="#ctx0" brushRef="#br0">1 73 6469 0 0,'0'0'19'0'0,"0"1"1"0"0,0-1 0 0 0,0 0 0 0 0,1 0-1 0 0,-1 0 1 0 0,0 1 0 0 0,0-1 0 0 0,0 0 0 0 0,0 0-1 0 0,1 0 1 0 0,-1 0 0 0 0,0 0 0 0 0,0 1-1 0 0,1-1 1 0 0,-1 0 0 0 0,0 0 0 0 0,0 0-1 0 0,1 0 1 0 0,-1 0 0 0 0,0 0 0 0 0,0 0 0 0 0,0 0-1 0 0,1 0 1 0 0,-1 0 0 0 0,0 0 0 0 0,0 0-1 0 0,1 0 1 0 0,-1 0 0 0 0,0 0 0 0 0,0 0-1 0 0,1 0 1 0 0,-1 0 0 0 0,0 0 0 0 0,0 0 0 0 0,1-1-1 0 0,-1 1 1 0 0,0 0 0 0 0,1 0 35 0 0,-1 0-1 0 0,0-1 1 0 0,0 1-1 0 0,0 0 1 0 0,1 0 0 0 0,-1 0-1 0 0,0 0 1 0 0,0 0 0 0 0,1 0-1 0 0,-1 0 1 0 0,0 0 0 0 0,0 0-1 0 0,0 0 1 0 0,1 0 0 0 0,-1 0-1 0 0,0 0 1 0 0,0 0 0 0 0,1 0-1 0 0,-1 0 1 0 0,0 0 0 0 0,0 0-1 0 0,1 0 1 0 0,-1 0 0 0 0,0 0-1 0 0,0 0 1 0 0,0 0 0 0 0,1 0-1 0 0,-1 0 1 0 0,0 1 0 0 0,0-1-1 0 0,0 0 1 0 0,1 0 0 0 0,-1 0-1 0 0,0 0 1 0 0,0 1 0 0 0,0-1-1 0 0,0 0 1 0 0,1 0 0 0 0,-1 0-1 0 0,0 1 1 0 0,0-1 0 0 0,0 0-1 0 0,0 0 1 0 0,0 0 0 0 0,0 1-1 0 0,0-1 1 0 0,0 0 0 0 0,22 34 615 0 0,-19-25-643 0 0,0 0 1 0 0,0-1-1 0 0,-1 1 0 0 0,-1 0 0 0 0,0 1 0 0 0,0-1 0 0 0,0 0 0 0 0,-1 0 1 0 0,-1 0-1 0 0,0 0 0 0 0,0 1 0 0 0,0-1 0 0 0,-1 0 0 0 0,-1 0 0 0 0,1-1 1 0 0,-9 17-1 0 0,17-69 53 0 0,-2 24-85 0 0,0 1 0 0 0,1 0 0 0 0,1 0-1 0 0,1 0 1 0 0,10-18 0 0 0,-14 29 10 0 0,1 0 1 0 0,1 0-1 0 0,0 1 1 0 0,0 0 0 0 0,0 0-1 0 0,1 0 1 0 0,0 0-1 0 0,0 1 1 0 0,1 0-1 0 0,0 0 1 0 0,0 1-1 0 0,0 0 1 0 0,12-7-1 0 0,-17 12 15 0 0,-1-1-1 0 0,1 0 0 0 0,0 1 1 0 0,-1-1-1 0 0,1 1 0 0 0,0-1 1 0 0,-1 1-1 0 0,1 0 0 0 0,0 0 1 0 0,-1-1-1 0 0,1 1 0 0 0,0 0 1 0 0,0 1-1 0 0,-1-1 0 0 0,1 0 1 0 0,0 0-1 0 0,-1 1 0 0 0,1-1 1 0 0,-1 1-1 0 0,1 0 0 0 0,1 0 1 0 0,-1 1 13 0 0,0-1 1 0 0,0 1 0 0 0,0 0-1 0 0,0 0 1 0 0,-1 0-1 0 0,1-1 1 0 0,-1 2 0 0 0,0-1-1 0 0,1 0 1 0 0,-1 0 0 0 0,0 0-1 0 0,0 0 1 0 0,0 3-1 0 0,3 8 77 0 0,-2 0 0 0 0,1 1-1 0 0,-2-1 1 0 0,1 17-1 0 0,-2-23-117 0 0,2 28-672 0 0,-3 0 0 0 0,-5 50 0 0 0,2-77-1183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1.007"/>
    </inkml:context>
    <inkml:brush xml:id="br0">
      <inkml:brushProperty name="width" value="0.1" units="cm"/>
      <inkml:brushProperty name="height" value="0.1" units="cm"/>
    </inkml:brush>
  </inkml:definitions>
  <inkml:trace contextRef="#ctx0" brushRef="#br0">52 81 7293 0 0,'-43'-43'2227'0'0,"40"41"-1627"0"0,4 15-264 0 0,-1-11-294 0 0,-3 15 96 0 0,1-1-1 0 0,1 1 1 0 0,0 0-1 0 0,1 0 1 0 0,1 0-1 0 0,1 0 1 0 0,6 27-1 0 0,-5-35-126 0 0,0 0 0 0 0,0 1 0 0 0,1-1-1 0 0,1 0 1 0 0,10 15 0 0 0,-13-21-10 0 0,-1-1-1 0 0,1 1 1 0 0,1-1-1 0 0,-1 0 1 0 0,0 0-1 0 0,0 0 1 0 0,1 0 0 0 0,-1 0-1 0 0,1-1 1 0 0,0 1-1 0 0,-1-1 1 0 0,1 1 0 0 0,0-1-1 0 0,0 0 1 0 0,0 0-1 0 0,0-1 1 0 0,0 1 0 0 0,0 0-1 0 0,0-1 1 0 0,0 0-1 0 0,0 0 1 0 0,0 0-1 0 0,5 0 1 0 0,0-2-57 0 0,-1 0 0 0 0,0-1 1 0 0,0 1-1 0 0,0-1 0 0 0,0 0 0 0 0,-1-1 0 0 0,1 0 0 0 0,-1 0 0 0 0,0 0 1 0 0,0-1-1 0 0,-1 0 0 0 0,1 0 0 0 0,-1 0 0 0 0,0-1 0 0 0,0 0 0 0 0,-1 0 1 0 0,6-9-1 0 0,-6 9 20 0 0,0 0 1 0 0,-1 0 0 0 0,0-1 0 0 0,0 1 0 0 0,-1-1-1 0 0,1 0 1 0 0,-1 1 0 0 0,-1-1 0 0 0,1 0 0 0 0,-1 0-1 0 0,0 0 1 0 0,-1-1 0 0 0,0 1 0 0 0,0 0 0 0 0,0 0 0 0 0,-1 0-1 0 0,0 0 1 0 0,-4-11 0 0 0,3 12 32 0 0,-1 1 0 0 0,0-1 1 0 0,-1 1-1 0 0,0 0 0 0 0,1 0 0 0 0,-2 0 1 0 0,1 0-1 0 0,0 1 0 0 0,-1-1 0 0 0,0 1 1 0 0,0 0-1 0 0,0 1 0 0 0,-1-1 0 0 0,1 1 1 0 0,-10-4-1 0 0,9 5 0 0 0,0-1-1 0 0,1 1 1 0 0,-1 1-1 0 0,0-1 1 0 0,0 1-1 0 0,0 0 1 0 0,0 0-1 0 0,0 1 1 0 0,-1-1-1 0 0,1 1 1 0 0,0 1-1 0 0,0-1 1 0 0,0 1-1 0 0,0 0 1 0 0,0 1-1 0 0,-8 2 1 0 0,10-2-56 0 0,0 0 0 0 0,0 0 0 0 0,1 1 0 0 0,-1-1 0 0 0,0 1 0 0 0,1 0 0 0 0,0 0 0 0 0,-4 4 0 0 0,6-6-56 0 0,-1 1 1 0 0,1 0-1 0 0,0-1 0 0 0,0 1 0 0 0,0 0 0 0 0,0 0 0 0 0,0 0 1 0 0,0 0-1 0 0,0 0 0 0 0,0 0 0 0 0,1 0 0 0 0,-1 0 0 0 0,1 0 1 0 0,0 0-1 0 0,-1 0 0 0 0,1 0 0 0 0,0 0 0 0 0,1 4 0 0 0,1 3-859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8.190"/>
    </inkml:context>
    <inkml:brush xml:id="br0">
      <inkml:brushProperty name="width" value="0.1" units="cm"/>
      <inkml:brushProperty name="height" value="0.1" units="cm"/>
    </inkml:brush>
  </inkml:definitions>
  <inkml:trace contextRef="#ctx0" brushRef="#br0">1 55 6721 0 0,'0'0'1956'0'0,"2"-9"-1516"0"0,1-1-305 0 0,-2 7-66 0 0,1 0 0 0 0,-1-1 0 0 0,0 1 0 0 0,0-1 0 0 0,-1 1 0 0 0,1-1 0 0 0,-1 1 1 0 0,0-5-1 0 0,4 8 323 0 0,-2 1-350 0 0,-1 0 0 0 0,1-1 0 0 0,-1 1 1 0 0,0 0-1 0 0,1 0 0 0 0,-1 0 1 0 0,0 1-1 0 0,1-1 0 0 0,-1 0 0 0 0,0 0 1 0 0,0 1-1 0 0,0-1 0 0 0,0 0 1 0 0,0 1-1 0 0,0-1 0 0 0,0 1 0 0 0,-1 0 1 0 0,1-1-1 0 0,-1 1 0 0 0,1-1 1 0 0,-1 1-1 0 0,1 2 0 0 0,13 57 675 0 0,-8-32-414 0 0,-5-22-256 0 0,12 41 37 0 0,-2 1 0 0 0,-2 1 1 0 0,4 76-1 0 0,-12-104-577 0 0,0-17 202 0 0,-1-1 0 0 0,1 1 1 0 0,-1 0-1 0 0,0 0 1 0 0,-1-1-1 0 0,1 1 0 0 0,-1 0 1 0 0,0-1-1 0 0,0 1 1 0 0,0-1-1 0 0,-3 7 0 0 0,-1-2-1017 0 0</inkml:trace>
  <inkml:trace contextRef="#ctx0" brushRef="#br0" timeOffset="1">39 279 6753 0 0,'7'-6'128'0'0,"-1"5"112"0"0,5-6 52 0 0,4 5 20 0 0,-7-4 4 0 0,5 2-4 0 0,0-1-16 0 0,0-2 0 0 0,4 6-116 0 0,-2-2-120 0 0,2 1-188 0 0,-1 0-184 0 0,1 2-232 0 0,0 0-176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8.779"/>
    </inkml:context>
    <inkml:brush xml:id="br0">
      <inkml:brushProperty name="width" value="0.1" units="cm"/>
      <inkml:brushProperty name="height" value="0.1" units="cm"/>
    </inkml:brush>
  </inkml:definitions>
  <inkml:trace contextRef="#ctx0" brushRef="#br0">279 186 6881 0 0,'7'-4'591'0'0,"0"0"-1"0"0,-1 0 1 0 0,1 0 0 0 0,-1-1 0 0 0,0 1 0 0 0,0-1 0 0 0,6-7 0 0 0,-9 8-499 0 0,1 1 1 0 0,-1-1 0 0 0,0 0-1 0 0,-1 0 1 0 0,1 0 0 0 0,-1-1-1 0 0,0 1 1 0 0,0-1 0 0 0,0 1-1 0 0,0-1 1 0 0,-1 0 0 0 0,0 1-1 0 0,0-1 1 0 0,0 0 0 0 0,0 0-1 0 0,-1 0 1 0 0,0-7 0 0 0,0 9-73 0 0,0 1 0 0 0,-1-1 0 0 0,1 1 1 0 0,-1-1-1 0 0,1 1 0 0 0,-1-1 0 0 0,0 1 0 0 0,0 0 0 0 0,0 0 1 0 0,0-1-1 0 0,-1 1 0 0 0,1 0 0 0 0,0 0 0 0 0,-1 0 1 0 0,0 0-1 0 0,1 0 0 0 0,-1 1 0 0 0,0-1 0 0 0,0 0 1 0 0,0 1-1 0 0,0-1 0 0 0,0 1 0 0 0,0 0 0 0 0,0 0 1 0 0,-1 0-1 0 0,1 0 0 0 0,0 0 0 0 0,-1 0 0 0 0,1 1 0 0 0,0-1 1 0 0,-1 1-1 0 0,1-1 0 0 0,-1 1 0 0 0,1 0 0 0 0,-5 0 1 0 0,-2 1-5 0 0,0 0 1 0 0,-1 1 0 0 0,1 0 0 0 0,0 0-1 0 0,0 1 1 0 0,0 0 0 0 0,1 1 0 0 0,-1-1 0 0 0,1 2-1 0 0,-12 7 1 0 0,4-1 71 0 0,-1 1 1 0 0,1 0-1 0 0,-25 28 0 0 0,28-26 25 0 0,0 1 1 0 0,1 1-1 0 0,0 0 0 0 0,2 1 1 0 0,-15 28-1 0 0,22-36-70 0 0,-1 0 1 0 0,1 0-1 0 0,0 0 0 0 0,1 1 1 0 0,0-1-1 0 0,0 1 0 0 0,1-1 1 0 0,0 1-1 0 0,1 0 0 0 0,0-1 1 0 0,0 1-1 0 0,1 0 0 0 0,4 13 1 0 0,-5-20-38 0 0,1-1 0 0 0,-1 1 1 0 0,1-1-1 0 0,0 0 0 0 0,0 1 1 0 0,0-1-1 0 0,1 0 0 0 0,-1 1 1 0 0,0-1-1 0 0,1 0 0 0 0,0 0 1 0 0,-1 0-1 0 0,1 0 1 0 0,0-1-1 0 0,0 1 0 0 0,0 0 1 0 0,0-1-1 0 0,0 1 0 0 0,0-1 1 0 0,4 2-1 0 0,-3-2-13 0 0,1 0 0 0 0,0 0 0 0 0,0 0 0 0 0,0-1 0 0 0,0 1-1 0 0,0-1 1 0 0,0 0 0 0 0,1 0 0 0 0,-1-1 0 0 0,0 1 0 0 0,6-3 0 0 0,6-1-149 0 0,-1-1 0 0 0,1-1 0 0 0,-2-1 0 0 0,1 0 0 0 0,16-12 0 0 0,-18 11-10 0 0,-1 0 0 0 0,0-1 1 0 0,0-1-1 0 0,-1 0 1 0 0,-1 0-1 0 0,0-1 0 0 0,0-1 1 0 0,8-13-1 0 0,-12 16 157 0 0,0-1-1 0 0,-1 0 1 0 0,-1 0 0 0 0,0 0-1 0 0,0-1 1 0 0,-1 1 0 0 0,0-1-1 0 0,-1 0 1 0 0,0 0 0 0 0,-1 0-1 0 0,1-15 1 0 0,-2 26 18 0 0,0 1 0 0 0,0-1 0 0 0,-1 0 0 0 0,1 0 0 0 0,0 0 1 0 0,0 0-1 0 0,0 0 0 0 0,0 0 0 0 0,0 0 0 0 0,0 0 0 0 0,0 0 0 0 0,0 0 0 0 0,0 0 0 0 0,0 0 0 0 0,0 0 1 0 0,0 0-1 0 0,0 0 0 0 0,0 0 0 0 0,0-1 0 0 0,-1 1 0 0 0,1 0 0 0 0,0 0 0 0 0,0 0 0 0 0,0 0 1 0 0,0 0-1 0 0,0 0 0 0 0,-3 14 125 0 0,-4 21-19 0 0,7-31-118 0 0,-4 25 90 0 0,0 35 0 0 0,4-57-157 0 0,1 1 1 0 0,-1-1-1 0 0,1 1 1 0 0,0-1-1 0 0,1 0 0 0 0,0 1 1 0 0,0-1-1 0 0,1 0 0 0 0,6 13 1 0 0,-8-18-529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9.116"/>
    </inkml:context>
    <inkml:brush xml:id="br0">
      <inkml:brushProperty name="width" value="0.1" units="cm"/>
      <inkml:brushProperty name="height" value="0.1" units="cm"/>
    </inkml:brush>
  </inkml:definitions>
  <inkml:trace contextRef="#ctx0" brushRef="#br0">191 101 8165 0 0,'0'-4'136'0'0,"0"0"0"0"0,0 0 1 0 0,-1-1-1 0 0,1 1 0 0 0,-1 0 1 0 0,0 0-1 0 0,0 0 1 0 0,0 0-1 0 0,-1 0 0 0 0,1 0 1 0 0,-1 1-1 0 0,0-1 0 0 0,0 0 1 0 0,0 1-1 0 0,-1 0 0 0 0,1-1 1 0 0,-1 1-1 0 0,0 0 0 0 0,1 0 1 0 0,-1 0-1 0 0,-1 1 0 0 0,1-1 1 0 0,0 1-1 0 0,-1-1 0 0 0,1 1 1 0 0,-1 0-1 0 0,0 1 0 0 0,0-1 1 0 0,0 1-1 0 0,0-1 0 0 0,-7 0 1 0 0,9 2-114 0 0,1 0 0 0 0,-1 0 0 0 0,0 0 1 0 0,1 0-1 0 0,-1 0 0 0 0,0 1 0 0 0,1-1 0 0 0,-1 1 1 0 0,0-1-1 0 0,1 1 0 0 0,-1 0 0 0 0,1-1 0 0 0,-1 1 1 0 0,1 0-1 0 0,0 0 0 0 0,-1 0 0 0 0,1 0 0 0 0,0 0 0 0 0,-1 0 1 0 0,1 1-1 0 0,0-1 0 0 0,0 0 0 0 0,0 1 0 0 0,0-1 1 0 0,-1 3-1 0 0,-3 5 30 0 0,1-1 0 0 0,0 1 1 0 0,-3 12-1 0 0,5-15-7 0 0,-7 18 32 0 0,-24 80 79 0 0,31-94-149 0 0,0 1 1 0 0,0 0-1 0 0,1-1 0 0 0,0 1 0 0 0,1 0 0 0 0,0 0 0 0 0,3 18 1 0 0,-3-27-29 0 0,1 0 0 0 0,-1 0 0 0 0,1 0 0 0 0,-1 0 0 0 0,1 0 0 0 0,0 0 0 0 0,-1 0 0 0 0,1 0 0 0 0,0-1 0 0 0,0 1 0 0 0,0 0 0 0 0,1-1 0 0 0,-1 1 0 0 0,0-1 0 0 0,1 1 0 0 0,-1-1 0 0 0,1 1 0 0 0,-1-1 0 0 0,1 0 0 0 0,0 0 0 0 0,-1 0 0 0 0,1 0 0 0 0,0 0 0 0 0,0 0 0 0 0,0 0 1 0 0,0-1-1 0 0,0 1 0 0 0,-1-1 0 0 0,1 1 0 0 0,0-1 0 0 0,0 0 0 0 0,0 0 0 0 0,0 0 0 0 0,0 0 0 0 0,0 0 0 0 0,0 0 0 0 0,0-1 0 0 0,0 1 0 0 0,0-1 0 0 0,3 0 0 0 0,5-2-414 0 0,-1 0 0 0 0,0-1 0 0 0,0 0 1 0 0,0-1-1 0 0,-1 0 0 0 0,16-11 0 0 0,-2-1-691 0 0,2-2-72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9.472"/>
    </inkml:context>
    <inkml:brush xml:id="br0">
      <inkml:brushProperty name="width" value="0.1" units="cm"/>
      <inkml:brushProperty name="height" value="0.1" units="cm"/>
    </inkml:brush>
  </inkml:definitions>
  <inkml:trace contextRef="#ctx0" brushRef="#br0">25 61 7357 0 0,'1'-11'-33'0'0,"0"-21"275"0"0,-1 31-196 0 0,0 1 1 0 0,0-1-1 0 0,0 0 1 0 0,0 1-1 0 0,0-1 1 0 0,0 0-1 0 0,-1 0 1 0 0,1 1-1 0 0,0-1 1 0 0,0 0 0 0 0,0 1-1 0 0,-1-1 1 0 0,1 0-1 0 0,0 1 1 0 0,-1-1-1 0 0,1 1 1 0 0,-1-1-1 0 0,1 1 1 0 0,-1-1-1 0 0,1 1 1 0 0,-1-1-1 0 0,1 1 1 0 0,-1-1-1 0 0,1 1 1 0 0,-1-1-1 0 0,1 1 1 0 0,-1 0-1 0 0,0-1 1 0 0,1 1-1 0 0,-1 0 1 0 0,0 0-1 0 0,1-1 1 0 0,-2 1 0 0 0,1 0 0 0 0,1 1 1 0 0,-1-1-1 0 0,0 0 1 0 0,1 1-1 0 0,-1-1 1 0 0,0 0 0 0 0,1 1-1 0 0,-1-1 1 0 0,0 1-1 0 0,1-1 1 0 0,-1 1-1 0 0,1-1 1 0 0,-1 1 0 0 0,1 0-1 0 0,0-1 1 0 0,-1 1-1 0 0,1-1 1 0 0,-1 1-1 0 0,1 0 1 0 0,0 0 0 0 0,0-1-1 0 0,-1 1 1 0 0,1 0-1 0 0,0-1 1 0 0,0 1-1 0 0,0 0 1 0 0,0 0 0 0 0,0-1-1 0 0,0 1 1 0 0,0 0-1 0 0,0 1 1 0 0,1 28 439 0 0,-1-26-359 0 0,10 99 789 0 0,-4-65-1190 0 0,-3 0 0 0 0,-1 0-1 0 0,-2 1 1 0 0,-5 49 0 0 0,3-69-1707 0 0,-1-14 757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49.811"/>
    </inkml:context>
    <inkml:brush xml:id="br0">
      <inkml:brushProperty name="width" value="0.1" units="cm"/>
      <inkml:brushProperty name="height" value="0.1" units="cm"/>
    </inkml:brush>
  </inkml:definitions>
  <inkml:trace contextRef="#ctx0" brushRef="#br0">0 430 8861 0 0,'78'-42'1748'0'0,"50"-10"-3814"0"0,-125 51 1997 0 0,-1 0 1 0 0,1 0 0 0 0,-1-1-1 0 0,1 1 1 0 0,-1-1-1 0 0,0 1 1 0 0,0-1-1 0 0,3-3 1 0 0,-4 5 99 0 0,-1-1 0 0 0,1 1 0 0 0,-1 0 1 0 0,0-1-1 0 0,0 1 0 0 0,1-1 0 0 0,-1 1 0 0 0,0 0 0 0 0,0-1 0 0 0,1 1 1 0 0,-1-1-1 0 0,0 1 0 0 0,0-1 0 0 0,0 1 0 0 0,0-1 0 0 0,0 1 1 0 0,0-1-1 0 0,0 1 0 0 0,0-1 0 0 0,0 1 0 0 0,0-1 0 0 0,0 1 0 0 0,0-1 1 0 0,0 1-1 0 0,0-1 0 0 0,0 1 0 0 0,0-1 0 0 0,-1 1 0 0 0,1-1 1 0 0,0 1-1 0 0,0-1 0 0 0,-1 1 0 0 0,1 0 0 0 0,0-1 0 0 0,0 1 0 0 0,-1-1 1 0 0,1 1-1 0 0,-1 0 0 0 0,1-1 0 0 0,0 1 0 0 0,-1 0 0 0 0,1 0 1 0 0,-1-1-1 0 0,1 1 0 0 0,-1 0 0 0 0,1 0 0 0 0,0 0 0 0 0,-1-1 0 0 0,1 1 1 0 0,-1 0-1 0 0,0 0 121 0 0,0 0-112 0 0,1 0 0 0 0,0 0 0 0 0,0-1 1 0 0,0 1-1 0 0,0 0 0 0 0,0 0 0 0 0,0 0 1 0 0,0 0-1 0 0,-1 0 0 0 0,1 0 0 0 0,0 0 1 0 0,0 0-1 0 0,0 0 0 0 0,0 0 0 0 0,0 0 1 0 0,0 0-1 0 0,0 0 0 0 0,-1 0 0 0 0,1 0 1 0 0,0 0-1 0 0,0 0 0 0 0,0 0 0 0 0,0 0 1 0 0,0 0-1 0 0,-1 1 402 0 0,1-1-401 0 0,0 0-1 0 0,0 0 0 0 0,-1 1 0 0 0,1-1 1 0 0,0 0-1 0 0,0 0 0 0 0,0 0 0 0 0,0 0 1 0 0,0 0-1 0 0,0 0 0 0 0,0 0 0 0 0,0 1 1 0 0,0-1-1 0 0,0 0 0 0 0,0 0 0 0 0,2 12 640 0 0,1 10-577 0 0,-1 17 12 0 0,-2 1-1 0 0,-6 59 1 0 0,-6-24-3102 0 0,11-70 1930 0 0</inkml:trace>
  <inkml:trace contextRef="#ctx0" brushRef="#br0" timeOffset="1">290 21 6249 0 0,'0'-14'288'0'0,"4"9"-140"0"0,1 4 40 0 0,-3 1 8 0 0,-4 6-12 0 0,4-2 12 0 0,-4 2 0 0 0,-1-1-12 0 0,3 3-276 0 0,-2 0 132 0 0,2-1-36 0 0,0 2-12 0 0,0-5-96 0 0,2 7-140 0 0,3-3-16 0 0,-1 2-300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50.335"/>
    </inkml:context>
    <inkml:brush xml:id="br0">
      <inkml:brushProperty name="width" value="0.1" units="cm"/>
      <inkml:brushProperty name="height" value="0.1" units="cm"/>
    </inkml:brush>
  </inkml:definitions>
  <inkml:trace contextRef="#ctx0" brushRef="#br0">175 148 6437 0 0,'-16'-13'612'0'0,"14"11"-449"0"0,-1 0 0 0 0,1 0 1 0 0,-1 0-1 0 0,0 0 0 0 0,0 0 1 0 0,1 1-1 0 0,-1-1 0 0 0,-6-1 1 0 0,6 2-63 0 0,0 0 0 0 0,0 0 1 0 0,0 1-1 0 0,0-1 0 0 0,-1 1 0 0 0,1 0 1 0 0,0 0-1 0 0,0 0 0 0 0,0 0 0 0 0,0 0 1 0 0,0 1-1 0 0,0-1 0 0 0,0 1 0 0 0,0 0 1 0 0,0 0-1 0 0,0 0 0 0 0,0 0 0 0 0,0 1 1 0 0,0-1-1 0 0,1 1 0 0 0,-1 0 1 0 0,0 0-1 0 0,1 0 0 0 0,0 0 0 0 0,-1 0 1 0 0,1 0-1 0 0,0 0 0 0 0,0 1 0 0 0,0-1 1 0 0,1 1-1 0 0,-1 0 0 0 0,-2 4 0 0 0,-2 6 24 0 0,0 1-1 0 0,0-1 0 0 0,1 1 1 0 0,1 0-1 0 0,1 0 0 0 0,-3 17 0 0 0,5-26-122 0 0,1 1-1 0 0,-1-1 1 0 0,1 1-1 0 0,0-1 1 0 0,1 1-1 0 0,-1-1 1 0 0,1 0-1 0 0,1 1 1 0 0,-1-1 0 0 0,0 0-1 0 0,1 1 1 0 0,0-1-1 0 0,1 0 1 0 0,-1-1-1 0 0,1 1 1 0 0,0 0-1 0 0,0-1 1 0 0,0 1-1 0 0,5 5 1 0 0,-5-8-14 0 0,-1 0 1 0 0,0 0-1 0 0,0-1 1 0 0,1 1-1 0 0,-1 0 1 0 0,1-1-1 0 0,0 1 1 0 0,-1-1-1 0 0,1 0 1 0 0,0 0-1 0 0,0 0 1 0 0,0 0-1 0 0,-1-1 0 0 0,1 1 1 0 0,0-1-1 0 0,0 1 1 0 0,5-1-1 0 0,-4-1-98 0 0,1 1 0 0 0,-1-1-1 0 0,1 0 1 0 0,-1-1 0 0 0,1 1-1 0 0,-1-1 1 0 0,0 0 0 0 0,0 0-1 0 0,0 0 1 0 0,6-4 0 0 0,-1-1-259 0 0,0 0 0 0 0,0-1 0 0 0,-1-1 0 0 0,0 1 0 0 0,0-1 1 0 0,-1 0-1 0 0,12-20 0 0 0,-15 21 320 0 0,-1 0 0 0 0,0 0 1 0 0,0 0-1 0 0,-1-1 0 0 0,0 1 1 0 0,-1-1-1 0 0,1 1 0 0 0,-2-1 1 0 0,1 0-1 0 0,-1 1 0 0 0,0-1 1 0 0,-1 0-1 0 0,0 1 0 0 0,-4-14 1 0 0,4 17 77 0 0,0 0 0 0 0,0 1 0 0 0,-1-1 0 0 0,0 0 0 0 0,0 1 0 0 0,0 0 0 0 0,0-1 1 0 0,-1 1-1 0 0,1 0 0 0 0,-1 0 0 0 0,0 1 0 0 0,0-1 0 0 0,-1 1 0 0 0,1-1 0 0 0,-1 1 1 0 0,0 0-1 0 0,1 0 0 0 0,-2 0 0 0 0,1 1 0 0 0,0 0 0 0 0,0 0 0 0 0,-1 0 0 0 0,1 0 1 0 0,-1 0-1 0 0,1 1 0 0 0,-1 0 0 0 0,-5-1 0 0 0,7 2-14 0 0,1 0 1 0 0,-1 0-1 0 0,1 0 0 0 0,-1 0 1 0 0,1 1-1 0 0,-1-1 0 0 0,1 1 0 0 0,-1-1 1 0 0,1 1-1 0 0,-1 0 0 0 0,1 0 1 0 0,0 0-1 0 0,-1 0 0 0 0,1 1 0 0 0,0-1 1 0 0,0 1-1 0 0,0-1 0 0 0,0 1 1 0 0,0 0-1 0 0,0 0 0 0 0,0 0 1 0 0,-2 3-1 0 0,3-4-13 0 0,1 1 1 0 0,-1-1 0 0 0,0 1-1 0 0,1-1 1 0 0,-1 1-1 0 0,1-1 1 0 0,-1 1-1 0 0,1-1 1 0 0,0 1 0 0 0,-1-1-1 0 0,1 1 1 0 0,0 0-1 0 0,0-1 1 0 0,0 1 0 0 0,0 0-1 0 0,1-1 1 0 0,-1 1-1 0 0,0-1 1 0 0,1 1-1 0 0,-1-1 1 0 0,1 1 0 0 0,-1-1-1 0 0,1 1 1 0 0,0-1-1 0 0,0 1 1 0 0,0-1 0 0 0,0 0-1 0 0,0 1 1 0 0,0-1-1 0 0,0 0 1 0 0,0 0-1 0 0,0 0 1 0 0,0 0 0 0 0,1 0-1 0 0,2 2 1 0 0,-1-1 2 0 0,0-1-1 0 0,0 1 1 0 0,0 0 0 0 0,0-1 0 0 0,1 0 0 0 0,-1 0 0 0 0,0 0-1 0 0,1 0 1 0 0,-1-1 0 0 0,1 1 0 0 0,-1-1 0 0 0,1 0-1 0 0,-1 0 1 0 0,1 0 0 0 0,-1 0 0 0 0,1-1 0 0 0,-1 1 0 0 0,1-1-1 0 0,-1 0 1 0 0,0 0 0 0 0,1 0 0 0 0,3-3 0 0 0,1 0-4 0 0,0 0 1 0 0,-1 0-1 0 0,1-1 1 0 0,-1 0-1 0 0,0-1 1 0 0,0 1 0 0 0,10-13-1 0 0,-11 12 36 0 0,-1 1-1 0 0,1 0 0 0 0,1 0 1 0 0,-1 0-1 0 0,0 1 1 0 0,1 0-1 0 0,0 0 0 0 0,0 1 1 0 0,0 0-1 0 0,1 0 0 0 0,8-2 1 0 0,-14 5-25 0 0,0 0 0 0 0,-1 0 0 0 0,1 0 0 0 0,-1 0 0 0 0,1 0 1 0 0,0 1-1 0 0,-1-1 0 0 0,1 0 0 0 0,-1 1 0 0 0,1 0 0 0 0,-1-1 0 0 0,1 1 0 0 0,-1 0 0 0 0,1 0 1 0 0,-1-1-1 0 0,0 1 0 0 0,1 0 0 0 0,-1 0 0 0 0,0 1 0 0 0,0-1 0 0 0,0 0 0 0 0,0 0 0 0 0,0 0 1 0 0,0 1-1 0 0,0-1 0 0 0,0 1 0 0 0,-1-1 0 0 0,1 1 0 0 0,0-1 0 0 0,0 3 0 0 0,2 4 25 0 0,0 1 0 0 0,-1 0-1 0 0,0 0 1 0 0,1 9 0 0 0,-3-7-22 0 0,0 1 1 0 0,0-1 0 0 0,-1 1 0 0 0,0-1 0 0 0,-3 14 0 0 0,1-10-8 0 0,0 1 0 0 0,1 18 0 0 0,0-40 11 0 0,2 5-18 0 0,-1 0-1 0 0,1 0 0 0 0,0 0 0 0 0,-1 0 1 0 0,1 1-1 0 0,0-1 0 0 0,0 0 1 0 0,0 0-1 0 0,0 0 0 0 0,0 0 0 0 0,0 0 1 0 0,0 0-1 0 0,0 1 0 0 0,0-1 0 0 0,0 0 1 0 0,0-1-1 0 0,8-17-26 0 0,1 0 0 0 0,1 0 1 0 0,0 1-1 0 0,1 1 0 0 0,1 0 1 0 0,1 0-1 0 0,1 1 0 0 0,0 1 0 0 0,0 0 1 0 0,2 1-1 0 0,30-22 0 0 0,-41 33 84 0 0,0 0-1 0 0,-1 0 0 0 0,1 1 0 0 0,1-1 1 0 0,-1 1-1 0 0,0 0 0 0 0,0 0 0 0 0,1 1 1 0 0,-1 0-1 0 0,1 0 0 0 0,0 0 0 0 0,-1 0 1 0 0,1 1-1 0 0,-1 0 0 0 0,1 0 1 0 0,0 1-1 0 0,-1-1 0 0 0,10 3 0 0 0,-11-1 16 0 0,0-1-1 0 0,0 1 0 0 0,0 0 1 0 0,0 0-1 0 0,0 1 0 0 0,0-1 0 0 0,-1 1 1 0 0,1-1-1 0 0,-1 1 0 0 0,0 0 1 0 0,0 1-1 0 0,0-1 0 0 0,0 0 1 0 0,0 1-1 0 0,-1 0 0 0 0,1-1 1 0 0,-1 1-1 0 0,0 0 0 0 0,0 0 1 0 0,-1 1-1 0 0,1-1 0 0 0,-1 0 1 0 0,1 7-1 0 0,1 6-169 0 0,-1 0 0 0 0,-1 1 0 0 0,0-1 0 0 0,-2 0 0 0 0,0 0 0 0 0,0 0 0 0 0,-2 0 0 0 0,0 0 1 0 0,-1 0-1 0 0,-7 17 0 0 0,7-20-1052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53.872"/>
    </inkml:context>
    <inkml:brush xml:id="br0">
      <inkml:brushProperty name="width" value="0.1" units="cm"/>
      <inkml:brushProperty name="height" value="0.1" units="cm"/>
    </inkml:brush>
  </inkml:definitions>
  <inkml:trace contextRef="#ctx0" brushRef="#br0">961 196 6625 0 0,'6'-10'105'0'0,"19"-27"71"0"0,-19 27 2684 0 0,-3 4-2150 0 0,11-25 3595 0 0,-12 24-3793 0 0,0-1-303 0 0,7-19 2290 0 0,-36 39-2382 0 0,-82 37 41 0 0,82-37 958 0 0,-21 29-894 0 0,-142 126 76 0 0,142-126 1211 0 0,-6 33-1084 0 0,-167 233 6 0 0,199-277-300 0 0,1 1 1 0 0,-17 37 0 0 0,37-67-127 0 0,-27 56 245 0 0,-80 175 469 0 0,90-187-626 0 0,2 1 0 0 0,3 1 0 0 0,-11 62 0 0 0,17-56-52 0 0,2 1 1 0 0,3-1-1 0 0,6 87 1 0 0,0-101 22 0 0,2 1 0 0 0,2-1 0 0 0,1 0 0 0 0,2-1 0 0 0,24 56 0 0 0,-22-66-6 0 0,1-1 1 0 0,2-1 0 0 0,1 0 0 0 0,1-1-1 0 0,1 0 1 0 0,1-2 0 0 0,1 0-1 0 0,32 26 1 0 0,-19-23-29 0 0,0-1 1 0 0,2-1-1 0 0,1-2 0 0 0,0-2 0 0 0,58 22 1 0 0,-29-18-23 0 0,1-3 1 0 0,113 19 0 0 0,133-6 53 0 0,-154-31-76 0 0,0-8 0 0 0,0-6 0 0 0,-1-7-1 0 0,268-67 1 0 0,-314 55-4 0 0,-1-6 0 0 0,-2-3 0 0 0,202-107 1 0 0,-252 111 2 0 0,-1-2 0 0 0,-2-3-1 0 0,-2-3 1 0 0,-1-1 0 0 0,-3-3 0 0 0,-2-2 0 0 0,-1-3 0 0 0,-4-1 0 0 0,-1-2 0 0 0,-3-2 0 0 0,-2-1 0 0 0,-3-2 0 0 0,42-104 0 0 0,-64 134 21 0 0,-2-1 0 0 0,0-1 0 0 0,-2 1 0 0 0,-2-1-1 0 0,-1-1 1 0 0,-1 1 0 0 0,-2-1 0 0 0,-1 1 0 0 0,-1-1 0 0 0,-2 0 0 0 0,-2 1 0 0 0,-11-50 0 0 0,-49-116-22 0 0,-31-84-48 0 0,22 57 59 0 0,51 160-14 0 0,8 23 31 0 0,-23-50 0 0 0,37 91-21 0 0,-1 0 1 0 0,1 0 0 0 0,-1 0-1 0 0,1 0 1 0 0,-1 0 0 0 0,1 0 0 0 0,-1 0-1 0 0,1 0 1 0 0,-1 0 0 0 0,0 1-1 0 0,0-1 1 0 0,1 0 0 0 0,-1 0 0 0 0,0 1-1 0 0,0-1 1 0 0,0 1 0 0 0,0-1-1 0 0,0 1 1 0 0,0-1 0 0 0,-1 0-1 0 0,1 1 10 0 0,0 0-1 0 0,0 0 0 0 0,1 1 0 0 0,-1-1 0 0 0,0 0 0 0 0,0 0 0 0 0,0 0 0 0 0,1 1 0 0 0,-1-1 0 0 0,0 0 0 0 0,1 1 0 0 0,-1-1 0 0 0,0 1 0 0 0,1-1 0 0 0,-1 1 0 0 0,0-1 0 0 0,1 1 0 0 0,-1-1 0 0 0,1 1 0 0 0,-2 0 0 0 0,1 2-237 0 0,-1 0 0 0 0,0-1 0 0 0,0 1 0 0 0,1 0 0 0 0,0 0 0 0 0,-1 0 0 0 0,1 0 0 0 0,0 0 0 0 0,1 0 0 0 0,-1 0 0 0 0,0 4 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54.416"/>
    </inkml:context>
    <inkml:brush xml:id="br0">
      <inkml:brushProperty name="width" value="0.1" units="cm"/>
      <inkml:brushProperty name="height" value="0.1" units="cm"/>
    </inkml:brush>
  </inkml:definitions>
  <inkml:trace contextRef="#ctx0" brushRef="#br0">16 571 7229 0 0,'-11'4'5520'0'0,"6"7"-3682"0"0,13-55 3521 0 0,-1-18-5007 0 0,33-280 1581 0 0,-39 335-1903 0 0,0 0 0 0 0,1 1-1 0 0,-1-1 1 0 0,1 1 0 0 0,1-1 0 0 0,-1 1 0 0 0,1 0 0 0 0,0 0 0 0 0,1 0 0 0 0,-1 0 0 0 0,1 1 0 0 0,0-1 0 0 0,1 1 0 0 0,-1 0-1 0 0,8-6 1 0 0,-6 7 16 0 0,1 0 0 0 0,-1 0 0 0 0,1 0 0 0 0,-1 1 0 0 0,1 0 0 0 0,0 0-1 0 0,0 1 1 0 0,0 0 0 0 0,1 0 0 0 0,-1 0 0 0 0,1 1 0 0 0,-1 0 0 0 0,14 1-1 0 0,3 1 104 0 0,0 0 0 0 0,0 2 0 0 0,0 1-1 0 0,-1 1 1 0 0,1 1 0 0 0,-1 0-1 0 0,36 17 1 0 0,-18-3 53 0 0,-1 2 0 0 0,-1 1 0 0 0,40 32 0 0 0,120 85 830 0 0,-191-135-911 0 0,0 1 0 0 0,0 0 0 0 0,13 13-1 0 0,-16-14 199 0 0,-5-11 331 0 0,-1-7-801 0 0,-1 0-4716 0 0,-9 16 2442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19:57.058"/>
    </inkml:context>
    <inkml:brush xml:id="br0">
      <inkml:brushProperty name="width" value="0.1" units="cm"/>
      <inkml:brushProperty name="height" value="0.1" units="cm"/>
    </inkml:brush>
  </inkml:definitions>
  <inkml:trace contextRef="#ctx0" brushRef="#br0">20 24 7357 0 0,'0'0'9'0'0,"-1"-1"1"0"0,1 0 0 0 0,0 0-1 0 0,0 1 1 0 0,0-1 0 0 0,-1 0-1 0 0,1 1 1 0 0,0-1-1 0 0,-1 0 1 0 0,1 1 0 0 0,-1-1-1 0 0,1 1 1 0 0,-1-1 0 0 0,1 1-1 0 0,-1-1 1 0 0,1 1 0 0 0,-1-1-1 0 0,1 1 1 0 0,-1-1 0 0 0,0 1-1 0 0,1 0 1 0 0,-1-1-1 0 0,0 1 1 0 0,1 0 0 0 0,-1 0-1 0 0,-1-1 1 0 0,2 1 7 0 0,0 0-1 0 0,0 0 1 0 0,-1 0-1 0 0,1 0 1 0 0,0 0-1 0 0,0 0 1 0 0,0 0-1 0 0,-1 0 1 0 0,1 0 0 0 0,0 0-1 0 0,0 0 1 0 0,0 0-1 0 0,-1 0 1 0 0,1 0-1 0 0,0 0 1 0 0,0 0-1 0 0,0 0 1 0 0,-1 0 0 0 0,1-1-1 0 0,0 1 1 0 0,0 0-1 0 0,0 0 1 0 0,0 0-1 0 0,-1 0 1 0 0,1 0-1 0 0,0-1 1 0 0,0 1 0 0 0,0 0-1 0 0,0 0 1 0 0,0 0-1 0 0,0 0 1 0 0,0-1-1 0 0,-1 1 1 0 0,1 0-1 0 0,0 0 1 0 0,0 0 0 0 0,0-1-1 0 0,0 1 1 0 0,0 0-1 0 0,0 0 1 0 0,0 0-1 0 0,0-1 1 0 0,0 1-1 0 0,0 0 1 0 0,0 0-1 0 0,0-1 1 0 0,0 1 0 0 0,0 0-1 0 0,0 0 1 0 0,0 0-1 0 0,1-1 1 0 0,-1 1-1 0 0,0 0 1 0 0,0 0-1 0 0,0 0 1 0 0,0 0 0 0 0,0-1-1 0 0,0 1 1 0 0,0 0-1 0 0,1 0 1 0 0,0-1 49 0 0,-1 1 1 0 0,1 0-1 0 0,0 0 0 0 0,0-1 1 0 0,0 1-1 0 0,-1 0 0 0 0,1 0 1 0 0,0 0-1 0 0,0 0 1 0 0,0 0-1 0 0,0 0 0 0 0,-1 0 1 0 0,1 0-1 0 0,0 1 0 0 0,0-1 1 0 0,0 0-1 0 0,0 0 1 0 0,-1 1-1 0 0,1-1 0 0 0,0 0 1 0 0,0 1-1 0 0,-1-1 1 0 0,1 1-1 0 0,0-1 0 0 0,-1 1 1 0 0,1-1-1 0 0,-1 1 0 0 0,1-1 1 0 0,0 1-1 0 0,-1 0 1 0 0,1 0-1 0 0,19 22 868 0 0,-5 3-308 0 0,0 0 0 0 0,-1 1 0 0 0,-2 1-1 0 0,13 38 1 0 0,22 121 1218 0 0,-26-55-367 0 0,8 199 1 0 0,-31-163-238 0 0,-1-54 254 0 0,5-81-1184 0 0,0-19 38 0 0,-2-14-332 0 0,0 0 0 0 0,0 0 0 0 0,0 0 1 0 0,0 1-1 0 0,0-1 0 0 0,0 0 0 0 0,0 0 0 0 0,0 0 1 0 0,0 0-1 0 0,0 0 0 0 0,0 0 0 0 0,0 0 0 0 0,0 0 0 0 0,0 1 1 0 0,0-1-1 0 0,0 0 0 0 0,0 0 0 0 0,0 0 0 0 0,0 0 0 0 0,0 0 1 0 0,0 0-1 0 0,1 0 0 0 0,-1 0 0 0 0,0 0 0 0 0,0 1 0 0 0,0-1 1 0 0,0 0-1 0 0,0 0 0 0 0,0 0 0 0 0,0 0 0 0 0,0 0 0 0 0,0 0 1 0 0,0 0-1 0 0,0 0 0 0 0,0 0 0 0 0,1 0 0 0 0,-1 0 1 0 0,0 0-1 0 0,0 0 0 0 0,0 0 0 0 0,0 0 0 0 0,0 0 0 0 0,0 0 1 0 0,0 0-1 0 0,0 0 0 0 0,0 0 0 0 0,1 0 0 0 0,-1 0 0 0 0,0 0 1 0 0,0 0-1 0 0,0 0 0 0 0,0 0 0 0 0,0 0 0 0 0,0 0 0 0 0,0 0 1 0 0,1 0-1 0 0,3-8-84 0 0,0 0 0 0 0,0 0 0 0 0,0 0 0 0 0,-1-1 0 0 0,0 1 0 0 0,-1-1 0 0 0,0 0 0 0 0,1-10 0 0 0,3-9-2788 0 0,-5 26 2620 0 0,-1 1 1 0 0,0 0-1 0 0,1-1 0 0 0,-1 1 1 0 0,0-1-1 0 0,0 1 0 0 0,0-1 0 0 0,0 1 1 0 0,-1-1-1 0 0,1 1 0 0 0,0-1 0 0 0,-1 1 1 0 0,1 0-1 0 0,-1-1 0 0 0,1 1 1 0 0,-1 0-1 0 0,0-2 0 0 0,-2-2-701 0 0,-1-9-1325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0"/>
    </inkml:context>
    <inkml:brush xml:id="br0">
      <inkml:brushProperty name="width" value="0.1" units="cm"/>
      <inkml:brushProperty name="height" value="0.1" units="cm"/>
    </inkml:brush>
  </inkml:definitions>
  <inkml:trace contextRef="#ctx0" brushRef="#br0">219 10 7681 0 0,'-12'-5'32'0'0,"1"1"24"0"0,11 4-54 0 0,-1 0 0 0 0,1 1-1 0 0,0-1 1 0 0,-1 0 0 0 0,1 1 0 0 0,-1-1 0 0 0,1 1-1 0 0,0-1 1 0 0,-1 1 0 0 0,1-1 0 0 0,0 1 0 0 0,-1-1-1 0 0,1 1 1 0 0,0-1 0 0 0,0 1 0 0 0,0 0-1 0 0,-1-1 1 0 0,1 1 0 0 0,0-1 0 0 0,0 1 0 0 0,0-1-1 0 0,0 1 1 0 0,0 0 0 0 0,-1 11 20 0 0,1-1 0 0 0,0 1 0 0 0,3 19 0 0 0,0 13 107 0 0,0 270 1248 0 0,-16 489 1583 0 0,-78 216-1889 0 0,85-962-1035 0 0,-49 306 51 0 0,25-188-23 0 0,30-175-64 0 0,-1 4 7 0 0,0-1 1 0 0,1 1 0 0 0,0 0-1 0 0,-1-1 1 0 0,1 1-1 0 0,1 5 1 0 0,0-8-5 0 0,-1 0 0 0 0,0 0-1 0 0,0-1 1 0 0,1 1 0 0 0,-1 0 0 0 0,1 0 0 0 0,-1-1 0 0 0,1 1 0 0 0,-1 0 0 0 0,1-1-1 0 0,-1 1 1 0 0,1-1 0 0 0,0 1 0 0 0,-1-1 0 0 0,1 1 0 0 0,0-1 0 0 0,-1 1-1 0 0,1-1 1 0 0,0 0 0 0 0,-1 1 0 0 0,1-1 0 0 0,0 0 0 0 0,0 1 0 0 0,0-1-1 0 0,-1 0 1 0 0,1 0 0 0 0,0 0 0 0 0,0 0 0 0 0,0 0 0 0 0,-1 0 0 0 0,1 0-1 0 0,0 0 1 0 0,0 0 0 0 0,0 0 0 0 0,0-1 0 0 0,266-42 222 0 0,-119 17-192 0 0,1477-207 796 0 0,214-9 2824 0 0,-1825 240-3632 0 0,178-30 348 0 0,-190 32-363 0 0,1-1 1 0 0,-1 1-1 0 0,0-1 1 0 0,0 0 0 0 0,1 1-1 0 0,-1-1 1 0 0,0 0-1 0 0,3-2 1 0 0,-5-3-72 0 0,-10 0-93 0 0,-28-5-1685 0 0,-73-12-1 0 0,49 12-120 0 0,9 0 142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1.338"/>
    </inkml:context>
    <inkml:brush xml:id="br0">
      <inkml:brushProperty name="width" value="0.1" units="cm"/>
      <inkml:brushProperty name="height" value="0.1" units="cm"/>
    </inkml:brush>
  </inkml:definitions>
  <inkml:trace contextRef="#ctx0" brushRef="#br0">1 67 6753 0 0,'22'-27'665'0'0,"-20"25"-582"0"0,0 1 0 0 0,1-1 0 0 0,-1 1 1 0 0,1 0-1 0 0,-1 0 0 0 0,1 0 0 0 0,3-1 0 0 0,14-6 461 0 0,-13 5-430 0 0,0 0 0 0 0,0 0 0 0 0,0 1 0 0 0,0-1 0 0 0,0 1 0 0 0,0 1-1 0 0,1 0 1 0 0,-1 0 0 0 0,0 0 0 0 0,1 1 0 0 0,-1 0 0 0 0,9 1 0 0 0,-13-1-72 0 0,0 1 0 0 0,0-1-1 0 0,0 1 1 0 0,0 0 0 0 0,0 0 0 0 0,0 0-1 0 0,0 0 1 0 0,-1 0 0 0 0,1 0-1 0 0,0 1 1 0 0,-1-1 0 0 0,1 1 0 0 0,-1 0-1 0 0,1 0 1 0 0,-1 0 0 0 0,0 0 0 0 0,0 0-1 0 0,1 1 1 0 0,-2-1 0 0 0,1 1-1 0 0,0-1 1 0 0,0 1 0 0 0,-1 0 0 0 0,0-1-1 0 0,1 1 1 0 0,-1 0 0 0 0,0 0-1 0 0,-1 0 1 0 0,1 0 0 0 0,0 0 0 0 0,-1 0-1 0 0,1 4 1 0 0,-1 2 7 0 0,0-1-1 0 0,-1 0 0 0 0,0 1 1 0 0,-1-1-1 0 0,1 0 1 0 0,-1 0-1 0 0,-1 0 1 0 0,1 0-1 0 0,-2 0 1 0 0,1-1-1 0 0,-1 1 1 0 0,-6 9-1 0 0,-8 8 107 0 0,-1 0-1 0 0,-23 23 1 0 0,-11 13 261 0 0,47-54-271 0 0,-8 9 87 0 0,14-16-199 0 0,-1 1 0 0 0,1-1 1 0 0,0 1-1 0 0,-1-1 0 0 0,1 1 0 0 0,0-1 1 0 0,-1 1-1 0 0,1-1 0 0 0,0 1 0 0 0,0-1 1 0 0,-1 1-1 0 0,1-1 0 0 0,0 1 0 0 0,0-1 1 0 0,0 1-1 0 0,0-1 0 0 0,0 1 0 0 0,0-1 1 0 0,0 1-1 0 0,0 0 0 0 0,0-1 0 0 0,0 1 1 0 0,0 0-1 0 0,4 0 59 0 0,-1-1 0 0 0,1 1 1 0 0,0-1-1 0 0,0 0 0 0 0,-1 0 0 0 0,1-1 1 0 0,0 1-1 0 0,4-2 0 0 0,1 1-3 0 0,172-18 179 0 0,66-5-3965 0 0,-227 24 2356 0 0,-8 2-213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0.572"/>
    </inkml:context>
    <inkml:brush xml:id="br0">
      <inkml:brushProperty name="width" value="0.1" units="cm"/>
      <inkml:brushProperty name="height" value="0.1" units="cm"/>
    </inkml:brush>
  </inkml:definitions>
  <inkml:trace contextRef="#ctx0" brushRef="#br0">4 643 9197 0 0,'0'0'6'0'0,"-1"-1"-1"0"0,1 1 1 0 0,0-1 0 0 0,-1 1-1 0 0,1-1 1 0 0,0 1 0 0 0,0-1 0 0 0,-1 1-1 0 0,1-1 1 0 0,0 1 0 0 0,0-1-1 0 0,0 1 1 0 0,0-1 0 0 0,0 1-1 0 0,0-1 1 0 0,0 0 0 0 0,0 1 0 0 0,0-1-1 0 0,0 1 1 0 0,0-1 0 0 0,0 1-1 0 0,0-1 1 0 0,0 0 0 0 0,0 1 0 0 0,1-1-1 0 0,-1 1 1 0 0,0-1 0 0 0,0 1-1 0 0,1-1 1 0 0,-1 1 0 0 0,0-1-1 0 0,1 1 1 0 0,-1 0 0 0 0,0-1 0 0 0,1 1-1 0 0,-1-1 1 0 0,1 1 0 0 0,-1 0-1 0 0,1-1 1 0 0,-1 1 0 0 0,1 0 0 0 0,-1 0-1 0 0,1-1 1 0 0,-1 1 0 0 0,1 0-1 0 0,-1 0 1 0 0,1-1 0 0 0,35-15 93 0 0,-31 14-87 0 0,138-45-89 0 0,179-36-1 0 0,-205 55 57 0 0,1129-202 52 0 0,138 102 455 0 0,-921 92-80 0 0,-400 31-337 0 0,755-39 1630 0 0,-781 43-1582 0 0,-14 0 9 0 0,0 1-1 0 0,0 1 0 0 0,-1 1 1 0 0,29 6-1 0 0,-50-8-106 0 0,0 0 0 0 0,-1 0-1 0 0,1 1 1 0 0,0-1 0 0 0,0 0-1 0 0,0 1 1 0 0,0-1 0 0 0,0 0-1 0 0,-1 1 1 0 0,1-1 0 0 0,0 1-1 0 0,0 0 1 0 0,-1-1 0 0 0,1 1-1 0 0,0-1 1 0 0,-1 1 0 0 0,1 0-1 0 0,0 0 1 0 0,-1-1 0 0 0,1 1-1 0 0,-1 0 1 0 0,1 0 0 0 0,-1 0-1 0 0,0-1 1 0 0,1 1 0 0 0,-1 0-1 0 0,0 0 1 0 0,0 0 0 0 0,0 0-1 0 0,1 0 1 0 0,-1 0 0 0 0,0 0-1 0 0,0 0 1 0 0,0 0 0 0 0,0 0-1 0 0,-1-1 1 0 0,1 1 0 0 0,0 0-1 0 0,0 0 1 0 0,0 0 0 0 0,-1 0-1 0 0,1 0 1 0 0,0 0 0 0 0,-2 0 0 0 0,-1 7 139 0 0,-1-1 1 0 0,0-1 0 0 0,-1 1 0 0 0,-6 8 0 0 0,1-3 112 0 0,-8 17-8 0 0,2 1-1 0 0,1 0 0 0 0,1 1 0 0 0,2 1 0 0 0,1 0 1 0 0,1 1-1 0 0,-6 40 0 0 0,-20 240 439 0 0,36-311-693 0 0,-9 120 308 0 0,-47 541 1196 0 0,-39-147 35 0 0,44-282-752 0 0,9 54-363 0 0,15-84-1631 0 0,26-197 876 0 0,0-1 0 0 0,0 0-1 0 0,-1 0 1 0 0,-3 8 0 0 0,4-12 88 0 0,0 0 1 0 0,0 0-1 0 0,0 0 0 0 0,-1 0 1 0 0,1-1-1 0 0,0 1 0 0 0,-1 0 1 0 0,1-1-1 0 0,-1 1 0 0 0,0-1 0 0 0,1 1 1 0 0,-1-1-1 0 0,0 0 0 0 0,-3 2 1 0 0,-11 2-2014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1.005"/>
    </inkml:context>
    <inkml:brush xml:id="br0">
      <inkml:brushProperty name="width" value="0.1" units="cm"/>
      <inkml:brushProperty name="height" value="0.1" units="cm"/>
    </inkml:brush>
  </inkml:definitions>
  <inkml:trace contextRef="#ctx0" brushRef="#br0">124 470 9297 0 0,'12'-27'448'0'0,"2"0"1"0"0,1 1 0 0 0,1 0-1 0 0,1 2 1 0 0,35-39 0 0 0,-29 37 266 0 0,-2-1 1 0 0,-1 0-1 0 0,32-60 1 0 0,-51 84-652 0 0,1 0 0 0 0,-1-1 0 0 0,0 1 0 0 0,0-1 0 0 0,0 0 0 0 0,0 1 0 0 0,-1-1 1 0 0,0 0-1 0 0,1 1 0 0 0,-1-1 0 0 0,-1 0 0 0 0,1 0 0 0 0,0 1 0 0 0,-1-1 0 0 0,0 0 0 0 0,0 1 0 0 0,0-1 1 0 0,0 1-1 0 0,-1-1 0 0 0,1 1 0 0 0,-4-4 0 0 0,4 4-53 0 0,-1 1-1 0 0,0 0 1 0 0,0 0-1 0 0,0 0 1 0 0,0 0 0 0 0,0 0-1 0 0,0 1 1 0 0,0-1-1 0 0,-1 1 1 0 0,1-1 0 0 0,-1 1-1 0 0,1 0 1 0 0,-1 0-1 0 0,0 0 1 0 0,1 0 0 0 0,-1 1-1 0 0,0-1 1 0 0,1 1-1 0 0,-1-1 1 0 0,0 1-1 0 0,0 0 1 0 0,1 0 0 0 0,-1 0-1 0 0,0 1 1 0 0,0-1-1 0 0,1 1 1 0 0,-1-1 0 0 0,0 1-1 0 0,-3 1 1 0 0,-7 3-19 0 0,1 1 1 0 0,-1 0-1 0 0,1 1 1 0 0,0 0-1 0 0,1 1 1 0 0,0 0-1 0 0,0 1 0 0 0,-12 13 1 0 0,7-6 16 0 0,1 1 0 0 0,0 1 0 0 0,2 1 0 0 0,-15 24 0 0 0,15-19 55 0 0,2 0 0 0 0,1 0 0 0 0,0 1 0 0 0,2 0 0 0 0,1 1 0 0 0,-6 46 0 0 0,9-33 16 0 0,2-1 1 0 0,1 1-1 0 0,2 0 0 0 0,7 39 1 0 0,8 12-9 0 0,5 0 1 0 0,3-2 0 0 0,40 95-1 0 0,0-28-36 0 0,24 67-1897 0 0,-88-221 1781 0 0,0 0-1 0 0,1-1 1 0 0,-1 1 0 0 0,0 0 0 0 0,1-1-1 0 0,-1 1 1 0 0,0 0 0 0 0,0-1 0 0 0,1 1-1 0 0,-1 0 1 0 0,0 0 0 0 0,0-1 0 0 0,0 1-1 0 0,0 0 1 0 0,0-1 0 0 0,0 1 0 0 0,0 0-1 0 0,-1 0 1 0 0,1-1 0 0 0,0 1 0 0 0,0 0-1 0 0,0-1 1 0 0,-1 1 0 0 0,1 0 0 0 0,0-1-1 0 0,-1 1 1 0 0,1 0 0 0 0,0-1 0 0 0,-1 1-1 0 0,1-1 1 0 0,-1 1 0 0 0,1-1 0 0 0,-1 1-1 0 0,0-1 1 0 0,1 1 0 0 0,-1-1 0 0 0,1 1-1 0 0,-1-1 1 0 0,0 0 0 0 0,1 1 0 0 0,-1-1-1 0 0,0 0 1 0 0,0 1 0 0 0,-10 1-1479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1.348"/>
    </inkml:context>
    <inkml:brush xml:id="br0">
      <inkml:brushProperty name="width" value="0.1" units="cm"/>
      <inkml:brushProperty name="height" value="0.1" units="cm"/>
    </inkml:brush>
  </inkml:definitions>
  <inkml:trace contextRef="#ctx0" brushRef="#br0">1 180 7937 0 0,'3'-5'-56'0'0,"-1"2"39"0"0,0-1 1 0 0,0 1-1 0 0,1 0 0 0 0,-1-1 0 0 0,1 1 0 0 0,0 0 0 0 0,0 1 0 0 0,0-1 0 0 0,0 0 0 0 0,0 1 1 0 0,5-3-1 0 0,2 1-77 0 0,0 0 1 0 0,0 1 0 0 0,0 0 0 0 0,17-2-1 0 0,-7 1 18 0 0,146-37-31 0 0,-125 30 132 0 0,52-11 23 0 0,-88 21 9 0 0,0 1 0 0 0,-1-1 0 0 0,1-1 1 0 0,0 1-1 0 0,-1 0 0 0 0,1-1 0 0 0,-1 0 0 0 0,1 0 1 0 0,-1-1-1 0 0,0 1 0 0 0,6-5 0 0 0,-10-6 1700 0 0,-1 10-830 0 0,2 9-315 0 0,3 17-540 0 0,2-1-1 0 0,0 0 0 0 0,1 0 0 0 0,13 26 0 0 0,46 79-29 0 0,-61-117-357 0 0,-1-1 0 0 0,0 1 1 0 0,-1-1-1 0 0,2 12 0 0 0,-3-13-434 0 0,-3-4-159 0 0,-3-4-238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2.057"/>
    </inkml:context>
    <inkml:brush xml:id="br0">
      <inkml:brushProperty name="width" value="0.1" units="cm"/>
      <inkml:brushProperty name="height" value="0.1" units="cm"/>
    </inkml:brush>
  </inkml:definitions>
  <inkml:trace contextRef="#ctx0" brushRef="#br0">49 57 7937 0 0,'-14'-51'494'0'0,"14"50"-484"0"0,0 1 0 0 0,0 0 1 0 0,0 0-1 0 0,0 0 1 0 0,0-1-1 0 0,-1 1 0 0 0,1 0 1 0 0,0 0-1 0 0,0 0 0 0 0,0-1 1 0 0,0 1-1 0 0,0 0 0 0 0,0 0 1 0 0,0 0-1 0 0,0 0 0 0 0,0-1 1 0 0,-1 1-1 0 0,1 0 1 0 0,0 0-1 0 0,0 0 0 0 0,0 0 1 0 0,0 0-1 0 0,0 0 0 0 0,-1-1 1 0 0,1 1-1 0 0,0 0 0 0 0,0 0 1 0 0,0 0-1 0 0,0 0 0 0 0,-1 0 1 0 0,1 0-1 0 0,0 0 1 0 0,0 0-1 0 0,0 0 0 0 0,-1 0 1 0 0,1 0-1 0 0,0 0 0 0 0,0 0 1 0 0,0 0-1 0 0,-1 0 0 0 0,-6 7 257 0 0,-2 12-100 0 0,6-9-261 0 0,0 0 0 0 0,1 1 0 0 0,0-1-1 0 0,1 1 1 0 0,0 0 0 0 0,0 0 0 0 0,1-1 0 0 0,1 1 0 0 0,0 0 0 0 0,0-1 0 0 0,1 1-1 0 0,1-1 1 0 0,5 15 0 0 0,-5-15-114 0 0,1-1 0 0 0,0 0-1 0 0,0-1 1 0 0,1 1 0 0 0,0-1 0 0 0,1 0-1 0 0,0 0 1 0 0,0-1 0 0 0,1 1 0 0 0,-1-1-1 0 0,2-1 1 0 0,-1 1 0 0 0,1-1 0 0 0,0-1-1 0 0,9 6 1 0 0,-12-9 244 0 0,-1 0 1 0 0,1-1-1 0 0,0 0 0 0 0,-1 1 1 0 0,1-2-1 0 0,0 1 0 0 0,0 0 0 0 0,0-1 1 0 0,0 0-1 0 0,8-1 0 0 0,52-10 2328 0 0,-44 6-747 0 0,-21 5-1514 0 0,0 0-1 0 0,1 0 1 0 0,-1 0-1 0 0,0 0 1 0 0,1 0-1 0 0,-1 0 1 0 0,1 0-1 0 0,-1 0 1 0 0,0 0-1 0 0,1 0 1 0 0,-1 0-1 0 0,0 0 1 0 0,1 0-1 0 0,-1 0 1 0 0,1 1-1 0 0,-1-1 1 0 0,0 0-1 0 0,1 0 1 0 0,-1 0-1 0 0,0 1 0 0 0,0-1 1 0 0,1 0-1 0 0,-1 0 1 0 0,0 1-1 0 0,1-1 1 0 0,-1 1-1 0 0,1 0-67 0 0,-1 0 0 0 0,1 0 0 0 0,-1 0 0 0 0,0 0 0 0 0,0 0 0 0 0,1 0 0 0 0,-1 0 0 0 0,0 0 0 0 0,0 0 0 0 0,0 0 0 0 0,0 0 0 0 0,0 0 0 0 0,0 2 0 0 0,-4 21 64 0 0,2-1 1 0 0,1 1-1 0 0,1 0 1 0 0,1 0 0 0 0,5 32-1 0 0,-5-51-54 0 0,1 0 1 0 0,-1 0-1 0 0,1 0 0 0 0,0 0 0 0 0,1 0 1 0 0,-1-1-1 0 0,1 1 0 0 0,0-1 1 0 0,0 0-1 0 0,0 0 0 0 0,0 0 0 0 0,1 0 1 0 0,0 0-1 0 0,0-1 0 0 0,0 0 0 0 0,8 6 1 0 0,-8-7-27 0 0,-1-1 1 0 0,1 1-1 0 0,0-1 1 0 0,0 0-1 0 0,0 1 1 0 0,0-2 0 0 0,0 1-1 0 0,1 0 1 0 0,-1-1-1 0 0,0 0 1 0 0,0 0 0 0 0,0 0-1 0 0,1-1 1 0 0,-1 1-1 0 0,0-1 1 0 0,0 0-1 0 0,0 0 1 0 0,0 0 0 0 0,0-1-1 0 0,0 0 1 0 0,6-3-1 0 0,-9 4-102 0 0,2 0-1 0 0,-1 0 1 0 0,0 0-1 0 0,0 0 0 0 0,0 0 0 0 0,0 0 1 0 0,0-1-1 0 0,0 1 0 0 0,0-1 1 0 0,0 0-1 0 0,1-2 0 0 0,-5-78-248 0 0,2 66 201 0 0,-12-2-809 0 0,-2-5 545 0 0,-23-35 542 0 0,-5 9-4666 0 0,47 48 4675 0 0,57-25 2931 0 0,-54 23-637 0 0,8 3-2170 0 0,48 3-61 0 0,-23 2-38 0 0,57 14-18 0 0,-94-19-146 0 0,0 0 0 0 0,0 1-1 0 0,-1 0 1 0 0,1 0 0 0 0,0 0 0 0 0,-1 0-1 0 0,1 1 1 0 0,-1-1 0 0 0,0 1 0 0 0,1 0-1 0 0,-1 0 1 0 0,6 5 0 0 0,-2-1 34 0 0,41 36 164 0 0,-45-39-142 0 0,3 13 1 0 0,17 55-31 0 0,-23-68-52 0 0,1 0-1 0 0,-1 0 1 0 0,1 0-1 0 0,-1 1 1 0 0,0-1-1 0 0,0 0 1 0 0,0 0-1 0 0,0 0 0 0 0,-2 7 1 0 0,0-5-172 0 0,-5-14-1741 0 0,-21-28 1610 0 0,20 28 83 0 0,10-9-33 0 0,0-4 275 0 0,1 4 418 0 0,-1-33-1 0 0,12 31-276 0 0,40-60 6 0 0,-40 60 52 0 0,-1 29-148 0 0,-2-1-48 0 0,40 30 16 0 0,-46-33-27 0 0,0 0-1 0 0,-1-1 0 0 0,1 1 1 0 0,-1 1-1 0 0,0-1 1 0 0,0 1-1 0 0,-1 0 0 0 0,6 10 1 0 0,-7-11-165 0 0,0 0 0 0 0,-1 1 0 0 0,1-1-1 0 0,-1 0 1 0 0,0 1 0 0 0,-1-1 0 0 0,1 0 0 0 0,-1 1 0 0 0,0-1 0 0 0,0 1 0 0 0,-1-1 0 0 0,0 0 0 0 0,0 1-1 0 0,0-1 1 0 0,-3 7 0 0 0,2-4-977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2.396"/>
    </inkml:context>
    <inkml:brush xml:id="br0">
      <inkml:brushProperty name="width" value="0.1" units="cm"/>
      <inkml:brushProperty name="height" value="0.1" units="cm"/>
    </inkml:brush>
  </inkml:definitions>
  <inkml:trace contextRef="#ctx0" brushRef="#br0">11 49 9165 0 0,'-11'-24'229'0'0,"11"23"-190"0"0,0 0-1 0 0,0 0 1 0 0,0 0-1 0 0,0 0 0 0 0,0 0 1 0 0,1 0-1 0 0,-1 0 1 0 0,0 0-1 0 0,0 0 0 0 0,0 0 1 0 0,1 0-1 0 0,-1 0 1 0 0,1 1-1 0 0,-1-1 1 0 0,0 0-1 0 0,1 0 0 0 0,0 0 1 0 0,-1 0-1 0 0,1 1 1 0 0,-1-1-1 0 0,1 0 0 0 0,0 1 1 0 0,1-2-1 0 0,-2 2-14 0 0,0 0 0 0 0,1-1-1 0 0,-1 1 1 0 0,1 0 0 0 0,-1 0-1 0 0,1 0 1 0 0,-1-1 0 0 0,1 1-1 0 0,0 0 1 0 0,-1 0 0 0 0,1 0-1 0 0,-1 0 1 0 0,1 0 0 0 0,-1 0-1 0 0,1 0 1 0 0,-1 0 0 0 0,1 0-1 0 0,0 0 1 0 0,-1 0 0 0 0,1 0-1 0 0,-1 1 1 0 0,1-1 0 0 0,-1 0-1 0 0,1 0 1 0 0,-1 0 0 0 0,1 1-1 0 0,-1-1 1 0 0,1 0-1 0 0,-1 1 1 0 0,1-1 0 0 0,-1 0-1 0 0,0 1 1 0 0,1-1 0 0 0,-1 1-1 0 0,0-1 1 0 0,1 0 0 0 0,-1 1-1 0 0,0-1 1 0 0,1 1 0 0 0,-1 0-1 0 0,13 24 132 0 0,-12-22-126 0 0,8 20-492 0 0,10 35 1 0 0,-13-43-378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2.911"/>
    </inkml:context>
    <inkml:brush xml:id="br0">
      <inkml:brushProperty name="width" value="0.1" units="cm"/>
      <inkml:brushProperty name="height" value="0.1" units="cm"/>
    </inkml:brush>
  </inkml:definitions>
  <inkml:trace contextRef="#ctx0" brushRef="#br0">445 63 7841 0 0,'-3'-3'62'0'0,"0"0"0"0"0,0 0 0 0 0,0 1 1 0 0,-1-1-1 0 0,1 1 0 0 0,-1 0 0 0 0,0 0 0 0 0,1 0 1 0 0,-1 0-1 0 0,0 1 0 0 0,0-1 0 0 0,-8 0 0 0 0,4 0 54 0 0,0 2 1 0 0,0-1-1 0 0,1 1 0 0 0,-1 0 0 0 0,0 1 0 0 0,-12 2 0 0 0,3 1 110 0 0,1 0 1 0 0,-1 2-1 0 0,1 0 0 0 0,0 0 0 0 0,-26 17 1 0 0,27-13-8 0 0,0 1 1 0 0,1 1-1 0 0,0 0 1 0 0,1 1 0 0 0,1 0-1 0 0,0 1 1 0 0,0 1 0 0 0,2 0-1 0 0,-1 0 1 0 0,2 1-1 0 0,0 0 1 0 0,1 1 0 0 0,-6 19-1 0 0,7-17-28 0 0,1-1 0 0 0,1 1 0 0 0,1 1-1 0 0,0-1 1 0 0,2 0 0 0 0,0 1 0 0 0,1-1 0 0 0,1 1 0 0 0,1 0-1 0 0,0-1 1 0 0,2 1 0 0 0,5 22 0 0 0,-4-28-119 0 0,1-1 0 0 0,0 0 0 0 0,1 0 0 0 0,1 0 0 0 0,-1-1 0 0 0,2 0 0 0 0,0 0-1 0 0,0-1 1 0 0,1 0 0 0 0,1-1 0 0 0,-1 0 0 0 0,2 0 0 0 0,-1-1 0 0 0,2 0 0 0 0,14 9 0 0 0,-8-8-40 0 0,1 0 0 0 0,0-2 0 0 0,1 0 0 0 0,0-1 0 0 0,0-1-1 0 0,0 0 1 0 0,1-2 0 0 0,0-1 0 0 0,32 2 0 0 0,-26-5-37 0 0,0-1 1 0 0,-1-1-1 0 0,1-1 1 0 0,-1-1-1 0 0,0-1 1 0 0,0-2-1 0 0,-1 0 1 0 0,0-2-1 0 0,0-1 1 0 0,-1-1-1 0 0,0-1 1 0 0,-1-1-1 0 0,0-1 1 0 0,-1-1-1 0 0,-1-1 1 0 0,0 0-1 0 0,-1-2 1 0 0,-1-1-1 0 0,-1 0 1 0 0,0-1-1 0 0,-2-1 1 0 0,0-1-1 0 0,-2 0 1 0 0,20-39-1 0 0,-28 46 6 0 0,-1-1-1 0 0,-1 1 1 0 0,0-1 0 0 0,-1 0-1 0 0,-1 0 1 0 0,0 0 0 0 0,-1 0-1 0 0,-1-1 1 0 0,0 1-1 0 0,-1 0 1 0 0,-1 0 0 0 0,-1 0-1 0 0,-6-24 1 0 0,5 26 6 0 0,-1-1 1 0 0,0 1 0 0 0,-1 0-1 0 0,0 1 1 0 0,-1 0-1 0 0,-1 0 1 0 0,0 0 0 0 0,-1 1-1 0 0,0 0 1 0 0,0 0 0 0 0,-2 1-1 0 0,1 0 1 0 0,-1 1-1 0 0,-21-14 1 0 0,22 18-8 0 0,-1 1 0 0 0,0 1 1 0 0,0 0-1 0 0,0 0 0 0 0,0 1 0 0 0,-1 0 0 0 0,1 1 1 0 0,-1 1-1 0 0,0 0 0 0 0,1 0 0 0 0,-1 1 0 0 0,0 0 1 0 0,-18 4-1 0 0,4 0-73 0 0,-1 2-1 0 0,1 0 1 0 0,0 2-1 0 0,-43 19 1 0 0,57-21-98 0 0,1-1 0 0 0,0 1 1 0 0,1 1-1 0 0,-1 0 0 0 0,1 1 1 0 0,-14 13-1 0 0,18-15-293 0 0,1 1 0 0 0,-1 0 0 0 0,1 0 0 0 0,0 1 0 0 0,1-1 0 0 0,-1 1 0 0 0,2 0 0 0 0,-1 0 0 0 0,1 0 0 0 0,-2 10 0 0 0,0 3-1279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3.809"/>
    </inkml:context>
    <inkml:brush xml:id="br0">
      <inkml:brushProperty name="width" value="0.1" units="cm"/>
      <inkml:brushProperty name="height" value="0.1" units="cm"/>
    </inkml:brush>
  </inkml:definitions>
  <inkml:trace contextRef="#ctx0" brushRef="#br0">877 5152 7229 0 0,'-10'-16'9724'0'0,"10"16"-9628"0"0,8-15 1737 0 0,2-4-939 0 0,-5-2-523 0 0,1 0 1 0 0,0 0-1 0 0,2 1 1 0 0,0 0-1 0 0,1 0 1 0 0,1 0 0 0 0,25-34-1 0 0,-18 29-174 0 0,-2 0 0 0 0,-1 0 0 0 0,-2-2-1 0 0,11-28 1 0 0,30-114 249 0 0,-32 95-451 0 0,6-24-28 0 0,-5-2 0 0 0,-4 0 0 0 0,-4-1 0 0 0,1-138 0 0 0,-15 221 23 0 0,-12-418-22 0 0,7 388 43 0 0,-3 1 0 0 0,-1-1 0 0 0,-3 2 0 0 0,-1 0 0 0 0,-3 0 0 0 0,-1 1 0 0 0,-25-45 0 0 0,-36-42 52 0 0,-145-187 0 0 0,170 256-102 0 0,-93-83-1 0 0,36 40 64 0 0,51 43-17 0 0,3-2 0 0 0,3-2 0 0 0,-81-134 0 0 0,105 149-19 0 0,3-2 0 0 0,2-1 1 0 0,2 0-1 0 0,2-2 0 0 0,3 0 1 0 0,-12-79-1 0 0,24 101 7 0 0,2-1 0 0 0,2 1 0 0 0,1 0-1 0 0,2 0 1 0 0,10-60 0 0 0,-2 48-3 0 0,2 0-1 0 0,2 1 0 0 0,32-72 1 0 0,-4 36-8 0 0,2 3-1 0 0,4 1 1 0 0,115-139 0 0 0,-129 176 35 0 0,3 2 0 0 0,1 1 0 0 0,1 2 0 0 0,2 2 0 0 0,2 2 0 0 0,66-39 0 0 0,-18 14-243 0 0,-98 61-106 0 0,9-8-1091 0 0,-2 4 1217 0 0,0-1 1 0 0,0 1 0 0 0,0-1 0 0 0,0 1 0 0 0,1-1 0 0 0,-1 1 0 0 0,0-1 0 0 0,0 1 0 0 0,0-1 0 0 0,-1 1 0 0 0,1-1 0 0 0,0 1-1 0 0,0-1 1 0 0,0 1 0 0 0,0-1 0 0 0,0 1 0 0 0,-1-1 0 0 0,1 1 0 0 0,-2-3-609 0 0,-2-10-2829 0 0,2 2 1603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4.135"/>
    </inkml:context>
    <inkml:brush xml:id="br0">
      <inkml:brushProperty name="width" value="0.1" units="cm"/>
      <inkml:brushProperty name="height" value="0.1" units="cm"/>
    </inkml:brush>
  </inkml:definitions>
  <inkml:trace contextRef="#ctx0" brushRef="#br0">25 15 7937 0 0,'-9'-5'475'0'0,"9"5"-416"0"0,0 0 0 0 0,0 0 0 0 0,0-1 0 0 0,-1 1 1 0 0,1 0-1 0 0,0-1 0 0 0,-1 1 0 0 0,1 0 0 0 0,0 0 0 0 0,-1-1 1 0 0,1 1-1 0 0,0 0 0 0 0,-1 0 0 0 0,1 0 0 0 0,0 0 0 0 0,-1 0 1 0 0,1-1-1 0 0,0 1 0 0 0,-1 0 0 0 0,1 0 0 0 0,-1 0 0 0 0,1 0 1 0 0,0 0-1 0 0,-9 4 3587 0 0,23-11-2716 0 0,-9 6-859 0 0,1 1 0 0 0,-1-1 0 0 0,0 1 0 0 0,0 0-1 0 0,0 0 1 0 0,1 1 0 0 0,-1-1 0 0 0,0 1 0 0 0,0 1 0 0 0,0-1 0 0 0,0 1 0 0 0,0-1 0 0 0,0 1-1 0 0,-1 1 1 0 0,1-1 0 0 0,0 1 0 0 0,-1 0 0 0 0,0 0 0 0 0,0 0 0 0 0,6 6 0 0 0,-4-3-29 0 0,0 0 1 0 0,0 1 0 0 0,-1 0 0 0 0,0 0-1 0 0,-1 0 1 0 0,1 1 0 0 0,-1-1 0 0 0,-1 1-1 0 0,0 0 1 0 0,0 0 0 0 0,4 15-1 0 0,2 43 452 0 0,-3 0 0 0 0,-3 95 0 0 0,-3-134-518 0 0,0-2-842 0 0,-1 1 1 0 0,-2 0-1 0 0,-7 35 1 0 0,7-36-863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4.476"/>
    </inkml:context>
    <inkml:brush xml:id="br0">
      <inkml:brushProperty name="width" value="0.1" units="cm"/>
      <inkml:brushProperty name="height" value="0.1" units="cm"/>
    </inkml:brush>
  </inkml:definitions>
  <inkml:trace contextRef="#ctx0" brushRef="#br0">0 14 11805 0 0,'1'-1'59'0'0,"0"0"1"0"0,-1 0-1 0 0,1 0 0 0 0,0 1 0 0 0,0-1 0 0 0,0 0 1 0 0,0 0-1 0 0,0 0 0 0 0,0 1 0 0 0,0-1 1 0 0,0 0-1 0 0,0 1 0 0 0,0-1 0 0 0,0 1 0 0 0,0-1 1 0 0,0 1-1 0 0,0-1 0 0 0,1 1 0 0 0,-1 0 0 0 0,0 0 1 0 0,0 0-1 0 0,0 0 0 0 0,1 0 0 0 0,-1 0 1 0 0,0 0-1 0 0,0 0 0 0 0,0 0 0 0 0,1 0 0 0 0,-1 1 1 0 0,0-1-1 0 0,0 0 0 0 0,0 1 0 0 0,0-1 1 0 0,2 1-1 0 0,6 3 270 0 0,-1 1 0 0 0,1-1 0 0 0,11 10 0 0 0,-9-7 32 0 0,221 141 2146 0 0,250 149-969 0 0,-334-225-1820 0 0,-121-61-644 0 0,1-1 1 0 0,0-2-1 0 0,45 8 1 0 0,-47-14-824 0 0,-4-4-213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4.818"/>
    </inkml:context>
    <inkml:brush xml:id="br0">
      <inkml:brushProperty name="width" value="0.1" units="cm"/>
      <inkml:brushProperty name="height" value="0.1" units="cm"/>
    </inkml:brush>
  </inkml:definitions>
  <inkml:trace contextRef="#ctx0" brushRef="#br0">876 77 12681 0 0,'-6'-9'230'0'0,"-1"0"0"0"0,0 0 0 0 0,-1 0 0 0 0,0 1 0 0 0,-15-12 0 0 0,21 19-114 0 0,0-1 0 0 0,0 1 0 0 0,-1 0 0 0 0,1 0 0 0 0,0 0 0 0 0,0 0 0 0 0,-1 0 0 0 0,1 0 0 0 0,-1 0 0 0 0,1 1 0 0 0,0 0 0 0 0,-1-1-1 0 0,1 1 1 0 0,-1 0 0 0 0,1 0 0 0 0,-1 0 0 0 0,1 0 0 0 0,-1 1 0 0 0,1-1 0 0 0,-1 1 0 0 0,1-1 0 0 0,-1 1 0 0 0,1 0 0 0 0,0 0 0 0 0,0 0 0 0 0,-1 0-1 0 0,1 1 1 0 0,0-1 0 0 0,0 0 0 0 0,0 1 0 0 0,0 0 0 0 0,-2 2 0 0 0,-27 28 1278 0 0,2 2-1 0 0,-37 55 1 0 0,19-24-658 0 0,-230 284 518 0 0,81-119-4259 0 0,103-130 542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2.333"/>
    </inkml:context>
    <inkml:brush xml:id="br0">
      <inkml:brushProperty name="width" value="0.1" units="cm"/>
      <inkml:brushProperty name="height" value="0.1" units="cm"/>
    </inkml:brush>
  </inkml:definitions>
  <inkml:trace contextRef="#ctx0" brushRef="#br0">21 15 7517 0 0,'-19'1'590'0'0,"18"-5"431"0"0,10-2-417 0 0,-5 5-567 0 0,1-1 0 0 0,-1 1 0 0 0,0 1 0 0 0,0-1 0 0 0,1 1 0 0 0,-1-1 0 0 0,0 1 0 0 0,1 1 0 0 0,6 0 0 0 0,7 0-9 0 0,543-2-56 0 0,881 6 148 0 0,-1420-5-124 0 0,2 0 6 0 0,0 1 0 0 0,0 0 0 0 0,25 6 0 0 0,-47-6 0 0 0,1 1-1 0 0,-1-1 0 0 0,1 0 0 0 0,0 0 0 0 0,-1 1 1 0 0,0 0-1 0 0,1-1 0 0 0,-1 1 0 0 0,0 0 1 0 0,0 0-1 0 0,0 0 0 0 0,0 0 0 0 0,-1 1 1 0 0,1-1-1 0 0,0 0 0 0 0,-1 1 0 0 0,0-1 1 0 0,1 1-1 0 0,-1-1 0 0 0,1 4 0 0 0,2 9 10 0 0,1-1 0 0 0,3 25-1 0 0,-4-15 11 0 0,139 427 200 0 0,-71-247-221 0 0,18 110 35 0 0,-76-246-26 0 0,-3 1-1 0 0,4 117 0 0 0,-16-102 1 0 0,-13 93 1 0 0,-25 81-20 0 0,19-136-3 0 0,19-115 14 0 0,-2 5 7 0 0,1 0 0 0 0,1 0 0 0 0,0 1 0 0 0,0-1 0 0 0,2 0 0 0 0,-1 1-1 0 0,4 15 1 0 0,-3-25 6 0 0,0-1 0 0 0,1 0-1 0 0,-1 1 1 0 0,0-1 0 0 0,1 0 0 0 0,0 0-1 0 0,-1 0 1 0 0,1 0 0 0 0,0 0-1 0 0,0-1 1 0 0,0 1 0 0 0,0-1-1 0 0,0 1 1 0 0,1-1 0 0 0,-1 1 0 0 0,0-1-1 0 0,1 0 1 0 0,-1 0 0 0 0,1-1-1 0 0,-1 1 1 0 0,1 0 0 0 0,-1-1-1 0 0,6 1 1 0 0,8 1 53 0 0,1-1 0 0 0,27-1-1 0 0,-29-1-49 0 0,224-5 103 0 0,281 2 37 0 0,239 52 704 0 0,-309-16-482 0 0,-380-30-1277 0 0,-86-9 291 0 0,-80-34-1126 0 0,92 39 649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5.241"/>
    </inkml:context>
    <inkml:brush xml:id="br0">
      <inkml:brushProperty name="width" value="0.1" units="cm"/>
      <inkml:brushProperty name="height" value="0.1" units="cm"/>
    </inkml:brush>
  </inkml:definitions>
  <inkml:trace contextRef="#ctx0" brushRef="#br0">10 2 14065 0 0,'-10'-2'308'0'0,"16"4"164"0"0,-5-2-422 0 0,0 1 0 0 0,1-1 0 0 0,-1 1 0 0 0,1 0 0 0 0,-1-1 0 0 0,0 1 0 0 0,0 0 0 0 0,0 0 0 0 0,1 0 0 0 0,-1 0 0 0 0,0 0 0 0 0,0 0 0 0 0,0 1 0 0 0,-1-1 0 0 0,1 0 0 0 0,0 0 0 0 0,0 1-1 0 0,-1-1 1 0 0,1 0 0 0 0,-1 1 0 0 0,1-1 0 0 0,-1 1 0 0 0,1 2 0 0 0,9 16 285 0 0,11 15 21 0 0,-4-5-98 0 0,2-1-1 0 0,1-1 1 0 0,40 45-1 0 0,-2-19-299 0 0,2-3-1 0 0,121 80 1 0 0,-81-68-3795 0 0,-79-48 2209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5.582"/>
    </inkml:context>
    <inkml:brush xml:id="br0">
      <inkml:brushProperty name="width" value="0.1" units="cm"/>
      <inkml:brushProperty name="height" value="0.1" units="cm"/>
    </inkml:brush>
  </inkml:definitions>
  <inkml:trace contextRef="#ctx0" brushRef="#br0">803 117 12569 0 0,'-10'-36'264'0'0,"-3"5"136"0"0,-4 6 36 0 0,12 7 0 0 0,-16 12 4 0 0,4 12 20 0 0,-5 9-16 0 0,1 15 24 0 0,-12 11-280 0 0,-7 10-128 0 0,-8 14-40 0 0,-18 14 4 0 0,-7 15-108 0 0,-13 10-208 0 0,-9 11-392 0 0,-21 12-584 0 0,-4-2-552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8.247"/>
    </inkml:context>
    <inkml:brush xml:id="br0">
      <inkml:brushProperty name="width" value="0.1" units="cm"/>
      <inkml:brushProperty name="height" value="0.1" units="cm"/>
    </inkml:brush>
  </inkml:definitions>
  <inkml:trace contextRef="#ctx0" brushRef="#br0">0 43 8693 0 0,'0'-1'13'0'0,"1"1"0"0"0,-1-1 0 0 0,0 0 0 0 0,1 1 0 0 0,-1-1 0 0 0,1 1 0 0 0,-1-1 0 0 0,0 0 0 0 0,1 1-1 0 0,-1-1 1 0 0,1 1 0 0 0,-1 0 0 0 0,1-1 0 0 0,0 1 0 0 0,-1-1 0 0 0,1 1 0 0 0,-1 0 0 0 0,1-1 0 0 0,0 1 0 0 0,-1 0 0 0 0,2 0 0 0 0,6-5 266 0 0,-3 2-189 0 0,0 0 0 0 0,1 1 0 0 0,-1 0 0 0 0,0 0 0 0 0,1 0 0 0 0,-1 1 0 0 0,1 0 0 0 0,0 0 1 0 0,-1 0-1 0 0,1 1 0 0 0,7 0 0 0 0,2-2 25 0 0,273-5 1022 0 0,1 22-172 0 0,-252-12-845 0 0,667 82 2228 0 0,-581-59-1964 0 0,0 5-1 0 0,-2 5 1 0 0,186 83 0 0 0,66 77 166 0 0,-274-135-280 0 0,146 119 1 0 0,-110-62-27 0 0,-5 6 1 0 0,-5 5-1 0 0,172 232 1 0 0,-203-225 74 0 0,-5 3-1 0 0,-6 4 1 0 0,-7 3 0 0 0,64 172 0 0 0,-90-177 172 0 0,-7 2 0 0 0,-5 2 1 0 0,-7 2-1 0 0,11 149 0 0 0,-28-116-61 0 0,-8 0 0 0 0,-35 358 1 0 0,-38 32-229 0 0,64-539-220 0 0,-1 6-347 0 0,-15 68 1 0 0,17-100 277 0 0,1 0-643 0 0,1-24-2180 0 0,-8-22-960 0 0,5 13 1513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08.895"/>
    </inkml:context>
    <inkml:brush xml:id="br0">
      <inkml:brushProperty name="width" value="0.1" units="cm"/>
      <inkml:brushProperty name="height" value="0.1" units="cm"/>
    </inkml:brush>
  </inkml:definitions>
  <inkml:trace contextRef="#ctx0" brushRef="#br0">88 505 14449 0 0,'-2'-2'190'0'0,"0"-1"0"0"0,0 1 0 0 0,0-1 0 0 0,1 0-1 0 0,0 0 1 0 0,-1 1 0 0 0,1-1 0 0 0,0 0-1 0 0,0 0 1 0 0,0 0 0 0 0,1 0 0 0 0,-1-1 0 0 0,1 1-1 0 0,0-5 1 0 0,0 8-156 0 0,0 0-1 0 0,0 0 0 0 0,0 1 0 0 0,0-1 1 0 0,0 0-1 0 0,0 0 0 0 0,1 0 1 0 0,-1 0-1 0 0,0 0 0 0 0,0 0 0 0 0,0 0 1 0 0,0 0-1 0 0,0 0 0 0 0,1 1 1 0 0,-1-1-1 0 0,0 0 0 0 0,0 0 0 0 0,0 0 1 0 0,0 0-1 0 0,1 0 0 0 0,-1 0 1 0 0,0 0-1 0 0,0 0 0 0 0,0 0 0 0 0,0 0 1 0 0,1 0-1 0 0,-1 0 0 0 0,0-1 1 0 0,0 1-1 0 0,0 0 0 0 0,0 0 0 0 0,1 0 1 0 0,-1 0-1 0 0,0 0 0 0 0,0 0 1 0 0,0 0-1 0 0,0 0 0 0 0,0 0 0 0 0,0 0 1 0 0,1-1-1 0 0,-1 1 0 0 0,0 0 1 0 0,0 0-1 0 0,0 0 0 0 0,0 0 0 0 0,0 0 1 0 0,0-1-1 0 0,0 1 0 0 0,0 0 1 0 0,0 0-1 0 0,8 15 153 0 0,3 38-67 0 0,-2 0-1 0 0,2 70 1 0 0,-3-32-89 0 0,-6-70-19 0 0,2 11 1 0 0,-1 0 1 0 0,-2 0-1 0 0,-4 46 0 0 0,3-78-10 0 0,0 0 0 0 0,0 0 0 0 0,0-1-1 0 0,0 1 1 0 0,-1 0 0 0 0,1 0 0 0 0,0 0 0 0 0,0 0-1 0 0,0 0 1 0 0,0 0 0 0 0,0 0 0 0 0,-1 0-1 0 0,1 0 1 0 0,0 0 0 0 0,0-1 0 0 0,0 1-1 0 0,0 0 1 0 0,-1 0 0 0 0,1 0 0 0 0,0 0-1 0 0,0 0 1 0 0,0 0 0 0 0,0 0 0 0 0,-1 0-1 0 0,1 0 1 0 0,0 0 0 0 0,0 0 0 0 0,0 1-1 0 0,0-1 1 0 0,0 0 0 0 0,-1 0 0 0 0,1 0-1 0 0,0 0 1 0 0,0 0 0 0 0,0 0 0 0 0,0 0-1 0 0,0 0 1 0 0,-1 0 0 0 0,1 0 0 0 0,0 1 0 0 0,0-1-1 0 0,0 0 1 0 0,0 0 0 0 0,0 0 0 0 0,0 0-1 0 0,0 0 1 0 0,0 1 0 0 0,-1-1 0 0 0,1 0-1 0 0,0 0 1 0 0,0 0 0 0 0,0 1 0 0 0,-6-17 6 0 0,6 16-8 0 0,-14-50-48 0 0,3-1 0 0 0,-7-63 0 0 0,14 86 50 0 0,-4-59-18 0 0,4-1-1 0 0,11-146 0 0 0,-3 188 7 0 0,10-49-1 0 0,-11 77 15 0 0,2 1 0 0 0,0 0 1 0 0,0 0-1 0 0,2 1 0 0 0,0 0 0 0 0,10-16 0 0 0,-15 29-1 0 0,-1 0 1 0 0,1 0 0 0 0,0 0-1 0 0,1 0 1 0 0,-1 0-1 0 0,1 1 1 0 0,-1-1-1 0 0,1 1 1 0 0,0-1-1 0 0,0 1 1 0 0,0 0 0 0 0,0 0-1 0 0,0 1 1 0 0,0-1-1 0 0,0 0 1 0 0,1 1-1 0 0,-1 0 1 0 0,1 0 0 0 0,-1 0-1 0 0,1 0 1 0 0,-1 1-1 0 0,1-1 1 0 0,-1 1-1 0 0,1 0 1 0 0,0 0 0 0 0,-1 0-1 0 0,1 0 1 0 0,-1 1-1 0 0,1 0 1 0 0,-1-1-1 0 0,1 1 1 0 0,-1 0 0 0 0,1 1-1 0 0,-1-1 1 0 0,4 3-1 0 0,3 1 7 0 0,0 1-1 0 0,-1 0 0 0 0,0 0 1 0 0,-1 1-1 0 0,1 0 0 0 0,-1 1 1 0 0,-1 0-1 0 0,1 0 0 0 0,-1 1 1 0 0,8 14-1 0 0,-5-7 0 0 0,-1 1 0 0 0,-1 0-1 0 0,0 0 1 0 0,-1 1 0 0 0,-1 0 0 0 0,-1 0-1 0 0,5 34 1 0 0,-8-37 6 0 0,-1 0-1 0 0,-1 0 1 0 0,0-1 0 0 0,-1 1 0 0 0,-1 0-1 0 0,0-1 1 0 0,-1 1 0 0 0,-1-1 0 0 0,0 1-1 0 0,-10 21 1 0 0,4-14 3 0 0,-1-1 1 0 0,-1 1-1 0 0,-1-2 0 0 0,-1 0 0 0 0,0 0 0 0 0,-2-2 1 0 0,-18 19-1 0 0,27-30-41 0 0,-1 0 0 0 0,0 0 0 0 0,-1-1 0 0 0,0 0 0 0 0,0-1 1 0 0,0 1-1 0 0,-1-2 0 0 0,1 1 0 0 0,-1-1 0 0 0,0-1 0 0 0,0 0 0 0 0,-1 0 0 0 0,1-1 0 0 0,0-1 0 0 0,-1 1 1 0 0,0-2-1 0 0,1 1 0 0 0,-16-3 0 0 0,23 2 20 0 0,0 0 0 0 0,0-1-1 0 0,0 1 1 0 0,0-1 0 0 0,0 0 0 0 0,0 0 0 0 0,0 0 0 0 0,0 0 0 0 0,0 0 0 0 0,1-1 0 0 0,-1 1 0 0 0,1-1-1 0 0,-1 0 1 0 0,1 0 0 0 0,0 0 0 0 0,-1 0 0 0 0,1 0 0 0 0,0 0 0 0 0,0-1 0 0 0,0 1 0 0 0,-1-5-1 0 0,2 5 4 0 0,0-1-1 0 0,0 1 1 0 0,1-1-1 0 0,-1 1 1 0 0,1-1-1 0 0,0 0 1 0 0,0 1-1 0 0,0-1 1 0 0,0 0-1 0 0,0 1 1 0 0,1-1-1 0 0,-1 0 1 0 0,1 1-1 0 0,-1-1 1 0 0,1 1-1 0 0,0-1 1 0 0,0 1-1 0 0,0-1 1 0 0,1 1-1 0 0,-1 0 1 0 0,0 0-1 0 0,1-1 1 0 0,0 1-1 0 0,2-3 0 0 0,-2 3 1 0 0,0 0-1 0 0,0 0 0 0 0,1 0 0 0 0,-1 0 0 0 0,0 0 0 0 0,1 1 0 0 0,-1-1 0 0 0,1 1 0 0 0,-1 0 0 0 0,1 0 0 0 0,0-1 0 0 0,-1 2 0 0 0,1-1 0 0 0,0 0 0 0 0,0 0 0 0 0,4 1 1 0 0,-1-1 44 0 0,0 2 1 0 0,0-1 0 0 0,-1 1 0 0 0,1-1-1 0 0,0 2 1 0 0,-1-1 0 0 0,1 1 0 0 0,5 2 0 0 0,0 0 103 0 0,0 1 0 0 0,-1 1-1 0 0,0 0 1 0 0,0 0 0 0 0,-1 1 0 0 0,1 0 0 0 0,14 16 0 0 0,-14-11-14 0 0,-1 1-1 0 0,0 0 0 0 0,-1 1 1 0 0,-1-1-1 0 0,8 21 0 0 0,12 22-538 0 0,-24-51 261 0 0,1-1 0 0 0,-1 1 0 0 0,1-1 1 0 0,0 0-1 0 0,0 0 0 0 0,1 0 0 0 0,-1 0 0 0 0,1-1 0 0 0,0 1 0 0 0,-1-1 1 0 0,7 3-1 0 0,35 11-3797 0 0,-45-17 3805 0 0,-1 0 0 0 0,1 1 1 0 0,-1-1-1 0 0,1 0 0 0 0,-1 0 0 0 0,1 0 1 0 0,0 0-1 0 0,-1 0 0 0 0,1 0 0 0 0,-1 0 0 0 0,1 0 1 0 0,-1 0-1 0 0,1 0 0 0 0,0 0 0 0 0,-1 0 1 0 0,1 0-1 0 0,-1-1 0 0 0,1 1 0 0 0,-1 0 1 0 0,1 0-1 0 0,-1-1 0 0 0,1 1 0 0 0,-1 0 1 0 0,1-1-1 0 0,0 1 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10.181"/>
    </inkml:context>
    <inkml:brush xml:id="br0">
      <inkml:brushProperty name="width" value="0.1" units="cm"/>
      <inkml:brushProperty name="height" value="0.1" units="cm"/>
    </inkml:brush>
  </inkml:definitions>
  <inkml:trace contextRef="#ctx0" brushRef="#br0">36 557 11521 0 0,'-8'-29'412'0'0,"6"22"-4"0"0,0-1 0 0 0,0 1 1 0 0,0 0-1 0 0,-1 1 0 0 0,0-1 0 0 0,-5-8 1 0 0,7 14-343 0 0,1 0 0 0 0,-1 1-1 0 0,1-1 1 0 0,-1 0 0 0 0,1 0 0 0 0,-1 0 0 0 0,1 0 0 0 0,0 0 0 0 0,-1 0 0 0 0,1 0 0 0 0,0 0 0 0 0,0 0 0 0 0,0 0 0 0 0,0 0-1 0 0,0 0 1 0 0,0 0 0 0 0,0 0 0 0 0,0 0 0 0 0,0 0 0 0 0,0 0 0 0 0,1 0 0 0 0,-1 0 0 0 0,0 0 0 0 0,1 1 0 0 0,-1-1 0 0 0,1 0-1 0 0,-1 0 1 0 0,1 0 0 0 0,-1 0 0 0 0,1 0 0 0 0,0 1 0 0 0,-1-1 0 0 0,1 0 0 0 0,0 1 0 0 0,-1-1 0 0 0,1 0 0 0 0,0 1 0 0 0,0-1 0 0 0,0 1-1 0 0,0-1 1 0 0,0 1 0 0 0,-1-1 0 0 0,1 1 0 0 0,0 0 0 0 0,0 0 0 0 0,0-1 0 0 0,0 1 0 0 0,0 0 0 0 0,0 0 0 0 0,0 0 0 0 0,0 0-1 0 0,0 0 1 0 0,0 0 0 0 0,0 0 0 0 0,0 0 0 0 0,0 1 0 0 0,0-1 0 0 0,0 0 0 0 0,0 1 0 0 0,0-1 0 0 0,0 0 0 0 0,0 1 0 0 0,0-1 0 0 0,-1 1-1 0 0,1-1 1 0 0,0 1 0 0 0,0 0 0 0 0,1 0 0 0 0,26 25 9 0 0,50 32 0 0 0,-68-51-84 0 0,1-1 1 0 0,0-1-1 0 0,0 1 0 0 0,0-2 0 0 0,0 1 0 0 0,1-2 1 0 0,0 1-1 0 0,-1-2 0 0 0,16 2 0 0 0,-25-3-13 0 0,1-1-1 0 0,-1 0 1 0 0,1 0-1 0 0,-1-1 0 0 0,1 1 1 0 0,-1 0-1 0 0,1-1 1 0 0,-1 1-1 0 0,1-1 1 0 0,-1 0-1 0 0,0 0 1 0 0,1 0-1 0 0,-1 0 1 0 0,0 0-1 0 0,0-1 1 0 0,0 1-1 0 0,0-1 0 0 0,0 1 1 0 0,2-3-1 0 0,-1 1-19 0 0,0-1 0 0 0,0 0 1 0 0,-1 0-1 0 0,1 0 0 0 0,-1 0 0 0 0,0 0 0 0 0,-1-1 0 0 0,1 1 0 0 0,2-8 0 0 0,-2-3-12 0 0,1-1 1 0 0,-2 1-1 0 0,0-1 0 0 0,0 1 1 0 0,-3-20-1 0 0,-2 8 57 0 0,-2 0-1 0 0,0-1 1 0 0,-16-38 0 0 0,22 66-3 0 0,-1-3-1 0 0,0 0 1 0 0,0 0-1 0 0,0 0 1 0 0,-1 0-1 0 0,1 1 1 0 0,-1-1-1 0 0,0 0 1 0 0,0 1-1 0 0,0-1 1 0 0,-4-3-1 0 0,5 5 2 0 0,0 1 0 0 0,0-1 0 0 0,0 1-1 0 0,0-1 1 0 0,0 1 0 0 0,0-1 0 0 0,0 1 0 0 0,0 0 0 0 0,0 0 0 0 0,0-1-1 0 0,0 1 1 0 0,-1 0 0 0 0,1 0 0 0 0,0 0 0 0 0,0 0 0 0 0,0 0-1 0 0,0 1 1 0 0,0-1 0 0 0,0 0 0 0 0,0 0 0 0 0,0 1 0 0 0,0-1 0 0 0,0 1-1 0 0,0-1 1 0 0,0 1 0 0 0,0-1 0 0 0,0 1 0 0 0,0 0 0 0 0,0-1-1 0 0,0 1 1 0 0,1 0 0 0 0,-1 0 0 0 0,0-1 0 0 0,0 2 0 0 0,-11 10 24 0 0,1 1 0 0 0,1 0 1 0 0,0 1-1 0 0,1 0 0 0 0,-14 29 1 0 0,9-13 147 0 0,2 1 0 0 0,-9 33 0 0 0,18-51-96 0 0,0 0-1 0 0,1 0 1 0 0,0 1 0 0 0,2-1 0 0 0,-1 1-1 0 0,1-1 1 0 0,1 0 0 0 0,1 1-1 0 0,3 15 1 0 0,-4-23-71 0 0,0-1 0 0 0,1 1 1 0 0,0 0-1 0 0,0-1 0 0 0,0 1 0 0 0,1-1 0 0 0,-1 1 1 0 0,2-1-1 0 0,-1 0 0 0 0,0 0 0 0 0,1-1 0 0 0,0 1 0 0 0,0-1 1 0 0,0 0-1 0 0,1 0 0 0 0,-1 0 0 0 0,1 0 0 0 0,0-1 1 0 0,0 0-1 0 0,1 0 0 0 0,-1 0 0 0 0,0-1 0 0 0,8 3 0 0 0,-6-4-84 0 0,0 0-1 0 0,0 0 1 0 0,1-1-1 0 0,-1 1 1 0 0,0-2-1 0 0,0 1 1 0 0,1-1-1 0 0,-1 0 1 0 0,0-1-1 0 0,0 0 0 0 0,0 0 1 0 0,0 0-1 0 0,0-1 1 0 0,-1 0-1 0 0,1 0 1 0 0,-1-1-1 0 0,0 1 1 0 0,0-1-1 0 0,6-6 1 0 0,3-1-261 0 0,-1-2 0 0 0,-1 1 0 0 0,0-2 0 0 0,-1 0 0 0 0,0 0 0 0 0,14-24 0 0 0,-20 26 266 0 0,0 1 1 0 0,-1-1-1 0 0,0 0 0 0 0,0-1 0 0 0,-2 1 0 0 0,5-25 0 0 0,2-80 498 0 0,-3 19 1001 0 0,-7 96-1346 0 0,0 0 1 0 0,0 1 0 0 0,0-1 0 0 0,0 0 0 0 0,1 1 0 0 0,-1-1 0 0 0,1 1 0 0 0,-1-1 0 0 0,1 1 0 0 0,0-1 0 0 0,0 1 0 0 0,-1-1 0 0 0,1 1-1 0 0,0 0 1 0 0,2-3 0 0 0,-3 4-63 0 0,0 0 1 0 0,1 0-1 0 0,-1 0 0 0 0,0 0 0 0 0,0 0 0 0 0,0 0 0 0 0,1 0 0 0 0,-1 0 0 0 0,0 0 1 0 0,0 0-1 0 0,0 0 0 0 0,1 0 0 0 0,-1 0 0 0 0,0 0 0 0 0,0 0 0 0 0,0 0 1 0 0,1 0-1 0 0,-1 1 0 0 0,0-1 0 0 0,0 0 0 0 0,0 0 0 0 0,0 0 0 0 0,1 0 0 0 0,-1 0 1 0 0,0 0-1 0 0,0 1 0 0 0,0-1 0 0 0,0 0 0 0 0,0 0 0 0 0,0 0 0 0 0,1 0 1 0 0,-1 1-1 0 0,0-1 0 0 0,0 0 0 0 0,0 0 0 0 0,0 1 0 0 0,4 17 146 0 0,-4 127 297 0 0,-2-111-389 0 0,2 0-1 0 0,0 0 1 0 0,3 0-1 0 0,11 61 1 0 0,-13-90-70 0 0,1 0 1 0 0,0 1-1 0 0,1-1 0 0 0,-1 0 1 0 0,1 0-1 0 0,0 0 1 0 0,0 0-1 0 0,0-1 0 0 0,1 1 1 0 0,5 5-1 0 0,-7-8-12 0 0,-1-1-1 0 0,1 0 1 0 0,-1 0 0 0 0,1 0 0 0 0,-1 0-1 0 0,1 0 1 0 0,0 0 0 0 0,0 0-1 0 0,-1 0 1 0 0,1 0 0 0 0,0-1-1 0 0,0 1 1 0 0,0-1 0 0 0,0 0-1 0 0,0 1 1 0 0,0-1 0 0 0,0 0-1 0 0,0 0 1 0 0,0 0 0 0 0,0 0-1 0 0,-1-1 1 0 0,1 1 0 0 0,0 0-1 0 0,0-1 1 0 0,0 1 0 0 0,0-1-1 0 0,0 0 1 0 0,-1 0 0 0 0,1 0-1 0 0,0 0 1 0 0,0 0 0 0 0,-1 0-1 0 0,2-1 1 0 0,14-12-111 0 0,0-1 0 0 0,-2-1 1 0 0,1 0-1 0 0,-2-1 0 0 0,-1-1 0 0 0,23-37 0 0 0,-19 23 106 0 0,-1 0-1 0 0,-2-2 0 0 0,15-50 0 0 0,-24 62 199 0 0,-7 20-2 0 0,-5 11-74 0 0,4-3-79 0 0,0 0 0 0 0,0 0 0 0 0,1 0 0 0 0,0 0 1 0 0,0 0-1 0 0,1 1 0 0 0,0-1 0 0 0,0 0 0 0 0,0 9 0 0 0,0-9-8 0 0,1-1-1 0 0,0 0 1 0 0,1 0 0 0 0,-1 1-1 0 0,1-1 1 0 0,0 0 0 0 0,0 0-1 0 0,1 0 1 0 0,-1 0 0 0 0,1 0-1 0 0,5 9 1 0 0,-5-12-5 0 0,0 1 1 0 0,1-1 0 0 0,-1 0-1 0 0,1 0 1 0 0,-1 0-1 0 0,1 0 1 0 0,0 0-1 0 0,-1-1 1 0 0,1 1 0 0 0,0-1-1 0 0,0 0 1 0 0,0 0-1 0 0,0 0 1 0 0,0 0-1 0 0,1-1 1 0 0,-1 1 0 0 0,0-1-1 0 0,0 0 1 0 0,0 1-1 0 0,1-2 1 0 0,3 1-1 0 0,1-1 5 0 0,1 0-1 0 0,-1 0 0 0 0,1-1 0 0 0,-1 0 1 0 0,0 0-1 0 0,16-8 0 0 0,-10 3-32 0 0,-1 0 0 0 0,0-2-1 0 0,-1 1 1 0 0,0-2 0 0 0,0 1 0 0 0,-1-2 0 0 0,0 1-1 0 0,17-24 1 0 0,-22 26 17 0 0,-1 0 0 0 0,0 0 0 0 0,0-1 1 0 0,0 0-1 0 0,-1 0 0 0 0,0 0 0 0 0,-1 0 0 0 0,0-1 0 0 0,-1 0 0 0 0,0 1 0 0 0,0-1 1 0 0,-1 0-1 0 0,0 0 0 0 0,-1-16 0 0 0,-1 24 0 0 0,1 1 1 0 0,0-1-1 0 0,-1 1 1 0 0,1 0-1 0 0,-1-1 1 0 0,1 1-1 0 0,-1-1 1 0 0,0 1-1 0 0,1 0 1 0 0,-1 0-1 0 0,0-1 1 0 0,0 1-1 0 0,0 0 1 0 0,0 0-1 0 0,0 0 1 0 0,0 0-1 0 0,0 0 1 0 0,-1 0-1 0 0,1 0 1 0 0,0 0-1 0 0,0 1 1 0 0,-1-1-1 0 0,1 0 1 0 0,-1 1-1 0 0,1-1 1 0 0,0 1-1 0 0,-1 0 1 0 0,1-1-1 0 0,-1 1 1 0 0,1 0-1 0 0,-1 0 1 0 0,1 0-1 0 0,-1 0 1 0 0,1 0-1 0 0,-1 0 1 0 0,1 0-1 0 0,-3 1 1 0 0,2-1-9 0 0,0 1 0 0 0,0-1 0 0 0,0 0 0 0 0,0 1 0 0 0,0 0-1 0 0,0-1 1 0 0,1 1 0 0 0,-1 0 0 0 0,0 0 0 0 0,1 0 0 0 0,-1 0 0 0 0,0 0 0 0 0,1 0 0 0 0,-1 0 0 0 0,1 1 0 0 0,0-1 0 0 0,-1 1 0 0 0,1-1-1 0 0,0 1 1 0 0,0-1 0 0 0,0 1 0 0 0,0 0 0 0 0,0-1 0 0 0,0 1 0 0 0,1 0 0 0 0,-1 0 0 0 0,0 0 0 0 0,1 0 0 0 0,-1-1 0 0 0,1 4 0 0 0,0 0 10 0 0,1 0 1 0 0,0 0-1 0 0,1 0 1 0 0,-1 0-1 0 0,1 0 0 0 0,-1-1 1 0 0,2 1-1 0 0,-1-1 1 0 0,0 1-1 0 0,1-1 1 0 0,5 7-1 0 0,40 43 97 0 0,-47-53-101 0 0,20 21 65 0 0,-5-7-43 0 0,25 31 1 0 0,-38-42-10 0 0,1 1 1 0 0,-1-1-1 0 0,-1 1 1 0 0,1 0-1 0 0,-1 0 1 0 0,0-1-1 0 0,0 2 0 0 0,0-1 1 0 0,-1 0-1 0 0,1 0 1 0 0,-1 1-1 0 0,0 7 1 0 0,-1-10 5 0 0,-1-1 0 0 0,1 1 0 0 0,-1-1 0 0 0,0 0 0 0 0,0 1 1 0 0,0-1-1 0 0,0 0 0 0 0,0 0 0 0 0,0 0 0 0 0,-1 0 0 0 0,1 0 0 0 0,-1 0 0 0 0,1 0 0 0 0,-1 0 0 0 0,0 0 0 0 0,1-1 1 0 0,-1 1-1 0 0,0-1 0 0 0,-3 2 0 0 0,-2 2 16 0 0,1-1 0 0 0,-1-1 1 0 0,0 1-1 0 0,-13 4 0 0 0,10-5-118 0 0,0 0 0 0 0,0-1 1 0 0,0 0-1 0 0,0-1 0 0 0,-1 0 0 0 0,1 0 1 0 0,-12-1-1 0 0,16-1-166 0 0,0 0 0 0 0,0 0 0 0 0,0 0 0 0 0,1-1 0 0 0,-1 1 0 0 0,0-1 0 0 0,1-1 0 0 0,-1 1 0 0 0,1-1 0 0 0,0 0 0 0 0,0 0 0 0 0,0-1 0 0 0,-8-6 0 0 0,11 8 21 0 0,1 0 0 0 0,-1 0 1 0 0,0-1-1 0 0,1 1 0 0 0,-1 0 1 0 0,1-1-1 0 0,0 1 1 0 0,0-1-1 0 0,0 1 0 0 0,0-1 1 0 0,0 0-1 0 0,1 1 1 0 0,-1-1-1 0 0,1 0 0 0 0,0 1 1 0 0,-1-1-1 0 0,1 0 0 0 0,0 0 1 0 0,1 0-1 0 0,-1 1 1 0 0,0-1-1 0 0,1 0 0 0 0,0 1 1 0 0,0-1-1 0 0,-1 0 0 0 0,2 1 1 0 0,-1-1-1 0 0,0 1 1 0 0,0-1-1 0 0,3-2 0 0 0,1-3-297 0 0,0 1 0 0 0,0-1-1 0 0,1 1 1 0 0,0 0 0 0 0,0 0-1 0 0,1 1 1 0 0,14-11 0 0 0,2 2 99 0 0,0 2 1 0 0,0 1 0 0 0,1 1 0 0 0,0 1 0 0 0,30-8 0 0 0,-15 8 1878 0 0,42-6 0 0 0,-57 12 134 0 0,-24 4-1548 0 0,0 0 0 0 0,0 0-1 0 0,-1 0 1 0 0,1 0 0 0 0,0 0-1 0 0,0 0 1 0 0,0 1 0 0 0,0-1-1 0 0,0 0 1 0 0,0 0 0 0 0,0 0-1 0 0,0 0 1 0 0,0 0 0 0 0,0 0-1 0 0,0 1 1 0 0,0-1 0 0 0,0 0-1 0 0,0 0 1 0 0,0 0 0 0 0,0 0-1 0 0,0 0 1 0 0,0 0 0 0 0,0 1-1 0 0,0-1 1 0 0,0 0 0 0 0,1 0-1 0 0,-1 0 1 0 0,0 0 0 0 0,0 0-1 0 0,0 0 1 0 0,0 0 0 0 0,0 1-1 0 0,0-1 1 0 0,0 0 0 0 0,0 0-1 0 0,0 0 1 0 0,1 0 0 0 0,-1 0-1 0 0,0 0 1 0 0,0 0 0 0 0,0 0-1 0 0,0 0 1 0 0,0 0 0 0 0,0 0-1 0 0,1 0 1 0 0,-1 0 0 0 0,0 0-1 0 0,0 0 1 0 0,0 0 0 0 0,0 0-1 0 0,0 0 1 0 0,0 0 0 0 0,1 0-1 0 0,-1 0 1 0 0,0 0 0 0 0,0 0-1 0 0,0 0 1 0 0,0 0 0 0 0,0 0-1 0 0,0 0 1 0 0,1 0 0 0 0,-1 0-1 0 0,0 0 1 0 0,-10 7 1984 0 0,-19 1 2589 0 0,58 5-3628 0 0,-22-10-906 0 0,-1 0 1 0 0,0-1-1 0 0,0 0 0 0 0,1 0 1 0 0,11 3-1 0 0,-7-4-48 0 0,0 0-1 0 0,0-1 1 0 0,0 0-1 0 0,0-1 1 0 0,-1 0 0 0 0,1-1-1 0 0,0 0 1 0 0,0-1-1 0 0,-1 0 1 0 0,21-8-1 0 0,-27 8-46 0 0,1 1 0 0 0,-1-1 0 0 0,1 1 0 0 0,-1-1 0 0 0,0-1 0 0 0,0 1 0 0 0,0 0 0 0 0,0-1 0 0 0,-1 0 0 0 0,0 0 0 0 0,1 0 0 0 0,-2 0 0 0 0,1-1 0 0 0,0 1 0 0 0,-1-1 0 0 0,0 1 0 0 0,0-1 0 0 0,0 0 0 0 0,0 0 0 0 0,-1 0 0 0 0,0 0 0 0 0,0 0 0 0 0,0 0 0 0 0,0-10 0 0 0,-2-4-67 0 0,0 0-1 0 0,-5-28 1 0 0,5 39 90 0 0,-1 1 0 0 0,0-1 0 0 0,-1 1 0 0 0,0-1 1 0 0,0 1-1 0 0,0 0 0 0 0,-1 0 0 0 0,-8-11 0 0 0,11 15-6 0 0,-1 1 0 0 0,0 0 0 0 0,0 0 1 0 0,0 0-1 0 0,0 0 0 0 0,0 0 0 0 0,-1 0 0 0 0,1 0 0 0 0,-1 1 0 0 0,1-1 1 0 0,-1 1-1 0 0,1 0 0 0 0,-1-1 0 0 0,0 1 0 0 0,0 1 0 0 0,0-1 0 0 0,1 0 1 0 0,-1 1-1 0 0,0-1 0 0 0,0 1 0 0 0,0 0 0 0 0,0 0 0 0 0,0 0 0 0 0,0 0 1 0 0,0 1-1 0 0,0-1 0 0 0,0 1 0 0 0,0 0 0 0 0,1-1 0 0 0,-1 1 0 0 0,0 1 1 0 0,1-1-1 0 0,-1 0 0 0 0,0 1 0 0 0,1-1 0 0 0,-4 3 0 0 0,1 0 33 0 0,0 1-1 0 0,0-1 1 0 0,0 1 0 0 0,1 0-1 0 0,-1 0 1 0 0,1 0-1 0 0,0 1 1 0 0,1-1 0 0 0,-1 1-1 0 0,1 0 1 0 0,0 0-1 0 0,1 0 1 0 0,0 0 0 0 0,0 0-1 0 0,-2 10 1 0 0,2-4 188 0 0,1 1-1 0 0,1-1 1 0 0,0 1 0 0 0,1-1 0 0 0,0 1 0 0 0,1-1 0 0 0,0 1-1 0 0,1-1 1 0 0,1 0 0 0 0,8 19 0 0 0,-9-22-50 0 0,2 0 1 0 0,-1-1 0 0 0,1 0-1 0 0,1 0 1 0 0,-1 0-1 0 0,2 0 1 0 0,-1-1 0 0 0,1 0-1 0 0,-1-1 1 0 0,2 1-1 0 0,-1-1 1 0 0,1-1 0 0 0,0 1-1 0 0,12 5 1 0 0,-5-4-131 0 0,-1-1 1 0 0,1-1 0 0 0,0 0-1 0 0,1-1 1 0 0,19 3 0 0 0,-26-6-483 0 0,-1 0 0 0 0,1-1 0 0 0,-1 0 1 0 0,1-1-1 0 0,-1 0 0 0 0,1 0 1 0 0,-1 0-1 0 0,0-1 0 0 0,0-1 1 0 0,0 0-1 0 0,11-4 0 0 0,-1-1-1989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2.094"/>
    </inkml:context>
    <inkml:brush xml:id="br0">
      <inkml:brushProperty name="width" value="0.1" units="cm"/>
      <inkml:brushProperty name="height" value="0.1" units="cm"/>
    </inkml:brush>
  </inkml:definitions>
  <inkml:trace contextRef="#ctx0" brushRef="#br0">123 244 8761 0 0,'-4'-31'489'0'0,"3"25"-290"0"0,1-1-1 0 0,-1 1 0 0 0,0-1 1 0 0,-1 1-1 0 0,1 0 1 0 0,-1 0-1 0 0,-3-7 1 0 0,5 13-203 0 0,0 0 1 0 0,1 0-1 0 0,-1-1 1 0 0,0 1-1 0 0,1 0 1 0 0,-1 0-1 0 0,1 0 1 0 0,-1 0-1 0 0,0 0 1 0 0,1-1-1 0 0,-1 1 1 0 0,1 0-1 0 0,-1 0 1 0 0,0 0-1 0 0,1 0 1 0 0,-1 0-1 0 0,1 0 1 0 0,-1 0-1 0 0,0 1 1 0 0,1-1-1 0 0,-1 0 1 0 0,0 0-1 0 0,1 0 0 0 0,-1 0 1 0 0,1 0-1 0 0,-1 1 1 0 0,0-1-1 0 0,1 0 1 0 0,-1 0-1 0 0,0 0 1 0 0,0 1-1 0 0,1-1 1 0 0,-1 0-1 0 0,0 1 1 0 0,1-1-1 0 0,-1 0 1 0 0,0 1-1 0 0,0-1 1 0 0,0 0-1 0 0,1 1 1 0 0,-1-1-1 0 0,0 0 1 0 0,0 1-1 0 0,0-1 1 0 0,0 1-1 0 0,0-1 1 0 0,0 0-1 0 0,0 1 1 0 0,0 0-1 0 0,0 2-206 0 0,-2 3 269 0 0,22-6-4035 0 0,-16 0 3785 0 0,0 0-945 0 0,13 1 954 0 0,-12-1 22 0 0,3 1-985 0 0,27 3 938 0 0,-27-3-10 0 0,8-1-154 0 0,120-14 12056 0 0,-131 8-9834 0 0,1 0-3594 0 0,7-9 1924 0 0,39-44-8 0 0,-39 45 1784 0 0,-11 4-1636 0 0,6-30-6 0 0,-5 31 848 0 0,-11 6-1057 0 0,3 2-99 0 0,1 0 1 0 0,0 1-1 0 0,-1-1 0 0 0,1 1 1 0 0,-1 0-1 0 0,1 0 0 0 0,0 0 1 0 0,-1 1-1 0 0,1 0 0 0 0,-1 0 1 0 0,-5 1-1 0 0,-21 8 31 0 0,-58 26 0 0 0,83-33-29 0 0,0-1 1 0 0,1 1-1 0 0,-1 0 0 0 0,1 1 1 0 0,0-1-1 0 0,-1 1 1 0 0,1 0-1 0 0,1 0 0 0 0,-1 1 1 0 0,1-1-1 0 0,0 1 0 0 0,-4 6 1 0 0,-3 2 16 0 0,-18 25 140 0 0,0 0 0 0 0,3 2 0 0 0,-37 72-1 0 0,53-89 44 0 0,0 1 0 0 0,2 0-1 0 0,0 0 1 0 0,2 1 0 0 0,0 0-1 0 0,2 0 1 0 0,1 0-1 0 0,0 42 1 0 0,3-58-117 0 0,1 0 0 0 0,0 1 0 0 0,0-1 0 0 0,1 0 0 0 0,1 0 0 0 0,-1-1 0 0 0,1 1 0 0 0,1 0 0 0 0,0-1 0 0 0,0 0 0 0 0,0 0 1 0 0,7 8-1 0 0,-7-10-44 0 0,1-1 0 0 0,-1 0 0 0 0,1 0 0 0 0,0-1 0 0 0,1 1 0 0 0,-1-1 0 0 0,1 0 0 0 0,0-1 0 0 0,-1 1 0 0 0,2-1 0 0 0,-1 0 0 0 0,0-1 0 0 0,1 1 0 0 0,-1-1 0 0 0,1-1 0 0 0,-1 1 0 0 0,9 0 1 0 0,8-1-104 0 0,1-1 1 0 0,0 0 0 0 0,-1-2 0 0 0,1-1 0 0 0,-1 0-1 0 0,0-2 1 0 0,30-10 0 0 0,-14 1-791 0 0,-1-1-1 0 0,-1-1 1 0 0,50-31 0 0 0,-63 33-359 0 0,-1-1 1 0 0,-1 0 0 0 0,-1-2-1 0 0,0 0 1 0 0,33-38 0 0 0,-25 2-2296 0 0,4-3 3775 0 0,-25 40 846 0 0,19-28 0 0 0,-23 40-836 0 0,0-1-1 0 0,-1 0 0 0 0,1 0 0 0 0,-1-1 1 0 0,0 1-1 0 0,-1 0 0 0 0,1-1 0 0 0,-1 0 1 0 0,0 0-1 0 0,0 0 0 0 0,1-9 0 0 0,0 6 170 0 0,-2 9-380 0 0,-1-1-1 0 0,1 1 1 0 0,-1-1 0 0 0,1 0-1 0 0,-1 0 1 0 0,0 1-1 0 0,1-1 1 0 0,-1 0 0 0 0,0 0-1 0 0,0 1 1 0 0,1-1 0 0 0,-1 0-1 0 0,0 0 1 0 0,0 1-1 0 0,0-1 1 0 0,0 0 0 0 0,0 0-1 0 0,0 0 1 0 0,0 1-1 0 0,0-1 1 0 0,-1 0 0 0 0,1 0-1 0 0,0-1 1 0 0,-1 2-20 0 0,0-1-1 0 0,0 0 1 0 0,0 1 0 0 0,0-1 0 0 0,0 1-1 0 0,0 0 1 0 0,0-1 0 0 0,0 1 0 0 0,0 0-1 0 0,0 0 1 0 0,-1 0 0 0 0,1-1 0 0 0,0 1-1 0 0,0 0 1 0 0,0 0 0 0 0,0 1 0 0 0,0-1-1 0 0,0 0 1 0 0,-2 1 0 0 0,-29 11 162 0 0,20-5-257 0 0,0 1 0 0 0,-21 16 0 0 0,18-9 48 0 0,1-1 0 0 0,0 2 0 0 0,1 0 0 0 0,0 1 0 0 0,2 0 0 0 0,0 1 0 0 0,1 0 0 0 0,0 0 1 0 0,2 1-1 0 0,0 0 0 0 0,-9 39 0 0 0,16-55-4 0 0,0-1-1 0 0,1 0 1 0 0,0 1 0 0 0,-1-1 0 0 0,1 0 0 0 0,0 1 0 0 0,0-1 0 0 0,0 1 0 0 0,1-1-1 0 0,-1 0 1 0 0,0 1 0 0 0,1-1 0 0 0,0 0 0 0 0,-1 0 0 0 0,1 1 0 0 0,0-1-1 0 0,0 0 1 0 0,1 0 0 0 0,-1 0 0 0 0,0 0 0 0 0,0 0 0 0 0,1 0 0 0 0,0 0 0 0 0,-1-1-1 0 0,1 1 1 0 0,0-1 0 0 0,0 1 0 0 0,-1-1 0 0 0,1 1 0 0 0,0-1 0 0 0,1 0 0 0 0,-1 0-1 0 0,0 0 1 0 0,0 0 0 0 0,4 1 0 0 0,0-1-20 0 0,1 0 0 0 0,-1 0 0 0 0,1 0 0 0 0,-1-1 0 0 0,1 0 0 0 0,-1 0 0 0 0,1-1 0 0 0,-1 1 1 0 0,1-1-1 0 0,-1-1 0 0 0,12-3 0 0 0,-5 0-70 0 0,0 0 1 0 0,-1-1-1 0 0,0-1 1 0 0,0 0-1 0 0,21-15 1 0 0,-29 18 67 0 0,1 0 1 0 0,0-1-1 0 0,-1 1 0 0 0,0-1 1 0 0,0 0-1 0 0,-1 0 0 0 0,1 0 1 0 0,-1 0-1 0 0,0-1 0 0 0,-1 1 1 0 0,1-1-1 0 0,-1 0 0 0 0,0 0 1 0 0,0 0-1 0 0,1-9 0 0 0,0-5 33 0 0,-1 13-13 0 0,-1 1 1 0 0,0 0-1 0 0,0 0 0 0 0,0-1 0 0 0,-1 1 1 0 0,0 0-1 0 0,0 0 0 0 0,-1-1 0 0 0,1 1 1 0 0,-1 0-1 0 0,-3-7 0 0 0,4 13-2 0 0,1-1-1 0 0,-1 1 1 0 0,0 0 0 0 0,0 0-1 0 0,-1 0 1 0 0,1 0-1 0 0,0 0 1 0 0,0 0 0 0 0,0 0-1 0 0,0 0 1 0 0,0 0-1 0 0,0 0 1 0 0,0 0-1 0 0,0 0 1 0 0,0 0 0 0 0,0-1-1 0 0,0 1 1 0 0,0 0-1 0 0,0 0 1 0 0,0 0-1 0 0,0 0 1 0 0,0 0 0 0 0,0 0-1 0 0,0 0 1 0 0,0 0-1 0 0,0 0 1 0 0,0 0 0 0 0,0 0-1 0 0,0 0 1 0 0,-1 0-1 0 0,1 0 1 0 0,0 0-1 0 0,0 0 1 0 0,0 0 0 0 0,0 0-1 0 0,0 0 1 0 0,0 0-1 0 0,0 0 1 0 0,0 0-1 0 0,0 0 1 0 0,0 0 0 0 0,0 0-1 0 0,0 0 1 0 0,0 0-1 0 0,-1 0 1 0 0,1 0-1 0 0,0 0 1 0 0,0 0 0 0 0,0 0-1 0 0,0 0 1 0 0,0 0-1 0 0,0 0 1 0 0,0 0 0 0 0,0 0-1 0 0,0 0 1 0 0,0 0-1 0 0,0 0 1 0 0,0 0-1 0 0,0 0 1 0 0,0 0 0 0 0,0 0-1 0 0,0 1 1 0 0,0-1-1 0 0,-1 0 1 0 0,1 0-1 0 0,0 0 1 0 0,0 0 0 0 0,0 0-1 0 0,-1 8-18 0 0,-1 11-16 0 0,1 33-2 0 0,0-18 55 0 0,6 62 0 0 0,-5-93-14 0 0,0-1-1 0 0,1 1 0 0 0,-1 0 1 0 0,1-1-1 0 0,0 1 0 0 0,0-1 1 0 0,0 0-1 0 0,0 1 0 0 0,0-1 1 0 0,0 0-1 0 0,1 0 0 0 0,-1 1 1 0 0,1-1-1 0 0,0 0 0 0 0,0-1 1 0 0,-1 1-1 0 0,1 0 0 0 0,0 0 1 0 0,0-1-1 0 0,1 1 0 0 0,-1-1 1 0 0,0 0-1 0 0,0 1 0 0 0,1-1 1 0 0,-1 0-1 0 0,1-1 0 0 0,-1 1 0 0 0,1 0 1 0 0,-1-1-1 0 0,1 1 0 0 0,-1-1 1 0 0,1 0-1 0 0,0 0 0 0 0,-1 0 1 0 0,4 0-1 0 0,1-1-38 0 0,0 0 1 0 0,0 0-1 0 0,0-1 0 0 0,0 1 0 0 0,0-1 0 0 0,-1-1 0 0 0,1 0 1 0 0,-1 1-1 0 0,1-2 0 0 0,-1 1 0 0 0,0-1 0 0 0,6-5 1 0 0,-1-2-220 0 0,0 0 0 0 0,-1-1 0 0 0,-1 0 0 0 0,0 0 0 0 0,0-1 0 0 0,-1 0 0 0 0,-1 0 0 0 0,9-23 0 0 0,-8 15 67 0 0,-1-1 0 0 0,0 0 0 0 0,-2-1 0 0 0,0 1 0 0 0,1-25 0 0 0,-5 23 226 0 0,-1 0 1 0 0,-1 1-1 0 0,-1-1 0 0 0,-1 1 0 0 0,-1-1 1 0 0,-1 1-1 0 0,-1 0 0 0 0,-1 1 0 0 0,-19-42 1 0 0,16 52 97 0 0,10 12-134 0 0,-1-1 0 0 0,1 1 0 0 0,0 0 0 0 0,0 0 0 0 0,-1 0 0 0 0,1 0 0 0 0,0 0 0 0 0,-1 0 0 0 0,1 0 0 0 0,0 0 0 0 0,0 0 0 0 0,-1 0 0 0 0,1 0 0 0 0,0 0 0 0 0,-1 0 0 0 0,1 0 0 0 0,0 0 0 0 0,0 0 0 0 0,-1 0 0 0 0,1 0 0 0 0,0 1 0 0 0,-1-1 1 0 0,1 0-1 0 0,0 0 0 0 0,0 0 0 0 0,0 0 0 0 0,-1 1 0 0 0,1-1 0 0 0,-1 2-4 0 0,0-1 0 0 0,0 1 0 0 0,0-1 0 0 0,0 1 0 0 0,0 0 1 0 0,1-1-1 0 0,-1 1 0 0 0,1 0 0 0 0,-1-1 0 0 0,1 1 0 0 0,0 0 1 0 0,0 2-1 0 0,-11 92 267 0 0,11-50 228 0 0,3-1 0 0 0,1 1 0 0 0,2-1 0 0 0,2 1 0 0 0,15 44 0 0 0,-16-67-349 0 0,-4-10-244 0 0,1-1 1 0 0,1 1-1 0 0,0-1 1 0 0,9 17 0 0 0,-7-12-1736 0 0,-12-12 299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2.965"/>
    </inkml:context>
    <inkml:brush xml:id="br0">
      <inkml:brushProperty name="width" value="0.1" units="cm"/>
      <inkml:brushProperty name="height" value="0.1" units="cm"/>
    </inkml:brush>
  </inkml:definitions>
  <inkml:trace contextRef="#ctx0" brushRef="#br0">50 610 6501 0 0,'7'-20'332'0'0,"23"-59"-6"0"0,-22 59 2032 0 0,-2-15-1563 0 0,20-113 35 0 0,-24 136-582 0 0,0 0-1 0 0,0-1 1 0 0,-1-24 0 0 0,-2 21 111 0 0,0-15 430 0 0,-2 1 0 0 0,-2 0-1 0 0,-1 0 1 0 0,-13-42 0 0 0,19 70-745 0 0,0 1-1 0 0,-1-1 1 0 0,1 1-1 0 0,-1-1 1 0 0,1 1-1 0 0,-1 0 0 0 0,1-1 1 0 0,-1 1-1 0 0,0 0 1 0 0,0-1-1 0 0,1 1 1 0 0,-1 0-1 0 0,0 0 1 0 0,0 0-1 0 0,0 0 1 0 0,-1 0-1 0 0,-1-2 1 0 0,3 3-33 0 0,-1 0 0 0 0,0 0 0 0 0,1 0 1 0 0,-1 1-1 0 0,1-1 0 0 0,-1 0 1 0 0,0 0-1 0 0,1 0 0 0 0,-1 0 0 0 0,1 1 1 0 0,-1-1-1 0 0,1 0 0 0 0,-1 1 0 0 0,0-1 1 0 0,1 0-1 0 0,-1 1 0 0 0,1-1 0 0 0,0 0 1 0 0,-1 1-1 0 0,1-1 0 0 0,-1 1 0 0 0,1-1 1 0 0,0 1-1 0 0,-1-1 0 0 0,1 1 0 0 0,0 0 1 0 0,-1 0-1 0 0,-3 6-3 0 0,1 1 0 0 0,0-1 1 0 0,0 1-1 0 0,-3 14 0 0 0,-12 74 164 0 0,5 2 1 0 0,4-1-1 0 0,3 109 0 0 0,10 26 241 0 0,-2 108-241 0 0,-8-279 187 0 0,2-20-2961 0 0,3-13-5981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3.320"/>
    </inkml:context>
    <inkml:brush xml:id="br0">
      <inkml:brushProperty name="width" value="0.1" units="cm"/>
      <inkml:brushProperty name="height" value="0.1" units="cm"/>
    </inkml:brush>
  </inkml:definitions>
  <inkml:trace contextRef="#ctx0" brushRef="#br0">0 416 6753 0 0,'4'-18'120'0'0,"11"-30"-1"0"0,-7 23 252 0 0,-6 19-195 0 0,0 0 1 0 0,1 0 0 0 0,0 1 0 0 0,0-1 0 0 0,1 1 0 0 0,-1 0-1 0 0,1 0 1 0 0,1 0 0 0 0,-1 0 0 0 0,0 1 0 0 0,1 0 0 0 0,0 0-1 0 0,0 0 1 0 0,0 0 0 0 0,1 1 0 0 0,5-3 0 0 0,12-5 283 0 0,0 1 1 0 0,42-11-1 0 0,-44 15-470 0 0,24-7 51 0 0,1 2 0 0 0,77-8 0 0 0,23 12-3227 0 0,-130 6 2490 0 0,-18-6 810 0 0,-9-10 255 0 0,7 2 154 0 0,-7-28 0 0 0,8 26 4014 0 0,2 10-4394 0 0,-5-23-8 0 0,5 23 655 0 0,2 24-718 0 0,14 210 40 0 0,-13-183-110 0 0,-2-18-314 0 0,2-1 0 0 0,1 0 1 0 0,0 0-1 0 0,11 35 0 0 0,-12-49-236 0 0,4 12-862 0 0,-6-22 1264 0 0,1 0-1 0 0,-1-1 1 0 0,0 1 0 0 0,0 0 0 0 0,1 0-1 0 0,-1-1 1 0 0,1 1 0 0 0,-1 0-1 0 0,0-1 1 0 0,1 1 0 0 0,0 0 0 0 0,-1-1-1 0 0,1 1 1 0 0,-1-1 0 0 0,1 1 0 0 0,0-1-1 0 0,-1 1 1 0 0,1-1 0 0 0,0 1-1 0 0,0-1 1 0 0,0 0 61 0 0,-1 0 1 0 0,0 0-1 0 0,1 0 0 0 0,-1 0 1 0 0,1 0-1 0 0,-1 0 0 0 0,0 0 1 0 0,1 0-1 0 0,-1 0 0 0 0,0 0 1 0 0,1-1-1 0 0,-1 1 0 0 0,0 0 1 0 0,1 0-1 0 0,-1 0 0 0 0,0-1 1 0 0,1 1-1 0 0,-1 0 0 0 0,0-1 1 0 0,0 1-1 0 0,1 0 0 0 0,-1 0 1 0 0,0-1-1 0 0,0 0 0 0 0,1 0-182 0 0,6-8-889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3.660"/>
    </inkml:context>
    <inkml:brush xml:id="br0">
      <inkml:brushProperty name="width" value="0.1" units="cm"/>
      <inkml:brushProperty name="height" value="0.1" units="cm"/>
    </inkml:brush>
  </inkml:definitions>
  <inkml:trace contextRef="#ctx0" brushRef="#br0">1 49 7197 0 0,'1'-4'11'0'0,"1"-1"0"0"0,0 1 0 0 0,0-1 0 0 0,0 1-1 0 0,5-7 1 0 0,6-5 3373 0 0,-13 16-3331 0 0,0 0 0 0 0,1 0 1 0 0,-2 1 34 0 0,0 1 1 0 0,1-1 0 0 0,-1 0-1 0 0,1 1 1 0 0,-1-1 0 0 0,1 0 0 0 0,0 1-1 0 0,-1-1 1 0 0,1 0 0 0 0,0 1-1 0 0,0-1 1 0 0,0 1 0 0 0,0-1 0 0 0,0 0-1 0 0,1 2 1 0 0,2 29 267 0 0,-3-27-243 0 0,3 20-181 0 0,0 0 1 0 0,2 0 0 0 0,0-1-1 0 0,2 0 1 0 0,1 0 0 0 0,13 28-1 0 0,-19-48-301 0 0,7 12-926 0 0,-9-16 1195 0 0,0 0 0 0 0,1 1 0 0 0,-1-1 0 0 0,1 0 0 0 0,-1 0 0 0 0,0 1 0 0 0,1-1 0 0 0,-1 0 0 0 0,1 0 0 0 0,-1 0 0 0 0,0 0 0 0 0,1 0 0 0 0,-1 1 0 0 0,1-1 0 0 0,-1 0 0 0 0,1 0 0 0 0,-1 0 0 0 0,1 0 0 0 0,-1 0 0 0 0,1-1 0 0 0,-1 1 0 0 0,0 0 0 0 0,1 0 0 0 0,-1 0 0 0 0,1 0 0 0 0,-1 0 0 0 0,0-1 0 0 0,1 1-1 0 0,-1 0 1 0 0,1 0 0 0 0,-1 0 0 0 0,0-1 0 0 0,1 1 0 0 0,-1 0 0 0 0,0-1 0 0 0,1 1 0 0 0,-1 0 0 0 0,0-1 0 0 0,1 1 0 0 0,5-8-904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4.471"/>
    </inkml:context>
    <inkml:brush xml:id="br0">
      <inkml:brushProperty name="width" value="0.1" units="cm"/>
      <inkml:brushProperty name="height" value="0.1" units="cm"/>
    </inkml:brush>
  </inkml:definitions>
  <inkml:trace contextRef="#ctx0" brushRef="#br0">33 398 6221 0 0,'-21'-104'1993'0'0,"16"94"-1109"0"0,1 16-612 0 0,3-3-351 0 0,0 1-1 0 0,1-1 1 0 0,0 1-1 0 0,-1-1 1 0 0,1 0 0 0 0,1 7-1 0 0,0-6-87 0 0,0 1 0 0 0,0-1 1 0 0,0 1-1 0 0,1-1 0 0 0,-1 0 0 0 0,1 1 0 0 0,0-1 0 0 0,1 0 1 0 0,-1 0-1 0 0,1 0 0 0 0,4 5 0 0 0,-2-4-98 0 0,0-1 0 0 0,0 1 0 0 0,1-1 0 0 0,-1 0 0 0 0,1-1 0 0 0,0 0 0 0 0,10 5 0 0 0,14 7-412 0 0,-22-11 661 0 0,1 1 0 0 0,-1-1 0 0 0,1 0 0 0 0,0-1 1 0 0,1 0-1 0 0,16 3 0 0 0,-25-6 172 0 0,1 0 1 0 0,-1 0-1 0 0,1 0 1 0 0,-1 0-1 0 0,1-1 1 0 0,-1 1 0 0 0,1 0-1 0 0,-1-1 1 0 0,1 1-1 0 0,-1-1 1 0 0,1 0-1 0 0,-1 0 1 0 0,0 1 0 0 0,1-1-1 0 0,-1 0 1 0 0,0 0-1 0 0,0 0 1 0 0,0 0-1 0 0,0 0 1 0 0,0 0-1 0 0,0-1 1 0 0,0 1 0 0 0,0 0-1 0 0,0 0 1 0 0,0-1-1 0 0,-1 1 1 0 0,1-1-1 0 0,0-1 1 0 0,3-7 862 0 0,-1 1 0 0 0,-1 0 0 0 0,3-16 1 0 0,-2 9-585 0 0,-2 12-244 0 0,-1-1 1 0 0,1 1-1 0 0,-1 0 0 0 0,1 0 1 0 0,-1-1-1 0 0,0 1 0 0 0,-2-6 1 0 0,2 10-174 0 0,0-1 0 0 0,-1 1 0 0 0,1 0 0 0 0,-1 0 0 0 0,1 0 1 0 0,-1-1-1 0 0,1 1 0 0 0,-1 0 0 0 0,1 0 0 0 0,-1 0 1 0 0,1 0-1 0 0,-1 0 0 0 0,1 0 0 0 0,-1 0 0 0 0,1 0 0 0 0,-1 0 1 0 0,1 0-1 0 0,0 0 0 0 0,-1 0 0 0 0,1 0 0 0 0,-1 0 0 0 0,1 1 1 0 0,-1-1-1 0 0,1 0 0 0 0,-1 0 0 0 0,1 1 0 0 0,-1-1 0 0 0,1 0 1 0 0,0 0-1 0 0,-1 1 0 0 0,1-1 0 0 0,0 0 0 0 0,-1 1 0 0 0,1 0 1 0 0,-17 12 84 0 0,-14 19-2 0 0,25-26-72 0 0,-1 0 1 0 0,1 0-1 0 0,1 0 0 0 0,-1 1 0 0 0,1 0 0 0 0,0 0 0 0 0,-4 10 0 0 0,8-16-22 0 0,1-1 1 0 0,0 1-1 0 0,0 0 0 0 0,-1 0 1 0 0,1 0-1 0 0,0 0 0 0 0,0 0 1 0 0,0-1-1 0 0,0 1 0 0 0,0 0 1 0 0,0 0-1 0 0,0 0 0 0 0,1 0 1 0 0,-1 0-1 0 0,0-1 0 0 0,0 1 1 0 0,1 0-1 0 0,-1 0 0 0 0,0 0 1 0 0,1-1-1 0 0,-1 1 0 0 0,1 0 1 0 0,-1 0-1 0 0,1-1 0 0 0,-1 1 1 0 0,1 0-1 0 0,0-1 0 0 0,-1 1 1 0 0,1-1-1 0 0,0 1 0 0 0,-1-1 1 0 0,1 1-1 0 0,0-1 0 0 0,0 1 1 0 0,-1-1-1 0 0,1 0 0 0 0,0 1 1 0 0,0-1-1 0 0,0 0 0 0 0,-1 0 1 0 0,1 0-1 0 0,0 0 0 0 0,2 0 1 0 0,2 2 20 0 0,1-2-1 0 0,0 1 1 0 0,0-1 0 0 0,-1 0 0 0 0,8 0 0 0 0,-10-1-24 0 0,2 1-7 0 0,1 0 0 0 0,0-1 0 0 0,-1 1 0 0 0,1-2 0 0 0,0 1 0 0 0,-1 0 0 0 0,1-1 0 0 0,-1 0 0 0 0,0-1 0 0 0,0 1 0 0 0,0-1 0 0 0,8-5 0 0 0,-12 9 0 0 0,0 0 0 0 0,0 0-1 0 0,-1 0 1 0 0,1 0 0 0 0,-1 0 0 0 0,1 0 0 0 0,-1 1 0 0 0,0-1 0 0 0,1 0 0 0 0,-1 0-1 0 0,0 0 1 0 0,0 1 0 0 0,0-1 0 0 0,0 0 0 0 0,0 3 0 0 0,2 27 1 0 0,-27 354 583 0 0,22-363-547 0 0,-12 45 1 0 0,13-59-35 0 0,-1 0 0 0 0,0 0-1 0 0,-1 0 1 0 0,0 0 0 0 0,0 0 0 0 0,-1-1 0 0 0,1 0 0 0 0,-9 9 0 0 0,12-15 3 0 0,0 0 0 0 0,0 0 0 0 0,0 0 0 0 0,0 0 1 0 0,0 0-1 0 0,0 0 0 0 0,0 0 0 0 0,0 0 0 0 0,-1-1 1 0 0,1 1-1 0 0,0 0 0 0 0,0-1 0 0 0,-1 1 0 0 0,1-1 1 0 0,0 0-1 0 0,-1 1 0 0 0,1-1 0 0 0,-1 0 0 0 0,1 0 1 0 0,0 0-1 0 0,-1 0 0 0 0,1 0 0 0 0,0 0 0 0 0,-1 0 1 0 0,1 0-1 0 0,-1-1 0 0 0,1 1 0 0 0,0-1 0 0 0,-1 1 1 0 0,1-1-1 0 0,0 1 0 0 0,0-1 0 0 0,-1 1 0 0 0,1-1 1 0 0,0 0-1 0 0,0 0 0 0 0,0 0 0 0 0,0 0 0 0 0,0 0 0 0 0,0 0 1 0 0,0 0-1 0 0,-1-1 0 0 0,-1-2 1 0 0,0-1 1 0 0,0 1-1 0 0,0 0 0 0 0,0-1 0 0 0,1 0 1 0 0,0 0-1 0 0,0 1 0 0 0,0-1 0 0 0,-2-10 1 0 0,2-6-21 0 0,1 0 0 0 0,0 0 1 0 0,2 0-1 0 0,0 0 0 0 0,1 0 1 0 0,2 0-1 0 0,0 0 0 0 0,1 1 1 0 0,1-1-1 0 0,0 1 0 0 0,2 1 1 0 0,13-25-1 0 0,-9 22-12 0 0,1-1 0 0 0,1 2 1 0 0,1 0-1 0 0,0 0 0 0 0,2 2 0 0 0,1 0 0 0 0,0 1 0 0 0,1 0 0 0 0,37-25 0 0 0,-41 35-329 0 0,29-13-1 0 0,-29 14-397 0 0,26-15 0 0 0,-26 13-38 0 0,-12 8 545 0 0,0-1 1 0 0,0 0 0 0 0,-1 0-1 0 0,1 0 1 0 0,0 0-1 0 0,-1 0 1 0 0,1 0 0 0 0,-1-1-1 0 0,1 1 1 0 0,-1-1 0 0 0,0 1-1 0 0,0-1 1 0 0,0 0 0 0 0,-1 0-1 0 0,1 0 1 0 0,-1 0 0 0 0,2-4-1 0 0,10-27-1100 0 0,-10 26 1446 0 0,1 0 1 0 0,-1 0-1 0 0,-1 0 1 0 0,1 0 0 0 0,-2-1-1 0 0,1 1 1 0 0,-1 0-1 0 0,0-1 1 0 0,-1 1 0 0 0,0-17-1 0 0,-24-71 3785 0 0,5 25-807 0 0,19 66-2864 0 0,0 1-1 0 0,0-1 1 0 0,0 1-1 0 0,0-1 0 0 0,1 1 1 0 0,1-6-1 0 0,1 3 473 0 0,-1 24-525 0 0,13 366 35 0 0,-11-326-198 0 0,7 18-127 0 0,-9-72-411 0 0,2-10 103 0 0,6-22-236 0 0,-5 11 279 0 0,20-42-453 0 0,-15 36 764 0 0,0 1 1 0 0,12-50 0 0 0,-19 57 87 0 0,24-101-32 0 0,-14 206 312 0 0,-13-57-192 0 0,0-23-122 0 0,-1 0 1 0 0,2 0-1 0 0,-1 0 1 0 0,1 0-1 0 0,0 0 1 0 0,1-1-1 0 0,0 1 1 0 0,1 0-1 0 0,0-1 1 0 0,4 11-1 0 0,-6-18-157 0 0,-1-1 0 0 0,1 1 0 0 0,-1 0-1 0 0,1 0 1 0 0,-1-1 0 0 0,1 1-1 0 0,-1-1 1 0 0,1 1 0 0 0,0 0 0 0 0,-1-1-1 0 0,1 1 1 0 0,0-1 0 0 0,-1 0-1 0 0,1 1 1 0 0,0-1 0 0 0,0 1 0 0 0,-1-1-1 0 0,1 0 1 0 0,0 0 0 0 0,0 1 0 0 0,0-1-1 0 0,1 0 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2.660"/>
    </inkml:context>
    <inkml:brush xml:id="br0">
      <inkml:brushProperty name="width" value="0.1" units="cm"/>
      <inkml:brushProperty name="height" value="0.1" units="cm"/>
    </inkml:brush>
  </inkml:definitions>
  <inkml:trace contextRef="#ctx0" brushRef="#br0">125 28 8793 0 0,'-11'-2'-66'0'0,"-32"-8"84"0"0,32 8 1040 0 0,1-1-751 0 0,-30-6-48 0 0,30 7 951 0 0,12 6-997 0 0,-2 0-153 0 0,1 4-12 0 0,14 9 195 0 0,74 56 142 0 0,-83-68-366 0 0,0 0 0 0 0,0 0 0 0 0,0 0 0 0 0,-1 1 1 0 0,0 0-1 0 0,0 0 0 0 0,-1 0 0 0 0,0 0 0 0 0,0 1 0 0 0,0 0 0 0 0,5 12 1 0 0,-8-15-15 0 0,0 1 1 0 0,0-1 0 0 0,0 1 0 0 0,-1-1 0 0 0,1 1 0 0 0,-1 0 0 0 0,0-1 0 0 0,0 1 0 0 0,-1 0 0 0 0,1-1 0 0 0,-1 1 0 0 0,0-1-1 0 0,0 1 1 0 0,-1-1 0 0 0,1 1 0 0 0,-1-1 0 0 0,0 0 0 0 0,0 0 0 0 0,-1 0 0 0 0,-3 5 0 0 0,-3 1-200 0 0,0-1 1 0 0,-1 1-1 0 0,0-2 0 0 0,0 1 1 0 0,-1-1-1 0 0,0-1 0 0 0,-1 0 1 0 0,1 0-1 0 0,-20 6 0 0 0,10-3-1283 0 0,12-4 182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4.795"/>
    </inkml:context>
    <inkml:brush xml:id="br0">
      <inkml:brushProperty name="width" value="0.1" units="cm"/>
      <inkml:brushProperty name="height" value="0.1" units="cm"/>
    </inkml:brush>
  </inkml:definitions>
  <inkml:trace contextRef="#ctx0" brushRef="#br0">3 30 9029 0 0,'-2'-3'-144'0'0,"2"-1"44"0"0,2 4 32 0 0,-2 7-208 0 0,-2-7 132 0 0,2 7-104 0 0,2-12 64 0 0,4-5 32 0 0,5 6-288 0 0,-2-3 8 0 0,-1 0-128 0 0,5 3-140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5.138"/>
    </inkml:context>
    <inkml:brush xml:id="br0">
      <inkml:brushProperty name="width" value="0.1" units="cm"/>
      <inkml:brushProperty name="height" value="0.1" units="cm"/>
    </inkml:brush>
  </inkml:definitions>
  <inkml:trace contextRef="#ctx0" brushRef="#br0">1 57 4728 0 0,'5'-21'539'0'0,"-5"20"-475"0"0,0-1 0 0 0,0 1 0 0 0,1 0 0 0 0,-1 0 0 0 0,0-1 0 0 0,1 1 0 0 0,-1 0 0 0 0,1-1 0 0 0,0 1 0 0 0,-1 0 0 0 0,1 0 0 0 0,0 0 0 0 0,0 0 0 0 0,-1 0 0 0 0,1 0 0 0 0,2-2 0 0 0,-4 3 62 0 0,0-1 1 0 0,0 1-1 0 0,1-1 1 0 0,-1 1-1 0 0,0-1 1 0 0,1 0-1 0 0,-1 1 1 0 0,1-1-1 0 0,-1 0 1 0 0,1 1-1 0 0,-1-1 1 0 0,1 0-1 0 0,-1 0 0 0 0,1 0 1 0 0,0 1-1 0 0,-1-1 1 0 0,1-2-1 0 0,0 3-183 0 0,1 1-1 0 0,-1-1 0 0 0,1 0 0 0 0,-1 1 1 0 0,1-1-1 0 0,-1 0 0 0 0,1 0 0 0 0,0 0 0 0 0,-1 0 1 0 0,1 0-1 0 0,-1 0 0 0 0,1 0 0 0 0,0 0 0 0 0,-1 0 1 0 0,1 0-1 0 0,-1 0 0 0 0,1 0 0 0 0,0 0 1 0 0,0 0-1 0 0,0 0-34 0 0,-1-1 0 0 0,1 1 0 0 0,-1 0 0 0 0,1 0 0 0 0,0 0 0 0 0,-1 0 0 0 0,1 0 0 0 0,0 0-1 0 0,-1 0 1 0 0,1 0 0 0 0,0 0 0 0 0,-1 0 0 0 0,1 1 0 0 0,0-1 0 0 0,-1 0 0 0 0,1 0 0 0 0,0 1 0 0 0,-1-1 0 0 0,1 1 0 0 0,2 2-487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5.854"/>
    </inkml:context>
    <inkml:brush xml:id="br0">
      <inkml:brushProperty name="width" value="0.1" units="cm"/>
      <inkml:brushProperty name="height" value="0.1" units="cm"/>
    </inkml:brush>
  </inkml:definitions>
  <inkml:trace contextRef="#ctx0" brushRef="#br0">88 291 8201 0 0,'-9'-15'129'0'0,"8"12"15"0"0,0 1 0 0 0,0 0 0 0 0,-1 0 1 0 0,1 0-1 0 0,0 0 0 0 0,-1 0 0 0 0,1 1 0 0 0,-1-1 0 0 0,1 0 0 0 0,-1 1 1 0 0,0-1-1 0 0,0 1 0 0 0,0-1 0 0 0,0 1 0 0 0,0 0 0 0 0,0 0 0 0 0,0 0 0 0 0,0 0 1 0 0,0 0-1 0 0,-1 0 0 0 0,1 1 0 0 0,-5-1 0 0 0,-5-2 708 0 0,12 3-751 0 0,-1 0 0 0 0,0-1-1 0 0,0 1 1 0 0,0 0 0 0 0,0 0 0 0 0,0-1 0 0 0,0 1 0 0 0,0 0 0 0 0,0 0 0 0 0,0 0 0 0 0,0 0 0 0 0,0 1 0 0 0,0-1 0 0 0,0 0 0 0 0,0 0 0 0 0,0 0 0 0 0,0 1-1 0 0,0-1 1 0 0,0 1 0 0 0,0 0-50 0 0,1 0-1 0 0,0-1 0 0 0,-1 1 1 0 0,1 0-1 0 0,0 0 1 0 0,0 0-1 0 0,-1-1 0 0 0,1 1 1 0 0,0 0-1 0 0,0 0 1 0 0,0 0-1 0 0,0-1 0 0 0,0 1 1 0 0,1 0-1 0 0,-1 0 1 0 0,0 0-1 0 0,0 0 0 0 0,1 1 1 0 0,6 23 55 0 0,-5-16 24 0 0,13 55 381 0 0,9 106-1 0 0,-9 67-427 0 0,-13-178-102 0 0,-1-55 21 0 0,-2 4 8 0 0,2 0 0 0 0,-1-1 0 0 0,1 1 0 0 0,1 0 0 0 0,-1-1 0 0 0,1 0 0 0 0,3 9 0 0 0,-6-50-120 0 0,-25-203-471 0 0,-6-18 583 0 0,29 200 57 0 0,2 0-1 0 0,10-91 1 0 0,-9 140-55 0 0,1 0 1 0 0,0 1 0 0 0,1-1-1 0 0,-1 1 1 0 0,1 0 0 0 0,0-1-1 0 0,1 1 1 0 0,-1 0 0 0 0,1 0-1 0 0,0 0 1 0 0,0 1 0 0 0,0-1-1 0 0,1 1 1 0 0,0-1 0 0 0,-1 1-1 0 0,6-3 1 0 0,-5 4-5 0 0,1 0-1 0 0,-1 0 0 0 0,1 1 1 0 0,0 0-1 0 0,0 0 1 0 0,0 0-1 0 0,0 0 0 0 0,0 1 1 0 0,0 0-1 0 0,0 0 1 0 0,0 0-1 0 0,0 1 0 0 0,1 0 1 0 0,-1 0-1 0 0,0 0 1 0 0,0 0-1 0 0,9 3 1 0 0,0 0 11 0 0,1 0 0 0 0,-1 2 0 0 0,1 0 0 0 0,-1 0 0 0 0,-1 2 0 0 0,1-1 1 0 0,-1 2-1 0 0,0 0 0 0 0,-1 0 0 0 0,21 19 0 0 0,-28-23-4 0 0,0 1 0 0 0,0 0 0 0 0,-1 0 0 0 0,0 0 0 0 0,0 0 0 0 0,0 1 0 0 0,-1-1 0 0 0,0 1 0 0 0,0 0 0 0 0,0 0 0 0 0,-1 0 0 0 0,1 1 0 0 0,-2-1 0 0 0,1 0 0 0 0,-1 1 0 0 0,0-1 0 0 0,0 1 0 0 0,-1-1 0 0 0,1 1 0 0 0,-2 0 0 0 0,1-1 0 0 0,-1 1 0 0 0,0-1 0 0 0,0 1 0 0 0,-1-1 0 0 0,-3 12 0 0 0,0-8 9 0 0,0-1 0 0 0,-1 1 0 0 0,0-1 0 0 0,0 0 0 0 0,-1 0-1 0 0,0-1 1 0 0,-1 0 0 0 0,0 0 0 0 0,-15 11 0 0 0,3-4-28 0 0,-1-1 0 0 0,-1-1 0 0 0,-27 13 0 0 0,57-32-110 0 0,-1 0-1 0 0,0 0 0 0 0,-1 0 0 0 0,1-1 1 0 0,5-7-1 0 0,16-17 75 0 0,-14 18 33 0 0,0-1 1 0 0,1 2-1 0 0,1 0 1 0 0,0 1-1 0 0,31-16 0 0 0,-41 24 36 0 0,1 0-1 0 0,0 1 1 0 0,-1 0-1 0 0,1 0 1 0 0,0 1-1 0 0,0-1 1 0 0,0 2-1 0 0,0-1 1 0 0,0 1 0 0 0,1 0-1 0 0,-1 0 1 0 0,0 1-1 0 0,0 0 1 0 0,0 0-1 0 0,0 1 1 0 0,-1 0-1 0 0,1 0 1 0 0,0 0-1 0 0,8 5 1 0 0,-8-3-4 0 0,-1 0 1 0 0,1 1-1 0 0,-1 0 1 0 0,0 0-1 0 0,0 0 1 0 0,0 1-1 0 0,-1-1 0 0 0,0 2 1 0 0,0-1-1 0 0,-1 0 1 0 0,1 1-1 0 0,-1 0 1 0 0,-1 0-1 0 0,1 0 1 0 0,-1 0-1 0 0,-1 0 0 0 0,1 1 1 0 0,-1 0-1 0 0,-1-1 1 0 0,1 1-1 0 0,-1 0 1 0 0,0 0-1 0 0,-1 0 1 0 0,0 0-1 0 0,0-1 0 0 0,-1 1 1 0 0,0 0-1 0 0,0 0 1 0 0,-4 11-1 0 0,4-17-26 0 0,0-1 0 0 0,0 1 0 0 0,0-1 0 0 0,1 1 0 0 0,-1-1 0 0 0,0 0 0 0 0,-1 1 0 0 0,1-1 0 0 0,0 0 0 0 0,0 0 0 0 0,0 0 0 0 0,-1 0 0 0 0,1 0 0 0 0,-1 0 0 0 0,1 0 1 0 0,-1 0-1 0 0,1-1 0 0 0,-1 1 0 0 0,-2 0 0 0 0,4-1-7 0 0,-1 1 1 0 0,0-1 0 0 0,0 0-1 0 0,1 0 1 0 0,-1 0 0 0 0,0 0 0 0 0,0 0-1 0 0,1 0 1 0 0,-1 0 0 0 0,0-1-1 0 0,1 1 1 0 0,-1 0 0 0 0,0 0 0 0 0,1 0-1 0 0,-1-1 1 0 0,0 1 0 0 0,1 0-1 0 0,-1-1 1 0 0,0 1 0 0 0,1-1 0 0 0,-1 1-1 0 0,1-1 1 0 0,-1 1 0 0 0,1-1-1 0 0,-1 1 1 0 0,1-1 0 0 0,-1 1 0 0 0,1-1-1 0 0,-1 1 1 0 0,1-1 0 0 0,0 0-1 0 0,-1 1 1 0 0,1-1 0 0 0,0 0 0 0 0,0 0-1 0 0,-1 1 1 0 0,1-1 0 0 0,0 0-1 0 0,0 1 1 0 0,0-1 0 0 0,0 0 0 0 0,0 0-1 0 0,0 1 1 0 0,0-1 0 0 0,0 0-1 0 0,1 0 1 0 0,-1-13-54 0 0,2 0 0 0 0,0 0-1 0 0,0 0 1 0 0,2 0 0 0 0,-1 1-1 0 0,2-1 1 0 0,0 1 0 0 0,0 0-1 0 0,1 0 1 0 0,1 1 0 0 0,13-19 0 0 0,-7 13 79 0 0,1 1 1 0 0,0 0 0 0 0,1 1 0 0 0,1 1 0 0 0,0 0 0 0 0,34-22 0 0 0,-44 33 10 0 0,-1 1-1 0 0,1 0 1 0 0,0 0 0 0 0,0 0 0 0 0,0 0 0 0 0,1 1-1 0 0,-1 0 1 0 0,0 1 0 0 0,12-2 0 0 0,-15 3 4 0 0,-1 0 0 0 0,1 0 0 0 0,-1 0 0 0 0,0 1-1 0 0,1-1 1 0 0,-1 0 0 0 0,0 1 0 0 0,1 0 0 0 0,-1 0 0 0 0,0 0 0 0 0,0 0 0 0 0,0 0 0 0 0,0 0 0 0 0,0 0-1 0 0,0 1 1 0 0,0-1 0 0 0,0 1 0 0 0,0-1 0 0 0,0 1 0 0 0,-1 0 0 0 0,1-1 0 0 0,-1 1 0 0 0,0 0 0 0 0,1 0-1 0 0,-1 0 1 0 0,0 1 0 0 0,0-1 0 0 0,0 0 0 0 0,0 0 0 0 0,0 3 0 0 0,3 8 42 0 0,-1 0-1 0 0,-1 0 1 0 0,0 1 0 0 0,-1-1 0 0 0,0 0-1 0 0,-1 0 1 0 0,-1 1 0 0 0,-3 18 0 0 0,-25 103-805 0 0,27-128 420 0 0,2-5 9 0 0,-1 1-1 0 0,1-1 1 0 0,-1 1 0 0 0,0-1-1 0 0,0 1 1 0 0,0-1-1 0 0,0 1 1 0 0,-1-1-1 0 0,1 0 1 0 0,-3 4-1 0 0,2-8-103 0 0,0 0 0 0 0,0 0 0 0 0,1 0 0 0 0,-1 0 0 0 0,1 0 0 0 0,-1 0-1 0 0,1 0 1 0 0,-1-1 0 0 0,0-2 0 0 0,0 2-189 0 0,-3-7-581 0 0,-1-6 7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6.183"/>
    </inkml:context>
    <inkml:brush xml:id="br0">
      <inkml:brushProperty name="width" value="0.1" units="cm"/>
      <inkml:brushProperty name="height" value="0.1" units="cm"/>
    </inkml:brush>
  </inkml:definitions>
  <inkml:trace contextRef="#ctx0" brushRef="#br0">1 131 4844 0 0,'5'-17'226'0'0,"1"0"-1"0"0,1 1 0 0 0,0 0 0 0 0,18-28 1 0 0,-16 29 153 0 0,-9 15-355 0 0,1 0 1 0 0,-1-1-1 0 0,0 1 0 0 0,0 0 1 0 0,0-1-1 0 0,0 1 0 0 0,0 0 1 0 0,1 0-1 0 0,-1-1 0 0 0,0 1 1 0 0,0 0-1 0 0,1 0 1 0 0,-1-1-1 0 0,0 1 0 0 0,0 0 1 0 0,1 0-1 0 0,-1 0 0 0 0,0-1 1 0 0,1 1-1 0 0,-1 0 0 0 0,0 0 1 0 0,1 0-1 0 0,-1 0 1 0 0,0 0-1 0 0,1 0 0 0 0,-1 0 1 0 0,0 0-1 0 0,1 0 0 0 0,-1 0 1 0 0,0 0-1 0 0,1 0 0 0 0,7 9 424 0 0,4 23-39 0 0,-10-26-296 0 0,15 53-982 0 0,-10-42 216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6.514"/>
    </inkml:context>
    <inkml:brush xml:id="br0">
      <inkml:brushProperty name="width" value="0.1" units="cm"/>
      <inkml:brushProperty name="height" value="0.1" units="cm"/>
    </inkml:brush>
  </inkml:definitions>
  <inkml:trace contextRef="#ctx0" brushRef="#br0">180 169 9569 0 0,'7'-14'1041'0'0,"-10"7"846"0"0,-5-7-924 0 0,-7-16 755 0 0,9 20-1337 0 0,1 1 0 0 0,1-1-1 0 0,-5-15 1 0 0,8 18-178 0 0,-7-19 402 0 0,8 25-572 0 0,0 0 1 0 0,0 0 0 0 0,-1 0 0 0 0,1 0 0 0 0,-1 0 0 0 0,1 1 0 0 0,-1-1 0 0 0,1 0 0 0 0,-1 0 0 0 0,1 0 0 0 0,-1 0 0 0 0,0 1 0 0 0,1-1 0 0 0,-1 0 0 0 0,0 0 0 0 0,0 1 0 0 0,0-1 0 0 0,-1 0 0 0 0,-1 2-24 0 0,0 1 0 0 0,1 0 0 0 0,-1 0 0 0 0,0 0 0 0 0,1 0 0 0 0,-4 4 1 0 0,2-3-16 0 0,-5 8 4 0 0,0-1 1 0 0,1 1 0 0 0,0 1-1 0 0,1-1 1 0 0,0 1 0 0 0,-8 20 0 0 0,10-21 2 0 0,1-3 6 0 0,1 0 1 0 0,0 1-1 0 0,0-1 0 0 0,1 1 0 0 0,0-1 0 0 0,0 1 0 0 0,1 0 0 0 0,0 13 1 0 0,1-18-19 0 0,0-1 0 0 0,0 1 0 0 0,1 0 0 0 0,-1-1 1 0 0,1 1-1 0 0,0-1 0 0 0,0 1 0 0 0,0-1 0 0 0,0 1 1 0 0,1-1-1 0 0,0 0 0 0 0,-1 0 0 0 0,1 0 0 0 0,0 0 1 0 0,0 0-1 0 0,1 0 0 0 0,-1 0 0 0 0,1-1 0 0 0,-1 1 1 0 0,1-1-1 0 0,0 1 0 0 0,0-1 0 0 0,4 2 0 0 0,3 1-628 0 0,2-1 0 0 0,-1 0 1 0 0,1 0-1 0 0,-1-1 0 0 0,1-1 0 0 0,0 0 0 0 0,0-1 0 0 0,0 0 0 0 0,23-1 0 0 0,-18-3-613 0 0,-1 0 1 0 0,17-5-1 0 0,-22 5 675 0 0,14-4-790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26.855"/>
    </inkml:context>
    <inkml:brush xml:id="br0">
      <inkml:brushProperty name="width" value="0.1" units="cm"/>
      <inkml:brushProperty name="height" value="0.1" units="cm"/>
    </inkml:brush>
  </inkml:definitions>
  <inkml:trace contextRef="#ctx0" brushRef="#br0">152 263 6881 0 0,'0'0'25'0'0,"0"0"0"0"0,0 1 0 0 0,0-1 0 0 0,0 0 0 0 0,0 0 0 0 0,0 1 0 0 0,0-1 1 0 0,0 0-1 0 0,0 0 0 0 0,0 0 0 0 0,0 1 0 0 0,0-1 0 0 0,0 0 0 0 0,-1 0 0 0 0,1 0 1 0 0,0 0-1 0 0,0 1 0 0 0,0-1 0 0 0,0 0 0 0 0,0 0 0 0 0,-1 0 0 0 0,1 0 0 0 0,0 0 1 0 0,0 1-1 0 0,0-1 0 0 0,0 0 0 0 0,-1 0 0 0 0,1 0 0 0 0,0 0 0 0 0,-1 0 0 0 0,-13-4 724 0 0,-9-1 981 0 0,-2 4 378 0 0,-42-5 0 0 0,66 6-2076 0 0,0 0 0 0 0,1 0 0 0 0,-1 0-1 0 0,0 0 1 0 0,1 0 0 0 0,-1-1 0 0 0,0 1 0 0 0,1 0 0 0 0,-1 0 0 0 0,0 0-1 0 0,1-1 1 0 0,-1 1 0 0 0,0 0 0 0 0,1 0 0 0 0,-1-1 0 0 0,1 1 0 0 0,-1-1-1 0 0,1 1 1 0 0,-1-1 0 0 0,1 1 0 0 0,-1-1 0 0 0,1 1 0 0 0,-1-1-1 0 0,1 1 1 0 0,-1-1 0 0 0,1 1 0 0 0,0-1 0 0 0,-1 0 0 0 0,1 1 0 0 0,0-1-1 0 0,0 0 1 0 0,-1 1 0 0 0,1-1 0 0 0,0 0 0 0 0,0 1 0 0 0,0-1 0 0 0,0 0-1 0 0,0 1 1 0 0,0-1 0 0 0,0 0 0 0 0,0 1 0 0 0,0-1 0 0 0,0 0 0 0 0,1 1-1 0 0,-1-2 1 0 0,1 0-4 0 0,0 1 0 0 0,0-1 0 0 0,0 1 0 0 0,0 0 0 0 0,0-1 1 0 0,0 1-1 0 0,0 0 0 0 0,1-1 0 0 0,-1 1 0 0 0,0 0 0 0 0,1 0 0 0 0,-1 0 0 0 0,1 0 0 0 0,-1 1 0 0 0,1-1 0 0 0,-1 0 0 0 0,1 1 0 0 0,0-1 0 0 0,1 0 0 0 0,34-6-58 0 0,7-2-259 0 0,-1-1 0 0 0,64-24 0 0 0,-103 33 242 0 0,-1-1 1 0 0,1 0 0 0 0,-1 0 0 0 0,0 0-1 0 0,0 0 1 0 0,0 0 0 0 0,0 0 0 0 0,0-1-1 0 0,0 0 1 0 0,-1 0 0 0 0,1 1 0 0 0,-1-1-1 0 0,0 0 1 0 0,0-1 0 0 0,0 1 0 0 0,0 0-1 0 0,0-1 1 0 0,-1 1 0 0 0,3-8-1 0 0,-4 8 33 0 0,0 1-1 0 0,1-1 0 0 0,-1 0 0 0 0,0 1 0 0 0,-1-1 0 0 0,1 1 0 0 0,0-1 0 0 0,-1 0 0 0 0,1 1 1 0 0,-1-1-1 0 0,0 1 0 0 0,0-1 0 0 0,0 1 0 0 0,0-1 0 0 0,0 1 0 0 0,-1 0 0 0 0,1-1 0 0 0,-1 1 0 0 0,1 0 1 0 0,-1 0-1 0 0,0 0 0 0 0,0 0 0 0 0,0 0 0 0 0,0 1 0 0 0,0-1 0 0 0,0 1 0 0 0,0-1 0 0 0,-1 1 1 0 0,-2-1-1 0 0,-1-2 27 0 0,-1 1 0 0 0,1 1 0 0 0,-1-1 1 0 0,0 1-1 0 0,1 0 0 0 0,-1 1 0 0 0,0 0 1 0 0,-1 0-1 0 0,1 0 0 0 0,0 1 0 0 0,0 0 1 0 0,0 0-1 0 0,0 1 0 0 0,0 0 0 0 0,0 0 1 0 0,0 1-1 0 0,0 0 0 0 0,0 0 0 0 0,-12 6 1 0 0,14-5 37 0 0,-1 0 0 0 0,1 0 1 0 0,0 1-1 0 0,1-1 0 0 0,-1 1 1 0 0,1 0-1 0 0,-1 1 0 0 0,1-1 1 0 0,0 1-1 0 0,1 0 1 0 0,-1-1-1 0 0,1 2 0 0 0,0-1 1 0 0,0 0-1 0 0,1 1 0 0 0,-1-1 1 0 0,1 1-1 0 0,1 0 0 0 0,-1 0 1 0 0,1 0-1 0 0,0 0 0 0 0,0 0 1 0 0,0 11-1 0 0,1-10-73 0 0,1-1 0 0 0,-1 0 1 0 0,1 0-1 0 0,0 0 0 0 0,1 1 0 0 0,-1-1 0 0 0,1 0 0 0 0,0-1 0 0 0,1 1 1 0 0,-1 0-1 0 0,1-1 0 0 0,0 1 0 0 0,1-1 0 0 0,-1 0 0 0 0,1 0 1 0 0,0 0-1 0 0,0 0 0 0 0,1-1 0 0 0,-1 0 0 0 0,1 0 0 0 0,0 0 1 0 0,0 0-1 0 0,1-1 0 0 0,-1 0 0 0 0,1 0 0 0 0,-1-1 0 0 0,1 1 0 0 0,0-1 1 0 0,0 0-1 0 0,0-1 0 0 0,0 1 0 0 0,0-1 0 0 0,7 0 0 0 0,22 3-868 0 0,-24-2 335 0 0,0-1 0 0 0,0 0 0 0 0,18-2 0 0 0,44-10-2198 0 0,-38 2 1293 0 0</inkml:trace>
  <inkml:trace contextRef="#ctx0" brushRef="#br0" timeOffset="1">612 176 9705 0 0,'8'-4'236'0'0,"-3"8"276"0"0,-3-4 180 0 0,-4 0 164 0 0,-18 4 5089 0 0,25-4-5025 0 0,-3-2-176 0 0,4 4-156 0 0,-1-4-192 0 0,-3 7-204 0 0,0-10-364 0 0,-2-5-416 0 0,-2 3-552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1.417"/>
    </inkml:context>
    <inkml:brush xml:id="br0">
      <inkml:brushProperty name="width" value="0.1" units="cm"/>
      <inkml:brushProperty name="height" value="0.1" units="cm"/>
    </inkml:brush>
  </inkml:definitions>
  <inkml:trace contextRef="#ctx0" brushRef="#br0">33 44 7037 0 0,'7'-44'4177'0'0,"-10"71"465"0"0,-6 27-3733 0 0,-2 12-950 0 0,3 2 51 0 0,2 0 0 0 0,3 95 0 0 0,4-151-135 0 0,5 44-497 0 0,-6-53 385 0 0,1 1-1 0 0,0 0 1 0 0,0 0 0 0 0,0-1-1 0 0,0 1 1 0 0,1-1 0 0 0,0 1-1 0 0,-1-1 1 0 0,1 0 0 0 0,0 1 0 0 0,3 2-1 0 0,-4-5 109 0 0,0 0 0 0 0,0-1 0 0 0,0 1 0 0 0,0-1 0 0 0,-1 1 0 0 0,1-1 0 0 0,0 0 0 0 0,0 1 1 0 0,0-1-1 0 0,0 0 0 0 0,0 0 0 0 0,0 0 0 0 0,0 1 0 0 0,0-1 0 0 0,0 0 0 0 0,0 0 0 0 0,0 0 0 0 0,0-1 0 0 0,0 1 0 0 0,2 0 0 0 0,9-5-1421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1.775"/>
    </inkml:context>
    <inkml:brush xml:id="br0">
      <inkml:brushProperty name="width" value="0.1" units="cm"/>
      <inkml:brushProperty name="height" value="0.1" units="cm"/>
    </inkml:brush>
  </inkml:definitions>
  <inkml:trace contextRef="#ctx0" brushRef="#br0">69 42 8365 0 0,'-1'-5'17'0'0,"-7"-19"1237"0"0,8 23-1117 0 0,-1 0-1 0 0,0 0 1 0 0,0 0-1 0 0,1 0 1 0 0,-1 0-1 0 0,0 1 1 0 0,0-1-1 0 0,0 0 1 0 0,0 0-1 0 0,0 1 1 0 0,0-1-1 0 0,0 1 1 0 0,0-1-1 0 0,0 1 1 0 0,0-1-1 0 0,0 1 1 0 0,0 0-1 0 0,-1 0 1 0 0,0-1-1 0 0,1 1-88 0 0,1 0 0 0 0,-1 0 0 0 0,0 0 0 0 0,0 0 0 0 0,1 1 0 0 0,-1-1 0 0 0,0 0-1 0 0,1 0 1 0 0,-1 0 0 0 0,1 1 0 0 0,-1-1 0 0 0,0 0 0 0 0,1 1 0 0 0,-1-1-1 0 0,1 0 1 0 0,-1 1 0 0 0,1-1 0 0 0,-1 1 0 0 0,1-1 0 0 0,-1 1 0 0 0,1-1 0 0 0,-1 1-1 0 0,1-1 1 0 0,-1 1 0 0 0,1 0 0 0 0,0-1 0 0 0,0 1 0 0 0,-1-1 0 0 0,1 1-1 0 0,0 1 1 0 0,-7 24 117 0 0,6-18-77 0 0,-1 8-29 0 0,0-1 0 0 0,1 1 0 0 0,2 19 0 0 0,-1 5 36 0 0,-1-13-42 0 0,1-1 0 0 0,2 1 0 0 0,1-1 0 0 0,1 1 0 0 0,1-1 1 0 0,1 0-1 0 0,15 39 0 0 0,-20-63-46 0 0,0 1-1 0 0,0-1 1 0 0,0 0 0 0 0,0 1 0 0 0,0-1 0 0 0,1 0 0 0 0,-1 0 0 0 0,1 0 0 0 0,0 0 0 0 0,-1 0 0 0 0,1 0-1 0 0,0-1 1 0 0,4 4 0 0 0,-5-4-11 0 0,1-1 0 0 0,-1 0 1 0 0,1 1-1 0 0,0-1 0 0 0,-1 0 0 0 0,1 1 0 0 0,-1-1 0 0 0,1 0 0 0 0,0 0 0 0 0,-1-1 0 0 0,1 1 1 0 0,-1 0-1 0 0,1 0 0 0 0,-1-1 0 0 0,1 1 0 0 0,0-1 0 0 0,-1 1 0 0 0,0-1 0 0 0,1 0 1 0 0,-1 1-1 0 0,1-1 0 0 0,-1 0 0 0 0,2-2 0 0 0,12-7-195 0 0,0-1 0 0 0,-1 0 0 0 0,-1-1 0 0 0,0 0 0 0 0,22-28 0 0 0,-30 33 155 0 0,0 0 1 0 0,-1 0 0 0 0,0-1-1 0 0,0 1 1 0 0,-1-1 0 0 0,0 0-1 0 0,0 0 1 0 0,-1 0 0 0 0,0-1-1 0 0,0 1 1 0 0,-1 0 0 0 0,0-1-1 0 0,0 1 1 0 0,-2-15 0 0 0,0 12 45 0 0,0-1 0 0 0,-1 1 0 0 0,0-1 0 0 0,-1 1 0 0 0,-1 0 1 0 0,0 0-1 0 0,-9-18 0 0 0,10 24-6 0 0,0 0 0 0 0,0 0 0 0 0,-1 0 1 0 0,0 0-1 0 0,0 0 0 0 0,0 1 0 0 0,-1-1 0 0 0,0 1 1 0 0,0 1-1 0 0,0-1 0 0 0,0 0 0 0 0,0 1 0 0 0,-1 0 0 0 0,1 1 1 0 0,-12-5-1 0 0,10 5-6 0 0,0 1 0 0 0,-1-1 0 0 0,1 1 0 0 0,-1 1 0 0 0,1-1 0 0 0,-1 1 0 0 0,1 1 0 0 0,-9 0 0 0 0,11 0-107 0 0,0 0 1 0 0,0 0 0 0 0,0 0-1 0 0,0 1 1 0 0,0 0 0 0 0,0 0 0 0 0,1 0-1 0 0,-1 0 1 0 0,1 1 0 0 0,-1 0-1 0 0,1 0 1 0 0,-5 5 0 0 0,9-8 78 0 0,-1 0 1 0 0,1 0-1 0 0,0 0 1 0 0,0 0 0 0 0,-1 1-1 0 0,1-1 1 0 0,0 0-1 0 0,0 0 1 0 0,0 1 0 0 0,0-1-1 0 0,0 0 1 0 0,-1 0-1 0 0,1 1 1 0 0,0-1 0 0 0,0 0-1 0 0,0 0 1 0 0,0 1-1 0 0,0-1 1 0 0,0 0 0 0 0,0 1-1 0 0,0-1 1 0 0,0 0-1 0 0,0 0 1 0 0,0 1-1 0 0,0-1 1 0 0,0 0 0 0 0,0 1-1 0 0,0-1 1 0 0,0 0-1 0 0,0 0 1 0 0,0 1 0 0 0,1-1-1 0 0,-1 0 1 0 0,0 0-1 0 0,0 1 1 0 0,0-1 0 0 0,12 7-1142 0 0,15 0-501 0 0,-12-6 624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2.117"/>
    </inkml:context>
    <inkml:brush xml:id="br0">
      <inkml:brushProperty name="width" value="0.1" units="cm"/>
      <inkml:brushProperty name="height" value="0.1" units="cm"/>
    </inkml:brush>
  </inkml:definitions>
  <inkml:trace contextRef="#ctx0" brushRef="#br0">150 30 8165 0 0,'-5'-5'88'0'0,"2"2"249"0"0,0 0 1 0 0,0 0-1 0 0,-1 0 1 0 0,1 1-1 0 0,0-1 1 0 0,-1 1-1 0 0,-4-2 1 0 0,7 3-280 0 0,0 1 0 0 0,0 0 0 0 0,0 0 0 0 0,0 0 0 0 0,0 0 0 0 0,-1 0 0 0 0,1 0 0 0 0,0 0-1 0 0,0 0 1 0 0,0 0 0 0 0,0 0 0 0 0,0 0 0 0 0,0 1 0 0 0,0-1 0 0 0,0 0 0 0 0,0 1 0 0 0,0-1 0 0 0,0 1 0 0 0,0-1 0 0 0,0 1 0 0 0,0 0 0 0 0,0-1 0 0 0,0 1 0 0 0,0 0 0 0 0,0 0 0 0 0,1 0 0 0 0,-1-1 0 0 0,0 1 0 0 0,1 0 0 0 0,-1 0 0 0 0,0 0 0 0 0,1 0 0 0 0,-1 1 0 0 0,-12 21 197 0 0,1-1 1 0 0,1 2 0 0 0,1-1-1 0 0,-13 50 1 0 0,19-58-211 0 0,1 1 0 0 0,1-1 1 0 0,0 1-1 0 0,1-1 0 0 0,0 1 1 0 0,1 0-1 0 0,1 0 0 0 0,1-1 0 0 0,4 21 1 0 0,-4-31-35 0 0,-1 1 0 0 0,1-1 0 0 0,0 0-1 0 0,0-1 1 0 0,0 1 0 0 0,1 0 0 0 0,0 0 0 0 0,0-1 0 0 0,0 0 0 0 0,0 0 0 0 0,1 0 0 0 0,0 0 0 0 0,0 0 0 0 0,0 0 0 0 0,0-1 0 0 0,0 0 0 0 0,1 0 0 0 0,-1 0 0 0 0,8 3 0 0 0,-4-3 0 0 0,0-1 0 0 0,-1 0 0 0 0,1 0 0 0 0,0-1 0 0 0,0 0 0 0 0,0 0 0 0 0,0-1 0 0 0,0 0 0 0 0,0 0 0 0 0,0-1 0 0 0,0 0 0 0 0,11-3 0 0 0,-4 0-52 0 0,0 0 0 0 0,1-1 0 0 0,-2-1 0 0 0,1-1 0 0 0,-1 0 0 0 0,0 0 0 0 0,0-1 0 0 0,23-20 0 0 0,-32 25 29 0 0,-1-1 1 0 0,1 0-1 0 0,-1 0 1 0 0,0-1-1 0 0,-1 1 1 0 0,1-1-1 0 0,-1 0 1 0 0,0 0 0 0 0,0 0-1 0 0,0-1 1 0 0,-1 1-1 0 0,0 0 1 0 0,0-1-1 0 0,0 0 1 0 0,-1 1-1 0 0,0-1 1 0 0,0 0-1 0 0,0 0 1 0 0,-1 0-1 0 0,0 0 1 0 0,0 0-1 0 0,0 1 1 0 0,-1-1-1 0 0,0 0 1 0 0,0 0-1 0 0,-3-10 1 0 0,-1 5 13 0 0,0 0 0 0 0,0 1 0 0 0,-1-1 1 0 0,0 1-1 0 0,-1 1 0 0 0,0-1 0 0 0,-1 1 0 0 0,0 0 0 0 0,-11-9 0 0 0,-12-8-285 0 0,-45-30 0 0 0,59 44-8 0 0,-5 4-1653 0 0,30 12-1608 0 0,1-2 2343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2.563"/>
    </inkml:context>
    <inkml:brush xml:id="br0">
      <inkml:brushProperty name="width" value="0.1" units="cm"/>
      <inkml:brushProperty name="height" value="0.1" units="cm"/>
    </inkml:brush>
  </inkml:definitions>
  <inkml:trace contextRef="#ctx0" brushRef="#br0">242 217 6881 0 0,'0'0'1165'0'0,"-5"-2"-652"0"0,-24-7 3644 0 0,29 3-3668 0 0,0-1-334 0 0,-1 5-96 0 0,1-1 0 0 0,0 1 0 0 0,0-1 1 0 0,0 1-1 0 0,0-1 0 0 0,1 1 0 0 0,-1-1 0 0 0,1 1 0 0 0,-1-1 0 0 0,1 1 0 0 0,0 0 1 0 0,1-3-1 0 0,13-37 347 0 0,-13 37-309 0 0,1 1 0 0 0,-1-1 0 0 0,1 1 0 0 0,0 0 0 0 0,0 0 0 0 0,1 1 0 0 0,-1-1 0 0 0,1 1 0 0 0,0-1 0 0 0,-1 1 0 0 0,9-4 0 0 0,0-2 111 0 0,-2 1-89 0 0,1 0-1 0 0,0 1 0 0 0,0 1 1 0 0,0-1-1 0 0,15-4 0 0 0,-20 9-96 0 0,-1 0 0 0 0,1 0-1 0 0,0 1 1 0 0,0 0 0 0 0,0 0-1 0 0,0 0 1 0 0,0 1-1 0 0,0 0 1 0 0,0 0 0 0 0,0 0-1 0 0,0 1 1 0 0,0 0 0 0 0,7 2-1 0 0,-10-2 8 0 0,1 1-1 0 0,0 0 1 0 0,-1 0-1 0 0,0 0 1 0 0,1 1-1 0 0,-1-1 1 0 0,0 1-1 0 0,0 0 1 0 0,0-1-1 0 0,-1 1 1 0 0,1 1-1 0 0,-1-1 1 0 0,1 0-1 0 0,-1 0 1 0 0,0 1-1 0 0,0 0 1 0 0,-1-1-1 0 0,1 1 0 0 0,-1 0 1 0 0,0 0-1 0 0,0-1 1 0 0,1 9-1 0 0,1 3 72 0 0,-2 0 0 0 0,0 1 0 0 0,0-1 0 0 0,-3 25 0 0 0,0-23-82 0 0,-1 0 0 0 0,-1 0 1 0 0,0 0-1 0 0,-1 0 0 0 0,-1-1 0 0 0,0 0 0 0 0,-2 0 0 0 0,1 0 1 0 0,-2-1-1 0 0,0 0 0 0 0,-1-1 0 0 0,-1 0 0 0 0,-18 20 0 0 0,8-13-27 0 0,-1-2-1 0 0,-2 0 1 0 0,1-1 0 0 0,-2-1-1 0 0,0-1 1 0 0,-1-2-1 0 0,-32 14 1 0 0,-15 0-91 0 0,63-25 50 0 0,1 0 0 0 0,-1-1 0 0 0,0 0 0 0 0,0 0 0 0 0,-17-1 0 0 0,26-1 29 0 0,-1 0 1 0 0,1 0 0 0 0,0 0-1 0 0,0 0 1 0 0,-1 0 0 0 0,1 0 0 0 0,0 0-1 0 0,0-1 1 0 0,-1 1 0 0 0,1-1-1 0 0,0 1 1 0 0,0-1 0 0 0,0 1-1 0 0,0-1 1 0 0,0 0 0 0 0,-1 1 0 0 0,1-1-1 0 0,1 0 1 0 0,-1 0 0 0 0,0 0-1 0 0,0 0 1 0 0,0 0 0 0 0,0 0 0 0 0,-1-1-1 0 0,2 0 3 0 0,-1 0 1 0 0,1 0-1 0 0,0 0 0 0 0,-1 0 1 0 0,1 0-1 0 0,0 0 0 0 0,0 0 0 0 0,1 0 1 0 0,-1 0-1 0 0,0 0 0 0 0,0 0 0 0 0,1 0 1 0 0,0 0-1 0 0,0-2 0 0 0,4-8-23 0 0,1 0 0 0 0,0 0 0 0 0,14-18 0 0 0,-18 26 32 0 0,9-11 3 0 0,1 0 0 0 0,0 0 0 0 0,1 2 0 0 0,1-1 0 0 0,0 1 0 0 0,18-12 0 0 0,-21 18 36 0 0,-1 0 0 0 0,1 1 0 0 0,1 0 0 0 0,-1 0 0 0 0,1 1 0 0 0,0 1 0 0 0,0 0 0 0 0,1 1-1 0 0,-1 0 1 0 0,15-1 0 0 0,-21 4 11 0 0,0-1-1 0 0,0 2 0 0 0,1-1 0 0 0,-1 1 1 0 0,0 0-1 0 0,0 0 0 0 0,1 1 1 0 0,-1 0-1 0 0,-1 0 0 0 0,1 0 1 0 0,0 1-1 0 0,0 0 0 0 0,-1 0 0 0 0,0 0 1 0 0,1 1-1 0 0,-1 0 0 0 0,0 0 1 0 0,-1 0-1 0 0,1 0 0 0 0,-1 1 0 0 0,0 0 1 0 0,0 0-1 0 0,0 0 0 0 0,4 8 1 0 0,16 34 18 0 0,-20-36-298 0 0,0-2-1 0 0,1 1 0 0 0,0 0 0 0 0,1-1 0 0 0,0 0 0 0 0,0 0 1 0 0,1-1-1 0 0,16 16 0 0 0,-22-23-13 0 0,1 0 0 0 0,0 1 1 0 0,-1-1-1 0 0,1 0 0 0 0,0 0 1 0 0,0 0-1 0 0,0-1 0 0 0,0 1 0 0 0,0 0 1 0 0,0-1-1 0 0,0 1 0 0 0,0-1 1 0 0,0 1-1 0 0,0-1 0 0 0,1 0 0 0 0,-1 0 1 0 0,0 0-1 0 0,0 0 0 0 0,0-1 1 0 0,0 1-1 0 0,0-1 0 0 0,0 1 0 0 0,0-1 1 0 0,0 0-1 0 0,0 1 0 0 0,2-2 1 0 0,17-10-2458 0 0,-18 11 2479 0 0,0-1-1 0 0,0 1 0 0 0,0-1 1 0 0,0 1-1 0 0,-1-1 1 0 0,1 0-1 0 0,-1 0 1 0 0,1 0-1 0 0,-1-1 1 0 0,3-2-1 0 0,11-16-659 0 0,-11 15 889 0 0,0 1-1 0 0,-1-1 1 0 0,1 0 0 0 0,-1 0 0 0 0,-1-1 0 0 0,1 1 0 0 0,-1-1 0 0 0,0 0 0 0 0,-1 0 0 0 0,1 0-1 0 0,1-13 1 0 0,0-90 3446 0 0,-3 51 5540 0 0,-2 111-8872 0 0,-1-19 105 0 0,7 65 0 0 0,-4-91-201 0 0,1 1-1 0 0,0-1 0 0 0,0 0 1 0 0,1 0-1 0 0,0 0 0 0 0,0 0 1 0 0,0-1-1 0 0,1 1 1 0 0,0-1-1 0 0,0 0 0 0 0,1 0 1 0 0,0 0-1 0 0,8 8 0 0 0,-9-11-15 0 0,0 0 0 0 0,-1 0 0 0 0,1 0 0 0 0,1 0 0 0 0,-1-1 0 0 0,0 0 0 0 0,1 0-1 0 0,-1 0 1 0 0,1 0 0 0 0,-1-1 0 0 0,1 1 0 0 0,0-1 0 0 0,0 0 0 0 0,-1-1 0 0 0,1 1 0 0 0,0-1-1 0 0,0 0 1 0 0,0 0 0 0 0,0-1 0 0 0,0 1 0 0 0,6-3 0 0 0,-2 1-105 0 0,0-1 1 0 0,0 0-1 0 0,0-1 0 0 0,-1 0 1 0 0,1-1-1 0 0,-1 1 0 0 0,0-2 1 0 0,-1 1-1 0 0,1-1 0 0 0,-1 0 1 0 0,12-14-1 0 0,-15 16 66 0 0,0-1 0 0 0,-1 0 0 0 0,0 0 1 0 0,0 0-1 0 0,-1 0 0 0 0,1-1 0 0 0,-1 1 0 0 0,0-1 0 0 0,0 1 1 0 0,-1-1-1 0 0,0 0 0 0 0,0 1 0 0 0,0-1 0 0 0,-1 0 0 0 0,0 0 1 0 0,0 0-1 0 0,0 1 0 0 0,-1-1 0 0 0,0 0 0 0 0,-2-7 0 0 0,2 5 30 0 0,-2 1-1 0 0,1-1 0 0 0,-1 1 0 0 0,-1 0 0 0 0,1 0 1 0 0,-1 0-1 0 0,0 0 0 0 0,0 1 0 0 0,-1 0 0 0 0,0 0 1 0 0,0 0-1 0 0,-11-9 0 0 0,10 11 2 0 0,1 0 0 0 0,-1 1 0 0 0,1 0 0 0 0,-1 0 0 0 0,0 0 0 0 0,0 0 1 0 0,0 1-1 0 0,-1 0 0 0 0,1 1 0 0 0,0-1 0 0 0,-1 1 0 0 0,1 1 0 0 0,-1-1 0 0 0,1 1 0 0 0,-13 1 0 0 0,9 0-28 0 0,0 0 0 0 0,0 0 0 0 0,0 1 0 0 0,0 1 0 0 0,0 0 0 0 0,0 0-1 0 0,1 1 1 0 0,-1 0 0 0 0,1 0 0 0 0,-10 8 0 0 0,18-12 19 0 0,1 0 0 0 0,0 0 1 0 0,0 0-1 0 0,-1 1 0 0 0,1-1 0 0 0,0 0 1 0 0,0 0-1 0 0,-1 0 0 0 0,1 1 0 0 0,0-1 0 0 0,0 0 1 0 0,-1 0-1 0 0,1 1 0 0 0,0-1 0 0 0,0 0 1 0 0,0 0-1 0 0,0 1 0 0 0,-1-1 0 0 0,1 0 1 0 0,0 1-1 0 0,0-1 0 0 0,0 0 0 0 0,0 1 0 0 0,0-1 1 0 0,0 0-1 0 0,0 0 0 0 0,0 1 0 0 0,0-1 1 0 0,0 0-1 0 0,0 1 0 0 0,0-1 0 0 0,0 0 1 0 0,0 1-1 0 0,0-1 0 0 0,0 0 0 0 0,0 1 0 0 0,1-1 1 0 0,-1 0-1 0 0,0 0 0 0 0,0 1 0 0 0,0-1 1 0 0,0 0-1 0 0,1 1 0 0 0,-1-1 0 0 0,0 0 1 0 0,0 0-1 0 0,0 0 0 0 0,1 1 0 0 0,-1-1 1 0 0,0 0-1 0 0,1 0 0 0 0,-1 0 0 0 0,0 0 0 0 0,0 1 1 0 0,1-1-1 0 0,24 8-1138 0 0,-12-4 643 0 0,0 0 100 0 0,1-2 0 0 0,-1 1 1 0 0,1-2-1 0 0,0 0 1 0 0,0 0-1 0 0,16-3 0 0 0,8 2-377 0 0,3 0-420 0 0,73-9 1 0 0,-30 4 405 0 0,-57 4 890 0 0,-1-1 0 0 0,27-5 0 0 0,-21 1 569 0 0,-20 5 143 0 0,1-2 0 0 0,-1 0 0 0 0,22-8 0 0 0,-20 13 2880 0 0,-22 0-2357 0 0,-17 5 1135 0 0,24-4-2441 0 0,0-1-1 0 0,1 1 1 0 0,-1 0 0 0 0,0-1-1 0 0,1 1 1 0 0,0 0-1 0 0,-1-1 1 0 0,1 1 0 0 0,0 0-1 0 0,1-1 1 0 0,-1 5 0 0 0,1-1-1 0 0,-1-5-13 0 0,-1 30 119 0 0,2 0 0 0 0,10 55 1 0 0,-10-79-103 0 0,0 1 0 0 0,1-1 0 0 0,0 0 0 0 0,0-1 0 0 0,1 1 0 0 0,0 0 0 0 0,0-1 0 0 0,1 1 0 0 0,0-1 0 0 0,0 0 0 0 0,0 0 0 0 0,0-1 0 0 0,1 1 1 0 0,0-1-1 0 0,1 0 0 0 0,-1 0 0 0 0,1-1 0 0 0,7 6 0 0 0,-9-9-19 0 0,1 1 1 0 0,-1-1-1 0 0,0 0 0 0 0,1 0 1 0 0,-1 0-1 0 0,1 0 0 0 0,-1-1 1 0 0,1 1-1 0 0,-1-1 0 0 0,1-1 1 0 0,0 1-1 0 0,-1-1 1 0 0,1 1-1 0 0,-1-1 0 0 0,0-1 1 0 0,1 1-1 0 0,-1 0 0 0 0,0-1 1 0 0,0 0-1 0 0,1 0 0 0 0,-2 0 1 0 0,1-1-1 0 0,5-3 1 0 0,1-1-63 0 0,-1 0 0 0 0,-1-1 0 0 0,1 0 0 0 0,-1 0 1 0 0,0-1-1 0 0,-1 0 0 0 0,0-1 0 0 0,6-11 0 0 0,-9 14 42 0 0,-1 0 0 0 0,-1-1 0 0 0,1 1-1 0 0,-1-1 1 0 0,-1 0 0 0 0,1 0 0 0 0,-1 1-1 0 0,-1-1 1 0 0,1 0 0 0 0,-1 0-1 0 0,-1 0 1 0 0,1 0 0 0 0,-1 0 0 0 0,-1 0-1 0 0,1 1 1 0 0,-5-11 0 0 0,4 11 44 0 0,0 0 0 0 0,-1 0 1 0 0,0 0-1 0 0,-1 0 0 0 0,0 0 0 0 0,0 1 1 0 0,0-1-1 0 0,-1 1 0 0 0,0 0 1 0 0,0 1-1 0 0,0-1 0 0 0,-1 1 0 0 0,0 0 1 0 0,0 0-1 0 0,0 1 0 0 0,-14-8 0 0 0,18 11-26 0 0,-1 0-1 0 0,0 0 0 0 0,1 0 0 0 0,-1 1 0 0 0,0-1 0 0 0,0 1 0 0 0,1 0 0 0 0,-1 0 0 0 0,0 0 0 0 0,0 0 0 0 0,0 0 0 0 0,1 0 0 0 0,-1 1 0 0 0,0-1 1 0 0,0 1-1 0 0,1 0 0 0 0,-1 0 0 0 0,1 0 0 0 0,-1 0 0 0 0,0 0 0 0 0,1 1 0 0 0,0-1 0 0 0,-4 3 0 0 0,1 1-280 0 0,0-1 1 0 0,0 1-1 0 0,0 0 0 0 0,1 0 0 0 0,-1 1 1 0 0,1 0-1 0 0,0-1 0 0 0,-4 11 1 0 0,7-15 91 0 0,0 1 0 0 0,1 0 0 0 0,-1 0 0 0 0,0 0 0 0 0,1 0 0 0 0,0 0 1 0 0,-1 0-1 0 0,1 0 0 0 0,0 0 0 0 0,0 0 0 0 0,1 4 0 0 0,2 8-1178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2.985"/>
    </inkml:context>
    <inkml:brush xml:id="br0">
      <inkml:brushProperty name="width" value="0.1" units="cm"/>
      <inkml:brushProperty name="height" value="0.1" units="cm"/>
    </inkml:brush>
  </inkml:definitions>
  <inkml:trace contextRef="#ctx0" brushRef="#br0">154 61 8229 0 0,'-37'6'3450'0'0,"30"-3"-3361"0"0,1 0 1 0 0,-1 0-1 0 0,1 1 0 0 0,0-1 1 0 0,1 1-1 0 0,-1 1 0 0 0,1-1 1 0 0,0 1-1 0 0,0 0 0 0 0,0 0 1 0 0,0 0-1 0 0,1 1 0 0 0,0 0 1 0 0,0 0-1 0 0,1 0 0 0 0,-5 10 1 0 0,4-6-50 0 0,-1 0 1 0 0,2 0 0 0 0,-1 1-1 0 0,2-1 1 0 0,-1 1-1 0 0,1 0 1 0 0,1-1 0 0 0,0 1-1 0 0,1 0 1 0 0,0 11 0 0 0,1-15-6 0 0,1 0 1 0 0,0 0 0 0 0,0-1 0 0 0,0 1 0 0 0,0-1-1 0 0,1 1 1 0 0,0-1 0 0 0,1 0 0 0 0,-1 0 0 0 0,1 0 0 0 0,0-1-1 0 0,1 1 1 0 0,8 7 0 0 0,-10-9-28 0 0,1-1 1 0 0,1 1-1 0 0,-1-1 1 0 0,0 0-1 0 0,1 0 0 0 0,0 0 1 0 0,-1-1-1 0 0,1 1 1 0 0,0-1-1 0 0,0 0 1 0 0,0-1-1 0 0,1 0 0 0 0,-1 1 1 0 0,0-1-1 0 0,1-1 1 0 0,-1 1-1 0 0,0-1 1 0 0,8 0-1 0 0,-8-2-79 0 0,1 1-1 0 0,0-1 1 0 0,-1 0 0 0 0,0-1 0 0 0,1 1-1 0 0,-1-1 1 0 0,0 0 0 0 0,0 0-1 0 0,-1-1 1 0 0,1 1 0 0 0,6-7 0 0 0,7-8-503 0 0,18-24 1 0 0,-35 41 561 0 0,4-6-38 0 0,1 0 0 0 0,-2 0 0 0 0,1 0 1 0 0,-1-1-1 0 0,0 1 0 0 0,0-1 0 0 0,-1 0 1 0 0,0-1-1 0 0,-1 1 0 0 0,0 0 0 0 0,0-1 1 0 0,-1 1-1 0 0,0-1 0 0 0,0 1 0 0 0,-1-1 0 0 0,0 0 1 0 0,-1 1-1 0 0,0-1 0 0 0,0 0 0 0 0,-1 1 1 0 0,0 0-1 0 0,0-1 0 0 0,-1 1 0 0 0,0 0 1 0 0,0 0-1 0 0,-1 0 0 0 0,0 1 0 0 0,-1-1 0 0 0,1 1 1 0 0,-1 0-1 0 0,-1 0 0 0 0,1 1 0 0 0,-1-1 1 0 0,-1 1-1 0 0,1 1 0 0 0,-1-1 0 0 0,0 1 0 0 0,0 0 1 0 0,-8-4-1 0 0,10 7 26 0 0,0 0 0 0 0,0 0 1 0 0,0 0-1 0 0,-1 1 0 0 0,1 0 0 0 0,0 0 0 0 0,0 0 0 0 0,-1 1 1 0 0,1 0-1 0 0,-1 0 0 0 0,1 0 0 0 0,0 1 0 0 0,0-1 1 0 0,-1 1-1 0 0,1 0 0 0 0,0 1 0 0 0,0-1 0 0 0,0 1 1 0 0,0 0-1 0 0,0 1 0 0 0,0-1 0 0 0,1 1 0 0 0,-1 0 1 0 0,1 0-1 0 0,-1 0 0 0 0,1 1 0 0 0,0-1 0 0 0,1 1 1 0 0,-1 0-1 0 0,1 0 0 0 0,-1 0 0 0 0,1 1 0 0 0,-3 6 1 0 0,6-11-16 0 0,-1 1 0 0 0,1 0 1 0 0,0 0-1 0 0,0 0 0 0 0,-1 0 1 0 0,1 0-1 0 0,0 0 0 0 0,0 0 1 0 0,0 0-1 0 0,0 0 0 0 0,0 0 1 0 0,0 0-1 0 0,1 0 0 0 0,-1 0 1 0 0,0 0-1 0 0,0 0 0 0 0,1-1 1 0 0,-1 1-1 0 0,0 0 1 0 0,1 0-1 0 0,-1 0 0 0 0,1 0 1 0 0,-1-1-1 0 0,2 2 0 0 0,18 16-882 0 0,-14-14 607 0 0,11 6-511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3.502"/>
    </inkml:context>
    <inkml:brush xml:id="br0">
      <inkml:brushProperty name="width" value="0.1" units="cm"/>
      <inkml:brushProperty name="height" value="0.1" units="cm"/>
    </inkml:brush>
  </inkml:definitions>
  <inkml:trace contextRef="#ctx0" brushRef="#br0">3 56 9297 0 0,'-1'-2'17'0'0,"1"0"0"0"0,-1 1-1 0 0,1-1 1 0 0,0 0 0 0 0,0 0 0 0 0,-1 0 0 0 0,1 0 0 0 0,0 0 0 0 0,0 0 0 0 0,1 0-1 0 0,-1 0 1 0 0,0 0 0 0 0,1 0 0 0 0,-1 1 0 0 0,1-1 0 0 0,0 0 0 0 0,-1 0 0 0 0,1 0-1 0 0,0 1 1 0 0,2-3 0 0 0,2-8 862 0 0,-5 12-851 0 0,0 0-1 0 0,0-1 1 0 0,0 1-1 0 0,0 0 0 0 0,1 0 1 0 0,-1 0-1 0 0,0 0 1 0 0,0 0-1 0 0,0-1 0 0 0,0 1 1 0 0,0 0-1 0 0,0 0 1 0 0,0 0-1 0 0,0 0 0 0 0,1 0 1 0 0,-1 0-1 0 0,0 0 1 0 0,0 0-1 0 0,0-1 0 0 0,0 1 1 0 0,0 0-1 0 0,1 0 1 0 0,-1 0-1 0 0,0 0 1 0 0,0 0-1 0 0,0 0 0 0 0,0 0 1 0 0,0 0-1 0 0,1 0 1 0 0,-1 0-1 0 0,0 0 0 0 0,0 0 1 0 0,0 0-1 0 0,0 0 1 0 0,1 0-1 0 0,-1 0 0 0 0,0 0 1 0 0,0 0-1 0 0,0 0 1 0 0,0 0-1 0 0,0 1 0 0 0,1-1 1 0 0,-1 0-1 0 0,0 0 1 0 0,0 0-1 0 0,0 0 0 0 0,0 0 1 0 0,0 0-1 0 0,0 0 1 0 0,1 0-1 0 0,-1 1 1 0 0,0-1-1 0 0,0 0 0 0 0,0 0 1 0 0,0 0-1 0 0,0 0 1 0 0,4 9 595 0 0,-6 2-446 0 0,1 0-1 0 0,1 0 1 0 0,-1 0-1 0 0,2 0 1 0 0,-1 0-1 0 0,2 0 0 0 0,-1 0 1 0 0,2 0-1 0 0,-1-1 1 0 0,1 1-1 0 0,1-1 1 0 0,9 19-1 0 0,-13-28-165 0 0,8 15 16 0 0,-8-16-25 0 0,0 0 1 0 0,1 1-1 0 0,-1-1 0 0 0,0 1 0 0 0,0-1 0 0 0,0 0 0 0 0,1 1 0 0 0,-1-1 0 0 0,0 0 0 0 0,0 1 0 0 0,1-1 0 0 0,-1 0 0 0 0,0 0 0 0 0,1 1 0 0 0,-1-1 0 0 0,0 0 0 0 0,1 0 0 0 0,-1 0 0 0 0,0 1 0 0 0,1-1 0 0 0,-1 0 1 0 0,1 0-1 0 0,-1 0 0 0 0,0 0 0 0 0,1 0 0 0 0,-1 0 0 0 0,1 0 0 0 0,-1 0 0 0 0,0 0 0 0 0,1 0 0 0 0,-1 0 0 0 0,1 0 0 0 0,-3-29 468 0 0,0-15-289 0 0,13-1 197 0 0,-10 43-365 0 0,-1-1 0 0 0,1 1 0 0 0,-1-1 0 0 0,1 1 0 0 0,0 0 0 0 0,0-1 0 0 0,0 1 0 0 0,1 0 0 0 0,-1 0 0 0 0,0-1 0 0 0,3-1 0 0 0,-2 1 35 0 0,0 1-1 0 0,0-1 1 0 0,-1 1-1 0 0,1-1 1 0 0,-1 1-1 0 0,0-1 1 0 0,2-4 0 0 0,4-6 1312 0 0,-16 41-1095 0 0,-33 85 530 0 0,32-76-376 0 0,-10 73 0 0 0,18-92-340 0 0,1 1-1 0 0,1-1 1 0 0,0 0-1 0 0,1 0 1 0 0,1 0-1 0 0,6 23 1 0 0,-7-36-65 0 0,1-1 0 0 0,0 1 0 0 0,-1-1 0 0 0,1 1 0 0 0,1-1-1 0 0,-1 0 1 0 0,1 0 0 0 0,-1 0 0 0 0,1 0 0 0 0,1 0 0 0 0,-1-1 0 0 0,0 1 0 0 0,1-1 0 0 0,-1 0 0 0 0,5 3 0 0 0,-2-3-7 0 0,1 1 0 0 0,-1-1 0 0 0,1 0 0 0 0,0-1 0 0 0,-1 1 0 0 0,1-1 0 0 0,0-1 0 0 0,0 1 1 0 0,10 0-1 0 0,-2-2-46 0 0,1 0 0 0 0,0 0 0 0 0,-1-2 0 0 0,1 0 0 0 0,-1 0 0 0 0,0-2 1 0 0,0 0-1 0 0,25-10 0 0 0,-28 8-26 0 0,1 0 1 0 0,-2 0-1 0 0,1-1 1 0 0,-1-1-1 0 0,0 0 1 0 0,-1 0-1 0 0,0-1 1 0 0,0-1-1 0 0,-1 1 1 0 0,0-2-1 0 0,0 1 0 0 0,-2-1 1 0 0,1 0-1 0 0,-1-1 1 0 0,-1 0-1 0 0,0 0 1 0 0,-1 0-1 0 0,0-1 1 0 0,-1 0-1 0 0,0 0 1 0 0,-1 0-1 0 0,0 0 1 0 0,-1 0-1 0 0,-1-1 0 0 0,0 1 1 0 0,-1-1-1 0 0,0 1 1 0 0,-3-19-1 0 0,0 16 53 0 0,-1 1 0 0 0,0-1 1 0 0,-1 1-1 0 0,-13-28 0 0 0,16 38-1 0 0,-1 0 1 0 0,0 0 0 0 0,0 1-1 0 0,0-1 1 0 0,0 1 0 0 0,-1 0-1 0 0,1 0 1 0 0,-1 0-1 0 0,0 0 1 0 0,-1 1 0 0 0,1-1-1 0 0,0 1 1 0 0,-1 0 0 0 0,0 1-1 0 0,0-1 1 0 0,0 1 0 0 0,-9-3-1 0 0,13 4-20 0 0,0 1 0 0 0,0 0 0 0 0,0 0 0 0 0,1 0 0 0 0,-1 0 0 0 0,0 0 0 0 0,0 0 0 0 0,0 0 0 0 0,0 0 0 0 0,0 0-1 0 0,1 0 1 0 0,-1 0 0 0 0,0 0 0 0 0,0 0 0 0 0,0 1 0 0 0,0-1 0 0 0,1 0 0 0 0,-1 1 0 0 0,0-1 0 0 0,0 1 0 0 0,1-1 0 0 0,-1 1 0 0 0,0-1-1 0 0,1 1 1 0 0,-1-1 0 0 0,0 1 0 0 0,1 0 0 0 0,-1-1 0 0 0,1 1 0 0 0,-1 0 0 0 0,1-1 0 0 0,-1 1 0 0 0,1 0 0 0 0,0 0 0 0 0,-1 0-1 0 0,1-1 1 0 0,0 2 0 0 0,-1 1-154 0 0,1-1 0 0 0,-1 0-1 0 0,1 1 1 0 0,0-1 0 0 0,0 1 0 0 0,0-1-1 0 0,0 0 1 0 0,0 1 0 0 0,1-1 0 0 0,-1 1-1 0 0,1-1 1 0 0,0 3 0 0 0,1-2-51 0 0,-1-1 0 0 0,0 1 0 0 0,1 0-1 0 0,-1-1 1 0 0,1 1 0 0 0,0-1 0 0 0,0 0 0 0 0,0 1 0 0 0,0-1 0 0 0,0 0 0 0 0,0 0 0 0 0,0 0 0 0 0,1-1 0 0 0,-1 1 0 0 0,1 0 0 0 0,0-1 0 0 0,-1 0 0 0 0,1 0 0 0 0,4 2 0 0 0,14 7-1137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3.841"/>
    </inkml:context>
    <inkml:brush xml:id="br0">
      <inkml:brushProperty name="width" value="0.1" units="cm"/>
      <inkml:brushProperty name="height" value="0.1" units="cm"/>
    </inkml:brush>
  </inkml:definitions>
  <inkml:trace contextRef="#ctx0" brushRef="#br0">178 97 9401 0 0,'2'-1'9'0'0,"0"-1"0"0"0,0 0 0 0 0,0 0 0 0 0,0 0 0 0 0,0 0-1 0 0,-1 0 1 0 0,1 0 0 0 0,-1 0 0 0 0,1 0 0 0 0,-1-1 0 0 0,0 1 0 0 0,1-4 0 0 0,7-9 364 0 0,-4 8 315 0 0,0 1 0 0 0,1-1 0 0 0,0 1 0 0 0,14-14 2043 0 0,-26 17-2019 0 0,-10 1-404 0 0,5 5-289 0 0,1 1 0 0 0,-1 1 0 0 0,1-1 0 0 0,0 1 1 0 0,1 1-1 0 0,-14 10 0 0 0,19-13-11 0 0,-1 0 0 0 0,1 1 0 0 0,0-1 0 0 0,0 1 0 0 0,0 0 0 0 0,1 0 0 0 0,-1 1 0 0 0,1-1 0 0 0,0 1-1 0 0,1-1 1 0 0,-1 1 0 0 0,1 0 0 0 0,0 0 0 0 0,0 0 0 0 0,-2 6 0 0 0,4-6 5 0 0,0 0 0 0 0,1-1 0 0 0,-1 1-1 0 0,1 0 1 0 0,0 0 0 0 0,0 0 0 0 0,0-1 0 0 0,1 1-1 0 0,-1-1 1 0 0,1 1 0 0 0,1-1 0 0 0,-1 0 0 0 0,0 1-1 0 0,1-1 1 0 0,0 0 0 0 0,0-1 0 0 0,0 1 0 0 0,0 0-1 0 0,8 5 1 0 0,6 6 34 0 0,1-1 0 0 0,34 21 0 0 0,-49-33-44 0 0,13 7 0 0 0,30 20 2 0 0,-44-28 5 0 0,-1 1 0 0 0,1-1-1 0 0,0 1 1 0 0,0-1 0 0 0,-1 1 0 0 0,1 0-1 0 0,-1-1 1 0 0,1 1 0 0 0,-1 0-1 0 0,0 0 1 0 0,0 0 0 0 0,0 0-1 0 0,0 0 1 0 0,0 0 0 0 0,0 1 0 0 0,-1-1-1 0 0,2 4 1 0 0,-3-4 4 0 0,1-1-1 0 0,0 0 1 0 0,-1 0 0 0 0,0 1-1 0 0,1-1 1 0 0,-1 0 0 0 0,0 0-1 0 0,0 0 1 0 0,1 1 0 0 0,-1-1-1 0 0,0 0 1 0 0,0 0 0 0 0,0 0-1 0 0,0-1 1 0 0,0 1 0 0 0,-1 0-1 0 0,1 0 1 0 0,0-1 0 0 0,0 1-1 0 0,0 0 1 0 0,-1-1 0 0 0,1 1-1 0 0,0-1 1 0 0,-1 0 0 0 0,-1 1-1 0 0,-37 7 106 0 0,13-6-364 0 0,-1-1 1 0 0,1-1 0 0 0,0-2-1 0 0,0 0 1 0 0,-28-7-1 0 0,52 8 74 0 0,0 0 1 0 0,1 0-1 0 0,-1 0 0 0 0,0 0 1 0 0,1 0-1 0 0,-1-1 0 0 0,0 1 0 0 0,1-1 1 0 0,0 0-1 0 0,-1 1 0 0 0,1-1 1 0 0,0 0-1 0 0,0-1 0 0 0,0 1 0 0 0,0 0 1 0 0,1-1-1 0 0,-1 1 0 0 0,0 0 1 0 0,1-1-1 0 0,0 0 0 0 0,0 1 0 0 0,-1-1 1 0 0,2 0-1 0 0,-1 0 0 0 0,0 0 1 0 0,0 0-1 0 0,1 1 0 0 0,0-1 0 0 0,0 0 1 0 0,0 0-1 0 0,0 0 0 0 0,0 0 1 0 0,0 0-1 0 0,1 0 0 0 0,-1 0 0 0 0,1 0 1 0 0,0 0-1 0 0,0 1 0 0 0,0-1 1 0 0,0 0-1 0 0,3-4 0 0 0,8-12-1238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4.180"/>
    </inkml:context>
    <inkml:brush xml:id="br0">
      <inkml:brushProperty name="width" value="0.1" units="cm"/>
      <inkml:brushProperty name="height" value="0.1" units="cm"/>
    </inkml:brush>
  </inkml:definitions>
  <inkml:trace contextRef="#ctx0" brushRef="#br0">13 0 12313 0 0,'0'1'99'0'0,"2"4"1624"0"0,-16-4 1535 0 0,14 3-3050 0 0,0-1 0 0 0,0 0 0 0 0,0 1 0 0 0,0-1 0 0 0,1 0 0 0 0,-1 0 0 0 0,3 7 0 0 0,-3-7-87 0 0,27 149 1684 0 0,3 26-3543 0 0,-30-176 1608 0 0,0 26-3016 0 0,0-26 2880 0 0,0-1 1 0 0,-1 0-1 0 0,1 0 0 0 0,0 1 0 0 0,-1-1 0 0 0,1 0 0 0 0,-1 0 1 0 0,1 1-1 0 0,-1-1 0 0 0,1 0 0 0 0,-1 0 0 0 0,0 0 0 0 0,0 0 1 0 0,1 0-1 0 0,-1 0 0 0 0,0 0 0 0 0,0 0 0 0 0,-2 1 0 0 0,-3 2-1447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4.507"/>
    </inkml:context>
    <inkml:brush xml:id="br0">
      <inkml:brushProperty name="width" value="0.1" units="cm"/>
      <inkml:brushProperty name="height" value="0.1" units="cm"/>
    </inkml:brush>
  </inkml:definitions>
  <inkml:trace contextRef="#ctx0" brushRef="#br0">350 184 8101 0 0,'1'-25'488'0'0,"0"1"0"0"0,7-32 1 0 0,-6 24 541 0 0,-2 25-489 0 0,1 1-1 0 0,0-1 1 0 0,0 0-1 0 0,2-9 1 0 0,-2 16-473 0 0,-1-1 0 0 0,0 1 0 0 0,1 0 0 0 0,-1-1 0 0 0,1 1 0 0 0,-1 0 0 0 0,1-1 0 0 0,-1 1 0 0 0,0 0 0 0 0,1 0 0 0 0,-1 0 0 0 0,1-1 0 0 0,0 1 0 0 0,-1 0 0 0 0,1 0 0 0 0,-1 0 0 0 0,1 0 0 0 0,-1 0 0 0 0,1 0 0 0 0,-1 0 0 0 0,1 0 0 0 0,-1 0 0 0 0,1 0 0 0 0,-1 0 0 0 0,1 1 0 0 0,-1-1 0 0 0,1 0 0 0 0,-1 0 0 0 0,1 0 0 0 0,-1 1 0 0 0,1-1 0 0 0,-1 0 0 0 0,1 0 0 0 0,0 1 0 0 0,23 13 607 0 0,-20-11-458 0 0,39 23 461 0 0,-1 2 1 0 0,-2 2 0 0 0,-1 2-1 0 0,55 58 1 0 0,-80-74-458 0 0,-1-1 0 0 0,0 2 0 0 0,-1 0 0 0 0,-1 0 0 0 0,0 1 0 0 0,-2 1 0 0 0,0 0 0 0 0,12 39 0 0 0,-19-53-190 0 0,-2 0 0 0 0,1 0 0 0 0,0 0 0 0 0,-1 0 0 0 0,0 1 0 0 0,0-1-1 0 0,-1 0 1 0 0,0 0 0 0 0,1 0 0 0 0,-2 0 0 0 0,1 0 0 0 0,-1 0 0 0 0,1 0 0 0 0,-1 0 0 0 0,0-1 0 0 0,-1 1 0 0 0,1-1 0 0 0,-1 1 0 0 0,0-1 0 0 0,0 0 0 0 0,-1 0 0 0 0,1 0 0 0 0,-1-1 0 0 0,0 1 0 0 0,0-1 0 0 0,0 0 0 0 0,0 0 0 0 0,0 0 0 0 0,-1 0 0 0 0,1-1 0 0 0,-1 0 0 0 0,-6 2 0 0 0,-15 5-304 0 0,-1-1-1 0 0,1-2 1 0 0,-42 5 0 0 0,-85 1-1446 0 0,133-11 1468 0 0,-233 9-3500 0 0,119-9 1363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9.887"/>
    </inkml:context>
    <inkml:brush xml:id="br0">
      <inkml:brushProperty name="width" value="0.1" units="cm"/>
      <inkml:brushProperty name="height" value="0.1" units="cm"/>
    </inkml:brush>
  </inkml:definitions>
  <inkml:trace contextRef="#ctx0" brushRef="#br0">26 45 7165 0 0,'1'-9'213'0'0,"3"-14"6872"0"0,-1 13-5927 0 0,-2 7-687 0 0,-2 5-260 0 0,-4 11-302 0 0,-3 24-241 0 0,-1 35 303 0 0,-2 19 75 0 0,11-81-30 0 0,0 0 0 0 0,0 0 0 0 0,1 0 0 0 0,1-1 0 0 0,-1 1 0 0 0,6 17 0 0 0,-6-26-9 0 0,-1-1-1 0 0,1 1 0 0 0,-1-1 0 0 0,1 1 0 0 0,-1 0 0 0 0,1-1 0 0 0,-1 1 0 0 0,1-1 1 0 0,0 1-1 0 0,-1-1 0 0 0,1 0 0 0 0,0 1 0 0 0,-1-1 0 0 0,1 1 0 0 0,0-1 0 0 0,0 0 0 0 0,0 0 1 0 0,-1 0-1 0 0,1 1 0 0 0,0-1 0 0 0,0 0 0 0 0,-1 0 0 0 0,1 0 0 0 0,0 0 0 0 0,0 0 1 0 0,0 0-1 0 0,-1 0 0 0 0,1-1 0 0 0,0 1 0 0 0,0 0 0 0 0,0-1 0 0 0,33-9 121 0 0,-21 5-98 0 0,18-4 22 0 0,-14 3-40 0 0,1 1 1 0 0,0 1-1 0 0,0 0 1 0 0,1 1-1 0 0,-1 1 1 0 0,29 1-1 0 0,-45 1-4 0 0,-1 0 1 0 0,1 0-1 0 0,-1 1 0 0 0,1-1 0 0 0,-1 1 1 0 0,1-1-1 0 0,-1 1 0 0 0,1 0 0 0 0,-1-1 0 0 0,0 1 1 0 0,1 0-1 0 0,-1 0 0 0 0,0 0 0 0 0,0 0 1 0 0,1 0-1 0 0,-1 0 0 0 0,0 0 0 0 0,0 1 0 0 0,1 2 1 0 0,0-1 14 0 0,-1 0-1 0 0,1 0 1 0 0,-1 1 0 0 0,0-1 0 0 0,0 1 0 0 0,0-1 0 0 0,-1 1 0 0 0,1 5-1 0 0,0 4 62 0 0,-2 0 0 0 0,0 0 1 0 0,-4 22-1 0 0,2-20-36 0 0,-1 0 1 0 0,-1-1 0 0 0,-1 1 0 0 0,0-1 0 0 0,0 0 0 0 0,-2 0 0 0 0,-16 23 0 0 0,12-21-312 0 0,0-1 0 0 0,-2 1 0 0 0,0-2 0 0 0,0 0 0 0 0,-27 19 0 0 0,37-30-71 0 0,1-1 1 0 0,-1 1 0 0 0,0 0-1 0 0,0-1 1 0 0,0 0 0 0 0,0 0-1 0 0,-1 0 1 0 0,1-1 0 0 0,-1 1-1 0 0,1-1 1 0 0,-1 0-1 0 0,1 0 1 0 0,-8 0 0 0 0,-1-5-1321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0.225"/>
    </inkml:context>
    <inkml:brush xml:id="br0">
      <inkml:brushProperty name="width" value="0.1" units="cm"/>
      <inkml:brushProperty name="height" value="0.1" units="cm"/>
    </inkml:brush>
  </inkml:definitions>
  <inkml:trace contextRef="#ctx0" brushRef="#br0">0 119 9433 0 0,'8'-8'179'0'0,"-5"4"-41"0"0,1-1 1 0 0,-1 2-1 0 0,1-1 0 0 0,0 0 1 0 0,0 1-1 0 0,1 0 1 0 0,-1 0-1 0 0,1 0 0 0 0,-1 0 1 0 0,1 1-1 0 0,5-3 0 0 0,43-12 759 0 0,0 2 0 0 0,1 2 0 0 0,95-10-1 0 0,-147 23-986 0 0,0 0-1 0 0,0 0 0 0 0,0-1 0 0 0,0 1 0 0 0,0 1 1 0 0,0-1-1 0 0,0 0 0 0 0,0 0 0 0 0,0 1 0 0 0,0-1 1 0 0,0 1-1 0 0,0-1 0 0 0,0 1 0 0 0,-1 0 0 0 0,1 0 1 0 0,0 0-1 0 0,0 0 0 0 0,1 2 0 0 0,-2-2-60 0 0,0 0 0 0 0,-1 0-1 0 0,1 0 1 0 0,0 1 0 0 0,-1-1 0 0 0,0 0-1 0 0,1 1 1 0 0,-1-1 0 0 0,0 0 0 0 0,0 1-1 0 0,1-1 1 0 0,-1 0 0 0 0,0 1-1 0 0,0-1 1 0 0,-1 0 0 0 0,1 1 0 0 0,0-1-1 0 0,0 0 1 0 0,-1 1 0 0 0,1-1 0 0 0,0 0-1 0 0,-1 1 1 0 0,0-1 0 0 0,1 0 0 0 0,-1 0-1 0 0,0 0 1 0 0,-1 2 0 0 0,-6 12-1179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1.544"/>
    </inkml:context>
    <inkml:brush xml:id="br0">
      <inkml:brushProperty name="width" value="0.1" units="cm"/>
      <inkml:brushProperty name="height" value="0.1" units="cm"/>
    </inkml:brush>
  </inkml:definitions>
  <inkml:trace contextRef="#ctx0" brushRef="#br0">1 102 6065 0 0,'11'-9'113'0'0,"2"-2"-79"0"0,29-24 2191 0 0,-20 7 4581 0 0,-31 42-6607 0 0,-28 44 19 0 0,34-53-163 0 0,0 1 1 0 0,0-1-1 0 0,1 0 0 0 0,0 1 1 0 0,0-1-1 0 0,0 1 0 0 0,1 0 1 0 0,0 0-1 0 0,0 0 0 0 0,0-1 0 0 0,1 1 1 0 0,0 0-1 0 0,0 0 0 0 0,1 8 1 0 0,0-3 9 0 0,-1-6-55 0 0,1-1-1 0 0,0 1 1 0 0,0 0 0 0 0,0-1 0 0 0,0 1-1 0 0,1-1 1 0 0,-1 0 0 0 0,1 1 0 0 0,0-1 0 0 0,1 0-1 0 0,-1 0 1 0 0,1 0 0 0 0,0 0 0 0 0,0-1-1 0 0,0 1 1 0 0,0-1 0 0 0,1 0 0 0 0,-1 0 0 0 0,1 0-1 0 0,0 0 1 0 0,0-1 0 0 0,0 1 0 0 0,0-1-1 0 0,0 0 1 0 0,0 0 0 0 0,1 0 0 0 0,-1-1-1 0 0,1 0 1 0 0,-1 0 0 0 0,1 0 0 0 0,0 0 0 0 0,-1-1-1 0 0,1 1 1 0 0,0-1 0 0 0,-1-1 0 0 0,1 1-1 0 0,6-2 1 0 0,1-1-28 0 0,-1-1 0 0 0,0 0 0 0 0,0 0 1 0 0,11-8-1 0 0,-18 10-9 0 0,0-1 1 0 0,0 1 0 0 0,-1-1 0 0 0,0 0-1 0 0,1 0 1 0 0,-1 0 0 0 0,0-1-1 0 0,-1 1 1 0 0,1-1 0 0 0,0 1 0 0 0,-1-1-1 0 0,0 0 1 0 0,3-8 0 0 0,-3 6-1 0 0,0 0-1 0 0,-1 0 1 0 0,0 0 0 0 0,0 0-1 0 0,-1 0 1 0 0,1 0 0 0 0,-1 0 0 0 0,-1 0-1 0 0,1 0 1 0 0,-1 0 0 0 0,0 0-1 0 0,0 0 1 0 0,-1 1 0 0 0,0-1 0 0 0,0 0-1 0 0,0 1 1 0 0,-1-1 0 0 0,-3-5 0 0 0,0 1 7 0 0,-1 1 1 0 0,1 0-1 0 0,-1 0 1 0 0,-1 1 0 0 0,0 0-1 0 0,0 1 1 0 0,0-1 0 0 0,-1 2-1 0 0,-10-7 1 0 0,18 12-7 0 0,0 0 0 0 0,0 0 0 0 0,-1 0 0 0 0,1 0 0 0 0,0 1 0 0 0,0-1 0 0 0,-1 0 0 0 0,1 1 0 0 0,0-1 0 0 0,-1 1 0 0 0,1-1 1 0 0,-1 1-1 0 0,1 0 0 0 0,0 0 0 0 0,-1 0 0 0 0,1-1 0 0 0,-1 1 0 0 0,1 1 0 0 0,-1-1 0 0 0,1 0 0 0 0,-1 0 0 0 0,1 0 0 0 0,0 1 0 0 0,-1-1 0 0 0,1 1 0 0 0,-3 0 0 0 0,2 2-271 0 0,0-1-1 0 0,-1 1 0 0 0,1 0 0 0 0,0 0 0 0 0,0 0 0 0 0,0 0 0 0 0,1 0 0 0 0,-1 0 0 0 0,-1 6 0 0 0,-3 3-798 0 0,5-9 671 0 0,-1 0 0 0 0,1 0 0 0 0,-1 0 0 0 0,1 0 0 0 0,0 1 0 0 0,-1 5-1 0 0,1 0-826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2.053"/>
    </inkml:context>
    <inkml:brush xml:id="br0">
      <inkml:brushProperty name="width" value="0.1" units="cm"/>
      <inkml:brushProperty name="height" value="0.1" units="cm"/>
    </inkml:brush>
  </inkml:definitions>
  <inkml:trace contextRef="#ctx0" brushRef="#br0">103 68 6533 0 0,'3'-4'338'0'0,"15"-12"3749"0"0,-16 10-3415 0 0,1 2-343 0 0,3-8-193 0 0,-4 1 2867 0 0,-7 10-2788 0 0,-13-3-32 0 0,13 3 622 0 0,-9 13-688 0 0,-42 39-5 0 0,55-49-105 0 0,-1-1 1 0 0,0 1-1 0 0,0-1 1 0 0,1 1-1 0 0,-1 0 1 0 0,1-1-1 0 0,-1 1 1 0 0,1 0 0 0 0,0 0-1 0 0,0 0 1 0 0,-1 2-1 0 0,-16 38 59 0 0,17-39-59 0 0,0-1 1 0 0,1 0-1 0 0,0 0 1 0 0,-1 1-1 0 0,1-1 1 0 0,0 0 0 0 0,0 1-1 0 0,0-1 1 0 0,1 0-1 0 0,-1 0 1 0 0,1 1 0 0 0,-1-1-1 0 0,1 0 1 0 0,0 0-1 0 0,-1 1 1 0 0,1-1-1 0 0,0 0 1 0 0,0 0 0 0 0,1 0-1 0 0,-1 0 1 0 0,2 2-1 0 0,0 0 9 0 0,1-1 0 0 0,-1 1 0 0 0,1-1-1 0 0,0 1 1 0 0,0-1 0 0 0,0 0-1 0 0,6 3 1 0 0,-2-3 18 0 0,1 0 0 0 0,-1 0 0 0 0,0-1 0 0 0,1 0 0 0 0,-1 0 0 0 0,1-1 0 0 0,-1 0 0 0 0,1-1 0 0 0,0 0-1 0 0,-1 0 1 0 0,1-1 0 0 0,0 0 0 0 0,13-4 0 0 0,-15 4-65 0 0,-1 0-1 0 0,0-1 1 0 0,0 0 0 0 0,0 0-1 0 0,0-1 1 0 0,0 0 0 0 0,-1 0-1 0 0,1 0 1 0 0,-1 0 0 0 0,0-1-1 0 0,0 0 1 0 0,0 0 0 0 0,0-1-1 0 0,-1 1 1 0 0,0-1 0 0 0,0 0-1 0 0,0 0 1 0 0,6-11 0 0 0,-8 10-3 0 0,-1 0 1 0 0,1 1 0 0 0,-2-1 0 0 0,1 0 0 0 0,0 1 0 0 0,-1-1 0 0 0,0 0 0 0 0,0 0 0 0 0,-1 0 0 0 0,0 1 0 0 0,0-1 0 0 0,0 0 0 0 0,-1 1-1 0 0,1-1 1 0 0,-1 1 0 0 0,-1-1 0 0 0,1 1 0 0 0,-1 0 0 0 0,0 0 0 0 0,0 0 0 0 0,0 0 0 0 0,-1 1 0 0 0,1-1 0 0 0,-1 1 0 0 0,0 0 0 0 0,-1 0 0 0 0,-5-4-1 0 0,8 7-88 0 0,-17 10-5077 0 0,-55 29 4213 0 0,55-29-41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2.453"/>
    </inkml:context>
    <inkml:brush xml:id="br0">
      <inkml:brushProperty name="width" value="0.1" units="cm"/>
      <inkml:brushProperty name="height" value="0.1" units="cm"/>
    </inkml:brush>
  </inkml:definitions>
  <inkml:trace contextRef="#ctx0" brushRef="#br0">19 25 9533 0 0,'11'-25'1439'0'0,"-24"43"959"0"0,7 10-2317 0 0,2 0-1 0 0,0 1 1 0 0,2-1 0 0 0,1 1 0 0 0,4 31 0 0 0,-3-57-60 0 0,1 1 1 0 0,-1-1-1 0 0,1 0 1 0 0,0 1-1 0 0,-1-1 1 0 0,2 0-1 0 0,-1 0 1 0 0,0 0 0 0 0,1 0-1 0 0,-1 0 1 0 0,1 0-1 0 0,0 0 1 0 0,0-1-1 0 0,0 1 1 0 0,0 0-1 0 0,1-1 1 0 0,-1 0 0 0 0,1 0-1 0 0,-1 1 1 0 0,1-1-1 0 0,0-1 1 0 0,0 1-1 0 0,0 0 1 0 0,0-1-1 0 0,0 1 1 0 0,0-1 0 0 0,0 0-1 0 0,6 1 1 0 0,0-1 8 0 0,1 0 0 0 0,0 0 1 0 0,0-1-1 0 0,0-1 1 0 0,0 0-1 0 0,0 0 1 0 0,0-1-1 0 0,14-4 0 0 0,-12 3-26 0 0,-1-1 1 0 0,0 0-1 0 0,0-1 0 0 0,0 0 0 0 0,0-1 0 0 0,-1 0 0 0 0,0-1 0 0 0,0 0 0 0 0,-1-1 0 0 0,0 0 0 0 0,15-17 1 0 0,-21 22-15 0 0,0-1 1 0 0,0 0-1 0 0,-1 0 1 0 0,1 0-1 0 0,-1 0 1 0 0,0 0-1 0 0,0 0 1 0 0,-1-1-1 0 0,1 1 1 0 0,-1-1-1 0 0,0 1 1 0 0,0-1-1 0 0,-1 1 1 0 0,1-1 0 0 0,-1 0-1 0 0,0 1 1 0 0,0-1-1 0 0,0 0 1 0 0,-1 1-1 0 0,0-1 1 0 0,0 1-1 0 0,0-1 1 0 0,0 1-1 0 0,-1-1 1 0 0,0 1-1 0 0,0 0 1 0 0,0 0-1 0 0,0 0 1 0 0,0 0 0 0 0,-1 0-1 0 0,0 0 1 0 0,0 1-1 0 0,-4-5 1 0 0,3 4 1 0 0,0 1 1 0 0,-1-1 0 0 0,1 1 0 0 0,-1 0-1 0 0,0 0 1 0 0,0 0 0 0 0,0 1 0 0 0,0-1-1 0 0,0 1 1 0 0,-1 0 0 0 0,1 1 0 0 0,-8-2 0 0 0,-5 0-2 0 0,1 1 1 0 0,-30 0 0 0 0,46 2-28 0 0,0 0 0 0 0,1 0 0 0 0,-1 1 0 0 0,0-1 0 0 0,0 0 0 0 0,1 0 0 0 0,-1 1 0 0 0,0-1 0 0 0,0 0 0 0 0,1 1 0 0 0,-1-1 0 0 0,0 0 0 0 0,1 1 0 0 0,-1-1 0 0 0,1 1 0 0 0,-1 0 0 0 0,1-1 0 0 0,-1 1 0 0 0,1-1 0 0 0,-1 1 0 0 0,1 0 0 0 0,-1-1 0 0 0,1 1 0 0 0,0 0 0 0 0,-1-1 0 0 0,1 1 0 0 0,0 0 0 0 0,0 0 0 0 0,-1-1 0 0 0,1 1 0 0 0,0 0 0 0 0,0 0 0 0 0,0-1 0 0 0,0 1 0 0 0,0 0 0 0 0,0 0 0 0 0,0 1 0 0 0,-3 12-1493 0 0,0-3-646 0 0,2-4 914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2.823"/>
    </inkml:context>
    <inkml:brush xml:id="br0">
      <inkml:brushProperty name="width" value="0.1" units="cm"/>
      <inkml:brushProperty name="height" value="0.1" units="cm"/>
    </inkml:brush>
  </inkml:definitions>
  <inkml:trace contextRef="#ctx0" brushRef="#br0">193 95 8661 0 0,'-2'-6'89'0'0,"0"-1"1"0"0,-1 1-1 0 0,0 0 1 0 0,0 0 0 0 0,0 0-1 0 0,0 1 1 0 0,-1-1-1 0 0,0 1 1 0 0,-7-8-1 0 0,8 10 36 0 0,0 1-1 0 0,1-1 0 0 0,-1 1 0 0 0,0 0 0 0 0,0 0 0 0 0,0 0 0 0 0,0 0 0 0 0,0 0 1 0 0,-1 1-1 0 0,1-1 0 0 0,-1 1 0 0 0,1 0 0 0 0,-1 0 0 0 0,1 0 0 0 0,-1 1 1 0 0,1-1-1 0 0,-1 1 0 0 0,0 0 0 0 0,-3 0 0 0 0,5 1-73 0 0,0 1-1 0 0,0-1 1 0 0,0 0 0 0 0,0 1-1 0 0,0-1 1 0 0,0 1 0 0 0,0 0-1 0 0,1 0 1 0 0,-1 0 0 0 0,0-1-1 0 0,1 1 1 0 0,0 1 0 0 0,0-1-1 0 0,-1 0 1 0 0,1 0-1 0 0,0 0 1 0 0,1 1 0 0 0,-2 2-1 0 0,-3 7 140 0 0,-5 5 94 0 0,2 0 0 0 0,0 1 0 0 0,-9 33 0 0 0,15-42-225 0 0,0-1 1 0 0,0 0 0 0 0,1 0 0 0 0,1 1 0 0 0,-1-1 0 0 0,1 0-1 0 0,0 1 1 0 0,1-1 0 0 0,0 0 0 0 0,1 1 0 0 0,2 10 0 0 0,-3-17-54 0 0,0 0 0 0 0,0 0 1 0 0,0 0-1 0 0,0 0 1 0 0,0 0-1 0 0,1 0 0 0 0,-1 0 1 0 0,1 0-1 0 0,-1-1 1 0 0,1 1-1 0 0,-1-1 0 0 0,1 1 1 0 0,0-1-1 0 0,0 1 0 0 0,0-1 1 0 0,0 0-1 0 0,2 1 1 0 0,0 0 2 0 0,1-1 1 0 0,-1 0 0 0 0,0 0 0 0 0,1 0-1 0 0,-1 0 1 0 0,1-1 0 0 0,-1 1 0 0 0,6-2 0 0 0,4 0 9 0 0,-1 0 0 0 0,0-2 0 0 0,0 0 0 0 0,-1 0 1 0 0,15-6-1 0 0,-18 6-23 0 0,0-1 0 0 0,0-1 1 0 0,-1 1-1 0 0,1-2 0 0 0,-1 1 1 0 0,0-1-1 0 0,0 0 0 0 0,12-13 1 0 0,-18 17-1 0 0,0 0 0 0 0,-1 0 0 0 0,1-1 0 0 0,0 1 0 0 0,-1-1 0 0 0,1 1 0 0 0,-1-1 0 0 0,0 0 0 0 0,0 1 0 0 0,0-1 1 0 0,0 0-1 0 0,0 0 0 0 0,-1 0 0 0 0,1 0 0 0 0,-1 0 0 0 0,0 0 0 0 0,0 1 0 0 0,0-1 0 0 0,0 0 0 0 0,-1 0 0 0 0,1 0 0 0 0,-1 0 0 0 0,1 0 0 0 0,-1 0 0 0 0,0 1 0 0 0,0-1 1 0 0,0 0-1 0 0,-1 1 0 0 0,1-1 0 0 0,-1 0 0 0 0,1 1 0 0 0,-1 0 0 0 0,0-1 0 0 0,-2-1 0 0 0,-2-2-48 0 0,1 1 0 0 0,-2-1 0 0 0,1 1 0 0 0,0 1 1 0 0,-1-1-1 0 0,0 1 0 0 0,0 0 0 0 0,0 1 0 0 0,-1-1 0 0 0,1 1 0 0 0,-15-3 0 0 0,16 5-506 0 0,1 0 0 0 0,-1 0 0 0 0,0 0-1 0 0,1 1 1 0 0,-12 1 0 0 0,14-1-777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3.327"/>
    </inkml:context>
    <inkml:brush xml:id="br0">
      <inkml:brushProperty name="width" value="0.1" units="cm"/>
      <inkml:brushProperty name="height" value="0.1" units="cm"/>
    </inkml:brush>
  </inkml:definitions>
  <inkml:trace contextRef="#ctx0" brushRef="#br0">23 49 6313 0 0,'23'-15'1784'0'0,"-18"13"354"0"0,-10 14-1091 0 0,1-3-821 0 0,-6 11 176 0 0,1 0 0 0 0,-7 24 0 0 0,14-37-363 0 0,1 0 0 0 0,-1 0 1 0 0,1 0-1 0 0,1 0 0 0 0,-1 0 0 0 0,1 0 0 0 0,0 0 1 0 0,1 0-1 0 0,0 0 0 0 0,3 13 0 0 0,-2-15-21 0 0,0-1 0 0 0,0 1-1 0 0,1-1 1 0 0,-1 0 0 0 0,1 0 0 0 0,0 0-1 0 0,0 0 1 0 0,1 0 0 0 0,-1 0 0 0 0,1-1-1 0 0,0 0 1 0 0,0 0 0 0 0,0 0 0 0 0,0 0 0 0 0,0 0-1 0 0,1-1 1 0 0,-1 0 0 0 0,1 0 0 0 0,0 0-1 0 0,9 2 1 0 0,3 0-17 0 0,0 0 0 0 0,1-1-1 0 0,-1-1 1 0 0,29 0 0 0 0,-38-2-8 0 0,-1 0 0 0 0,1-1 1 0 0,0 0-1 0 0,-1 0 0 0 0,1-1 0 0 0,0 0 0 0 0,-1 0 1 0 0,0 0-1 0 0,0-1 0 0 0,10-5 0 0 0,-15 7 0 0 0,0-1 0 0 0,0 0 0 0 0,0 1-1 0 0,0-1 1 0 0,0 0 0 0 0,0 0 0 0 0,0 0-1 0 0,0 0 1 0 0,-1-1 0 0 0,1 1 0 0 0,-1 0-1 0 0,0-1 1 0 0,0 1 0 0 0,0-1 0 0 0,0 1 0 0 0,0-1-1 0 0,0 0 1 0 0,0 1 0 0 0,-1-1 0 0 0,0 0-1 0 0,1 1 1 0 0,-1-1 0 0 0,0 0 0 0 0,0 0-1 0 0,-1 1 1 0 0,1-1 0 0 0,0 0 0 0 0,-1 1-1 0 0,0-1 1 0 0,0 0 0 0 0,1 1 0 0 0,-3-4 0 0 0,-2-6-10 0 0,-1-1 1 0 0,0 1 0 0 0,-1 1 0 0 0,-1-1 0 0 0,1 1 0 0 0,-2 0 0 0 0,-12-13 0 0 0,5 8 16 0 0,-1 1 1 0 0,0 1-1 0 0,-31-21 0 0 0,45 33-20 0 0,-27-14 29 0 0,28 15-57 0 0,1 0 1 0 0,-1 0-1 0 0,0 1 0 0 0,0-1 0 0 0,0 1 0 0 0,0-1 0 0 0,0 1 0 0 0,0-1 0 0 0,0 1 0 0 0,0 0 0 0 0,0 0 1 0 0,0 0-1 0 0,-3 1 0 0 0,4-1-5 0 0,0 0 0 0 0,1 1 0 0 0,-1-1-1 0 0,1 0 1 0 0,-1 0 0 0 0,1 1 0 0 0,-1-1 0 0 0,1 0 0 0 0,-1 1 0 0 0,1-1 0 0 0,0 1 0 0 0,-1-1 0 0 0,1 1-1 0 0,0-1 1 0 0,-1 0 0 0 0,1 1 0 0 0,0-1 0 0 0,-1 1 0 0 0,1 0 0 0 0,0-1 0 0 0,0 1 0 0 0,-1-1 0 0 0,1 1 0 0 0,0-1-1 0 0,0 1 1 0 0,0-1 0 0 0,0 1 0 0 0,0 0 0 0 0,0-1 0 0 0,0 1 0 0 0,0 0 0 0 0,6 20-2361 0 0,0-9 1340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3.145"/>
    </inkml:context>
    <inkml:brush xml:id="br0">
      <inkml:brushProperty name="width" value="0.1" units="cm"/>
      <inkml:brushProperty name="height" value="0.1" units="cm"/>
    </inkml:brush>
  </inkml:definitions>
  <inkml:trace contextRef="#ctx0" brushRef="#br0">2 38 9165 0 0,'1'-21'1205'0'0,"1"5"3721"0"0,-2 75-413 0 0,-3 133-3543 0 0,1-154-1141 0 0,4 38 0 0 0,4-1-3504 0 0,-6-73 3485 0 0,-1 20-3178 0 0,2-13 1449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3.689"/>
    </inkml:context>
    <inkml:brush xml:id="br0">
      <inkml:brushProperty name="width" value="0.1" units="cm"/>
      <inkml:brushProperty name="height" value="0.1" units="cm"/>
    </inkml:brush>
  </inkml:definitions>
  <inkml:trace contextRef="#ctx0" brushRef="#br0">26 111 11629 0 0,'0'-1'29'0'0,"0"1"-1"0"0,0-1 1 0 0,0 1 0 0 0,0-1-1 0 0,0 0 1 0 0,0 1 0 0 0,0-1-1 0 0,0 0 1 0 0,0 1 0 0 0,-1-1-1 0 0,1 1 1 0 0,0-1-1 0 0,0 1 1 0 0,0-1 0 0 0,-1 1-1 0 0,1-1 1 0 0,0 1 0 0 0,-1-1-1 0 0,1 1 1 0 0,-1-2 0 0 0,0 2 13 0 0,1 0 0 0 0,0 0 0 0 0,-1 0 0 0 0,1 0 0 0 0,0 0 0 0 0,-1 0 0 0 0,1 0 0 0 0,0 0 0 0 0,-1 0 0 0 0,1 0 0 0 0,0 0 0 0 0,-1 0 0 0 0,1 0 1 0 0,0 0-1 0 0,-1 0 0 0 0,1 1 0 0 0,0-1 0 0 0,-1 0 0 0 0,1 0 0 0 0,0 0 0 0 0,0 0 0 0 0,-1 1 0 0 0,1-1 0 0 0,0 0 0 0 0,-1 0 0 0 0,1 1 0 0 0,-1 0 80 0 0,-1 0 1 0 0,1 1-1 0 0,0-1 0 0 0,0 1 0 0 0,0-1 0 0 0,0 1 0 0 0,0 0 0 0 0,1-1 0 0 0,-1 1 0 0 0,0 0 0 0 0,1 0 0 0 0,-1-1 0 0 0,1 1 0 0 0,0 0 0 0 0,-1 0 0 0 0,1 2 0 0 0,9 146 2341 0 0,-3-52-2143 0 0,-4 1-3301 0 0,-2-97 2698 0 0,0-1 1 0 0,0 0 0 0 0,0 1 0 0 0,0-1 0 0 0,0 0-1 0 0,-1 1 1 0 0,1-1 0 0 0,-1 0 0 0 0,1 1-1 0 0,-1-1 1 0 0,1 0 0 0 0,-1 0 0 0 0,0 1-1 0 0,0 0 1 0 0,-1-16-5604 0 0,7-6 5125 0 0,43-149 779 0 0,-41 148 631 0 0,1 1 0 0 0,1 0 0 0 0,1 0 0 0 0,1 1 1 0 0,26-35-1 0 0,-35 51-483 0 0,1 0 0 0 0,-1 1 1 0 0,1-1-1 0 0,0 0 0 0 0,-1 1 0 0 0,1-1 1 0 0,0 1-1 0 0,1 0 0 0 0,-1 0 1 0 0,0 0-1 0 0,1 1 0 0 0,-1-1 0 0 0,1 1 1 0 0,3-2-1 0 0,-6 4-93 0 0,0 0-1 0 0,0 1 1 0 0,0-1-1 0 0,0 0 1 0 0,0 0 0 0 0,0 1-1 0 0,-1-1 1 0 0,1 0-1 0 0,0 1 1 0 0,-1-1 0 0 0,0 0-1 0 0,1 1 1 0 0,-1-1-1 0 0,0 1 1 0 0,1-1 0 0 0,-1 1-1 0 0,0-1 1 0 0,0 3-1 0 0,0-1 23 0 0,5 33 463 0 0,-2-10-122 0 0,1 0 0 0 0,1-1-1 0 0,2 0 1 0 0,9 25 0 0 0,-13-42-365 0 0,0-1 0 0 0,1 0 0 0 0,0 0 0 0 0,1 0 1 0 0,0 0-1 0 0,0-1 0 0 0,0 1 0 0 0,0-1 0 0 0,1-1 0 0 0,0 1 1 0 0,1-1-1 0 0,-1 0 0 0 0,1 0 0 0 0,0-1 0 0 0,0 0 0 0 0,0 0 1 0 0,10 3-1 0 0,-7-3-61 0 0,1 0 0 0 0,0-1 0 0 0,0 0 0 0 0,1 0 0 0 0,-1-2 0 0 0,1 1 0 0 0,-1-1 0 0 0,22-1 0 0 0,-29-1-58 0 0,0 0 1 0 0,1 1-1 0 0,-1-1 0 0 0,0-1 0 0 0,0 1 0 0 0,0-1 0 0 0,0 1 0 0 0,0-1 1 0 0,-1 0-1 0 0,1 0 0 0 0,0-1 0 0 0,-1 1 0 0 0,0-1 0 0 0,1 0 1 0 0,-1 0-1 0 0,0 0 0 0 0,0 0 0 0 0,-1 0 0 0 0,1-1 0 0 0,-1 1 0 0 0,0-1 1 0 0,0 0-1 0 0,0 0 0 0 0,0 0 0 0 0,0 0 0 0 0,1-8 0 0 0,-1 4 6 0 0,0 0-1 0 0,-1 0 0 0 0,0 0 1 0 0,-1-1-1 0 0,0 1 0 0 0,0 0 1 0 0,-3-15-1 0 0,-15-57 35 0 0,9 47 38 0 0,-12-33 50 0 0,15 51-30 0 0,0 0 1 0 0,2 0-1 0 0,0 0 0 0 0,0 0 1 0 0,-1-29-1 0 0,15 107-1627 0 0,-10-54 956 0 0,0-1 1 0 0,1 0-1 0 0,0 1 0 0 0,3 13 0 0 0,1-3-779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4.219"/>
    </inkml:context>
    <inkml:brush xml:id="br0">
      <inkml:brushProperty name="width" value="0.1" units="cm"/>
      <inkml:brushProperty name="height" value="0.1" units="cm"/>
    </inkml:brush>
  </inkml:definitions>
  <inkml:trace contextRef="#ctx0" brushRef="#br0">20 316 8229 0 0,'1'-17'296'0'0,"-1"16"-255"0"0,0 0 0 0 0,0 0 0 0 0,0-1-1 0 0,0 1 1 0 0,0 0 0 0 0,0 0-1 0 0,0 0 1 0 0,0-1 0 0 0,1 1 0 0 0,-1 0-1 0 0,0 0 1 0 0,2-2 0 0 0,3-9 503 0 0,-1 5 1369 0 0,-4 18-730 0 0,-26 225 315 0 0,20-116-1388 0 0,30-164-380 0 0,-11 8 225 0 0,-2-1 1 0 0,-2 1 0 0 0,-1-2 0 0 0,6-70-1 0 0,-8 55 215 0 0,18-79 0 0 0,-22 127-155 0 0,1-10 21 0 0,1 1 0 0 0,1 0 0 0 0,0 0 0 0 0,1 1 0 0 0,11-20 0 0 0,-16 31-34 0 0,1-1 1 0 0,1 0-1 0 0,-1 0 1 0 0,0 1-1 0 0,1-1 0 0 0,-1 1 1 0 0,1 0-1 0 0,0 0 1 0 0,0 0-1 0 0,0 0 0 0 0,0 0 1 0 0,0 0-1 0 0,0 1 0 0 0,0 0 1 0 0,1 0-1 0 0,-1-1 1 0 0,0 2-1 0 0,1-1 0 0 0,-1 0 1 0 0,1 1-1 0 0,-1 0 1 0 0,1-1-1 0 0,-1 2 0 0 0,1-1 1 0 0,-1 0-1 0 0,0 0 1 0 0,1 1-1 0 0,6 2 0 0 0,-1 0 1 0 0,1 1 0 0 0,-1 0 0 0 0,0 0-1 0 0,0 1 1 0 0,-1 0 0 0 0,0 0 0 0 0,0 1-1 0 0,0 1 1 0 0,0-1 0 0 0,-1 1-1 0 0,0 0 1 0 0,0 1 0 0 0,-1-1 0 0 0,0 1-1 0 0,-1 1 1 0 0,9 16 0 0 0,-11-20 1 0 0,0 0 1 0 0,-1 1-1 0 0,0-1 0 0 0,0 0 1 0 0,-1 1-1 0 0,1-1 0 0 0,-1 1 1 0 0,0 0-1 0 0,-1-1 0 0 0,1 1 1 0 0,-1 0-1 0 0,0-1 0 0 0,-1 1 0 0 0,1 0 1 0 0,-1-1-1 0 0,-1 1 0 0 0,1 0 1 0 0,-1-1-1 0 0,1 0 0 0 0,-1 1 1 0 0,-1-1-1 0 0,1 0 0 0 0,-1 0 1 0 0,0 0-1 0 0,0 0 0 0 0,-1-1 1 0 0,1 1-1 0 0,-1-1 0 0 0,0 0 1 0 0,-7 6-1 0 0,-7 3 54 0 0,0 0 0 0 0,-1-1 0 0 0,-39 18 1 0 0,-67 18 210 0 0,104-41-207 0 0,17-5-4 0 0,-1-1 221 0 0,7-1 113 0 0,24 2 502 0 0,-8 4-631 0 0,1 2 0 0 0,-1 0-1 0 0,-1 1 1 0 0,1 0 0 0 0,-2 2 0 0 0,1 0 0 0 0,18 17 0 0 0,-6-1-162 0 0,-1 0 1 0 0,41 55 0 0 0,-66-78-428 0 0,0 0 0 0 0,0 1 0 0 0,0 0 0 0 0,0-1-1 0 0,-1 1 1 0 0,3 9 0 0 0,-1 2-1653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5.334"/>
    </inkml:context>
    <inkml:brush xml:id="br0">
      <inkml:brushProperty name="width" value="0.1" units="cm"/>
      <inkml:brushProperty name="height" value="0.1" units="cm"/>
    </inkml:brush>
  </inkml:definitions>
  <inkml:trace contextRef="#ctx0" brushRef="#br0">269 84 5941 0 0,'-247'12'1200'0'0,"227"-7"-782"0"0,19-2 79 0 0,11-1-134 0 0,473-1 1623 0 0,-289-5-1853 0 0,2896 3 1545 0 0,-1438 7 1768 0 0,-1-44-780 0 0,-761-30-2432 0 0,-869 67-241 0 0,-21 1 7 0 0,0 0 0 0 0,0 0 0 0 0,0 0 0 0 0,0 0 0 0 0,0 0 0 0 0,0 0 1 0 0,0 0-1 0 0,0 0 0 0 0,0 0 0 0 0,0 0 0 0 0,0 0 0 0 0,0 0 0 0 0,-1 0 0 0 0,1 1 0 0 0,0-1 0 0 0,0 0 0 0 0,0 0 1 0 0,0 0-1 0 0,0 0 0 0 0,0 0 0 0 0,0 0 0 0 0,0 0 0 0 0,0 0 0 0 0,0 0 0 0 0,0 0 0 0 0,0 0 0 0 0,0 0 0 0 0,0 0 1 0 0,0 0-1 0 0,0 1 0 0 0,0-1 0 0 0,0 0 0 0 0,0 0 0 0 0,0 0 0 0 0,0 0 0 0 0,0 0 0 0 0,1 0 0 0 0,-1 0 0 0 0,0 0 1 0 0,0 0-1 0 0,0 0 0 0 0,0 0 0 0 0,-32 10 4 0 0,15-5-27 0 0,-233 83-3170 0 0,201-69 1519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6.404"/>
    </inkml:context>
    <inkml:brush xml:id="br0">
      <inkml:brushProperty name="width" value="0.1" units="cm"/>
      <inkml:brushProperty name="height" value="0.1" units="cm"/>
    </inkml:brush>
  </inkml:definitions>
  <inkml:trace contextRef="#ctx0" brushRef="#br0">51 78 9029 0 0,'-3'1'55'0'0,"0"0"1"0"0,0-1-1 0 0,0 1 1 0 0,0-1-1 0 0,0 0 1 0 0,0 0-1 0 0,0 0 1 0 0,0 0-1 0 0,1 0 0 0 0,-4-1 1 0 0,-9-1 493 0 0,225-9 2597 0 0,121-33-5050 0 0,-247 23-2933 0 0,-79 19 3721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6.740"/>
    </inkml:context>
    <inkml:brush xml:id="br0">
      <inkml:brushProperty name="width" value="0.1" units="cm"/>
      <inkml:brushProperty name="height" value="0.1" units="cm"/>
    </inkml:brush>
  </inkml:definitions>
  <inkml:trace contextRef="#ctx0" brushRef="#br0">207 1 5817 0 0,'-171'27'1716'0'0,"169"-27"-1642"0"0,1 0 0 0 0,-1 1 0 0 0,0-1 0 0 0,1 1 0 0 0,-1-1 0 0 0,0 1 1 0 0,1-1-1 0 0,-1 1 0 0 0,1 0 0 0 0,-1 0 0 0 0,1 0 0 0 0,0 0 0 0 0,-1 0 1 0 0,1 0-1 0 0,0 0 0 0 0,0 0 0 0 0,-1 1 0 0 0,1-1 0 0 0,0 0 0 0 0,0 1 0 0 0,1-1 1 0 0,-1 1-1 0 0,0-1 0 0 0,0 1 0 0 0,1-1 0 0 0,-1 1 0 0 0,1 0 0 0 0,-1-1 0 0 0,1 1 1 0 0,0 0-1 0 0,-1-1 0 0 0,1 4 0 0 0,1 3 182 0 0,0 1-1 0 0,0-1 1 0 0,0 1 0 0 0,1-1-1 0 0,4 12 1 0 0,2 6 101 0 0,46 306 1126 0 0,-34-152-3666 0 0,-12-143 157 0 0,-4-22 775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7.098"/>
    </inkml:context>
    <inkml:brush xml:id="br0">
      <inkml:brushProperty name="width" value="0.1" units="cm"/>
      <inkml:brushProperty name="height" value="0.1" units="cm"/>
    </inkml:brush>
  </inkml:definitions>
  <inkml:trace contextRef="#ctx0" brushRef="#br0">126 338 8593 0 0,'-1'-5'216'0'0,"-1"0"0"0"0,1 0-1 0 0,-1 0 1 0 0,0 0 0 0 0,-4-7 0 0 0,6 11-164 0 0,-1 1-1 0 0,1-1 1 0 0,0 0-1 0 0,-1 0 1 0 0,1 0-1 0 0,-1 1 1 0 0,0-1-1 0 0,1 0 1 0 0,-1 1-1 0 0,1-1 1 0 0,-1 1 0 0 0,0-1-1 0 0,0 1 1 0 0,1-1-1 0 0,-1 1 1 0 0,0-1-1 0 0,0 1 1 0 0,1 0-1 0 0,-1-1 1 0 0,0 1-1 0 0,0 0 1 0 0,0 0-1 0 0,0-1 1 0 0,0 1-1 0 0,1 0 1 0 0,-1 0-1 0 0,0 0 1 0 0,0 0 0 0 0,0 0-1 0 0,0 0 1 0 0,0 0-1 0 0,0 1 1 0 0,0-1-1 0 0,1 0 1 0 0,-1 0-1 0 0,0 1 1 0 0,0-1-1 0 0,0 1 1 0 0,1-1-1 0 0,-1 0 1 0 0,-1 2-1 0 0,-5 4-15 0 0,0 0 0 0 0,1 0 0 0 0,0 1 0 0 0,0-1-1 0 0,1 2 1 0 0,-1-1 0 0 0,2 0 0 0 0,-1 1 0 0 0,1 0 0 0 0,0 0-1 0 0,-5 16 1 0 0,7-17-10 0 0,0 1 0 0 0,0-1 0 0 0,0 0 0 0 0,1 1 0 0 0,0 0 0 0 0,1-1 0 0 0,-1 1 0 0 0,2 0 0 0 0,-1-1 0 0 0,1 1-1 0 0,0-1 1 0 0,1 1 0 0 0,-1-1 0 0 0,4 9 0 0 0,-2-9-19 0 0,0 0 1 0 0,1 0-1 0 0,-1-1 0 0 0,1 0 1 0 0,1 1-1 0 0,8 9 0 0 0,-11-14-8 0 0,0 0 0 0 0,0-1 0 0 0,0 1 0 0 0,0-1 0 0 0,1 1 0 0 0,-1-1 0 0 0,0 0 0 0 0,1 0 0 0 0,-1 0 0 0 0,1 0 0 0 0,-1 0 0 0 0,1 0 0 0 0,0-1-1 0 0,-1 1 1 0 0,1-1 0 0 0,0 0 0 0 0,-1 0 0 0 0,1 0 0 0 0,0 0 0 0 0,-1 0 0 0 0,1 0 0 0 0,3-2 0 0 0,4-1-133 0 0,0-1 0 0 0,0 0 0 0 0,0 0-1 0 0,-1-1 1 0 0,0-1 0 0 0,0 0 0 0 0,0 0 0 0 0,-1 0 0 0 0,0-1 0 0 0,0 0 0 0 0,0-1 0 0 0,-1 0 0 0 0,0 0 0 0 0,-1 0-1 0 0,9-17 1 0 0,-13 23 110 0 0,-1-1 0 0 0,1 0 0 0 0,-1 0-1 0 0,0 0 1 0 0,0 0 0 0 0,0 0 0 0 0,-1 0-1 0 0,1 0 1 0 0,-1 0 0 0 0,0 0 0 0 0,0 0 0 0 0,0-1-1 0 0,0 1 1 0 0,0 0 0 0 0,-1 0 0 0 0,1 0-1 0 0,-1 0 1 0 0,0 0 0 0 0,0 0 0 0 0,-2-4-1 0 0,1 2 22 0 0,-1 0-1 0 0,0 0 0 0 0,0 1 0 0 0,0 0 0 0 0,-1-1 0 0 0,1 1 0 0 0,-1 0 0 0 0,0 1 0 0 0,0-1 0 0 0,-1 1 0 0 0,-6-5 0 0 0,7 6-28 0 0,-1-1-1 0 0,0 1 0 0 0,1-1 0 0 0,-1 2 1 0 0,0-1-1 0 0,0 0 0 0 0,-1 1 1 0 0,1 0-1 0 0,0 0 0 0 0,0 0 0 0 0,-10 1 1 0 0,12 0-39 0 0,0 0 1 0 0,0 1 0 0 0,0 0-1 0 0,0-1 1 0 0,0 1 0 0 0,0 0 0 0 0,0 0-1 0 0,1 0 1 0 0,-1 1 0 0 0,0-1-1 0 0,1 1 1 0 0,-1-1 0 0 0,1 1 0 0 0,-1 0-1 0 0,1 0 1 0 0,0 0 0 0 0,0 0 0 0 0,0 0-1 0 0,0 1 1 0 0,0-1 0 0 0,-1 4-1 0 0,2-6 48 0 0,1 0 0 0 0,0 0-1 0 0,0 0 1 0 0,0 0-1 0 0,-1 1 1 0 0,1-1-1 0 0,0 0 1 0 0,0 0-1 0 0,0 0 1 0 0,0 1 0 0 0,0-1-1 0 0,0 0 1 0 0,-1 0-1 0 0,1 0 1 0 0,0 1-1 0 0,0-1 1 0 0,0 0-1 0 0,0 0 1 0 0,0 1 0 0 0,0-1-1 0 0,0 0 1 0 0,0 0-1 0 0,0 1 1 0 0,0-1-1 0 0,0 0 1 0 0,0 0-1 0 0,0 0 1 0 0,0 1 0 0 0,0-1-1 0 0,0 0 1 0 0,0 0-1 0 0,0 1 1 0 0,1-1-1 0 0,-1 0 1 0 0,0 0-1 0 0,0 0 1 0 0,0 1 0 0 0,0-1-1 0 0,0 0 1 0 0,1 0-1 0 0,-1 0 1 0 0,0 1-1 0 0,11-1-1019 0 0,-4-1 682 0 0,5 0-180 0 0</inkml:trace>
  <inkml:trace contextRef="#ctx0" brushRef="#br0" timeOffset="1">491 82 8229 0 0,'-23'-58'1305'0'0,"11"38"75"0"0,7 17-343 0 0,6 15-639 0 0,25 84-758 0 0,-5 2 0 0 0,13 156-1 0 0,-31-163-3208 0 0,-1-71 2427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7.775"/>
    </inkml:context>
    <inkml:brush xml:id="br0">
      <inkml:brushProperty name="width" value="0.1" units="cm"/>
      <inkml:brushProperty name="height" value="0.1" units="cm"/>
    </inkml:brush>
  </inkml:definitions>
  <inkml:trace contextRef="#ctx0" brushRef="#br0">1 567 5725 0 0,'2'-2'30'0'0,"0"-1"0"0"0,1 1 1 0 0,-1 0-1 0 0,1 1 1 0 0,0-1-1 0 0,-1 0 1 0 0,1 1-1 0 0,0-1 0 0 0,0 1 1 0 0,5-1-1 0 0,35-9 108 0 0,-32 9-109 0 0,223-32-564 0 0,-69 13 317 0 0,-68 2 914 0 0,-100 19-542 0 0,0 1 0 0 0,1-1-1 0 0,-1 0 1 0 0,0 0 0 0 0,1-1 0 0 0,-1 1 0 0 0,0 0 0 0 0,1-1 0 0 0,-1 0 0 0 0,1 0 0 0 0,-1 1 0 0 0,1-1 0 0 0,-1-1 0 0 0,-1 0 0 0 0,-43-27 755 0 0,38 22-793 0 0,-1 0-1 0 0,0 1 0 0 0,0 0 1 0 0,-16-6-1 0 0,25 12-115 0 0,0 0-1 0 0,0 0 1 0 0,0 0-1 0 0,-1 0 0 0 0,1 0 1 0 0,0 0-1 0 0,0 0 1 0 0,-1 0-1 0 0,1 0 0 0 0,0 1 1 0 0,0-1-1 0 0,0 1 1 0 0,-1-1-1 0 0,1 1 1 0 0,0-1-1 0 0,0 1 0 0 0,0-1 1 0 0,0 1-1 0 0,0 0 1 0 0,0 0-1 0 0,0-1 1 0 0,0 1-1 0 0,0 0 0 0 0,1 0 1 0 0,-1 0-1 0 0,0 0 1 0 0,0 2-1 0 0,-20 34 205 0 0,16-27-119 0 0,-3 8 89 0 0,0 0 0 0 0,0 0-1 0 0,-4 20 1 0 0,10-32-145 0 0,1 0 0 0 0,-1 0 0 0 0,1 1 0 0 0,1-1-1 0 0,-1 0 1 0 0,1 0 0 0 0,0 1 0 0 0,1-1 0 0 0,-1 0-1 0 0,1 1 1 0 0,0-1 0 0 0,1 0 0 0 0,3 9 0 0 0,-4-13-23 0 0,0 1-1 0 0,0-1 1 0 0,1 0 0 0 0,-1 1 0 0 0,1-1 0 0 0,-1 0-1 0 0,1 0 1 0 0,0 0 0 0 0,0 0 0 0 0,0 0 0 0 0,0 0 0 0 0,0-1-1 0 0,1 1 1 0 0,-1-1 0 0 0,0 1 0 0 0,1-1 0 0 0,-1 0 0 0 0,6 2-1 0 0,-4-3-25 0 0,1 1 0 0 0,-1-1 0 0 0,1 1 0 0 0,-1-1 0 0 0,0 0-1 0 0,1-1 1 0 0,-1 1 0 0 0,1-1 0 0 0,-1 0 0 0 0,8-3 0 0 0,2-1-160 0 0,0-2 0 0 0,0 1 0 0 0,0-2 1 0 0,-1 0-1 0 0,19-15 0 0 0,-29 20 160 0 0,1 0 0 0 0,0-1 0 0 0,-1 1-1 0 0,0-1 1 0 0,1 0 0 0 0,-1 0 0 0 0,-1 0 0 0 0,1 0-1 0 0,3-8 1 0 0,-5 9 33 0 0,0 1 1 0 0,0-1-1 0 0,-1 0 0 0 0,1 0 0 0 0,0 1 0 0 0,-1-1 1 0 0,0 0-1 0 0,0 0 0 0 0,0 0 0 0 0,0 1 0 0 0,0-1 1 0 0,0 0-1 0 0,-1 0 0 0 0,1 0 0 0 0,-1 1 0 0 0,0-1 1 0 0,0 0-1 0 0,-2-4 0 0 0,3 7-8 0 0,0-1 1 0 0,0 1-1 0 0,-1-1 1 0 0,1 1-1 0 0,0-1 1 0 0,0 1 0 0 0,0 0-1 0 0,0-1 1 0 0,-1 1-1 0 0,1-1 1 0 0,0 1-1 0 0,-1 0 1 0 0,1-1-1 0 0,0 1 1 0 0,0 0-1 0 0,-1-1 1 0 0,1 1-1 0 0,-1 0 1 0 0,1-1-1 0 0,0 1 1 0 0,-1 0-1 0 0,1 0 1 0 0,-1 0-1 0 0,1-1 1 0 0,0 1-1 0 0,-1 0 1 0 0,1 0-1 0 0,-1 0 1 0 0,1 0-1 0 0,-1 0 1 0 0,-4 12 31 0 0,3 23-32 0 0,3-28 75 0 0,0 0 1 0 0,0 0-1 0 0,1 0 1 0 0,0 0 0 0 0,0 0-1 0 0,0 0 1 0 0,1 0-1 0 0,6 11 1 0 0,-7-16-65 0 0,-1 0 1 0 0,1 1-1 0 0,0-1 0 0 0,0 0 0 0 0,0 0 1 0 0,1 0-1 0 0,-1 0 0 0 0,0 0 0 0 0,1-1 1 0 0,-1 1-1 0 0,1-1 0 0 0,0 0 1 0 0,-1 1-1 0 0,1-1 0 0 0,0-1 0 0 0,0 1 1 0 0,0 0-1 0 0,0 0 0 0 0,0-1 0 0 0,0 0 1 0 0,0 0-1 0 0,-1 0 0 0 0,1 0 0 0 0,4 0 1 0 0,-1-1-84 0 0,0 0 1 0 0,0 0-1 0 0,0 0 0 0 0,0 0 1 0 0,0-1-1 0 0,0 0 1 0 0,0 0-1 0 0,-1-1 0 0 0,1 0 1 0 0,-1 0-1 0 0,10-7 1 0 0,-7 3-224 0 0,-1 0 1 0 0,0-1 0 0 0,0 0-1 0 0,-1 0 1 0 0,11-19 0 0 0,-1 2-72 0 0,18-42 1 0 0,-30 56 344 0 0,0 1 0 0 0,-1-2 0 0 0,0 1 1 0 0,0 0-1 0 0,-1-1 0 0 0,-1 1 1 0 0,1-14-1 0 0,-5-16 119 0 0,-1 0 0 0 0,-1 1 0 0 0,-13-42 0 0 0,-2-19 723 0 0,12 70-411 0 0,8 29-373 0 0,-1 1 0 0 0,1-1-1 0 0,-1 1 1 0 0,1-1-1 0 0,-1 0 1 0 0,0 1 0 0 0,0 0-1 0 0,0-1 1 0 0,0 1 0 0 0,0-1-1 0 0,0 1 1 0 0,0 0-1 0 0,0 0 1 0 0,-3-3 0 0 0,3 7 15 0 0,0-1 0 0 0,0 1 0 0 0,0-1 0 0 0,0 1 0 0 0,0-1 0 0 0,0 1 0 0 0,1-1 0 0 0,-1 1 0 0 0,1 0 0 0 0,0 2 0 0 0,-3 37 483 0 0,3 0 1 0 0,7 66-1 0 0,-4-64-275 0 0,3-2-10 0 0,2 1 0 0 0,21 70 1 0 0,9 43-2510 0 0,-33-122 1034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08.460"/>
    </inkml:context>
    <inkml:brush xml:id="br0">
      <inkml:brushProperty name="width" value="0.1" units="cm"/>
      <inkml:brushProperty name="height" value="0.1" units="cm"/>
    </inkml:brush>
  </inkml:definitions>
  <inkml:trace contextRef="#ctx0" brushRef="#br0">160 98 5757 0 0,'-11'-1'79'0'0,"0"-1"1"0"0,1 1 0 0 0,-1-1 0 0 0,1-1 0 0 0,-13-4-1 0 0,13 3 245 0 0,0 1 0 0 0,0 0-1 0 0,0 1 1 0 0,-1 0 0 0 0,-12 0-1 0 0,13 4 1313 0 0,19 4-652 0 0,21 3-430 0 0,521 45 1181 0 0,98-47-1539 0 0,-267-6-151 0 0,390 9-12 0 0,696 4-87 0 0,8-33-47 0 0,-341-20 461 0 0,1173-30 2645 0 0,-1564 53-1977 0 0,486-7 1038 0 0,-1135 21-1529 0 0,-294 11-883 0 0,97-14-4572 0 0,85 2 3030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17.848"/>
    </inkml:context>
    <inkml:brush xml:id="br0">
      <inkml:brushProperty name="width" value="0.1" units="cm"/>
      <inkml:brushProperty name="height" value="0.1" units="cm"/>
    </inkml:brush>
  </inkml:definitions>
  <inkml:trace contextRef="#ctx0" brushRef="#br0">17 96 8761 0 0,'-17'-3'4350'0'0,"17"3"-4201"0"0,0-1-1 0 0,1 0 1 0 0,-1 1 0 0 0,0-1-1 0 0,0 0 1 0 0,1 1 0 0 0,-1-1-1 0 0,0 1 1 0 0,1-1 0 0 0,-1 1-1 0 0,0-1 1 0 0,1 0 0 0 0,-1 1-1 0 0,1 0 1 0 0,-1-1 0 0 0,1 1-1 0 0,-1-1 1 0 0,1 1 0 0 0,0 0-1 0 0,-1-1 1 0 0,1 1 0 0 0,-1 0-1 0 0,1-1 1 0 0,0 1 0 0 0,1 0-1 0 0,13-8 62 0 0,1 2 0 0 0,0 0 0 0 0,1 1 0 0 0,-1 0 0 0 0,31-4 0 0 0,-32 7-175 0 0,62-8-62 0 0,-52 8-876 0 0,-1-1-1 0 0,40-11 0 0 0,-98 6-9116 0 0,-34 6 7747 0 0,-110 25 8276 0 0,180-23-5834 0 0,-1 0 0 0 0,1 0 0 0 0,-1 0 0 0 0,1 0 1 0 0,0 0-1 0 0,-1 0 0 0 0,0 1 0 0 0,1-1 0 0 0,-1 1 0 0 0,1-1 1 0 0,-1 1-1 0 0,1 0 0 0 0,-1-1 0 0 0,0 1 0 0 0,0 0 1 0 0,1 0-1 0 0,-1 0 0 0 0,0 0 0 0 0,2 1 0 0 0,0 4-128 0 0,-1 0 0 0 0,1 0 0 0 0,-1 0-1 0 0,0 0 1 0 0,0 0 0 0 0,-1 1 0 0 0,0-1-1 0 0,0 0 1 0 0,0 1 0 0 0,-1-1 0 0 0,0 0-1 0 0,0 1 1 0 0,-1-1 0 0 0,-1 10 0 0 0,-4 9 94 0 0,0-1 1 0 0,-15 34-1 0 0,0 5-68 0 0,14-40-76 0 0,3-11-65 0 0,0 1 0 0 0,1 0 1 0 0,1 0-1 0 0,-2 18 1 0 0,21-53-98 0 0,-16 19 174 0 0,0 0 0 0 0,1 1-1 0 0,-1-1 1 0 0,1 1 0 0 0,-1-1-1 0 0,1 1 1 0 0,0 0 0 0 0,0-1-1 0 0,0 1 1 0 0,1 0 0 0 0,-1 0-1 0 0,0 1 1 0 0,1-1 0 0 0,-1 0-1 0 0,1 1 1 0 0,0 0 0 0 0,-1-1-1 0 0,1 1 1 0 0,0 0 0 0 0,4-1-1 0 0,-2 2-4 0 0,1-1-1 0 0,-1 1 1 0 0,1 0 0 0 0,-1 1-1 0 0,0-1 1 0 0,1 1-1 0 0,-1 0 1 0 0,0 1-1 0 0,0-1 1 0 0,9 4 0 0 0,-3 0 42 0 0,0 0 0 0 0,0 0 1 0 0,-1 1-1 0 0,0 1 1 0 0,0-1-1 0 0,0 2 1 0 0,-1-1-1 0 0,0 1 0 0 0,-1 1 1 0 0,0-1-1 0 0,12 18 1 0 0,-17-22-18 0 0,0 1 1 0 0,0-1 0 0 0,-1 1-1 0 0,0-1 1 0 0,0 1-1 0 0,0 0 1 0 0,-1 0 0 0 0,1 0-1 0 0,-1 0 1 0 0,0 0 0 0 0,-1 1-1 0 0,1-1 1 0 0,-1 0-1 0 0,0 0 1 0 0,0 0 0 0 0,-1 1-1 0 0,0-1 1 0 0,0 0-1 0 0,0 0 1 0 0,0 0 0 0 0,-1 0-1 0 0,0 0 1 0 0,0-1 0 0 0,0 1-1 0 0,0 0 1 0 0,-1-1-1 0 0,0 1 1 0 0,-6 6 0 0 0,3-4-15 0 0,0-1 0 0 0,-1-1 1 0 0,0 1-1 0 0,0-1 1 0 0,0 0-1 0 0,0-1 0 0 0,-1 1 1 0 0,0-2-1 0 0,0 1 0 0 0,-8 2 1 0 0,6-3-111 0 0,0 0 0 0 0,0 0 0 0 0,0-1 1 0 0,0 0-1 0 0,0-1 0 0 0,0 0 0 0 0,-1-1 0 0 0,-11 0 1 0 0,-30-9-2409 0 0,51 8 2411 0 0,0 1 1 0 0,0 0 0 0 0,0-1 0 0 0,0 1-1 0 0,0-1 1 0 0,1 1 0 0 0,-1-1 0 0 0,0 1-1 0 0,0-1 1 0 0,0 1 0 0 0,1-1 0 0 0,-1 0-1 0 0,0 1 1 0 0,0-2 0 0 0,-2-2-394 0 0,-5 0-736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4.288"/>
    </inkml:context>
    <inkml:brush xml:id="br0">
      <inkml:brushProperty name="width" value="0.1" units="cm"/>
      <inkml:brushProperty name="height" value="0.1" units="cm"/>
    </inkml:brush>
  </inkml:definitions>
  <inkml:trace contextRef="#ctx0" brushRef="#br0">31 105 4164 0 0,'-26'15'2286'0'0,"27"-20"-2317"0"0,2-17 6757 0 0,-4 18-6405 0 0,0 1-202 0 0,1 2-49 0 0,0 0 0 0 0,0 0 0 0 0,-1-1 0 0 0,1 1 0 0 0,0 0 0 0 0,-1 0 0 0 0,1 0 0 0 0,-1 0 0 0 0,1 0 0 0 0,-1 0 0 0 0,0 0 0 0 0,0-2 0 0 0,5-2 17 0 0,0 0-82 0 0,1 1 0 0 0,0-1-1 0 0,1 1 1 0 0,-1 0 0 0 0,1 0 0 0 0,0 1 0 0 0,0 0-1 0 0,0 0 1 0 0,0 0 0 0 0,1 1 0 0 0,12-4 0 0 0,7 0-8 0 0,36-4 1 0 0,-56 9 6 0 0,-3 1-5 0 0,-1-1-1 0 0,1 1 0 0 0,0 0 1 0 0,-1 0-1 0 0,1-1 1 0 0,0 2-1 0 0,-1-1 0 0 0,1 0 1 0 0,0 1-1 0 0,-1-1 1 0 0,1 1-1 0 0,0 0 0 0 0,-1-1 1 0 0,1 1-1 0 0,-1 1 0 0 0,1-1 1 0 0,-1 0-1 0 0,0 1 1 0 0,0-1-1 0 0,1 1 0 0 0,-1-1 1 0 0,0 1-1 0 0,0 0 1 0 0,-1 0-1 0 0,1 0 0 0 0,0 0 1 0 0,-1 0-1 0 0,1 1 0 0 0,-1-1 1 0 0,1 0-1 0 0,0 5 1 0 0,0-3 1 0 0,-1 0 1 0 0,0 0 0 0 0,0 0 0 0 0,-1 0-1 0 0,1 1 1 0 0,-1-1 0 0 0,0 0 0 0 0,0 0 0 0 0,-1 1-1 0 0,1-1 1 0 0,-1 0 0 0 0,0 0 0 0 0,0 0-1 0 0,0 1 1 0 0,0-1 0 0 0,-3 4 0 0 0,-1 1-2 0 0,0-1 0 0 0,-1 0 0 0 0,0 0 0 0 0,0 0 1 0 0,-1-1-1 0 0,0 0 0 0 0,0 0 0 0 0,-1-1 0 0 0,0 0 1 0 0,0 0-1 0 0,0 0 0 0 0,-1-1 0 0 0,0-1 0 0 0,0 1 0 0 0,0-2 1 0 0,0 1-1 0 0,-12 2 0 0 0,38-9 42 0 0,1 1 0 0 0,0 1 1 0 0,-1 1-1 0 0,33 3 0 0 0,-40-2-35 0 0,-1 0 1 0 0,1 0-1 0 0,-1 1 0 0 0,0 1 0 0 0,0 0 0 0 0,0 0 1 0 0,0 1-1 0 0,0 0 0 0 0,0 0 0 0 0,-1 1 0 0 0,0 0 0 0 0,9 8 1 0 0,-14-11 7 0 0,-1 0 0 0 0,0 0 0 0 0,0 0 0 0 0,0 0 0 0 0,0 1 0 0 0,-1-1 0 0 0,1 1 1 0 0,0-1-1 0 0,-1 1 0 0 0,0 0 0 0 0,0 0 0 0 0,0-1 0 0 0,0 1 0 0 0,0 0 0 0 0,0 0 0 0 0,-1 0 1 0 0,1 0-1 0 0,-1 0 0 0 0,0 0 0 0 0,0 0 0 0 0,0 0 0 0 0,0 0 0 0 0,-1 0 0 0 0,1 0 0 0 0,-1 0 1 0 0,0-1-1 0 0,0 1 0 0 0,0 0 0 0 0,0 0 0 0 0,0 0 0 0 0,0-1 0 0 0,-3 4 0 0 0,-1 1 46 0 0,0-1-1 0 0,0 0 0 0 0,0-1 1 0 0,0 1-1 0 0,-1-1 1 0 0,0-1-1 0 0,0 1 0 0 0,-1-1 1 0 0,1 0-1 0 0,-1 0 0 0 0,-9 4 1 0 0,-2-1 15 0 0,1-1-1 0 0,-2 0 1 0 0,1-1 0 0 0,-21 3-1 0 0,30-7-263 0 0,0 0 0 0 0,1-1 0 0 0,-1 0 0 0 0,0 0 0 0 0,1-1-1 0 0,-1 0 1 0 0,0-1 0 0 0,1 0 0 0 0,0 0 0 0 0,-1-1 0 0 0,-8-3 0 0 0,-25-14-3668 0 0,30 17 2180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19.293"/>
    </inkml:context>
    <inkml:brush xml:id="br0">
      <inkml:brushProperty name="width" value="0.1" units="cm"/>
      <inkml:brushProperty name="height" value="0.1" units="cm"/>
    </inkml:brush>
  </inkml:definitions>
  <inkml:trace contextRef="#ctx0" brushRef="#br0">140 18 7777 0 0,'0'0'752'0'0,"4"-3"-434"0"0,15-8 29 0 0,-14 8 1587 0 0,-15 3-1671 0 0,-31 4 18 0 0,37-3-225 0 0,-1 0-1 0 0,1 1 1 0 0,0-1 0 0 0,0 1 0 0 0,0 0-1 0 0,0 1 1 0 0,1-1 0 0 0,-1 1 0 0 0,1-1 0 0 0,-1 1-1 0 0,1 0 1 0 0,0 0 0 0 0,0 1 0 0 0,0-1-1 0 0,-4 8 1 0 0,1-4 59 0 0,-1 3 65 0 0,0 1 0 0 0,0 1 0 0 0,2-1 1 0 0,-1 1-1 0 0,1 0 0 0 0,-7 27 1901 0 0,36-8-1991 0 0,78 92-31 0 0,-100-120-54 0 0,1 0 0 0 0,0 0 0 0 0,0 0 1 0 0,0 0-1 0 0,0 0 0 0 0,1-1 0 0 0,-1 0 0 0 0,1 1 0 0 0,7 2 0 0 0,-10-5-2 0 0,0 0-1 0 0,0 1 0 0 0,0-1 0 0 0,-1 0 1 0 0,1 0-1 0 0,0 0 0 0 0,0 0 1 0 0,0-1-1 0 0,0 1 0 0 0,0 0 0 0 0,0 0 1 0 0,0-1-1 0 0,0 1 0 0 0,0 0 1 0 0,0-1-1 0 0,0 1 0 0 0,-1-1 0 0 0,1 1 1 0 0,1-2-1 0 0,6-2 12 0 0,9-2-118 0 0,0-1-1 0 0,0 0 0 0 0,0-2 0 0 0,-1 0 1 0 0,0-1-1 0 0,-1 0 0 0 0,27-24 0 0 0,-39 30 45 0 0,0 0-1 0 0,0 0 1 0 0,-1 0-1 0 0,0 0 1 0 0,1 0-1 0 0,-1 0 1 0 0,2-9-1 0 0,-3 11-49 0 0,-1-9-74 0 0,0-32 80 0 0,-3 27-2 0 0,1 9 29 0 0,-1-1 0 0 0,0 1 1 0 0,-1 0-1 0 0,0 1 0 0 0,0-1 1 0 0,-1 1-1 0 0,1 0 0 0 0,-1 0 1 0 0,-1 0-1 0 0,1 0 0 0 0,-1 1 1 0 0,0 0-1 0 0,0 0 0 0 0,-1 1 1 0 0,1 0-1 0 0,-1 0 0 0 0,-8-3 1 0 0,9 4-107 0 0,2 1-16 0 0,1 1 1 0 0,-1 0-1 0 0,1-1 0 0 0,-1 1 1 0 0,1 0-1 0 0,-1 1 0 0 0,0-1 0 0 0,1 1 1 0 0,-1 0-1 0 0,0-1 0 0 0,-4 2 1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19.818"/>
    </inkml:context>
    <inkml:brush xml:id="br0">
      <inkml:brushProperty name="width" value="0.1" units="cm"/>
      <inkml:brushProperty name="height" value="0.1" units="cm"/>
    </inkml:brush>
  </inkml:definitions>
  <inkml:trace contextRef="#ctx0" brushRef="#br0">3 149 9365 0 0,'-1'-24'189'0'0,"0"18"84"0"0,1-1 0 0 0,0 1 0 0 0,0 0 0 0 0,0-1 0 0 0,3-9 0 0 0,-2 13-241 0 0,0 0-1 0 0,0 1 1 0 0,0-1 0 0 0,1 1-1 0 0,-1 0 1 0 0,1-1-1 0 0,-1 1 1 0 0,1 0 0 0 0,0 0-1 0 0,0 0 1 0 0,0 0-1 0 0,0 0 1 0 0,0 0 0 0 0,0 1-1 0 0,1-1 1 0 0,-1 1-1 0 0,3-2 1 0 0,8-3 43 0 0,1 0 0 0 0,0 1 0 0 0,0 1 0 0 0,0 0 0 0 0,0 0 0 0 0,29-2 0 0 0,89 4 459 0 0,-127 2-529 0 0,-1 0 1 0 0,1 0-1 0 0,-1 1 1 0 0,1-1 0 0 0,-1 1-1 0 0,1 0 1 0 0,-1 1-1 0 0,0-1 1 0 0,1 1-1 0 0,-1 0 1 0 0,0 0-1 0 0,0 0 1 0 0,0 1-1 0 0,6 4 1 0 0,-8-5-7 0 0,0 1 1 0 0,-1-1 0 0 0,1 0-1 0 0,0 1 1 0 0,-1-1-1 0 0,0 1 1 0 0,1-1-1 0 0,-1 1 1 0 0,0 0-1 0 0,-1 0 1 0 0,1-1 0 0 0,0 1-1 0 0,-1 0 1 0 0,1 0-1 0 0,-1 0 1 0 0,0 0-1 0 0,0-1 1 0 0,0 1 0 0 0,0 0-1 0 0,-1 0 1 0 0,1 0-1 0 0,-1 0 1 0 0,0 0-1 0 0,-1 3 1 0 0,-2 4 8 0 0,0 0 1 0 0,0-1-1 0 0,-2 1 1 0 0,1-1-1 0 0,-1 0 1 0 0,0 0-1 0 0,-1 0 1 0 0,0-1-1 0 0,0 0 1 0 0,-1 0 0 0 0,0-1-1 0 0,-13 9 1 0 0,-6 3 18 0 0,0-2 0 0 0,-55 26 0 0 0,95-43 31 0 0,0 0 0 0 0,0 1 0 0 0,0 1-1 0 0,0 0 1 0 0,17 5 0 0 0,-19-3-22 0 0,0-1-1 0 0,0 2 1 0 0,0-1-1 0 0,-1 1 1 0 0,0 1-1 0 0,0 0 0 0 0,0 0 1 0 0,12 12-1 0 0,-18-14-16 0 0,0-1-1 0 0,0 1 1 0 0,0 0-1 0 0,-1 0 1 0 0,0 1-1 0 0,0-1 1 0 0,0 1-1 0 0,0-1 0 0 0,-1 1 1 0 0,1 0-1 0 0,-1 0 1 0 0,0 0-1 0 0,-1 0 1 0 0,0 1-1 0 0,1-1 1 0 0,-2 0-1 0 0,1 1 1 0 0,0-1-1 0 0,-1 0 0 0 0,-1 8 1 0 0,1-10-8 0 0,-1-1 0 0 0,0 1 0 0 0,-1 0 0 0 0,1-1 0 0 0,0 1 0 0 0,-1-1 0 0 0,1 0 0 0 0,-1 1 0 0 0,0-1 0 0 0,0 0 0 0 0,0 0 0 0 0,0 0 0 0 0,0 0 0 0 0,0-1 0 0 0,0 1 0 0 0,-1 0 0 0 0,1-1 0 0 0,-1 0 0 0 0,1 1 0 0 0,-1-1 0 0 0,1 0 0 0 0,-6 1 0 0 0,-7 3 3 0 0,0-1-1 0 0,-25 4 1 0 0,37-7-11 0 0,-15 2-33 0 0,0 0 0 0 0,1-2 0 0 0,-1 0 0 0 0,0-1 0 0 0,-33-4 0 0 0,49 4-21 0 0,1-1 0 0 0,-1 1 0 0 0,1 0 0 0 0,0-1 0 0 0,-1 1-1 0 0,1-1 1 0 0,0 1 0 0 0,0-1 0 0 0,-1 0 0 0 0,1 1 0 0 0,0-1-1 0 0,0 0 1 0 0,0 0 0 0 0,0 0 0 0 0,0 0 0 0 0,0 0 0 0 0,0 0-1 0 0,0 0 1 0 0,0-1 0 0 0,0 1 0 0 0,1 0 0 0 0,-1 0 0 0 0,0-1 0 0 0,1 1-1 0 0,-1 0 1 0 0,1-1 0 0 0,0 1 0 0 0,-1 0 0 0 0,1-1 0 0 0,0 1-1 0 0,0-1 1 0 0,0 1 0 0 0,0-2 0 0 0,0-1-171 0 0,0 1 1 0 0,1-1-1 0 0,-1 1 0 0 0,1 0 0 0 0,0-1 1 0 0,0 1-1 0 0,1 0 0 0 0,-1 0 1 0 0,0 0-1 0 0,1 0 0 0 0,0 0 1 0 0,0 0-1 0 0,2-3 0 0 0,10-11-946 0 0,-2 1-107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20.172"/>
    </inkml:context>
    <inkml:brush xml:id="br0">
      <inkml:brushProperty name="width" value="0.1" units="cm"/>
      <inkml:brushProperty name="height" value="0.1" units="cm"/>
    </inkml:brush>
  </inkml:definitions>
  <inkml:trace contextRef="#ctx0" brushRef="#br0">46 33 6909 0 0,'2'1'96'0'0,"0"-1"0"0"0,0 0 0 0 0,0 0 0 0 0,0 0 0 0 0,0 0 0 0 0,0 0 1 0 0,0 0-1 0 0,0 0 0 0 0,0-1 0 0 0,0 1 0 0 0,0-1 0 0 0,0 1 0 0 0,0-1 1 0 0,0 0-1 0 0,0 0 0 0 0,0 0 0 0 0,0 0 0 0 0,-1 0 0 0 0,3-2 0 0 0,-13 8 3043 0 0,5-3-2994 0 0,0 0 0 0 0,0 0 0 0 0,0 0 0 0 0,1 1 0 0 0,-1-1 0 0 0,1 1 0 0 0,0 0 0 0 0,-1 0 0 0 0,1 0 0 0 0,0 0 0 0 0,1 1 0 0 0,-1-1 0 0 0,-2 6 0 0 0,0 2-117 0 0,0 1 1 0 0,1 0-1 0 0,0-1 1 0 0,1 1-1 0 0,0 0 1 0 0,1 1-1 0 0,0 11 0 0 0,2-19-22 0 0,0 0 0 0 0,0 0 0 0 0,0 0-1 0 0,1 0 1 0 0,0 0 0 0 0,0 0-1 0 0,1 0 1 0 0,-1 0 0 0 0,1-1 0 0 0,0 1-1 0 0,0-1 1 0 0,1 1 0 0 0,-1-1-1 0 0,1 0 1 0 0,0 0 0 0 0,0 0-1 0 0,0 0 1 0 0,1 0 0 0 0,-1-1 0 0 0,5 4-1 0 0,-5-5-3 0 0,-1 0-1 0 0,1 0 1 0 0,-1 0-1 0 0,1-1 1 0 0,0 1-1 0 0,0 0 1 0 0,0-1-1 0 0,0 0 1 0 0,0 0-1 0 0,0 0 1 0 0,0 0-1 0 0,0 0 1 0 0,1-1-1 0 0,-1 0 1 0 0,0 1-1 0 0,5-1 1 0 0,-4-1-31 0 0,0 0 1 0 0,0 0-1 0 0,0-1 1 0 0,0 1-1 0 0,0-1 1 0 0,0 0-1 0 0,-1 0 1 0 0,1 0 0 0 0,-1 0-1 0 0,1-1 1 0 0,-1 0-1 0 0,3-2 1 0 0,4-4-118 0 0,-1 1 0 0 0,0-1 0 0 0,-1 0-1 0 0,0-1 1 0 0,-1 0 0 0 0,8-14 0 0 0,-12 20 115 0 0,-1-1-1 0 0,0 0 0 0 0,0 1 0 0 0,0-1 0 0 0,-1 0 1 0 0,0 0-1 0 0,0 0 0 0 0,0 0 0 0 0,0-1 1 0 0,-1 1-1 0 0,0 0 0 0 0,0 0 0 0 0,0 0 1 0 0,-1 0-1 0 0,0 0 0 0 0,0 0 0 0 0,-3-10 0 0 0,2 9-12 0 0,-1 0 0 0 0,1 0 0 0 0,-1 1 0 0 0,0-1-1 0 0,-1 1 1 0 0,0-1 0 0 0,1 1 0 0 0,-2 0-1 0 0,1 1 1 0 0,0-1 0 0 0,-1 1 0 0 0,0 0 0 0 0,-6-4-1 0 0,7 6 1 0 0,0 0 0 0 0,0 0 0 0 0,0 0 0 0 0,0 0 0 0 0,0 1 0 0 0,0 0 0 0 0,-1 0 0 0 0,1 0 0 0 0,0 1 0 0 0,-1-1 1 0 0,1 1-1 0 0,-1 0 0 0 0,1 0 0 0 0,-1 0 0 0 0,1 1 0 0 0,0 0 0 0 0,-1 0 0 0 0,1 0 0 0 0,-8 3 0 0 0,11-3-11 0 0,-34 16-573 0 0,34-17 522 0 0,-1 1-1 0 0,1 0 1 0 0,0 0-1 0 0,0 0 1 0 0,0 0-1 0 0,0 0 1 0 0,0 0-1 0 0,0 0 1 0 0,0 0-1 0 0,0 0 1 0 0,0 0-1 0 0,0 1 1 0 0,1-1-1 0 0,-1 0 1 0 0,0 1-1 0 0,1-1 1 0 0,-1 0-1 0 0,1 1 1 0 0,0-1-1 0 0,-1 1 1 0 0,1-1-1 0 0,0 1 1 0 0,0-1-1 0 0,0 3 1 0 0,3 5-782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20.526"/>
    </inkml:context>
    <inkml:brush xml:id="br0">
      <inkml:brushProperty name="width" value="0.1" units="cm"/>
      <inkml:brushProperty name="height" value="0.1" units="cm"/>
    </inkml:brush>
  </inkml:definitions>
  <inkml:trace contextRef="#ctx0" brushRef="#br0">171 24 7873 0 0,'0'-1'73'0'0,"-1"0"0"0"0,1 0 0 0 0,0 0 1 0 0,0 0-1 0 0,-1 0 0 0 0,1 0 0 0 0,-1 0 0 0 0,1 0 1 0 0,-1 0-1 0 0,1 0 0 0 0,-1 0 0 0 0,1 0 1 0 0,-1 0-1 0 0,0 1 0 0 0,0-1 0 0 0,1 0 0 0 0,-1 1 1 0 0,0-1-1 0 0,0 0 0 0 0,0 1 0 0 0,0-1 1 0 0,0 1-1 0 0,0-1 0 0 0,0 1 0 0 0,0-1 0 0 0,0 1 1 0 0,0 0-1 0 0,0 0 0 0 0,-2-1 0 0 0,2 1 9 0 0,-1-1 0 0 0,0 1 0 0 0,0 0 0 0 0,0 0 0 0 0,0 0 0 0 0,0 0-1 0 0,0 0 1 0 0,0 1 0 0 0,0-1 0 0 0,0 0 0 0 0,0 1 0 0 0,0-1 0 0 0,0 1 0 0 0,0 0-1 0 0,0 0 1 0 0,1 0 0 0 0,-3 1 0 0 0,-8 7 62 0 0,1 1-1 0 0,0 1 1 0 0,1-1-1 0 0,0 2 1 0 0,1-1-1 0 0,0 1 1 0 0,1 1 0 0 0,-9 18-1 0 0,14-25-106 0 0,1-1 1 0 0,0 1-1 0 0,0 0 0 0 0,1-1 1 0 0,-1 1-1 0 0,1 0 0 0 0,1 0 0 0 0,-1 0 1 0 0,1 0-1 0 0,1 9 0 0 0,-1-10-11 0 0,1-1 0 0 0,0 0 0 0 0,1 1 0 0 0,-1-1 0 0 0,1 0 0 0 0,0 0-1 0 0,0 0 1 0 0,0 0 0 0 0,0 0 0 0 0,1-1 0 0 0,-1 1 0 0 0,1-1 0 0 0,0 1 0 0 0,0-1-1 0 0,6 5 1 0 0,-3-5-2 0 0,-1 0-1 0 0,1 0 1 0 0,-1 0-1 0 0,1 0 1 0 0,0-1-1 0 0,0 0 1 0 0,0-1-1 0 0,0 1 1 0 0,0-1-1 0 0,1 0 1 0 0,-1 0-1 0 0,0-1 1 0 0,1 0-1 0 0,-1 0 1 0 0,0-1-1 0 0,12-2 0 0 0,-11 2-42 0 0,0 0-1 0 0,-1 0 0 0 0,1-1 1 0 0,-1 0-1 0 0,1-1 1 0 0,-1 1-1 0 0,0-1 0 0 0,0-1 1 0 0,0 1-1 0 0,0-1 0 0 0,-1 0 1 0 0,1 0-1 0 0,-1 0 0 0 0,0-1 1 0 0,7-8-1 0 0,-10 8-1 0 0,1 1 1 0 0,0-1-1 0 0,-1 0 1 0 0,0 0-1 0 0,0 0 0 0 0,-1 0 1 0 0,1 0-1 0 0,-1-1 1 0 0,0 1-1 0 0,0 0 0 0 0,-1-1 1 0 0,0 1-1 0 0,0 0 1 0 0,0-1-1 0 0,0 1 1 0 0,-1-1-1 0 0,0 1 0 0 0,0 0 1 0 0,-1 0-1 0 0,1 0 1 0 0,-1-1-1 0 0,0 1 0 0 0,0 1 1 0 0,-1-1-1 0 0,0 0 1 0 0,1 1-1 0 0,-5-5 1 0 0,3 4-44 0 0,0 0 1 0 0,0 0 0 0 0,-1 0 0 0 0,1 1 0 0 0,-1-1 0 0 0,0 1 0 0 0,-1 0-1 0 0,1 1 1 0 0,-1-1 0 0 0,1 1 0 0 0,-1 0 0 0 0,0 1 0 0 0,0 0 0 0 0,0-1-1 0 0,-1 2 1 0 0,1-1 0 0 0,0 1 0 0 0,-1 0 0 0 0,1 0 0 0 0,-1 1 0 0 0,-11 0-1 0 0,14 1-368 0 0,1 0 1 0 0,0 0-1 0 0,1 0 0 0 0,-1 0 0 0 0,0 1 0 0 0,0-1 0 0 0,-3 3 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21.087"/>
    </inkml:context>
    <inkml:brush xml:id="br0">
      <inkml:brushProperty name="width" value="0.1" units="cm"/>
      <inkml:brushProperty name="height" value="0.1" units="cm"/>
    </inkml:brush>
  </inkml:definitions>
  <inkml:trace contextRef="#ctx0" brushRef="#br0">41 16 7165 0 0,'0'-1'1614'0'0,"-9"-3"-109"0"0,9 4-1519 0 0,0 0 0 0 0,-1 0 0 0 0,1-1 0 0 0,0 1 0 0 0,-1 0 0 0 0,1 0-1 0 0,0 0 1 0 0,-1-1 0 0 0,1 1 0 0 0,-1 0 0 0 0,1 0 0 0 0,0 0 0 0 0,-1 0-1 0 0,1 0 1 0 0,-1 0 0 0 0,1 0 0 0 0,-1 0 0 0 0,1 0 0 0 0,0 0 0 0 0,-1 0-1 0 0,1 0 1 0 0,-1 0 0 0 0,1 0 0 0 0,0 1 0 0 0,-1-1 0 0 0,1 0 0 0 0,-1 0 0 0 0,1 0-1 0 0,0 0 1 0 0,-1 1 0 0 0,1-1 0 0 0,0 0 0 0 0,-1 1 0 0 0,1-1 0 0 0,-7 7-2000 0 0,2 1-18 0 0,-2 2 1312 0 0,11-7 98 0 0,-3-3 632 0 0,1 0-1 0 0,-1 0 1 0 0,0 0 0 0 0,0 0 0 0 0,0-1-1 0 0,0 1 1 0 0,0-1 0 0 0,0 1 0 0 0,0 0-1 0 0,0-1 1 0 0,0 0 0 0 0,0 1 0 0 0,0-1-1 0 0,0 0 1 0 0,0 1 0 0 0,-1-1 0 0 0,1 0-1 0 0,1-1 1 0 0,6-12 711 0 0,3-1 8 0 0,-18 16-611 0 0,7-1-124 0 0,0 0-1 0 0,0 0 0 0 0,1 0 1 0 0,-1 0-1 0 0,0 1 0 0 0,0-1 1 0 0,0 0-1 0 0,0 0 0 0 0,0 0 1 0 0,0 0-1 0 0,0 0 0 0 0,0 0 1 0 0,0 0-1 0 0,0 0 0 0 0,0 0 1 0 0,0 0-1 0 0,0 0 0 0 0,0 1 1 0 0,0-1-1 0 0,0 0 0 0 0,0 0 1 0 0,0 0-1 0 0,0 0 0 0 0,0 0 1 0 0,0 0-1 0 0,0 0 0 0 0,0 0 1 0 0,0 0-1 0 0,0 1 0 0 0,0-1 1 0 0,0 0-1 0 0,0 0-8 0 0,0 0 0 0 0,0 0 1 0 0,0 0-1 0 0,1 0 0 0 0,-1 0 0 0 0,0 0 0 0 0,0 0 1 0 0,0 0-1 0 0,0 0 0 0 0,0 0 0 0 0,0 0 0 0 0,0 0 1 0 0,0 1-1 0 0,1-1 0 0 0,-1 0 0 0 0,0 0 1 0 0,0 0-1 0 0,0 0 0 0 0,0 0 0 0 0,0 0 0 0 0,0 0 1 0 0,0 0-1 0 0,0 1 0 0 0,0-1 0 0 0,0 0 1 0 0,0 0-1 0 0,0 0 0 0 0,0 0 0 0 0,0 0 0 0 0,0 0 1 0 0,0 0-1 0 0,0 1 0 0 0,0-1 0 0 0,0 0 0 0 0,0 0 1 0 0,0 0-1 0 0,0 0 0 0 0,0 0 0 0 0,0 0 1 0 0,0 0-1 0 0,0 1 0 0 0,0-1 0 0 0,0 0 0 0 0,0 0 1 0 0,0 0-1 0 0,0 0 0 0 0,0 0 0 0 0,0 0 1 0 0,0 0-1 0 0,-1 0 0 0 0,1 1 0 0 0,0-1 0 0 0,0 0 1 0 0,0 0-1 0 0,0 0 0 0 0,0 0 0 0 0,0 0 0 0 0,0 0 1 0 0,0 0-1 0 0,-1 0 0 0 0,1 0 0 0 0,0 0 1 0 0,0 0-1 0 0,0 0 0 0 0,0 0 0 0 0,0 0 0 0 0,-1 0 1 0 0,1 1-67 0 0,-1-1 1 0 0,0 1 0 0 0,0 0 0 0 0,0-1 0 0 0,0 1 0 0 0,0-1-1 0 0,0 0 1 0 0,0 1 0 0 0,0-1 0 0 0,0 0 0 0 0,0 0 0 0 0,-1 0 0 0 0,0 1-1 0 0,17-12-1812 0 0,-14 7 1628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21.414"/>
    </inkml:context>
    <inkml:brush xml:id="br0">
      <inkml:brushProperty name="width" value="0.1" units="cm"/>
      <inkml:brushProperty name="height" value="0.1" units="cm"/>
    </inkml:brush>
  </inkml:definitions>
  <inkml:trace contextRef="#ctx0" brushRef="#br0">17 3 3008 0 0,'-5'4'774'0'0,"-7"-11"-731"0"0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21.830"/>
    </inkml:context>
    <inkml:brush xml:id="br0">
      <inkml:brushProperty name="width" value="0.1" units="cm"/>
      <inkml:brushProperty name="height" value="0.1" units="cm"/>
    </inkml:brush>
  </inkml:definitions>
  <inkml:trace contextRef="#ctx0" brushRef="#br0">28 128 8993 0 0,'-5'0'-53'0'0,"3"0"129"0"0,0 0 0 0 0,1-1 1 0 0,-1 1-1 0 0,0 0 0 0 0,1 0 0 0 0,-1-1 0 0 0,1 1 0 0 0,-1-1 0 0 0,1 1 0 0 0,-1-1 0 0 0,-2-1 1 0 0,4 1-57 0 0,0 1 1 0 0,1-1-1 0 0,-1 1 1 0 0,0-1-1 0 0,0 1 1 0 0,1-1-1 0 0,-1 1 1 0 0,0-1-1 0 0,1 1 1 0 0,-1 0-1 0 0,1-1 1 0 0,-1 1-1 0 0,0 0 1 0 0,1-1-1 0 0,-1 1 1 0 0,1 0-1 0 0,-1 0 1 0 0,1-1-1 0 0,-1 1 1 0 0,1 0-1 0 0,-1 0 1 0 0,1 0-1 0 0,-1 0 1 0 0,1 0-1 0 0,-1 0 1 0 0,2 0-1 0 0,51-13-127 0 0,96-13 167 0 0,-120 21-33 0 0,0 1-1 0 0,56 1 1 0 0,-37 3-9 0 0,840-6 318 0 0,0 23 693 0 0,-521-8-407 0 0,1463-56 3528 0 0,-1747 42-3851 0 0,167-15 1025 0 0,-220 13-816 0 0,-48 3-128 0 0,-57 5-3384 0 0,-135 18 0 0 0,176-14 1266 0 0,8-2-109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22.856"/>
    </inkml:context>
    <inkml:brush xml:id="br0">
      <inkml:brushProperty name="width" value="0.1" units="cm"/>
      <inkml:brushProperty name="height" value="0.1" units="cm"/>
    </inkml:brush>
  </inkml:definitions>
  <inkml:trace contextRef="#ctx0" brushRef="#br0">0 344 6909 0 0,'20'-27'12'0'0,"-16"22"2161"0"0,0 0-1451 0 0,16-19 7665 0 0,-17 21-8313 0 0,12-9-98 0 0,-15 12 23 0 0,0 0 0 0 0,0-1 0 0 0,0 1 0 0 0,0 0 0 0 0,0 0 0 0 0,0 0 0 0 0,0 0 0 0 0,0 0 0 0 0,1 0 0 0 0,-1-1-1 0 0,0 1 1 0 0,0 0 0 0 0,0 0 0 0 0,0 0 0 0 0,0 0 0 0 0,1 0 0 0 0,-1 0 0 0 0,0 0 0 0 0,0 0 0 0 0,0 0 0 0 0,0 0 0 0 0,1 0 0 0 0,-1 0 0 0 0,0 0 0 0 0,0 0 0 0 0,0 0 0 0 0,0 0 0 0 0,1 0 0 0 0,-1 0 0 0 0,0 0 0 0 0,0 0 0 0 0,0 0-1 0 0,0 0 1 0 0,0 0 0 0 0,1 0 0 0 0,-1 0 0 0 0,0 0 0 0 0,0 0 0 0 0,0 0 0 0 0,0 0 0 0 0,0 0 0 0 0,1 1 0 0 0,-1-1 0 0 0,0 0 0 0 0,0 0 0 0 0,0 0 0 0 0,0 0 0 0 0,0 0 0 0 0,0 0 0 0 0,0 1 0 0 0,0-1 0 0 0,1 0 0 0 0,-1 0-1 0 0,0 0 1 0 0,0 1 0 0 0,11 11 5 0 0,-1 2 0 0 0,0-1 0 0 0,-1 2 0 0 0,10 20 0 0 0,-8-15 125 0 0,0-1 0 0 0,21 27 0 0 0,-32-45-62 0 0,0-1-1 0 0,1 1 1 0 0,-1-1-1 0 0,1 1 1 0 0,-1-1 0 0 0,1 1-1 0 0,0-1 1 0 0,-1 0-1 0 0,1 1 1 0 0,-1-1 0 0 0,1 0-1 0 0,0 1 1 0 0,-1-1-1 0 0,1 0 1 0 0,0 0-1 0 0,0 0 1 0 0,-1 1 0 0 0,1-1-1 0 0,0 0 1 0 0,-1 0-1 0 0,1 0 1 0 0,0 0 0 0 0,0-1-1 0 0,19-8 714 0 0,-10 1-683 0 0,0 0 0 0 0,11-13-1 0 0,-9 8-38 0 0,59-52-9 0 0,-42 40-43 0 0,-1-1-1 0 0,-1-1 1 0 0,-1-1-1 0 0,23-36 1 0 0,-19 17-57 0 0,-19 27 62 0 0,2 0 1 0 0,28-35 0 0 0,-33 47 108 0 0,-4 3 67 0 0,-1 8-244 0 0,2 5-454 0 0,28 15-5204 0 0,-25-19 3660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23.365"/>
    </inkml:context>
    <inkml:brush xml:id="br0">
      <inkml:brushProperty name="width" value="0.1" units="cm"/>
      <inkml:brushProperty name="height" value="0.1" units="cm"/>
    </inkml:brush>
  </inkml:definitions>
  <inkml:trace contextRef="#ctx0" brushRef="#br0">67 4 5601 0 0,'0'0'1965'0'0,"-8"-1"-1237"0"0,-4 0-1096 0 0,-35-1 12059 0 0,62 22-11428 0 0,45 59-32 0 0,-45-60-73 0 0,-2-1-41 0 0,82 113 133 0 0,-47-68-143 0 0,-47-61-193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23.706"/>
    </inkml:context>
    <inkml:brush xml:id="br0">
      <inkml:brushProperty name="width" value="0.1" units="cm"/>
      <inkml:brushProperty name="height" value="0.1" units="cm"/>
    </inkml:brush>
  </inkml:definitions>
  <inkml:trace contextRef="#ctx0" brushRef="#br0">477 0 8693 0 0,'0'0'6163'0'0,"-16"5"-5575"0"0,-170 52 545 0 0,176-53-942 0 0,1-1 1 0 0,-1 2-1 0 0,1-1 0 0 0,0 1 1 0 0,0 1-1 0 0,0 0 0 0 0,1 0 0 0 0,0 0 1 0 0,0 1-1 0 0,0 0 0 0 0,-7 10 1 0 0,-6 5 189 0 0,-4 5 503 0 0,2 1-1 0 0,-29 43 1 0 0,19-25 58 0 0,26-30-811 0 0,5-7-35 0 0,18-24-1654 0 0,-14 13 1041 0 0,1 0 0 0 0,0 0 1 0 0,0-1-1 0 0,-1 1 0 0 0,0-1 1 0 0,1 1-1 0 0,2-6 0 0 0,0-1-1740 0 0,1 1-303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5.704"/>
    </inkml:context>
    <inkml:brush xml:id="br0">
      <inkml:brushProperty name="width" value="0.1" units="cm"/>
      <inkml:brushProperty name="height" value="0.1" units="cm"/>
    </inkml:brush>
  </inkml:definitions>
  <inkml:trace contextRef="#ctx0" brushRef="#br0">13 18 6625 0 0,'0'0'6'0'0,"0"0"0"0"0,-1-1 1 0 0,1 1-1 0 0,0 0 0 0 0,-1 0 1 0 0,1-1-1 0 0,0 1 0 0 0,0 0 1 0 0,-1 0-1 0 0,1-1 0 0 0,0 1 1 0 0,0 0-1 0 0,-1-1 0 0 0,1 1 1 0 0,0 0-1 0 0,0-1 0 0 0,0 1 1 0 0,-1 0-1 0 0,1-1 0 0 0,0 1 1 0 0,0-1-1 0 0,0 1 0 0 0,0 0 1 0 0,0-1-1 0 0,0 1 0 0 0,0-1 1 0 0,0 1-1 0 0,0 0 0 0 0,0-1 1 0 0,0 1-1 0 0,0 0 0 0 0,0-1 1 0 0,0 1-1 0 0,0-1 0 0 0,1 1 1 0 0,-1 0-1 0 0,0-1 0 0 0,0 1 1 0 0,0 0-1 0 0,1-1 0 0 0,-1 1 1 0 0,0 0-1 0 0,0-1 0 0 0,1 1 1 0 0,-1 0-1 0 0,0 0 0 0 0,0-1 1 0 0,1 1-1 0 0,-1 0 0 0 0,0 0 1 0 0,1-1-1 0 0,-1 1 0 0 0,1 0 1 0 0,-2 0 299 0 0,-10 5 564 0 0,10-3-544 0 0,10-2 50 0 0,15-2 129 0 0,-1 1 0 0 0,41 3-1 0 0,-21 0-227 0 0,168 4 127 0 0,280 10-231 0 0,-3 28-144 0 0,-442-38-15 0 0,72 21 0 0 0,-98-20-9 0 0,0 0 1 0 0,0 1 0 0 0,-1 1-1 0 0,0 1 1 0 0,31 21 0 0 0,-43-25 4 0 0,-1 0 1 0 0,0 0 0 0 0,0 1 0 0 0,-1 0 0 0 0,1 0-1 0 0,-2 0 1 0 0,1 0 0 0 0,-1 1 0 0 0,0 0-1 0 0,0 0 1 0 0,-1 0 0 0 0,0 0 0 0 0,-1 1 0 0 0,0-1-1 0 0,0 1 1 0 0,1 13 0 0 0,0 14 110 0 0,-2 0 0 0 0,-4 58 0 0 0,2-84-89 0 0,-7 115 303 0 0,-22 394 737 0 0,25 1-534 0 0,8-427-489 0 0,-4 721 84 0 0,0-813-130 0 0,1 1 1 0 0,0 0 0 0 0,0 0-1 0 0,0 0 1 0 0,0 0-1 0 0,0 0 1 0 0,0 0 0 0 0,1-1-1 0 0,-1 1 1 0 0,1 0 0 0 0,-1 0-1 0 0,1 0 1 0 0,-1-1 0 0 0,1 1-1 0 0,0 0 1 0 0,2 3 0 0 0,-2-5 2 0 0,1 1 0 0 0,-1 0 0 0 0,0 0 0 0 0,1-1 0 0 0,-1 1 0 0 0,1-1 1 0 0,-1 1-1 0 0,1-1 0 0 0,-1 1 0 0 0,1-1 0 0 0,-1 0 0 0 0,1 0 0 0 0,0 0 0 0 0,-1 0 1 0 0,1 0-1 0 0,-1 0 0 0 0,1-1 0 0 0,-1 1 0 0 0,1 0 0 0 0,2-2 0 0 0,150-40-11 0 0,218-12-256 0 0,-332 50 245 0 0,571-31 53 0 0,3 36 46 0 0,-234 2-60 0 0,-165-4-96 0 0,-213 1-39 0 0,-17-1-3924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32.790"/>
    </inkml:context>
    <inkml:brush xml:id="br0">
      <inkml:brushProperty name="width" value="0.1" units="cm"/>
      <inkml:brushProperty name="height" value="0.1" units="cm"/>
    </inkml:brush>
  </inkml:definitions>
  <inkml:trace contextRef="#ctx0" brushRef="#br0">73 48 4696 0 0,'-1'-1'14'0'0,"0"0"-1"0"0,0 1 1 0 0,-1-1-1 0 0,1 0 1 0 0,0 0-1 0 0,0 1 1 0 0,0-1-1 0 0,0 0 1 0 0,0 0-1 0 0,0 0 1 0 0,0 0-1 0 0,-1-2 0 0 0,-11-10 272 0 0,-6 1 317 0 0,18 11-423 0 0,-1 0 1 0 0,1 0 0 0 0,0 0 0 0 0,-1 0-1 0 0,1 0 1 0 0,0 1 0 0 0,-1-1 0 0 0,1 0-1 0 0,-1 1 1 0 0,1-1 0 0 0,-4 1 0 0 0,5 0-125 0 0,0 0 0 0 0,0 0 0 0 0,0 0 0 0 0,0 0-1 0 0,0 0 1 0 0,0 1 0 0 0,0-1 0 0 0,-1 2 825 0 0,1-2-826 0 0,0 0 1 0 0,0 0 0 0 0,-1 0 0 0 0,1 0 0 0 0,0 0 0 0 0,0 0 0 0 0,0 0 0 0 0,0 0 0 0 0,0 0 0 0 0,-1 0 0 0 0,1 1 0 0 0,0-1 0 0 0,0 0 0 0 0,0 0 0 0 0,0 0 0 0 0,-1 0 0 0 0,1-1 0 0 0,0 1 0 0 0,0 0 0 0 0,0 0-1 0 0,0 0 1 0 0,0 0 0 0 0,-1 0 0 0 0,1 0 0 0 0,0 0 0 0 0,0 0 0 0 0,0 0 110 0 0,-1-1-110 0 0,1 2-52 0 0,0-1-1 0 0,1 0 1 0 0,-1 0-1 0 0,0 1 1 0 0,0-1-1 0 0,0 0 1 0 0,0 0-1 0 0,1 1 1 0 0,-1-1-1 0 0,0 0 1 0 0,0 0-1 0 0,0 0 1 0 0,1 1-1 0 0,-1-1 1 0 0,0 0-1 0 0,0 0 1 0 0,1 0-1 0 0,-1 0 1 0 0,0 0-1 0 0,0 0 1 0 0,1 0-1 0 0,-1 1 1 0 0,0-1-1 0 0,0 0 1 0 0,1 0-1 0 0,-1 0 1 0 0,0 0-1 0 0,1 0 1 0 0,-1 0-1 0 0,0 0 1 0 0,0 0-1 0 0,1 0 1 0 0,-1-1-1 0 0,1 1 1 0 0,-1 0 23 0 0,0 0-1 0 0,0 1 0 0 0,0-1 0 0 0,1 0 1 0 0,-1 0-1 0 0,0 0 0 0 0,0 1 0 0 0,0-1 0 0 0,1 0 0 0 0,-1 0 0 0 0,0 0 0 0 0,0 0 1 0 0,1 0-1 0 0,-1 0 0 0 0,0 0 0 0 0,0 0 0 0 0,1 1 0 0 0,-1-1 0 0 0,0 0 0 0 0,0 0 1 0 0,1 0-1 0 0,-1 0 0 0 0,0 0 0 0 0,0 0 0 0 0,1 0 0 0 0,-1 0 0 0 0,0-1 1 0 0,0 1-1 0 0,1 0 0 0 0,-1 0 0 0 0,0 0 0 0 0,0 0 0 0 0,1 0 0 0 0,-1 0 0 0 0,0 0 1 0 0,0-1-1 0 0,0 1 0 0 0,1 0 0 0 0,-1 0 0 0 0,0 0 0 0 0,0 0 0 0 0,0-1 0 0 0,1 1 1 0 0,-1 0-1 0 0,0 0 0 0 0,0-1 0 0 0,0 1 0 0 0,0 0 0 0 0,0 0 0 0 0,0-1 0 0 0,0 1 1 0 0,0 0-1 0 0,1 0 0 0 0,-1-1 0 0 0,0 1 0 0 0,0 0 0 0 0,0 0 0 0 0,0-1 0 0 0,7 0-130 0 0,-3 1-791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34.526"/>
    </inkml:context>
    <inkml:brush xml:id="br0">
      <inkml:brushProperty name="width" value="0.1" units="cm"/>
      <inkml:brushProperty name="height" value="0.1" units="cm"/>
    </inkml:brush>
  </inkml:definitions>
  <inkml:trace contextRef="#ctx0" brushRef="#br0">0 108 4044 0 0,'0'0'2341'0'0,"4"0"-2445"0"0,-1 1 97 0 0,1 0 1 0 0,0 0 0 0 0,-1 1 0 0 0,1-1 0 0 0,-1 1 0 0 0,0 0-1 0 0,5 3 1 0 0,-5-3 1183 0 0,0 0-917 0 0,10 6-107 0 0,-10-6 171 0 0,6-6-259 0 0,15-7-57 0 0,-1-2 0 0 0,-1 0 0 0 0,39-31 1 0 0,-38 27-17 0 0,-2 1-89 0 0,14 3-256 0 0,-23 10 305 0 0,-3 0-116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35.099"/>
    </inkml:context>
    <inkml:brush xml:id="br0">
      <inkml:brushProperty name="width" value="0.1" units="cm"/>
      <inkml:brushProperty name="height" value="0.1" units="cm"/>
    </inkml:brush>
  </inkml:definitions>
  <inkml:trace contextRef="#ctx0" brushRef="#br0">3 78 3960 0 0,'-2'-6'0'0'0,"4"-7"76"0"0,7 36-106 0 0,-8-14 236 0 0,1-1 1 0 0,0 1 0 0 0,0 0-1 0 0,1-1 1 0 0,0 0 0 0 0,6 10 0 0 0,-8-17-92 0 0,0 0 1 0 0,1-1 0 0 0,-1 1 0 0 0,0 0 0 0 0,1-1-1 0 0,-1 1 1 0 0,1-1 0 0 0,-1 1 0 0 0,1-1 0 0 0,-1 0 0 0 0,1 1-1 0 0,-1-1 1 0 0,1 0 0 0 0,-1 0 0 0 0,1 0 0 0 0,-1 0 0 0 0,1 0-1 0 0,-1-1 1 0 0,1 1 0 0 0,-1 0 0 0 0,4-2 0 0 0,7-7 189 0 0,134-99 424 0 0,-139 103-720 0 0,1-1-89 0 0,1 0 1 0 0,0 1-1 0 0,11-5 0 0 0,-18 9 5 0 0,-1 0 1 0 0,1 0-1 0 0,0 1 0 0 0,-1-1 0 0 0,1 1 1 0 0,0-1-1 0 0,-1 1 0 0 0,1 0 0 0 0,0 0 1 0 0,0 0-1 0 0,-1 0 0 0 0,1 0 0 0 0,0 0 1 0 0,0 0-1 0 0,-1 0 0 0 0,1 1 0 0 0,0-1 0 0 0,-1 0 1 0 0,1 1-1 0 0,0 0 0 0 0,-1-1 0 0 0,1 1 1 0 0,-1 0-1 0 0,1 0 0 0 0,-1 0 0 0 0,3 2 1 0 0,3 7-664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1:35.549"/>
    </inkml:context>
    <inkml:brush xml:id="br0">
      <inkml:brushProperty name="width" value="0.1" units="cm"/>
      <inkml:brushProperty name="height" value="0.1" units="cm"/>
    </inkml:brush>
  </inkml:definitions>
  <inkml:trace contextRef="#ctx0" brushRef="#br0">1 250 4136 0 0,'0'0'446'0'0,"1"4"-500"0"0,7 13 16 0 0,-7-13 334 0 0,1 2-161 0 0,5 19 66 0 0,-5-19 1486 0 0,21-1-1299 0 0,-17-3-325 0 0,-5-2-52 0 0,0 0-1 0 0,0 0 1 0 0,0 1-1 0 0,0-1 1 0 0,0 0-1 0 0,0 0 1 0 0,0-1-1 0 0,0 1 1 0 0,0 0-1 0 0,0 0 1 0 0,0 0-1 0 0,0-1 1 0 0,0 1-1 0 0,2-1 1 0 0,8-2 36 0 0,-5 2-30 0 0,0-1-1 0 0,1 0 1 0 0,-1 0-1 0 0,0 0 1 0 0,-1-1 0 0 0,1 0-1 0 0,0 0 1 0 0,-1-1-1 0 0,10-7 1 0 0,107-100 518 0 0,39-33-905 0 0,-142 131-98 0 0,-1 1-239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05.555"/>
    </inkml:context>
    <inkml:brush xml:id="br0">
      <inkml:brushProperty name="width" value="0.1" units="cm"/>
      <inkml:brushProperty name="height" value="0.1" units="cm"/>
    </inkml:brush>
  </inkml:definitions>
  <inkml:trace contextRef="#ctx0" brushRef="#br0">267 298 8397 0 0,'0'-2'302'0'0,"0"-1"1"0"0,-1 1 0 0 0,1-1-1 0 0,-1 1 1 0 0,0-1-1 0 0,1 1 1 0 0,-1-1-1 0 0,0 1 1 0 0,0 0 0 0 0,-1-1-1 0 0,-1-2 1 0 0,-37 31 1687 0 0,32-22-1983 0 0,1 0 0 0 0,0 0 0 0 0,0 1-1 0 0,0 0 1 0 0,1 0 0 0 0,-1 0 0 0 0,-8 10 0 0 0,-35 48 115 0 0,37-45-79 0 0,-6 7 15 0 0,-15 29 0 0 0,28-43-51 0 0,0 0-1 0 0,1 0 1 0 0,0 0 0 0 0,1 0-1 0 0,-5 23 1 0 0,9-31 0 0 0,0-1 0 0 0,-1 0-1 0 0,1 1 1 0 0,0-1 0 0 0,0 1 0 0 0,1-1 0 0 0,-1 0 0 0 0,0 1-1 0 0,1-1 1 0 0,-1 0 0 0 0,1 1 0 0 0,0-1 0 0 0,0 0-1 0 0,0 1 1 0 0,0-1 0 0 0,0 0 0 0 0,0 0 0 0 0,4 4-1 0 0,-3-4 17 0 0,1 1 0 0 0,0 0 0 0 0,1-1 0 0 0,-1 0 0 0 0,0 1-1 0 0,1-1 1 0 0,-1-1 0 0 0,1 1 0 0 0,0 0 0 0 0,5 1 0 0 0,4 0 35 0 0,0-1 1 0 0,-1 0 0 0 0,1 0 0 0 0,0-1-1 0 0,0-1 1 0 0,14-1 0 0 0,-5-1-26 0 0,1-1-1 0 0,-1 0 1 0 0,0-2 0 0 0,0-1-1 0 0,-1 0 1 0 0,1-2 0 0 0,-1 0-1 0 0,-1-1 1 0 0,0-2 0 0 0,23-14-1 0 0,-39 22-4 0 0,0 1 0 0 0,-1-1 0 0 0,0 0 0 0 0,0 0 0 0 0,0 0 0 0 0,0 0 0 0 0,0-1 0 0 0,0 1 0 0 0,-1-1 0 0 0,0 0 0 0 0,0 1 0 0 0,0-1-1 0 0,0 0 1 0 0,0 0 0 0 0,-1 0 0 0 0,0-1 0 0 0,0 1 0 0 0,0 0 0 0 0,0 0 0 0 0,-1-1 0 0 0,1 1 0 0 0,-1-1 0 0 0,0 1 0 0 0,-1 0 0 0 0,1-1 0 0 0,-2-5-1 0 0,0 3-11 0 0,0 0 0 0 0,-1-1 0 0 0,0 1-1 0 0,-1 0 1 0 0,0 0 0 0 0,0 1 0 0 0,0-1-1 0 0,-1 1 1 0 0,1 0 0 0 0,-2 0 0 0 0,1 0-1 0 0,-1 1 1 0 0,1 0 0 0 0,-8-5 0 0 0,-21-12-35 0 0,-1 1 1 0 0,0 2 0 0 0,-2 1 0 0 0,0 2 0 0 0,-60-17 0 0 0,96 32 28 0 0,-1 1 0 0 0,0-1-1 0 0,0 1 1 0 0,0-1 0 0 0,1 0 0 0 0,-1 0 0 0 0,0 1 0 0 0,1-1-1 0 0,-1-1 1 0 0,-2 0 0 0 0,4 1-12 0 0,0 0 0 0 0,-1 0 0 0 0,1 0 0 0 0,0 0 0 0 0,0 0 0 0 0,0 1-1 0 0,-1-1 1 0 0,1 0 0 0 0,0 0 0 0 0,0 0 0 0 0,0 0 0 0 0,0 0 0 0 0,1 0 0 0 0,-1 0 0 0 0,0 1 0 0 0,0-1 0 0 0,0 0 0 0 0,1 0-1 0 0,-1 0 1 0 0,0 0 0 0 0,1 1 0 0 0,-1-1 0 0 0,1 0 0 0 0,-1 0 0 0 0,2-1 0 0 0,7-12-84 0 0,1 0 0 0 0,0 1 1 0 0,1 0-1 0 0,1 0 0 0 0,0 2 1 0 0,0-1-1 0 0,28-18 0 0 0,-15 13 45 0 0,1 2 0 0 0,1 0 0 0 0,44-16 0 0 0,-65 28 38 0 0,0 1-1 0 0,0 0 0 0 0,0 0 1 0 0,1 0-1 0 0,-1 1 0 0 0,0 0 1 0 0,1 0-1 0 0,9 1 0 0 0,-16 0 5 0 0,1 0-1 0 0,0 1 1 0 0,0-1 0 0 0,0 1-1 0 0,-1-1 1 0 0,1 1 0 0 0,0-1-1 0 0,0 1 1 0 0,-1 0 0 0 0,1-1 0 0 0,0 1-1 0 0,-1 0 1 0 0,1-1 0 0 0,-1 1-1 0 0,1 0 1 0 0,-1 0 0 0 0,0-1-1 0 0,1 1 1 0 0,-1 0 0 0 0,0 0-1 0 0,1 0 1 0 0,-1 0 0 0 0,0 0-1 0 0,0-1 1 0 0,0 1 0 0 0,0 0-1 0 0,0 0 1 0 0,0 0 0 0 0,0 0-1 0 0,0 0 1 0 0,0 0 0 0 0,0 0-1 0 0,0 0 1 0 0,-1 1 0 0 0,-8 41 49 0 0,6-31-37 0 0,-1 1-6 0 0,-1 1 1 0 0,1-1 0 0 0,-2 0-1 0 0,0-1 1 0 0,-1 1-1 0 0,0-1 1 0 0,0-1-1 0 0,-2 1 1 0 0,1-1 0 0 0,-1-1-1 0 0,-1 1 1 0 0,-18 14-1 0 0,21-19-188 0 0,0 0-1 0 0,0 0 0 0 0,0 1 0 0 0,1 0 0 0 0,0 0 0 0 0,0 0 0 0 0,1 1 0 0 0,0 0 0 0 0,1 0 0 0 0,-1 0 0 0 0,1 1 0 0 0,1 0 0 0 0,-3 10 1 0 0,4-12-132 0 0,1-3-36 0 0,-1 0 0 0 0,1 0 0 0 0,1 0-1 0 0,-1 0 1 0 0,0 0 0 0 0,1 0 0 0 0,0 1 0 0 0,0-1-1 0 0,0 0 1 0 0,1 0 0 0 0,-1 0 0 0 0,1 0 0 0 0,2 4-1 0 0,0 2-744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05.986"/>
    </inkml:context>
    <inkml:brush xml:id="br0">
      <inkml:brushProperty name="width" value="0.1" units="cm"/>
      <inkml:brushProperty name="height" value="0.1" units="cm"/>
    </inkml:brush>
  </inkml:definitions>
  <inkml:trace contextRef="#ctx0" brushRef="#br0">272 114 6501 0 0,'11'-9'303'0'0,"-6"7"-137"0"0,-1-1-1 0 0,0 0 1 0 0,0 0-1 0 0,0-1 1 0 0,0 1-1 0 0,-1-1 1 0 0,1 0-1 0 0,-1 0 1 0 0,5-8-1 0 0,-1 0 457 0 0,-5 9-449 0 0,0 0 1 0 0,0-1-1 0 0,0 1 0 0 0,0-1 1 0 0,-1 0-1 0 0,1 1 1 0 0,0-6-1 0 0,-2 9-145 0 0,0-1 1 0 0,1 1-1 0 0,-1-1 1 0 0,0 1-1 0 0,-1-1 1 0 0,1 0-1 0 0,0 1 0 0 0,0-1 1 0 0,0 1-1 0 0,0-1 1 0 0,0 1-1 0 0,0-1 0 0 0,-1 1 1 0 0,1-1-1 0 0,0 1 1 0 0,-1-1-1 0 0,1 1 1 0 0,0-1-1 0 0,-1 1 0 0 0,1-1 1 0 0,0 1-1 0 0,-1-1 1 0 0,-1 0 15 0 0,1 0 1 0 0,-1 1 0 0 0,1-1-1 0 0,0 1 1 0 0,-1-1-1 0 0,1 1 1 0 0,-1-1 0 0 0,1 1-1 0 0,-1 0 1 0 0,1 0-1 0 0,-1 0 1 0 0,-2 0 0 0 0,-20 2 131 0 0,1 1 0 0 0,-1 1-1 0 0,1 1 1 0 0,0 1 0 0 0,-37 15 0 0 0,-33 8 10 0 0,89-28-182 0 0,0 0 1 0 0,-1 0-1 0 0,1 1 0 0 0,0-1 0 0 0,0 1 1 0 0,1 0-1 0 0,-1 0 0 0 0,-6 5 0 0 0,9-7-1 0 0,0 1-1 0 0,1 0 1 0 0,-1 0 0 0 0,0 0-1 0 0,0 0 1 0 0,1 0-1 0 0,-1 0 1 0 0,0 0-1 0 0,1 0 1 0 0,-1 0-1 0 0,1 1 1 0 0,0-1-1 0 0,-1 0 1 0 0,1 0-1 0 0,0 0 1 0 0,0 1-1 0 0,0-1 1 0 0,0 0-1 0 0,-1 0 1 0 0,2 0 0 0 0,-1 1-1 0 0,0-1 1 0 0,0 0-1 0 0,0 0 1 0 0,1 0-1 0 0,-1 1 1 0 0,0-1-1 0 0,1 0 1 0 0,-1 0-1 0 0,1 0 1 0 0,-1 0-1 0 0,1 0 1 0 0,0 0-1 0 0,-1 0 1 0 0,2 1 0 0 0,0 0-8 0 0,-1-1 1 0 0,0 1-1 0 0,0-1 1 0 0,1 0-1 0 0,-1 1 1 0 0,0-1-1 0 0,1 0 0 0 0,-1 0 1 0 0,1 0-1 0 0,0 0 1 0 0,-1 0-1 0 0,1 0 1 0 0,0-1-1 0 0,0 1 1 0 0,-1-1-1 0 0,1 1 1 0 0,0-1-1 0 0,3 1 1 0 0,0-1 4 0 0,-1 0 1 0 0,1 0 0 0 0,-1 0-1 0 0,1-1 1 0 0,-1 0-1 0 0,1 0 1 0 0,6-2-1 0 0,2-2 21 0 0,0-1 0 0 0,-1 0-1 0 0,0-1 1 0 0,14-9 0 0 0,-14 5-71 0 0,0 5 788 0 0,-12 6-720 0 0,1 1 0 0 0,0-1 0 0 0,-1 1 0 0 0,1-1 0 0 0,-1 1 0 0 0,1-1 0 0 0,-1 1-1 0 0,1 0 1 0 0,-1-1 0 0 0,1 1 0 0 0,-1 0 0 0 0,1 0 0 0 0,-1-1 0 0 0,0 1 0 0 0,1 0 0 0 0,-1 0-1 0 0,0 0 1 0 0,0 0 0 0 0,5 15 10 0 0,-2-1 1 0 0,0 1-1 0 0,1 16 0 0 0,-1-7 16 0 0,4 54 7 0 0,-4-46-69 0 0,9 50 0 0 0,-9-75-189 0 0,0-1 0 0 0,0 1 0 0 0,1-1 0 0 0,0 0 0 0 0,0 0 0 0 0,1 0 0 0 0,0 0-1 0 0,0-1 1 0 0,1 0 0 0 0,-1 0 0 0 0,1 0 0 0 0,1-1 0 0 0,9 7 0 0 0,-4-4-831 0 0,11-1-55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06.327"/>
    </inkml:context>
    <inkml:brush xml:id="br0">
      <inkml:brushProperty name="width" value="0.1" units="cm"/>
      <inkml:brushProperty name="height" value="0.1" units="cm"/>
    </inkml:brush>
  </inkml:definitions>
  <inkml:trace contextRef="#ctx0" brushRef="#br0">0 112 9165 0 0,'1'-3'61'0'0,"0"1"1"0"0,0 0 0 0 0,-1-1-1 0 0,0 1 1 0 0,1-1-1 0 0,-1 1 1 0 0,0-1-1 0 0,0 1 1 0 0,0 0 0 0 0,-1-3-1 0 0,1-8 806 0 0,0 11-774 0 0,1 1 0 0 0,0 0 0 0 0,-1-1 0 0 0,1 1 0 0 0,0 0 0 0 0,0 0 0 0 0,0-1 0 0 0,0 1 0 0 0,0 0 0 0 0,1 0 0 0 0,-1 0 0 0 0,0 0 0 0 0,0 1 0 0 0,3-2 0 0 0,23-13 511 0 0,-7 7-588 0 0,1 1 0 0 0,0 1-1 0 0,0 1 1 0 0,0 1-1 0 0,0 1 1 0 0,1 1 0 0 0,-1 1-1 0 0,1 1 1 0 0,-1 0-1 0 0,34 6 1 0 0,-53-5-17 0 0,0-1 0 0 0,1 1 0 0 0,-1-1 1 0 0,0 1-1 0 0,0 0 0 0 0,0 0 0 0 0,-1 0 0 0 0,1 0 0 0 0,0 0 1 0 0,0 0-1 0 0,0 0 0 0 0,-1 1 0 0 0,1-1 0 0 0,-1 1 0 0 0,4 2 1 0 0,-5-2 7 0 0,1-1 0 0 0,-1 0 0 0 0,1 0 0 0 0,-1 1-1 0 0,1-1 1 0 0,-1 0 0 0 0,0 1 0 0 0,0-1 0 0 0,0 0 0 0 0,1 1 0 0 0,-1-1 0 0 0,-1 0 0 0 0,1 1 0 0 0,0-1 0 0 0,0 0 0 0 0,0 1 0 0 0,-1-1 0 0 0,1 0 0 0 0,0 0 0 0 0,-1 1 0 0 0,0-1 0 0 0,1 0 0 0 0,-1 0 0 0 0,0 0 0 0 0,1 1 0 0 0,-2 0 0 0 0,-25 40 245 0 0,3 2 0 0 0,1 1 0 0 0,2 0 0 0 0,-17 55 0 0 0,34-87-370 0 0,0-1 0 0 0,1 1 0 0 0,0 0 0 0 0,0 0 0 0 0,2 0 0 0 0,-1 0 0 0 0,2 1 0 0 0,0-1 0 0 0,3 21 0 0 0,-3-33 67 0 0,0 4-415 0 0,1-1-1 0 0,0 1 1 0 0,0-1-1 0 0,0 1 1 0 0,4 7 0 0 0,-4-3-791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06.664"/>
    </inkml:context>
    <inkml:brush xml:id="br0">
      <inkml:brushProperty name="width" value="0.1" units="cm"/>
      <inkml:brushProperty name="height" value="0.1" units="cm"/>
    </inkml:brush>
  </inkml:definitions>
  <inkml:trace contextRef="#ctx0" brushRef="#br0">14 137 9333 0 0,'-2'-7'-10'0'0,"-1"1"1"0"0,1-1-1 0 0,0 1 1 0 0,1-1-1 0 0,0 0 1 0 0,-1-13 0 0 0,2 18 29 0 0,0-1 1 0 0,0 1 0 0 0,1-1 0 0 0,-1 1 0 0 0,1-1 0 0 0,-1 1 0 0 0,1-1 0 0 0,0 1 0 0 0,0 0 0 0 0,0-1 0 0 0,0 1 0 0 0,0 0 0 0 0,0 0 0 0 0,1 0 0 0 0,-1 0 0 0 0,1 0 0 0 0,0 0 0 0 0,-1 0 0 0 0,1 1 0 0 0,0-1 0 0 0,0 1 0 0 0,0-1 0 0 0,2-1 0 0 0,5-1 33 0 0,-1 0 0 0 0,1 1 0 0 0,0 0 0 0 0,0 0 0 0 0,0 1 0 0 0,0 0 0 0 0,18-1 0 0 0,69 2-243 0 0,-65 2 24 0 0,100 3-1962 0 0,-101-4 1263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07.006"/>
    </inkml:context>
    <inkml:brush xml:id="br0">
      <inkml:brushProperty name="width" value="0.1" units="cm"/>
      <inkml:brushProperty name="height" value="0.1" units="cm"/>
    </inkml:brush>
  </inkml:definitions>
  <inkml:trace contextRef="#ctx0" brushRef="#br0">67 57 6973 0 0,'0'0'2739'0'0,"-7"-9"-1961"0"0,-1-3-506 0 0,4 6-12 0 0,0 0-1 0 0,0 0 0 0 0,-1 1 0 0 0,-6-7 2400 0 0,2 29-2449 0 0,9-3-178 0 0,-1 1 1 0 0,-3 16-1 0 0,-2 20-46 0 0,3 75-45 0 0,5-89 75 0 0,-2-37-54 0 0,0 0 0 0 0,0 1 0 0 0,0-1 0 0 0,0 0 1 0 0,0 0-1 0 0,0 1 0 0 0,0-1 0 0 0,0 0 0 0 0,0 1 0 0 0,0-1 0 0 0,0 0 1 0 0,1 0-1 0 0,-1 0 0 0 0,0 1 0 0 0,0-1 0 0 0,0 0 0 0 0,0 0 1 0 0,0 1-1 0 0,1-1 0 0 0,-1 0 0 0 0,0 0 0 0 0,0 0 0 0 0,0 0 0 0 0,1 1 1 0 0,-1-1-1 0 0,0 0 0 0 0,0 0 0 0 0,1 0 0 0 0,-1 0 0 0 0,0 0 0 0 0,0 0 1 0 0,1 0-1 0 0,-1 1 0 0 0,0-1 0 0 0,1 0 0 0 0,18-5-55 0 0,59-16 72 0 0,-74 20 22 0 0,0 0 0 0 0,0 0 0 0 0,-1-1 0 0 0,1 1 0 0 0,0-1 0 0 0,-1 0 0 0 0,1 0 0 0 0,-1 0 0 0 0,0-1 0 0 0,0 1 0 0 0,0-1 0 0 0,0 0 0 0 0,5-5 0 0 0,0-2 19 0 0,6-5 184 0 0,21-32 1 0 0,-24 30 101 0 0,21-22 1 0 0,-31 38-70 0 0,-5 36-150 0 0,-13 113-41 0 0,0-49 3 0 0,14-86-162 0 0,0 1 1 0 0,0 17-1 0 0,-1-4-402 0 0,3-19 47 0 0,0 1-1 0 0,0-1 1 0 0,0 1 0 0 0,1-1-1 0 0,2 14 1 0 0,2-6-870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07.347"/>
    </inkml:context>
    <inkml:brush xml:id="br0">
      <inkml:brushProperty name="width" value="0.1" units="cm"/>
      <inkml:brushProperty name="height" value="0.1" units="cm"/>
    </inkml:brush>
  </inkml:definitions>
  <inkml:trace contextRef="#ctx0" brushRef="#br0">54 7 8729 0 0,'2'-7'3759'0'0,"-1"30"-2512"0"0,0 62-981 0 0,-2 75 90 0 0,-1-124-553 0 0,-1-1-1 0 0,-12 50 1 0 0,11-68-914 0 0,-1 0 0 0 0,0 0 0 0 0,-13 25 1 0 0,14-33-255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6.049"/>
    </inkml:context>
    <inkml:brush xml:id="br0">
      <inkml:brushProperty name="width" value="0.1" units="cm"/>
      <inkml:brushProperty name="height" value="0.1" units="cm"/>
    </inkml:brush>
  </inkml:definitions>
  <inkml:trace contextRef="#ctx0" brushRef="#br0">155 105 6409 0 0,'-17'-13'90'0'0,"-52"-41"70"0"0,52 41 1966 0 0,-26-8-1063 0 0,34 17 1902 0 0,30 19-2885 0 0,10 6-68 0 0,19 13-4 0 0,54 47 0 0 0,-100-77 6 0 0,0 0 0 0 0,0 0-1 0 0,0 0 1 0 0,0 1 0 0 0,-1-1 0 0 0,0 1-1 0 0,0 0 1 0 0,0 0 0 0 0,0 1 0 0 0,2 8-1 0 0,-4-11 8 0 0,0 0 0 0 0,-1 0 0 0 0,1 0 0 0 0,-1 0 0 0 0,0-1 0 0 0,0 1 0 0 0,0 0 0 0 0,0 0 0 0 0,-1 0 0 0 0,1 0 0 0 0,-1 0 0 0 0,0 0 0 0 0,1 0 0 0 0,-2 0 0 0 0,1-1 0 0 0,0 1 0 0 0,0 0 0 0 0,-1-1 0 0 0,1 1 0 0 0,-1-1 0 0 0,0 1 0 0 0,-3 2 0 0 0,-3 3 25 0 0,0-1-1 0 0,0 0 0 0 0,-1 0 0 0 0,0-1 1 0 0,-1-1-1 0 0,0 1 0 0 0,1-1 1 0 0,-15 5-1 0 0,-87 22-3608 0 0,106-30 3169 0 0,-4 1-931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07.840"/>
    </inkml:context>
    <inkml:brush xml:id="br0">
      <inkml:brushProperty name="width" value="0.1" units="cm"/>
      <inkml:brushProperty name="height" value="0.1" units="cm"/>
    </inkml:brush>
  </inkml:definitions>
  <inkml:trace contextRef="#ctx0" brushRef="#br0">93 14 7969 0 0,'-1'-1'43'0'0,"-1"1"0"0"0,1-1 0 0 0,0 1 1 0 0,0-1-1 0 0,0 1 0 0 0,0-1 0 0 0,-1 1 0 0 0,1 0 1 0 0,0 0-1 0 0,0 0 0 0 0,0-1 0 0 0,-1 1 0 0 0,1 0 1 0 0,0 0-1 0 0,-2 1 0 0 0,2-1-14 0 0,0 1 1 0 0,1 0-1 0 0,-1-1 1 0 0,0 1-1 0 0,0 0 1 0 0,1-1-1 0 0,-1 1 0 0 0,0 0 1 0 0,1 0-1 0 0,-1 0 1 0 0,1 0-1 0 0,-1 0 1 0 0,1-1-1 0 0,0 1 0 0 0,-1 0 1 0 0,1 0-1 0 0,0 0 1 0 0,0 0-1 0 0,-1 0 1 0 0,1 0-1 0 0,0 1 1 0 0,-30 220 1120 0 0,26-198-1102 0 0,-1-4-31 0 0,2-1 0 0 0,0 1 1 0 0,1 0-1 0 0,2 38 0 0 0,-1-45-162 0 0,-4-16-350 0 0,4 0 409 0 0,0 1-1 0 0,0 0 1 0 0,0 0-1 0 0,0-1 1 0 0,0 1-1 0 0,1-1 1 0 0,-1 1-1 0 0,0-5 1 0 0,2-7 41 0 0,0 1 1 0 0,1-1 0 0 0,1 1 0 0 0,0-1 0 0 0,1 1 0 0 0,6-13 0 0 0,37-76 74 0 0,-35 79 29 0 0,0 1 0 0 0,1 1 0 0 0,1 0 0 0 0,2 0 1 0 0,0 2-1 0 0,18-18 0 0 0,-33 35-42 0 0,0 1 0 0 0,0 0 0 0 0,1 0 0 0 0,-1 0 1 0 0,0 0-1 0 0,0 1 0 0 0,1-1 0 0 0,-1 0 0 0 0,0 0 0 0 0,1 1 0 0 0,-1-1 0 0 0,1 1 1 0 0,-1-1-1 0 0,1 1 0 0 0,-1 0 0 0 0,4-1 0 0 0,-5 2-7 0 0,1-1 0 0 0,-1 1 0 0 0,1-1 0 0 0,0 1 0 0 0,-1 0 0 0 0,1-1 0 0 0,-1 1 0 0 0,1 0 0 0 0,-1-1 0 0 0,0 1 0 0 0,1 0 0 0 0,-1 0 0 0 0,0-1 0 0 0,1 1 0 0 0,-1 0 0 0 0,0 0 0 0 0,0-1 0 0 0,0 1 0 0 0,0 0 0 0 0,1 0 0 0 0,-1 0 0 0 0,0 0 0 0 0,-1-1 0 0 0,1 1 0 0 0,0 0 0 0 0,0 0 0 0 0,0 0 0 0 0,0 0 0 0 0,-1-1 0 0 0,1 1 0 0 0,-1 1 0 0 0,-4 32 197 0 0,1 1 0 0 0,1 1 0 0 0,2-1 1 0 0,6 63-1 0 0,-2-84-65 0 0,0 0 0 0 0,0 0 0 0 0,8 18 1 0 0,-9-27-96 0 0,-1-1 1 0 0,1 0 0 0 0,0 0 0 0 0,1 0 0 0 0,-1 0 0 0 0,1 0 0 0 0,0 0 0 0 0,0-1 0 0 0,0 1 0 0 0,0-1-1 0 0,0 0 1 0 0,1 0 0 0 0,0 0 0 0 0,5 3 0 0 0,-7-5-29 0 0,-1-1 0 0 0,1 0-1 0 0,-1 0 1 0 0,1 0 0 0 0,0 0-1 0 0,-1 0 1 0 0,1 0 0 0 0,-1 0 0 0 0,1 0-1 0 0,0 0 1 0 0,-1-1 0 0 0,1 1-1 0 0,-1-1 1 0 0,1 1 0 0 0,-1-1-1 0 0,1 0 1 0 0,-1 0 0 0 0,0 1 0 0 0,3-3-1 0 0,30-24-8 0 0,-24 19-55 0 0,-1 0-44 0 0,0-1 1 0 0,-1 0-1 0 0,0 0 1 0 0,0 0 0 0 0,-1-1-1 0 0,0 0 1 0 0,-1-1-1 0 0,0 1 1 0 0,0-1-1 0 0,-1-1 1 0 0,-1 1-1 0 0,5-17 1 0 0,-3-1 109 0 0,-1 1 0 0 0,-1-1 0 0 0,-1 0 0 0 0,-2-34-1 0 0,-1 61-17 0 0,0 0 0 0 0,0-1-1 0 0,1 1 1 0 0,-1 0 0 0 0,0-1-1 0 0,1 1 1 0 0,0 0-1 0 0,-1-1 1 0 0,2-2 0 0 0,-1 4-5 0 0,-1 1 1 0 0,1-1-1 0 0,0 0 1 0 0,-1 0-1 0 0,1 0 1 0 0,0 1-1 0 0,0-1 1 0 0,-1 0 0 0 0,1 1-1 0 0,0-1 1 0 0,0 1-1 0 0,0-1 1 0 0,0 1-1 0 0,0-1 1 0 0,0 1-1 0 0,0 0 1 0 0,0-1-1 0 0,0 1 1 0 0,0 0 0 0 0,0 0-1 0 0,0 0 1 0 0,0 0-1 0 0,2 0 1 0 0,-3 0-1 0 0,9 99-70 0 0,-1 5 69 0 0,-7-85-12 0 0,0-14-29 0 0,0 0 0 0 0,-1 0 0 0 0,0 0 0 0 0,0 0 0 0 0,-1 0 0 0 0,1 0 0 0 0,-1 0 0 0 0,0 0 0 0 0,-3 9 0 0 0,4-14 13 0 0,0 0 0 0 0,0 1 0 0 0,0-1 0 0 0,0 0 0 0 0,0 0 0 0 0,0 1 0 0 0,0-1 0 0 0,-1 0 0 0 0,1 0 0 0 0,0 0 0 0 0,0 1-1 0 0,0-1 1 0 0,0 0 0 0 0,0 0 0 0 0,-1 0 0 0 0,1 1 0 0 0,0-1 0 0 0,0 0 0 0 0,0 0 0 0 0,-1 0 0 0 0,1 0 0 0 0,0 1 0 0 0,0-1 0 0 0,0 0-1 0 0,-1 0 1 0 0,1 0 0 0 0,0 0 0 0 0,0 0 0 0 0,-1 0 0 0 0,1 0 0 0 0,0 0 0 0 0,0 0 0 0 0,-1 0 0 0 0,1 0 0 0 0,0 0 0 0 0,0 0 0 0 0,-1 0 0 0 0,1 0-1 0 0,0 0 1 0 0,0 0 0 0 0,-1 0 0 0 0,1 0 0 0 0,0 0 0 0 0,0 0 0 0 0,-1-1 0 0 0,1 1 0 0 0,0 0 0 0 0,-4-12-2141 0 0,4 3 1304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08.350"/>
    </inkml:context>
    <inkml:brush xml:id="br0">
      <inkml:brushProperty name="width" value="0.1" units="cm"/>
      <inkml:brushProperty name="height" value="0.1" units="cm"/>
    </inkml:brush>
  </inkml:definitions>
  <inkml:trace contextRef="#ctx0" brushRef="#br0">27 180 7101 0 0,'8'-3'-4'0'0,"-7"6"63"0"0,0 0-1 0 0,1 1 1 0 0,-1-1 0 0 0,0 0 0 0 0,-1 0 0 0 0,1 1 0 0 0,0-1-1 0 0,-1 0 1 0 0,0 1 0 0 0,0 3 0 0 0,2 8 95 0 0,4 36 179 0 0,0 54 0 0 0,-7-99-324 0 0,1 0 0 0 0,-1 1 0 0 0,0-1-1 0 0,-3 9 1 0 0,4-14-8 0 0,-1 1 0 0 0,1-1-1 0 0,0 0 1 0 0,-1 0 0 0 0,1 0-1 0 0,0 1 1 0 0,-1-1-1 0 0,1 0 1 0 0,-1 0 0 0 0,0 0-1 0 0,1 0 1 0 0,-1 0 0 0 0,0 0-1 0 0,0 0 1 0 0,0 0 0 0 0,1-1-1 0 0,-1 1 1 0 0,0 0-1 0 0,0 0 1 0 0,0-1 0 0 0,0 1-1 0 0,0 0 1 0 0,-1-1 0 0 0,1 1-1 0 0,0-1 1 0 0,0 0 0 0 0,0 1-1 0 0,0-1 1 0 0,-3 1-1 0 0,3-2 10 0 0,-1 0-1 0 0,1 1 0 0 0,0-1 0 0 0,-1 0 0 0 0,1 0 0 0 0,0 0 0 0 0,-1 0 0 0 0,1 0 0 0 0,0 0 1 0 0,0-1-1 0 0,0 1 0 0 0,0 0 0 0 0,0-1 0 0 0,0 1 0 0 0,0 0 0 0 0,0-1 0 0 0,1 1 0 0 0,-1-1 0 0 0,0 1 1 0 0,1-1-1 0 0,0 0 0 0 0,-1 1 0 0 0,1-1 0 0 0,0 1 0 0 0,0-1 0 0 0,0 0 0 0 0,0 1 0 0 0,0-3 1 0 0,-1-6 3 0 0,1 0 1 0 0,1 0 0 0 0,1-14-1 0 0,10-30 6 0 0,2 0 0 0 0,2 1 0 0 0,34-73-1 0 0,-44 108 39 0 0,6-16 31 0 0,-11 33-77 0 0,-1-1 0 0 0,1 1 0 0 0,0 0-1 0 0,-1 0 1 0 0,1-1 0 0 0,0 1 0 0 0,0 0 0 0 0,0 0-1 0 0,0 0 1 0 0,0 0 0 0 0,0 0 0 0 0,0 0 0 0 0,0 0-1 0 0,1 0 1 0 0,-1 1 0 0 0,0-1 0 0 0,0 0 0 0 0,3 0 0 0 0,-3 1-8 0 0,-1 0 0 0 0,1 0 0 0 0,0 1 1 0 0,0-1-1 0 0,0 0 0 0 0,0 1 1 0 0,0-1-1 0 0,-1 1 0 0 0,1-1 0 0 0,0 1 1 0 0,0-1-1 0 0,0 1 0 0 0,-1 0 1 0 0,1-1-1 0 0,-1 1 0 0 0,1 0 0 0 0,0-1 1 0 0,-1 1-1 0 0,2 1 0 0 0,9 17-11 0 0,-10-18 11 0 0,15 27-12 0 0,-6-12-4 0 0,0 0 0 0 0,-2 1 0 0 0,8 21 0 0 0,-14-33 19 0 0,-1 0 0 0 0,1-1-1 0 0,-1 1 1 0 0,-1 0 0 0 0,1 0-1 0 0,-1 0 1 0 0,1 0 0 0 0,-1 0-1 0 0,-1 0 1 0 0,1 0 0 0 0,-1-1-1 0 0,0 1 1 0 0,0 0 0 0 0,0 0-1 0 0,-1 0 1 0 0,1-1 0 0 0,-4 5 0 0 0,2-2 57 0 0,-1-1 0 0 0,-1 1 1 0 0,1-1-1 0 0,-1-1 1 0 0,0 1-1 0 0,-1-1 1 0 0,1 1-1 0 0,-1-1 0 0 0,-12 7 1 0 0,-1-1 396 0 0,-42 18 1 0 0,44-22-280 0 0,16-6-160 0 0,-1 0 0 0 0,1-1-1 0 0,0 1 1 0 0,0 0 0 0 0,0 0-1 0 0,0 0 1 0 0,0 0 0 0 0,0 0-1 0 0,0 0 1 0 0,0 0-1 0 0,0 0 1 0 0,0 0 0 0 0,0 1-1 0 0,1-1 1 0 0,-1 0 0 0 0,0 0-1 0 0,1 1 1 0 0,-1-1 0 0 0,1 0-1 0 0,0 1 1 0 0,-1-1 0 0 0,1 1-1 0 0,0-1 1 0 0,0 0 0 0 0,0 1-1 0 0,0-1 1 0 0,0 1 0 0 0,0-1-1 0 0,0 1 1 0 0,1-1-1 0 0,-1 0 1 0 0,0 1 0 0 0,1-1-1 0 0,-1 0 1 0 0,1 1 0 0 0,0-1-1 0 0,1 3 1 0 0,3 6 119 0 0,0-1-1 0 0,1 1 1 0 0,11 14-1 0 0,-15-21-118 0 0,88 97 421 0 0,-8-8-858 0 0,-71-78-121 0 0,0 0 1 0 0,-2 0-1 0 0,0 1 1 0 0,13 31-1 0 0,-14-20-707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31.926"/>
    </inkml:context>
    <inkml:brush xml:id="br0">
      <inkml:brushProperty name="width" value="0.1" units="cm"/>
      <inkml:brushProperty name="height" value="0.1" units="cm"/>
    </inkml:brush>
  </inkml:definitions>
  <inkml:trace contextRef="#ctx0" brushRef="#br0">128 238 5941 0 0,'0'0'368'0'0,"-10"2"-197"0"0,-50 10 1147 0 0,50-9-1294 0 0,6-2 1 0 0,0 0 0 0 0,-1 0 1 0 0,1 0-1 0 0,0 0 0 0 0,0-1 0 0 0,-7 1 1 0 0,9 3 56 0 0,-5 15 2 0 0,5-14 71 0 0,6-2-30 0 0,12 9-15 0 0,-12-10 841 0 0,11-15-849 0 0,0 0-78 0 0,5-3-3 0 0,-2-1 0 0 0,1 0 1 0 0,-2-1-1 0 0,-1-1 0 0 0,18-26 1 0 0,-19 20-15 0 0,23-29 0 0 0,-32 46-8 0 0,1 0 0 0 0,0 1 0 0 0,0 0-1 0 0,1 0 1 0 0,0 1 0 0 0,0 0 0 0 0,11-7-1 0 0,-15 12-45 0 0,-1 0 1 0 0,0 0-1 0 0,1 0 0 0 0,-1 0 1 0 0,1 0-1 0 0,-1 1 0 0 0,1-1 0 0 0,0 1 1 0 0,-1 0-1 0 0,1 0 0 0 0,-1 0 0 0 0,1 1 1 0 0,-1-1-1 0 0,1 1 0 0 0,-1 0 0 0 0,1 0 1 0 0,-1 0-1 0 0,0 1 0 0 0,1-1 0 0 0,-1 1 1 0 0,0 0-1 0 0,0-1 0 0 0,0 1 1 0 0,0 1-1 0 0,0-1 0 0 0,-1 0 0 0 0,1 1 1 0 0,-1-1-1 0 0,3 5 0 0 0,13 16-674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27.201"/>
    </inkml:context>
    <inkml:brush xml:id="br0">
      <inkml:brushProperty name="width" value="0.1" units="cm"/>
      <inkml:brushProperty name="height" value="0.1" units="cm"/>
    </inkml:brush>
  </inkml:definitions>
  <inkml:trace contextRef="#ctx0" brushRef="#br0">26 28 10185 0 0,'-10'-14'433'0'0,"10"14"-387"0"0,0-1 0 0 0,0 0 0 0 0,0 0-1 0 0,-1 1 1 0 0,1-1 0 0 0,0 0 0 0 0,-1 1-1 0 0,1-1 1 0 0,0 1 0 0 0,-1-1 0 0 0,1 0-1 0 0,-1 1 1 0 0,1-1 0 0 0,-1 1 0 0 0,1-1 0 0 0,-1 1-1 0 0,0 0 1 0 0,1-1 0 0 0,-1 1 0 0 0,1-1-1 0 0,-1 1 1 0 0,0 0 0 0 0,1 0 0 0 0,-1-1-1 0 0,0 1 1 0 0,1 0 0 0 0,-1 0 0 0 0,0 0-1 0 0,0 0 1 0 0,7 23 903 0 0,11 39-516 0 0,-2 2-1 0 0,10 86 1 0 0,-24-61-154 0 0,-2-61-1309 0 0,5 51-1 0 0,-2-71-839 0 0,3-13 749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27.540"/>
    </inkml:context>
    <inkml:brush xml:id="br0">
      <inkml:brushProperty name="width" value="0.1" units="cm"/>
      <inkml:brushProperty name="height" value="0.1" units="cm"/>
    </inkml:brush>
  </inkml:definitions>
  <inkml:trace contextRef="#ctx0" brushRef="#br0">211 54 8001 0 0,'1'-13'143'0'0,"0"11"-72"0"0,-1 0 0 0 0,0 1 1 0 0,0-1-1 0 0,0 0 0 0 0,0 0 1 0 0,0 1-1 0 0,0-1 0 0 0,0 0 1 0 0,0 0-1 0 0,-1 0 0 0 0,1 1 1 0 0,-1-1-1 0 0,1 0 0 0 0,-1 1 1 0 0,0-1-1 0 0,0 0 0 0 0,1 1 1 0 0,-1-1-1 0 0,0 1 0 0 0,-2-2 1 0 0,3 3-18 0 0,0-1 0 0 0,0 1 0 0 0,-1 0 1 0 0,1-1-1 0 0,0 1 0 0 0,-1 0 0 0 0,1 0 1 0 0,0 0-1 0 0,-1-1 0 0 0,1 1 0 0 0,0 0 1 0 0,-1 0-1 0 0,1 0 0 0 0,0 0 0 0 0,-1-1 1 0 0,1 1-1 0 0,-1 0 0 0 0,1 0 1 0 0,0 0-1 0 0,-1 0 0 0 0,1 0 0 0 0,0 0 1 0 0,-1 0-1 0 0,1 0 0 0 0,-1 0 0 0 0,1 0 1 0 0,0 0-1 0 0,-1 0 0 0 0,1 1 0 0 0,-1-1 1 0 0,1 0-1 0 0,0 0 0 0 0,-1 0 0 0 0,1 1 1 0 0,-11 13 672 0 0,0 21-310 0 0,11-35-417 0 0,-7 19 154 0 0,1-1-1 0 0,-2 0 1 0 0,-11 19-1 0 0,-4 8 87 0 0,10-14-100 0 0,0 0 0 0 0,-9 40 0 0 0,18-55-90 0 0,1 1 0 0 0,0-1 0 0 0,2 1 1 0 0,-1 0-1 0 0,2 0 0 0 0,2 23 1 0 0,-2-36-68 0 0,1 0 0 0 0,0 0 0 0 0,0 0 1 0 0,1 0-1 0 0,-1 0 0 0 0,1 0 0 0 0,0 0 1 0 0,0 0-1 0 0,0 0 0 0 0,0-1 1 0 0,1 1-1 0 0,-1-1 0 0 0,1 1 0 0 0,0-1 1 0 0,0 0-1 0 0,0 0 0 0 0,0-1 0 0 0,7 5 1 0 0,-7-5 3 0 0,-1-1 1 0 0,0 0 0 0 0,1 0 0 0 0,-1-1 0 0 0,0 1 0 0 0,1 0-1 0 0,-1-1 1 0 0,1 0 0 0 0,-1 1 0 0 0,1-1 0 0 0,-1 0-1 0 0,1 0 1 0 0,-1 0 0 0 0,1-1 0 0 0,-1 1 0 0 0,1-1-1 0 0,-1 1 1 0 0,1-1 0 0 0,-1 0 0 0 0,0 0 0 0 0,1 0 0 0 0,-1 0-1 0 0,0 0 1 0 0,0-1 0 0 0,0 1 0 0 0,0-1 0 0 0,0 1-1 0 0,0-1 1 0 0,0 0 0 0 0,0 1 0 0 0,-1-1 0 0 0,4-4 0 0 0,1-4-54 0 0,-1 1 1 0 0,1-1-1 0 0,-2-1 1 0 0,1 1 0 0 0,-2 0-1 0 0,1-1 1 0 0,-1 0-1 0 0,-1 0 1 0 0,2-19 0 0 0,-4 27 65 0 0,0 0 1 0 0,0 0 0 0 0,0 0-1 0 0,0 0 1 0 0,-1 0 0 0 0,0 0-1 0 0,1 0 1 0 0,-1 1 0 0 0,0-1 0 0 0,0 0-1 0 0,-1 0 1 0 0,1 0 0 0 0,-1 1-1 0 0,-2-4 1 0 0,3 5-2 0 0,1 0-1 0 0,-1 0 1 0 0,0 0 0 0 0,0 0-1 0 0,0 0 1 0 0,0 1-1 0 0,0-1 1 0 0,0 0 0 0 0,0 1-1 0 0,0-1 1 0 0,0 1-1 0 0,0-1 1 0 0,0 1 0 0 0,0 0-1 0 0,-1-1 1 0 0,1 1 0 0 0,0 0-1 0 0,0 0 1 0 0,0 0-1 0 0,-1 0 1 0 0,1 0 0 0 0,0 0-1 0 0,0 0 1 0 0,0 0-1 0 0,-1 0 1 0 0,1 0 0 0 0,0 1-1 0 0,0-1 1 0 0,0 1 0 0 0,0-1-1 0 0,0 1 1 0 0,0-1-1 0 0,0 1 1 0 0,0-1 0 0 0,0 1-1 0 0,0 0 1 0 0,-2 1 0 0 0,-18 14-56 0 0,-4 2-78 0 0,0 2-1 0 0,1 1 1 0 0,-23 27-1 0 0,36-30-609 0 0,11-18 639 0 0,-1 1 1 0 0,1 0 0 0 0,-1 0-1 0 0,1-1 1 0 0,0 1 0 0 0,-1 0 0 0 0,1 0-1 0 0,0-1 1 0 0,0 1 0 0 0,0 0-1 0 0,0 0 1 0 0,0-1 0 0 0,-1 1 0 0 0,1 0-1 0 0,1 0 1 0 0,-1 0 0 0 0,0-1-1 0 0,0 1 1 0 0,0 1 0 0 0,6 4-1059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27.906"/>
    </inkml:context>
    <inkml:brush xml:id="br0">
      <inkml:brushProperty name="width" value="0.1" units="cm"/>
      <inkml:brushProperty name="height" value="0.1" units="cm"/>
    </inkml:brush>
  </inkml:definitions>
  <inkml:trace contextRef="#ctx0" brushRef="#br0">206 13 9401 0 0,'0'-1'3'0'0,"0"1"0"0"0,0-1 0 0 0,0 1 0 0 0,-1-1 0 0 0,1 1 0 0 0,0-1 0 0 0,0 1 0 0 0,0-1 0 0 0,0 1 0 0 0,0-1 0 0 0,-1 1 0 0 0,1-1 0 0 0,0 1 0 0 0,0 0 0 0 0,-1-1 0 0 0,1 1 0 0 0,0-1 0 0 0,-1 1 0 0 0,1 0 0 0 0,0-1 0 0 0,-1 1 0 0 0,1 0 0 0 0,-1 0 0 0 0,1-1 0 0 0,-1 1 0 0 0,1 0 0 0 0,0 0 0 0 0,-1-1 0 0 0,1 1 0 0 0,-1 0 0 0 0,1 0 0 0 0,-1 0 0 0 0,1 0 0 0 0,-1 0 0 0 0,1 0 0 0 0,-1 0 0 0 0,1 0 0 0 0,-1 0 0 0 0,1 0 0 0 0,-1 0-1 0 0,1 0 1 0 0,-1 0 0 0 0,1 0 0 0 0,-1 0 0 0 0,1 1 0 0 0,-1-1 0 0 0,1 0 0 0 0,0 0 0 0 0,-1 1 0 0 0,0-1 0 0 0,-2 2 107 0 0,0-1-1 0 0,0 1 1 0 0,0-1-1 0 0,0 1 1 0 0,0 0-1 0 0,-5 4 1 0 0,-28 28 550 0 0,21-21-450 0 0,1 0-1 0 0,-18 23 0 0 0,24-26-150 0 0,1 0 0 0 0,0 1 0 0 0,1 0-1 0 0,0 1 1 0 0,1-1 0 0 0,0 1 0 0 0,1 0 0 0 0,0 0-1 0 0,-2 15 1 0 0,3-10-10 0 0,2 0 0 0 0,0 0-1 0 0,1 1 1 0 0,0-1 0 0 0,2 0-1 0 0,3 21 1 0 0,-4-34-57 0 0,1 1-1 0 0,-1 0 1 0 0,0-1 0 0 0,1 1-1 0 0,0-1 1 0 0,0 0-1 0 0,1 1 1 0 0,-1-1 0 0 0,1 0-1 0 0,0-1 1 0 0,0 1 0 0 0,0 0-1 0 0,0-1 1 0 0,0 1-1 0 0,1-1 1 0 0,0 0 0 0 0,0 0-1 0 0,0-1 1 0 0,0 1-1 0 0,0-1 1 0 0,0 0 0 0 0,1 0-1 0 0,-1 0 1 0 0,1-1-1 0 0,-1 1 1 0 0,1-1 0 0 0,0 0-1 0 0,-1-1 1 0 0,1 1 0 0 0,0-1-1 0 0,0 0 1 0 0,0 0-1 0 0,-1 0 1 0 0,1-1 0 0 0,0 1-1 0 0,0-1 1 0 0,-1 0-1 0 0,1-1 1 0 0,-1 1 0 0 0,1-1-1 0 0,-1 0 1 0 0,0 0 0 0 0,1 0-1 0 0,5-5 1 0 0,-4 2-39 0 0,1 0 0 0 0,-1-1 0 0 0,0 1-1 0 0,-1-1 1 0 0,1 0 0 0 0,-1-1 0 0 0,0 0 0 0 0,-1 1 0 0 0,5-10 0 0 0,-7 11 44 0 0,0 1-1 0 0,0-1 1 0 0,0 0 0 0 0,-1 0 0 0 0,0 0-1 0 0,0 0 1 0 0,0 0 0 0 0,0 0-1 0 0,-1 0 1 0 0,0 0 0 0 0,0 0 0 0 0,-1 0-1 0 0,1 0 1 0 0,-1 0 0 0 0,0 0-1 0 0,-2-5 1 0 0,3 8 2 0 0,-1 1 1 0 0,1 0-1 0 0,-1-1 0 0 0,0 1 1 0 0,0 0-1 0 0,1-1 0 0 0,-1 1 1 0 0,0 0-1 0 0,0 0 0 0 0,0 0 1 0 0,0-1-1 0 0,0 1 0 0 0,-1 0 1 0 0,1 1-1 0 0,0-1 0 0 0,0 0 1 0 0,-1 0-1 0 0,1 0 0 0 0,-3 0 1 0 0,1 0 2 0 0,0 0 0 0 0,0 1-1 0 0,0-1 1 0 0,0 1 0 0 0,0 0 0 0 0,-1 0 0 0 0,1 0 0 0 0,0 0 0 0 0,-4 2 0 0 0,-6 1-47 0 0,1 0 0 0 0,-1 2 0 0 0,-18 8 0 0 0,27-11-6 0 0,-50 29-867 0 0,20-10-451 0 0,21-16 461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28.375"/>
    </inkml:context>
    <inkml:brush xml:id="br0">
      <inkml:brushProperty name="width" value="0.1" units="cm"/>
      <inkml:brushProperty name="height" value="0.1" units="cm"/>
    </inkml:brush>
  </inkml:definitions>
  <inkml:trace contextRef="#ctx0" brushRef="#br0">236 345 7453 0 0,'-10'1'162'0'0,"1"-1"0"0"0,-1 1 0 0 0,1-1 0 0 0,0-1 1 0 0,-1 0-1 0 0,1 0 0 0 0,-10-3 0 0 0,8 1 116 0 0,1 1-1 0 0,-1 1 1 0 0,0 0-1 0 0,-14 1 1 0 0,25 0-258 0 0,-1 0 0 0 0,1 0 1 0 0,-1 0-1 0 0,0 0 1 0 0,1 1-1 0 0,-1-1 0 0 0,0 0 1 0 0,1 0-1 0 0,-1 1 1 0 0,1-1-1 0 0,-1 0 0 0 0,1 1 1 0 0,-1-1-1 0 0,0 1 1 0 0,1-1-1 0 0,0 1 1 0 0,-1-1-1 0 0,1 1 0 0 0,-1-1 1 0 0,1 1-1 0 0,0-1 1 0 0,-1 1-1 0 0,1-1 0 0 0,0 1 1 0 0,-1 0-1 0 0,-1 21 300 0 0,2-14-264 0 0,2-1-1 0 0,-1 1 1 0 0,5 12-1 0 0,-5-16-57 0 0,1 1 0 0 0,0-1 0 0 0,0 0 0 0 0,1-1 0 0 0,-1 1 0 0 0,1 0 0 0 0,0-1 0 0 0,0 1 0 0 0,0-1 0 0 0,0 0-1 0 0,0 0 1 0 0,1 0 0 0 0,-1-1 0 0 0,1 1 0 0 0,0-1 0 0 0,0 0 0 0 0,0 0 0 0 0,0 0 0 0 0,6 2 0 0 0,4 0-17 0 0,-1-1 0 0 0,1 0 0 0 0,0-1 0 0 0,18 0 0 0 0,-20-1 20 0 0,17 1-25 0 0,-20 0 11 0 0,-1-1 1 0 0,1 0 0 0 0,-1-1-1 0 0,1 0 1 0 0,0-1-1 0 0,-1 1 1 0 0,1-1-1 0 0,-1-1 1 0 0,1 0-1 0 0,10-4 1 0 0,-19 6 12 0 0,0 0 0 0 0,0 0 0 0 0,0 0 0 0 0,0 0 0 0 0,1 0 0 0 0,-1 0 1 0 0,0 0-1 0 0,0 0 0 0 0,0 0 0 0 0,0 0 0 0 0,0 0 0 0 0,0 0 0 0 0,0 0 1 0 0,0 0-1 0 0,0 0 0 0 0,1 0 0 0 0,-1 0 0 0 0,0 0 0 0 0,0 0 0 0 0,0 0 1 0 0,0 0-1 0 0,0 0 0 0 0,0-1 0 0 0,0 1 0 0 0,0 0 0 0 0,0 0 0 0 0,0 0 1 0 0,0 0-1 0 0,0 0 0 0 0,0 0 0 0 0,0 0 0 0 0,0 0 0 0 0,0 0 0 0 0,0-1 0 0 0,1 1 1 0 0,-1 0-1 0 0,0 0 0 0 0,0 0 0 0 0,0 0 0 0 0,0 0 0 0 0,0 0 0 0 0,-1 0 1 0 0,1 0-1 0 0,0 0 0 0 0,0-1 0 0 0,0 1 0 0 0,0 0 0 0 0,0 0 0 0 0,0 0 1 0 0,0 0-1 0 0,0 0 0 0 0,0 0 0 0 0,0 0 0 0 0,-8-4 6 0 0,-16-2 4 0 0,19 5-7 0 0,4 1-2 0 0,1 0-1 0 0,-1 0 1 0 0,1 0-1 0 0,0 0 0 0 0,-1 0 1 0 0,1 0-1 0 0,-1 0 1 0 0,1 0-1 0 0,0-1 0 0 0,-1 1 1 0 0,1 0-1 0 0,0 0 1 0 0,-1 0-1 0 0,1-1 0 0 0,0 1 1 0 0,-1 0-1 0 0,1 0 1 0 0,0-1-1 0 0,-1 1 0 0 0,1 0 1 0 0,0 0-1 0 0,0-1 1 0 0,-1 1-1 0 0,1 0 1 0 0,0-1-1 0 0,0 1 0 0 0,0 0 1 0 0,0-1-1 0 0,-1 1 1 0 0,1-1-1 0 0,0 1 0 0 0,0 0 1 0 0,0-1-1 0 0,0 1 1 0 0,0 0-1 0 0,0-2 0 0 0,7-9 14 0 0,-4 6-13 0 0,-3 2-6 0 0,1 1 0 0 0,-1-1 1 0 0,0 1-1 0 0,1-1 0 0 0,-1 0 1 0 0,-1 1-1 0 0,1-1 0 0 0,0 1 0 0 0,-1-1 1 0 0,1 0-1 0 0,-1 1 0 0 0,0-1 1 0 0,0 1-1 0 0,0 0 0 0 0,0-1 1 0 0,0 1-1 0 0,0 0 0 0 0,-1 0 1 0 0,1-1-1 0 0,-1 1 0 0 0,1 0 0 0 0,-1 0 1 0 0,0 1-1 0 0,0-1 0 0 0,0 0 1 0 0,-4-2-1 0 0,-8-6-13 0 0,0 2 1 0 0,0-1-1 0 0,-21-7 0 0 0,5 1 28 0 0,2-1 4 0 0,0-1 0 0 0,-43-35 0 0 0,64 46-14 0 0,0 0 0 0 0,0 0-1 0 0,0-1 1 0 0,1-1 0 0 0,0 1-1 0 0,1-1 1 0 0,-1 1 0 0 0,1-2-1 0 0,1 1 1 0 0,0 0 0 0 0,0-1-1 0 0,0 0 1 0 0,-3-17 0 0 0,6 23-2 0 0,1 0 0 0 0,0 0 0 0 0,0 0 0 0 0,0 0 0 0 0,0 0 0 0 0,0 0 0 0 0,0 0 0 0 0,1 0 0 0 0,-1 0 0 0 0,1 1 0 0 0,0-1 0 0 0,0 0 0 0 0,0 0 0 0 0,0 0 0 0 0,1 1 0 0 0,-1-1 0 0 0,3-3 0 0 0,-1 3-4 0 0,0 0 0 0 0,1-1 1 0 0,-1 1-1 0 0,1 0 0 0 0,0 1 1 0 0,0-1-1 0 0,0 1 0 0 0,0-1 0 0 0,0 1 1 0 0,5-2-1 0 0,6-1-13 0 0,1 1 1 0 0,0 0-1 0 0,0 1 1 0 0,0 1-1 0 0,21 0 1 0 0,-9 1-5 0 0,0 1 1 0 0,41 7-1 0 0,-53-4 22 0 0,-1 0-1 0 0,1 1 0 0 0,-1 0 1 0 0,0 1-1 0 0,26 13 0 0 0,-39-17 6 0 0,0 0-1 0 0,0 0 1 0 0,0 0-1 0 0,0 0 1 0 0,0 1-1 0 0,0-1 1 0 0,0 1-1 0 0,0-1 1 0 0,-1 1-1 0 0,1-1 1 0 0,-1 1-1 0 0,1 0 1 0 0,-1 0-1 0 0,0 0 1 0 0,0 0-1 0 0,0 0 1 0 0,0 0-1 0 0,0 0 1 0 0,0 0-1 0 0,0 0 1 0 0,-1 1-1 0 0,1-1 1 0 0,-1 0-1 0 0,1 0 1 0 0,-1 1-1 0 0,0 3 0 0 0,-1-2 4 0 0,0 0-1 0 0,0 0 0 0 0,-1 0 1 0 0,1 0-1 0 0,-1 0 0 0 0,0-1 0 0 0,0 1 1 0 0,-1-1-1 0 0,1 0 0 0 0,0 1 0 0 0,-1-1 1 0 0,0 0-1 0 0,0 0 0 0 0,-4 3 0 0 0,-20 16-918 0 0,-1-1-1 0 0,-1-2 1 0 0,-52 27-1 0 0,66-37-44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28.732"/>
    </inkml:context>
    <inkml:brush xml:id="br0">
      <inkml:brushProperty name="width" value="0.1" units="cm"/>
      <inkml:brushProperty name="height" value="0.1" units="cm"/>
    </inkml:brush>
  </inkml:definitions>
  <inkml:trace contextRef="#ctx0" brushRef="#br0">194 1 6785 0 0,'-1'1'63'0'0,"1"0"0"0"0,-1 0 0 0 0,0-1 1 0 0,0 1-1 0 0,0 0 0 0 0,1 0 1 0 0,-1-1-1 0 0,0 1 0 0 0,0 0 0 0 0,0-1 1 0 0,0 1-1 0 0,0-1 0 0 0,0 0 0 0 0,0 1 1 0 0,0-1-1 0 0,-2 1 0 0 0,-26 8 665 0 0,23-7-481 0 0,-9 2 116 0 0,0 1-7 0 0,-30 12 0 0 0,42-15-337 0 0,-1-1-1 0 0,1 1 1 0 0,-1 0 0 0 0,1 1 0 0 0,0-1-1 0 0,0 0 1 0 0,0 1 0 0 0,0 0 0 0 0,0 0-1 0 0,1 0 1 0 0,-1 0 0 0 0,1 0 0 0 0,-3 5-1 0 0,4-6-6 0 0,0 0-1 0 0,1 0 1 0 0,-1 0-1 0 0,1-1 1 0 0,-1 1-1 0 0,1 0 1 0 0,0 0-1 0 0,0 0 1 0 0,0 0-1 0 0,0 0 1 0 0,0 0-1 0 0,0 0 1 0 0,0-1-1 0 0,1 1 1 0 0,-1 0 0 0 0,1 0-1 0 0,0 3 1 0 0,1-2 11 0 0,0 1 1 0 0,0-1-1 0 0,0 0 1 0 0,1 0-1 0 0,-1 1 1 0 0,1-1-1 0 0,-1-1 1 0 0,4 4-1 0 0,5 3 56 0 0,1-1 0 0 0,0 0 0 0 0,19 9-1 0 0,-9-7-8 0 0,36 12-1 0 0,-40-17-41 0 0,0 2 1 0 0,-1 0-1 0 0,24 13 0 0 0,-40-19-22 0 0,0-1-1 0 0,0 1 1 0 0,0 0 0 0 0,0-1 0 0 0,0 1 0 0 0,0 0 0 0 0,0 0-1 0 0,0 0 1 0 0,0 0 0 0 0,-1 0 0 0 0,1 0 0 0 0,0 0 0 0 0,0 0-1 0 0,-1 0 1 0 0,1 0 0 0 0,-1 0 0 0 0,1 0 0 0 0,-1 0-1 0 0,1 1 1 0 0,-1-1 0 0 0,0 0 0 0 0,0 0 0 0 0,0 0 0 0 0,1 3-1 0 0,-2-2 5 0 0,1-1-1 0 0,-1 1 0 0 0,0 0 1 0 0,1 0-1 0 0,-1 0 0 0 0,0 0 1 0 0,0 0-1 0 0,0-1 0 0 0,0 1 0 0 0,0 0 1 0 0,-1-1-1 0 0,1 1 0 0 0,-3 2 1 0 0,-4 2-3 0 0,0 0 1 0 0,0 0-1 0 0,0 0 0 0 0,-1-1 1 0 0,-9 4-1 0 0,8-5-58 0 0,-66 29-720 0 0,66-30 487 0 0,0 0 0 0 0,0-1 0 0 0,0 0 0 0 0,0 0 0 0 0,0-1 0 0 0,-12 0 0 0 0,-18-1-1391 0 0,21-5 683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29.070"/>
    </inkml:context>
    <inkml:brush xml:id="br0">
      <inkml:brushProperty name="width" value="0.1" units="cm"/>
      <inkml:brushProperty name="height" value="0.1" units="cm"/>
    </inkml:brush>
  </inkml:definitions>
  <inkml:trace contextRef="#ctx0" brushRef="#br0">1 160 7453 0 0,'6'-7'-40'0'0,"18"-19"211"0"0,1 0 1 0 0,31-24 0 0 0,-48 44 56 0 0,-1 1 0 0 0,1-1 0 0 0,0 1 1 0 0,1 1-1 0 0,-1 0 0 0 0,1 0 0 0 0,0 0 1 0 0,0 1-1 0 0,0 1 0 0 0,0-1 0 0 0,1 1 1 0 0,-1 1-1 0 0,10-1 0 0 0,-14 3-203 0 0,0-1-1 0 0,-1 1 1 0 0,1-1-1 0 0,-1 2 1 0 0,1-1-1 0 0,-1 0 1 0 0,0 1-1 0 0,0 0 1 0 0,1 0-1 0 0,-1 0 1 0 0,0 0 0 0 0,0 1-1 0 0,4 3 1 0 0,-6-4-157 0 0,1 0 1 0 0,-1 0 0 0 0,0 0-1 0 0,0 0 1 0 0,0 1 0 0 0,0-1-1 0 0,0 1 1 0 0,0 0 0 0 0,-1-1-1 0 0,1 1 1 0 0,-1 0 0 0 0,0 0-1 0 0,0 0 1 0 0,0 0 0 0 0,0 0-1 0 0,-1 0 1 0 0,1 0 0 0 0,-1 0-1 0 0,1 0 1 0 0,-1 4 0 0 0,-3 7-937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29.410"/>
    </inkml:context>
    <inkml:brush xml:id="br0">
      <inkml:brushProperty name="width" value="0.1" units="cm"/>
      <inkml:brushProperty name="height" value="0.1" units="cm"/>
    </inkml:brush>
  </inkml:definitions>
  <inkml:trace contextRef="#ctx0" brushRef="#br0">140 11 9805 0 0,'-10'-7'64'0'0,"10"7"-24"0"0,-1-1 1 0 0,1 1-1 0 0,0 0 0 0 0,0 0 1 0 0,-1-1-1 0 0,1 1 0 0 0,0 0 1 0 0,-1 0-1 0 0,1-1 0 0 0,0 1 1 0 0,-1 0-1 0 0,1 0 0 0 0,0 0 1 0 0,-1 0-1 0 0,1-1 0 0 0,0 1 1 0 0,-1 0-1 0 0,1 0 0 0 0,-1 0 1 0 0,1 0-1 0 0,0 0 0 0 0,-1 0 1 0 0,1 0-1 0 0,-1 0 0 0 0,1 0 1 0 0,0 0-1 0 0,-1 0 0 0 0,1 0 1 0 0,-1 0-1 0 0,1 1 0 0 0,0-1 1 0 0,-1 0-1 0 0,1 0 0 0 0,0 0 1 0 0,-1 0-1 0 0,1 1 0 0 0,0-1 1 0 0,-1 0-1 0 0,1 0 0 0 0,0 1 1 0 0,0-1-1 0 0,-1 0 0 0 0,1 1 1 0 0,0-1-1 0 0,0 0 0 0 0,-1 1 0 0 0,1-1 1 0 0,0 0-1 0 0,0 1 0 0 0,0-1 1 0 0,0 0-1 0 0,-1 1 0 0 0,1-1 1 0 0,0 1-1 0 0,0-1 0 0 0,0 1 1 0 0,-45 99 788 0 0,23-49-711 0 0,14-31-70 0 0,1-1 1 0 0,1 2-1 0 0,1-1 0 0 0,-6 39 0 0 0,5 84-669 0 0,3-106-2134 0 0,3-34 1688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3.870"/>
    </inkml:context>
    <inkml:brush xml:id="br0">
      <inkml:brushProperty name="width" value="0.1" units="cm"/>
      <inkml:brushProperty name="height" value="0.1" units="cm"/>
    </inkml:brush>
  </inkml:definitions>
  <inkml:trace contextRef="#ctx0" brushRef="#br0">83 22 7069 0 0,'-4'-3'384'0'0,"0"1"0"0"0,0-1-1 0 0,0 1 1 0 0,0-1 0 0 0,0 1 0 0 0,-8-2 0 0 0,11 3-225 0 0,-5 23-245 0 0,2 7 72 0 0,2-16 21 0 0,0 1 0 0 0,1-1-1 0 0,1 20 1 0 0,0-29-11 0 0,1 0 0 0 0,-1 0 0 0 0,1 0 0 0 0,0 0 0 0 0,0-1 0 0 0,1 1-1 0 0,-1 0 1 0 0,1 0 0 0 0,-1-1 0 0 0,1 1 0 0 0,1-1 0 0 0,-1 0 0 0 0,0 0 0 0 0,1 1-1 0 0,-1-1 1 0 0,5 3 0 0 0,-7-6 3 0 0,1 1 1 0 0,0 0-1 0 0,0-1 0 0 0,0 1 0 0 0,1-1 0 0 0,-1 1 0 0 0,0-1 0 0 0,0 1 1 0 0,0-1-1 0 0,0 0 0 0 0,0 0 0 0 0,0 1 0 0 0,1-1 0 0 0,-1 0 0 0 0,0 0 1 0 0,0 0-1 0 0,0 0 0 0 0,1 0 0 0 0,-1-1 0 0 0,0 1 0 0 0,0 0 1 0 0,0 0-1 0 0,0-1 0 0 0,0 1 0 0 0,1-1 0 0 0,-1 1 0 0 0,0-1 0 0 0,0 1 1 0 0,0-1-1 0 0,0 0 0 0 0,-1 0 0 0 0,1 1 0 0 0,0-1 0 0 0,0 0 0 0 0,0 0 1 0 0,0 0-1 0 0,-1 0 0 0 0,1 0 0 0 0,0 0 0 0 0,0-2 0 0 0,1 0-22 0 0,1-1-1 0 0,-1 1 0 0 0,0-1 0 0 0,0 0 0 0 0,-1 0 1 0 0,1 0-1 0 0,-1 0 0 0 0,0 0 0 0 0,0 0 0 0 0,1-7 1 0 0,-3 6 3 0 0,1 0 1 0 0,-1 0-1 0 0,0 0 1 0 0,-1-1-1 0 0,1 1 1 0 0,-1 0-1 0 0,0 1 1 0 0,0-1-1 0 0,-1 0 1 0 0,1 1-1 0 0,-1-1 1 0 0,0 1 0 0 0,-7-8-1 0 0,3 4-16 0 0,0 1 0 0 0,0 1 1 0 0,0-1-1 0 0,-1 1 0 0 0,0 0 0 0 0,-13-6 0 0 0,20 11 29 0 0,0 1-1 0 0,0-1 1 0 0,0 1 0 0 0,0 0-1 0 0,-1 0 1 0 0,1 0 0 0 0,0 0-1 0 0,0-1 1 0 0,0 1-1 0 0,0 1 1 0 0,0-1 0 0 0,0 0-1 0 0,0 0 1 0 0,0 0 0 0 0,0 0-1 0 0,-2 2 1 0 0,3-2-4 0 0,-1 0 1 0 0,1 0 0 0 0,0 0-1 0 0,-1 0 1 0 0,1 1 0 0 0,0-1-1 0 0,0 0 1 0 0,-1 0-1 0 0,1 0 1 0 0,0 1 0 0 0,0-1-1 0 0,-1 0 1 0 0,1 0-1 0 0,0 1 1 0 0,0-1 0 0 0,0 0-1 0 0,0 1 1 0 0,0-1 0 0 0,-1 0-1 0 0,1 1 1 0 0,0-1-1 0 0,0 0 1 0 0,0 1 0 0 0,0-1-1 0 0,0 0 1 0 0,0 1 0 0 0,0-1-1 0 0,0 0 1 0 0,0 1-1 0 0,0-1 1 0 0,0 0 0 0 0,0 1-1 0 0,0-1 1 0 0,0 0-1 0 0,1 1 1 0 0,-1-1 0 0 0,0 0-1 0 0,0 0 1 0 0,0 1 0 0 0,0-1-1 0 0,1 0 1 0 0,-1 1-1 0 0,0-1 1 0 0,0 0 0 0 0,0 0-1 0 0,1 1 1 0 0,-1-1-1 0 0,0 0 1 0 0,1 0 0 0 0,-1 0-1 0 0,0 0 1 0 0,0 1 0 0 0,1-1-1 0 0,-1 0 1 0 0,1 0-1 0 0,3 1-185 0 0,1 0 0 0 0,0 0 0 0 0,0 0 0 0 0,-1 0 0 0 0,1-1 0 0 0,0 0 0 0 0,0 0 0 0 0,0-1 0 0 0,5 0 0 0 0,-5 0-48 0 0,12-1-461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6.373"/>
    </inkml:context>
    <inkml:brush xml:id="br0">
      <inkml:brushProperty name="width" value="0.1" units="cm"/>
      <inkml:brushProperty name="height" value="0.1" units="cm"/>
    </inkml:brush>
  </inkml:definitions>
  <inkml:trace contextRef="#ctx0" brushRef="#br0">227 25 7133 0 0,'1'-1'26'0'0,"0"1"0"0"0,-1-1-1 0 0,1 1 1 0 0,-1-1 0 0 0,1 1 0 0 0,-1-1 0 0 0,1 1 0 0 0,-1-1 0 0 0,1 0 0 0 0,-1 1 0 0 0,1-1 0 0 0,-1 0 0 0 0,0 1 0 0 0,1-1 0 0 0,-1 0 0 0 0,0 0-1 0 0,0 1 1 0 0,0-1 0 0 0,0 0 0 0 0,1 0 0 0 0,-1 1 0 0 0,0-1 0 0 0,0 0 0 0 0,0 0 0 0 0,0 1 0 0 0,-1-1 0 0 0,1 0 0 0 0,0 0 0 0 0,0-1 0 0 0,-2 2 18 0 0,1 0 0 0 0,0-1 0 0 0,0 1 0 0 0,0-1 0 0 0,0 1 0 0 0,0 0 1 0 0,-1 0-1 0 0,1 0 0 0 0,0 0 0 0 0,0 0 0 0 0,0 0 0 0 0,-1 0 1 0 0,1 0-1 0 0,0 0 0 0 0,0 0 0 0 0,-2 1 0 0 0,-9 2 260 0 0,0 0 1 0 0,-18 9-1 0 0,18-6-135 0 0,0 0 0 0 0,1 1 1 0 0,0 0-1 0 0,0 0 0 0 0,1 2 0 0 0,0-1 0 0 0,0 1 0 0 0,1 1 0 0 0,-15 18 0 0 0,19-21-24 0 0,1 0-1 0 0,-1 1 1 0 0,1-1-1 0 0,1 1 1 0 0,-1 0 0 0 0,1 0-1 0 0,1 0 1 0 0,0 0-1 0 0,0 0 1 0 0,0 1-1 0 0,1-1 1 0 0,0 1-1 0 0,1-1 1 0 0,0 1-1 0 0,0-1 1 0 0,2 11 0 0 0,-1-15-101 0 0,-1-1 1 0 0,1 1 0 0 0,1 0-1 0 0,-1-1 1 0 0,0 1 0 0 0,1-1 0 0 0,0 1-1 0 0,0-1 1 0 0,0 0 0 0 0,0 0 0 0 0,0 0-1 0 0,1 0 1 0 0,0 0 0 0 0,3 3-1 0 0,0-2-7 0 0,0 0 0 0 0,0 0-1 0 0,0 0 1 0 0,0-1-1 0 0,0 0 1 0 0,1 0-1 0 0,8 2 1 0 0,3-1-13 0 0,-1 0 1 0 0,1-1 0 0 0,0-1-1 0 0,0-1 1 0 0,23-1-1 0 0,-21-1-35 0 0,0 0-1 0 0,0-2 0 0 0,0-1 0 0 0,23-7 0 0 0,-35 9-15 0 0,-1 0 0 0 0,0-1 0 0 0,1 0-1 0 0,-1-1 1 0 0,-1 0 0 0 0,1 0 0 0 0,0 0 0 0 0,-1-1-1 0 0,0 0 1 0 0,0 0 0 0 0,0-1 0 0 0,-1 1 0 0 0,8-12-1 0 0,-11 13 8 0 0,0 0 0 0 0,0 0 0 0 0,-1 0 0 0 0,0 0-1 0 0,0 0 1 0 0,0-1 0 0 0,0 1 0 0 0,0 0 0 0 0,-1 0 0 0 0,0 0 0 0 0,0-1-1 0 0,0 1 1 0 0,-1 0 0 0 0,1-1 0 0 0,-1 1 0 0 0,0 0 0 0 0,0 0-1 0 0,-1 0 1 0 0,1 0 0 0 0,-1 0 0 0 0,0 0 0 0 0,0 0 0 0 0,-2-3-1 0 0,-4-5-34 0 0,1 0 1 0 0,-2 1-1 0 0,0 0 0 0 0,0 0 0 0 0,-18-15 0 0 0,17 17-8 0 0,0 2 0 0 0,-1-1 0 0 0,0 1-1 0 0,0 1 1 0 0,-1 0 0 0 0,0 1 0 0 0,0 0 0 0 0,0 1 0 0 0,0 0 0 0 0,-1 1-1 0 0,1 0 1 0 0,-1 1 0 0 0,0 0 0 0 0,0 1 0 0 0,-20 1 0 0 0,31 0-33 0 0,1 1-1 0 0,-1-1 1 0 0,1 0 0 0 0,-1 0-1 0 0,1 0 1 0 0,0 1 0 0 0,-1-1 0 0 0,1 1-1 0 0,-1-1 1 0 0,1 1 0 0 0,0 0 0 0 0,-1-1-1 0 0,1 1 1 0 0,0 0 0 0 0,0 0 0 0 0,0 0-1 0 0,-2 1 1 0 0,3-2 36 0 0,0 1 0 0 0,0-1 0 0 0,0 0 0 0 0,0 1 0 0 0,0-1 0 0 0,-1 0 0 0 0,1 1 1 0 0,0-1-1 0 0,0 0 0 0 0,0 1 0 0 0,0-1 0 0 0,0 0 0 0 0,0 1 0 0 0,0-1 0 0 0,0 0 0 0 0,0 1 0 0 0,0-1 0 0 0,1 0 0 0 0,-1 1 0 0 0,0-1 0 0 0,0 0 0 0 0,0 1 1 0 0,0-1-1 0 0,0 0 0 0 0,1 0 0 0 0,-1 1 0 0 0,15 9-1408 0 0,1-3 270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29.801"/>
    </inkml:context>
    <inkml:brush xml:id="br0">
      <inkml:brushProperty name="width" value="0.1" units="cm"/>
      <inkml:brushProperty name="height" value="0.1" units="cm"/>
    </inkml:brush>
  </inkml:definitions>
  <inkml:trace contextRef="#ctx0" brushRef="#br0">129 21 9029 0 0,'0'-2'-25'0'0,"3"-17"-35"0"0,-7 20 188 0 0,-4 9 92 0 0,6-4-85 0 0,-1 0-1 0 0,1 0 0 0 0,0 1 0 0 0,0-1 1 0 0,0 1-1 0 0,1-1 0 0 0,0 1 1 0 0,0 9-1 0 0,-3 15 97 0 0,-5 7-186 0 0,-2-1 0 0 0,-1-1 1 0 0,-2 0-1 0 0,-32 58 0 0 0,39-78-566 0 0,10-17 198 0 0,21-29 76 0 0,-9 12 223 0 0,6-9 35 0 0,24-38 0 0 0,-34 46-5 0 0,1 1 0 0 0,1 0-1 0 0,0 1 1 0 0,1 1 0 0 0,1 0-1 0 0,19-16 1 0 0,-33 32-1 0 0,-1-1 0 0 0,1 1-1 0 0,-1-1 1 0 0,1 1 0 0 0,-1-1 0 0 0,1 1 0 0 0,-1-1 0 0 0,1 1-1 0 0,0-1 1 0 0,-1 1 0 0 0,1 0 0 0 0,-1-1 0 0 0,1 1 0 0 0,0 0-1 0 0,0 0 1 0 0,-1-1 0 0 0,1 1 0 0 0,0 0 0 0 0,-1 0 0 0 0,1 0-1 0 0,0 0 1 0 0,0 0 0 0 0,-1 0 0 0 0,1 0 0 0 0,0 0 0 0 0,0 0-1 0 0,-1 0 1 0 0,1 1 0 0 0,0-1 0 0 0,-1 0 0 0 0,1 0 0 0 0,0 1-1 0 0,-1-1 1 0 0,1 0 0 0 0,0 1 0 0 0,-1-1 0 0 0,1 0 0 0 0,-1 1 0 0 0,1-1-1 0 0,-1 1 1 0 0,1-1 0 0 0,-1 1 0 0 0,1 0 0 0 0,-1-1 0 0 0,1 1-1 0 0,-1-1 1 0 0,0 1 0 0 0,1 0 0 0 0,-1-1 0 0 0,0 1 0 0 0,0 0-1 0 0,1 0 1 0 0,-1 0 0 0 0,2 7 41 0 0,-1 0 0 0 0,0-1 0 0 0,0 1 1 0 0,-1 10-1 0 0,0-6-17 0 0,0 29 49 0 0,-1-26-62 0 0,0 1 0 0 0,2 0-1 0 0,2 20 1 0 0,-2-33-3 0 0,-1 0 1 0 0,1 0-1 0 0,0 0 1 0 0,-1 0-1 0 0,1 0 0 0 0,1 0 1 0 0,-1-1-1 0 0,0 1 1 0 0,1 0-1 0 0,-1-1 1 0 0,1 1-1 0 0,0-1 0 0 0,0 1 1 0 0,0-1-1 0 0,0 0 1 0 0,0 0-1 0 0,1 0 1 0 0,-1 0-1 0 0,0 0 0 0 0,1-1 1 0 0,0 1-1 0 0,4 1 1 0 0,-4-2 0 0 0,1 0 1 0 0,0 0 0 0 0,0-1-1 0 0,-1 0 1 0 0,1 1 0 0 0,0-1-1 0 0,0-1 1 0 0,0 1 0 0 0,0-1-1 0 0,-1 1 1 0 0,1-1 0 0 0,0 0-1 0 0,0 0 1 0 0,-1-1 0 0 0,1 1-1 0 0,-1-1 1 0 0,1 0 0 0 0,4-3-1 0 0,2-1-5 0 0,-1-1-1 0 0,0 0 1 0 0,-1 0-1 0 0,0-1 1 0 0,10-11-1 0 0,-6 3-11 0 0,-1-1-1 0 0,17-34 1 0 0,8-12-36 0 0,-22 36-176 0 0,-12 23-367 0 0,-9 19-290 0 0,-11 20-1562 0 0,14-25 1598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30.250"/>
    </inkml:context>
    <inkml:brush xml:id="br0">
      <inkml:brushProperty name="width" value="0.1" units="cm"/>
      <inkml:brushProperty name="height" value="0.1" units="cm"/>
    </inkml:brush>
  </inkml:definitions>
  <inkml:trace contextRef="#ctx0" brushRef="#br0">0 298 7905 0 0,'2'3'-9'0'0,"-1"0"1"0"0,0 0 0 0 0,0 0-1 0 0,0 1 1 0 0,0-1-1 0 0,-1 0 1 0 0,1 1 0 0 0,-1 5-1 0 0,5 24 836 0 0,-1-17-480 0 0,-1-1-1 0 0,-1 1 1 0 0,-1-1 0 0 0,0 17-1 0 0,1 14 443 0 0,-3-12-284 0 0,0-28-69 0 0,5-25-34 0 0,69-245-279 0 0,-47 183-149 0 0,-16 49 8 0 0,2 2 0 0 0,26-51 0 0 0,-37 79 13 0 0,1-1 1 0 0,-1 1-1 0 0,1-1 1 0 0,-1 1 0 0 0,1 0-1 0 0,0 0 1 0 0,0 0-1 0 0,0 0 1 0 0,0 0-1 0 0,0 0 1 0 0,0 0-1 0 0,1 0 1 0 0,-1 1 0 0 0,1 0-1 0 0,-1-1 1 0 0,1 1-1 0 0,-1 0 1 0 0,1 0-1 0 0,0 0 1 0 0,0 0-1 0 0,-1 1 1 0 0,6-1-1 0 0,-5 1 0 0 0,1 0 0 0 0,-1 1 0 0 0,1 0 0 0 0,-1-1 0 0 0,1 1 0 0 0,-1 0 0 0 0,0 1 0 0 0,1-1 0 0 0,-1 1 0 0 0,0-1 0 0 0,0 1 0 0 0,0 0 0 0 0,0 0-1 0 0,0 1 1 0 0,-1-1 0 0 0,1 0 0 0 0,-1 1 0 0 0,3 3 0 0 0,0 0 26 0 0,0 0-1 0 0,0 0 1 0 0,0 1-1 0 0,-1 0 1 0 0,0 0 0 0 0,-1 0-1 0 0,1 0 1 0 0,-1 1-1 0 0,-1 0 1 0 0,1-1 0 0 0,-1 1-1 0 0,-1 0 1 0 0,0 0-1 0 0,0 0 1 0 0,0 0-1 0 0,-1 13 1 0 0,-1-12 9 0 0,-1 0 1 0 0,0 0-1 0 0,0 0 0 0 0,-1 0 1 0 0,0-1-1 0 0,0 1 0 0 0,-1-1 1 0 0,0 0-1 0 0,-1 0 0 0 0,0 0 1 0 0,0 0-1 0 0,-1-1 0 0 0,0 0 1 0 0,-8 8-1 0 0,-2-1 149 0 0,-1 0 1 0 0,0-2-1 0 0,-1 0 0 0 0,0-1 1 0 0,-1-1-1 0 0,0 0 0 0 0,-1-2 1 0 0,0 0-1 0 0,-25 6 0 0 0,44-14-161 0 0,0 0-1 0 0,1 0 0 0 0,-1 0 0 0 0,0 0 0 0 0,1 1 0 0 0,-1-1 1 0 0,0 0-1 0 0,1 0 0 0 0,-1 0 0 0 0,1 1 0 0 0,-1-1 0 0 0,0 0 1 0 0,1 1-1 0 0,-1-1 0 0 0,1 0 0 0 0,-1 1 0 0 0,1-1 1 0 0,-1 1-1 0 0,1-1 0 0 0,-1 1 0 0 0,0 0 0 0 0,10 8 441 0 0,1-1-402 0 0,50 43 23 0 0,76 49 0 0 0,-129-96-115 0 0,173 114-3301 0 0,-141-96 1634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32.355"/>
    </inkml:context>
    <inkml:brush xml:id="br0">
      <inkml:brushProperty name="width" value="0.1" units="cm"/>
      <inkml:brushProperty name="height" value="0.1" units="cm"/>
    </inkml:brush>
  </inkml:definitions>
  <inkml:trace contextRef="#ctx0" brushRef="#br0">12 91 6565 0 0,'-5'-3'68'0'0,"-1"-2"26"0"0,6 5-90 0 0,0 0 0 0 0,0-1 0 0 0,0 1-1 0 0,0 0 1 0 0,0 0 0 0 0,0 0 0 0 0,0 0-1 0 0,0-1 1 0 0,1 1 0 0 0,-1 0 0 0 0,0 0-1 0 0,0 0 1 0 0,0 0 0 0 0,0 0 0 0 0,0-1-1 0 0,0 1 1 0 0,1 0 0 0 0,-1 0 0 0 0,0 0-1 0 0,0 0 1 0 0,0 0 0 0 0,0 0 0 0 0,1 0-1 0 0,-1 0 1 0 0,0 0 0 0 0,0 0 0 0 0,0 0-1 0 0,1 0 1 0 0,-1 0 0 0 0,0 0 0 0 0,0 0-1 0 0,0 0 1 0 0,0 0 0 0 0,1 0 0 0 0,-1 0-1 0 0,0 0 1 0 0,0 0 0 0 0,0 0-1 0 0,1 0 1 0 0,-1 0 0 0 0,0 0 0 0 0,0 0-1 0 0,0 0 1 0 0,1 0 0 0 0,3 3 11 0 0,1-1 1 0 0,-1 1-1 0 0,1 0 0 0 0,-1 0 1 0 0,0 1-1 0 0,0-1 1 0 0,0 1-1 0 0,4 6 0 0 0,0-2-2 0 0,6 4-20 0 0,1-1-1 0 0,28 17 0 0 0,10 7-29 0 0,-52-34 56 0 0,1 1 0 0 0,0-1 0 0 0,0 0 1 0 0,1 0-1 0 0,-1 0 0 0 0,0 0 1 0 0,0 0-1 0 0,0 0 0 0 0,1 0 0 0 0,-1-1 1 0 0,0 1-1 0 0,1-1 0 0 0,-1 0 1 0 0,1 0-1 0 0,-1 0 0 0 0,0 0 0 0 0,1 0 1 0 0,-1 0-1 0 0,1-1 0 0 0,-1 1 1 0 0,0-1-1 0 0,1 1 0 0 0,-1-1 0 0 0,0 0 1 0 0,4-2-1 0 0,4-3 66 0 0,-1 0-1 0 0,0 0 1 0 0,-1-1-1 0 0,12-12 1 0 0,-2 2-113 0 0,25-21 22 0 0,34-29 44 0 0,-67 60-83 0 0,-1 0 0 0 0,1 1 0 0 0,1 1-1 0 0,-1-1 1 0 0,1 2 0 0 0,17-6 0 0 0,-27 9 21 0 0,1 1 0 0 0,-1 0 0 0 0,0-1 0 0 0,0 1 0 0 0,0 0 0 0 0,0 0 0 0 0,1 0 0 0 0,-1 0-1 0 0,0 0 1 0 0,0 0 0 0 0,0 0 0 0 0,0 0 0 0 0,0 1 0 0 0,1-1 0 0 0,-1 0 0 0 0,0 1 0 0 0,0-1 0 0 0,0 1-1 0 0,0-1 1 0 0,0 1 0 0 0,0 0 0 0 0,0-1 0 0 0,0 1 0 0 0,0 0 0 0 0,0 0 0 0 0,-1-1 0 0 0,1 1-1 0 0,0 0 1 0 0,0 0 0 0 0,-1 0 0 0 0,1 0 0 0 0,0 2 0 0 0,5 13-551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33.492"/>
    </inkml:context>
    <inkml:brush xml:id="br0">
      <inkml:brushProperty name="width" value="0.1" units="cm"/>
      <inkml:brushProperty name="height" value="0.1" units="cm"/>
    </inkml:brush>
  </inkml:definitions>
  <inkml:trace contextRef="#ctx0" brushRef="#br0">0 133 5881 0 0,'9'-4'328'0'0,"-11"28"-401"0"0,5-12 120 0 0,0 0 0 0 0,1 0 0 0 0,0-1 0 0 0,1 1 0 0 0,0-1 1 0 0,1 0-1 0 0,0-1 0 0 0,0 1 0 0 0,1-1 0 0 0,1-1 0 0 0,0 1 0 0 0,0-1 0 0 0,1-1 1 0 0,16 14-1 0 0,-23-21 4 0 0,0 1 1 0 0,-1-1 0 0 0,1 1 0 0 0,0-1 0 0 0,0 0 0 0 0,0 0 0 0 0,0 0-1 0 0,0 0 1 0 0,0 0 0 0 0,1 0 0 0 0,-1-1 0 0 0,0 1 0 0 0,0-1 0 0 0,0 0-1 0 0,1 1 1 0 0,-1-1 0 0 0,0 0 0 0 0,0 0 0 0 0,5-1 0 0 0,-3 0 50 0 0,0-1-1 0 0,0 0 1 0 0,0 0 0 0 0,0 0 0 0 0,-1 0-1 0 0,1-1 1 0 0,-1 1 0 0 0,0-1 0 0 0,6-6-1 0 0,60-60 305 0 0,80-70-78 0 0,-132 125-515 0 0,0 2 0 0 0,1 0 0 0 0,1 1 0 0 0,0 0 0 0 0,0 2 0 0 0,1 1 0 0 0,27-9 0 0 0,-25 13-475 0 0,-4 1-230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34.272"/>
    </inkml:context>
    <inkml:brush xml:id="br0">
      <inkml:brushProperty name="width" value="0.1" units="cm"/>
      <inkml:brushProperty name="height" value="0.1" units="cm"/>
    </inkml:brush>
  </inkml:definitions>
  <inkml:trace contextRef="#ctx0" brushRef="#br0">2591 148 6657 0 0,'1'-5'41'0'0,"0"0"0"0"0,0-1 0 0 0,-1 1 0 0 0,1-1 0 0 0,-1 1 1 0 0,-1-11-1 0 0,0 13-34 0 0,0 1 0 0 0,0-1 0 0 0,0 0 0 0 0,-1 1 0 0 0,1-1 0 0 0,-1 1 0 0 0,0 0 0 0 0,1-1 0 0 0,-1 1 0 0 0,0 0 0 0 0,0 0 0 0 0,0 0 0 0 0,-1 0 0 0 0,1 1 0 0 0,-3-3 0 0 0,-5-2-7 0 0,0 0 1 0 0,0 1-1 0 0,-1 0 1 0 0,1 1 0 0 0,-1 0-1 0 0,0 0 1 0 0,-19-3-1 0 0,-84-6-142 0 0,94 11 116 0 0,-81-3 7 0 0,-168 12 0 0 0,-100 42 476 0 0,256-27 115 0 0,1 5-1 0 0,2 4 1 0 0,1 5 0 0 0,2 5 0 0 0,1 5-1 0 0,3 4 1 0 0,-98 64 0 0 0,116-57 329 0 0,-113 97 0 0 0,149-110-560 0 0,2 3-1 0 0,3 1 1 0 0,-52 72 0 0 0,79-96-256 0 0,1 0 0 0 0,1 1 0 0 0,1 0 0 0 0,-19 52 0 0 0,30-67-68 0 0,1 0 0 0 0,-1 0 0 0 0,2 0 1 0 0,-1 0-1 0 0,1 0 0 0 0,1 0 0 0 0,1 17 0 0 0,0-21-10 0 0,0 1 0 0 0,1-1-1 0 0,-1 1 1 0 0,1-1 0 0 0,1 0 0 0 0,-1 1 0 0 0,1-1-1 0 0,0-1 1 0 0,1 1 0 0 0,-1 0 0 0 0,1-1 0 0 0,8 9-1 0 0,-2-4 3 0 0,1-1-1 0 0,0 0 1 0 0,1-1 0 0 0,0 0-1 0 0,0-1 1 0 0,0 0-1 0 0,1-1 1 0 0,0 0-1 0 0,0-1 1 0 0,1-1-1 0 0,0 0 1 0 0,24 3-1 0 0,16 0 31 0 0,106 1 0 0 0,-143-8-34 0 0,109-3 44 0 0,-1-5-1 0 0,181-36 1 0 0,243-82 3 0 0,-495 113-46 0 0,929-278-93 0 0,-730 186-191 0 0,-219 87 143 0 0,0-1 0 0 0,-1-1 1 0 0,-1-2-1 0 0,55-49 0 0 0,-74 58 32 0 0,0 0 0 0 0,-2-1 0 0 0,0 0 0 0 0,0-1 0 0 0,-1 0 0 0 0,9-19 0 0 0,-16 26 52 0 0,1 1-1 0 0,-1-1 1 0 0,-1 0 0 0 0,1 0 0 0 0,-1 0-1 0 0,-1-1 1 0 0,1 1 0 0 0,-1 0 0 0 0,-1-1-1 0 0,0 1 1 0 0,0-1 0 0 0,0 1-1 0 0,-1 0 1 0 0,-1-1 0 0 0,-2-8 0 0 0,1 7-10 0 0,0 1 0 0 0,-2-1 1 0 0,1 1-1 0 0,-1-1 1 0 0,0 1-1 0 0,-1 1 1 0 0,0-1-1 0 0,-1 1 1 0 0,-11-12-1 0 0,7 10 2 0 0,0 0-1 0 0,-1 1 1 0 0,-1 1 0 0 0,1 0-1 0 0,-1 0 1 0 0,-15-5 0 0 0,-4 1-49 0 0,0 1 0 0 0,-1 1 0 0 0,0 2 0 0 0,0 2 0 0 0,-43-4 0 0 0,1 5-335 0 0,0 4 0 0 0,0 2 0 0 0,0 4 0 0 0,0 3 0 0 0,1 4 1 0 0,1 3-1 0 0,-88 28 0 0 0,74-10-514 0 0,10-1-104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34.675"/>
    </inkml:context>
    <inkml:brush xml:id="br0">
      <inkml:brushProperty name="width" value="0.1" units="cm"/>
      <inkml:brushProperty name="height" value="0.1" units="cm"/>
    </inkml:brush>
  </inkml:definitions>
  <inkml:trace contextRef="#ctx0" brushRef="#br0">8 437 7777 0 0,'-1'-1'52'0'0,"1"0"0"0"0,-1 0 1 0 0,0 0-1 0 0,1 0 0 0 0,-1 0 0 0 0,0 0 1 0 0,1 0-1 0 0,-1 0 0 0 0,1 0 0 0 0,0 0 1 0 0,-1 0-1 0 0,1 0 0 0 0,0 0 0 0 0,0 0 1 0 0,-1 0-1 0 0,1 0 0 0 0,0-1 0 0 0,0 1 1 0 0,0 0-1 0 0,1-1 0 0 0,3-30 1618 0 0,-3 21-813 0 0,-1 9-670 0 0,1 0 0 0 0,-1 0 0 0 0,0 0 0 0 0,1 0 0 0 0,0 0-1 0 0,-1 0 1 0 0,1 0 0 0 0,0 0 0 0 0,2-4 0 0 0,-3 6-173 0 0,0 0-1 0 0,0 0 1 0 0,0 0-1 0 0,0 0 1 0 0,0 0 0 0 0,0 0-1 0 0,1 0 1 0 0,-1 0-1 0 0,0 0 1 0 0,0-1 0 0 0,0 1-1 0 0,0 0 1 0 0,0 0-1 0 0,0 0 1 0 0,1 0 0 0 0,-1 0-1 0 0,0 0 1 0 0,0 0-1 0 0,0 0 1 0 0,0 0 0 0 0,0 0-1 0 0,0 0 1 0 0,1 0-1 0 0,-1 0 1 0 0,0 0 0 0 0,0 0-1 0 0,0 1 1 0 0,0-1 0 0 0,0 0-1 0 0,0 0 1 0 0,0 0-1 0 0,1 0 1 0 0,-1 0 0 0 0,0 0-1 0 0,0 0 1 0 0,0 0-1 0 0,0 0 1 0 0,0 0 0 0 0,0 0-1 0 0,0 1 1 0 0,0-1-1 0 0,0 0 1 0 0,0 0 0 0 0,0 0-1 0 0,1 0 1 0 0,-1 0-1 0 0,0 1 1 0 0,4 14-36 0 0,41 289 198 0 0,-45-303-173 0 0,18 81 395 0 0,-18-82-383 0 0,0 0 0 0 0,0 1-1 0 0,0-1 1 0 0,0 0 0 0 0,1 0 0 0 0,-1 1 0 0 0,0-1 0 0 0,0 0-1 0 0,0 0 1 0 0,0 1 0 0 0,0-1 0 0 0,1 0 0 0 0,-1 0 0 0 0,0 0-1 0 0,0 0 1 0 0,0 1 0 0 0,0-1 0 0 0,1 0 0 0 0,-1 0 0 0 0,0 0-1 0 0,0 0 1 0 0,1 0 0 0 0,-1 1 0 0 0,0-1 0 0 0,0 0 0 0 0,1 0-1 0 0,-1 0 1 0 0,0 0 0 0 0,0 0 0 0 0,1 0 0 0 0,-1 0 0 0 0,0 0-1 0 0,0 0 1 0 0,1 0 0 0 0,-1 0 0 0 0,0 0 0 0 0,12-7 332 0 0,7-13 26 0 0,-18 19-331 0 0,24-25 323 0 0,47-39 0 0 0,-48 45-290 0 0,102-78 368 0 0,142-83-1 0 0,-198 135-270 0 0,-8 5-60 0 0,135-83 300 0 0,-136 89-716 0 0,84-36-1 0 0,-137 68 138 0 0,35-12-434 0 0,-41 14 489 0 0,-1 1 0 0 0,1-1-1 0 0,0 1 1 0 0,0 0 0 0 0,0-1-1 0 0,0 1 1 0 0,0 0 0 0 0,0 0 0 0 0,0 1-1 0 0,0-1 1 0 0,0 0 0 0 0,0 1-1 0 0,0-1 1 0 0,0 1 0 0 0,0-1 0 0 0,-1 1-1 0 0,1 0 1 0 0,2 1 0 0 0,3 9-1696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7.399"/>
    </inkml:context>
    <inkml:brush xml:id="br0">
      <inkml:brushProperty name="width" value="0.1" units="cm"/>
      <inkml:brushProperty name="height" value="0.1" units="cm"/>
    </inkml:brush>
  </inkml:definitions>
  <inkml:trace contextRef="#ctx0" brushRef="#br0">157 84 6657 0 0,'-8'-14'97'0'0,"-29"-56"9192"0"0,15 89-9031 0 0,18-15 91 0 0,-7 41-271 0 0,-33 138-41 0 0,39-163-35 0 0,1-1-1 0 0,-4 35 1 0 0,7-37-2 0 0,-8 187 57 0 0,5-163-46 0 0,9-82 87 0 0,-4 30-96 0 0,2-11-14 0 0,-2-1-1 0 0,0 1 1 0 0,-1 0 0 0 0,-5-34 0 0 0,2 37-125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7.896"/>
    </inkml:context>
    <inkml:brush xml:id="br0">
      <inkml:brushProperty name="width" value="0.1" units="cm"/>
      <inkml:brushProperty name="height" value="0.1" units="cm"/>
    </inkml:brush>
  </inkml:definitions>
  <inkml:trace contextRef="#ctx0" brushRef="#br0">11 248 6033 0 0,'-1'-13'314'0'0,"1"-3"-148"0"0,-1-8-73 0 0,-2-15 3575 0 0,1 24-3480 0 0,-2-35 1889 0 0,7 47-1943 0 0,-1 2-120 0 0,-1 0 1 0 0,0 0-1 0 0,1 0 0 0 0,-1 0 1 0 0,0 0-1 0 0,0 0 0 0 0,0-1 0 0 0,0 1 1 0 0,0 0-1 0 0,0-1 0 0 0,1-1 1 0 0,5 9 55 0 0,-1-3-53 0 0,-2-1-10 0 0,0 0 0 0 0,-1 1 1 0 0,1-1-1 0 0,-1 1 1 0 0,0-1-1 0 0,0 1 0 0 0,0 0 1 0 0,0 0-1 0 0,0 1 1 0 0,-1-1-1 0 0,1 1 0 0 0,-1-1 1 0 0,2 5-1 0 0,13 31 116 0 0,3 7 141 0 0,27 89 0 0 0,-46-118-231 0 0,-1-14 4 0 0,-1-1 1 0 0,1 0-1 0 0,0 1 0 0 0,1-1 1 0 0,-1 0-1 0 0,0 0 0 0 0,1 1 0 0 0,-1-1 1 0 0,1 0-1 0 0,0 0 0 0 0,2 5 1 0 0,-4-3 34 0 0,-2 12-41 0 0,2-12 39 0 0,4-14 16 0 0,0-4-59 0 0,41-165 29 0 0,-35 150-20 0 0,21-59 175 0 0,-26 77-133 0 0,1 0-1 0 0,1 1 0 0 0,0-1 0 0 0,0 1 0 0 0,12-14 0 0 0,-16 22-46 0 0,1-1 0 0 0,-1 1 0 0 0,1 0-1 0 0,0 0 1 0 0,0 0 0 0 0,0 0 0 0 0,5-2 0 0 0,-7 4-29 0 0,0-1 1 0 0,-1 1 0 0 0,1 0-1 0 0,0-1 1 0 0,0 1-1 0 0,0 0 1 0 0,0 0 0 0 0,-1-1-1 0 0,1 1 1 0 0,0 0 0 0 0,0 0-1 0 0,0 0 1 0 0,0 0 0 0 0,0 0-1 0 0,0 0 1 0 0,-1 1 0 0 0,1-1-1 0 0,0 0 1 0 0,0 0-1 0 0,0 1 1 0 0,0-1 0 0 0,-1 0-1 0 0,1 1 1 0 0,0-1 0 0 0,0 1-1 0 0,-1-1 1 0 0,1 1 0 0 0,0-1-1 0 0,-1 1 1 0 0,1-1 0 0 0,0 1-1 0 0,-1 0 1 0 0,1-1-1 0 0,-1 1 1 0 0,1 0 0 0 0,0 1-1 0 0,6 14 42 0 0,-1 0-1 0 0,-1 0 0 0 0,0 1 1 0 0,-1 0-1 0 0,2 18 0 0 0,4 90 343 0 0,-7-63-287 0 0,-4 44-16 0 0,-2-38-116 0 0,-1 6-1809 0 0,-1-57 475 0 0,2-12-376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8.240"/>
    </inkml:context>
    <inkml:brush xml:id="br0">
      <inkml:brushProperty name="width" value="0.1" units="cm"/>
      <inkml:brushProperty name="height" value="0.1" units="cm"/>
    </inkml:brush>
  </inkml:definitions>
  <inkml:trace contextRef="#ctx0" brushRef="#br0">24 84 7101 0 0,'15'-68'5239'0'0,"-32"110"-4647"0"0,7 24-138 0 0,3 1 0 0 0,2-1-1 0 0,7 103 1 0 0,-1-155-405 0 0,1 0-1 0 0,4 22 0 0 0,-5-31-32 0 0,0-1-1 0 0,1 1 1 0 0,-1-1-1 0 0,1 1 1 0 0,0-1-1 0 0,0 0 1 0 0,0 0 0 0 0,1 0-1 0 0,0 0 1 0 0,0 0-1 0 0,4 4 1 0 0,-5-7-9 0 0,-1 0 0 0 0,0-1 1 0 0,0 1-1 0 0,0-1 0 0 0,1 0 0 0 0,-1 0 1 0 0,0 1-1 0 0,0-1 0 0 0,1 0 1 0 0,-1 0-1 0 0,0 0 0 0 0,1 0 1 0 0,-1 0-1 0 0,0 0 0 0 0,0-1 0 0 0,1 1 1 0 0,-1 0-1 0 0,0-1 0 0 0,0 1 1 0 0,0-1-1 0 0,1 1 0 0 0,-1-1 0 0 0,0 1 1 0 0,0-1-1 0 0,0 0 0 0 0,0 0 1 0 0,0 1-1 0 0,0-1 0 0 0,0 0 0 0 0,1-2 1 0 0,32-34 70 0 0,-30 33-74 0 0,14-19-32 0 0,-2-1-1 0 0,0-1 0 0 0,-1 0 0 0 0,-2-1 0 0 0,20-53 0 0 0,-15 24-18 0 0,-3 0-1 0 0,8-60 0 0 0,-19 92 34 0 0,5-22-256 0 0,-13 54-1480 0 0,1-1 505 0 0,0 1-1 0 0,0 0 1 0 0,-1 10 0 0 0,4-3 102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8.795"/>
    </inkml:context>
    <inkml:brush xml:id="br0">
      <inkml:brushProperty name="width" value="0.1" units="cm"/>
      <inkml:brushProperty name="height" value="0.1" units="cm"/>
    </inkml:brush>
  </inkml:definitions>
  <inkml:trace contextRef="#ctx0" brushRef="#br0">108 183 8165 0 0,'0'-1'15'0'0,"-20"-35"1229"0"0,19 35-1083 0 0,0-1 1 0 0,0 1-1 0 0,0 0 0 0 0,0-1 1 0 0,0 1-1 0 0,-1 0 0 0 0,1 0 1 0 0,0-1-1 0 0,-1 1 0 0 0,1 0 1 0 0,-1 0-1 0 0,1 1 0 0 0,-1-1 1 0 0,0 0-1 0 0,1 0 0 0 0,-1 1 1 0 0,0-1-1 0 0,0 1 0 0 0,-2-1 0 0 0,0 37 611 0 0,-18 153-713 0 0,4-53-39 0 0,12-105-25 0 0,0 9 90 0 0,8-67-10 0 0,2 0 0 0 0,1 0 0 0 0,0 0 0 0 0,15-36 0 0 0,0-6-84 0 0,-11 28 66 0 0,3 0 0 0 0,1 1 1 0 0,2 1-1 0 0,25-46 0 0 0,-36 78-44 0 0,1-1-1 0 0,0 1 0 0 0,1 1 1 0 0,-1-1-1 0 0,1 1 0 0 0,10-8 1 0 0,-14 12-14 0 0,0 0 0 0 0,1 1 0 0 0,-1-1 0 0 0,1 1 0 0 0,-1-1 0 0 0,1 1 0 0 0,-1 0 0 0 0,1 0 0 0 0,0 0 0 0 0,0 1 0 0 0,-1-1 0 0 0,1 0 0 0 0,0 1 0 0 0,0 0 0 0 0,0 0 0 0 0,0 0 0 0 0,0 0 0 0 0,-1 0 1 0 0,1 1-1 0 0,0-1 0 0 0,4 2 0 0 0,-5-1 0 0 0,0 1 1 0 0,-1-1-1 0 0,1 0 1 0 0,0 1-1 0 0,-1 0 1 0 0,1-1-1 0 0,-1 1 1 0 0,1 0-1 0 0,-1 0 1 0 0,0 0-1 0 0,0 0 1 0 0,0 0-1 0 0,0 0 1 0 0,0 0-1 0 0,0 0 1 0 0,-1 1-1 0 0,1-1 1 0 0,-1 0-1 0 0,1 0 1 0 0,-1 1-1 0 0,0 3 1 0 0,2 50 12 0 0,-2-55-11 0 0,-30 292 183 0 0,25-269-89 0 0,4-18-5 0 0,5-20-45 0 0,49-162-456 0 0,-44 151 415 0 0,2 0 1 0 0,0 1-1 0 0,2 0 1 0 0,27-39 0 0 0,-39 62-7 0 0,0-1 1 0 0,0 1 0 0 0,0-1 0 0 0,0 1-1 0 0,1-1 1 0 0,-1 1 0 0 0,0 0-1 0 0,1 0 1 0 0,-1 0 0 0 0,1 0 0 0 0,-1 0-1 0 0,1 0 1 0 0,0 0 0 0 0,-1 0-1 0 0,4 0 1 0 0,-5 1 0 0 0,1 0-1 0 0,-1 0 1 0 0,1 0 0 0 0,-1 0 0 0 0,1 0-1 0 0,-1 0 1 0 0,0 0 0 0 0,1 1-1 0 0,-1-1 1 0 0,1 0 0 0 0,-1 0-1 0 0,0 0 1 0 0,1 1 0 0 0,-1-1 0 0 0,0 0-1 0 0,1 0 1 0 0,-1 1 0 0 0,0-1-1 0 0,1 0 1 0 0,-1 1 0 0 0,0-1 0 0 0,0 0-1 0 0,1 1 1 0 0,4 18-17 0 0,-3 227 118 0 0,-4-127-1361 0 0,0-75-1609 0 0,2-34 1577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6.717"/>
    </inkml:context>
    <inkml:brush xml:id="br0">
      <inkml:brushProperty name="width" value="0.1" units="cm"/>
      <inkml:brushProperty name="height" value="0.1" units="cm"/>
    </inkml:brush>
  </inkml:definitions>
  <inkml:trace contextRef="#ctx0" brushRef="#br0">142 14 7549 0 0,'-24'-11'1321'0'0,"21"10"-1201"0"0,0 0 0 0 0,1 1 0 0 0,-1-1 0 0 0,0 1 0 0 0,0 0 0 0 0,0 0 0 0 0,0 0 0 0 0,0 1 0 0 0,0-1 0 0 0,0 0 0 0 0,0 1 0 0 0,1 0 0 0 0,-1 0 0 0 0,0 0 0 0 0,0 0 0 0 0,1 0 0 0 0,-6 3 0 0 0,5-1-5 0 0,-1 0 0 0 0,1 0-1 0 0,0 1 1 0 0,0-1-1 0 0,0 1 1 0 0,0 0 0 0 0,0-1-1 0 0,1 1 1 0 0,0 0-1 0 0,-3 6 1 0 0,-1 6 133 0 0,1 0-1 0 0,1 1 1 0 0,0-1 0 0 0,1 1 0 0 0,-1 17-1 0 0,3-22-183 0 0,0 0-1 0 0,1-1 0 0 0,1 1 0 0 0,0 0 0 0 0,0-1 1 0 0,1 1-1 0 0,1-1 0 0 0,0 0 0 0 0,0 1 1 0 0,6 12-1 0 0,-6-19-49 0 0,0 1 0 0 0,0-1 0 0 0,1 0 0 0 0,-1 1 0 0 0,1-2 0 0 0,0 1-1 0 0,0 0 1 0 0,1-1 0 0 0,0 0 0 0 0,-1 0 0 0 0,1 0 0 0 0,1-1 0 0 0,-1 1 0 0 0,0-1 0 0 0,1 0 0 0 0,-1-1 0 0 0,1 0 0 0 0,0 0 0 0 0,0 0-1 0 0,11 2 1 0 0,-10-3-63 0 0,1 0-1 0 0,0 0 1 0 0,0-1-1 0 0,0 0 1 0 0,-1 0 0 0 0,1-1-1 0 0,0 0 1 0 0,0 0-1 0 0,-1-1 1 0 0,1 0-1 0 0,-1 0 1 0 0,1 0-1 0 0,-1-1 1 0 0,0-1-1 0 0,0 1 1 0 0,0-1-1 0 0,-1 0 1 0 0,1-1-1 0 0,-1 0 1 0 0,0 0-1 0 0,0 0 1 0 0,-1 0-1 0 0,1-1 1 0 0,-1 0-1 0 0,0 0 1 0 0,-1-1 0 0 0,0 1-1 0 0,7-14 1 0 0,-8 13-39 0 0,1-1 1 0 0,-1 1-1 0 0,0-1 1 0 0,-1 0-1 0 0,0 0 1 0 0,0 0-1 0 0,-1 0 1 0 0,0 0-1 0 0,0 0 1 0 0,-1-1-1 0 0,0 1 1 0 0,-1-9-1 0 0,-1 6 39 0 0,0 0 0 0 0,-1 0 0 0 0,0 1-1 0 0,-1 0 1 0 0,0-1 0 0 0,-1 1 0 0 0,0 1 0 0 0,-11-16-1 0 0,13 20 49 0 0,-1 1-1 0 0,1 0 0 0 0,-1 0 0 0 0,0 1 0 0 0,-1-1 1 0 0,1 1-1 0 0,0 0 0 0 0,-1 0 0 0 0,0 0 0 0 0,0 1 1 0 0,0-1-1 0 0,0 1 0 0 0,0 0 0 0 0,0 1 0 0 0,0-1 1 0 0,-1 1-1 0 0,-7-1 0 0 0,4 2-7 0 0,1-1 0 0 0,0 1 0 0 0,0 0 1 0 0,-1 1-1 0 0,1-1 0 0 0,0 2 0 0 0,0-1 0 0 0,0 1 0 0 0,0 1 0 0 0,0-1 1 0 0,-7 5-1 0 0,12-6-38 0 0,1 1 1 0 0,-1-1-1 0 0,1 1 0 0 0,0 0 1 0 0,-1-1-1 0 0,1 1 1 0 0,0 0-1 0 0,0 1 1 0 0,0-1-1 0 0,1 0 1 0 0,-4 5-1 0 0,5-7-4 0 0,0 1 0 0 0,-1 0 0 0 0,1 0 0 0 0,-1 0 0 0 0,1 0 0 0 0,0 0 1 0 0,0 0-1 0 0,-1 0 0 0 0,1 0 0 0 0,0 0 0 0 0,0 0 0 0 0,0 0 0 0 0,0 1 0 0 0,0-1 0 0 0,0 0 0 0 0,1 0 0 0 0,-1 0 0 0 0,0 0 0 0 0,0 0 0 0 0,1 0 0 0 0,-1 0 1 0 0,1 0-1 0 0,-1-1 0 0 0,1 1 0 0 0,-1 0 0 0 0,1 0 0 0 0,-1 0 0 0 0,1 0 0 0 0,0-1 0 0 0,0 1 0 0 0,-1 0 0 0 0,1 0 0 0 0,0-1 0 0 0,0 1 0 0 0,1 0 1 0 0,14 9-790 0 0,5 1-167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9.167"/>
    </inkml:context>
    <inkml:brush xml:id="br0">
      <inkml:brushProperty name="width" value="0.1" units="cm"/>
      <inkml:brushProperty name="height" value="0.1" units="cm"/>
    </inkml:brush>
  </inkml:definitions>
  <inkml:trace contextRef="#ctx0" brushRef="#br0">8 81 10049 0 0,'0'1'15'0'0,"0"-1"0"0"0,0 0 0 0 0,0 0-1 0 0,-1 0 1 0 0,1 0 0 0 0,0 0 0 0 0,0 0 0 0 0,0-1 0 0 0,0 1 0 0 0,0 0 0 0 0,-1 0 0 0 0,1 0-1 0 0,0 0 1 0 0,0 0 0 0 0,0 0 0 0 0,0 0 0 0 0,0 0 0 0 0,-1 0 0 0 0,1 0 0 0 0,0 0 0 0 0,0 0-1 0 0,0 0 1 0 0,0-1 0 0 0,0 1 0 0 0,0 0 0 0 0,0 0 0 0 0,0 0 0 0 0,0 0 0 0 0,-1 0 0 0 0,1 0-1 0 0,0-1 1 0 0,0 1 0 0 0,0 0 0 0 0,0 0 0 0 0,0 0 0 0 0,0 0 0 0 0,0 0 0 0 0,0-1 0 0 0,0 1-1 0 0,0 0 1 0 0,0 0 0 0 0,0 0 0 0 0,0 0 0 0 0,0 0 0 0 0,0-1 0 0 0,0 1 0 0 0,0 0 0 0 0,0 0-1 0 0,1 0 29 0 0,-1-1 0 0 0,0 1 0 0 0,0 0 0 0 0,0 0 0 0 0,0-1 0 0 0,0 1-1 0 0,0 0 1 0 0,0 0 0 0 0,0-1 0 0 0,0 1 0 0 0,0 0 0 0 0,0-1 0 0 0,0 1 0 0 0,0 0-1 0 0,-1 0 1 0 0,1 0 0 0 0,0-1 0 0 0,0 1 0 0 0,0 0 0 0 0,0 0 0 0 0,0-1-1 0 0,0 1 1 0 0,-1 0 0 0 0,1 0 0 0 0,0 0 0 0 0,0-1 0 0 0,0 1 0 0 0,-1 0 0 0 0,1 0-1 0 0,0 0 1 0 0,0 0 0 0 0,0-1 0 0 0,-1 1 0 0 0,1 0 0 0 0,0 0 0 0 0,-1 0-1 0 0,23-22 2242 0 0,-4 14-2620 0 0,0 1 1 0 0,1 1-1 0 0,0 1 1 0 0,-1 0-1 0 0,2 1 1 0 0,37-2-1 0 0,-42 5-621 0 0,10-3-420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9.571"/>
    </inkml:context>
    <inkml:brush xml:id="br0">
      <inkml:brushProperty name="width" value="0.1" units="cm"/>
      <inkml:brushProperty name="height" value="0.1" units="cm"/>
    </inkml:brush>
  </inkml:definitions>
  <inkml:trace contextRef="#ctx0" brushRef="#br0">114 155 8793 0 0,'-1'-1'82'0'0,"1"0"0"0"0,0 0 0 0 0,-1 0 0 0 0,1-1 0 0 0,-1 1 0 0 0,1 0 1 0 0,-1 0-1 0 0,0 0 0 0 0,1 0 0 0 0,-1 0 0 0 0,0 0 0 0 0,0 0 0 0 0,0 0 0 0 0,0 1 0 0 0,0-1 0 0 0,0 0 1 0 0,0 0-1 0 0,0 1 0 0 0,0-1 0 0 0,0 0 0 0 0,0 1 0 0 0,0-1 0 0 0,0 1 0 0 0,0 0 0 0 0,-1-1 1 0 0,1 1-1 0 0,0 0 0 0 0,-3 0 0 0 0,2 0 46 0 0,0 1 0 0 0,1 0-1 0 0,-1 0 1 0 0,0 1 0 0 0,0-1 0 0 0,0 0 0 0 0,1 0-1 0 0,-1 1 1 0 0,1-1 0 0 0,-1 1 0 0 0,1 0 0 0 0,0-1 0 0 0,-1 1-1 0 0,1 0 1 0 0,0 0 0 0 0,0 0 0 0 0,0 0 0 0 0,0 2 0 0 0,-4 7 29 0 0,0 2 0 0 0,2-1 1 0 0,-1 0-1 0 0,1 0 0 0 0,1 1 1 0 0,1 0-1 0 0,-1 17 1 0 0,6 90 322 0 0,-4-118-477 0 0,5 43 73 0 0,-3-25-66 0 0,0-1-1 0 0,-1 1 1 0 0,0-1 0 0 0,-2 1 0 0 0,-3 21-1 0 0,-2-25-25 0 0,-1-12 2 0 0,6-5 11 0 0,0 0 0 0 0,0 0 0 0 0,0 0 0 0 0,0 1 0 0 0,0-1 0 0 0,0 0-1 0 0,0-1 1 0 0,0 1 0 0 0,0 0 0 0 0,0 0 0 0 0,0 0 0 0 0,1 0 0 0 0,-1-1-1 0 0,0 1 1 0 0,1 0 0 0 0,-1-2 0 0 0,-2-6-20 0 0,0 1 0 0 0,1-1-1 0 0,0 0 1 0 0,0 1 0 0 0,1-1 0 0 0,0 0 0 0 0,1 0-1 0 0,0 0 1 0 0,0 0 0 0 0,1 0 0 0 0,2-10-1 0 0,3-15-51 0 0,17-49 0 0 0,-20 74 65 0 0,17-59-23 0 0,55-117 0 0 0,-72 177 40 0 0,1 1 1 0 0,0 0 0 0 0,0 1 0 0 0,1-1-1 0 0,0 1 1 0 0,0 0 0 0 0,1 0 0 0 0,7-6-1 0 0,-8 9-2 0 0,-1 0 0 0 0,1 0-1 0 0,-1 1 1 0 0,1-1 0 0 0,0 1-1 0 0,0 1 1 0 0,0-1 0 0 0,0 1-1 0 0,0-1 1 0 0,0 1-1 0 0,1 1 1 0 0,-1-1 0 0 0,8 1-1 0 0,0 0-8 0 0,1 0 0 0 0,-1 2-1 0 0,0-1 1 0 0,1 1-1 0 0,-1 1 1 0 0,17 6 0 0 0,-26-7 0 0 0,1-1 1 0 0,-1 1 0 0 0,0 0-1 0 0,0 1 1 0 0,0-1-1 0 0,0 1 1 0 0,0-1 0 0 0,-1 1-1 0 0,1 0 1 0 0,-1 1 0 0 0,0-1-1 0 0,0 1 1 0 0,0-1 0 0 0,0 1-1 0 0,-1 0 1 0 0,1 0 0 0 0,-1 0-1 0 0,0 0 1 0 0,0 0-1 0 0,-1 1 1 0 0,1-1 0 0 0,0 5-1 0 0,-2-3 0 0 0,1-1-1 0 0,-1 1 1 0 0,0 0-1 0 0,-1-1 1 0 0,0 1 0 0 0,0-1-1 0 0,0 1 1 0 0,0-1-1 0 0,-1 0 1 0 0,0 1-1 0 0,0-1 1 0 0,0 0-1 0 0,-1 0 1 0 0,0 0-1 0 0,0 0 1 0 0,0-1-1 0 0,-4 6 1 0 0,-2 0 11 0 0,0 0-1 0 0,0 0 1 0 0,-1-1 0 0 0,0 0 0 0 0,-22 15-1 0 0,21-18 11 0 0,0 0 0 0 0,0 0-1 0 0,-1-1 1 0 0,-17 5 0 0 0,27-9 25 0 0,6-2-38 0 0,12-2-2 0 0,-2 3-2 0 0,0 2 0 0 0,0-1 0 0 0,0 2 0 0 0,-1-1 0 0 0,1 2 0 0 0,-1 0 0 0 0,17 8 0 0 0,-20-8 3 0 0,0 1 0 0 0,0 0 0 0 0,-1 1 0 0 0,0 0 0 0 0,0 1 0 0 0,0-1 0 0 0,-1 2 0 0 0,0-1 0 0 0,13 17 0 0 0,-20-22 0 0 0,1 0 1 0 0,0 0 0 0 0,-1 0 0 0 0,1 1-1 0 0,-1-1 1 0 0,0 0 0 0 0,0 1 0 0 0,0-1-1 0 0,0 1 1 0 0,0-1 0 0 0,-1 1 0 0 0,1-1-1 0 0,-1 1 1 0 0,1 0 0 0 0,-1-1 0 0 0,0 1-1 0 0,0 0 1 0 0,0-1 0 0 0,0 1 0 0 0,-1-1-1 0 0,1 1 1 0 0,-1 0 0 0 0,0-1 0 0 0,1 1-1 0 0,-1-1 1 0 0,0 1 0 0 0,-1-1 0 0 0,1 0-1 0 0,0 1 1 0 0,-1-1 0 0 0,1 0 0 0 0,-1 0-1 0 0,0 0 1 0 0,1 0 0 0 0,-1 0 0 0 0,0 0-1 0 0,0-1 1 0 0,0 1 0 0 0,-1-1 0 0 0,-1 2-1 0 0,-6 3-11 0 0,1-1-1 0 0,-1 0 0 0 0,0 0 0 0 0,0-1 0 0 0,-1-1 1 0 0,1 0-1 0 0,-1 0 0 0 0,-17 2 0 0 0,8-3-302 0 0,-1-1 0 0 0,0-1-1 0 0,-23-3 1 0 0,33 2-208 0 0,0-1 0 0 0,1 0 0 0 0,-1 0 0 0 0,1-1 0 0 0,0-1 0 0 0,0 0 0 0 0,-19-10 0 0 0,12 2-880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9.897"/>
    </inkml:context>
    <inkml:brush xml:id="br0">
      <inkml:brushProperty name="width" value="0.1" units="cm"/>
      <inkml:brushProperty name="height" value="0.1" units="cm"/>
    </inkml:brush>
  </inkml:definitions>
  <inkml:trace contextRef="#ctx0" brushRef="#br0">29 1 10289 0 0,'-17'2'2400'0'0,"17"1"-2244"0"0,0 0 0 0 0,0 0 1 0 0,1 0-1 0 0,-1 0 0 0 0,1 0 0 0 0,0-1 0 0 0,-1 1 0 0 0,1 0 1 0 0,0 0-1 0 0,1 0 0 0 0,-1-1 0 0 0,0 1 0 0 0,1-1 0 0 0,2 4 0 0 0,6 12 63 0 0,-6-6-163 0 0,0 0-1 0 0,-1 0 0 0 0,-1 0 1 0 0,0 1-1 0 0,0-1 1 0 0,-1 0-1 0 0,-1 1 1 0 0,0-1-1 0 0,-1 1 1 0 0,-2 17-1 0 0,-6 10 160 0 0,-24 72 0 0 0,31-108-204 0 0,1-1-3 0 0,0 0 1 0 0,0 1-1 0 0,0-1 1 0 0,0 1-1 0 0,1-1 1 0 0,-1 1-1 0 0,1-1 1 0 0,0 1-1 0 0,0-1 1 0 0,0 1-1 0 0,0-1 1 0 0,2 5-1 0 0,-2-6-3 0 0,1 0 0 0 0,0 0 0 0 0,0-1 0 0 0,0 1 0 0 0,1-1 0 0 0,-1 1 0 0 0,0-1 0 0 0,0 1 0 0 0,1-1 0 0 0,-1 0 0 0 0,1 1 0 0 0,-1-1-1 0 0,1 0 1 0 0,0 0 0 0 0,-1 0 0 0 0,1 0 0 0 0,0-1 0 0 0,0 1 0 0 0,0 0 0 0 0,-1-1 0 0 0,1 1 0 0 0,4-1 0 0 0,21 5-490 0 0,0-3 0 0 0,0 0 1 0 0,1-1-1 0 0,51-6 0 0 0,-79 5 472 0 0,5-1-442 0 0,-1 1 0 0 0,1-1-1 0 0,-1 0 1 0 0,1-1 0 0 0,-1 1 0 0 0,1-1-1 0 0,4-2 1 0 0,2-3-1126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0.393"/>
    </inkml:context>
    <inkml:brush xml:id="br0">
      <inkml:brushProperty name="width" value="0.1" units="cm"/>
      <inkml:brushProperty name="height" value="0.1" units="cm"/>
    </inkml:brush>
  </inkml:definitions>
  <inkml:trace contextRef="#ctx0" brushRef="#br0">188 68 9945 0 0,'-5'-1'166'0'0,"0"0"0"0"0,1 1 0 0 0,-1 0 0 0 0,0 0 0 0 0,0 0 1 0 0,1 0-1 0 0,-1 1 0 0 0,0-1 0 0 0,1 1 0 0 0,-1 1 0 0 0,1-1 0 0 0,-1 1 0 0 0,1-1 0 0 0,0 1 0 0 0,-1 0 1 0 0,1 1-1 0 0,0-1 0 0 0,0 1 0 0 0,1 0 0 0 0,-1 0 0 0 0,0 0 0 0 0,-4 5 0 0 0,0 2 23 0 0,1 0 0 0 0,0 1-1 0 0,0-1 1 0 0,1 1 0 0 0,1 0 0 0 0,0 1-1 0 0,0-1 1 0 0,1 1 0 0 0,0 0 0 0 0,1 0-1 0 0,-1 13 1 0 0,-4 32 187 0 0,-1 94 0 0 0,13-62-358 0 0,1-76-67 0 0,0-21-118 0 0,2-22-132 0 0,-4-18 210 0 0,3 0-1 0 0,1 1 1 0 0,3 0 0 0 0,20-62 0 0 0,-21 87 89 0 0,0 0 1 0 0,1 0-1 0 0,1 2 0 0 0,18-27 1 0 0,-24 40-5 0 0,1 0 0 0 0,-1 1 0 0 0,1-1 1 0 0,0 1-1 0 0,0 0 0 0 0,1 1 0 0 0,0 0 0 0 0,0 0 0 0 0,0 0 0 0 0,0 1 1 0 0,1 0-1 0 0,0 0 0 0 0,0 1 0 0 0,0 0 0 0 0,10-3 0 0 0,-5 4-13 0 0,0 0 0 0 0,0 1 0 0 0,19 0 0 0 0,-26 1 10 0 0,0 1-1 0 0,0-1 1 0 0,0 1 0 0 0,0 1 0 0 0,0-1 0 0 0,-1 1-1 0 0,1 0 1 0 0,0 0 0 0 0,9 6 0 0 0,-14-7 6 0 0,-1-1 1 0 0,1 1-1 0 0,0-1 0 0 0,-1 1 1 0 0,1 0-1 0 0,-1-1 1 0 0,1 1-1 0 0,0 0 1 0 0,-1-1-1 0 0,0 1 1 0 0,1 0-1 0 0,-1 0 0 0 0,1 0 1 0 0,-1 0-1 0 0,0-1 1 0 0,0 1-1 0 0,1 0 1 0 0,-1 0-1 0 0,0 0 0 0 0,0 0 1 0 0,0 0-1 0 0,0 0 1 0 0,0 0-1 0 0,0-1 1 0 0,0 1-1 0 0,0 0 0 0 0,0 0 1 0 0,-1 0-1 0 0,1 0 1 0 0,0 0-1 0 0,-1 0 1 0 0,1-1-1 0 0,0 1 0 0 0,-1 0 1 0 0,1 0-1 0 0,-1-1 1 0 0,1 1-1 0 0,-1 0 1 0 0,0-1-1 0 0,1 1 0 0 0,-2 0 1 0 0,-3 5-4 0 0,0 0 1 0 0,0 0-1 0 0,-10 6 0 0 0,12-10 4 0 0,-19 15 2 0 0,-1-2-1 0 0,-1-1 0 0 0,-1-1 1 0 0,-45 17-1 0 0,-20 11 5 0 0,88-40-5 0 0,1 0 0 0 0,0-1 0 0 0,0 1 0 0 0,-1 0 0 0 0,1 0 0 0 0,0-1 0 0 0,0 1 0 0 0,0 0-1 0 0,0 0 1 0 0,0 1 0 0 0,0-1 0 0 0,0 0 0 0 0,0 0 0 0 0,0 0 0 0 0,0 1 0 0 0,1-1 0 0 0,-2 3-1 0 0,2-3 9 0 0,0 0 0 0 0,0 0 0 0 0,0 0 0 0 0,0 0 0 0 0,0 0 0 0 0,0 1 0 0 0,0-1 0 0 0,1 0 0 0 0,-1 0-1 0 0,0 0 1 0 0,1 0 0 0 0,-1 0 0 0 0,1 0 0 0 0,-1 0 0 0 0,1 0 0 0 0,-1 0 0 0 0,1 0 0 0 0,1 1 0 0 0,3 4 60 0 0,1 0 0 0 0,0-1 1 0 0,1 0-1 0 0,-1 0 1 0 0,9 5-1 0 0,-5-4-21 0 0,97 62 655 0 0,-56-37-406 0 0,-1 2 1 0 0,46 41-1 0 0,-88-68-183 0 0,-2-1-302 0 0,0 0 1 0 0,0 1-1 0 0,-1-1 0 0 0,9 13 0 0 0,-13-17 96 0 0,-1 0-1 0 0,1-1 1 0 0,-1 1 0 0 0,1 0 0 0 0,-1 0 0 0 0,1 0 0 0 0,-1 0-1 0 0,0 0 1 0 0,0 0 0 0 0,1 0 0 0 0,-1 0 0 0 0,0 0 0 0 0,0 0-1 0 0,0 0 1 0 0,0 0 0 0 0,0 0 0 0 0,0 0 0 0 0,0 0-1 0 0,-1-1 1 0 0,1 1 0 0 0,0 0 0 0 0,0 0 0 0 0,-1 0 0 0 0,1 0-1 0 0,-1 0 1 0 0,1 0 0 0 0,-1 0 0 0 0,1-1 0 0 0,-1 1 0 0 0,1 0-1 0 0,-1 0 1 0 0,0-1 0 0 0,1 1 0 0 0,-1 0 0 0 0,0-1-1 0 0,0 1 1 0 0,1-1 0 0 0,-1 1 0 0 0,0-1 0 0 0,0 1 0 0 0,0-1-1 0 0,0 1 1 0 0,0-1 0 0 0,0 0 0 0 0,1 0 0 0 0,-3 1-1 0 0,-16 7-1866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5.017"/>
    </inkml:context>
    <inkml:brush xml:id="br0">
      <inkml:brushProperty name="width" value="0.1" units="cm"/>
      <inkml:brushProperty name="height" value="0.1" units="cm"/>
    </inkml:brush>
  </inkml:definitions>
  <inkml:trace contextRef="#ctx0" brushRef="#br0">166 301 7101 0 0,'-1'-3'69'0'0,"0"1"-1"0"0,0 0 1 0 0,0 0 0 0 0,1-1 0 0 0,-1 1 0 0 0,0-1 0 0 0,1 1 0 0 0,0-1 0 0 0,-1 1 0 0 0,1 0 0 0 0,0-1 0 0 0,0 1-1 0 0,1-1 1 0 0,0-4 0 0 0,12-36 2004 0 0,-10 33-1014 0 0,6 2 1198 0 0,-12 15-2055 0 0,2-2-176 0 0,-1 0 0 0 0,1 0 0 0 0,0 0 0 0 0,1 0-1 0 0,-1 0 1 0 0,1 0 0 0 0,0 9 0 0 0,0 10 52 0 0,-2 0 15 0 0,1-5-58 0 0,-1-1 0 0 0,-1 1 0 0 0,0-1 0 0 0,-1 1 0 0 0,-1-1-1 0 0,-11 27 1 0 0,-4 2-29 0 0,20-46 0 0 0,-1 0 1 0 0,1 1 0 0 0,-1-1 0 0 0,1 0 0 0 0,-1 0 0 0 0,0 0-1 0 0,1 0 1 0 0,-1 0 0 0 0,0 0 0 0 0,0 0 0 0 0,0 0-1 0 0,0 0 1 0 0,0 0 0 0 0,-1 0 0 0 0,1-1 10 0 0,0-1 0 0 0,0 0 1 0 0,1 0-1 0 0,-1 1 0 0 0,0-1 0 0 0,0 0 1 0 0,1 0-1 0 0,-1 0 0 0 0,0 0 0 0 0,1 0 1 0 0,-1 0-1 0 0,1 0 0 0 0,-1 0 0 0 0,1 0 1 0 0,-1 0-1 0 0,1-2 0 0 0,-5-8-4 0 0,0-1-1 0 0,1 1 1 0 0,0-1-1 0 0,1 0 1 0 0,1 0-1 0 0,0 0 1 0 0,0 0-1 0 0,1 0 1 0 0,1-1-1 0 0,0-12 1 0 0,5-27-40 0 0,13-64 1 0 0,-13 94-3 0 0,1 2 0 0 0,0-1 0 0 0,2 1 1 0 0,0 0-1 0 0,21-36 0 0 0,-27 53 23 0 0,-1 1 0 0 0,1-1-1 0 0,-1 1 1 0 0,1 0 0 0 0,0 0 0 0 0,0 0-1 0 0,0 0 1 0 0,0 0 0 0 0,0 0 0 0 0,1 0-1 0 0,-1 1 1 0 0,0-1 0 0 0,1 1 0 0 0,-1 0-1 0 0,1 0 1 0 0,5-2 0 0 0,-5 3-1 0 0,0-1 0 0 0,0 1 0 0 0,0 1-1 0 0,0-1 1 0 0,0 0 0 0 0,0 1 0 0 0,0-1 0 0 0,0 1 0 0 0,0 0 0 0 0,0 0 0 0 0,0 0-1 0 0,-1 1 1 0 0,1-1 0 0 0,0 1 0 0 0,3 2 0 0 0,9 5 0 0 0,-1 1 1 0 0,0 1-1 0 0,0 0 1 0 0,-1 1-1 0 0,0 0 0 0 0,14 19 1 0 0,-24-26 5 0 0,0-1-1 0 0,0 0 1 0 0,-1 1 0 0 0,0-1 0 0 0,0 1 0 0 0,0 0 0 0 0,0-1-1 0 0,-1 1 1 0 0,1 0 0 0 0,-1 0 0 0 0,0 9 0 0 0,-1-10 1 0 0,0-1 1 0 0,0 1 0 0 0,-1 0 0 0 0,0-1 0 0 0,0 1 0 0 0,0 0 0 0 0,0-1 0 0 0,0 1 0 0 0,-1-1 0 0 0,0 0 0 0 0,1 1 0 0 0,-1-1-1 0 0,-1 0 1 0 0,1 0 0 0 0,0 0 0 0 0,-1 0 0 0 0,-5 4 0 0 0,-9 7 7 0 0,-1-1 1 0 0,0 0-1 0 0,-1-2 1 0 0,-31 15-1 0 0,-36 22-21 0 0,85-47 13 0 0,-1 0 0 0 0,1 0 0 0 0,-1 0 0 0 0,1 0 0 0 0,0 1 0 0 0,-1-1-1 0 0,1 0 1 0 0,0 1 0 0 0,0-1 0 0 0,0 1 0 0 0,0-1 0 0 0,-1 3 0 0 0,2-3-1 0 0,0-1 0 0 0,-1 1 0 0 0,1 0 0 0 0,0 0 1 0 0,0 0-1 0 0,0-1 0 0 0,0 1 0 0 0,0 0 1 0 0,0 0-1 0 0,0-1 0 0 0,0 1 0 0 0,1 0 0 0 0,-1 0 1 0 0,0-1-1 0 0,0 1 0 0 0,1 0 0 0 0,-1 0 0 0 0,0-1 1 0 0,1 1-1 0 0,0 1 0 0 0,2 1 1 0 0,1 0 0 0 0,-1 1 0 0 0,1-1 0 0 0,0-1-1 0 0,0 1 1 0 0,0 0 0 0 0,7 2 0 0 0,13 5 54 0 0,1-1 0 0 0,-1-1 0 0 0,1-1 0 0 0,0-2-1 0 0,51 6 1 0 0,-96-4 210 0 0,-15 1-243 0 0,5-3-411 0 0,-1-2-1 0 0,1-1 1 0 0,-51-3-1 0 0,49-2-1946 0 0,-51-12 0 0 0,63 11 1212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5.359"/>
    </inkml:context>
    <inkml:brush xml:id="br0">
      <inkml:brushProperty name="width" value="0.1" units="cm"/>
      <inkml:brushProperty name="height" value="0.1" units="cm"/>
    </inkml:brush>
  </inkml:definitions>
  <inkml:trace contextRef="#ctx0" brushRef="#br0">46 27 8229 0 0,'-6'-27'1310'0'0,"6"37"1782"0"0,4 47-2222 0 0,1-15-508 0 0,0 64 1 0 0,-5-88-356 0 0,-2-1 1 0 0,0 0 0 0 0,0 0-1 0 0,-2 0 1 0 0,0-1 0 0 0,-12 30-1 0 0,15-42-7 0 0,-3 4 4 0 0,0 0 0 0 0,1 1 0 0 0,0-1 0 0 0,0 1 0 0 0,1 0 0 0 0,-1 13 0 0 0,3-21 2 0 0,0 0 0 0 0,0-1 0 0 0,0 1 0 0 0,0-1 0 0 0,0 1 0 0 0,0-1 0 0 0,0 1 0 0 0,0-1 0 0 0,0 1-1 0 0,1-1 1 0 0,-1 1 0 0 0,0-1 0 0 0,0 1 0 0 0,1-1 0 0 0,-1 1 0 0 0,0-1 0 0 0,1 1 0 0 0,-1-1 0 0 0,1 1 0 0 0,-1-1 0 0 0,0 0-1 0 0,1 1 1 0 0,-1-1 0 0 0,1 0 0 0 0,-1 1 0 0 0,1-1 0 0 0,-1 0 0 0 0,1 0 0 0 0,-1 0 0 0 0,1 1 0 0 0,-1-1 0 0 0,1 0-1 0 0,-1 0 1 0 0,1 0 0 0 0,0 0 0 0 0,-1 0 0 0 0,1 0 0 0 0,-1 0 0 0 0,1 0 0 0 0,-1 0 0 0 0,1 0 0 0 0,-1 0 0 0 0,1 0 0 0 0,0-1-1 0 0,30-8 215 0 0,-20 5-169 0 0,9-3 15 0 0,33-14 0 0 0,-13 4-181 0 0,52-13-1136 0 0,-41 16-1251 0 0,-24 9 133 0 0,-17 4 999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5.888"/>
    </inkml:context>
    <inkml:brush xml:id="br0">
      <inkml:brushProperty name="width" value="0.1" units="cm"/>
      <inkml:brushProperty name="height" value="0.1" units="cm"/>
    </inkml:brush>
  </inkml:definitions>
  <inkml:trace contextRef="#ctx0" brushRef="#br0">58 324 7325 0 0,'-1'0'24'0'0,"1"0"0"0"0,-1 0 1 0 0,0 0-1 0 0,1-1 0 0 0,-1 1 1 0 0,0 0-1 0 0,1 0 1 0 0,-1 0-1 0 0,0-1 0 0 0,1 1 1 0 0,-1 0-1 0 0,1-1 0 0 0,-1 1 1 0 0,0-1-1 0 0,1 1 0 0 0,-1-1 1 0 0,1 1-1 0 0,-1-1 1 0 0,1 1-1 0 0,0-1 0 0 0,-1 1 1 0 0,1-1-1 0 0,-1 1 0 0 0,1-1 1 0 0,0 0-1 0 0,0 1 0 0 0,-1-1 1 0 0,1 0-1 0 0,0 1 1 0 0,0-1-1 0 0,0 0 0 0 0,0 1 1 0 0,-1-1-1 0 0,1 0 0 0 0,0 0 1 0 0,0 0 43 0 0,0 0 1 0 0,0 0-1 0 0,0 0 1 0 0,0 0-1 0 0,-1 0 0 0 0,1 0 1 0 0,0 0-1 0 0,-1 0 1 0 0,1 0-1 0 0,-1 0 1 0 0,1 1-1 0 0,-1-1 1 0 0,1 0-1 0 0,-1 0 1 0 0,0 0-1 0 0,-1 0 1 0 0,-6-5 747 0 0,-1 1 893 0 0,8 6-1660 0 0,1-1 0 0 0,-1 0 0 0 0,1 1 0 0 0,-1-1 0 0 0,1 1 0 0 0,0-1 0 0 0,-1 1 0 0 0,1-1 0 0 0,-1 1 0 0 0,1-1 0 0 0,0 1 0 0 0,-1-1 0 0 0,1 1 1 0 0,0 0-1 0 0,0-1 0 0 0,0 1 0 0 0,-1-1 0 0 0,1 1 0 0 0,0 1 0 0 0,-3 11 174 0 0,0 1 0 0 0,2 0 0 0 0,-1 0 0 0 0,2 22 0 0 0,6 57 103 0 0,10-4-317 0 0,-15-68-496 0 0,-1-19-158 0 0,0-14 166 0 0,1-59 49 0 0,3 0 1 0 0,3 0 0 0 0,4 1 0 0 0,22-81-1 0 0,-30 138 429 0 0,1 1 0 0 0,0 0 0 0 0,1 0 0 0 0,0 0 0 0 0,1 1 0 0 0,0 0 0 0 0,9-12 0 0 0,-12 20 13 0 0,-1 0 0 0 0,1 0 0 0 0,0 1 0 0 0,0-1 0 0 0,0 1 0 0 0,0-1 0 0 0,0 1 0 0 0,0 0 0 0 0,1 0 0 0 0,-1 0 0 0 0,1 1 0 0 0,-1-1 0 0 0,1 1 0 0 0,0 0 0 0 0,0 0 0 0 0,-1 0 0 0 0,1 1 0 0 0,0-1 0 0 0,0 1 0 0 0,0 0 0 0 0,0 0 0 0 0,0 0 0 0 0,0 0 0 0 0,-1 1 0 0 0,1 0 0 0 0,0-1 0 0 0,4 3 0 0 0,1 0 17 0 0,0 0 0 0 0,-1 1-1 0 0,1-1 1 0 0,-1 2-1 0 0,0-1 1 0 0,0 1 0 0 0,-1 1-1 0 0,0-1 1 0 0,11 11-1 0 0,-15-13-21 0 0,-1 0 0 0 0,1 0-1 0 0,-1 0 1 0 0,1 0 0 0 0,-1 0-1 0 0,0 1 1 0 0,0-1-1 0 0,0 1 1 0 0,-1 0 0 0 0,1-1-1 0 0,-1 1 1 0 0,0 0 0 0 0,0 0-1 0 0,0 0 1 0 0,-1 0 0 0 0,1 0-1 0 0,-1 0 1 0 0,0 0 0 0 0,0 0-1 0 0,0 0 1 0 0,-1 0-1 0 0,1 0 1 0 0,-1 0 0 0 0,-2 6-1 0 0,0-2 15 0 0,-1 0 0 0 0,1-1 0 0 0,-2 1 1 0 0,1-1-1 0 0,-1 0 0 0 0,0 0 0 0 0,-1 0 0 0 0,1-1 0 0 0,-1 1 0 0 0,0-1 0 0 0,-1-1 0 0 0,0 1 0 0 0,-9 5 0 0 0,-8 3-20 0 0,-2-1 1 0 0,-44 17 0 0 0,-14 6 142 0 0,84-36-127 0 0,0 1-1 0 0,0-1 1 0 0,-1 1 0 0 0,1-1 0 0 0,0 0 0 0 0,-1 1-1 0 0,1-1 1 0 0,0 1 0 0 0,0-1 0 0 0,0 1-1 0 0,0-1 1 0 0,0 1 0 0 0,-1-1 0 0 0,1 1 0 0 0,0-1-1 0 0,0 1 1 0 0,0-1 0 0 0,0 1 0 0 0,0-1 0 0 0,1 1-1 0 0,-1-1 1 0 0,0 1 0 0 0,0-1 0 0 0,0 1 0 0 0,0-1-1 0 0,0 1 1 0 0,1-1 0 0 0,-1 1 0 0 0,0-1 0 0 0,0 1-1 0 0,1-1 1 0 0,-1 1 0 0 0,0-1 0 0 0,1 0-1 0 0,-1 1 1 0 0,1-1 0 0 0,-1 0 0 0 0,0 1 0 0 0,1-1-1 0 0,19 20 322 0 0,-18-17-265 0 0,14 10 31 0 0,0 0 1 0 0,0 0-1 0 0,1-2 1 0 0,31 17-1 0 0,79 27 328 0 0,-112-51-1056 0 0,0 0 0 0 0,0 0 0 0 0,1-1 0 0 0,-1-1 1 0 0,1-1-1 0 0,21 0 0 0 0,-20-1-768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6.275"/>
    </inkml:context>
    <inkml:brush xml:id="br0">
      <inkml:brushProperty name="width" value="0.1" units="cm"/>
      <inkml:brushProperty name="height" value="0.1" units="cm"/>
    </inkml:brush>
  </inkml:definitions>
  <inkml:trace contextRef="#ctx0" brushRef="#br0">113 47 6813 0 0,'-2'1'65'0'0,"-1"0"0"0"0,0-1 0 0 0,0 0 0 0 0,1 0 1 0 0,-1 1-1 0 0,0-2 0 0 0,0 1 0 0 0,1 0 1 0 0,-1-1-1 0 0,0 1 0 0 0,0-1 0 0 0,1 0 0 0 0,-5-1 1 0 0,-16-4 1123 0 0,19 6-780 0 0,0 0-1 0 0,1 1 0 0 0,-1 0 0 0 0,1 0 0 0 0,-1 0 0 0 0,1 0 0 0 0,-1 1 0 0 0,1-1 0 0 0,0 1 0 0 0,0 0 0 0 0,0 0 1 0 0,-4 3-1 0 0,10-8-117 0 0,0 1 1 0 0,-1 0 0 0 0,1 0-1 0 0,0 0 1 0 0,0 1 0 0 0,0-1-1 0 0,0 1 1 0 0,0-1 0 0 0,1 1-1 0 0,-1 0 1 0 0,0 0 0 0 0,6 0-1 0 0,50-8-42 0 0,208-16-146 0 0,-255 24-63 0 0,-32 4-5962 0 0,11 2 4277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9.355"/>
    </inkml:context>
    <inkml:brush xml:id="br0">
      <inkml:brushProperty name="width" value="0.1" units="cm"/>
      <inkml:brushProperty name="height" value="0.1" units="cm"/>
    </inkml:brush>
  </inkml:definitions>
  <inkml:trace contextRef="#ctx0" brushRef="#br0">38 53 8229 0 0,'0'0'628'0'0,"1"-8"-63"0"0,5-31 4618 0 0,-6 34-3510 0 0,-1 15-1433 0 0,-5 32 106 0 0,3-11-272 0 0,-8 96-43 0 0,1-23 38 0 0,2 19-1912 0 0,8-121 1485 0 0,0 0 0 0 0,0 0 0 0 0,0 0 0 0 0,0 0 0 0 0,0 0-1 0 0,0 0 1 0 0,0-1 0 0 0,-1 1 0 0 0,1 0 0 0 0,-1 0-1 0 0,0 0 1 0 0,1-1 0 0 0,-3 4 0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9.699"/>
    </inkml:context>
    <inkml:brush xml:id="br0">
      <inkml:brushProperty name="width" value="0.1" units="cm"/>
      <inkml:brushProperty name="height" value="0.1" units="cm"/>
    </inkml:brush>
  </inkml:definitions>
  <inkml:trace contextRef="#ctx0" brushRef="#br0">0 257 8265 0 0,'1'-23'818'0'0,"1"0"0"0"0,2 0 0 0 0,0 0 0 0 0,13-41-1 0 0,-17 63-744 0 0,0 1 0 0 0,0 0 0 0 0,0-1 0 0 0,0 1 0 0 0,0-1 0 0 0,0 1-1 0 0,0-1 1 0 0,0 1 0 0 0,0-1 0 0 0,0 1 0 0 0,0 0 0 0 0,0-1 0 0 0,0 1-1 0 0,1-1 1 0 0,-1 1 0 0 0,0 0 0 0 0,0-1 0 0 0,1 1 0 0 0,-1 0-1 0 0,0-1 1 0 0,0 1 0 0 0,1 0 0 0 0,-1-1 0 0 0,0 1 0 0 0,1 0 0 0 0,-1 0-1 0 0,0-1 1 0 0,1 1 0 0 0,-1 0 0 0 0,1 0 0 0 0,0-1 0 0 0,3 15 1334 0 0,0 0-1566 0 0,10 21 453 0 0,1-1-1 0 0,34 57 1 0 0,-19-39-73 0 0,-21-34-161 0 0,53 85 183 0 0,-54-91-221 0 0,0-1 0 0 0,2 0 0 0 0,-1-1 0 0 0,1 0 0 0 0,1 0 1 0 0,16 11-1 0 0,-24-19-20 0 0,-1 0 1 0 0,1-1 0 0 0,-1 1 0 0 0,1-1 0 0 0,0 0 0 0 0,0 0 0 0 0,0 0 0 0 0,0 0 0 0 0,0 0 0 0 0,0-1-1 0 0,0 1 1 0 0,0-1 0 0 0,0 0 0 0 0,0 0 0 0 0,0 0 0 0 0,0 0 0 0 0,0 0 0 0 0,4-2 0 0 0,-3 1-27 0 0,0-1 1 0 0,1 0-1 0 0,-2 0 1 0 0,1 0-1 0 0,0 0 1 0 0,0-1 0 0 0,-1 0-1 0 0,1 1 1 0 0,-1-1-1 0 0,0 0 1 0 0,5-6-1 0 0,-2 0-20 0 0,1 0-1 0 0,-1 0 1 0 0,-1-1-1 0 0,1 0 1 0 0,-2 0-1 0 0,1 0 1 0 0,-2-1-1 0 0,1 1 1 0 0,2-16-1 0 0,-3-6 19 0 0,-2 1 0 0 0,-4-57-1 0 0,3 80 27 0 0,-22-183 7 0 0,21 184-237 0 0,-1 0 0 0 0,0 0 0 0 0,0 0 1 0 0,-4-7-1 0 0,1 7-642 0 0,9 28 302 0 0,-1-4-496 0 0,12 35-2192 0 0,-13-49 2972 0 0,-1 1 0 0 0,1-1 1 0 0,-1 0-1 0 0,1 0 0 0 0,0 0 0 0 0,1 0 1 0 0,-1 0-1 0 0,0 0 0 0 0,1 0 1 0 0,0-1-1 0 0,-1 1 0 0 0,5 2 1 0 0,5 1-656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7.055"/>
    </inkml:context>
    <inkml:brush xml:id="br0">
      <inkml:brushProperty name="width" value="0.1" units="cm"/>
      <inkml:brushProperty name="height" value="0.1" units="cm"/>
    </inkml:brush>
  </inkml:definitions>
  <inkml:trace contextRef="#ctx0" brushRef="#br0">22 31 7805 0 0,'-22'-31'1498'0'0,"23"50"1919"0"0,-1-13-3233 0 0,-1 1 0 0 0,1-1-1 0 0,1 1 1 0 0,-1-1 0 0 0,1 0 0 0 0,0 1 0 0 0,1-1 0 0 0,-1 0 0 0 0,4 7 0 0 0,1-4-141 0 0,0-1 1 0 0,1 0-1 0 0,0 0 1 0 0,1 0-1 0 0,-1-1 1 0 0,14 9-1 0 0,-18-13-42 0 0,0-1 0 0 0,0 0 0 0 0,0 0 0 0 0,0 0-1 0 0,0 0 1 0 0,1-1 0 0 0,-1 1 0 0 0,1-1 0 0 0,-1 0 0 0 0,1 0 0 0 0,-1 0-1 0 0,1-1 1 0 0,0 1 0 0 0,-1-1 0 0 0,1 0 0 0 0,0 0 0 0 0,-1 0-1 0 0,1-1 1 0 0,0 1 0 0 0,-1-1 0 0 0,1 0 0 0 0,4-1 0 0 0,-4 0-4 0 0,-1 0 1 0 0,1-1-1 0 0,-1 1 1 0 0,1-1-1 0 0,-1 0 0 0 0,0 0 1 0 0,0 0-1 0 0,0-1 1 0 0,-1 1-1 0 0,1 0 1 0 0,-1-1-1 0 0,1 0 1 0 0,-1 0-1 0 0,1-4 1 0 0,4-9 4 0 0,-1-1 1 0 0,4-18 0 0 0,-1 3 11 0 0,-5 90 552 0 0,-24 116 5 0 0,2-30-1693 0 0,10-66-1060 0 0,3-42 731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0.087"/>
    </inkml:context>
    <inkml:brush xml:id="br0">
      <inkml:brushProperty name="width" value="0.1" units="cm"/>
      <inkml:brushProperty name="height" value="0.1" units="cm"/>
    </inkml:brush>
  </inkml:definitions>
  <inkml:trace contextRef="#ctx0" brushRef="#br0">35 91 7197 0 0,'0'-1'104'0'0,"1"0"1"0"0,0 1 0 0 0,-1-1-1 0 0,1 0 1 0 0,-1 0 0 0 0,1 0-1 0 0,-1 0 1 0 0,0 0 0 0 0,1 0-1 0 0,-1 0 1 0 0,0 0 0 0 0,0 0-1 0 0,0 0 1 0 0,0-1 0 0 0,0 1-1 0 0,0 0 1 0 0,0 0 0 0 0,0 0 0 0 0,0 0-1 0 0,0 0 1 0 0,0 0 0 0 0,-1 0-1 0 0,1 0 1 0 0,0 0 0 0 0,-1 0-1 0 0,1 0 1 0 0,-1 0 0 0 0,1 0-1 0 0,-1 0 1 0 0,0 0 0 0 0,1 1-1 0 0,-1-1 1 0 0,-1-2 0 0 0,-7-3 895 0 0,7 5-719 0 0,1 0 0 0 0,0 0 0 0 0,-1 0 0 0 0,1 0 0 0 0,0 0 0 0 0,-1 0 0 0 0,0 0 0 0 0,1 0-1 0 0,-1 1 1 0 0,1-1 0 0 0,-1 1 0 0 0,-2-1 0 0 0,4 24 584 0 0,9 44-384 0 0,6 28 272 0 0,-9-68-678 0 0,19 68 328 0 0,-23-87-378 0 0,1-1 1 0 0,0 0-1 0 0,0 1 0 0 0,1-1 0 0 0,0 0 1 0 0,0-1-1 0 0,1 1 0 0 0,0-1 0 0 0,9 10 1 0 0,-12-15-27 0 0,-1 0 0 0 0,1 0 0 0 0,0 0 1 0 0,-1 0-1 0 0,1-1 0 0 0,0 1 1 0 0,0 0-1 0 0,-1-1 0 0 0,1 1 0 0 0,0-1 1 0 0,0 0-1 0 0,0 1 0 0 0,0-1 0 0 0,0 0 1 0 0,0 0-1 0 0,0 0 0 0 0,-1 0 0 0 0,1-1 1 0 0,0 1-1 0 0,0-1 0 0 0,0 1 0 0 0,0-1 1 0 0,-1 1-1 0 0,1-1 0 0 0,0 0 1 0 0,0 0-1 0 0,1-1 0 0 0,7-4-6 0 0,-1 0 0 0 0,-1-1 0 0 0,14-12 0 0 0,-15 12 4 0 0,14-13-7 0 0,-1-1-1 0 0,-1-1 1 0 0,-1-1-1 0 0,-1 0 1 0 0,-1-1-1 0 0,-1-1 1 0 0,-2 0-1 0 0,0-1 0 0 0,-1-1 1 0 0,14-52-1 0 0,-21 60 31 0 0,-4 12-3 0 0,1 1 1 0 0,-1-1-1 0 0,2 0 0 0 0,-1 1 0 0 0,4-7 0 0 0,-13 72 138 0 0,-30 79 300 0 0,16-66-103 0 0,-18 114-1 0 0,37-171-712 0 0,1 0 1 0 0,1-1-1 0 0,0 1 1 0 0,4 26-1 0 0,-4-39 99 0 0,1 0-1 0 0,-1 0 1 0 0,1 0 0 0 0,0 0 0 0 0,-1 0-1 0 0,1-1 1 0 0,0 1 0 0 0,0 0 0 0 0,0 0-1 0 0,0 0 1 0 0,1-1 0 0 0,-1 1 0 0 0,0-1 0 0 0,1 1-1 0 0,-1-1 1 0 0,1 0 0 0 0,0 1 0 0 0,-1-1-1 0 0,1 0 1 0 0,0 0 0 0 0,-1 0 0 0 0,1 0-1 0 0,0 0 1 0 0,0-1 0 0 0,0 1 0 0 0,4 0-1 0 0,4-1-1218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0.426"/>
    </inkml:context>
    <inkml:brush xml:id="br0">
      <inkml:brushProperty name="width" value="0.1" units="cm"/>
      <inkml:brushProperty name="height" value="0.1" units="cm"/>
    </inkml:brush>
  </inkml:definitions>
  <inkml:trace contextRef="#ctx0" brushRef="#br0">208 130 9365 0 0,'87'-80'427'0'0,"-78"71"173"0"0,0 2 1 0 0,1-1 0 0 0,13-7 0 0 0,-23 15-554 0 0,0 0 0 0 0,0 0 0 0 0,-1 0 0 0 0,1 0 0 0 0,0 0 0 0 0,0 0 0 0 0,0-1 0 0 0,-1 1-1 0 0,1 0 1 0 0,0 0 0 0 0,0 0 0 0 0,0 0 0 0 0,0 0 0 0 0,-1 0 0 0 0,1 0 0 0 0,0 0 0 0 0,0 0 0 0 0,0-1 0 0 0,0 1 0 0 0,-1 0 0 0 0,1 0 0 0 0,0 0-1 0 0,0 0 1 0 0,0 0 0 0 0,0-1 0 0 0,0 1 0 0 0,0 0 0 0 0,-1 0 0 0 0,1 0 0 0 0,0 0 0 0 0,0-1 0 0 0,0 1 0 0 0,0 0 0 0 0,0 0 0 0 0,0 0 0 0 0,0-1-1 0 0,0 1 1 0 0,0 0 0 0 0,0 0 0 0 0,0 0 0 0 0,0-1 0 0 0,0 1 0 0 0,0 0 0 0 0,0 0 0 0 0,0 0 0 0 0,0-1 0 0 0,0 1 0 0 0,0 0 0 0 0,1 0 0 0 0,-1 0 0 0 0,0-1-1 0 0,0 1 1 0 0,0 0 0 0 0,0 0 0 0 0,0 0 0 0 0,0 0 0 0 0,1 0 0 0 0,-1-1 0 0 0,0 1 0 0 0,0 0 0 0 0,-22-2 1167 0 0,20 2-1163 0 0,-9 1 132 0 0,0-1 1 0 0,1 2 0 0 0,-1-1-1 0 0,0 2 1 0 0,1-1 0 0 0,0 1-1 0 0,0 1 1 0 0,0 0 0 0 0,0 0-1 0 0,-17 12 1 0 0,-1 2 303 0 0,1 1 0 0 0,-31 27 0 0 0,50-39-270 0 0,1 0 0 0 0,0 0 0 0 0,1 0-1 0 0,0 1 1 0 0,0-1 0 0 0,0 2 0 0 0,1-1-1 0 0,0 0 1 0 0,-7 18 0 0 0,11-21-129 0 0,-1 0-1 0 0,1 0 1 0 0,0 0 0 0 0,1-1-1 0 0,-1 1 1 0 0,1 0-1 0 0,0 0 1 0 0,0 0 0 0 0,0 0-1 0 0,1 0 1 0 0,-1 0 0 0 0,1 0-1 0 0,1-1 1 0 0,-1 1 0 0 0,1 0-1 0 0,-1-1 1 0 0,2 1 0 0 0,-1-1-1 0 0,0 1 1 0 0,1-1 0 0 0,4 6-1 0 0,0-2-39 0 0,0-1 1 0 0,0 0-1 0 0,1 0 0 0 0,-1-1 0 0 0,2 0 0 0 0,-1 0 1 0 0,1-1-1 0 0,17 8 0 0 0,-3-3-14 0 0,0-2-1 0 0,35 9 1 0 0,-47-15-91 0 0,-1 0 0 0 0,1-1 0 0 0,-1 0 0 0 0,0-1 1 0 0,1 0-1 0 0,-1 0 0 0 0,13-3 0 0 0,-17 2-150 0 0,0 0 0 0 0,0-1 0 0 0,0 0 0 0 0,-1 1 0 0 0,1-2 1 0 0,0 1-1 0 0,-1-1 0 0 0,0 0 0 0 0,0 0 0 0 0,0 0 0 0 0,0-1 0 0 0,0 0 0 0 0,6-6 0 0 0,-9 8-122 0 0,1-1 0 0 0,-1 1 0 0 0,0 0 1 0 0,0-1-1 0 0,0 0 0 0 0,0 1 0 0 0,0-1 0 0 0,-1 0 0 0 0,1 0 0 0 0,-1 0 0 0 0,0 0 0 0 0,0 0 0 0 0,0 0 0 0 0,0 0 0 0 0,0-1 0 0 0,-1 1 0 0 0,0 0 1 0 0,1 0-1 0 0,-2-7 0 0 0,-1-8-1675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6.326"/>
    </inkml:context>
    <inkml:brush xml:id="br0">
      <inkml:brushProperty name="width" value="0.1" units="cm"/>
      <inkml:brushProperty name="height" value="0.1" units="cm"/>
    </inkml:brush>
  </inkml:definitions>
  <inkml:trace contextRef="#ctx0" brushRef="#br0">220 217 6249 0 0,'0'0'2934'0'0,"-6"-14"-2108"0"0,-18-42 23 0 0,17 41 3028 0 0,3 12-3519 0 0,-15-10-46 0 0,15 9 1013 0 0,-43 108-832 0 0,33-64-308 0 0,-23 125 197 0 0,27-81-195 0 0,7-51-888 0 0,-13 62 1 0 0,15-89 520 0 0,0-3-215 0 0,1-1 0 0 0,-1 0 1 0 0,0 1-1 0 0,1-1 1 0 0,-1 0-1 0 0,0 1 0 0 0,-1-1 1 0 0,1 0-1 0 0,0 0 1 0 0,-2 2-1 0 0,-12-43-5719 0 0,16 29 5816 0 0,0 0 1 0 0,1 0-1 0 0,1 0 0 0 0,0 1 0 0 0,0-1 0 0 0,6-12 0 0 0,8-25 514 0 0,-7 11 218 0 0,27-116 2067 0 0,-6 22-371 0 0,-16 73-1119 0 0,-13 50-799 0 0,-1 1 0 0 0,1 0-1 0 0,1-1 1 0 0,-1 1 0 0 0,1 0 0 0 0,0 0-1 0 0,0 1 1 0 0,7-9 0 0 0,-10 14-195 0 0,0 0 0 0 0,0 0 0 0 0,0 0 0 0 0,0 0-1 0 0,1 0 1 0 0,-1-1 0 0 0,0 1 0 0 0,0 0 0 0 0,0 0 0 0 0,0 0 0 0 0,1 0 0 0 0,-1 0 0 0 0,0 0 0 0 0,0 0 0 0 0,0 0 0 0 0,1 0 0 0 0,-1 0 0 0 0,0 0 0 0 0,0 0 0 0 0,0 0-1 0 0,0 0 1 0 0,1 0 0 0 0,-1 0 0 0 0,0 0 0 0 0,0 0 0 0 0,0 0 0 0 0,1 0 0 0 0,-1 0 0 0 0,0 0 0 0 0,0 0 0 0 0,0 1 0 0 0,0-1 0 0 0,1 0 0 0 0,-1 0 0 0 0,0 0 0 0 0,0 0 0 0 0,0 0-1 0 0,0 0 1 0 0,0 1 0 0 0,1-1 0 0 0,6 12 254 0 0,3 20-214 0 0,-8-25 29 0 0,8 27 61 0 0,9 29 280 0 0,2-1 0 0 0,43 86-1 0 0,-58-137-338 0 0,1 0 0 0 0,0-1 0 0 0,13 15 0 0 0,-16-20-71 0 0,0-1 1 0 0,0 0-1 0 0,1 0 1 0 0,0 0-1 0 0,-1-1 1 0 0,1 1-1 0 0,0-1 1 0 0,1 0-1 0 0,8 3 0 0 0,-13-6-12 0 0,1 0-1 0 0,-1 0 1 0 0,0 0 0 0 0,0 0-1 0 0,0 0 1 0 0,0 0-1 0 0,1-1 1 0 0,-1 1-1 0 0,0 0 1 0 0,0-1-1 0 0,0 1 1 0 0,0-1 0 0 0,0 1-1 0 0,0-1 1 0 0,0 0-1 0 0,0 1 1 0 0,0-1-1 0 0,0 0 1 0 0,0 0-1 0 0,0 1 1 0 0,-1-1-1 0 0,1 0 1 0 0,0 0 0 0 0,-1 0-1 0 0,1 0 1 0 0,0-2-1 0 0,18-32 35 0 0,-16 29-40 0 0,4-9-47 0 0,-2 0-1 0 0,1-1 1 0 0,-2 1-1 0 0,0-1 1 0 0,-1 0-1 0 0,2-26 1 0 0,-5-101-447 0 0,-2 32 313 0 0,3 95 76 0 0,-2 12-16 0 0,1-1 0 0 0,0 1 0 0 0,0-1 0 0 0,0 1 0 0 0,1-1-1 0 0,0 1 1 0 0,0-1 0 0 0,0 1 0 0 0,0 0 0 0 0,3-7 0 0 0,-7 41-2863 0 0,3-24 2439 0 0,1 0 0 0 0,-1 0 1 0 0,1 1-1 0 0,1-1 1 0 0,2 7-1 0 0,0-3-449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6.946"/>
    </inkml:context>
    <inkml:brush xml:id="br0">
      <inkml:brushProperty name="width" value="0.1" units="cm"/>
      <inkml:brushProperty name="height" value="0.1" units="cm"/>
    </inkml:brush>
  </inkml:definitions>
  <inkml:trace contextRef="#ctx0" brushRef="#br0">6 47 6785 0 0,'0'-1'95'0'0,"-1"1"1"0"0,0-1 0 0 0,1 0 0 0 0,-1 0-1 0 0,1 0 1 0 0,0 0 0 0 0,-1 0-1 0 0,1 0 1 0 0,0 0 0 0 0,-1 0 0 0 0,1 0-1 0 0,0 0 1 0 0,0 0 0 0 0,0 0 0 0 0,0 0-1 0 0,0 0 1 0 0,0 0 0 0 0,0 0-1 0 0,0 0 1 0 0,0 0 0 0 0,1-2 0 0 0,-1 3-35 0 0,0 0 1 0 0,0 0-1 0 0,0-1 1 0 0,0 1 0 0 0,0 0-1 0 0,0 0 1 0 0,0-1-1 0 0,1 1 1 0 0,-1 0 0 0 0,0 0-1 0 0,0 0 1 0 0,0-1 0 0 0,0 1-1 0 0,0 0 1 0 0,0 0-1 0 0,1 0 1 0 0,-1-1 0 0 0,0 1-1 0 0,0 0 1 0 0,0 0-1 0 0,1 0 1 0 0,-1 0 0 0 0,0 0-1 0 0,0-1 1 0 0,0 1-1 0 0,1 0 1 0 0,-1 0 0 0 0,0 0-1 0 0,0 0 1 0 0,1 0-1 0 0,-1 0 1 0 0,0 0 0 0 0,0 0-1 0 0,1 0-17 0 0,0 1 0 0 0,0-1 0 0 0,-1 1-1 0 0,1 0 1 0 0,0-1 0 0 0,-1 1 0 0 0,1-1 0 0 0,-1 1-1 0 0,1 0 1 0 0,-1 0 0 0 0,1-1 0 0 0,-1 1 0 0 0,1 0-1 0 0,-1 0 1 0 0,0-1 0 0 0,1 2 0 0 0,12 32 238 0 0,-2-1 0 0 0,-1 2 0 0 0,-1 0 1 0 0,-2 0-1 0 0,-2 0 0 0 0,-1 1 0 0 0,-1 41 0 0 0,-3-67-198 0 0,0 0-1 0 0,0 1 1 0 0,1-1-1 0 0,1 0 1 0 0,-1 0-1 0 0,6 16 1 0 0,-7-26-67 0 0,0 0 1 0 0,0 0-1 0 0,1 0 0 0 0,-1 0 1 0 0,0 0-1 0 0,0 1 0 0 0,0-1 1 0 0,0 0-1 0 0,0 0 0 0 0,1 0 1 0 0,-1 0-1 0 0,0 0 0 0 0,0 0 1 0 0,0 0-1 0 0,0 1 0 0 0,1-1 1 0 0,-1 0-1 0 0,0 0 0 0 0,0 0 1 0 0,0 0-1 0 0,1 0 0 0 0,-1 0 0 0 0,0 0 1 0 0,0 0-1 0 0,0 0 0 0 0,1 0 1 0 0,-1 0-1 0 0,0 0 0 0 0,0 0 1 0 0,0 0-1 0 0,1 0 0 0 0,-1 0 1 0 0,0-1-1 0 0,0 1 0 0 0,0 0 1 0 0,0 0-1 0 0,1 0 0 0 0,-1 0 1 0 0,12-9 381 0 0,11-16-21 0 0,-19 21-300 0 0,25-28 76 0 0,-12 14-130 0 0,0-1 0 0 0,-1-1 0 0 0,14-22 0 0 0,-29 39-23 0 0,6-6 30 0 0,-1 0 0 0 0,-1-1 0 0 0,0 0 1 0 0,0 0-1 0 0,-1 0 0 0 0,0-1 0 0 0,-1 1 0 0 0,0-1 0 0 0,-1 0 1 0 0,2-15-1 0 0,-4 26-30 0 0,0 0 0 0 0,0 0 0 0 0,0 0-1 0 0,0-1 1 0 0,0 1 0 0 0,0 0 0 0 0,0 0 0 0 0,0 0 0 0 0,0 0 0 0 0,0 0 0 0 0,0 0 0 0 0,0 0 0 0 0,0-1 0 0 0,0 1-1 0 0,0 0 1 0 0,0 0 0 0 0,0 0 0 0 0,0 0 0 0 0,0 0 0 0 0,0 0 0 0 0,0 0 0 0 0,0 0 0 0 0,-1 0 0 0 0,1-1 0 0 0,0 1-1 0 0,0 0 1 0 0,0 0 0 0 0,0 0 0 0 0,0 0 0 0 0,0 0 0 0 0,0 0 0 0 0,0 0 0 0 0,0 0 0 0 0,-1 0 0 0 0,1 0-1 0 0,0 0 1 0 0,0 0 0 0 0,0 0 0 0 0,0 0 0 0 0,0 0 0 0 0,0 0 0 0 0,0 0 0 0 0,0 0 0 0 0,-1 0 0 0 0,1 0 0 0 0,0 0-1 0 0,0 0 1 0 0,0 0 0 0 0,0 0 0 0 0,0 0 0 0 0,0 0 0 0 0,0 0 0 0 0,-1 0 0 0 0,1 0 0 0 0,0 0 0 0 0,0 0 0 0 0,0 0-1 0 0,0 0 1 0 0,0 0 0 0 0,0 1 0 0 0,0-1 0 0 0,-10 8-27 0 0,-8 13-29 0 0,12-11 40 0 0,7-11 45 0 0,0-4 5 0 0,21-50-182 0 0,-13 35 47 0 0,9-32 0 0 0,-17 45 121 0 0,1-1 0 0 0,-1 1-1 0 0,-1-15 1 0 0,0 22-34 0 0,-6 21-16 0 0,-49 115 545 0 0,-55 117 774 0 0,96-226-1330 0 0,0 0-1 0 0,2 1 0 0 0,1 0 0 0 0,-9 37 0 0 0,20-65 6 0 0,0 1 0 0 0,0-1 0 0 0,0 0 0 0 0,-1 0-1 0 0,1 0 1 0 0,0 0 0 0 0,0 0 0 0 0,0 0 0 0 0,0 0 0 0 0,0 0-1 0 0,0 0 1 0 0,0 1 0 0 0,0-1 0 0 0,0 0 0 0 0,0 0 0 0 0,0 0-1 0 0,0 0 1 0 0,0 0 0 0 0,0 0 0 0 0,0 0 0 0 0,0 1-1 0 0,0-1 1 0 0,0 0 0 0 0,0 0 0 0 0,0 0 0 0 0,0 0 0 0 0,0 0-1 0 0,0 0 1 0 0,0 1 0 0 0,0-1 0 0 0,0 0 0 0 0,0 0 0 0 0,0 0-1 0 0,0 0 1 0 0,0 0 0 0 0,0 0 0 0 0,0 0 0 0 0,0 1 0 0 0,0-1-1 0 0,0 0 1 0 0,0 0 0 0 0,0 0 0 0 0,0 0 0 0 0,1 0-1 0 0,-1 0 1 0 0,0 0 0 0 0,0 0 0 0 0,0 0 0 0 0,0 0 0 0 0,0 0-1 0 0,0 0 1 0 0,0 0 0 0 0,1 1 0 0 0,-1-1 0 0 0,0 0 0 0 0,0 0-1 0 0,0 0 1 0 0,0 0 0 0 0,0 0 0 0 0,1 0 0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7.283"/>
    </inkml:context>
    <inkml:brush xml:id="br0">
      <inkml:brushProperty name="width" value="0.1" units="cm"/>
      <inkml:brushProperty name="height" value="0.1" units="cm"/>
    </inkml:brush>
  </inkml:definitions>
  <inkml:trace contextRef="#ctx0" brushRef="#br0">262 82 7741 0 0,'1'-8'189'0'0,"0"0"0"0"0,0 1 1 0 0,1-1-1 0 0,3-7 0 0 0,-1 1 482 0 0,-1 8-65 0 0,2-5 339 0 0,-5 11-913 0 0,0 0 0 0 0,0 0 0 0 0,0 0 0 0 0,0 0 0 0 0,0 0 0 0 0,0-1-1 0 0,0 1 1 0 0,0 0 0 0 0,0 0 0 0 0,0 0 0 0 0,0 0 0 0 0,0 0 0 0 0,0-1 0 0 0,0 1 0 0 0,0 0-1 0 0,0 0 1 0 0,0 0 0 0 0,0 0 0 0 0,0-1 0 0 0,0 1 0 0 0,0 0 0 0 0,0 0 0 0 0,0 0-1 0 0,0 0 1 0 0,0 0 0 0 0,0 0 0 0 0,-1-1 0 0 0,1 1 0 0 0,0 0 0 0 0,0 0 0 0 0,0 0-1 0 0,0 0 1 0 0,0 0 0 0 0,0 0 0 0 0,-1 0 0 0 0,1 0 0 0 0,0-1 0 0 0,0 1 0 0 0,0 0-1 0 0,0 0 1 0 0,0 0 0 0 0,-1 0 0 0 0,1 0 0 0 0,0 0 0 0 0,0 0 0 0 0,0 0 0 0 0,0 0 0 0 0,0 0-1 0 0,-1 0 1 0 0,1 0 0 0 0,-25 15 1693 0 0,4-2-1519 0 0,1 0-1 0 0,0 1 1 0 0,1 1-1 0 0,0 1 1 0 0,1 0 0 0 0,1 2-1 0 0,1 0 1 0 0,0 0-1 0 0,1 2 1 0 0,1 0 0 0 0,2 1-1 0 0,-20 39 1 0 0,29-52-119 0 0,0 0 1 0 0,1 0-1 0 0,-1 0 0 0 0,2 1 0 0 0,-1-1 1 0 0,1 1-1 0 0,1-1 0 0 0,-1 1 1 0 0,1-1-1 0 0,1 1 0 0 0,0 0 1 0 0,0-1-1 0 0,4 16 0 0 0,-3-18-61 0 0,1-1-1 0 0,-1 1 1 0 0,1 0 0 0 0,0-1-1 0 0,0 1 1 0 0,1-1-1 0 0,0 0 1 0 0,0 0 0 0 0,0-1-1 0 0,0 1 1 0 0,1-1-1 0 0,0 0 1 0 0,0 0 0 0 0,0 0-1 0 0,0-1 1 0 0,0 1-1 0 0,1-1 1 0 0,0-1-1 0 0,7 4 1 0 0,1-2-53 0 0,0 0-1 0 0,-1-1 1 0 0,1-1-1 0 0,1 0 1 0 0,-1-1-1 0 0,0 0 1 0 0,0-1 0 0 0,0-1-1 0 0,23-3 1 0 0,-25 2-475 0 0,1-1 1 0 0,-1 0-1 0 0,0-1 1 0 0,0 0-1 0 0,0-1 1 0 0,0 0-1 0 0,-1-1 1 0 0,0 0-1 0 0,0-1 1 0 0,19-15 0 0 0,-12 5-1331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7.609"/>
    </inkml:context>
    <inkml:brush xml:id="br0">
      <inkml:brushProperty name="width" value="0.1" units="cm"/>
      <inkml:brushProperty name="height" value="0.1" units="cm"/>
    </inkml:brush>
  </inkml:definitions>
  <inkml:trace contextRef="#ctx0" brushRef="#br0">17 60 13689 0 0,'-9'3'226'0'0,"9"-3"-215"0"0,0 0 0 0 0,0 0-1 0 0,0 1 1 0 0,0-1 0 0 0,0 0 0 0 0,0 0-1 0 0,-1 0 1 0 0,1 0 0 0 0,0 0-1 0 0,0 0 1 0 0,0 0 0 0 0,0 1 0 0 0,0-1-1 0 0,-1 0 1 0 0,1 0 0 0 0,0 0 0 0 0,0 0-1 0 0,0 0 1 0 0,0 0 0 0 0,-1 0-1 0 0,1 0 1 0 0,0 0 0 0 0,0 0 0 0 0,0 0-1 0 0,-1 0 1 0 0,1 0 0 0 0,0 0 0 0 0,0 0-1 0 0,0 0 1 0 0,0 0 0 0 0,-1 0-1 0 0,1 0 1 0 0,0 0 0 0 0,0 0 0 0 0,0-1-1 0 0,0 1 1 0 0,0 0 0 0 0,-1 0 0 0 0,1 0-1 0 0,0 0 1 0 0,0 0 0 0 0,0 0-1 0 0,0-1 1 0 0,0 1 0 0 0,0 0 0 0 0,-1 0-1 0 0,1 0 1 0 0,0 0 0 0 0,0 0 0 0 0,0-1-1 0 0,0 1 1 0 0,0 0 0 0 0,0 0-1 0 0,0 0 1 0 0,0 0 0 0 0,0-1 0 0 0,0 1-1 0 0,30-8 1828 0 0,39-8-1480 0 0,1 2 0 0 0,130-7 0 0 0,-167 20-1345 0 0,-30 1 192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7.939"/>
    </inkml:context>
    <inkml:brush xml:id="br0">
      <inkml:brushProperty name="width" value="0.1" units="cm"/>
      <inkml:brushProperty name="height" value="0.1" units="cm"/>
    </inkml:brush>
  </inkml:definitions>
  <inkml:trace contextRef="#ctx0" brushRef="#br0">7 12 9977 0 0,'-6'-12'3242'0'0,"9"16"-3101"0"0,-1 1 1 0 0,0-1-1 0 0,0 1 0 0 0,0-1 0 0 0,0 1 0 0 0,0-1 0 0 0,-1 1 0 0 0,1 6 1 0 0,-1-7-53 0 0,11 51-196 0 0,6 88 0 0 0,-17-124-776 0 0,0 0 0 0 0,-1 1 0 0 0,-1-1 0 0 0,-1 0 0 0 0,-6 27 0 0 0,4-33-339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8.292"/>
    </inkml:context>
    <inkml:brush xml:id="br0">
      <inkml:brushProperty name="width" value="0.1" units="cm"/>
      <inkml:brushProperty name="height" value="0.1" units="cm"/>
    </inkml:brush>
  </inkml:definitions>
  <inkml:trace contextRef="#ctx0" brushRef="#br0">144 330 8165 0 0,'0'0'144'0'0,"-6"-24"88"0"0,-20-72 61 0 0,19 73 929 0 0,11-101-169 0 0,-4 121-1004 0 0,0 1 0 0 0,0-1 0 0 0,0 0 0 0 0,0 0-1 0 0,1 0 1 0 0,0 0 0 0 0,-1 1 0 0 0,1-1 0 0 0,0 0 0 0 0,1 1 0 0 0,-1-1-1 0 0,0 1 1 0 0,1-1 0 0 0,-1 1 0 0 0,1-1 0 0 0,2-1 0 0 0,-2 2 8 0 0,0 1 0 0 0,0 0-1 0 0,0 0 1 0 0,0 0 0 0 0,0 0 0 0 0,0 0 0 0 0,0 0 0 0 0,1 1 0 0 0,-1-1 0 0 0,0 1-1 0 0,5-1 1 0 0,1 0 111 0 0,5-1-11 0 0,0 1 0 0 0,0 1 0 0 0,-1 0 0 0 0,1 1 0 0 0,0 0 0 0 0,0 1 0 0 0,-1 0 0 0 0,1 1 0 0 0,-1 0 0 0 0,1 1 0 0 0,-1 1 0 0 0,14 7 0 0 0,-9-3-64 0 0,0 0-1 0 0,0 1 1 0 0,-2 1-1 0 0,1 1 1 0 0,-1 0-1 0 0,-1 1 1 0 0,20 22-1 0 0,-25-24-77 0 0,-1 0 0 0 0,0 0 0 0 0,0 1 0 0 0,-2 0 0 0 0,1 1 0 0 0,-1-1 0 0 0,-1 1 0 0 0,0 0 1 0 0,-1 1-1 0 0,4 23 0 0 0,-7-29-15 0 0,0-1 1 0 0,-1 0 0 0 0,0 0 0 0 0,0 0 0 0 0,-1 0 0 0 0,0 1 0 0 0,0-1 0 0 0,0 0 0 0 0,-1 0 0 0 0,0-1 0 0 0,-1 1 0 0 0,0 0 0 0 0,0-1 0 0 0,0 1 0 0 0,0-1 0 0 0,-1 0 0 0 0,0 0 0 0 0,-1 0 0 0 0,1-1 0 0 0,-1 0 0 0 0,0 1 0 0 0,-9 5 0 0 0,1-1-16 0 0,-1-1 0 0 0,0-1 0 0 0,0 0 0 0 0,-1-1 0 0 0,0 0 0 0 0,-1-1 0 0 0,-20 4 0 0 0,-2-1-326 0 0,-75 8-1 0 0,92-16-53 0 0,0 0-1 0 0,-35-3 1 0 0,48 1 104 0 0,-1 0-1 0 0,1-1 1 0 0,0 0 0 0 0,-1 0 0 0 0,1-1 0 0 0,0 0-1 0 0,0 0 1 0 0,1-1 0 0 0,-10-5 0 0 0,15 8 148 0 0,0-1 1 0 0,1 1 0 0 0,-1-1 0 0 0,1 1 0 0 0,-1-1 0 0 0,1 1-1 0 0,-1-1 1 0 0,1 0 0 0 0,0 0 0 0 0,0 0 0 0 0,0 1 0 0 0,0-1-1 0 0,0 0 1 0 0,0 0 0 0 0,0-3 0 0 0,-1-14-1164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8.633"/>
    </inkml:context>
    <inkml:brush xml:id="br0">
      <inkml:brushProperty name="width" value="0.1" units="cm"/>
      <inkml:brushProperty name="height" value="0.1" units="cm"/>
    </inkml:brush>
  </inkml:definitions>
  <inkml:trace contextRef="#ctx0" brushRef="#br0">109 28 5088 0 0,'7'-4'145'0'0,"-2"1"302"0"0,-1 0-1 0 0,1 0 0 0 0,-1 0 0 0 0,1 1 1 0 0,0 0-1 0 0,0 0 0 0 0,0 0 0 0 0,0 1 1 0 0,7-1 4202 0 0,-27 5-3392 0 0,11-3-1083 0 0,-6 0 155 0 0,1 0 1 0 0,-1 1 0 0 0,-16 2 0 0 0,22-1-314 0 0,0-1 0 0 0,0 0 1 0 0,0 1-1 0 0,1 0 0 0 0,-1 0 1 0 0,0 0-1 0 0,1 0 0 0 0,-1 1 1 0 0,1-1-1 0 0,0 1 1 0 0,-5 5-1 0 0,2-1 37 0 0,1 0 0 0 0,0 0-1 0 0,0 1 1 0 0,1-1 0 0 0,0 1 0 0 0,1 0 0 0 0,-1 0-1 0 0,1 1 1 0 0,1-1 0 0 0,0 1 0 0 0,0-1 0 0 0,0 1-1 0 0,1 0 1 0 0,1 0 0 0 0,0-1 0 0 0,0 1 0 0 0,0 0 0 0 0,1 0-1 0 0,0-1 1 0 0,1 1 0 0 0,0 0 0 0 0,0-1 0 0 0,1 1-1 0 0,0-1 1 0 0,1 0 0 0 0,-1 0 0 0 0,7 8 0 0 0,-3-6-68 0 0,0-1 0 0 0,1-1 0 0 0,0 1 0 0 0,0-1 0 0 0,1 0 0 0 0,0-1 0 0 0,1 0 0 0 0,-1-1 0 0 0,1 0 0 0 0,1 0 0 0 0,-1-1 0 0 0,1-1 0 0 0,18 7 0 0 0,-13-7-517 0 0,0 0-1 0 0,0-1 1 0 0,0-1 0 0 0,0 0 0 0 0,1-1 0 0 0,-1-1-1 0 0,0-1 1 0 0,1 0 0 0 0,20-5 0 0 0,-9-1-1126 0 0,-7-2-135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58.972"/>
    </inkml:context>
    <inkml:brush xml:id="br0">
      <inkml:brushProperty name="width" value="0.1" units="cm"/>
      <inkml:brushProperty name="height" value="0.1" units="cm"/>
    </inkml:brush>
  </inkml:definitions>
  <inkml:trace contextRef="#ctx0" brushRef="#br0">38 219 8365 0 0,'-34'3'376'0'0,"34"-3"-354"0"0,0 0-1 0 0,0 0 1 0 0,0 0-1 0 0,0 0 1 0 0,0 0-1 0 0,0 0 1 0 0,0 0-1 0 0,0 0 1 0 0,-1 0-1 0 0,1 0 1 0 0,0 0-1 0 0,0 0 0 0 0,0 0 1 0 0,0 0-1 0 0,0 0 1 0 0,0 0-1 0 0,0 0 1 0 0,-1 0-1 0 0,1 0 1 0 0,0 0-1 0 0,0 0 1 0 0,0 0-1 0 0,0 0 1 0 0,0 0-1 0 0,0 0 0 0 0,0 0 1 0 0,0 0-1 0 0,0 0 1 0 0,-1 0-1 0 0,1-1 1 0 0,0 1-1 0 0,0 0 1 0 0,0 0-1 0 0,0 0 1 0 0,0 0-1 0 0,0 0 1 0 0,0 0-1 0 0,0 0 0 0 0,0 0 1 0 0,0 0-1 0 0,0-1 1 0 0,0 1-1 0 0,0 0 1 0 0,0 0-1 0 0,0 0 1 0 0,0 0-1 0 0,0 0 1 0 0,0 0-1 0 0,0 0 1 0 0,0-1-1 0 0,0 1 0 0 0,0 0 1 0 0,0 0-1 0 0,0 0 1 0 0,0 0-1 0 0,0 0 1 0 0,0 0-1 0 0,0 0 1 0 0,8-6 713 0 0,15-5-74 0 0,17-2-523 0 0,46-10 0 0 0,-22 8-209 0 0,-5 0-928 0 0,1 3 0 0 0,89-6-1 0 0,-148 18 1002 0 0,-1 0-1 0 0,1 0 0 0 0,-1 0 0 0 0,1 0 0 0 0,-1 0 0 0 0,1 0 0 0 0,-1-1 0 0 0,1 1 1 0 0,-1 0-1 0 0,1 0 0 0 0,-1 0 0 0 0,1-1 0 0 0,-1 1 0 0 0,1 0 0 0 0,-1 0 0 0 0,1-1 1 0 0,-1 1-1 0 0,0 0 0 0 0,1-1 0 0 0,-1 1 0 0 0,1-1 0 0 0,-1 1 0 0 0,0-1 1 0 0,0 1-1 0 0,1 0 0 0 0,-1-1 0 0 0,0 1 0 0 0,0-1 0 0 0,1 1 0 0 0,-1-1 0 0 0,0 1 1 0 0,0-1-1 0 0,0 1 0 0 0,0-1 0 0 0,0 1 0 0 0,0-2 0 0 0,-4-23 1119 0 0,0 9-254 0 0,4 13-733 0 0,0 0 0 0 0,0 1 0 0 0,0-1-1 0 0,0 0 1 0 0,1 0 0 0 0,-1 1 0 0 0,1-1 0 0 0,0 1 0 0 0,0-1 0 0 0,0 1 0 0 0,0-1-1 0 0,0 1 1 0 0,0-1 0 0 0,3-3 0 0 0,-3 6-105 0 0,-1-1 1 0 0,1 0-1 0 0,0 1 1 0 0,-1-1-1 0 0,1 0 1 0 0,0 1-1 0 0,-1-1 1 0 0,1 1-1 0 0,0-1 0 0 0,0 1 1 0 0,0 0-1 0 0,-1-1 1 0 0,1 1-1 0 0,0 0 1 0 0,0-1-1 0 0,0 1 1 0 0,0 0-1 0 0,0 0 1 0 0,1 0-1 0 0,-1 0-22 0 0,0 0 0 0 0,1 1 0 0 0,-1-1 1 0 0,0 0-1 0 0,0 1 0 0 0,0-1 0 0 0,1 1 0 0 0,-1 0 0 0 0,0-1 1 0 0,0 1-1 0 0,0 0 0 0 0,0 0 0 0 0,0 0 0 0 0,0 0 0 0 0,0-1 1 0 0,-1 1-1 0 0,3 2 0 0 0,-2 0 26 0 0,1 0-1 0 0,-1 1 1 0 0,1-1 0 0 0,-1 0 0 0 0,0 0 0 0 0,0 1-1 0 0,-1-1 1 0 0,1 1 0 0 0,-1-1 0 0 0,0 0-1 0 0,1 1 1 0 0,-1-1 0 0 0,-1 1 0 0 0,0 6 0 0 0,-12 49 396 0 0,2-28-174 0 0,-1-1 0 0 0,-23 42 0 0 0,-14 34 233 0 0,46-100-454 0 0,1 0 1 0 0,0 0-1 0 0,1 1 0 0 0,-1-1 1 0 0,1 0-1 0 0,1 1 1 0 0,-1 11-1 0 0,1-16-22 0 0,1 0 0 0 0,-1 1 0 0 0,1-1-1 0 0,-1 0 1 0 0,1 0 0 0 0,0 1 0 0 0,0-1 0 0 0,0 0 0 0 0,0 0 0 0 0,0 0 0 0 0,0 0 0 0 0,0 0 0 0 0,1 0 0 0 0,-1 0-1 0 0,1-1 1 0 0,0 1 0 0 0,-1-1 0 0 0,1 1 0 0 0,0-1 0 0 0,0 1 0 0 0,0-1 0 0 0,0 0 0 0 0,0 0 0 0 0,3 1-1 0 0,4 2 12 0 0,1-1 0 0 0,0 0 0 0 0,0-1-1 0 0,0 0 1 0 0,0 0 0 0 0,1-1-1 0 0,17-1 1 0 0,75-10-79 0 0,-79 7 8 0 0,42-6-1690 0 0,125-33 0 0 0,-182 38 616 0 0,0-2-160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7.410"/>
    </inkml:context>
    <inkml:brush xml:id="br0">
      <inkml:brushProperty name="width" value="0.1" units="cm"/>
      <inkml:brushProperty name="height" value="0.1" units="cm"/>
    </inkml:brush>
  </inkml:definitions>
  <inkml:trace contextRef="#ctx0" brushRef="#br0">181 38 8265 0 0,'-1'0'22'0'0,"1"0"-1"0"0,-1 0 1 0 0,1 0 0 0 0,-1 0 0 0 0,1 0-1 0 0,-1 0 1 0 0,1 0 0 0 0,-1-1 0 0 0,1 1-1 0 0,-1 0 1 0 0,1 0 0 0 0,0-1 0 0 0,-1 1-1 0 0,1 0 1 0 0,-1-1 0 0 0,1 1 0 0 0,0 0 0 0 0,-1-1-1 0 0,1 1 1 0 0,0 0 0 0 0,0-1 0 0 0,-1 1-1 0 0,1-2 1 0 0,0 2 11 0 0,-1 0 0 0 0,1-1 1 0 0,0 1-1 0 0,0 0 0 0 0,-1-1 0 0 0,1 1 0 0 0,0 0 0 0 0,-1-1 0 0 0,1 1 0 0 0,0 0 1 0 0,-1-1-1 0 0,1 1 0 0 0,0 0 0 0 0,-1 0 0 0 0,1-1 0 0 0,0 1 0 0 0,-1 0 0 0 0,1 0 1 0 0,-1 0-1 0 0,1 0 0 0 0,-1-1 0 0 0,1 1 0 0 0,0 0 0 0 0,-1 0 0 0 0,1 0 0 0 0,-1 0 1 0 0,1 0-1 0 0,-1 0 0 0 0,0 0 0 0 0,-4 0 109 0 0,0 0 1 0 0,-1 0-1 0 0,1 1 1 0 0,0-1 0 0 0,-1 1-1 0 0,1 0 1 0 0,0 1-1 0 0,0-1 1 0 0,0 1-1 0 0,0 0 1 0 0,0 0-1 0 0,-5 4 1 0 0,3-1-28 0 0,0 0 1 0 0,0 1-1 0 0,1-1 0 0 0,0 1 1 0 0,0 1-1 0 0,1-1 0 0 0,0 1 1 0 0,0 0-1 0 0,0 0 1 0 0,1 1-1 0 0,0-1 0 0 0,1 1 1 0 0,-1 0-1 0 0,1 0 1 0 0,1 0-1 0 0,-3 11 0 0 0,4-14-80 0 0,1 0-1 0 0,-1 0 0 0 0,0 0 0 0 0,1 0 0 0 0,0 0 0 0 0,1 0 0 0 0,-1 0 1 0 0,1 0-1 0 0,0 0 0 0 0,0-1 0 0 0,0 1 0 0 0,1 0 0 0 0,-1 0 1 0 0,1-1-1 0 0,0 1 0 0 0,1-1 0 0 0,-1 0 0 0 0,1 1 0 0 0,0-1 0 0 0,0 0 1 0 0,0-1-1 0 0,1 1 0 0 0,-1 0 0 0 0,1-1 0 0 0,0 0 0 0 0,0 0 1 0 0,0 0-1 0 0,0 0 0 0 0,5 2 0 0 0,5 1-39 0 0,0-1 0 0 0,0-1 0 0 0,1 1 1 0 0,-1-2-1 0 0,1 0 0 0 0,0-1 0 0 0,0-1 0 0 0,0 0 0 0 0,-1-1 0 0 0,1 0 0 0 0,0-1 1 0 0,17-4-1 0 0,-22 3-68 0 0,1 0 0 0 0,-1-1 0 0 0,0-1 0 0 0,-1 0 1 0 0,1 0-1 0 0,0 0 0 0 0,16-13 0 0 0,-20 13 0 0 0,-1 0 1 0 0,0-1-1 0 0,0 1 0 0 0,0-1 1 0 0,0-1-1 0 0,-1 1 0 0 0,0 0 1 0 0,0-1-1 0 0,-1 0 0 0 0,0 0 1 0 0,0 0-1 0 0,5-13 0 0 0,-7 12 64 0 0,0 1-1 0 0,0-1 1 0 0,0 0-1 0 0,-1 0 0 0 0,0 1 1 0 0,0-1-1 0 0,-1 0 1 0 0,0 1-1 0 0,0-1 1 0 0,0 0-1 0 0,-1 1 0 0 0,0-1 1 0 0,0 1-1 0 0,-1 0 1 0 0,0 0-1 0 0,0 0 1 0 0,0 0-1 0 0,-1 0 1 0 0,0 1-1 0 0,0-1 0 0 0,0 1 1 0 0,0 0-1 0 0,-1 0 1 0 0,0 1-1 0 0,0-1 1 0 0,-10-5-1 0 0,9 6-3 0 0,-1-1-1 0 0,1 1 1 0 0,-1 1-1 0 0,-1-1 1 0 0,1 1 0 0 0,0 1-1 0 0,-1-1 1 0 0,1 1-1 0 0,-1 1 1 0 0,-10-2 0 0 0,13 2-14 0 0,-1 1 1 0 0,1 0 0 0 0,-1 1 0 0 0,0-1-1 0 0,1 1 1 0 0,-1 0 0 0 0,1 0 0 0 0,-1 1-1 0 0,1 0 1 0 0,0 0 0 0 0,-1 0 0 0 0,1 0-1 0 0,0 1 1 0 0,-9 6 0 0 0,12-8-60 0 0,1 0-1 0 0,-1 1 1 0 0,0-1 0 0 0,0 1-1 0 0,1-1 1 0 0,-1 1 0 0 0,1 0 0 0 0,-1 0-1 0 0,1 0 1 0 0,0 0 0 0 0,0 0 0 0 0,0 0-1 0 0,0 0 1 0 0,0 0 0 0 0,0 0 0 0 0,0 0-1 0 0,1 0 1 0 0,-1 1 0 0 0,1-1 0 0 0,0 0-1 0 0,-1 0 1 0 0,1 1 0 0 0,0-1 0 0 0,0 0-1 0 0,1 1 1 0 0,-1-1 0 0 0,0 0 0 0 0,1 0-1 0 0,-1 1 1 0 0,1-1 0 0 0,0 0-1 0 0,0 0 1 0 0,0 0 0 0 0,0 0 0 0 0,0 0-1 0 0,0 0 1 0 0,0 0 0 0 0,1 0 0 0 0,-1-1-1 0 0,1 1 1 0 0,0 0 0 0 0,-1-1 0 0 0,1 1-1 0 0,3 1 1 0 0,12 9-833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42.214"/>
    </inkml:context>
    <inkml:brush xml:id="br0">
      <inkml:brushProperty name="width" value="0.1" units="cm"/>
      <inkml:brushProperty name="height" value="0.1" units="cm"/>
    </inkml:brush>
  </inkml:definitions>
  <inkml:trace contextRef="#ctx0" brushRef="#br0">827 166 9197 0 0,'-35'-103'1165'0'0,"32"82"-492"0"0,3 19-508 0 0,0 0 0 0 0,0 0 0 0 0,0 0 0 0 0,0 0 0 0 0,0 1 0 0 0,-1-1 0 0 0,1 0-1 0 0,-1 0 1 0 0,0 0 0 0 0,1 0 0 0 0,-1 0 0 0 0,0 0 0 0 0,0 1 0 0 0,0-1 0 0 0,0 0 0 0 0,0 1-1 0 0,-2-3 1 0 0,1 3-103 0 0,-1 0-1 0 0,1 0 1 0 0,0 0-1 0 0,-1 1 0 0 0,1-1 1 0 0,0 0-1 0 0,-1 1 1 0 0,1 0-1 0 0,-1-1 1 0 0,1 1-1 0 0,-1 0 0 0 0,1 0 1 0 0,-1 1-1 0 0,1-1 1 0 0,-1 0-1 0 0,1 1 0 0 0,0 0 1 0 0,-1-1-1 0 0,1 1 1 0 0,-1 0-1 0 0,1 0 1 0 0,-3 2-1 0 0,-10 4-98 0 0,-29 20 0 0 0,39-24 86 0 0,-204 147 116 0 0,174-121-53 0 0,2 1-1 0 0,2 2 1 0 0,-48 60-1 0 0,57-59-27 0 0,2 0-1 0 0,1 2 0 0 0,2 0 1 0 0,1 2-1 0 0,-20 69 1 0 0,-30 197 419 0 0,44-149-46 0 0,-4 193 0 0 0,28 155 85 0 0,-12 179 694 0 0,10-679-1234 0 0,-4 96 84 0 0,-7 556 949 0 0,11-647-1001 0 0,1 31 424 0 0,10 73-1 0 0,-9-101-385 0 0,0-1-1 0 0,0 1 1 0 0,1-1-1 0 0,0 0 0 0 0,1 0 1 0 0,0 0-1 0 0,0-1 1 0 0,1 1-1 0 0,0-1 0 0 0,0 0 1 0 0,1 0-1 0 0,0-1 1 0 0,8 8-1 0 0,-8-11-52 0 0,0 0-1 0 0,1 0 1 0 0,-1 0 0 0 0,1-1-1 0 0,0 0 1 0 0,-1-1 0 0 0,1 0-1 0 0,1 0 1 0 0,-1 0 0 0 0,0-1-1 0 0,0 0 1 0 0,0 0 0 0 0,1-1-1 0 0,-1 0 1 0 0,12-1 0 0 0,-2-1-128 0 0,0 0 1 0 0,0-1 0 0 0,0-1 0 0 0,-1-1 0 0 0,26-10-1 0 0,-26 8-318 0 0,-1 0-1 0 0,0-2 1 0 0,-1 1-1 0 0,0-2 1 0 0,17-14-1 0 0,-22 16-318 0 0,-2 0 0 0 0,1 0 0 0 0,-1 0 0 0 0,0-1 0 0 0,8-15 0 0 0,0-6-1407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42.958"/>
    </inkml:context>
    <inkml:brush xml:id="br0">
      <inkml:brushProperty name="width" value="0.1" units="cm"/>
      <inkml:brushProperty name="height" value="0.1" units="cm"/>
    </inkml:brush>
  </inkml:definitions>
  <inkml:trace contextRef="#ctx0" brushRef="#br0">63 210 8661 0 0,'0'0'30'0'0,"1"-1"-1"0"0,-1 1 1 0 0,0-1 0 0 0,1 0 0 0 0,-1 1 0 0 0,0-1 0 0 0,1 0-1 0 0,-1 0 1 0 0,0 1 0 0 0,0-1 0 0 0,0 0 0 0 0,0 1 0 0 0,0-1-1 0 0,0 0 1 0 0,0 0 0 0 0,0 1 0 0 0,0-1 0 0 0,0 0 0 0 0,0 1-1 0 0,0-1 1 0 0,-1 0 0 0 0,1 1 0 0 0,0-1 0 0 0,0 0 0 0 0,-1 1-1 0 0,1-1 1 0 0,0 0 0 0 0,-1 1 0 0 0,1-1 0 0 0,-1 1 0 0 0,1-1-1 0 0,-1 1 1 0 0,1-1 0 0 0,-1 1 0 0 0,1-1 0 0 0,-1 1 0 0 0,0-1-1 0 0,0 0 1 0 0,-9-10 1135 0 0,6 9 20 0 0,2 9-866 0 0,2 11-291 0 0,14 207 776 0 0,-6-134-386 0 0,-3 105 1 0 0,-10-155-384 0 0,4-39-10 0 0,1 1 0 0 0,-1-1 0 0 0,1 1 0 0 0,-1-1 0 0 0,0 0 0 0 0,0 1 0 0 0,0-1 0 0 0,0 0 0 0 0,0 0 0 0 0,0 0 0 0 0,-1 0 1 0 0,1 0-1 0 0,-1 0 0 0 0,-1 2 0 0 0,2-4-13 0 0,1 0 0 0 0,-1 0 0 0 0,1 0 0 0 0,-1 0 0 0 0,1 0 0 0 0,-1 0 0 0 0,0 0 0 0 0,1 0 0 0 0,-1 0 0 0 0,1 0 0 0 0,-1 0 0 0 0,1 0 0 0 0,-1 0 0 0 0,1 0 0 0 0,-1-1 0 0 0,1 1 0 0 0,-1 0 0 0 0,1 0 0 0 0,-1-1 0 0 0,1 1 0 0 0,-1 0 0 0 0,1-1 0 0 0,0 1 0 0 0,-1 0 0 0 0,1-1 0 0 0,0 1 0 0 0,-1-1 0 0 0,1 1 0 0 0,0 0 0 0 0,-1-1 0 0 0,1 1 0 0 0,0-1 0 0 0,0 1 0 0 0,-1-1 0 0 0,1 1 0 0 0,0-1 0 0 0,0 0 0 0 0,0 1 0 0 0,0-1 0 0 0,0 1 0 0 0,0-2 0 0 0,-8-28 103 0 0,7 25-100 0 0,-7-38-58 0 0,2 0-1 0 0,-1-82 1 0 0,16-86-68 0 0,-7 178 114 0 0,-1 10-9 0 0,1 0 0 0 0,1 0-1 0 0,1 0 1 0 0,1 1-1 0 0,16-44 1 0 0,-18 60 1 0 0,-1 0 1 0 0,2-1-1 0 0,-1 2 1 0 0,1-1-1 0 0,0 0 0 0 0,0 1 1 0 0,0-1-1 0 0,1 1 0 0 0,0 0 1 0 0,0 1-1 0 0,0-1 1 0 0,0 1-1 0 0,1 0 0 0 0,0 0 1 0 0,0 1-1 0 0,0 0 0 0 0,0 0 1 0 0,0 0-1 0 0,1 1 1 0 0,-1 0-1 0 0,1 0 0 0 0,0 0 1 0 0,0 1-1 0 0,9 0 0 0 0,-7 0-2 0 0,0 1-1 0 0,1 0 0 0 0,-1 0 0 0 0,0 1 0 0 0,0 0 1 0 0,0 1-1 0 0,0 0 0 0 0,0 1 0 0 0,0 0 0 0 0,14 6 1 0 0,-16-5 19 0 0,-1 0 1 0 0,1 0 0 0 0,-1 1 0 0 0,0 0-1 0 0,0 0 1 0 0,-1 0 0 0 0,1 1 0 0 0,-1-1-1 0 0,0 1 1 0 0,-1 1 0 0 0,0-1 0 0 0,0 1-1 0 0,4 8 1 0 0,-5-8 15 0 0,0 0-1 0 0,0 0 1 0 0,-1 0 0 0 0,0 1-1 0 0,0-1 1 0 0,-1 1 0 0 0,0-1 0 0 0,0 1-1 0 0,-1 0 1 0 0,0-1 0 0 0,0 1-1 0 0,-1 0 1 0 0,-1 7 0 0 0,-1-4 1 0 0,0 0 0 0 0,-1 0 1 0 0,0-1-1 0 0,0 0 1 0 0,-1 1-1 0 0,-1-2 0 0 0,0 1 1 0 0,-9 12-1 0 0,-16 14 68 0 0,-2-1-1 0 0,-72 59 1 0 0,75-68-34 0 0,20-15 14 0 0,25-17 154 0 0,4-2-127 0 0,5 1-74 0 0,-1 1 0 0 0,2 1 0 0 0,-1 1-1 0 0,0 1 1 0 0,1 2 0 0 0,0 0-1 0 0,-1 2 1 0 0,1 0 0 0 0,39 9-1 0 0,-48-7-11 0 0,0 1 0 0 0,0 1-1 0 0,0 0 1 0 0,-1 1 0 0 0,18 10-1 0 0,-29-14-2 0 0,0 1-1 0 0,0-1 0 0 0,0 1 0 0 0,-1 0 1 0 0,0 0-1 0 0,1 0 0 0 0,-1 1 0 0 0,0-1 1 0 0,-1 1-1 0 0,5 6 0 0 0,-6-8 3 0 0,0 1 1 0 0,0 0-1 0 0,0-1 0 0 0,0 1 1 0 0,-1 0-1 0 0,1 0 0 0 0,-1 0 1 0 0,0-1-1 0 0,1 1 0 0 0,-1 0 1 0 0,-1 0-1 0 0,1 0 0 0 0,0 0 1 0 0,-1 0-1 0 0,1-1 0 0 0,-1 1 1 0 0,0 0-1 0 0,-1 3 0 0 0,-4 5 5 0 0,0 0 0 0 0,0 0 0 0 0,-1-1 0 0 0,0 0-1 0 0,-1 0 1 0 0,0-1 0 0 0,0 0 0 0 0,-1 0 0 0 0,0-1-1 0 0,-1 0 1 0 0,1-1 0 0 0,-2 0 0 0 0,1-1 0 0 0,-1 0-1 0 0,0 0 1 0 0,-18 6 0 0 0,1-2-330 0 0,-1-1-1 0 0,0-1 1 0 0,-1-2 0 0 0,0 0-1 0 0,-50 1 1 0 0,62-6-241 0 0,-1-1 1 0 0,0-1 0 0 0,-21-3 0 0 0,35 4 300 0 0,0-1 0 0 0,0 0 0 0 0,0-1 1 0 0,1 1-1 0 0,-1-1 0 0 0,1 1 1 0 0,-1-1-1 0 0,1-1 0 0 0,0 1 0 0 0,0-1 1 0 0,0 1-1 0 0,0-1 0 0 0,0 0 1 0 0,0-1-1 0 0,1 1 0 0 0,0-1 1 0 0,-6-6-1 0 0,0-12-1242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43.608"/>
    </inkml:context>
    <inkml:brush xml:id="br0">
      <inkml:brushProperty name="width" value="0.1" units="cm"/>
      <inkml:brushProperty name="height" value="0.1" units="cm"/>
    </inkml:brush>
  </inkml:definitions>
  <inkml:trace contextRef="#ctx0" brushRef="#br0">43 124 6941 0 0,'16'-6'141'0'0,"-9"4"47"0"0,-1 0 0 0 0,1-1 1 0 0,-1 0-1 0 0,1 0 0 0 0,-1-1 0 0 0,6-4 0 0 0,-11 8-147 0 0,-1-1 0 0 0,0 1 0 0 0,0 0 0 0 0,0 0 0 0 0,0 0 0 0 0,0 0-1 0 0,0 0 1 0 0,1-1 0 0 0,-1 1 0 0 0,0 0 0 0 0,0 0 0 0 0,0 0 0 0 0,0 0-1 0 0,0-1 1 0 0,0 1 0 0 0,0 0 0 0 0,0 0 0 0 0,0 0 0 0 0,0-1 0 0 0,0 1-1 0 0,0 0 1 0 0,0 0 0 0 0,0 0 0 0 0,0-1 0 0 0,0 1 0 0 0,0 0 0 0 0,0 0-1 0 0,0 0 1 0 0,0 0 0 0 0,0-1 0 0 0,0 1 0 0 0,0 0 0 0 0,-1 0 0 0 0,1 0-1 0 0,0 0 1 0 0,0-1 0 0 0,0 1 0 0 0,0 0 0 0 0,0 0 0 0 0,0 0 0 0 0,-1 0-1 0 0,1 0 1 0 0,0 0 0 0 0,0-1 0 0 0,0 1 0 0 0,0 0 0 0 0,-1 0-1 0 0,1 0 1 0 0,0 0 0 0 0,0 0 0 0 0,0 0 0 0 0,0 0 0 0 0,-1 0 0 0 0,1 0-1 0 0,0 0 1 0 0,0 0 0 0 0,0 0 0 0 0,-1 0 0 0 0,1 0 0 0 0,0 0 0 0 0,0 0-1 0 0,0 0 1 0 0,-1 0 0 0 0,-13 0 1501 0 0,9 3-1401 0 0,-1 0 0 0 0,1 0 0 0 0,0 1 0 0 0,0 0 0 0 0,1 0 0 0 0,-1 0 0 0 0,1 1 0 0 0,0 0 0 0 0,0-1 0 0 0,0 1 0 0 0,1 1 0 0 0,-1-1 0 0 0,1 0 0 0 0,1 1 0 0 0,-5 11 0 0 0,2-4-98 0 0,1 0-1 0 0,1 0 0 0 0,0 0 0 0 0,0 1 1 0 0,1-1-1 0 0,1 18 0 0 0,1-23-20 0 0,0 1-1 0 0,1-1 1 0 0,0 1 0 0 0,0-1-1 0 0,1 1 1 0 0,0-1 0 0 0,5 11-1 0 0,-5-14-7 0 0,1 0 0 0 0,-1-1 1 0 0,1 1-1 0 0,0-1 0 0 0,0 1 0 0 0,0-1 0 0 0,1 0 0 0 0,-1-1 0 0 0,1 1 0 0 0,0-1 1 0 0,0 1-1 0 0,9 4 0 0 0,-5-3-2 0 0,0-1 0 0 0,0 0 1 0 0,0-1-1 0 0,1 1 0 0 0,10 1 1 0 0,-15-4-10 0 0,0 0 0 0 0,1-1 0 0 0,-1 1-1 0 0,0-1 1 0 0,0 0 0 0 0,1-1 0 0 0,-1 1 0 0 0,0-1 0 0 0,0 1 0 0 0,1-1 0 0 0,-1-1 0 0 0,0 1 0 0 0,4-2-1 0 0,2-2-17 0 0,0 1-1 0 0,-1-1 0 0 0,1-1 0 0 0,-1 0 1 0 0,-1 0-1 0 0,10-9 0 0 0,-15 12-14 0 0,0-1 0 0 0,0 0 0 0 0,0 0 0 0 0,0 0 0 0 0,0 0-1 0 0,-1 0 1 0 0,0-1 0 0 0,0 1 0 0 0,0-1 0 0 0,0 1 0 0 0,-1-1 0 0 0,0 0 0 0 0,0 0 0 0 0,0 1-1 0 0,0-10 1 0 0,-2 0 1 0 0,0 0 0 0 0,-1 0 0 0 0,0 0 0 0 0,-1 0 0 0 0,-1 1 0 0 0,0-1 0 0 0,-1 1 0 0 0,0 0 0 0 0,-1 0-1 0 0,-1 0 1 0 0,0 1 0 0 0,0 0 0 0 0,-1 1 0 0 0,-1-1 0 0 0,0 1 0 0 0,-1 1 0 0 0,0 0 0 0 0,-16-13 0 0 0,4 10 51 0 0,23 12-21 0 0,0 1-1 0 0,0-1 0 0 0,0 0 0 0 0,0 1 1 0 0,0-1-1 0 0,-1 0 0 0 0,1 1 1 0 0,0-1-1 0 0,1 1 0 0 0,-1-1 1 0 0,0 1-1 0 0,0 0 0 0 0,0 0 0 0 0,0-1 1 0 0,2 1-1 0 0,15-4-29 0 0,7 0 10 0 0,1 0 1 0 0,25 0-1 0 0,-46 3 18 0 0,1 1 1 0 0,0 0-1 0 0,0 1 0 0 0,0 0 0 0 0,0-1 0 0 0,0 2 0 0 0,-1-1 1 0 0,1 1-1 0 0,0 0 0 0 0,-1 0 0 0 0,1 0 0 0 0,-1 1 0 0 0,0 0 0 0 0,7 5 1 0 0,-10-5 27 0 0,1-1 1 0 0,-1 1-1 0 0,0 0 1 0 0,0-1-1 0 0,-1 1 1 0 0,1 0-1 0 0,-1 0 0 0 0,1 1 1 0 0,-1-1-1 0 0,0 0 1 0 0,0 0-1 0 0,0 1 1 0 0,-1-1-1 0 0,1 6 1 0 0,0 54 529 0 0,-2-40-370 0 0,1-9-78 0 0,1 1-1 0 0,1-1 1 0 0,0 0 0 0 0,0-1-1 0 0,1 1 1 0 0,8 18-1 0 0,-10-27-92 0 0,1 0-1 0 0,0-1 0 0 0,0 0 1 0 0,0 0-1 0 0,1 1 0 0 0,-1-1 1 0 0,1-1-1 0 0,0 1 1 0 0,0 0-1 0 0,0-1 0 0 0,1 1 1 0 0,-1-1-1 0 0,1 0 0 0 0,0 0 1 0 0,0 0-1 0 0,0-1 1 0 0,0 0-1 0 0,1 1 0 0 0,-1-1 1 0 0,0-1-1 0 0,1 1 0 0 0,6 1 1 0 0,-6-3-12 0 0,1 1 0 0 0,-1-1 0 0 0,0 0 0 0 0,0 0 0 0 0,0-1 0 0 0,0 0 0 0 0,0 0 0 0 0,0 0 0 0 0,0 0 0 0 0,0-1 0 0 0,0 0 0 0 0,0 0 0 0 0,-1 0 1 0 0,1-1-1 0 0,-1 1 0 0 0,1-1 0 0 0,-1 0 0 0 0,0 0 0 0 0,0-1 0 0 0,0 1 0 0 0,-1-1 0 0 0,1 0 0 0 0,-1 0 0 0 0,0 0 0 0 0,0 0 0 0 0,2-6 0 0 0,0 2-12 0 0,-1-1 0 0 0,0 1 0 0 0,0-1 1 0 0,-1 0-1 0 0,0 0 0 0 0,-1 0 0 0 0,0 0 0 0 0,0-1 0 0 0,-1 1 0 0 0,0 0 0 0 0,0-1 0 0 0,-1 1 0 0 0,-2-15 1 0 0,0 15-3 0 0,0 0 0 0 0,0 0 0 0 0,-1 0 0 0 0,0 0 0 0 0,0 0 0 0 0,-1 1 0 0 0,0-1 0 0 0,-1 1 1 0 0,0 0-1 0 0,0 1 0 0 0,-1-1 0 0 0,0 1 0 0 0,0 0 0 0 0,-1 0 0 0 0,-9-8 0 0 0,9 11 7 0 0,1 0 1 0 0,0 0-1 0 0,-1 1 0 0 0,0 0 0 0 0,0 0 0 0 0,0 0 0 0 0,0 1 0 0 0,0 0 0 0 0,0 0 0 0 0,0 1 1 0 0,-1 0-1 0 0,1 0 0 0 0,-1 1 0 0 0,1 0 0 0 0,-1 0 0 0 0,1 1 0 0 0,-1 0 0 0 0,1 0 0 0 0,-12 4 1 0 0,10-3-20 0 0,-1 2 0 0 0,1-1 0 0 0,0 1 0 0 0,0 0 0 0 0,-11 8 0 0 0,18-11 7 0 0,1 0 0 0 0,-1 0 0 0 0,0 0 0 0 0,1 0 1 0 0,0 0-1 0 0,-1 0 0 0 0,1 1 0 0 0,0-1 0 0 0,-1 0 0 0 0,1 1 0 0 0,0-1 0 0 0,0 1 1 0 0,0 0-1 0 0,0-1 0 0 0,1 1 0 0 0,-1 0 0 0 0,0-1 0 0 0,1 1 0 0 0,-1 0 0 0 0,1 0 1 0 0,0-1-1 0 0,-1 1 0 0 0,1 0 0 0 0,0 0 0 0 0,0 0 0 0 0,0 0 0 0 0,0-1 0 0 0,1 1 1 0 0,-1 0-1 0 0,0 0 0 0 0,1 0 0 0 0,-1-1 0 0 0,1 1 0 0 0,0 0 0 0 0,-1 0 1 0 0,1-1-1 0 0,2 3 0 0 0,-1-1-80 0 0,0-1 0 0 0,0 0-1 0 0,0 1 1 0 0,0-1 0 0 0,1 0 0 0 0,-1 0 0 0 0,1-1 0 0 0,-1 1 0 0 0,1 0 0 0 0,0-1-1 0 0,0 0 1 0 0,-1 1 0 0 0,1-1 0 0 0,0 0 0 0 0,0-1 0 0 0,0 1 0 0 0,0 0 0 0 0,1-1-1 0 0,5 0 1 0 0,0 1-544 0 0,0-2-1 0 0,0 1 1 0 0,0-1-1 0 0,0-1 0 0 0,15-4 1 0 0,-1-1-849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44.029"/>
    </inkml:context>
    <inkml:brush xml:id="br0">
      <inkml:brushProperty name="width" value="0.1" units="cm"/>
      <inkml:brushProperty name="height" value="0.1" units="cm"/>
    </inkml:brush>
  </inkml:definitions>
  <inkml:trace contextRef="#ctx0" brushRef="#br0">15 139 8201 0 0,'-9'-113'2581'0'0,"9"111"-2431"0"0,0 0 0 0 0,0 0 0 0 0,0 0 0 0 0,0 0 0 0 0,0 0 0 0 0,1 0 0 0 0,-1-1 0 0 0,1 1 0 0 0,-1 0 0 0 0,2-2 0 0 0,-2 4-137 0 0,0 0 0 0 0,0 0 0 0 0,0 0 0 0 0,0 0 1 0 0,0 0-1 0 0,0 0 0 0 0,0 0 0 0 0,0 0 0 0 0,0 0 0 0 0,0 0 1 0 0,0 0-1 0 0,0 0 0 0 0,1-1 0 0 0,-1 1 0 0 0,0 0 0 0 0,0 0 1 0 0,0 0-1 0 0,0 0 0 0 0,0 0 0 0 0,0 0 0 0 0,0 0 0 0 0,0 0 1 0 0,0 0-1 0 0,0 0 0 0 0,0 0 0 0 0,1 0 0 0 0,-1 0 0 0 0,0 0 1 0 0,0 0-1 0 0,0 0 0 0 0,0 0 0 0 0,0 0 0 0 0,0 0 0 0 0,0 0 0 0 0,0 0 1 0 0,0 0-1 0 0,1 0 0 0 0,-1 0 0 0 0,0 0 0 0 0,0 0 0 0 0,0 0 1 0 0,0 0-1 0 0,0 0 0 0 0,0 1 0 0 0,0-1 0 0 0,0 0 0 0 0,0 0 1 0 0,0 0-1 0 0,0 0 0 0 0,0 0 0 0 0,0 0 0 0 0,1 0 0 0 0,-1 0 1 0 0,0 0-1 0 0,0 0 0 0 0,0 0 0 0 0,0 0 0 0 0,0 1 0 0 0,0-1 1 0 0,3 15 56 0 0,19 110 318 0 0,-12-80-173 0 0,4 50 0 0 0,-13-57-277 0 0,-2 0 0 0 0,-2-1 0 0 0,-1 1 0 0 0,-2 0 0 0 0,-13 43 1 0 0,18-78-64 0 0,1-1 1 0 0,-1 1-1 0 0,1 0 1 0 0,0 0-1 0 0,0 0 1 0 0,0-1-1 0 0,0 1 1 0 0,0 4-1 0 0,0-7 91 0 0,0 0 1 0 0,0 0-1 0 0,1 0 0 0 0,-1 0 0 0 0,0 1 0 0 0,0-1 1 0 0,0 0-1 0 0,0 0 0 0 0,0 0 0 0 0,0 0 1 0 0,0 1-1 0 0,0-1 0 0 0,0 0 0 0 0,0 0 0 0 0,0 0 1 0 0,1 0-1 0 0,-1 0 0 0 0,0 0 0 0 0,0 1 1 0 0,0-1-1 0 0,0 0 0 0 0,0 0 0 0 0,1 0 1 0 0,-1 0-1 0 0,0 0 0 0 0,0 0 0 0 0,0 0 0 0 0,0 0 1 0 0,1 0-1 0 0,-1 0 0 0 0,0 0 0 0 0,0 0 1 0 0,0 0-1 0 0,0 0 0 0 0,1 0 0 0 0,-1 0 1 0 0,0 0-1 0 0,10-9-944 0 0,45-77 408 0 0,50-101-1 0 0,-99 175 699 0 0,3-4 437 0 0,-11 15-234 0 0,-8 8-42 0 0,-73 58 421 0 0,19-17-493 0 0,55-40-178 0 0,1-2 86 0 0,0 0 0 0 0,1 1 0 0 0,0 0 0 0 0,0 0 0 0 0,-6 9-1 0 0,36-8 919 0 0,24 8-291 0 0,67 33 0 0 0,-99-41-710 0 0,0 1 0 0 0,-1 0 0 0 0,0 1 1 0 0,0 1-1 0 0,-1 0 0 0 0,0 1 0 0 0,-1 0 1 0 0,11 15-1 0 0,-17-19-606 0 0,0 0 0 0 0,1 0 0 0 0,0-1 0 0 0,15 12 0 0 0,-12-13-730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2.457"/>
    </inkml:context>
    <inkml:brush xml:id="br0">
      <inkml:brushProperty name="width" value="0.1" units="cm"/>
      <inkml:brushProperty name="height" value="0.1" units="cm"/>
    </inkml:brush>
  </inkml:definitions>
  <inkml:trace contextRef="#ctx0" brushRef="#br0">288 78 8961 0 0,'0'-3'59'0'0,"0"0"0"0"0,0 0 0 0 0,0 0 0 0 0,1 0 0 0 0,-1 0 1 0 0,1 0-1 0 0,0-3 0 0 0,0 4 45 0 0,0 1 1 0 0,-1-1 0 0 0,1 1-1 0 0,-1-1 1 0 0,0 1-1 0 0,1-1 1 0 0,-1 1-1 0 0,0-1 1 0 0,0 1 0 0 0,0-1-1 0 0,0 0 1 0 0,0 1-1 0 0,-1-1 1 0 0,1 1-1 0 0,0-1 1 0 0,-1 1 0 0 0,1-1-1 0 0,-1 1 1 0 0,1-1-1 0 0,-1 1 1 0 0,0-1 0 0 0,-1-1-1 0 0,-1 1 109 0 0,0 0 1 0 0,-1 1-1 0 0,1-1 0 0 0,-1 1 0 0 0,1-1 1 0 0,-1 1-1 0 0,0 1 0 0 0,1-1 1 0 0,-1 0-1 0 0,0 1 0 0 0,-5 0 0 0 0,-46 1 428 0 0,37 0-429 0 0,13-1-156 0 0,-1 0-1 0 0,1 0 0 0 0,0 1 1 0 0,0-1-1 0 0,0 1 1 0 0,0 0-1 0 0,0 1 0 0 0,0-1 1 0 0,0 1-1 0 0,0 0 1 0 0,1 0-1 0 0,-1 0 0 0 0,1 1 1 0 0,-1 0-1 0 0,1-1 0 0 0,-7 7 1 0 0,4 0 7 0 0,-1 0 0 0 0,1 1 0 0 0,1 0 0 0 0,-1 0 0 0 0,2 0 0 0 0,-1 1 0 0 0,2 0 0 0 0,-1 0 1 0 0,1 0-1 0 0,-2 12 0 0 0,2-5-6 0 0,1-1 0 0 0,0 1 0 0 0,2 0 1 0 0,0 0-1 0 0,2 34 0 0 0,0-45-122 0 0,0 0 0 0 0,0 0 0 0 0,0 0 0 0 0,1-1-1 0 0,0 1 1 0 0,0 0 0 0 0,1-1 0 0 0,0 0 0 0 0,0 1-1 0 0,0-1 1 0 0,1 0 0 0 0,0-1 0 0 0,0 1 0 0 0,0-1-1 0 0,1 1 1 0 0,0-1 0 0 0,0-1 0 0 0,0 1 0 0 0,1-1 0 0 0,-1 0-1 0 0,1 0 1 0 0,0 0 0 0 0,0-1 0 0 0,1 0 0 0 0,7 3-1 0 0,-5-3-414 0 0,1 0-1 0 0,-1 0 0 0 0,1 0 0 0 0,0-2 1 0 0,0 1-1 0 0,0-1 0 0 0,0 0 0 0 0,0-1 0 0 0,11-1 1 0 0,6-4-1099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2.888"/>
    </inkml:context>
    <inkml:brush xml:id="br0">
      <inkml:brushProperty name="width" value="0.1" units="cm"/>
      <inkml:brushProperty name="height" value="0.1" units="cm"/>
    </inkml:brush>
  </inkml:definitions>
  <inkml:trace contextRef="#ctx0" brushRef="#br0">39 222 7133 0 0,'-6'-4'64'0'0,"-22"-16"766"0"0,28 20-795 0 0,-1 0 0 0 0,1-1 0 0 0,-1 1 0 0 0,1-1 0 0 0,0 1 0 0 0,-1-1 0 0 0,1 1 0 0 0,0 0 0 0 0,-1-1 0 0 0,1 1 1 0 0,0-1-1 0 0,0 1 0 0 0,0-1 0 0 0,-1 1 0 0 0,1-1 0 0 0,0 0 0 0 0,0 1 0 0 0,0-1 0 0 0,0 1 0 0 0,0-1 0 0 0,0 1 0 0 0,0-1 1 0 0,0 1-1 0 0,0-1 0 0 0,0 0 0 0 0,0 1 0 0 0,1-1 0 0 0,-1 1 0 0 0,0-1 0 0 0,0 1 0 0 0,0-1 0 0 0,1 1 0 0 0,-1-1 0 0 0,0 1 1 0 0,1 0-1 0 0,-1-1 0 0 0,0 1 0 0 0,1-1 0 0 0,-1 1 0 0 0,1 0 0 0 0,-1-1 0 0 0,0 1 0 0 0,1 0 0 0 0,-1-1 0 0 0,1 1 0 0 0,-1 0 0 0 0,1 0 1 0 0,-1-1-1 0 0,1 1 0 0 0,-1 0 0 0 0,2 0 0 0 0,17-9 53 0 0,0 2 0 0 0,1 0 0 0 0,0 2 0 0 0,0 0 0 0 0,41-4 0 0 0,108 3-623 0 0,-93 5-264 0 0,-40 1 284 0 0,-1-3-1 0 0,0 0 1 0 0,39-11 0 0 0,-73 14 532 0 0,-1 0 1 0 0,1 0-1 0 0,0 0 0 0 0,0-1 1 0 0,0 1-1 0 0,-1 0 0 0 0,1-1 1 0 0,0 1-1 0 0,-1-1 0 0 0,1 1 1 0 0,0-1-1 0 0,-1 1 0 0 0,1-1 1 0 0,0 1-1 0 0,-1-1 0 0 0,1 0 1 0 0,-1 1-1 0 0,1-1 1 0 0,-1 0-1 0 0,0 1 0 0 0,1-1 1 0 0,-1 0-1 0 0,0 0 0 0 0,1 0 1 0 0,-1 1-1 0 0,0-1 0 0 0,0 0 1 0 0,0 0-1 0 0,1 0 0 0 0,-1 1 1 0 0,0-1-1 0 0,0 0 0 0 0,0 0 1 0 0,0 0-1 0 0,-1 0 0 0 0,1 1 1 0 0,0-1-1 0 0,0 0 0 0 0,0 0 1 0 0,-1 0-1 0 0,1 1 0 0 0,0-1 1 0 0,-2-1-1 0 0,-1-6 338 0 0,-1 1 0 0 0,0 0 0 0 0,-9-11 0 0 0,6 7 385 0 0,0-1-228 0 0,-1-3 613 0 0,6 18-787 0 0,2 12-382 0 0,1 4 134 0 0,-1 0 0 0 0,-4 32 0 0 0,0 0 130 0 0,2-16-88 0 0,0-14-73 0 0,0 0-1 0 0,2 0 0 0 0,4 37 0 0 0,-3-54-50 0 0,-1 0 0 0 0,1 0 0 0 0,0 1 0 0 0,1-1 0 0 0,-1 0 0 0 0,1 0-1 0 0,-1 0 1 0 0,1 0 0 0 0,0-1 0 0 0,1 1 0 0 0,-1 0 0 0 0,0-1-1 0 0,1 1 1 0 0,0-1 0 0 0,0 0 0 0 0,0 0 0 0 0,0 0 0 0 0,1-1 0 0 0,-1 1-1 0 0,1-1 1 0 0,0 1 0 0 0,-1-1 0 0 0,9 3 0 0 0,-5-4-6 0 0,-1 1-1 0 0,1-1 1 0 0,0 0 0 0 0,0-1 0 0 0,-1 0-1 0 0,1 0 1 0 0,0 0 0 0 0,0-1 0 0 0,-1 0-1 0 0,1-1 1 0 0,0 1 0 0 0,-1-1 0 0 0,8-3-1 0 0,8-4-155 0 0,-1-1-1 0 0,28-17 0 0 0,-42 22 133 0 0,0 1 0 0 0,0-1-1 0 0,0 0 1 0 0,-1-1 0 0 0,0 0 0 0 0,0 0 0 0 0,0 0 0 0 0,-1-1-1 0 0,0 0 1 0 0,0 0 0 0 0,-1 0 0 0 0,0 0 0 0 0,0-1 0 0 0,0 0 0 0 0,-1 1-1 0 0,0-1 1 0 0,-1-1 0 0 0,0 1 0 0 0,0 0 0 0 0,-1 0 0 0 0,0-1 0 0 0,0 1-1 0 0,-1-1 1 0 0,0 1 0 0 0,-1-1 0 0 0,0 1 0 0 0,0 0 0 0 0,-1-1-1 0 0,0 1 1 0 0,0 0 0 0 0,-1 0 0 0 0,0 0 0 0 0,0 0 0 0 0,-1 1 0 0 0,-8-13-1 0 0,11 16-48 0 0,-1 1 0 0 0,0-1 0 0 0,-1 1 0 0 0,1 0 0 0 0,-1 0 0 0 0,1 0-1 0 0,-1 0 1 0 0,0 0 0 0 0,0 1 0 0 0,0-1 0 0 0,0 1 0 0 0,-1 0 0 0 0,1 0 0 0 0,0 0-1 0 0,-8-3 1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43.400"/>
    </inkml:context>
    <inkml:brush xml:id="br0">
      <inkml:brushProperty name="width" value="0.1" units="cm"/>
      <inkml:brushProperty name="height" value="0.1" units="cm"/>
    </inkml:brush>
  </inkml:definitions>
  <inkml:trace contextRef="#ctx0" brushRef="#br0">42 173 7261 0 0,'-1'-1'235'0'0,"-1"0"-1"0"0,0 0 1 0 0,1 0 0 0 0,-1 0 0 0 0,0 0 0 0 0,0 0 0 0 0,0 0-1 0 0,0 1 1 0 0,0-1 0 0 0,0 0 0 0 0,0 1 0 0 0,0 0 0 0 0,0-1 0 0 0,0 1-1 0 0,0 0 1 0 0,0 0 0 0 0,0 0 0 0 0,0 1 0 0 0,0-1 0 0 0,-2 1-1 0 0,4 1-91 0 0,0 0-1 0 0,0 0 0 0 0,1 0 1 0 0,-1 0-1 0 0,0 0 0 0 0,1 0 0 0 0,0 0 1 0 0,-1 0-1 0 0,1 0 0 0 0,0 0 0 0 0,0 0 1 0 0,0 0-1 0 0,3 2 0 0 0,-3-1-52 0 0,7 13-61 0 0,-1 1 0 0 0,-1 0 0 0 0,0 1 0 0 0,6 33 0 0 0,3 73 46 0 0,-15-118-76 0 0,1-1-3 0 0,-1 0-1 0 0,0-1 1 0 0,0 1 0 0 0,0-1-1 0 0,0 1 1 0 0,-1 0-1 0 0,1-1 1 0 0,-3 6-1 0 0,3-9 6 0 0,0-1 0 0 0,0 0 0 0 0,0 0 0 0 0,0 0 0 0 0,-1 0 0 0 0,1 0 0 0 0,0 0 0 0 0,0 0 0 0 0,0 0 0 0 0,-1 0 0 0 0,1 0 0 0 0,0 0 0 0 0,0 0 0 0 0,0 0 1 0 0,-1 0-1 0 0,1 0 0 0 0,0 0 0 0 0,0 0 0 0 0,0 0 0 0 0,-1 0 0 0 0,1 0 0 0 0,0 0 0 0 0,0 0 0 0 0,0 0 0 0 0,-1 0 0 0 0,1 0 0 0 0,0 0 0 0 0,0 0 0 0 0,0 0 0 0 0,0 0 0 0 0,-1-1 0 0 0,1 1 0 0 0,0 0 0 0 0,0 0 0 0 0,0 0 0 0 0,0 0 0 0 0,0 0 0 0 0,0-1 0 0 0,-1 1 0 0 0,1 0 0 0 0,0 0 0 0 0,0 0 0 0 0,0-1 0 0 0,0 1 0 0 0,0 0 0 0 0,0 0 0 0 0,0 0 0 0 0,0 0 0 0 0,0-1 0 0 0,0 1 0 0 0,0 0 0 0 0,0 0 0 0 0,0 0 0 0 0,0-1 0 0 0,-6-15 83 0 0,5 14-72 0 0,-7-16-2 0 0,2 1 0 0 0,0-2-1 0 0,1 1 1 0 0,1-1-1 0 0,1 1 1 0 0,0-1 0 0 0,1 0-1 0 0,2 0 1 0 0,1-27 0 0 0,0 35-15 0 0,1-1 1 0 0,0 1-1 0 0,0 0 1 0 0,2 0-1 0 0,-1 0 1 0 0,1 0-1 0 0,1 0 1 0 0,0 1 0 0 0,0-1-1 0 0,1 1 1 0 0,1 1-1 0 0,-1-1 1 0 0,2 1-1 0 0,-1 0 1 0 0,1 1-1 0 0,13-11 1 0 0,-9 9-5 0 0,0 1 1 0 0,1 0-1 0 0,0 0 0 0 0,0 2 0 0 0,1-1 1 0 0,26-8-1 0 0,-36 14 6 0 0,1 1-1 0 0,0 0 1 0 0,0 0 0 0 0,0 0-1 0 0,0 1 1 0 0,0-1 0 0 0,0 1-1 0 0,0 0 1 0 0,0 1 0 0 0,0-1-1 0 0,0 1 1 0 0,0 0-1 0 0,0 0 1 0 0,0 1 0 0 0,-1 0-1 0 0,1-1 1 0 0,0 2 0 0 0,-1-1-1 0 0,1 0 1 0 0,-1 1 0 0 0,0 0-1 0 0,0 0 1 0 0,0 0 0 0 0,6 6-1 0 0,-6-4 2 0 0,1-1 0 0 0,-1 1-1 0 0,1 1 1 0 0,-2-1 0 0 0,1 0 0 0 0,0 1-1 0 0,-1 0 1 0 0,0 0 0 0 0,2 6-1 0 0,-4-9 2 0 0,-1 1 1 0 0,1-1-1 0 0,-1 0 0 0 0,0 0 0 0 0,0 1 0 0 0,0-1 0 0 0,0 0 1 0 0,0 0-1 0 0,-1 0 0 0 0,1 1 0 0 0,-1-1 0 0 0,0 0 0 0 0,0 0 1 0 0,0 0-1 0 0,-1 0 0 0 0,1 0 0 0 0,-1 0 0 0 0,0-1 0 0 0,1 1 0 0 0,-5 4 1 0 0,-4 5 2 0 0,-2 0 0 0 0,1 0 1 0 0,-2-1-1 0 0,1-1 0 0 0,-1 0 1 0 0,-1 0-1 0 0,0-2 0 0 0,0 0 1 0 0,-22 9-1 0 0,6-5 31 0 0,-1-1 0 0 0,0-2 0 0 0,-59 10 0 0 0,96-19 86 0 0,0 1-1 0 0,0-1 1 0 0,0 1-1 0 0,0 0 1 0 0,0 0-1 0 0,-1 1 1 0 0,1 0-1 0 0,7 3 1 0 0,52 24 479 0 0,-61-27-550 0 0,40 19 352 0 0,0 3 0 0 0,-1 1 0 0 0,47 37 1 0 0,-68-45-350 0 0,-13-11-375 0 0,0 0 1 0 0,-1 1 0 0 0,1 0 0 0 0,-1 1 0 0 0,10 11-1 0 0,-15-11-1026 0 0,-2 0-340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46.776"/>
    </inkml:context>
    <inkml:brush xml:id="br0">
      <inkml:brushProperty name="width" value="0.1" units="cm"/>
      <inkml:brushProperty name="height" value="0.1" units="cm"/>
    </inkml:brush>
  </inkml:definitions>
  <inkml:trace contextRef="#ctx0" brushRef="#br0">2014 126 6625 0 0,'1'-1'9'0'0,"-1"0"1"0"0,1 0 0 0 0,0-1 0 0 0,-1 1-1 0 0,0 0 1 0 0,1-1 0 0 0,-1 1 0 0 0,0-1 0 0 0,1 1-1 0 0,-1 0 1 0 0,0-1 0 0 0,0 1 0 0 0,0-1-1 0 0,0 1 1 0 0,0-1 0 0 0,-1 1 0 0 0,1 0 0 0 0,0-1-1 0 0,-1 1 1 0 0,1 0 0 0 0,-1-1 0 0 0,1 1-1 0 0,-1 0 1 0 0,0-1 0 0 0,1 1 0 0 0,-1 0-1 0 0,0 0 1 0 0,0 0 0 0 0,0 0 0 0 0,0 0 0 0 0,0 0-1 0 0,0 0 1 0 0,0 0 0 0 0,0 0 0 0 0,0 0-1 0 0,-1 0 1 0 0,1 1 0 0 0,0-1 0 0 0,-2 0 0 0 0,-7-4 38 0 0,0 1 1 0 0,-1 1 0 0 0,1-1 0 0 0,-14-1 0 0 0,15 3-43 0 0,-89-18 601 0 0,-1 4-1 0 0,0 5 1 0 0,-1 4-1 0 0,-116 7 1 0 0,85 8-76 0 0,0 7 0 0 0,-216 51 0 0 0,284-49-297 0 0,0 2 0 0 0,2 3-1 0 0,-92 46 1 0 0,122-51-127 0 0,2 0 1 0 0,0 2 0 0 0,1 1-1 0 0,1 1 1 0 0,1 1 0 0 0,1 2 0 0 0,1 0-1 0 0,-33 44 1 0 0,46-52-66 0 0,1 0 0 0 0,0 1 0 0 0,1 1 0 0 0,0 0 1 0 0,2 0-1 0 0,0 0 0 0 0,1 1 0 0 0,1 0 0 0 0,1 0 0 0 0,-3 31 0 0 0,6-32-27 0 0,1-1-1 0 0,1 1 1 0 0,0 0 0 0 0,1-1-1 0 0,1 0 1 0 0,1 0-1 0 0,0 0 1 0 0,1 0-1 0 0,1 0 1 0 0,1-1 0 0 0,0 0-1 0 0,10 15 1 0 0,-6-13-7 0 0,1-1 0 0 0,1 0 0 0 0,0-1-1 0 0,1-1 1 0 0,1 0 0 0 0,0 0 0 0 0,1-2 0 0 0,1 0 0 0 0,0-1 0 0 0,0 0 0 0 0,1-2 0 0 0,37 16 0 0 0,6-2-14 0 0,1-2-1 0 0,1-4 1 0 0,0-2-1 0 0,109 13 1 0 0,264-5-3 0 0,-218-23-1 0 0,1-9 0 0 0,268-46 0 0 0,-261 2-48 0 0,-182 39 48 0 0,0-3 1 0 0,-1-2-1 0 0,45-26 0 0 0,-66 32-5 0 0,-1-2 0 0 0,0 0-1 0 0,-1-1 1 0 0,-1-1-1 0 0,0-1 1 0 0,-2-1-1 0 0,17-21 1 0 0,-23 24-14 0 0,0 0 0 0 0,-1-1 0 0 0,-1-1 1 0 0,-1 0-1 0 0,0 0 0 0 0,-1 0 1 0 0,-1-1-1 0 0,0 0 0 0 0,-2 0 0 0 0,4-27 1 0 0,-6 26-4 0 0,0 0 0 0 0,-2-1 0 0 0,0 1-1 0 0,-1 0 1 0 0,-1 0 0 0 0,-1 0 0 0 0,0 1 0 0 0,-10-30 0 0 0,7 32 19 0 0,-1 1-1 0 0,0 0 0 0 0,-1 0 1 0 0,0 1-1 0 0,-1 0 0 0 0,-1 0 1 0 0,0 1-1 0 0,-1 1 0 0 0,0-1 1 0 0,-14-10-1 0 0,-1 3 4 0 0,0 0 0 0 0,-2 2 1 0 0,0 1-1 0 0,-1 1 0 0 0,0 2 0 0 0,-1 1 1 0 0,-38-11-1 0 0,-8 2 16 0 0,-144-21 1 0 0,46 24-509 0 0,-334 7 1 0 0,504 12 254 0 0,-1 0 0 0 0,0 0 0 0 0,1 1-1 0 0,-1-1 1 0 0,1 1 0 0 0,-1 0 0 0 0,1 0 0 0 0,-1 1 0 0 0,1-1 0 0 0,0 1 0 0 0,-1 0 0 0 0,-5 4 0 0 0,6-1-850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1.401"/>
    </inkml:context>
    <inkml:brush xml:id="br0">
      <inkml:brushProperty name="width" value="0.1" units="cm"/>
      <inkml:brushProperty name="height" value="0.1" units="cm"/>
    </inkml:brush>
  </inkml:definitions>
  <inkml:trace contextRef="#ctx0" brushRef="#br0">98 60 11877 0 0,'-13'5'686'0'0,"0"-2"0"0"0,0 1 0 0 0,-1-2 0 0 0,0 1 0 0 0,-17-1 0 0 0,63-9 2094 0 0,8 6-2417 0 0,45-9 0 0 0,-20 2-276 0 0,391-40-2454 0 0,-417 43-215 0 0,-63 12-2857 0 0,7-8 4508 0 0,1 0 0 0 0,-26 2-1 0 0,-11 0 417 0 0,43-2 715 0 0,0 1 0 0 0,-1 0 0 0 0,1 0 1 0 0,0 1-1 0 0,0 0 0 0 0,0 1 0 0 0,0 0 0 0 0,0 1 0 0 0,1 0 0 0 0,-15 7 0 0 0,21 1 3731 0 0,6 23-2623 0 0,0-3-801 0 0,-7 49 757 0 0,-17 99 0 0 0,11-107-1172 0 0,2-1-1 0 0,2 76 0 0 0,7-129-715 0 0,1 1 0 0 0,1-1-1 0 0,0 1 1 0 0,1-1 0 0 0,10 26 0 0 0,-8-32-790 0 0,4-5-124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1.977"/>
    </inkml:context>
    <inkml:brush xml:id="br0">
      <inkml:brushProperty name="width" value="0.1" units="cm"/>
      <inkml:brushProperty name="height" value="0.1" units="cm"/>
    </inkml:brush>
  </inkml:definitions>
  <inkml:trace contextRef="#ctx0" brushRef="#br0">113 263 10321 0 0,'0'0'26'0'0,"0"0"1"0"0,0 0-1 0 0,0 0 1 0 0,0 0-1 0 0,0 0 1 0 0,0 0-1 0 0,0 0 1 0 0,0 0-1 0 0,0 1 1 0 0,0-1-1 0 0,0 0 1 0 0,0 0-1 0 0,-1 0 1 0 0,1 0-1 0 0,0 0 1 0 0,0 0-1 0 0,0 0 1 0 0,0 0-1 0 0,0 0 1 0 0,0 0-1 0 0,0 0 0 0 0,0 0 1 0 0,0 0-1 0 0,0 0 1 0 0,0 0-1 0 0,0 0 1 0 0,-1 0-1 0 0,1 1 1 0 0,0-1-1 0 0,0 0 1 0 0,0 0-1 0 0,0 0 1 0 0,0 0-1 0 0,0 0 1 0 0,0 0-1 0 0,0 0 1 0 0,0 0-1 0 0,-1 0 1 0 0,1-1-1 0 0,0 1 1 0 0,0 0-1 0 0,0 0 0 0 0,0 0 1 0 0,0 0-1 0 0,0 0 1 0 0,0 0-1 0 0,0 0 1 0 0,0 0-1 0 0,0 0 1 0 0,-1 0-1 0 0,1 0 1 0 0,0 0-1 0 0,0 0 1 0 0,0 0-1 0 0,0 0 1 0 0,0 0-1 0 0,0 0 1 0 0,0-1-1 0 0,0 1 1 0 0,0 0-1 0 0,0 0 1 0 0,0 0-1 0 0,-8 11 1773 0 0,2-3 689 0 0,7-9-2172 0 0,0 1-313 0 0,-1 0-1 0 0,0 0 1 0 0,1 0-1 0 0,-1 0 1 0 0,0 0-1 0 0,0 0 1 0 0,1 0-1 0 0,-1 1 1 0 0,0-1-1 0 0,0 0 0 0 0,1 0 1 0 0,-1 0-1 0 0,0 0 1 0 0,0 1-1 0 0,0-1 1 0 0,1 0-1 0 0,-1 0 1 0 0,0 0-1 0 0,0 1 1 0 0,0-1-1 0 0,0 0 1 0 0,1 0-1 0 0,-1 1 1 0 0,0-1-1 0 0,0 0 1 0 0,0 1-1 0 0,0-1 1 0 0,0 0-1 0 0,0 0 1 0 0,0 1-1 0 0,0-1 1 0 0,0 0-1 0 0,0 0 1 0 0,0 1-1 0 0,0-1 1 0 0,0 0-1 0 0,0 1 1 0 0,0-1-1 0 0,0 1 1 0 0,3 34 12 0 0,-1 0 0 0 0,-4 48 0 0 0,-1-9-20 0 0,3-70 6 0 0,0 1-1 0 0,0-1 1 0 0,-1 1-1 0 0,0-1 0 0 0,0 0 1 0 0,0 1-1 0 0,0-1 1 0 0,-1 0-1 0 0,-2 5 1 0 0,4-8-4 0 0,-1 0 1 0 0,1-1-1 0 0,-1 1 1 0 0,1 0-1 0 0,-1-1 1 0 0,1 1-1 0 0,-1 0 1 0 0,0-1-1 0 0,1 1 1 0 0,-1-1-1 0 0,0 1 1 0 0,1-1 0 0 0,-1 1-1 0 0,0-1 1 0 0,0 0-1 0 0,1 1 1 0 0,-1-1-1 0 0,0 0 1 0 0,0 0-1 0 0,-1 1 1 0 0,0-1-6 0 0,1-1 0 0 0,-1 1 0 0 0,1 0 0 0 0,0-1-1 0 0,-1 1 1 0 0,1-1 0 0 0,0 1 0 0 0,-1-1 0 0 0,1 1 0 0 0,0-1 0 0 0,0 0 0 0 0,-1 0 0 0 0,1 0 0 0 0,0 0 0 0 0,0 0 0 0 0,-2-2 0 0 0,0-1-41 0 0,-1 0 0 0 0,1 0 0 0 0,-1-1 0 0 0,1 0 1 0 0,1 1-1 0 0,-1-1 0 0 0,1 0 0 0 0,-1 0 0 0 0,1-1 1 0 0,-2-9-1 0 0,2 5 9 0 0,1-1 0 0 0,0 1 0 0 0,0-1 1 0 0,1 0-1 0 0,1-11 0 0 0,3-11 60 0 0,2 0 0 0 0,16-49 1 0 0,-22 81-21 0 0,14-50 128 0 0,-4 13-34 0 0,1 1 1 0 0,17-37-1 0 0,-25 69-110 0 0,0 0 0 0 0,0-1 0 0 0,0 1 0 0 0,1 1 0 0 0,-1-1 0 0 0,1 0-1 0 0,0 1 1 0 0,1 0 0 0 0,-1 0 0 0 0,1 0 0 0 0,0 1 0 0 0,0-1 0 0 0,0 1 0 0 0,0 0 0 0 0,0 1 0 0 0,6-3-1 0 0,-6 4 2 0 0,-1-1-1 0 0,0 1 0 0 0,0 1 0 0 0,1-1 0 0 0,-1 1 1 0 0,0-1-1 0 0,1 1 0 0 0,-1 0 0 0 0,0 1 0 0 0,1-1 1 0 0,-1 1-1 0 0,0 0 0 0 0,1 0 0 0 0,-1 0 0 0 0,0 1 0 0 0,0-1 1 0 0,0 1-1 0 0,0 0 0 0 0,0 0 0 0 0,-1 0 0 0 0,1 1 1 0 0,4 3-1 0 0,-4-2 8 0 0,-1-1 1 0 0,1 1 0 0 0,-1 0-1 0 0,0 0 1 0 0,0 1-1 0 0,0-1 1 0 0,-1 1 0 0 0,1-1-1 0 0,-1 1 1 0 0,0 0 0 0 0,-1 0-1 0 0,1 0 1 0 0,-1 0-1 0 0,0 0 1 0 0,0 0 0 0 0,-1 0-1 0 0,1 0 1 0 0,-1 0 0 0 0,0 1-1 0 0,0-1 1 0 0,-1 0-1 0 0,0 0 1 0 0,0 0 0 0 0,0 0-1 0 0,-3 7 1 0 0,1-1 12 0 0,-1-2 0 0 0,0 1 0 0 0,0 0 0 0 0,-1-1 0 0 0,0 0 0 0 0,-1 0-1 0 0,0 0 1 0 0,0-1 0 0 0,-1 0 0 0 0,0 0 0 0 0,-15 12 0 0 0,-1-1 12 0 0,-1-2 0 0 0,-1 0-1 0 0,0-2 1 0 0,-1 0 0 0 0,-31 11 0 0 0,28-19 19 0 0,27-7-12 0 0,0 0 0 0 0,1 0 0 0 0,-1 1 0 0 0,0-1 0 0 0,1 0 1 0 0,-1-1-1 0 0,0 1 0 0 0,1 0 0 0 0,-1 0 0 0 0,0-1 0 0 0,1 1 0 0 0,-1-1 0 0 0,1 1 0 0 0,-1-1 0 0 0,-1-1 0 0 0,3 2-14 0 0,0 0 0 0 0,0 0-1 0 0,-1 0 1 0 0,1 0 0 0 0,0 0 0 0 0,0-1 0 0 0,0 1-1 0 0,0 0 1 0 0,0 0 0 0 0,0 0 0 0 0,0 0-1 0 0,-1-1 1 0 0,1 1 0 0 0,0 0 0 0 0,0 0-1 0 0,0 0 1 0 0,0 0 0 0 0,0-1 0 0 0,0 1 0 0 0,0 0-1 0 0,0 0 1 0 0,0 0 0 0 0,0-1 0 0 0,0 1-1 0 0,0 0 1 0 0,0 0 0 0 0,0 0 0 0 0,0 0-1 0 0,0-1 1 0 0,0 1 0 0 0,0 0 0 0 0,1 0 0 0 0,-1 0-1 0 0,0-1 1 0 0,0 1 0 0 0,0 0 0 0 0,0 0-1 0 0,0 0 1 0 0,1-1 0 0 0,8-4 226 0 0,15 0 84 0 0,-18 5-253 0 0,0 1 0 0 0,1 0 0 0 0,-1 0 0 0 0,0 1 0 0 0,1 0 0 0 0,-1 0 0 0 0,0 0 0 0 0,0 1 0 0 0,6 3 0 0 0,53 37 273 0 0,-39-24-223 0 0,98 63 201 0 0,-121-80-197 0 0,11 12-317 0 0,38 44-115 0 0,-38-43-1849 0 0,-20-22-353 0 0,5 2 785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7.737"/>
    </inkml:context>
    <inkml:brush xml:id="br0">
      <inkml:brushProperty name="width" value="0.1" units="cm"/>
      <inkml:brushProperty name="height" value="0.1" units="cm"/>
    </inkml:brush>
  </inkml:definitions>
  <inkml:trace contextRef="#ctx0" brushRef="#br0">42 23 8265 0 0,'-5'-5'411'0'0,"-11"-10"1605"0"0,16 15-1986 0 0,0 0-1 0 0,0 0 0 0 0,0 0 0 0 0,-1-1 1 0 0,1 1-1 0 0,0 0 0 0 0,0 0 1 0 0,0 0-1 0 0,0 0 0 0 0,0-1 0 0 0,0 1 1 0 0,-1 0-1 0 0,1 0 0 0 0,0 0 1 0 0,0 0-1 0 0,0 0 0 0 0,-1 0 0 0 0,1-1 1 0 0,0 1-1 0 0,0 0 0 0 0,0 0 1 0 0,0 0-1 0 0,-1 0 0 0 0,1 0 0 0 0,0 0 1 0 0,0 0-1 0 0,-1 0 0 0 0,1 0 1 0 0,0 0-1 0 0,0 0 0 0 0,0 0 0 0 0,-1 0 1 0 0,1 0-1 0 0,0 0 0 0 0,0 0 1 0 0,0 0-1 0 0,-1 0 0 0 0,1 1 0 0 0,0-1 1 0 0,0 0-1 0 0,0 0 0 0 0,0 0 1 0 0,-1 0-1 0 0,1 0 0 0 0,0 0 0 0 0,0 1 1 0 0,0-1-1 0 0,0 0 0 0 0,-1 0 1 0 0,1 0-1 0 0,0 0 0 0 0,0 1 0 0 0,0-1 1 0 0,0 0-1 0 0,0 0 0 0 0,0 0 1 0 0,0 0-1 0 0,0 1 0 0 0,0-1 0 0 0,0 0 1 0 0,0 0-1 0 0,0 1 0 0 0,0-1 1 0 0,0 0-1 0 0,0 0 0 0 0,0 1 0 0 0,-8 98 571 0 0,7-92-542 0 0,0 1 4 0 0,0-1 0 0 0,1 1 0 0 0,0 0 1 0 0,0-1-1 0 0,0 1 0 0 0,1 0 0 0 0,1-1 0 0 0,-1 1 1 0 0,1-1-1 0 0,5 14 0 0 0,-4-17-48 0 0,-1 1 0 0 0,1-1 1 0 0,-1 0-1 0 0,1-1 0 0 0,1 1 1 0 0,-1 0-1 0 0,0-1 0 0 0,1 0 0 0 0,0 0 1 0 0,-1 0-1 0 0,1 0 0 0 0,1 0 1 0 0,-1-1-1 0 0,0 0 0 0 0,0 0 0 0 0,1 0 1 0 0,-1 0-1 0 0,7 1 0 0 0,-5-1-35 0 0,-1 0 0 0 0,1-1 0 0 0,0 0-1 0 0,0 0 1 0 0,0 0 0 0 0,0 0 0 0 0,0-1 0 0 0,0 0-1 0 0,0-1 1 0 0,0 1 0 0 0,0-1 0 0 0,0 0-1 0 0,0-1 1 0 0,0 1 0 0 0,0-1 0 0 0,-1 0 0 0 0,1-1-1 0 0,-1 1 1 0 0,1-1 0 0 0,-1 0 0 0 0,0 0-1 0 0,0-1 1 0 0,0 0 0 0 0,-1 0 0 0 0,1 0 0 0 0,-1 0-1 0 0,0-1 1 0 0,6-8 0 0 0,-5 7-24 0 0,-1 0 0 0 0,0 0 0 0 0,0 0 0 0 0,-1-1 1 0 0,0 0-1 0 0,0 1 0 0 0,-1-1 0 0 0,1 0 0 0 0,-2 0 0 0 0,1-1 0 0 0,-1 1 0 0 0,0 0 1 0 0,0-8-1 0 0,-1 11 39 0 0,0-1 0 0 0,0 1 0 0 0,-1 0 0 0 0,1 0 0 0 0,-1-1 0 0 0,0 1 0 0 0,-1 0 0 0 0,1 0 0 0 0,-1 0 0 0 0,0 0 0 0 0,1 0 0 0 0,-2 0 0 0 0,1 1 0 0 0,0-1 0 0 0,-1 1 0 0 0,0-1 0 0 0,0 1 0 0 0,0 0 0 0 0,0 0 0 0 0,0 0 0 0 0,-1 0 0 0 0,1 1 0 0 0,-7-4 0 0 0,8 5-17 0 0,0 0 1 0 0,0 0 0 0 0,0 1-1 0 0,0-1 1 0 0,0 0-1 0 0,0 1 1 0 0,-1 0 0 0 0,1-1-1 0 0,0 1 1 0 0,0 0-1 0 0,0 0 1 0 0,0 0-1 0 0,-1 1 1 0 0,1-1 0 0 0,0 0-1 0 0,0 1 1 0 0,0-1-1 0 0,0 1 1 0 0,0 0-1 0 0,-4 2 1 0 0,2-1-316 0 0,-1 1 0 0 0,1-1 0 0 0,0 1 0 0 0,0 1 0 0 0,0-1 0 0 0,1 0 1 0 0,-6 8-1 0 0,5-4-593 0 0,7-1-83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2.705"/>
    </inkml:context>
    <inkml:brush xml:id="br0">
      <inkml:brushProperty name="width" value="0.1" units="cm"/>
      <inkml:brushProperty name="height" value="0.1" units="cm"/>
    </inkml:brush>
  </inkml:definitions>
  <inkml:trace contextRef="#ctx0" brushRef="#br0">38 4 9029 0 0,'-2'1'216'0'0,"-1"1"-1"0"0,1-1 1 0 0,-1 1 0 0 0,1-1 0 0 0,0 1 0 0 0,-1 0-1 0 0,1 0 1 0 0,0 0 0 0 0,1 0 0 0 0,-1 1 0 0 0,0-1-1 0 0,-2 4 1 0 0,-4 5 4291 0 0,17-13-3434 0 0,-4 1-848 0 0,1 1-1 0 0,-1 0 1 0 0,1 0-1 0 0,-1 0 1 0 0,1 1-1 0 0,-1 0 1 0 0,0 0-1 0 0,8 2 1 0 0,17 4 408 0 0,25-3-48 0 0,-1-3 0 0 0,1-2 0 0 0,-1-2 0 0 0,85-16 0 0 0,-131 17-373 0 0,-9 1-73 0 0,-17-2-290 0 0,-13-2-1897 0 0,24 2 1085 0 0,0 0 1 0 0,-1 1-1 0 0,1 0 1 0 0,-11-2-1 0 0,-2-1-1142 0 0,-1 0-429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3.438"/>
    </inkml:context>
    <inkml:brush xml:id="br0">
      <inkml:brushProperty name="width" value="0.1" units="cm"/>
      <inkml:brushProperty name="height" value="0.1" units="cm"/>
    </inkml:brush>
  </inkml:definitions>
  <inkml:trace contextRef="#ctx0" brushRef="#br0">18 31 8861 0 0,'1'-9'288'0'0,"0"-3"78"0"0,-1 11-310 0 0,0 1 0 0 0,-1 0 0 0 0,1-1-1 0 0,0 1 1 0 0,0 0 0 0 0,0-1 0 0 0,0 1 0 0 0,0 0 0 0 0,-1 0-1 0 0,1-1 1 0 0,0 1 0 0 0,0 0 0 0 0,-1 0 0 0 0,1-1-1 0 0,0 1 1 0 0,0 0 0 0 0,-1 0 0 0 0,1-1 0 0 0,0 1 0 0 0,0 0-1 0 0,-1 0 1 0 0,1 0 0 0 0,0 0 0 0 0,-1 0 0 0 0,1 0-1 0 0,-14-4 5942 0 0,14 4-5950 0 0,12 170 1923 0 0,-6-98-1872 0 0,8 10-740 0 0,-1-4-2975 0 0,-8-34-1958 0 0,-3-38 4028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3.781"/>
    </inkml:context>
    <inkml:brush xml:id="br0">
      <inkml:brushProperty name="width" value="0.1" units="cm"/>
      <inkml:brushProperty name="height" value="0.1" units="cm"/>
    </inkml:brush>
  </inkml:definitions>
  <inkml:trace contextRef="#ctx0" brushRef="#br0">76 78 8593 0 0,'25'-64'1707'0'0,"-25"63"-1647"0"0,0 1 0 0 0,0-1-1 0 0,0 1 1 0 0,0-1 0 0 0,0 1 0 0 0,0-1-1 0 0,0 1 1 0 0,0-1 0 0 0,-1 1 0 0 0,1-1-1 0 0,0 1 1 0 0,0 0 0 0 0,0-1-1 0 0,-1 1 1 0 0,1-1 0 0 0,0 1 0 0 0,-1 0-1 0 0,1-1 1 0 0,0 1 0 0 0,-1 0 0 0 0,1 0-1 0 0,-1-1 1 0 0,1 1 0 0 0,0 0-1 0 0,-1 0 1 0 0,1-1 0 0 0,-1 1 0 0 0,1 0-1 0 0,-1 0 1 0 0,1 0 0 0 0,0 0 0 0 0,-1 0-1 0 0,1 0 1 0 0,-1-1 0 0 0,0 1-1 0 0,-18-2 1920 0 0,16 3-1868 0 0,0-1 0 0 0,0 1 0 0 0,1 0 0 0 0,-1 0-1 0 0,0 0 1 0 0,0 0 0 0 0,1 0 0 0 0,-1 0-1 0 0,1 1 1 0 0,-1-1 0 0 0,1 1 0 0 0,0 0 0 0 0,-1 0-1 0 0,1 0 1 0 0,0 0 0 0 0,0 0 0 0 0,0 0 0 0 0,1 1-1 0 0,-3 2 1 0 0,1 1-101 0 0,0 0-1 0 0,1 0 1 0 0,-1 1 0 0 0,1-1-1 0 0,0 1 1 0 0,1-1 0 0 0,-2 10-1 0 0,2-5 16 0 0,0 1 0 0 0,1-1 1 0 0,1 1-1 0 0,0-1 0 0 0,0 0 0 0 0,1 1 0 0 0,0-1 0 0 0,1 0 0 0 0,0 0 1 0 0,7 16-1 0 0,-3-12 5 0 0,1 0 0 0 0,0-1 1 0 0,1 0-1 0 0,1 0 0 0 0,0-1 1 0 0,19 20-1 0 0,-26-29-19 0 0,1-1 1 0 0,0 0-1 0 0,0 1 0 0 0,0-1 1 0 0,0-1-1 0 0,1 1 1 0 0,-1-1-1 0 0,1 0 0 0 0,0 0 1 0 0,-1 0-1 0 0,1 0 0 0 0,0-1 1 0 0,0 0-1 0 0,8 1 1 0 0,-5-2-12 0 0,-1 0 0 0 0,1 0 0 0 0,0-1 0 0 0,0 0 0 0 0,-1-1 0 0 0,1 1 1 0 0,-1-1-1 0 0,12-5 0 0 0,-9 2-81 0 0,-1 0 1 0 0,1 0-1 0 0,-1-1 0 0 0,0 0 1 0 0,0 0-1 0 0,-1-1 0 0 0,0 0 1 0 0,10-12-1 0 0,-12 13 3 0 0,-1 0 0 0 0,0 0 1 0 0,-1-1-1 0 0,1 0 0 0 0,-1 0 0 0 0,0 0 0 0 0,-1-1 1 0 0,0 1-1 0 0,0-1 0 0 0,-1 0 0 0 0,3-12 0 0 0,-5 13 54 0 0,0 1-1 0 0,0-1 0 0 0,-1 1 1 0 0,0-1-1 0 0,0 1 0 0 0,-1-1 1 0 0,0 1-1 0 0,0 0 0 0 0,0 0 1 0 0,-1 0-1 0 0,0 0 0 0 0,0 0 1 0 0,0 1-1 0 0,-5-6 0 0 0,2 2-54 0 0,0 1 0 0 0,-1 0-1 0 0,1 1 1 0 0,-2-1 0 0 0,1 2-1 0 0,-1-1 1 0 0,0 1 0 0 0,-12-7-1 0 0,15 10-131 0 0,-1 0 0 0 0,1 1-1 0 0,-1 0 1 0 0,1 0-1 0 0,-1 0 1 0 0,0 1 0 0 0,0-1-1 0 0,0 1 1 0 0,0 1 0 0 0,0-1-1 0 0,0 1 1 0 0,0 0-1 0 0,1 1 1 0 0,-1-1 0 0 0,0 1-1 0 0,0 0 1 0 0,0 1-1 0 0,0-1 1 0 0,0 1 0 0 0,1 0-1 0 0,-1 1 1 0 0,1 0 0 0 0,-9 5-1 0 0,5 7-1533 0 0,3-8 729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4.152"/>
    </inkml:context>
    <inkml:brush xml:id="br0">
      <inkml:brushProperty name="width" value="0.1" units="cm"/>
      <inkml:brushProperty name="height" value="0.1" units="cm"/>
    </inkml:brush>
  </inkml:definitions>
  <inkml:trace contextRef="#ctx0" brushRef="#br0">112 47 8201 0 0,'0'-1'40'0'0,"0"-1"0"0"0,1 1 1 0 0,-1-1-1 0 0,1 1 1 0 0,-1-1-1 0 0,1 1 0 0 0,0-1 1 0 0,0 1-1 0 0,-1 0 0 0 0,1-1 1 0 0,0 1-1 0 0,0 0 0 0 0,0 0 1 0 0,0 0-1 0 0,0 0 1 0 0,1 0-1 0 0,0-2 0 0 0,26-15 1600 0 0,-22 14-637 0 0,-6 5-919 0 0,0 0 0 0 0,0-1 0 0 0,1 1 0 0 0,-1 0 0 0 0,0 0 0 0 0,0-1 0 0 0,0 1-1 0 0,0 0 1 0 0,0 0 0 0 0,-1-1 0 0 0,1 1 0 0 0,0 0 0 0 0,0 0 0 0 0,0-1 0 0 0,-1 1-1 0 0,1 0 1 0 0,0-1 0 0 0,-1 1 0 0 0,1 0 0 0 0,-1 0 0 0 0,-35 37 616 0 0,13-14-388 0 0,-33 44 0 0 0,51-61-257 0 0,0 1-1 0 0,0 0 1 0 0,0 0-1 0 0,1 0 1 0 0,1 1-1 0 0,0-1 1 0 0,0 1-1 0 0,0 0 1 0 0,1 0 0 0 0,-2 16-1 0 0,4-21-26 0 0,0 0-1 0 0,0-1 0 0 0,0 1 1 0 0,1 0-1 0 0,-1 0 1 0 0,1 0-1 0 0,0 0 1 0 0,0-1-1 0 0,0 1 0 0 0,0 0 1 0 0,1-1-1 0 0,0 1 1 0 0,-1-1-1 0 0,1 0 1 0 0,1 1-1 0 0,-1-1 1 0 0,4 4-1 0 0,-2-3 10 0 0,0 0 1 0 0,1-1-1 0 0,0 1 1 0 0,0-1-1 0 0,0 0 0 0 0,0 0 1 0 0,1-1-1 0 0,-1 0 1 0 0,1 0-1 0 0,7 2 0 0 0,2 0 0 0 0,0-2 0 0 0,0 0 0 0 0,0-1-1 0 0,0 0 1 0 0,0-1 0 0 0,0-1 0 0 0,0-1-1 0 0,16-3 1 0 0,-12 1-39 0 0,-1-1 0 0 0,1-1 0 0 0,32-14 0 0 0,-46 17-18 0 0,0 1 0 0 0,1-1-1 0 0,-1 0 1 0 0,-1-1 0 0 0,1 1-1 0 0,0-1 1 0 0,-1 0 0 0 0,0 0 0 0 0,1-1-1 0 0,-2 1 1 0 0,1-1 0 0 0,0 1 0 0 0,-1-1-1 0 0,0 0 1 0 0,0-1 0 0 0,3-9-1 0 0,-5 10 9 0 0,0 0 0 0 0,-1 0 0 0 0,0 0 0 0 0,0 1 0 0 0,0-1 0 0 0,-1 0-1 0 0,1 0 1 0 0,-1 1 0 0 0,-1-1 0 0 0,1 0 0 0 0,0 1 0 0 0,-1-1-1 0 0,0 1 1 0 0,0 0 0 0 0,0-1 0 0 0,-1 1 0 0 0,0 0 0 0 0,1 0-1 0 0,-5-3 1 0 0,-1-3-16 0 0,0 0 1 0 0,-2 1-1 0 0,1 0 0 0 0,-1 1 0 0 0,-20-14 0 0 0,9 10-486 0 0,-2 1-1 0 0,0 1 0 0 0,-45-14 1 0 0,64 23 113 0 0,0 0 0 0 0,0 1 0 0 0,0-1 0 0 0,0 1 0 0 0,0 0 0 0 0,0 0 0 0 0,0 1 0 0 0,-6 0 0 0 0,7 2-706 0 0,0 4-135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0:34.605"/>
    </inkml:context>
    <inkml:brush xml:id="br0">
      <inkml:brushProperty name="width" value="0.1" units="cm"/>
      <inkml:brushProperty name="height" value="0.1" units="cm"/>
    </inkml:brush>
  </inkml:definitions>
  <inkml:trace contextRef="#ctx0" brushRef="#br0">474 154 7709 0 0,'1'-1'69'0'0,"1"0"1"0"0,0 0 0 0 0,-1-1-1 0 0,1 1 1 0 0,-1 0 0 0 0,0-1-1 0 0,0 1 1 0 0,1-1 0 0 0,-1 0-1 0 0,0 1 1 0 0,0-1 0 0 0,0 0-1 0 0,0 1 1 0 0,-1-1 0 0 0,1 0-1 0 0,0 0 1 0 0,-1 0-1 0 0,0 0 1 0 0,1 0 0 0 0,-1 0-1 0 0,0 0 1 0 0,0 1 0 0 0,0-1-1 0 0,0 0 1 0 0,0 0 0 0 0,0 0-1 0 0,-1 0 1 0 0,1 0 0 0 0,0 0-1 0 0,-1 0 1 0 0,0 0 0 0 0,1 0-1 0 0,-3-2 1 0 0,1-1 138 0 0,0 1 0 0 0,-1 0 0 0 0,1 0 0 0 0,-1 0 0 0 0,0 0 0 0 0,0 0 0 0 0,-1 1 0 0 0,1 0 1 0 0,-1-1-1 0 0,1 1 0 0 0,-1 1 0 0 0,-7-5 0 0 0,-6-1 70 0 0,0 1-1 0 0,-1 1 1 0 0,0 1 0 0 0,0 0-1 0 0,0 1 1 0 0,0 2 0 0 0,-1-1-1 0 0,1 2 1 0 0,-1 1 0 0 0,-23 1-1 0 0,30 0-229 0 0,0 1-1 0 0,0 0 1 0 0,0 1 0 0 0,0 0-1 0 0,1 1 1 0 0,-1 0-1 0 0,1 0 1 0 0,0 1-1 0 0,1 1 1 0 0,-1 0-1 0 0,1 1 1 0 0,0 0-1 0 0,0 0 1 0 0,1 1-1 0 0,0 0 1 0 0,-14 17-1 0 0,21-22-24 0 0,-1 0-1 0 0,1 1 0 0 0,-1-1 1 0 0,1 1-1 0 0,1 0 0 0 0,-1-1 1 0 0,0 1-1 0 0,1 0 0 0 0,0 0 1 0 0,0 0-1 0 0,0 0 0 0 0,0 0 1 0 0,1 0-1 0 0,-1 0 1 0 0,1 0-1 0 0,0 0 0 0 0,0 1 1 0 0,1-1-1 0 0,-1 0 0 0 0,1 0 1 0 0,0 0-1 0 0,0 0 0 0 0,0 0 1 0 0,1 0-1 0 0,1 4 1 0 0,0-3 5 0 0,1 0 0 0 0,-1 0 0 0 0,1 0 0 0 0,0-1 0 0 0,0 1 0 0 0,0-1 0 0 0,1 0 0 0 0,0 0 0 0 0,-1 0 0 0 0,1-1 0 0 0,1 0 0 0 0,-1 0 0 0 0,0 0 0 0 0,1-1 0 0 0,-1 1 0 0 0,11 2 0 0 0,-1-2-11 0 0,-1 0 0 0 0,0-1 0 0 0,1 0 1 0 0,0-1-1 0 0,-1 0 0 0 0,1-2 1 0 0,0 1-1 0 0,-1-2 0 0 0,1 0 0 0 0,26-8 1 0 0,-31 7 19 0 0,1-1 0 0 0,-1 0 0 0 0,0-1 0 0 0,0 0 0 0 0,0-1 0 0 0,-1 0 0 0 0,0 0 0 0 0,0-1 0 0 0,0 0 0 0 0,-1 0 0 0 0,0-1 1 0 0,-1-1-1 0 0,0 1 0 0 0,12-19 0 0 0,-19 27-67 0 0,12-18 989 0 0,-12 18-944 0 0,0 0 0 0 0,0 0 0 0 0,0 0 0 0 0,0 0 0 0 0,0 0 0 0 0,1 0 0 0 0,-1 0 0 0 0,0 0 0 0 0,0 0 0 0 0,0-1 0 0 0,0 1 0 0 0,0 0 0 0 0,0 0 0 0 0,0 0 0 0 0,0 0 0 0 0,0 0 0 0 0,0 0 0 0 0,0 0 1 0 0,0 0-1 0 0,0 0 0 0 0,0 0 0 0 0,0 0 0 0 0,1 0 0 0 0,-1 0 0 0 0,0 0 0 0 0,0 0 0 0 0,0 0 0 0 0,0 0 0 0 0,0 0 0 0 0,0 0 0 0 0,0 0 0 0 0,0 0 0 0 0,0 0 0 0 0,0 0 0 0 0,0 0 0 0 0,1 0 0 0 0,-1 0 0 0 0,0 0 0 0 0,0 0 0 0 0,0 0 0 0 0,0 0 0 0 0,0 0 0 0 0,0 0 0 0 0,0 0 0 0 0,0 0 0 0 0,0 0 0 0 0,0 0 0 0 0,0 0 0 0 0,0 0 0 0 0,0 1 0 0 0,0-1 0 0 0,1 0 0 0 0,-1 0 0 0 0,0 0 0 0 0,0 0 0 0 0,0 0 0 0 0,0 0 0 0 0,0 0 0 0 0,0 0 0 0 0,0 0 0 0 0,0 0 0 0 0,0 0 0 0 0,-2 15 433 0 0,-8 36 688 0 0,2 0 0 0 0,-2 65 0 0 0,9-83-996 0 0,3 0 0 0 0,0 0 0 0 0,2 0 0 0 0,14 53 0 0 0,-15-73-497 0 0,1 6-969 0 0,-29-12-7337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38.647"/>
    </inkml:context>
    <inkml:brush xml:id="br0">
      <inkml:brushProperty name="width" value="0.1" units="cm"/>
      <inkml:brushProperty name="height" value="0.1" units="cm"/>
    </inkml:brush>
  </inkml:definitions>
  <inkml:trace contextRef="#ctx0" brushRef="#br0">86 137 8265 0 0,'-8'1'207'0'0,"-1"0"1"0"0,0-1-1 0 0,1 0 1 0 0,-13-1-1 0 0,-9-1 1733 0 0,131 7-116 0 0,639-19-585 0 0,-313 3-835 0 0,1143-18 696 0 0,44-35 325 0 0,-1420 46 33 0 0,-219 19-570 0 0,-37-4 0 0 0,33 1-3245 0 0,-52 2-1 0 0,55 2 346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39.699"/>
    </inkml:context>
    <inkml:brush xml:id="br0">
      <inkml:brushProperty name="width" value="0.1" units="cm"/>
      <inkml:brushProperty name="height" value="0.1" units="cm"/>
    </inkml:brush>
  </inkml:definitions>
  <inkml:trace contextRef="#ctx0" brushRef="#br0">553 81 6377 0 0,'4'-4'157'0'0,"25"-25"1148"0"0,-27 27-992 0 0,-1 0 1 0 0,1 0 0 0 0,0 0 0 0 0,-1-1 0 0 0,0 1 0 0 0,1 0 0 0 0,-1-1 0 0 0,0 1 0 0 0,0-1-1 0 0,0 1 1 0 0,-1-1 0 0 0,2-4 0 0 0,-3 6-237 0 0,1 0 1 0 0,-1 1-1 0 0,1-1 0 0 0,0 0 1 0 0,-1 0-1 0 0,0 1 1 0 0,1-1-1 0 0,-1 0 0 0 0,1 1 1 0 0,-1-1-1 0 0,0 1 0 0 0,0-1 1 0 0,1 1-1 0 0,-1-1 0 0 0,0 1 1 0 0,0-1-1 0 0,1 1 0 0 0,-1 0 1 0 0,0 0-1 0 0,0-1 0 0 0,0 1 1 0 0,0 0-1 0 0,0 0 1 0 0,1 0-1 0 0,-1 0 0 0 0,0 0 1 0 0,0 0-1 0 0,0 0 0 0 0,0 0 1 0 0,0 0-1 0 0,0 0 0 0 0,-34 3-8 0 0,33-3-24 0 0,-19 4-54 0 0,0 1 1 0 0,1 0-1 0 0,-1 2 0 0 0,1 0 1 0 0,-34 18-1 0 0,14-2 22 0 0,-61 44-1 0 0,79-50 43 0 0,0 1-1 0 0,1 1 0 0 0,1 1 0 0 0,-21 27 1 0 0,33-36-10 0 0,0 0 0 0 0,0 0-1 0 0,1 0 1 0 0,1 1 0 0 0,0 1 0 0 0,1-1 0 0 0,0 1 0 0 0,0-1 0 0 0,2 1 0 0 0,-5 24 0 0 0,8-33-26 0 0,0 1 1 0 0,-1-1-1 0 0,2 0 1 0 0,-1 0-1 0 0,0 0 1 0 0,1 0-1 0 0,0 0 1 0 0,0 0-1 0 0,0 0 0 0 0,0 0 1 0 0,1 0-1 0 0,-1 0 1 0 0,1 0-1 0 0,0 0 1 0 0,0-1-1 0 0,5 7 1 0 0,-2-5 10 0 0,-1-1 0 0 0,1 0 0 0 0,0 0 0 0 0,0-1 0 0 0,0 1 0 0 0,0-1 0 0 0,0 0 0 0 0,1 0 1 0 0,0-1-1 0 0,7 3 0 0 0,7 0 43 0 0,-1-1 1 0 0,1-1 0 0 0,-1 0-1 0 0,1-1 1 0 0,39-3 0 0 0,-23 0-37 0 0,0-2-1 0 0,0-1 1 0 0,0-2 0 0 0,-1-2 0 0 0,65-22 0 0 0,-98 29-40 0 0,0 0 1 0 0,0 0 0 0 0,0 0 0 0 0,0 0-1 0 0,0 0 1 0 0,0-1 0 0 0,0 1 0 0 0,-1-1-1 0 0,1 0 1 0 0,0 1 0 0 0,1-4 0 0 0,-2 5-1 0 0,-1-1 1 0 0,0 1 0 0 0,0 0 0 0 0,0-1-1 0 0,0 1 1 0 0,1 0 0 0 0,-1-1-1 0 0,0 1 1 0 0,0 0 0 0 0,0-1 0 0 0,0 1-1 0 0,0 0 1 0 0,0-1 0 0 0,0 1-1 0 0,0 0 1 0 0,0-1 0 0 0,0 1-1 0 0,0 0 1 0 0,0-1 0 0 0,-1 1 0 0 0,1 0-1 0 0,0-1 1 0 0,0 1 0 0 0,0 0-1 0 0,0-1 1 0 0,0 1 0 0 0,-1 0-1 0 0,1-1 1 0 0,-1 0-3 0 0,0 1 0 0 0,0-1 0 0 0,0 0 0 0 0,-1 1-1 0 0,1-1 1 0 0,0 1 0 0 0,0-1 0 0 0,0 1 0 0 0,0 0 0 0 0,-1 0 0 0 0,1-1-1 0 0,0 1 1 0 0,-2 0 0 0 0,-24-1-42 0 0,0 1 1 0 0,0 1-1 0 0,0 1 0 0 0,-28 6 0 0 0,-105 31 15 0 0,139-33 18 0 0,0 1-1 0 0,0 1 1 0 0,1 1-1 0 0,0 1 1 0 0,1 0-1 0 0,-20 15 1 0 0,31-20 16 0 0,1 0 0 0 0,0 1-1 0 0,1 0 1 0 0,-1 0 0 0 0,1 0-1 0 0,0 1 1 0 0,1 0 0 0 0,0 0 0 0 0,0 1-1 0 0,0-1 1 0 0,1 1 0 0 0,0 0 0 0 0,1 0-1 0 0,0 0 1 0 0,0 1 0 0 0,0-1-1 0 0,-2 17 1 0 0,5-21 5 0 0,0 0 0 0 0,1-1 0 0 0,-1 1 0 0 0,1-1 0 0 0,-1 1 1 0 0,1 0-1 0 0,0-1 0 0 0,1 0 0 0 0,-1 1 0 0 0,0-1 0 0 0,1 0 0 0 0,0 1 0 0 0,0-1 0 0 0,0 0 0 0 0,0 0 0 0 0,0-1 0 0 0,1 1 0 0 0,-1 0 0 0 0,1-1 0 0 0,0 1 0 0 0,0-1 1 0 0,0 0-1 0 0,0 0 0 0 0,0 0 0 0 0,0 0 0 0 0,0-1 0 0 0,6 3 0 0 0,1 0 14 0 0,0 0 0 0 0,1-1 1 0 0,0 0-1 0 0,0-1 0 0 0,0 0 1 0 0,0-1-1 0 0,19 1 0 0 0,11-6-252 0 0,0-2 0 0 0,-1-2 0 0 0,78-24 0 0 0,-9-8-1948 0 0,-68 24 792 0 0,-32 12 947 0 0,0-1 1 0 0,-1 1 0 0 0,0-1-1 0 0,0-1 1 0 0,10-8 0 0 0,8-8-988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40.059"/>
    </inkml:context>
    <inkml:brush xml:id="br0">
      <inkml:brushProperty name="width" value="0.1" units="cm"/>
      <inkml:brushProperty name="height" value="0.1" units="cm"/>
    </inkml:brush>
  </inkml:definitions>
  <inkml:trace contextRef="#ctx0" brushRef="#br0">41 77 6941 0 0,'2'-15'309'0'0,"2"-24"5220"0"0,-13 70-5202 0 0,2 0 0 0 0,1 0 0 0 0,-2 43 1 0 0,4-38-8 0 0,3-24-220 0 0,-10 113 590 0 0,11-107-630 0 0,0 1 0 0 0,1-1 0 0 0,1 0 0 0 0,7 31 0 0 0,-8-46-54 0 0,0 0 1 0 0,0-1-1 0 0,0 1 1 0 0,0 0-1 0 0,0-1 0 0 0,1 1 1 0 0,-1-1-1 0 0,1 1 1 0 0,0-1-1 0 0,-1 0 0 0 0,1 0 1 0 0,0 0-1 0 0,0 0 1 0 0,0 0-1 0 0,1 0 0 0 0,-1 0 1 0 0,0-1-1 0 0,4 2 1 0 0,-2-1 3 0 0,0-1 1 0 0,0 1 0 0 0,1-1 0 0 0,-1 0 0 0 0,1 0 0 0 0,-1-1 0 0 0,0 0-1 0 0,1 1 1 0 0,-1-1 0 0 0,8-2 0 0 0,2 0 10 0 0,-1-1 0 0 0,1 0 1 0 0,-1-1-1 0 0,0-1 0 0 0,0 0 0 0 0,19-11 0 0 0,-23 9-35 0 0,1 0-1 0 0,-1 0 0 0 0,-1 0 0 0 0,1-1 0 0 0,-1 0 0 0 0,-1-1 1 0 0,1 0-1 0 0,-2 0 0 0 0,1 0 0 0 0,-1-1 0 0 0,0 0 0 0 0,-1-1 1 0 0,-1 1-1 0 0,1-1 0 0 0,4-21 0 0 0,-2 4-52 0 0,-1 0-1 0 0,-2-1 1 0 0,-1 1 0 0 0,-1-1-1 0 0,-3-36 1 0 0,1 53 60 0 0,-1 0 0 0 0,-1-1 0 0 0,0 1-1 0 0,-1 0 1 0 0,0 0 0 0 0,-10-22 0 0 0,13 32-17 0 0,-1 1 0 0 0,0 0-1 0 0,0 0 1 0 0,0-1 0 0 0,0 1-1 0 0,0 0 1 0 0,0 0 0 0 0,0 0 0 0 0,0 0-1 0 0,0 0 1 0 0,0 1 0 0 0,0-1-1 0 0,-1 0 1 0 0,1 0 0 0 0,0 1 0 0 0,-1-1-1 0 0,1 1 1 0 0,-1-1 0 0 0,1 1 0 0 0,0 0-1 0 0,-1-1 1 0 0,1 1 0 0 0,-1 0-1 0 0,1 0 1 0 0,-1 0 0 0 0,1 0 0 0 0,-1 0-1 0 0,1 0 1 0 0,-1 1 0 0 0,1-1-1 0 0,-1 0 1 0 0,1 1 0 0 0,0-1 0 0 0,-2 2-1 0 0,0-1-230 0 0,0 0 0 0 0,0 0-1 0 0,1 0 1 0 0,-1 1-1 0 0,0-1 1 0 0,1 1 0 0 0,-1 0-1 0 0,1 0 1 0 0,0 0 0 0 0,0 0-1 0 0,-1 0 1 0 0,1 0-1 0 0,0 0 1 0 0,1 1 0 0 0,-1-1-1 0 0,-1 4 1 0 0,2-6 160 0 0,1 1 1 0 0,0 0-1 0 0,0-1 1 0 0,0 1-1 0 0,-1-1 1 0 0,1 1-1 0 0,0 0 1 0 0,0-1-1 0 0,0 1 1 0 0,0-1-1 0 0,0 1 0 0 0,0 0 1 0 0,0-1-1 0 0,0 1 1 0 0,0 0-1 0 0,0-1 1 0 0,1 1-1 0 0,-1-1 1 0 0,0 1-1 0 0,0-1 1 0 0,1 1-1 0 0,-1 0 1 0 0,0 0-1 0 0,5 4-1160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40.604"/>
    </inkml:context>
    <inkml:brush xml:id="br0">
      <inkml:brushProperty name="width" value="0.1" units="cm"/>
      <inkml:brushProperty name="height" value="0.1" units="cm"/>
    </inkml:brush>
  </inkml:definitions>
  <inkml:trace contextRef="#ctx0" brushRef="#br0">79 204 7101 0 0,'22'-6'573'0'0,"-13"1"2413"0"0,-8 7-2871 0 0,0 1 0 0 0,-1 0-1 0 0,1 0 1 0 0,-1 0 0 0 0,0 0-1 0 0,0 0 1 0 0,0 0 0 0 0,-1 0-1 0 0,0 3 1 0 0,-27 137 1000 0 0,-6 50-714 0 0,28-97-168 0 0,5-164-148 0 0,0-15-17 0 0,13-111 0 0 0,-9 171-19 0 0,1-1 0 0 0,1 0 0 0 0,1 1 0 0 0,1 0-1 0 0,1 1 1 0 0,1 0 0 0 0,1 0 0 0 0,1 0 0 0 0,18-25 0 0 0,-25 42-31 0 0,0 0 1 0 0,-1 0-1 0 0,2 1 1 0 0,-1 0-1 0 0,0-1 0 0 0,1 2 1 0 0,0-1-1 0 0,0 1 0 0 0,0-1 1 0 0,0 1-1 0 0,1 1 1 0 0,-1-1-1 0 0,1 1 0 0 0,-1 0 1 0 0,10-2-1 0 0,-10 3-9 0 0,0 1 0 0 0,-1-1 0 0 0,1 1 0 0 0,0 0 0 0 0,0 1-1 0 0,0-1 1 0 0,0 1 0 0 0,0 0 0 0 0,0 0 0 0 0,-1 1 0 0 0,1 0 0 0 0,0-1-1 0 0,-1 1 1 0 0,1 1 0 0 0,-1-1 0 0 0,0 1 0 0 0,0 0 0 0 0,0 0-1 0 0,5 5 1 0 0,-3-3 11 0 0,0 1 1 0 0,-1 0-1 0 0,0 0 0 0 0,0 0 0 0 0,-1 1 0 0 0,1 0 0 0 0,-1 0 0 0 0,-1 0 0 0 0,0 0 0 0 0,0 1 0 0 0,0-1 0 0 0,-1 1 1 0 0,0 0-1 0 0,0 0 0 0 0,-1 0 0 0 0,0-1 0 0 0,0 1 0 0 0,-1 0 0 0 0,0 0 0 0 0,-2 11 0 0 0,1-9 9 0 0,-1 0 0 0 0,0 0 1 0 0,-1 0-1 0 0,0 0 0 0 0,-1 0 0 0 0,0-1 0 0 0,-1 0 0 0 0,0 0 0 0 0,0 0 0 0 0,0 0 0 0 0,-1-1 0 0 0,-1 0 0 0 0,1 0 1 0 0,-1-1-1 0 0,-13 11 0 0 0,3-5 60 0 0,-1-1 1 0 0,-1-1-1 0 0,0 0 0 0 0,-39 15 1 0 0,15-11 67 0 0,-59 13-1 0 0,77-26 105 0 0,43-4 389 0 0,-2 3-540 0 0,0 0-1 0 0,0 2 1 0 0,0 0-1 0 0,28 8 1 0 0,59 30 147 0 0,-54-17-41 0 0,0 3 0 0 0,-2 1 0 0 0,65 53-1 0 0,-104-75-284 0 0,-5-3-70 0 0,0 0 1 0 0,0 0-1 0 0,1 0 0 0 0,0-1 0 0 0,-1 0 0 0 0,1 0 0 0 0,0 0 1 0 0,0 0-1 0 0,8 3 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41.193"/>
    </inkml:context>
    <inkml:brush xml:id="br0">
      <inkml:brushProperty name="width" value="0.1" units="cm"/>
      <inkml:brushProperty name="height" value="0.1" units="cm"/>
    </inkml:brush>
  </inkml:definitions>
  <inkml:trace contextRef="#ctx0" brushRef="#br0">1956 174 6941 0 0,'-53'-25'577'0'0,"-1"2"1"0"0,-1 2 0 0 0,-1 3-1 0 0,-97-19 1 0 0,-236-6 1929 0 0,314 38-2180 0 0,0 4 1 0 0,-1 2 0 0 0,-84 15-1 0 0,130-12-230 0 0,0 3-1 0 0,1 0 0 0 0,0 2 0 0 0,0 1 1 0 0,1 1-1 0 0,1 1 0 0 0,0 2 0 0 0,0 1 1 0 0,1 1-1 0 0,-40 33 0 0 0,28-14 78 0 0,2 2 0 0 0,1 2-1 0 0,3 0 1 0 0,1 3 0 0 0,-33 58 0 0 0,18-17 312 0 0,-69 174 0 0 0,101-219-332 0 0,2-1 1 0 0,1 2 0 0 0,2-1 0 0 0,2 1 0 0 0,-3 60 0 0 0,9-77-72 0 0,1-1 0 0 0,1 1 0 0 0,2-1 0 0 0,0 0-1 0 0,1 0 1 0 0,0 0 0 0 0,2 0 0 0 0,1-1 0 0 0,1 0-1 0 0,0 0 1 0 0,21 34 0 0 0,-16-34-13 0 0,2 0 1 0 0,0-1-1 0 0,1-1 1 0 0,0-1-1 0 0,2 0 0 0 0,31 23 1 0 0,-20-21-7 0 0,0 0 0 0 0,1-2 1 0 0,1-2-1 0 0,37 14 0 0 0,5-4-8 0 0,1-2 1 0 0,1-4-1 0 0,1-4 0 0 0,0-2 0 0 0,154 4 1 0 0,-138-18-56 0 0,-1-3 0 0 0,0-5 1 0 0,-1-3-1 0 0,157-44 0 0 0,-198 41-14 0 0,-1-1-1 0 0,-1-3 1 0 0,-1-2-1 0 0,-1-2 1 0 0,0-2 0 0 0,-2-1-1 0 0,62-51 1 0 0,-69 46 10 0 0,-1-1 0 0 0,-1-2 0 0 0,-2-1-1 0 0,-2-2 1 0 0,-1-1 0 0 0,-2-1 0 0 0,27-52 0 0 0,-36 56 15 0 0,-1-1-1 0 0,-2 0 1 0 0,-1-1-1 0 0,-2-1 1 0 0,-2 0 0 0 0,-2-1-1 0 0,5-43 1 0 0,-11 60 2 0 0,-1-1 0 0 0,-1 1-1 0 0,-1 0 1 0 0,-1 0 0 0 0,-1 0 0 0 0,-1 0 0 0 0,-1 1 0 0 0,-1-1 0 0 0,-1 1 0 0 0,0 1 0 0 0,-2-1 0 0 0,0 1 0 0 0,-1 1 0 0 0,-16-23 0 0 0,6 16 35 0 0,0 1 1 0 0,-2 1 0 0 0,-1 0 0 0 0,-1 2 0 0 0,-39-28 0 0 0,25 24 97 0 0,0 2 0 0 0,-2 1 0 0 0,-58-24 1 0 0,93 45-149 0 0,-42-15 111 0 0,45 17-134 0 0,0-1 1 0 0,0 0 0 0 0,-1 1 0 0 0,1 0 0 0 0,0-1 0 0 0,0 1 0 0 0,0 0-1 0 0,-1 0 1 0 0,1 0 0 0 0,0 1 0 0 0,0-1 0 0 0,-1 0 0 0 0,1 1 0 0 0,0 0-1 0 0,0-1 1 0 0,0 1 0 0 0,0 0 0 0 0,-3 1 0 0 0,3 1-94 0 0,0-1-1 0 0,1 0 1 0 0,-1 0 0 0 0,0 1 0 0 0,1-1-1 0 0,0 1 1 0 0,-1-1 0 0 0,1 1 0 0 0,0-1-1 0 0,0 1 1 0 0,1 0 0 0 0,-2 3 0 0 0,-9 24-3088 0 0,2-19 1486 0 0,2-1-248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8.065"/>
    </inkml:context>
    <inkml:brush xml:id="br0">
      <inkml:brushProperty name="width" value="0.1" units="cm"/>
      <inkml:brushProperty name="height" value="0.1" units="cm"/>
    </inkml:brush>
  </inkml:definitions>
  <inkml:trace contextRef="#ctx0" brushRef="#br0">73 36 8069 0 0,'-19'-11'675'0'0,"-2"0"-52"0"0,18 9-543 0 0,1 0 0 0 0,-1 1 0 0 0,1 0 0 0 0,-1-1 0 0 0,0 1 0 0 0,0 0 0 0 0,1 0 0 0 0,-1 0 1 0 0,-6 0-1 0 0,9 3 18 0 0,0 1 1 0 0,1-1-1 0 0,-1 0 1 0 0,1 1 0 0 0,-1-1-1 0 0,1 0 1 0 0,0 1-1 0 0,0-1 1 0 0,-1 0-1 0 0,2 0 1 0 0,0 2 0 0 0,1 2 160 0 0,5 14-73 0 0,1-1 0 0 0,1 0 0 0 0,1-1 0 0 0,1 0 0 0 0,0-1 0 0 0,2 0 0 0 0,0-1 0 0 0,0-1 0 0 0,1 0 0 0 0,1-1 0 0 0,28 20 0 0 0,-40-31-188 0 0,0 0 0 0 0,0 1 0 0 0,0 0 0 0 0,-1-1 1 0 0,6 8-1 0 0,-9-10-2 0 0,1-1 0 0 0,-1 1 0 0 0,1 0 0 0 0,-1-1 0 0 0,1 1 0 0 0,-1-1 0 0 0,0 1 0 0 0,1 0 0 0 0,-1-1 0 0 0,0 1 0 0 0,1 0 0 0 0,-1-1 0 0 0,0 1 0 0 0,0 0 0 0 0,0 0 0 0 0,0-1 0 0 0,0 1 0 0 0,1 0 0 0 0,-1 0 0 0 0,-1-1 0 0 0,1 1 0 0 0,0 0 0 0 0,0 0 0 0 0,0-1 0 0 0,0 1 0 0 0,0 0 0 0 0,-1-1 0 0 0,1 1 0 0 0,0 0 0 0 0,-1-1 0 0 0,1 1 0 0 0,0 0 0 0 0,-1-1 0 0 0,1 1 0 0 0,-1 0 0 0 0,1-1 0 0 0,-1 1 0 0 0,1-1 0 0 0,-1 1 0 0 0,1-1 0 0 0,-1 1 0 0 0,0-1 0 0 0,1 0 0 0 0,-1 1 0 0 0,0-1 0 0 0,1 0 0 0 0,-1 1 0 0 0,0-1 0 0 0,0 0 0 0 0,-6 1-365 0 0,1 0 0 0 0,0 0 0 0 0,0-1 1 0 0,-1 0-1 0 0,1 0 0 0 0,0-1 1 0 0,0 1-1 0 0,-1-1 0 0 0,1-1 1 0 0,0 1-1 0 0,0-1 0 0 0,0 0 0 0 0,0-1 1 0 0,-6-3-1 0 0,-1-1-946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47.973"/>
    </inkml:context>
    <inkml:brush xml:id="br0">
      <inkml:brushProperty name="width" value="0.1" units="cm"/>
      <inkml:brushProperty name="height" value="0.1" units="cm"/>
    </inkml:brush>
  </inkml:definitions>
  <inkml:trace contextRef="#ctx0" brushRef="#br0">208 6 3640 0 0,'-120'7'1849'0'0,"182"-6"3623"0"0,57 2-5518 0 0,239-12 691 0 0,-372 11-591 0 0,-416 99-146 0 0,315-76 86 0 0,47-13 66 0 0,105-13 101 0 0,398-76 286 0 0,-200 31-253 0 0,-197 40-171 0 0,-21 4 10 0 0,0-1 0 0 0,31-9 0 0 0,-82 13 111 0 0,-557 135-487 0 0,563-131 328 0 0,-66 18-45 0 0,88-20-13 0 0,16-4 50 0 0,18-4 21 0 0,147-32 272 0 0,74-30 385 0 0,-250 65-275 0 0,-9 1-205 0 0,8 1-247 0 0,0 0 1 0 0,0 0 0 0 0,-1 0-1 0 0,1 0 1 0 0,0 0 0 0 0,0 1-1 0 0,-1-1 1 0 0,-3 2 0 0 0,-36 27-2683 0 0,25-14 1347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53.547"/>
    </inkml:context>
    <inkml:brush xml:id="br0">
      <inkml:brushProperty name="width" value="0.1" units="cm"/>
      <inkml:brushProperty name="height" value="0.1" units="cm"/>
    </inkml:brush>
  </inkml:definitions>
  <inkml:trace contextRef="#ctx0" brushRef="#br0">174 1099 9333 0 0,'-2'-1'-7'0'0,"1"-1"-1"0"0,-1 1 1 0 0,1 0 0 0 0,0-1 0 0 0,-1 1 0 0 0,1-1-1 0 0,0 1 1 0 0,0-1 0 0 0,0 1 0 0 0,0-1 0 0 0,0 0-1 0 0,0-1 1 0 0,-11-17 465 0 0,1 6 972 0 0,14 13-232 0 0,7 7-682 0 0,7 11 243 0 0,-14-14-673 0 0,-1 0 1 0 0,1-1-1 0 0,0 1 0 0 0,0 0 0 0 0,0-1 1 0 0,5 4-1 0 0,10 3 110 0 0,1-1 1 0 0,0-1-1 0 0,0 0 0 0 0,0-1 1 0 0,34 5-1 0 0,104 5 188 0 0,-132-15-320 0 0,314 7 351 0 0,-195-8-232 0 0,395-1 705 0 0,-342 0-550 0 0,595-54 124 0 0,-764 49-234 0 0,-26 4 330 0 0,-17 5 114 0 0,6-2-489 0 0,0 1-136 0 0,0 0 1 0 0,1 0-1 0 0,-1 1 0 0 0,1 0 0 0 0,-10 4 1 0 0,18-7-49 0 0,0 0 3 0 0,0 0 0 0 0,0 0 0 0 0,1 0-1 0 0,-1 0 1 0 0,0 0 0 0 0,0-1 0 0 0,0 1-1 0 0,0 0 1 0 0,1 0 0 0 0,-1 0 0 0 0,0 0 0 0 0,0 0-1 0 0,0-1 1 0 0,0 1 0 0 0,0 0 0 0 0,1 0-1 0 0,-1 0 1 0 0,0-1 0 0 0,0 1 0 0 0,0 0 0 0 0,0 0-1 0 0,0 0 1 0 0,0-1 0 0 0,0 1 0 0 0,0 0-1 0 0,0 0 1 0 0,0 0 0 0 0,0-1 0 0 0,0 1 0 0 0,0 0-1 0 0,0 0 1 0 0,0 0 0 0 0,0-1 0 0 0,0 1-1 0 0,0 0 1 0 0,0 0 0 0 0,0 0 0 0 0,0-1 0 0 0,0 1-1 0 0,-1 0 1 0 0,1 0 0 0 0,0 0 0 0 0,0-1 0 0 0,0 1-1 0 0,0 0 1 0 0,0 0 0 0 0,-1 0 0 0 0,1 0-1 0 0,0 0 1 0 0,0-1 0 0 0,0 1 0 0 0,0 0 0 0 0,-1 0-1 0 0,1 0 1 0 0,0 0 0 0 0,-2-4 7 0 0,0 0 0 0 0,0 0-1 0 0,1 0 1 0 0,0 0 0 0 0,0 0 0 0 0,0 0 0 0 0,0 0 0 0 0,0 0 0 0 0,1-6 0 0 0,-1 0-3 0 0,-2-14-18 0 0,2 0-1 0 0,1 1 1 0 0,3-36-1 0 0,17-73-41 0 0,-11 80 10 0 0,91-594-259 0 0,-97 630 296 0 0,-1 9-1 0 0,-1 1 0 0 0,1-1 0 0 0,-2 1 0 0 0,1-1 1 0 0,-1 0-1 0 0,1 0 0 0 0,-2 1 0 0 0,0-9 0 0 0,0 14 2 0 0,1 0 0 0 0,0 1 1 0 0,-1-1-1 0 0,1 1 0 0 0,-1-1 1 0 0,1 1-1 0 0,-1-1 1 0 0,1 1-1 0 0,-1-1 0 0 0,1 1 1 0 0,-1-1-1 0 0,0 1 0 0 0,1-1 1 0 0,-1 1-1 0 0,0 0 0 0 0,1 0 1 0 0,-1-1-1 0 0,0 1 0 0 0,1 0 1 0 0,-1 0-1 0 0,0 0 0 0 0,1 0 1 0 0,-1-1-1 0 0,0 1 0 0 0,0 0 1 0 0,1 0-1 0 0,-1 1 0 0 0,0-1 1 0 0,0 0-1 0 0,1 0 0 0 0,-1 0 1 0 0,0 0-1 0 0,1 1 0 0 0,-1-1 1 0 0,0 0-1 0 0,1 0 0 0 0,-1 1 1 0 0,0-1-1 0 0,1 1 0 0 0,-1 0 1 0 0,-26 18-19 0 0,25-18 30 0 0,0 0 0 0 0,0 0 0 0 0,0 0 0 0 0,0 0-1 0 0,0 0 1 0 0,-1 0 0 0 0,1 0 0 0 0,0-1 0 0 0,0 1 0 0 0,-1-1-1 0 0,1 0 1 0 0,0 0 0 0 0,-3 0 0 0 0,-38-1 40 0 0,20-1-21 0 0,-297 6 99 0 0,-118-1-145 0 0,130-8-2 0 0,-951 6 61 0 0,1138 10-536 0 0,124-11 465 0 0,0 0-1 0 0,0 0 1 0 0,0 0 0 0 0,0 0 0 0 0,0 1-1 0 0,-1 0 1 0 0,1-1 0 0 0,0 1-1 0 0,0 0 1 0 0,-1 0 0 0 0,5 3-1 0 0,-6-3 34 0 0,0 0-1 0 0,0 0 0 0 0,0 0 0 0 0,0 0 1 0 0,0 0-1 0 0,0 0 0 0 0,0 1 0 0 0,0-1 1 0 0,0 0-1 0 0,-1 1 0 0 0,1-1 0 0 0,0 1 0 0 0,-1-1 1 0 0,1 0-1 0 0,-1 1 0 0 0,0-1 0 0 0,1 1 1 0 0,-1 0-1 0 0,0-1 0 0 0,0 1 0 0 0,0-1 1 0 0,0 1-1 0 0,0-1 0 0 0,-1 3 0 0 0,-5 44 83 0 0,-14 162 53 0 0,17-155-105 0 0,9 101 1 0 0,0-116-14 0 0,2 0 1 0 0,15 43 0 0 0,9 42 38 0 0,-30-113-46 0 0,0 0 0 0 0,-2 0 0 0 0,1 1-1 0 0,-1-1 1 0 0,-1 0 0 0 0,-1 0 0 0 0,1 1 0 0 0,-2-1 0 0 0,0 0-1 0 0,0 0 1 0 0,-1-1 0 0 0,0 1 0 0 0,-1-1 0 0 0,-1 0 0 0 0,-12 19-1 0 0,17-28-10 0 0,0-1-1 0 0,0 0 0 0 0,0 1 1 0 0,0-1-1 0 0,1 1 1 0 0,-1-1-1 0 0,0 1 0 0 0,1 0 1 0 0,-1-1-1 0 0,1 1 0 0 0,-1-1 1 0 0,1 1-1 0 0,0 0 0 0 0,0-1 1 0 0,0 1-1 0 0,0 0 0 0 0,0-1 1 0 0,0 1-1 0 0,0 0 0 0 0,1 1 1 0 0,-1-2 4 0 0,1 0 0 0 0,0 1 0 0 0,0-1 0 0 0,0 0 1 0 0,0 0-1 0 0,0 0 0 0 0,0 0 0 0 0,0-1 0 0 0,0 1 0 0 0,0 0 1 0 0,0 0-1 0 0,0-1 0 0 0,1 1 0 0 0,-1 0 0 0 0,0-1 1 0 0,0 0-1 0 0,1 1 0 0 0,-1-1 0 0 0,2 1 0 0 0,7 0 21 0 0,0 0 0 0 0,0 0 1 0 0,0-1-1 0 0,0 0 0 0 0,13-3 0 0 0,38-7-70 0 0,101-31-1 0 0,-102 24-120 0 0,-58 16 138 0 0,9-1-285 0 0,-1-1 0 0 0,0 0 0 0 0,-1 0-1 0 0,1-1 1 0 0,-1-1 0 0 0,1 0 0 0 0,8-6 0 0 0,-18 11 254 0 0,0 0-1 0 0,1 0 1 0 0,-1 0 0 0 0,0-1 0 0 0,0 1 0 0 0,1 0 0 0 0,-1 0 0 0 0,0-1 0 0 0,0 1 0 0 0,0 0 0 0 0,1 0 0 0 0,-1-1 0 0 0,0 1 0 0 0,0 0 0 0 0,0 0 0 0 0,0-1 0 0 0,1 1 0 0 0,-1 0 0 0 0,0-1 0 0 0,0 1 0 0 0,0 0 0 0 0,0 0 0 0 0,0-1 0 0 0,0 1 0 0 0,0 0 0 0 0,0-1 0 0 0,0 1 0 0 0,0 0 0 0 0,0-1 0 0 0,0 1 0 0 0,0 0 0 0 0,0-1 0 0 0,0 1 0 0 0,-1 0 0 0 0,1 0 0 0 0,0-1 0 0 0,0 1 0 0 0,0 0 0 0 0,0-1 0 0 0,0 1 0 0 0,-1 0 0 0 0,1-1 0 0 0,-1 0-193 0 0,-3-8-1416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54.560"/>
    </inkml:context>
    <inkml:brush xml:id="br0">
      <inkml:brushProperty name="width" value="0.1" units="cm"/>
      <inkml:brushProperty name="height" value="0.1" units="cm"/>
    </inkml:brush>
  </inkml:definitions>
  <inkml:trace contextRef="#ctx0" brushRef="#br0">1430 2649 6657 0 0,'-13'-10'153'0'0,"1"2"154"0"0,12 8-191 0 0,-1-1 0 0 0,1 1 0 0 0,-1 0 0 0 0,0-1 0 0 0,1 1 0 0 0,-1-1-1 0 0,1 0 1 0 0,0 1 0 0 0,-1-1 0 0 0,1 1 0 0 0,-1-1 0 0 0,1 0 0 0 0,0 1 0 0 0,-1-1-1 0 0,1 0 1 0 0,0 1 0 0 0,0-1 0 0 0,-1-1 0 0 0,-3-6 2156 0 0,4 8-2229 0 0,-1 0 0 0 0,1 0 0 0 0,0 1 0 0 0,-1-1 0 0 0,1 0 0 0 0,0 0 0 0 0,0 0 0 0 0,-1 0 0 0 0,1 0 0 0 0,0 1 0 0 0,0-1 0 0 0,0 0 0 0 0,-1 0 1 0 0,1 0-1 0 0,0 1 0 0 0,0-1 0 0 0,0 0 0 0 0,0 0 0 0 0,-1 1 0 0 0,1-1 0 0 0,0 0 0 0 0,0 0 0 0 0,0 1 0 0 0,0-1 0 0 0,0 0 0 0 0,0 1 0 0 0,0-1 0 0 0,0 0 0 0 0,0 1 0 0 0,0-1 0 0 0,0 0 0 0 0,0 0 0 0 0,0 1 0 0 0,0-1-15 0 0,0 1 1 0 0,0-1-1 0 0,0 0 0 0 0,-1 0 1 0 0,1 1-1 0 0,0-1 1 0 0,0 0-1 0 0,0 0 1 0 0,0 1-1 0 0,0-1 0 0 0,-1 0 1 0 0,1 0-1 0 0,0 0 1 0 0,0 1-1 0 0,0-1 0 0 0,-1 0 1 0 0,1 0-1 0 0,0 0 1 0 0,0 0-1 0 0,-1 0 0 0 0,1 1 1 0 0,0-1-1 0 0,0 0 1 0 0,-1 0-1 0 0,1 0 0 0 0,0 0 1 0 0,0 0-1 0 0,-1 0 1 0 0,1 0-1 0 0,0 0 0 0 0,-1 0 1 0 0,1 0-1 0 0,0 0 1 0 0,0 0-1 0 0,-1 0 0 0 0,1 0 1 0 0,0 0-1 0 0,0-1 1 0 0,-1 1-1 0 0,1 0 1 0 0,-1 0-1 0 0,-16-11 451 0 0,-15-19-92 0 0,-157-206 950 0 0,16-15-1106 0 0,135 195-240 0 0,-14-27 15 0 0,-69-146-1 0 0,-20-100-4 0 0,-12-28-65 0 0,117 283 51 0 0,-166-394 6 0 0,182 407 29 0 0,-3 1 0 0 0,-3 0 0 0 0,-2 2 1 0 0,-39-59-1 0 0,40 83 12 0 0,27 34-27 0 0,1 0 0 0 0,-1 0 1 0 0,1 0-1 0 0,-1 0 0 0 0,0 0 0 0 0,1 1 1 0 0,-1-1-1 0 0,1 0 0 0 0,-1 0 0 0 0,1 0 0 0 0,-1 0 1 0 0,1 0-1 0 0,-1-1 0 0 0,1 1 0 0 0,-1 0 1 0 0,0 0-1 0 0,1 0 0 0 0,-1 0 0 0 0,1 0 1 0 0,-1-1-1 0 0,1 1 0 0 0,-1 0 0 0 0,1-1 1 0 0,5-3 1052 0 0,-6 6-1084 0 0,-1-10 2652 0 0,-45-83-2718 0 0,43 86 32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55.539"/>
    </inkml:context>
    <inkml:brush xml:id="br0">
      <inkml:brushProperty name="width" value="0.1" units="cm"/>
      <inkml:brushProperty name="height" value="0.1" units="cm"/>
    </inkml:brush>
  </inkml:definitions>
  <inkml:trace contextRef="#ctx0" brushRef="#br0">1454 355 5448 0 0,'0'0'881'0'0,"6"-17"-627"0"0,16-53 20 0 0,-16 53 1584 0 0,-8 4-1431 0 0,-8-36 41 0 0,7 37 1906 0 0,-21-9-2125 0 0,-72-61-48 0 0,72 61-33 0 0,-7 13-5 0 0,-100-26-13 0 0,120 31-122 0 0,0 1 1 0 0,0 0 0 0 0,0 0-1 0 0,0 1 1 0 0,-1 1 0 0 0,1 0-1 0 0,-14 2 1 0 0,6 0 12 0 0,-73 7 373 0 0,1 4 0 0 0,0 5 0 0 0,1 3-1 0 0,-153 58 1 0 0,205-64-104 0 0,0 2 1 0 0,-62 39-1 0 0,83-44-191 0 0,1 0 1 0 0,0 1-1 0 0,0 0 1 0 0,2 1-1 0 0,-1 1 1 0 0,2 0-1 0 0,-19 28 1 0 0,15-14 53 0 0,2 0 0 0 0,2 0 0 0 0,0 1 1 0 0,2 1-1 0 0,-13 60 0 0 0,13-33 153 0 0,2 1 0 0 0,-1 78 0 0 0,10-114-232 0 0,1-1-1 0 0,1 1 1 0 0,1 0 0 0 0,1-1 0 0 0,1 0-1 0 0,1 0 1 0 0,1 0 0 0 0,0-1 0 0 0,2 0 0 0 0,1 0-1 0 0,21 33 1 0 0,-17-29-13 0 0,2-2 0 0 0,0 0 0 0 0,2-1 0 0 0,0 0 0 0 0,2-1 0 0 0,0-2 1 0 0,1 0-1 0 0,1-1 0 0 0,1-1 0 0 0,0-1 0 0 0,1-1 0 0 0,1-1 0 0 0,0-1 0 0 0,1-2 0 0 0,0 0 0 0 0,1-2 0 0 0,54 12 0 0 0,-28-13 37 0 0,1-3 0 0 0,0-2 1 0 0,0-2-1 0 0,0-2 0 0 0,106-17 0 0 0,263-81-86 0 0,-407 94-36 0 0,85-23 25 0 0,-2-5 0 0 0,-1-4 0 0 0,-2-5 0 0 0,123-72 0 0 0,-192 98 0 0 0,-1-2-1 0 0,-1 0 1 0 0,0-2-1 0 0,37-38 1 0 0,-53 48-13 0 0,0 0 1 0 0,-1 0 0 0 0,-1-1 0 0 0,0 0 0 0 0,0-1-1 0 0,-1 1 1 0 0,0-1 0 0 0,-1 0 0 0 0,-1 0-1 0 0,0-1 1 0 0,0 1 0 0 0,-1-1 0 0 0,2-25-1 0 0,-5 21-4 0 0,0-1 0 0 0,-1 1 1 0 0,-1 0-1 0 0,0 0 0 0 0,-2 0 0 0 0,0 0 0 0 0,0 0 0 0 0,-2 0 0 0 0,-10-22 0 0 0,5 19-2 0 0,0 0-1 0 0,-1 2 1 0 0,-1-1 0 0 0,-1 1 0 0 0,0 1-1 0 0,-29-26 1 0 0,13 18-7 0 0,-2 1-1 0 0,0 1 0 0 0,-1 2 1 0 0,-2 2-1 0 0,0 1 1 0 0,0 1-1 0 0,-2 2 1 0 0,-41-11-1 0 0,-210-39-9 0 0,-4 26 69 0 0,263 36-46 0 0,8 0-23 0 0,-1 0 0 0 0,0 2 1 0 0,1 0-1 0 0,-24 4 0 0 0,47 1-192 0 0,1-1 0 0 0,-1 1 0 0 0,0 0 0 0 0,1-1-1 0 0,0 1 1 0 0,0-1 0 0 0,5 4 0 0 0,2 0-455 0 0,3 4-2220 0 0,-13-10 2717 0 0,0-1 0 0 0,0 1 0 0 0,0-1 0 0 0,1 1-1 0 0,-1-1 1 0 0,0 1 0 0 0,0-1 0 0 0,0 1 0 0 0,0 0-1 0 0,0-1 1 0 0,0 1 0 0 0,0-1 0 0 0,0 1 0 0 0,0-1-1 0 0,0 1 1 0 0,0 0 0 0 0,0-1 0 0 0,0 1-1 0 0,0-1 1 0 0,-1 1 0 0 0,1-1 0 0 0,0 1 0 0 0,0-1-1 0 0,-1 1 1 0 0,1-1 0 0 0,-1 2 0 0 0,-3 4-1782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56.163"/>
    </inkml:context>
    <inkml:brush xml:id="br0">
      <inkml:brushProperty name="width" value="0.1" units="cm"/>
      <inkml:brushProperty name="height" value="0.1" units="cm"/>
    </inkml:brush>
  </inkml:definitions>
  <inkml:trace contextRef="#ctx0" brushRef="#br0">481 2490 6501 0 0,'-22'5'693'0'0,"0"0"1"0"0,-1-1 0 0 0,0-2 0 0 0,-45 1 0 0 0,41-4 278 0 0,10 1-291 0 0,1-1-1 0 0,-1-1 1 0 0,-20-4-1 0 0,31 4-549 0 0,0 0-1 0 0,-1 0 1 0 0,1-1 0 0 0,0 0-1 0 0,1 0 1 0 0,-1-1-1 0 0,0 1 1 0 0,1-1 0 0 0,0 0-1 0 0,0-1 1 0 0,-7-7-1 0 0,-2-5 33 0 0,0 0 0 0 0,2-1-1 0 0,0-1 1 0 0,1 0-1 0 0,2 0 1 0 0,-1-1 0 0 0,2 0-1 0 0,1-1 1 0 0,0 0-1 0 0,2 0 1 0 0,-4-29 0 0 0,0-24 268 0 0,2-148 1 0 0,7 169-330 0 0,6-378 295 0 0,-3 232-256 0 0,-1 66-82 0 0,7-251-30 0 0,0 265-27 0 0,27-141-1 0 0,-30 233 3 0 0,1 1 0 0 0,2-1 0 0 0,1 1 0 0 0,0 1 0 0 0,23-39 0 0 0,-25 53 4 0 0,0 1 0 0 0,0 0 0 0 0,1 0 0 0 0,0 1 0 0 0,1 0 1 0 0,0 0-1 0 0,0 1 0 0 0,19-10 0 0 0,-7 11-92 0 0,-20 7 42 0 0,0 0 0 0 0,-1 0-1 0 0,1 0 1 0 0,0-1-1 0 0,-1 1 1 0 0,1 0 0 0 0,0-1-1 0 0,-1 0 1 0 0,1 1-1 0 0,-1-1 1 0 0,1 0 0 0 0,-1 0-1 0 0,1 0 1 0 0,-1 0-1 0 0,1 0 1 0 0,1-2 0 0 0,7-4-1250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56.713"/>
    </inkml:context>
    <inkml:brush xml:id="br0">
      <inkml:brushProperty name="width" value="0.1" units="cm"/>
      <inkml:brushProperty name="height" value="0.1" units="cm"/>
    </inkml:brush>
  </inkml:definitions>
  <inkml:trace contextRef="#ctx0" brushRef="#br0">35 201 5420 0 0,'-2'0'100'0'0,"0"0"0"0"0,-1-1 0 0 0,1 0-1 0 0,0 0 1 0 0,0 0 0 0 0,-1 0-1 0 0,1 0 1 0 0,0 0 0 0 0,0 0-1 0 0,0-1 1 0 0,-2-1 0 0 0,3 3-26 0 0,1-1 1 0 0,-1 1 0 0 0,1-1-1 0 0,-1 1 1 0 0,1-1-1 0 0,-1 0 1 0 0,1 1 0 0 0,-1-1-1 0 0,1 1 1 0 0,0-1 0 0 0,-1 0-1 0 0,1 0 1 0 0,0 1-1 0 0,0-1 1 0 0,0 0 0 0 0,-1 1-1 0 0,1-1 1 0 0,0 0-1 0 0,0 0 1 0 0,0 1 0 0 0,0-1-1 0 0,0 0 1 0 0,0 1-1 0 0,0-1 1 0 0,0 0 0 0 0,1 0-1 0 0,-1 1 1 0 0,0-1-1 0 0,0 0 1 0 0,1 1 0 0 0,-1-1-1 0 0,0 0 1 0 0,1 1-1 0 0,-1-1 1 0 0,0 0 0 0 0,1 1-1 0 0,-1-1 1 0 0,1 1-1 0 0,-1-1 1 0 0,1 0 0 0 0,21-20 313 0 0,0 0 0 0 0,1 2 0 0 0,1 0 0 0 0,0 2 1 0 0,2 1-1 0 0,53-26 0 0 0,-78 41-348 0 0,0 0 1 0 0,0 1-1 0 0,0-1 1 0 0,0 1-1 0 0,0-1 0 0 0,1 1 1 0 0,-1 0-1 0 0,0-1 0 0 0,0 1 1 0 0,0 0-1 0 0,0 0 0 0 0,0 0 1 0 0,1 0-1 0 0,-1 0 0 0 0,0 0 1 0 0,0 0-1 0 0,2 1 0 0 0,-2 0 11 0 0,0 0 0 0 0,0 0-1 0 0,0 0 1 0 0,-1 1 0 0 0,1-1-1 0 0,0 0 1 0 0,-1 0 0 0 0,1 1-1 0 0,-1-1 1 0 0,1 1 0 0 0,-1-1-1 0 0,1 3 1 0 0,-1-4-47 0 0,25 75 1385 0 0,4-1-1 0 0,50 92 1 0 0,-51-111-963 0 0,-16-27-245 0 0,13 47-1 0 0,-15-44 83 0 0,-10-31-249 0 0,0 1 1 0 0,0-1-1 0 0,0 0 1 0 0,0 0-1 0 0,1 0 1 0 0,-1 0 0 0 0,0 1-1 0 0,0-1 1 0 0,0 0-1 0 0,0 0 1 0 0,0 1-1 0 0,1-1 1 0 0,-1 0-1 0 0,0 0 1 0 0,0 0 0 0 0,0 1-1 0 0,0-1 1 0 0,0 0-1 0 0,0 0 1 0 0,0 1-1 0 0,0-1 1 0 0,0 0-1 0 0,0 1 1 0 0,0-1-1 0 0,0 0 1 0 0,0 0 0 0 0,0 0-1 0 0,0 1 1 0 0,-1-1-1 0 0,1 0 1 0 0,0 0-1 0 0,0 1 1 0 0,0-1-1 0 0,0 0 1 0 0,0 0-1 0 0,0 0 1 0 0,-1 1 0 0 0,1-1-1 0 0,0 0 1 0 0,0 0-1 0 0,0 0 1 0 0,-1 1-1 0 0,-3-4-8 0 0,7-15-5076 0 0,-1 12 3116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57.335"/>
    </inkml:context>
    <inkml:brush xml:id="br0">
      <inkml:brushProperty name="width" value="0.1" units="cm"/>
      <inkml:brushProperty name="height" value="0.1" units="cm"/>
    </inkml:brush>
  </inkml:definitions>
  <inkml:trace contextRef="#ctx0" brushRef="#br0">17 414 6345 0 0,'0'0'24'0'0,"-1"0"1"0"0,1-1-1 0 0,0 1 1 0 0,0 0-1 0 0,0 0 1 0 0,0-1-1 0 0,0 1 1 0 0,0 0-1 0 0,-1 0 1 0 0,1-1-1 0 0,0 1 1 0 0,0 0-1 0 0,0 0 1 0 0,-1 0-1 0 0,1-1 1 0 0,0 1-1 0 0,0 0 1 0 0,-1 0-1 0 0,1 0 1 0 0,0 0-1 0 0,0 0 1 0 0,-1 0 0 0 0,1-1-1 0 0,0 1 1 0 0,-1 0-1 0 0,1 0 1 0 0,0 0-1 0 0,-1 0 1 0 0,1 0 27 0 0,-1 0 1 0 0,1 0-1 0 0,-1 0 1 0 0,1 0-1 0 0,0 0 1 0 0,-1 0-1 0 0,1-1 1 0 0,-1 1-1 0 0,1 0 1 0 0,0 0-1 0 0,-1 0 1 0 0,1-1-1 0 0,0 1 1 0 0,-1 0-1 0 0,1 0 1 0 0,0-1-1 0 0,-1 1 1 0 0,1 0-1 0 0,0-1 1 0 0,0 1-1 0 0,-1 0 1 0 0,1-1-1 0 0,0 1 1 0 0,0 0-1 0 0,0-1 1 0 0,-1 1-1 0 0,1-1 0 0 0,0 1 1 0 0,0 0-1 0 0,0-1 1 0 0,0 0-1 0 0,0-3 97 0 0,1 0-1 0 0,0 0 0 0 0,0-1 0 0 0,0 1 0 0 0,1 0 1 0 0,-1 0-1 0 0,1 1 0 0 0,0-1 0 0 0,0 0 0 0 0,1 0 0 0 0,-1 1 1 0 0,1 0-1 0 0,-1-1 0 0 0,1 1 0 0 0,0 0 0 0 0,4-3 0 0 0,9-8 132 0 0,33-22-1 0 0,-44 33-208 0 0,40-26 279 0 0,1 3 0 0 0,2 2 0 0 0,92-34 0 0 0,161-24 777 0 0,-192 60-689 0 0,1 5 0 0 0,0 5 0 0 0,118 2 0 0 0,-174 12-282 0 0,-1 2 0 0 0,1 3 0 0 0,-1 3 0 0 0,62 18 0 0 0,-22 2 338 0 0,123 59 0 0 0,-187-76-430 0 0,270 139 255 0 0,-295-149-314 0 0,-1 0 0 0 0,1 0 1 0 0,-1 0-1 0 0,0 0 0 0 0,0 1 0 0 0,0-1 1 0 0,4 8-1 0 0,3 2 181 0 0,-11-7 349 0 0,3-13-583 0 0,-1 6-204 0 0,-1 0 0 0 0,1 0-1 0 0,-1-1 1 0 0,1 1 0 0 0,-1 0-1 0 0,1 0 1 0 0,-1-1 0 0 0,0 1 0 0 0,1 0-1 0 0,-1 0 1 0 0,0-1 0 0 0,0 1-1 0 0,0 0 1 0 0,0-1 0 0 0,0 1 0 0 0,0 0-1 0 0,-1-1 1 0 0,1 1 0 0 0,0 0-1 0 0,-1 0 1 0 0,1-1 0 0 0,-1 1 0 0 0,1 0-1 0 0,-1 0 1 0 0,-1-2 0 0 0,0-2-1649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57.675"/>
    </inkml:context>
    <inkml:brush xml:id="br0">
      <inkml:brushProperty name="width" value="0.1" units="cm"/>
      <inkml:brushProperty name="height" value="0.1" units="cm"/>
    </inkml:brush>
  </inkml:definitions>
  <inkml:trace contextRef="#ctx0" brushRef="#br0">20 11 7805 0 0,'0'-1'58'0'0,"0"1"0"0"0,0-1 0 0 0,0 1 0 0 0,0-1-1 0 0,0 1 1 0 0,0-1 0 0 0,1 1 0 0 0,-1-1 0 0 0,0 1 0 0 0,0-1 0 0 0,1 1 0 0 0,-1 0 0 0 0,0-1 0 0 0,1 1 0 0 0,-1-1 0 0 0,0 1 0 0 0,1 0 0 0 0,-1-1 0 0 0,1 1 0 0 0,-1 0 0 0 0,0 0 0 0 0,1-1 0 0 0,-1 1 0 0 0,1 0 0 0 0,-1 0-1 0 0,1 0 1 0 0,-1-1 0 0 0,1 1 0 0 0,-1 0 0 0 0,1 0 0 0 0,-1 0 0 0 0,1 0 0 0 0,-1 0 0 0 0,1 0 0 0 0,-1 0 0 0 0,1 0 0 0 0,-1 0 0 0 0,1 0 0 0 0,-1 0 0 0 0,1 1 0 0 0,-1-1 0 0 0,1 0 0 0 0,-1 0 0 0 0,1 0 0 0 0,-1 1 0 0 0,1-1-1 0 0,-1 0 1 0 0,1 1 0 0 0,-1-1 0 0 0,0 0 0 0 0,1 1 0 0 0,-1-1 0 0 0,0 0 0 0 0,1 1 0 0 0,-1-1 0 0 0,0 1 0 0 0,1-1 0 0 0,-1 0 0 0 0,0 1 0 0 0,0-1 0 0 0,0 1 0 0 0,1 0 0 0 0,10 21 385 0 0,2-1 0 0 0,1-1 0 0 0,0 0 0 0 0,1-1 0 0 0,29 29 0 0 0,6 7-286 0 0,-48-53-150 0 0,6 8 9 0 0,-1-1 0 0 0,1 2 0 0 0,6 11 0 0 0,-13-19 6 0 0,1 0-1 0 0,-1 0 1 0 0,0 0-1 0 0,0 0 1 0 0,0 0-1 0 0,0 0 0 0 0,-1 0 1 0 0,1 1-1 0 0,-1-1 1 0 0,0 0-1 0 0,0 0 1 0 0,0 1-1 0 0,0-1 0 0 0,0 0 1 0 0,-1 0-1 0 0,-1 7 1 0 0,-2-1 23 0 0,1 0 1 0 0,-2 0 0 0 0,1 0-1 0 0,-1-1 1 0 0,-1 0-1 0 0,0 0 1 0 0,0 0 0 0 0,0 0-1 0 0,-1-1 1 0 0,0 0 0 0 0,0-1-1 0 0,-1 1 1 0 0,0-1-1 0 0,0-1 1 0 0,0 0 0 0 0,-1 0-1 0 0,0 0 1 0 0,0-1 0 0 0,0-1-1 0 0,-18 6 1 0 0,14-7-91 0 0,8 0-21 0 0,-1-1-1 0 0,1 0 1 0 0,-1-1-1 0 0,-9 1 0 0 0,13-1-101 0 0,0 0 0 0 0,0-1 0 0 0,0 1 0 0 0,0-1-1 0 0,1 1 1 0 0,-1-1 0 0 0,0 0 0 0 0,0 1-1 0 0,1-1 1 0 0,-1 0 0 0 0,1 0 0 0 0,-1 0-1 0 0,1 0 1 0 0,-1-1 0 0 0,1 1 0 0 0,-1 0 0 0 0,1-1-1 0 0,-2-2 1 0 0,-2-5-1206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3:58.034"/>
    </inkml:context>
    <inkml:brush xml:id="br0">
      <inkml:brushProperty name="width" value="0.1" units="cm"/>
      <inkml:brushProperty name="height" value="0.1" units="cm"/>
    </inkml:brush>
  </inkml:definitions>
  <inkml:trace contextRef="#ctx0" brushRef="#br0">150 77 8365 0 0,'-67'-6'554'0'0,"-16"0"3406"0"0,125-14-2054 0 0,32 7-1868 0 0,2 3 0 0 0,78 0 0 0 0,-101 7-48 0 0,19 1-912 0 0,-93-2-2812 0 0,-95 2-216 0 0,19 4 3679 0 0,96-2 292 0 0,0 0 0 0 0,1 1 0 0 0,-1-1 0 0 0,0 0 1 0 0,0 0-1 0 0,1 0 0 0 0,-1 1 0 0 0,0-1 0 0 0,0 0 0 0 0,1 1 0 0 0,-1-1 0 0 0,0 1 1 0 0,1-1-1 0 0,-1 1 0 0 0,1-1 0 0 0,-1 1 0 0 0,0-1 0 0 0,1 1 0 0 0,-1-1 1 0 0,1 1-1 0 0,0 0 0 0 0,-1-1 0 0 0,1 1 0 0 0,-1 0 0 0 0,1-1 0 0 0,0 1 0 0 0,0 0 1 0 0,-1 0-1 0 0,1-1 0 0 0,0 1 0 0 0,0 2 0 0 0,-2 27 709 0 0,3-22-579 0 0,1 57 1112 0 0,3 0 0 0 0,18 85 0 0 0,42 127 492 0 0,-51-221-1590 0 0,31 102-1868 0 0,-40-139 505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06.739"/>
    </inkml:context>
    <inkml:brush xml:id="br0">
      <inkml:brushProperty name="width" value="0.1" units="cm"/>
      <inkml:brushProperty name="height" value="0.1" units="cm"/>
    </inkml:brush>
  </inkml:definitions>
  <inkml:trace contextRef="#ctx0" brushRef="#br0">43 453 9533 0 0,'0'0'31'0'0,"1"-1"0"0"0,-1 1-1 0 0,0-1 1 0 0,1 1 0 0 0,-1-1 0 0 0,0 1 0 0 0,0-1 0 0 0,0 1 0 0 0,0-1 0 0 0,1 1-1 0 0,-1-1 1 0 0,0 1 0 0 0,0-1 0 0 0,0 1 0 0 0,0-1 0 0 0,0 1 0 0 0,0-1 0 0 0,0 1-1 0 0,0-1 1 0 0,0 1 0 0 0,-1-1 0 0 0,1 1 0 0 0,0-1 0 0 0,0 1 0 0 0,0-1 0 0 0,-1 1-1 0 0,1-1 1 0 0,0 1 0 0 0,0-1 0 0 0,-1 1 0 0 0,1 0 0 0 0,-1-1 0 0 0,-17-7 1349 0 0,17 7-1207 0 0,0 1 0 0 0,-1 0 0 0 0,1 0 0 0 0,0-1 0 0 0,0 1-1 0 0,-1-1 1 0 0,1 1 0 0 0,0-1 0 0 0,0 0 0 0 0,0 1 0 0 0,0-1 0 0 0,-1 0 0 0 0,1 0 0 0 0,0 0-1 0 0,1 0 1 0 0,-1 0 0 0 0,0 0 0 0 0,0 0 0 0 0,0 0 0 0 0,-1-1 0 0 0,3-1-68 0 0,0 1 0 0 0,0 0 0 0 0,0 0 0 0 0,1 0-1 0 0,-1 0 1 0 0,0 0 0 0 0,1 0 0 0 0,-1 1 0 0 0,1-1 0 0 0,-1 0 0 0 0,4-1 0 0 0,-1-2 55 0 0,10-10-57 0 0,1 1 1 0 0,0 1 0 0 0,1 0 0 0 0,0 1 0 0 0,1 1 0 0 0,34-18 0 0 0,-36 22-89 0 0,0 1 0 0 0,0 0 0 0 0,1 1 0 0 0,0 0 1 0 0,0 2-1 0 0,0 0 0 0 0,1 0 0 0 0,31 1 0 0 0,-46 2-8 0 0,1 0-1 0 0,-1 0 1 0 0,1 0 0 0 0,-1 0 0 0 0,0 1-1 0 0,1-1 1 0 0,-1 1 0 0 0,0 0 0 0 0,1 0-1 0 0,-1-1 1 0 0,0 1 0 0 0,0 1-1 0 0,0-1 1 0 0,1 0 0 0 0,-1 1 0 0 0,-1-1-1 0 0,1 1 1 0 0,0-1 0 0 0,0 1 0 0 0,-1 0-1 0 0,1 0 1 0 0,-1 0 0 0 0,1 0 0 0 0,-1 0-1 0 0,0 0 1 0 0,1 0 0 0 0,-1 0-1 0 0,-1 0 1 0 0,1 1 0 0 0,0-1 0 0 0,0 0-1 0 0,-1 1 1 0 0,1-1 0 0 0,-1 1 0 0 0,0-1-1 0 0,0 0 1 0 0,0 1 0 0 0,0-1 0 0 0,0 1-1 0 0,-1 3 1 0 0,-1 9 55 0 0,-1 0-1 0 0,0-1 1 0 0,-1 1-1 0 0,-1-1 1 0 0,0 1-1 0 0,-9 17 1 0 0,-50 76 359 0 0,24-46-127 0 0,12-18-79 0 0,10-17-40 0 0,-18 35 0 0 0,33-54-156 0 0,-1-1 0 0 0,1 1 0 0 0,0 0-1 0 0,1 0 1 0 0,0 1 0 0 0,0-1 0 0 0,1 0 0 0 0,0 1 0 0 0,0 13 0 0 0,1-20-25 0 0,0 1 0 0 0,1-1 0 0 0,-1 1 0 0 0,1-1 0 0 0,-1 1 0 0 0,1-1 1 0 0,0 1-1 0 0,0-1 0 0 0,0 0 0 0 0,0 0 0 0 0,0 1 0 0 0,0-1 1 0 0,1 0-1 0 0,-1 0 0 0 0,1 0 0 0 0,0 0 0 0 0,-1 0 0 0 0,1-1 1 0 0,0 1-1 0 0,0 0 0 0 0,0-1 0 0 0,0 1 0 0 0,0-1 0 0 0,1 0 1 0 0,-1 0-1 0 0,0 0 0 0 0,1 0 0 0 0,-1 0 0 0 0,0 0 0 0 0,1-1 1 0 0,-1 1-1 0 0,1-1 0 0 0,-1 0 0 0 0,1 1 0 0 0,0-1 0 0 0,4-1 0 0 0,5 0-265 0 0,-1 0 0 0 0,1 0-1 0 0,-1-1 1 0 0,0-1 0 0 0,0 0-1 0 0,20-9 1 0 0,-18 6-222 0 0,0-1 0 0 0,0 0 0 0 0,-1-1 0 0 0,-1 0 0 0 0,1-1 0 0 0,-1 0 0 0 0,-1-1 0 0 0,0 0 0 0 0,0-1 0 0 0,-1 0 1 0 0,0 0-1 0 0,-1-1 0 0 0,0 0 0 0 0,-1-1 0 0 0,-1 1 0 0 0,0-1 0 0 0,0-1 0 0 0,-1 1 0 0 0,-1-1 0 0 0,0 0 0 0 0,-1 0 0 0 0,-1 0 0 0 0,0 0 0 0 0,0-24 0 0 0,-2 12 48 0 0,-2 1-1 0 0,0-1 0 0 0,-1 1 1 0 0,-2 0-1 0 0,-14-46 1 0 0,14 53 401 0 0,-52-143 867 0 0,45 134 132 0 0,-1 0 0 0 0,-1 1 0 0 0,-30-43 0 0 0,37 61-525 0 0,-5-7 1439 0 0,12 12-1166 0 0,10 8-644 0 0,-5-1-116 0 0,-1-1-1 0 0,1 1 1 0 0,-1 0-1 0 0,0 1 1 0 0,4 4-1 0 0,10 11-1008 0 0,-6-12 270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8.405"/>
    </inkml:context>
    <inkml:brush xml:id="br0">
      <inkml:brushProperty name="width" value="0.1" units="cm"/>
      <inkml:brushProperty name="height" value="0.1" units="cm"/>
    </inkml:brush>
  </inkml:definitions>
  <inkml:trace contextRef="#ctx0" brushRef="#br0">0 48 6157 0 0,'11'-15'356'0'0,"0"0"-80"0"0,6 10 100 0 0,-4-1 68 0 0,0 0 80 0 0,4 6 92 0 0,-4 6 32 0 0,2 1 44 0 0,0 2-356 0 0,0 6 68 0 0,0-1-96 0 0,-2 3-76 0 0,-5 3-68 0 0,3 2-164 0 0,-9-1-264 0 0,-2-1-356 0 0,0 0-372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07.108"/>
    </inkml:context>
    <inkml:brush xml:id="br0">
      <inkml:brushProperty name="width" value="0.1" units="cm"/>
      <inkml:brushProperty name="height" value="0.1" units="cm"/>
    </inkml:brush>
  </inkml:definitions>
  <inkml:trace contextRef="#ctx0" brushRef="#br0">4 34 9945 0 0,'0'0'11'0'0,"-1"0"0"0"0,1 0 0 0 0,0 0 0 0 0,0 1 0 0 0,0-1 1 0 0,0 0-1 0 0,0 0 0 0 0,0 0 0 0 0,0 0 0 0 0,0 0 0 0 0,0 0 0 0 0,0 0 0 0 0,-1 0 0 0 0,1 0 1 0 0,0 0-1 0 0,0 0 0 0 0,0 0 0 0 0,0 0 0 0 0,0 0 0 0 0,0 0 0 0 0,0-1 0 0 0,0 1 0 0 0,0 0 1 0 0,0 0-1 0 0,-1 0 0 0 0,1 0 0 0 0,0 0 0 0 0,0 0 0 0 0,0 0 0 0 0,0 0 0 0 0,0 0 0 0 0,0 0 1 0 0,0 0-1 0 0,0 0 0 0 0,0 0 0 0 0,0 0 0 0 0,0-1 0 0 0,0 1 0 0 0,0 0 0 0 0,0 0 0 0 0,0 0 1 0 0,0 0-1 0 0,0 0 0 0 0,0 0 0 0 0,0 0 0 0 0,0 0 0 0 0,0 0 0 0 0,0 0 0 0 0,0-1 0 0 0,0 1 1 0 0,0 0-1 0 0,0 0 0 0 0,0 0 0 0 0,0 0 0 0 0,0 0 0 0 0,0 0 0 0 0,0 0 0 0 0,0 0 0 0 0,0 0 1 0 0,0 0-1 0 0,0-1 0 0 0,0 1 0 0 0,0 0 0 0 0,0 0 0 0 0,0 0 0 0 0,0 0 0 0 0,0 0 0 0 0,0 0 1 0 0,11-5 1000 0 0,-9 5-872 0 0,1-1 0 0 0,0 0-1 0 0,0 1 1 0 0,-1-1 0 0 0,1 1 0 0 0,0 0 0 0 0,0 0 0 0 0,3 0 0 0 0,-2 2-108 0 0,0 0 0 0 0,0 0 0 0 0,1 0 0 0 0,-2 0 0 0 0,1 1-1 0 0,0 0 1 0 0,0 0 0 0 0,-1 0 0 0 0,0 0 0 0 0,1 0 0 0 0,-1 1 0 0 0,0-1 0 0 0,-1 1 0 0 0,1 0-1 0 0,-1 0 1 0 0,1 0 0 0 0,-1 0 0 0 0,-1 0 0 0 0,1 0 0 0 0,0 1 0 0 0,0 5 0 0 0,3 8 61 0 0,-1 0 1 0 0,-1 0-1 0 0,2 36 1 0 0,-6-35-181 0 0,0 0 0 0 0,-1 1 0 0 0,-8 34 0 0 0,5-33-1078 0 0,16-63 523 0 0,-1 3 609 0 0,34-107-58 0 0,-39 132 91 0 0,0-1 0 0 0,1 1-1 0 0,1 0 1 0 0,0 1 0 0 0,18-25-1 0 0,-23 36 70 0 0,15-1 108 0 0,-4 2-50 0 0,-13 1-114 0 0,1 1-1 0 0,-1 0 0 0 0,1 0 0 0 0,-1 0 1 0 0,1 0-1 0 0,-1-1 0 0 0,1 1 0 0 0,-1 0 1 0 0,0 0-1 0 0,0 0 0 0 0,1 0 1 0 0,-1 0-1 0 0,0 0 0 0 0,0 0 0 0 0,0 0 1 0 0,0 0-1 0 0,0 0 0 0 0,-1 1 0 0 0,-5 115 629 0 0,2-80-596 0 0,2 0 0 0 0,1 0 0 0 0,6 46 0 0 0,-4-78-99 0 0,0-1 0 0 0,0 1 0 0 0,0-1 0 0 0,1 1 0 0 0,-1-1 0 0 0,1 0 0 0 0,0 0 0 0 0,4 7 0 0 0,-5-10-50 0 0,0 1-1 0 0,0-1 0 0 0,1 0 1 0 0,-1 1-1 0 0,0-1 1 0 0,0 0-1 0 0,1 0 0 0 0,-1 0 1 0 0,0 0-1 0 0,1 0 1 0 0,-1 0-1 0 0,1 0 0 0 0,0-1 1 0 0,-1 1-1 0 0,1 0 1 0 0,-1-1-1 0 0,1 1 0 0 0,0-1 1 0 0,-1 0-1 0 0,1 0 1 0 0,0 0-1 0 0,0 1 0 0 0,-1-1 1 0 0,1-1-1 0 0,2 1 1 0 0,15-4-1159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07.601"/>
    </inkml:context>
    <inkml:brush xml:id="br0">
      <inkml:brushProperty name="width" value="0.1" units="cm"/>
      <inkml:brushProperty name="height" value="0.1" units="cm"/>
    </inkml:brush>
  </inkml:definitions>
  <inkml:trace contextRef="#ctx0" brushRef="#br0">135 41 8893 0 0,'0'-7'-45'0'0,"-1"-20"147"0"0,0 20 847 0 0,-11 25-580 0 0,-37 59 99 0 0,42-64-306 0 0,1 0 0 0 0,0 0 1 0 0,0 1-1 0 0,1 0 0 0 0,1 0 1 0 0,0 0-1 0 0,1 1 1 0 0,-2 28-1 0 0,1-10 46 0 0,1 2-120 0 0,2 0 1 0 0,1 0-1 0 0,8 57 0 0 0,0 34-1776 0 0,-6-104 838 0 0,-1-18 508 0 0,-1 0 0 0 0,1-1 1 0 0,-1 1-1 0 0,0-1 1 0 0,0 1-1 0 0,0 0 1 0 0,0-1-1 0 0,-1 1 0 0 0,1-1 1 0 0,-1 1-1 0 0,0-1 1 0 0,-3 7-1 0 0,4-16-176 0 0,-1-1-1 0 0,1 1 1 0 0,-2-1-1 0 0,-1-9 1 0 0,-2-8 675 0 0,1-4 304 0 0,-11-106 1601 0 0,14 115-1596 0 0,1 0 1 0 0,1 1-1 0 0,1-1 1 0 0,0 0 0 0 0,5-19-1 0 0,-7 38-435 0 0,0 0 0 0 0,1-1-1 0 0,-1 1 1 0 0,0 0 0 0 0,0 0 0 0 0,0-1 0 0 0,0 1-1 0 0,0 0 1 0 0,1-1 0 0 0,-1 1 0 0 0,0 0-1 0 0,0 0 1 0 0,0-1 0 0 0,1 1 0 0 0,-1 0-1 0 0,0 0 1 0 0,1-1 0 0 0,-1 1 0 0 0,0 0 0 0 0,0 0-1 0 0,1 0 1 0 0,-1 0 0 0 0,0 0 0 0 0,1-1-1 0 0,-1 1 1 0 0,0 0 0 0 0,1 0 0 0 0,-1 0-1 0 0,0 0 1 0 0,1 0 0 0 0,13 4 491 0 0,20 17-141 0 0,-22-12-190 0 0,1-2-154 0 0,1 1 0 0 0,0-2 1 0 0,0 0-1 0 0,0 0 0 0 0,1-1 0 0 0,-1-1 1 0 0,1-1-1 0 0,0 0 0 0 0,1-1 1 0 0,-1 0-1 0 0,0-1 0 0 0,1-1 0 0 0,-1 0 1 0 0,0-1-1 0 0,26-6 0 0 0,-26 4-32 0 0,0-1-1 0 0,-1-1 1 0 0,0 0-1 0 0,1 0 1 0 0,23-15-1 0 0,-33 17 0 0 0,0-1-1 0 0,-1 1 1 0 0,1-1-1 0 0,-1 0 0 0 0,1 0 1 0 0,-1-1-1 0 0,6-8 1 0 0,-8 10-2 0 0,0 0 0 0 0,-1 0-1 0 0,1-1 1 0 0,-1 1 0 0 0,0 0 0 0 0,0-1 0 0 0,0 1 0 0 0,0 0 0 0 0,0-1 0 0 0,-1 1 0 0 0,0-1-1 0 0,0 1 1 0 0,0-1 0 0 0,0-4 0 0 0,-1 6 1 0 0,1 0-1 0 0,0 1 1 0 0,0-1 0 0 0,-1 1-1 0 0,1-1 1 0 0,-1 0 0 0 0,1 1-1 0 0,-1-1 1 0 0,0 1 0 0 0,1 0-1 0 0,-1-1 1 0 0,0 1-1 0 0,0-1 1 0 0,0 1 0 0 0,0 0-1 0 0,0 0 1 0 0,-1 0 0 0 0,1 0-1 0 0,0 0 1 0 0,0 0 0 0 0,-3-1-1 0 0,2 1 15 0 0,-1 0-1 0 0,1 0 1 0 0,-1 0-1 0 0,1 1 0 0 0,-1-1 1 0 0,1 1-1 0 0,-1 0 1 0 0,1 0-1 0 0,-1 0 1 0 0,0 0-1 0 0,1 0 1 0 0,-5 2-1 0 0,1-1 48 0 0,-1 1 0 0 0,1 0 1 0 0,-1 0-1 0 0,1 1 0 0 0,0 0 0 0 0,0 0 0 0 0,0 0 1 0 0,0 1-1 0 0,-8 7 0 0 0,4 0 23 0 0,0 1 1 0 0,1 0-1 0 0,0 0 0 0 0,1 1 1 0 0,1 0-1 0 0,0 0 1 0 0,1 1-1 0 0,0 0 0 0 0,1 0 1 0 0,0 0-1 0 0,1 1 0 0 0,1-1 1 0 0,1 1-1 0 0,0 0 0 0 0,0 27 1 0 0,2-37-85 0 0,1 0-1 0 0,-1 0 1 0 0,1 0 0 0 0,0 0 0 0 0,1 0 0 0 0,0 0 0 0 0,-1 0 0 0 0,1 0 0 0 0,1 0 0 0 0,-1-1 0 0 0,1 1 0 0 0,0-1 0 0 0,0 0-1 0 0,0 0 1 0 0,0 0 0 0 0,1 0 0 0 0,0 0 0 0 0,0-1 0 0 0,0 0 0 0 0,0 0 0 0 0,0 0 0 0 0,0 0 0 0 0,1 0 0 0 0,0-1 0 0 0,-1 0-1 0 0,1 0 1 0 0,0 0 0 0 0,0-1 0 0 0,0 0 0 0 0,0 0 0 0 0,0 0 0 0 0,1 0 0 0 0,-1-1 0 0 0,0 0 0 0 0,0 0 0 0 0,6-1 0 0 0,4 0-816 0 0,0-1 0 0 0,28-7 0 0 0,-17 0-472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08.830"/>
    </inkml:context>
    <inkml:brush xml:id="br0">
      <inkml:brushProperty name="width" value="0.1" units="cm"/>
      <inkml:brushProperty name="height" value="0.1" units="cm"/>
    </inkml:brush>
  </inkml:definitions>
  <inkml:trace contextRef="#ctx0" brushRef="#br0">18 429 10461 0 0,'-1'0'29'0'0,"0"0"0"0"0,0-1 0 0 0,0 1 0 0 0,0-1 0 0 0,0 1 0 0 0,0-1 0 0 0,0 1 0 0 0,1-1 0 0 0,-1 1 0 0 0,0-1 0 0 0,0 0 0 0 0,1 0 0 0 0,-1 1 0 0 0,0-1 0 0 0,1 0 0 0 0,-1 0 0 0 0,0 0 0 0 0,1 0 0 0 0,0 0 0 0 0,-1 1 0 0 0,1-1 0 0 0,-1 0 0 0 0,1 0 0 0 0,0 0 0 0 0,0 0 0 0 0,0 0 0 0 0,-1 0 0 0 0,1 0 0 0 0,0-1 0 0 0,0 1 0 0 0,1 0-1 0 0,-1 0 1 0 0,0 0 0 0 0,0 0 0 0 0,0 0 0 0 0,1 0 0 0 0,-1-1 0 0 0,13 13 579 0 0,-1 0-1 0 0,20 22 1 0 0,-19-15-277 0 0,0 0 0 0 0,17 30 0 0 0,-27-41-323 0 0,1-1 0 0 0,-1 1 0 0 0,-1 1 1 0 0,1-1-1 0 0,-1 0 0 0 0,0 1 0 0 0,-1-1 1 0 0,0 1-1 0 0,0 0 0 0 0,0-1 0 0 0,-1 9 1 0 0,0-14-1 0 0,-1-1 0 0 0,1 1 0 0 0,0-1 1 0 0,-1 1-1 0 0,1-1 0 0 0,-1 0 0 0 0,1 1 1 0 0,-1-1-1 0 0,1 1 0 0 0,-1-1 0 0 0,0 0 0 0 0,0 0 1 0 0,0 1-1 0 0,0-1 0 0 0,0 0 0 0 0,0 0 1 0 0,0 0-1 0 0,0 0 0 0 0,0 0 0 0 0,0 0 1 0 0,-1 0-1 0 0,1-1 0 0 0,0 1 0 0 0,0 0 0 0 0,-2 0 1 0 0,4-20 613 0 0,1 1-580 0 0,2 0-1 0 0,-1 0 1 0 0,2 1-1 0 0,0 0 1 0 0,1 0-1 0 0,1 0 1 0 0,1 1-1 0 0,9-16 1 0 0,-9 19-98 0 0,1 1 0 0 0,0 0 0 0 0,0 0 0 0 0,1 0 0 0 0,1 2 0 0 0,0-1 0 0 0,0 1 0 0 0,1 1 0 0 0,24-15 0 0 0,-33 22-10 0 0,-1 1 0 0 0,1-1-1 0 0,0 1 1 0 0,0 0 0 0 0,0 0 0 0 0,-1 0 0 0 0,1 0 0 0 0,0 0 0 0 0,0 1 0 0 0,1-1 0 0 0,-1 1 0 0 0,0 0 0 0 0,0 0 0 0 0,0 0-1 0 0,0 0 1 0 0,0 0 0 0 0,3 2 0 0 0,-3-1-56 0 0,-1 0 1 0 0,0 0-1 0 0,0 0 0 0 0,0 1 0 0 0,-1-1 0 0 0,1 1 0 0 0,0-1 0 0 0,0 1 0 0 0,-1-1 1 0 0,1 1-1 0 0,-1 0 0 0 0,1 0 0 0 0,-1 0 0 0 0,0 0 0 0 0,0 0 0 0 0,0 0 1 0 0,0 0-1 0 0,0 1 0 0 0,-1-1 0 0 0,1 0 0 0 0,0 0 0 0 0,-1 4 0 0 0,4 13-1035 0 0,1-1 0 0 0,8 23 0 0 0,-9-32 910 0 0,0-1 0 0 0,1 0 1 0 0,0 0-1 0 0,0 0 0 0 0,0 0 1 0 0,12 11-1 0 0,-15-17 242 0 0,6 7-73 0 0,1 0 0 0 0,0 0 0 0 0,19 12 0 0 0,-26-20 139 0 0,-1 0 0 0 0,1 1 1 0 0,0-1-1 0 0,0 0 0 0 0,-1 0 0 0 0,1 0 0 0 0,0-1 1 0 0,0 1-1 0 0,0 0 0 0 0,0-1 0 0 0,0 1 0 0 0,0-1 1 0 0,0 0-1 0 0,0 0 0 0 0,0 0 0 0 0,0 0 0 0 0,0 0 1 0 0,1 0-1 0 0,-1 0 0 0 0,0 0 0 0 0,0-1 0 0 0,0 1 1 0 0,0-1-1 0 0,0 0 0 0 0,-1 0 0 0 0,1 0 0 0 0,0 1 1 0 0,0-2-1 0 0,0 1 0 0 0,-1 0 0 0 0,3-2 0 0 0,10-15 1732 0 0,-13 16-1476 0 0,1-1 0 0 0,0 1 0 0 0,0-1 0 0 0,0 1 0 0 0,0 0 0 0 0,0 0 0 0 0,0 0 0 0 0,3-2 0 0 0,-4 3-91 0 0,12-6 441 0 0,-13 6-655 0 0,0 1 1 0 0,0 0 0 0 0,0 0 0 0 0,1 0 0 0 0,-1 0-1 0 0,0-1 1 0 0,0 1 0 0 0,0 0 0 0 0,0 0-1 0 0,1 0 1 0 0,-1 0 0 0 0,0 0 0 0 0,0 0 0 0 0,0 0-1 0 0,1 0 1 0 0,-1 0 0 0 0,0-1 0 0 0,0 1 0 0 0,0 0-1 0 0,1 0 1 0 0,-1 0 0 0 0,0 0 0 0 0,0 0 0 0 0,1 0-1 0 0,-1 0 1 0 0,0 1 0 0 0,0-1 0 0 0,0 0 0 0 0,1 0-1 0 0,-1 0 1 0 0,0 0 0 0 0,0 0 0 0 0,0 0-1 0 0,1 0 1 0 0,-1 0 0 0 0,0 0 0 0 0,0 1 0 0 0,0-1-1 0 0,0 0 1 0 0,1 0 0 0 0,-1 0 0 0 0,0 0 0 0 0,0 0-1 0 0,0 1 1 0 0,0-1 0 0 0,0 0 0 0 0,0 0 0 0 0,1 0-1 0 0,-1 1 1 0 0,0-1 0 0 0,-13 24 622 0 0,12-18-633 0 0,1 1 0 0 0,0-1 0 0 0,0 0 0 0 0,0 0 0 0 0,1 0 0 0 0,2 10 0 0 0,2 22 6 0 0,-5-37-7 0 0,0-1 1 0 0,0 0-1 0 0,0 1 0 0 0,0-1 1 0 0,0 1-1 0 0,0-1 1 0 0,0 0-1 0 0,0 1 0 0 0,0-1 1 0 0,0 1-1 0 0,0-1 1 0 0,0 0-1 0 0,0 1 1 0 0,0-1-1 0 0,1 0 0 0 0,-1 1 1 0 0,0-1-1 0 0,0 0 1 0 0,0 1-1 0 0,1-1 1 0 0,-1 0-1 0 0,0 1 0 0 0,0-1 1 0 0,0 0-1 0 0,1 1 1 0 0,-1-1-1 0 0,1 1 0 0 0,7-8 9 0 0,12-23-31 0 0,-15 21 17 0 0,-4 7 4 0 0,4-7-1 0 0,1 1 0 0 0,0 0 0 0 0,0 0 0 0 0,0 1 0 0 0,1 0 0 0 0,9-8-1 0 0,-14 14 3 0 0,0-1 0 0 0,0 1-1 0 0,0 0 1 0 0,1 0-1 0 0,-1 0 1 0 0,0 0 0 0 0,1 0-1 0 0,-1 1 1 0 0,0-1-1 0 0,1 1 1 0 0,-1-1 0 0 0,1 1-1 0 0,-1 0 1 0 0,1 0-1 0 0,-1 0 1 0 0,1 0 0 0 0,-1 1-1 0 0,0-1 1 0 0,1 1-1 0 0,-1-1 1 0 0,1 1 0 0 0,-1 0-1 0 0,0 0 1 0 0,0 0-1 0 0,1 0 1 0 0,-1 0 0 0 0,0 1-1 0 0,0-1 1 0 0,0 0-1 0 0,3 4 1 0 0,20 16 35 0 0,-14-12 13 0 0,-1 0 0 0 0,1-1 0 0 0,14 8 0 0 0,-20-14-23 0 0,-1 0 1 0 0,1 0 0 0 0,-1-1-1 0 0,1 1 1 0 0,-1-1-1 0 0,1 0 1 0 0,0 0 0 0 0,0-1-1 0 0,0 1 1 0 0,-1-1 0 0 0,1 0-1 0 0,9-1 1 0 0,127-26-8 0 0,-63 12-17 0 0,-69 13 3 0 0,-1 1-1 0 0,1-2 0 0 0,-1 1 1 0 0,0-1-1 0 0,1 0 0 0 0,-1-1 1 0 0,7-4-1 0 0,-10 4-6 0 0,0 0-1 0 0,0 0 1 0 0,0 0-1 0 0,-1-1 1 0 0,1 0 0 0 0,-1 1-1 0 0,-1-2 1 0 0,1 1-1 0 0,-1 0 1 0 0,4-9-1 0 0,-3 9-3 0 0,-1-1 0 0 0,-1 0 0 0 0,1-1-1 0 0,-1 1 1 0 0,0 0 0 0 0,0-1 0 0 0,-1 1 0 0 0,0-1-1 0 0,0 0 1 0 0,-1 1 0 0 0,0-1 0 0 0,0 0-1 0 0,0 1 1 0 0,-1-1 0 0 0,0 0 0 0 0,0 1-1 0 0,0-1 1 0 0,-1 1 0 0 0,0-1 0 0 0,-1 1 0 0 0,1 0-1 0 0,-5-6 1 0 0,6 11 1 0 0,1 0-1 0 0,-1 0 1 0 0,0 0 0 0 0,0 1-1 0 0,0-1 1 0 0,0 0 0 0 0,0 1-1 0 0,0-1 1 0 0,0 1 0 0 0,0-1-1 0 0,0 1 1 0 0,0-1 0 0 0,0 1-1 0 0,0 0 1 0 0,0 0 0 0 0,0-1-1 0 0,0 1 1 0 0,-1 0 0 0 0,1 0-1 0 0,0 0 1 0 0,0 0 0 0 0,0 0-1 0 0,0 1 1 0 0,0-1 0 0 0,0 0-1 0 0,-1 0 1 0 0,1 1 0 0 0,0-1-1 0 0,0 1 1 0 0,0-1 0 0 0,0 1 0 0 0,0-1-1 0 0,-1 2 1 0 0,-5 2-11 0 0,0 0 0 0 0,1 0 0 0 0,-11 8 0 0 0,-2 4-10 0 0,-36 31 68 0 0,50-43-32 0 0,1 1-1 0 0,0-1 0 0 0,1 1 1 0 0,-1-1-1 0 0,1 1 0 0 0,0 0 1 0 0,0 0-1 0 0,1 1 0 0 0,-4 7 1 0 0,5-10 0 0 0,1 0 0 0 0,-1-1 0 0 0,1 1 0 0 0,-1 0 0 0 0,1 0 0 0 0,0 0 0 0 0,0-1 0 0 0,0 1 0 0 0,1 0 0 0 0,-1 0 0 0 0,0 0 0 0 0,1-1 0 0 0,0 1 0 0 0,0 0 0 0 0,0-1 0 0 0,0 1 0 0 0,0 0 0 0 0,0-1 0 0 0,3 4 0 0 0,-3-5-9 0 0,1 0 0 0 0,-1 1 1 0 0,1-1-1 0 0,-1 0 0 0 0,1 0 0 0 0,-1 0 0 0 0,1 0 0 0 0,0 0 0 0 0,0 0 0 0 0,-1-1 0 0 0,1 1 0 0 0,0 0 0 0 0,0-1 1 0 0,0 0-1 0 0,0 1 0 0 0,0-1 0 0 0,-1 0 0 0 0,1 0 0 0 0,0 0 0 0 0,0 0 0 0 0,0 0 0 0 0,0-1 0 0 0,0 1 0 0 0,0 0 1 0 0,0-1-1 0 0,-1 1 0 0 0,1-1 0 0 0,0 0 0 0 0,2-1 0 0 0,15-6-128 0 0,0-2 0 0 0,0 0 0 0 0,-1-1 0 0 0,-1-1-1 0 0,25-21 1 0 0,-41 32 129 0 0,11-11-19 0 0,-12 12 18 0 0,1 0 1 0 0,-1 0-1 0 0,0-1 0 0 0,0 1 0 0 0,1 0 0 0 0,-1 0 0 0 0,0 0 0 0 0,0-1 0 0 0,1 1 0 0 0,-1 0 1 0 0,0 0-1 0 0,0-1 0 0 0,0 1 0 0 0,0 0 0 0 0,0-1 0 0 0,1 1 0 0 0,-1 0 0 0 0,0-1 0 0 0,0 1 1 0 0,0 0-1 0 0,0-1 0 0 0,0 1 0 0 0,0 0 0 0 0,0-1 0 0 0,0 1 0 0 0,0 0 0 0 0,0-1 0 0 0,0 1 0 0 0,0 0 1 0 0,0 0-1 0 0,-1-1 0 0 0,1 1 0 0 0,0 0 0 0 0,0-1 0 0 0,0 1 0 0 0,-1-1 0 0 0,-1 5 3 0 0,-1 0 0 0 0,1 0-1 0 0,-1 0 1 0 0,1 0-1 0 0,0 0 1 0 0,-2 9 0 0 0,0 1 102 0 0,0-1 60 0 0,0 1-1 0 0,-3 23 1 0 0,7-35-134 0 0,-1 1 1 0 0,1 0-1 0 0,0-1 1 0 0,0 1-1 0 0,0 0 1 0 0,0-1-1 0 0,1 1 1 0 0,-1 0-1 0 0,1-1 1 0 0,0 1-1 0 0,-1 0 1 0 0,1-1-1 0 0,0 1 1 0 0,1-1-1 0 0,-1 0 1 0 0,0 1-1 0 0,1-1 1 0 0,-1 0-1 0 0,1 0 1 0 0,2 3-1 0 0,-2-4-18 0 0,0 0 0 0 0,-1 0-1 0 0,1-1 1 0 0,0 1 0 0 0,0-1-1 0 0,0 1 1 0 0,0-1 0 0 0,0 0-1 0 0,0 1 1 0 0,0-1 0 0 0,0 0 0 0 0,-1 0-1 0 0,1-1 1 0 0,0 1 0 0 0,0 0-1 0 0,0-1 1 0 0,0 1 0 0 0,0-1 0 0 0,0 1-1 0 0,0-1 1 0 0,-1 0 0 0 0,1 0-1 0 0,0 0 1 0 0,-1 0 0 0 0,3-1 0 0 0,5-4-39 0 0,0 0 0 0 0,-1 0 1 0 0,10-10-1 0 0,117-114-938 0 0,-126 120 931 0 0,0 0 0 0 0,0-1 0 0 0,-1 0 0 0 0,0 0 0 0 0,-1-1 0 0 0,0 0-1 0 0,-1 0 1 0 0,0-1 0 0 0,-1 1 0 0 0,-1-1 0 0 0,0-1 0 0 0,3-17 0 0 0,-2 1 20 0 0,-1-1 1 0 0,-2-1 0 0 0,-1 1 0 0 0,-4-41-1 0 0,3 65 14 0 0,-1-1 0 0 0,0 1-1 0 0,0-1 1 0 0,-1 1 0 0 0,0 0-1 0 0,0-1 1 0 0,-7-11 0 0 0,9 18-2 0 0,0 1 0 0 0,0-1 0 0 0,0 1 0 0 0,0 0 0 0 0,-1-1 0 0 0,1 1 0 0 0,0 0 0 0 0,0-1 0 0 0,-1 1 0 0 0,1 0 0 0 0,0 0 0 0 0,0-1 0 0 0,-1 1 0 0 0,1 0 0 0 0,0 0 0 0 0,-1-1 0 0 0,1 1 0 0 0,0 0 0 0 0,-1 0 0 0 0,1 0 0 0 0,-1 0 0 0 0,1 0 0 0 0,0-1 0 0 0,-1 1 0 0 0,1 0 0 0 0,0 0 0 0 0,-1 0 0 0 0,1 0 0 0 0,-1 0 0 0 0,0 0 0 0 0,-7 10 67 0 0,-1 19 149 0 0,9-27-193 0 0,-5 23 335 0 0,1 2 0 0 0,1-1 0 0 0,1 0 0 0 0,2 1 0 0 0,1-1 0 0 0,0 0 0 0 0,2 1-1 0 0,1-1 1 0 0,1 0 0 0 0,2-1 0 0 0,0 1 0 0 0,2-1 0 0 0,14 30 0 0 0,-20-49-393 0 0,1 0 0 0 0,-1 0 0 0 0,1 0 0 0 0,1-1 0 0 0,-1 0 0 0 0,1 0 0 0 0,5 5 0 0 0,-6-6-508 0 0,0-1-1 0 0,0 0 1 0 0,0-1-1 0 0,0 1 1 0 0,1-1-1 0 0,5 3 0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13.838"/>
    </inkml:context>
    <inkml:brush xml:id="br0">
      <inkml:brushProperty name="width" value="0.1" units="cm"/>
      <inkml:brushProperty name="height" value="0.1" units="cm"/>
    </inkml:brush>
  </inkml:definitions>
  <inkml:trace contextRef="#ctx0" brushRef="#br0">3 130 11165 0 0,'0'0'2623'0'0,"-1"-3"-2338"0"0,0-11-85 0 0,1 11 690 0 0,7 20-657 0 0,23 49 22 0 0,-22-50 928 0 0,15 25-965 0 0,72 129-20 0 0,-39-68 128 0 0,-23-31-82 0 0,-23-48-130 0 0,1 1 0 0 0,0-2 1 0 0,2 1-1 0 0,0-1 0 0 0,30 35 1 0 0,-42-56-86 0 0,-1-1 1 0 0,0 1 0 0 0,1-1-1 0 0,-1 1 1 0 0,1-1-1 0 0,-1 1 1 0 0,1-1 0 0 0,-1 1-1 0 0,1-1 1 0 0,0 1 0 0 0,-1-1-1 0 0,1 0 1 0 0,-1 1 0 0 0,1-1-1 0 0,0 0 1 0 0,-1 0-1 0 0,1 1 1 0 0,0-1 0 0 0,-1 0-1 0 0,1 0 1 0 0,0 0 0 0 0,0 0-1 0 0,-1 0 1 0 0,1 0 0 0 0,0 0-1 0 0,-1 0 1 0 0,1 0-1 0 0,0 0 1 0 0,-1 0 0 0 0,1 0-1 0 0,0-1 1 0 0,-1 1 0 0 0,1 0-1 0 0,0-1 1 0 0,-1 1 0 0 0,1 0-1 0 0,0-1 1 0 0,-1 1-1 0 0,1-1 1 0 0,-1 1 0 0 0,1 0-1 0 0,-1-1 1 0 0,1 0 0 0 0,-1 1-1 0 0,1-1 1 0 0,0 0-1 0 0,2-5 49 0 0,0 0 0 0 0,0 0 0 0 0,0 0 0 0 0,2-10-1 0 0,2-2-30 0 0,14-29-76 0 0,-3 0 0 0 0,-2-2 0 0 0,-1 0 0 0 0,-3 0 0 0 0,-3-1 0 0 0,-1-1 0 0 0,-2 1 0 0 0,-3-1 0 0 0,-4-65 0 0 0,1 73-41 0 0,0 31-36 0 0,1 1-1 0 0,-2-1 1 0 0,1 0 0 0 0,-2 1-1 0 0,1-1 1 0 0,-5-14 0 0 0,5 25 76 0 0,1 1 0 0 0,0-1 1 0 0,0 1-1 0 0,0 0 0 0 0,0-1 0 0 0,0 1 1 0 0,0 0-1 0 0,-1-1 0 0 0,1 1 1 0 0,0 0-1 0 0,0-1 0 0 0,-1 1 0 0 0,1 0 1 0 0,0 0-1 0 0,0-1 0 0 0,-1 1 1 0 0,1 0-1 0 0,0 0 0 0 0,-1-1 0 0 0,1 1 1 0 0,0 0-1 0 0,-1 0 0 0 0,1 0 1 0 0,0 0-1 0 0,-1 0 0 0 0,1-1 0 0 0,0 1 1 0 0,-1 0-1 0 0,1 0 0 0 0,-1 0 1 0 0,1 0-1 0 0,0 0 0 0 0,-1 0 0 0 0,1 0 1 0 0,0 0-1 0 0,-1 0 0 0 0,1 0 0 0 0,-1 1 1 0 0,1-1-1 0 0,0 0 0 0 0,-1 0 1 0 0,1 0-1 0 0,0 0 0 0 0,-1 0 0 0 0,1 1 1 0 0,0-1-1 0 0,-1 0 0 0 0,1 0 1 0 0,0 1-1 0 0,0-1 0 0 0,-1 0 0 0 0,1 0 1 0 0,0 1-1 0 0,0-1 0 0 0,-1 0 1 0 0,1 1-1 0 0,0-1 0 0 0,0 0 0 0 0,0 1 1 0 0,0-1-1 0 0,-1 1 0 0 0,-10 22-1049 0 0,11-21 976 0 0,0 0 1 0 0,0 0-1 0 0,1 0 0 0 0,-1-1 0 0 0,0 1 1 0 0,1 0-1 0 0,-1 0 0 0 0,1 0 0 0 0,-1-1 1 0 0,1 1-1 0 0,0 0 0 0 0,0-1 0 0 0,0 1 1 0 0,0 0-1 0 0,0-1 0 0 0,0 1 0 0 0,0-1 1 0 0,0 0-1 0 0,1 1 0 0 0,-1-1 0 0 0,2 1 1 0 0,-1 0-173 0 0,0-1 0 0 0,0 1-1 0 0,0-1 1 0 0,0 0 0 0 0,0 0 0 0 0,0 0 0 0 0,0 0 0 0 0,1 0 0 0 0,-1 0 0 0 0,0-1 0 0 0,1 1 0 0 0,-1-1 0 0 0,0 1 0 0 0,1-1 0 0 0,-1 0 0 0 0,4 0 0 0 0,3-1-924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14.178"/>
    </inkml:context>
    <inkml:brush xml:id="br0">
      <inkml:brushProperty name="width" value="0.1" units="cm"/>
      <inkml:brushProperty name="height" value="0.1" units="cm"/>
    </inkml:brush>
  </inkml:definitions>
  <inkml:trace contextRef="#ctx0" brushRef="#br0">1 47 10153 0 0,'0'0'3'0'0,"-1"-3"154"0"0,1 0-1 0 0,0 0 1 0 0,0 0-1 0 0,0 0 1 0 0,1 0-1 0 0,-1 0 1 0 0,1 0 0 0 0,-1 0-1 0 0,1 0 1 0 0,0 0-1 0 0,0 0 1 0 0,1 1-1 0 0,2-7 389 0 0,-4 30 292 0 0,5 63 564 0 0,3-1-1 0 0,27 117 0 0 0,-2-14-69 0 0,-5-34-922 0 0,-28-151-418 0 0,0-1 0 0 0,0 1 0 0 0,0 0 0 0 0,0-1 0 0 0,0 1-1 0 0,1-1 1 0 0,-1 1 0 0 0,0 0 0 0 0,1-1 0 0 0,-1 1-1 0 0,0-1 1 0 0,1 1 0 0 0,-1-1 0 0 0,0 1 0 0 0,1-1 0 0 0,-1 1-1 0 0,1-1 1 0 0,-1 0 0 0 0,2 1 0 0 0,6-4-1630 0 0,-7 2 1225 0 0,1-1 1 0 0,-1 1-1 0 0,0-1 0 0 0,0 1 0 0 0,0-1 0 0 0,0 1 0 0 0,-1-1 0 0 0,1 0 0 0 0,0 1 1 0 0,-1-1-1 0 0,1-3 0 0 0,0-5-1487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14.628"/>
    </inkml:context>
    <inkml:brush xml:id="br0">
      <inkml:brushProperty name="width" value="0.1" units="cm"/>
      <inkml:brushProperty name="height" value="0.1" units="cm"/>
    </inkml:brush>
  </inkml:definitions>
  <inkml:trace contextRef="#ctx0" brushRef="#br0">71 16 10393 0 0,'2'-4'137'0'0,"2"-7"1454"0"0,-11 15-583 0 0,3 0-887 0 0,0 1-1 0 0,0-1 1 0 0,1 1 0 0 0,-1 0-1 0 0,1 0 1 0 0,0 0 0 0 0,0 0-1 0 0,1 0 1 0 0,-1 1 0 0 0,1 0-1 0 0,0-1 1 0 0,-1 9-1 0 0,-2 11-57 0 0,-3 41 0 0 0,4-26 147 0 0,-2-3-81 0 0,3-1-1 0 0,0 1 1 0 0,3 0-1 0 0,5 47 0 0 0,-4-78-109 0 0,0 0 0 0 0,0 0-1 0 0,1-1 1 0 0,0 1-1 0 0,0-1 1 0 0,0 1-1 0 0,1-1 1 0 0,0 0-1 0 0,0 0 1 0 0,0 0-1 0 0,1 0 1 0 0,-1 0 0 0 0,1-1-1 0 0,0 0 1 0 0,1 0-1 0 0,-1 0 1 0 0,1 0-1 0 0,-1 0 1 0 0,1-1-1 0 0,0 0 1 0 0,1 0 0 0 0,-1-1-1 0 0,0 1 1 0 0,1-1-1 0 0,6 2 1 0 0,-4-2-8 0 0,1 0 1 0 0,-1-1 0 0 0,1 0 0 0 0,-1 0-1 0 0,1-1 1 0 0,-1 0 0 0 0,1 0-1 0 0,-1-1 1 0 0,1 0 0 0 0,-1 0 0 0 0,1-1-1 0 0,-1-1 1 0 0,0 1 0 0 0,0-1-1 0 0,0 0 1 0 0,14-9 0 0 0,-17 9-9 0 0,0 0 1 0 0,0-1-1 0 0,0 1 1 0 0,-1-1-1 0 0,0 0 1 0 0,0 0-1 0 0,0-1 1 0 0,0 1-1 0 0,-1-1 1 0 0,0 0-1 0 0,1 0 1 0 0,-2 0-1 0 0,1 0 0 0 0,-1-1 1 0 0,3-5-1 0 0,-4 6-8 0 0,0 0 0 0 0,-1 0 0 0 0,1 0-1 0 0,-1 0 1 0 0,0 0 0 0 0,0 0 0 0 0,-1 0 0 0 0,1 0-1 0 0,-1 0 1 0 0,0 1 0 0 0,0-1 0 0 0,-1 0-1 0 0,0 0 1 0 0,1 1 0 0 0,-2-1 0 0 0,1 1-1 0 0,0-1 1 0 0,-4-4 0 0 0,-11-12-41 0 0,12 16 49 0 0,0-1-1 0 0,1 1 1 0 0,0-1-1 0 0,0 0 1 0 0,-4-9-1 0 0,7 13-1 0 0,1 1 0 0 0,-1-1-1 0 0,1 1 1 0 0,-1-1 0 0 0,1 0 0 0 0,0 1-1 0 0,0-1 1 0 0,0 1 0 0 0,0-1 0 0 0,0 0 0 0 0,0 1-1 0 0,0-1 1 0 0,0 0 0 0 0,1 1 0 0 0,-1-1-1 0 0,1 0 1 0 0,-1 1 0 0 0,1-1 0 0 0,0 1-1 0 0,-1-1 1 0 0,1 1 0 0 0,0 0 0 0 0,0-1-1 0 0,0 1 1 0 0,0 0 0 0 0,0-1 0 0 0,0 1-1 0 0,2-1 1 0 0,3-3-7 0 0,0-1 1 0 0,0 1-1 0 0,1 1 0 0 0,0-1 1 0 0,0 1-1 0 0,0 1 0 0 0,0-1 0 0 0,0 1 1 0 0,1 0-1 0 0,0 1 0 0 0,-1 0 1 0 0,1 0-1 0 0,15-1 0 0 0,-19 3 18 0 0,-1 1 0 0 0,1-1 0 0 0,-1 1 0 0 0,1 0 0 0 0,-1 0 0 0 0,0 1 0 0 0,0-1 0 0 0,1 1 0 0 0,-1 0 0 0 0,0-1-1 0 0,0 1 1 0 0,-1 1 0 0 0,1-1 0 0 0,0 0 0 0 0,-1 1 0 0 0,1-1 0 0 0,-1 1 0 0 0,3 3 0 0 0,5 8 183 0 0,-1 1 1 0 0,11 20-1 0 0,-17-29-124 0 0,4 9 54 0 0,-2 0 1 0 0,1 0 0 0 0,-2 1 0 0 0,0 0 0 0 0,-1 0-1 0 0,0 0 1 0 0,-2 0 0 0 0,0 0 0 0 0,0 0 0 0 0,-2 0 0 0 0,0 1-1 0 0,-1-1 1 0 0,-4 18 0 0 0,-1-4-1955 0 0,-20 50 0 0 0,24-71 1279 0 0,-6 15-1270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15.263"/>
    </inkml:context>
    <inkml:brush xml:id="br0">
      <inkml:brushProperty name="width" value="0.1" units="cm"/>
      <inkml:brushProperty name="height" value="0.1" units="cm"/>
    </inkml:brush>
  </inkml:definitions>
  <inkml:trace contextRef="#ctx0" brushRef="#br0">87 324 6625 0 0,'-29'5'656'0'0,"25"-5"-449"0"0,0 1 0 0 0,0-1 1 0 0,-1 1-1 0 0,1 0 0 0 0,0 0 0 0 0,0 0 0 0 0,0 1 0 0 0,1-1 1 0 0,-1 1-1 0 0,0 0 0 0 0,1 0 0 0 0,-5 3 0 0 0,7-4-168 0 0,1-1-1 0 0,0 0 1 0 0,0 0-1 0 0,0 0 1 0 0,0 0-1 0 0,-1 0 1 0 0,1 0-1 0 0,0 1 1 0 0,0-1 0 0 0,0 0-1 0 0,0 0 1 0 0,0 0-1 0 0,0 1 1 0 0,0-1-1 0 0,0 0 1 0 0,-1 0-1 0 0,1 0 1 0 0,0 1-1 0 0,0-1 1 0 0,0 0-1 0 0,0 0 1 0 0,0 0-1 0 0,0 1 1 0 0,0-1-1 0 0,0 0 1 0 0,0 0-1 0 0,0 0 1 0 0,0 1 0 0 0,0-1-1 0 0,0 0 1 0 0,1 0-1 0 0,-1 0 1 0 0,0 1-1 0 0,0-1 1 0 0,0 0-1 0 0,0 0 1 0 0,0 0-1 0 0,0 0 1 0 0,0 1-1 0 0,0-1 1 0 0,1 0-1 0 0,10 4 680 0 0,13-2-62 0 0,76-14 595 0 0,125-31-1 0 0,-74 12-885 0 0,830-115 1305 0 0,-195 75-947 0 0,-461 23-738 0 0,-286 38-868 0 0,-50 24-2273 0 0,-5-9 1474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52.240"/>
    </inkml:context>
    <inkml:brush xml:id="br0">
      <inkml:brushProperty name="width" value="0.1" units="cm"/>
      <inkml:brushProperty name="height" value="0.1" units="cm"/>
    </inkml:brush>
  </inkml:definitions>
  <inkml:trace contextRef="#ctx0" brushRef="#br0">30 238 5973 0 0,'0'0'2236'0'0,"-5"3"-1606"0"0,0 1-328 0 0,-4 3-38 0 0,-2-2 4041 0 0,13 0-3560 0 0,7 18 3218 0 0,28-33-3614 0 0,112-30-42 0 0,-82 19-55 0 0,58-28-36 0 0,5-9 101 0 0,-46 20-202 0 0,-75 34-156 0 0,106-39 249 0 0,-98 38-471 0 0,0 1 0 0 0,0 0 0 0 0,1 1 0 0 0,32-1 0 0 0,-46 2-814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29.055"/>
    </inkml:context>
    <inkml:brush xml:id="br0">
      <inkml:brushProperty name="width" value="0.1" units="cm"/>
      <inkml:brushProperty name="height" value="0.1" units="cm"/>
    </inkml:brush>
  </inkml:definitions>
  <inkml:trace contextRef="#ctx0" brushRef="#br0">608 78 4372 0 0,'1'-1'148'0'0,"0"0"0"0"0,1 0 0 0 0,-1-1 0 0 0,0 1-1 0 0,0 0 1 0 0,1 0 0 0 0,-1 0 0 0 0,0 1-1 0 0,1-1 1 0 0,-1 0 0 0 0,1 0 0 0 0,-1 1 0 0 0,1-1-1 0 0,0 1 1 0 0,-1-1 0 0 0,3 1 0 0 0,-4 0-64 0 0,1 0 1 0 0,-1-1 0 0 0,0 1 0 0 0,1 0-1 0 0,-1 0 1 0 0,0 0 0 0 0,0 0 0 0 0,1 0-1 0 0,-1 0 1 0 0,0 0 0 0 0,0-1 0 0 0,1 1-1 0 0,-1 0 1 0 0,0 0 0 0 0,0 0 0 0 0,1-1-1 0 0,-1 1 1 0 0,0 0 0 0 0,0 0 0 0 0,0-1-1 0 0,0 1 1 0 0,1 0 0 0 0,-1 0 0 0 0,0-1-1 0 0,0 1 1 0 0,0 0 0 0 0,0-1 0 0 0,0 1-1 0 0,0 0 1 0 0,0-1 0 0 0,0 1 0 0 0,0 0-1 0 0,0 0 1 0 0,0-1 0 0 0,0 1 0 0 0,0 0-1 0 0,0-1 1 0 0,0 1 0 0 0,0 0 0 0 0,0-1-1 0 0,0 1 1 0 0,0 0 0 0 0,0 0 0 0 0,0-1-1 0 0,-1 1 1 0 0,1 0 0 0 0,0 0 0 0 0,0-1-1 0 0,0 1 1 0 0,-1 0 0 0 0,1 0 0 0 0,0-1-1 0 0,-13-16 1341 0 0,7 13-1426 0 0,1 0 1 0 0,-1 0 0 0 0,0 1 0 0 0,0 0 0 0 0,0 0 0 0 0,0 1 0 0 0,0 0 0 0 0,-1 0 0 0 0,1 0 0 0 0,-1 1 0 0 0,-10-2 0 0 0,7 3 20 0 0,0 0 0 0 0,0 0 0 0 0,0 1-1 0 0,0 1 1 0 0,0-1 0 0 0,-19 7 0 0 0,4 1 113 0 0,1 2-1 0 0,0 0 1 0 0,1 2-1 0 0,-43 30 1 0 0,36-21 72 0 0,0 2 1 0 0,1 1-1 0 0,1 2 1 0 0,2 0-1 0 0,1 2 1 0 0,1 1-1 0 0,1 0 1 0 0,-31 58-1 0 0,50-81-144 0 0,1-1 0 0 0,0 1 0 0 0,1 0 0 0 0,0 0 0 0 0,0 0 0 0 0,0 0 0 0 0,1 0 0 0 0,0 1-1 0 0,0-1 1 0 0,1 11 0 0 0,0-14-36 0 0,1 0 0 0 0,0 0-1 0 0,-1-1 1 0 0,1 1 0 0 0,1-1 0 0 0,-1 1-1 0 0,0-1 1 0 0,1 1 0 0 0,0-1 0 0 0,0 0-1 0 0,0 0 1 0 0,0 0 0 0 0,0 0 0 0 0,0 0-1 0 0,1 0 1 0 0,0-1 0 0 0,-1 1 0 0 0,1-1-1 0 0,0 0 1 0 0,0 1 0 0 0,0-1-1 0 0,4 1 1 0 0,7 3-11 0 0,0 0 0 0 0,0-1 0 0 0,0-1-1 0 0,1 0 1 0 0,0-1 0 0 0,-1 0 0 0 0,1-1 0 0 0,0-1-1 0 0,0-1 1 0 0,16 0 0 0 0,22-5-64 0 0,77-16-1 0 0,-88 13-53 0 0,0-1-641 0 0,-1-2 1 0 0,-1-1-1 0 0,0-2 1 0 0,0-2-1 0 0,47-26 1 0 0,-72 33-130 0 0,0 0 0 0 0,0-1 1 0 0,-1-1-1 0 0,16-15 0 0 0,-18 12-238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29.625"/>
    </inkml:context>
    <inkml:brush xml:id="br0">
      <inkml:brushProperty name="width" value="0.1" units="cm"/>
      <inkml:brushProperty name="height" value="0.1" units="cm"/>
    </inkml:brush>
  </inkml:definitions>
  <inkml:trace contextRef="#ctx0" brushRef="#br0">264 451 6625 0 0,'4'-3'28'0'0,"0"0"-1"0"0,0 0 1 0 0,0 1 0 0 0,0-1 0 0 0,1 1 0 0 0,-1 0 0 0 0,0 0 0 0 0,6-1 0 0 0,13-6 865 0 0,-22 9-861 0 0,-1 0 1 0 0,0 0 0 0 0,0 0 0 0 0,1 0-1 0 0,-1 0 1 0 0,0 0 0 0 0,0 0 0 0 0,0 0-1 0 0,1 0 1 0 0,-1-1 0 0 0,0 1-1 0 0,0 0 1 0 0,1 0 0 0 0,-1 0 0 0 0,0 0-1 0 0,0-1 1 0 0,0 1 0 0 0,0 0-1 0 0,1 0 1 0 0,-1 0 0 0 0,0-1 0 0 0,0 1-1 0 0,0 0 1 0 0,0 0 0 0 0,0 0 0 0 0,0-1-1 0 0,1 1 1 0 0,-1 0 0 0 0,0 0-1 0 0,0-1 1 0 0,0 1 0 0 0,0 0 0 0 0,0 0-1 0 0,0-1 1 0 0,0 1 0 0 0,0 0 0 0 0,0 0-1 0 0,0-1 1 0 0,-10-5 585 0 0,-15 1-23 0 0,10 5-460 0 0,0 2 1 0 0,0 0 0 0 0,0 0 0 0 0,0 2 0 0 0,0 0 0 0 0,1 0 0 0 0,0 1-1 0 0,0 1 1 0 0,0 1 0 0 0,1 0 0 0 0,-1 0 0 0 0,2 1 0 0 0,-1 1-1 0 0,1 0 1 0 0,1 1 0 0 0,0 0 0 0 0,0 1 0 0 0,1 0 0 0 0,-12 16 0 0 0,19-22-112 0 0,0 1 1 0 0,0-1 0 0 0,0 1 0 0 0,0 0 0 0 0,1 0-1 0 0,0 0 1 0 0,0 0 0 0 0,1 1 0 0 0,-1-1 0 0 0,2 0-1 0 0,-1 1 1 0 0,1-1 0 0 0,0 11 0 0 0,0-14-14 0 0,1 0 0 0 0,-1 0 0 0 0,1 0 0 0 0,0-1 0 0 0,0 1 0 0 0,0 0 0 0 0,0-1 0 0 0,0 1 0 0 0,1-1 0 0 0,-1 1 0 0 0,1-1 0 0 0,0 0 1 0 0,-1 0-1 0 0,1 1 0 0 0,0-1 0 0 0,0 0 0 0 0,0-1 0 0 0,1 1 0 0 0,-1 0 0 0 0,0-1 0 0 0,1 1 0 0 0,-1-1 0 0 0,1 0 0 0 0,0 1 0 0 0,-1-1 0 0 0,1-1 0 0 0,0 1 0 0 0,-1 0 0 0 0,1-1 0 0 0,0 1 0 0 0,0-1 1 0 0,5 0-1 0 0,-1 0-31 0 0,-1 0 0 0 0,0-1 0 0 0,0 1 0 0 0,1-1 0 0 0,-1-1 1 0 0,0 1-1 0 0,0-1 0 0 0,9-4 0 0 0,44-27-416 0 0,-34 19 261 0 0,-15 8 114 0 0,-9 5 46 0 0,1-1 1 0 0,0 1-1 0 0,0 0 1 0 0,-1 0 0 0 0,1 1-1 0 0,0-1 1 0 0,0 0 0 0 0,0 1-1 0 0,0-1 1 0 0,3 0-1 0 0,-4 2 8 0 0,0-1-1 0 0,0 0 0 0 0,0 1 0 0 0,0-1 0 0 0,0 1 0 0 0,0-1 1 0 0,0 1-1 0 0,-1-1 0 0 0,1 1 0 0 0,0 0 0 0 0,0 0 0 0 0,0-1 0 0 0,-1 1 1 0 0,1 0-1 0 0,0 0 0 0 0,-1 0 0 0 0,1 0 0 0 0,-1 0 0 0 0,1-1 1 0 0,-1 1-1 0 0,1 0 0 0 0,-1 0 0 0 0,1 2 0 0 0,-1-1 13 0 0,1 0 0 0 0,0 0 0 0 0,0 0 0 0 0,0-1 0 0 0,0 1 1 0 0,0 0-1 0 0,0 0 0 0 0,0-1 0 0 0,1 1 0 0 0,-1-1 0 0 0,1 1 0 0 0,-1-1 0 0 0,1 1 0 0 0,-1-1 0 0 0,1 0 0 0 0,0 0 0 0 0,0 0 0 0 0,-1 0 0 0 0,1 0 0 0 0,0 0 1 0 0,0 0-1 0 0,0-1 0 0 0,0 1 0 0 0,0-1 0 0 0,0 0 0 0 0,0 1 0 0 0,0-1 0 0 0,0 0 0 0 0,0 0 0 0 0,1 0 0 0 0,-1 0 0 0 0,0-1 0 0 0,0 1 0 0 0,0 0 0 0 0,0-1 1 0 0,0 0-1 0 0,0 1 0 0 0,0-1 0 0 0,2-1 0 0 0,14-6-11 0 0,-1 0-1 0 0,0 0 1 0 0,0-2 0 0 0,20-15-1 0 0,58-53-433 0 0,-73 59 288 0 0,-5 3-11 0 0,0 0-1 0 0,-1-1 0 0 0,-1-1 0 0 0,0 0 0 0 0,-2-1 0 0 0,0 0 0 0 0,-1-1 0 0 0,17-41 1 0 0,-22 42 131 0 0,0 0 0 0 0,-2 0 0 0 0,0-1 0 0 0,-1 1 0 0 0,-1-1 0 0 0,-1 0 0 0 0,0 0 0 0 0,-2 0 0 0 0,-1 0 0 0 0,-4-34 0 0 0,4 49 52 0 0,0 0 0 0 0,0 0 1 0 0,0 1-1 0 0,-1-1 0 0 0,1 0 0 0 0,-1 1 0 0 0,0-1 0 0 0,-4-5 0 0 0,5 9-8 0 0,0 0-1 0 0,0 0 0 0 0,0 0 1 0 0,0 0-1 0 0,0 0 0 0 0,0 0 1 0 0,0 1-1 0 0,0-1 1 0 0,0 0-1 0 0,0 1 0 0 0,-1-1 1 0 0,1 1-1 0 0,0-1 0 0 0,0 1 1 0 0,-1 0-1 0 0,1-1 0 0 0,0 1 1 0 0,0 0-1 0 0,-1 0 1 0 0,1 0-1 0 0,0 0 0 0 0,-1 0 1 0 0,1 0-1 0 0,0 0 0 0 0,-1 1 1 0 0,1-1-1 0 0,0 0 0 0 0,0 1 1 0 0,-1-1-1 0 0,1 1 0 0 0,0-1 1 0 0,0 1-1 0 0,0 0 1 0 0,0-1-1 0 0,-2 2 0 0 0,-7 5 88 0 0,0 1-1 0 0,0-1 0 0 0,0 2 1 0 0,1-1-1 0 0,1 1 0 0 0,0 0 1 0 0,0 1-1 0 0,0 0 0 0 0,1 0 1 0 0,1 1-1 0 0,0 0 0 0 0,0 0 0 0 0,-5 17 1 0 0,3-6 125 0 0,2 0 1 0 0,0 0-1 0 0,1 0 1 0 0,1 1 0 0 0,2 0-1 0 0,-1 31 1 0 0,3-29 0 0 0,2 0 0 0 0,0 0 0 0 0,2-1 1 0 0,7 26-1 0 0,-8-38-203 0 0,0 0 1 0 0,2 0-1 0 0,-1-1 0 0 0,2 1 1 0 0,-1-1-1 0 0,2 0 0 0 0,-1-1 1 0 0,1 0-1 0 0,1 0 0 0 0,8 9 1 0 0,-10-14-274 0 0,0-1 1 0 0,1 0 0 0 0,-1-1-1 0 0,1 1 1 0 0,-1-1 0 0 0,1-1-1 0 0,0 1 1 0 0,0-1 0 0 0,0 0-1 0 0,11 1 1 0 0,4-1-1044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8.851"/>
    </inkml:context>
    <inkml:brush xml:id="br0">
      <inkml:brushProperty name="width" value="0.1" units="cm"/>
      <inkml:brushProperty name="height" value="0.1" units="cm"/>
    </inkml:brush>
  </inkml:definitions>
  <inkml:trace contextRef="#ctx0" brushRef="#br0">0 0 9297 0 0,'0'0'94'0'0,"10"1"231"0"0,-13 13 278 0 0,1-1-1 0 0,-2 24 1 0 0,17 821 3020 0 0,9-558-3559 0 0,-20-274-307 0 0,9 42-1 0 0,-9-59-293 0 0,1 0 0 0 0,0 0 0 0 0,0 0 1 0 0,0 0-1 0 0,1-1 0 0 0,1 1 0 0 0,8 12 0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0.025"/>
    </inkml:context>
    <inkml:brush xml:id="br0">
      <inkml:brushProperty name="width" value="0.1" units="cm"/>
      <inkml:brushProperty name="height" value="0.1" units="cm"/>
    </inkml:brush>
  </inkml:definitions>
  <inkml:trace contextRef="#ctx0" brushRef="#br0">64 68 7777 0 0,'-2'-9'168'0'0,"1"6"-83"0"0,0 0 1 0 0,1 1-1 0 0,-1-1 1 0 0,1 0-1 0 0,0 0 0 0 0,-1 1 1 0 0,1-1-1 0 0,1-5 0 0 0,-1 7-8 0 0,0 0 0 0 0,0 0 0 0 0,0 0 0 0 0,0 0 0 0 0,0 0 0 0 0,0 0-1 0 0,0-1 1 0 0,-1 1 0 0 0,1 0 0 0 0,0 0 0 0 0,-1 0 0 0 0,1 0 0 0 0,-1 0-1 0 0,1 0 1 0 0,-1 0 0 0 0,0 0 0 0 0,1 0 0 0 0,-1 1 0 0 0,0-1-1 0 0,0 0 1 0 0,1 0 0 0 0,-1 1 0 0 0,0-1 0 0 0,0 0 0 0 0,0 1 0 0 0,0-1-1 0 0,0 1 1 0 0,0-1 0 0 0,0 1 0 0 0,0-1 0 0 0,0 1 0 0 0,0 0 0 0 0,0-1-1 0 0,0 1 1 0 0,0 0 0 0 0,0 0 0 0 0,-1 0 0 0 0,1 0 0 0 0,0 0 0 0 0,0 0-1 0 0,0 0 1 0 0,0 0 0 0 0,0 1 0 0 0,0-1 0 0 0,0 0 0 0 0,0 1-1 0 0,0-1 1 0 0,0 0 0 0 0,0 1 0 0 0,0-1 0 0 0,0 1 0 0 0,0 0 0 0 0,0-1-1 0 0,0 1 1 0 0,0 0 0 0 0,0 0 0 0 0,1-1 0 0 0,-1 1 0 0 0,0 0 0 0 0,1 0-1 0 0,-1 0 1 0 0,0 0 0 0 0,0 2 0 0 0,-2 7-27 0 0,1 1 1 0 0,0-1 0 0 0,1 0-1 0 0,0 1 1 0 0,1 0-1 0 0,1 15 1 0 0,-1 6 48 0 0,8 285-104 0 0,11-204-2980 0 0,-20-102 1274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0.352"/>
    </inkml:context>
    <inkml:brush xml:id="br0">
      <inkml:brushProperty name="width" value="0.1" units="cm"/>
      <inkml:brushProperty name="height" value="0.1" units="cm"/>
    </inkml:brush>
  </inkml:definitions>
  <inkml:trace contextRef="#ctx0" brushRef="#br0">15 456 5941 0 0,'-4'-28'123'0'0,"2"0"0"0"0,0 0 1 0 0,4-36-1 0 0,-2 45 57 0 0,-4-32-1 0 0,3 42-59 0 0,-1 0-1 0 0,1 0 0 0 0,1 0 1 0 0,0 0-1 0 0,0 0 0 0 0,1 0 1 0 0,0-1-1 0 0,0 1 0 0 0,1 1 1 0 0,1-1-1 0 0,-1 0 0 0 0,7-14 1 0 0,-4 15-1 0 0,0 1 1 0 0,1-1-1 0 0,0 1 1 0 0,0 0 0 0 0,0 1-1 0 0,1 0 1 0 0,0 0-1 0 0,0 0 1 0 0,1 1-1 0 0,-1 0 1 0 0,1 0 0 0 0,0 1-1 0 0,1 0 1 0 0,-1 0-1 0 0,1 1 1 0 0,0 0-1 0 0,-1 1 1 0 0,1-1-1 0 0,12 0 1 0 0,-5 1-60 0 0,0 1-1 0 0,0 0 1 0 0,-1 1-1 0 0,1 0 1 0 0,0 2-1 0 0,0 0 1 0 0,0 0-1 0 0,-1 2 1 0 0,1 0-1 0 0,20 8 1 0 0,-29-9-63 0 0,1 1 0 0 0,-1 0 0 0 0,0 0-1 0 0,-1 0 1 0 0,1 1 0 0 0,-1 0 0 0 0,0 1 0 0 0,0-1-1 0 0,0 1 1 0 0,-1 0 0 0 0,0 0 0 0 0,0 1 0 0 0,0 0 0 0 0,-1 0-1 0 0,0 0 1 0 0,-1 0 0 0 0,1 0 0 0 0,-2 1 0 0 0,1 0-1 0 0,-1-1 1 0 0,0 1 0 0 0,2 16 0 0 0,-3-13 4 0 0,-1 1 1 0 0,0-1-1 0 0,0 0 1 0 0,-1 1 0 0 0,-1-1-1 0 0,0 0 1 0 0,-1 0-1 0 0,0 0 1 0 0,0 0-1 0 0,-1 0 1 0 0,0-1-1 0 0,-1 0 1 0 0,-1 0-1 0 0,1 0 1 0 0,-15 17-1 0 0,4-8-23 0 0,-1-1 0 0 0,-2-1-1 0 0,1-1 1 0 0,-2 0 0 0 0,0-2-1 0 0,-23 13 1 0 0,-7 1-892 0 0,-80 30 1 0 0,117-53 437 0 0,1-1 1 0 0,-19 2 0 0 0,10-1-337 0 0,7-1-68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0.689"/>
    </inkml:context>
    <inkml:brush xml:id="br0">
      <inkml:brushProperty name="width" value="0.1" units="cm"/>
      <inkml:brushProperty name="height" value="0.1" units="cm"/>
    </inkml:brush>
  </inkml:definitions>
  <inkml:trace contextRef="#ctx0" brushRef="#br0">4 228 7133 0 0,'-3'-1'522'0'0,"6"-6"2039"0"0,2 2-1848 0 0,11-3-194 0 0,-7 6-471 0 0,-1 1 1 0 0,1 0-1 0 0,-1 1 1 0 0,1 0-1 0 0,-1 1 1 0 0,1-1-1 0 0,-1 2 1 0 0,1-1-1 0 0,-1 1 1 0 0,0 0-1 0 0,1 1 1 0 0,-1 0-1 0 0,-1 0 1 0 0,1 1-1 0 0,0 0 1 0 0,-1 0-1 0 0,0 1 1 0 0,0 0-1 0 0,0 0 1 0 0,0 0-1 0 0,-1 1 1 0 0,0 0-1 0 0,0 1 1 0 0,-1-1-1 0 0,0 1 1 0 0,7 11-1 0 0,-11-16-47 0 0,1 1 1 0 0,-1 0-1 0 0,0 0 0 0 0,0 0 1 0 0,0 0-1 0 0,0 0 0 0 0,-1 0 1 0 0,1 0-1 0 0,-1 0 0 0 0,0 1 1 0 0,0-1-1 0 0,0 0 0 0 0,0 0 1 0 0,0 0-1 0 0,-1 0 0 0 0,1 0 1 0 0,-1 0-1 0 0,0 0 0 0 0,0 0 1 0 0,0 0-1 0 0,0 0 0 0 0,-1 0 0 0 0,1 0 1 0 0,-1 0-1 0 0,0-1 0 0 0,1 1 1 0 0,-1-1-1 0 0,0 1 0 0 0,-1-1 1 0 0,1 0-1 0 0,0 0 0 0 0,-1 0 1 0 0,1 0-1 0 0,-1 0 0 0 0,0-1 1 0 0,1 1-1 0 0,-1-1 0 0 0,0 1 1 0 0,0-1-1 0 0,0 0 0 0 0,-4 1 1 0 0,6-2 0 0 0,1 0 0 0 0,-1 0 0 0 0,0 0 0 0 0,0 0 0 0 0,1 0 0 0 0,-1 0 0 0 0,0 0 0 0 0,1 0 0 0 0,-1 0 0 0 0,0 0 0 0 0,0 0 0 0 0,1 0 0 0 0,-1-1 0 0 0,0 1 0 0 0,1 0 0 0 0,-1-1 0 0 0,1 1 0 0 0,-1 0 0 0 0,0-1 0 0 0,1 1 0 0 0,-1 0 0 0 0,1-1 0 0 0,-1 1 0 0 0,1-1 0 0 0,-1 1 0 0 0,0-2 0 0 0,0 0-2 0 0,0 1 0 0 0,1-1 0 0 0,-1 1 0 0 0,1-1 1 0 0,-1 0-1 0 0,1 1 0 0 0,0-1 0 0 0,0 0 1 0 0,0 1-1 0 0,0-1 0 0 0,0-1 0 0 0,0-5-1 0 0,2 0-1 0 0,-1 1 1 0 0,5-15-1 0 0,1 3-3 0 0,1 0 0 0 0,1 1 0 0 0,1 0 0 0 0,14-20 0 0 0,53-63-305 0 0,-72 96 247 0 0,12-16-371 0 0,33-32 1 0 0,-45 48 148 0 0,1 1 0 0 0,-1 0 0 0 0,1-1 0 0 0,0 2-1 0 0,0-1 1 0 0,0 1 0 0 0,0 0 0 0 0,1 0 0 0 0,-1 1-1 0 0,1 0 1 0 0,0 0 0 0 0,8-1 0 0 0,1 3-729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1.014"/>
    </inkml:context>
    <inkml:brush xml:id="br0">
      <inkml:brushProperty name="width" value="0.1" units="cm"/>
      <inkml:brushProperty name="height" value="0.1" units="cm"/>
    </inkml:brush>
  </inkml:definitions>
  <inkml:trace contextRef="#ctx0" brushRef="#br0">36 151 7165 0 0,'-3'2'284'0'0,"0"-1"1"0"0,0 1 0 0 0,0 1 0 0 0,1-1 0 0 0,-1 0-1 0 0,1 1 1 0 0,0-1 0 0 0,-1 1 0 0 0,1 0-1 0 0,0 0 1 0 0,1 0 0 0 0,-4 5 0 0 0,5-7-206 0 0,-1 1 0 0 0,1 0 0 0 0,0 0 0 0 0,0 0 0 0 0,-1 0 0 0 0,1-1 0 0 0,0 1 0 0 0,0 0 0 0 0,1 0 0 0 0,-1 0 0 0 0,0-1 0 0 0,1 1 0 0 0,-1 0 0 0 0,1 0 0 0 0,-1 0 0 0 0,1-1 0 0 0,0 1 0 0 0,0-1 1 0 0,0 1-1 0 0,0 0 0 0 0,0-1 0 0 0,0 1 0 0 0,0-1 0 0 0,0 0 0 0 0,1 1 0 0 0,-1-1 0 0 0,3 2 0 0 0,3 2-28 0 0,-1-1 0 0 0,0 0 0 0 0,1 0 0 0 0,0-1 1 0 0,0 0-1 0 0,0 0 0 0 0,0 0 0 0 0,1-1 0 0 0,-1 0 0 0 0,1-1 0 0 0,-1 0 1 0 0,1 0-1 0 0,-1 0 0 0 0,12-1 0 0 0,-8-1-104 0 0,0 1 0 0 0,0-2 0 0 0,0 1 0 0 0,0-2 0 0 0,0 1 0 0 0,-1-2 0 0 0,1 1 0 0 0,-1-1 0 0 0,12-7 0 0 0,-18 8 3 0 0,0 0 1 0 0,0 0 0 0 0,-1 0-1 0 0,0 0 1 0 0,1-1 0 0 0,-1 1-1 0 0,0-1 1 0 0,-1 0 0 0 0,1 0-1 0 0,-1 0 1 0 0,1 0 0 0 0,-1-1 0 0 0,-1 1-1 0 0,1-1 1 0 0,-1 1 0 0 0,1-1-1 0 0,-1 1 1 0 0,0-1 0 0 0,-1 0-1 0 0,1 1 1 0 0,-1-1 0 0 0,0 0-1 0 0,0 0 1 0 0,-2-8 0 0 0,1 4 12 0 0,0-1 0 0 0,-1 1-1 0 0,-1 0 1 0 0,1 0 0 0 0,-1 0 0 0 0,-1 1 0 0 0,1-1 0 0 0,-1 1 0 0 0,-1 0 0 0 0,0 0 0 0 0,-10-13-1 0 0,14 20 37 0 0,0 0-1 0 0,0-1 1 0 0,0 1-1 0 0,0 1 0 0 0,-1-1 1 0 0,1 0-1 0 0,0 0 1 0 0,0 0-1 0 0,-1 0 1 0 0,1 1-1 0 0,0-1 0 0 0,-1 1 1 0 0,1-1-1 0 0,-1 1 1 0 0,1 0-1 0 0,-1-1 0 0 0,1 1 1 0 0,-1 0-1 0 0,1 0 1 0 0,-1 0-1 0 0,1 0 0 0 0,-3 0 1 0 0,0 1 0 0 0,1 0 0 0 0,0 0 0 0 0,0 1 0 0 0,1-1 0 0 0,-1 1 0 0 0,0-1 0 0 0,0 1 0 0 0,1 0 0 0 0,-1 0 0 0 0,-3 3 0 0 0,-3 4 42 0 0,1 1 0 0 0,-1 0-1 0 0,2 1 1 0 0,-11 16 0 0 0,7-6 135 0 0,0 0 1 0 0,1 1-1 0 0,1 0 0 0 0,-11 41 0 0 0,18-55-137 0 0,0 0 0 0 0,1 0 0 0 0,0 0 0 0 0,0 0 0 0 0,0 0 0 0 0,1 0 0 0 0,1 0 0 0 0,-1 0 0 0 0,1 0 0 0 0,1 0 0 0 0,-1 0 0 0 0,1 0 0 0 0,1 0 0 0 0,-1 0 0 0 0,1-1 0 0 0,1 1 0 0 0,6 11 0 0 0,-7-16-80 0 0,0 0 0 0 0,0 0 1 0 0,0 0-1 0 0,0 0 0 0 0,1-1 1 0 0,-1 1-1 0 0,1-1 0 0 0,-1 0 0 0 0,1 0 1 0 0,0 0-1 0 0,0 0 0 0 0,0-1 1 0 0,0 1-1 0 0,0-1 0 0 0,0 0 0 0 0,6 0 1 0 0,0 0-433 0 0,1 0 1 0 0,-1-1 0 0 0,0 0-1 0 0,1-1 1 0 0,16-3 0 0 0,1-2-907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1.652"/>
    </inkml:context>
    <inkml:brush xml:id="br0">
      <inkml:brushProperty name="width" value="0.1" units="cm"/>
      <inkml:brushProperty name="height" value="0.1" units="cm"/>
    </inkml:brush>
  </inkml:definitions>
  <inkml:trace contextRef="#ctx0" brushRef="#br0">3 161 8165 0 0,'-1'-9'343'0'0,"0"0"0"0"0,0 0 0 0 0,1 0 0 0 0,0-1 0 0 0,3-13 0 0 0,-3 22-319 0 0,0 1 0 0 0,0 0 0 0 0,0 0 1 0 0,0 0-1 0 0,0 0 0 0 0,0 0 0 0 0,0-1 0 0 0,0 1 0 0 0,0 0 1 0 0,0 0-1 0 0,0 0 0 0 0,0 0 0 0 0,1 0 0 0 0,-1 0 0 0 0,0 0 1 0 0,0-1-1 0 0,0 1 0 0 0,0 0 0 0 0,0 0 0 0 0,0 0 0 0 0,0 0 1 0 0,0 0-1 0 0,0 0 0 0 0,1 0 0 0 0,-1 0 0 0 0,0 0 0 0 0,0-1 1 0 0,0 1-1 0 0,0 0 0 0 0,0 0 0 0 0,0 0 0 0 0,0 0 0 0 0,1 0 0 0 0,-1 0 1 0 0,0 0-1 0 0,0 0 0 0 0,0 0 0 0 0,0 0 0 0 0,0 0 0 0 0,1 0 1 0 0,-1 0-1 0 0,0 0 0 0 0,0 0 0 0 0,0 0 0 0 0,0 0 0 0 0,0 0 1 0 0,0 0-1 0 0,1 0 0 0 0,-1 1 0 0 0,0-1 0 0 0,8 7 380 0 0,7 13-127 0 0,6 25 220 0 0,-1 1-1 0 0,-2 0 1 0 0,15 63-1 0 0,-31-68-480 0 0,-2-31-33 0 0,0-9 14 0 0,0-1 0 0 0,0 0 0 0 0,0 0 0 0 0,0 0 0 0 0,0 0 0 0 0,0 0 0 0 0,0 0 0 0 0,-1 0 0 0 0,1 0 0 0 0,0 0 0 0 0,0 0 0 0 0,0 0 0 0 0,0 0-1 0 0,0 0 1 0 0,0 0 0 0 0,0 1 0 0 0,-1-1 0 0 0,1 0 0 0 0,0 0 0 0 0,0 0 0 0 0,0 0 0 0 0,0 0 0 0 0,0 0 0 0 0,0 0 0 0 0,0 0 0 0 0,-1 0 0 0 0,1-1 0 0 0,0 1 0 0 0,0 0-1 0 0,0 0 1 0 0,0 0 0 0 0,0 0 0 0 0,0 0 0 0 0,0 0 0 0 0,-1 0 0 0 0,1 0 0 0 0,0 0 0 0 0,0 0 0 0 0,0 0 0 0 0,0 0 0 0 0,0 0 0 0 0,0 0 0 0 0,0-1 0 0 0,0 1 0 0 0,0 0 0 0 0,0 0-1 0 0,0 0 1 0 0,-1 0 0 0 0,1 0 0 0 0,0 0 0 0 0,0 0 0 0 0,0-1 0 0 0,0 1 0 0 0,0 0 0 0 0,0 0 0 0 0,0 0 0 0 0,0 0 0 0 0,0 0 0 0 0,0-1 0 0 0,-5-7-180 0 0,3-8 35 0 0,2 0 0 0 0,-1-1 1 0 0,2 1-1 0 0,0 0 1 0 0,1 0-1 0 0,8-29 1 0 0,-4 12 78 0 0,12-44-54 0 0,-16 70 105 0 0,0 0 0 0 0,1 1 0 0 0,0-1 0 0 0,0 1 0 0 0,0 0 0 0 0,1 0 0 0 0,0 0 0 0 0,0 0 0 0 0,5-6 0 0 0,-7 10 4 0 0,0 1 1 0 0,0-1-1 0 0,0 0 1 0 0,0 1-1 0 0,0-1 1 0 0,1 1-1 0 0,-1 0 1 0 0,0 0-1 0 0,1-1 1 0 0,-1 1-1 0 0,0 1 1 0 0,1-1-1 0 0,0 0 1 0 0,-1 1-1 0 0,1-1 1 0 0,-1 1-1 0 0,1 0 1 0 0,3 0-1 0 0,-4 0 8 0 0,0 1-1 0 0,0 0 1 0 0,0-1-1 0 0,0 1 1 0 0,-1 0-1 0 0,1 0 1 0 0,0 0 0 0 0,-1 0-1 0 0,1 0 1 0 0,-1 0-1 0 0,1 1 1 0 0,-1-1-1 0 0,0 1 1 0 0,1-1-1 0 0,-1 1 1 0 0,0-1-1 0 0,0 1 1 0 0,0-1-1 0 0,0 1 1 0 0,0 0-1 0 0,-1 0 1 0 0,1-1-1 0 0,0 1 1 0 0,-1 0 0 0 0,1 3-1 0 0,3 12 96 0 0,-1 0-1 0 0,-1 1 0 0 0,-1-1 1 0 0,-1 26-1 0 0,0-19 158 0 0,4 32 0 0 0,-3-48-227 0 0,1 1 1 0 0,0-1 0 0 0,5 13 0 0 0,-6-20-19 0 0,-1 1 1 0 0,1 0-1 0 0,0-1 0 0 0,-1 1 0 0 0,1-1 1 0 0,0 1-1 0 0,0-1 0 0 0,0 1 0 0 0,0-1 1 0 0,0 1-1 0 0,0-1 0 0 0,0 0 1 0 0,1 0-1 0 0,-1 0 0 0 0,0 1 0 0 0,1-1 1 0 0,-1 0-1 0 0,1-1 0 0 0,-1 1 0 0 0,1 0 1 0 0,0 0-1 0 0,-1-1 0 0 0,3 1 1 0 0,-2-2-41 0 0,1 0 0 0 0,-1 0 0 0 0,1 0 0 0 0,-1-1 0 0 0,0 1 0 0 0,0-1 0 0 0,1 1 1 0 0,-1-1-1 0 0,0 0 0 0 0,-1 0 0 0 0,1 0 0 0 0,0 0 0 0 0,0 0 0 0 0,1-4 0 0 0,3-1-144 0 0,13-20-189 0 0,0-1 0 0 0,-1-1 0 0 0,-2-1-1 0 0,22-57 1 0 0,-20 45 369 0 0,-15 37 1 0 0,10-22-22 0 0,-13 25 22 0 0,1 1 1 0 0,0 0-1 0 0,-1 0 1 0 0,1-1-1 0 0,0 1 1 0 0,0 0-1 0 0,0 0 1 0 0,0 0-1 0 0,0 0 1 0 0,0 0-1 0 0,0 0 1 0 0,0 0 0 0 0,1 0-1 0 0,1-1 1 0 0,-2 2 1 0 0,-1 1 1 0 0,1-1 0 0 0,-1 0 0 0 0,0 0 0 0 0,1 1-1 0 0,-1-1 1 0 0,1 0 0 0 0,-1 1 0 0 0,0-1 0 0 0,1 0-1 0 0,-1 1 1 0 0,0-1 0 0 0,1 0 0 0 0,-1 1-1 0 0,0-1 1 0 0,0 1 0 0 0,0-1 0 0 0,1 1 0 0 0,-1-1-1 0 0,0 1 1 0 0,0-1 0 0 0,0 0 0 0 0,0 1 0 0 0,0-1-1 0 0,0 1 1 0 0,0 0 0 0 0,3 17 116 0 0,-2-16-95 0 0,4 47 328 0 0,-4-35-199 0 0,0 1-1 0 0,1-1 1 0 0,0 0 0 0 0,1 0 0 0 0,1 0-1 0 0,0 0 1 0 0,1-1 0 0 0,11 22-1 0 0,-11-27-79 0 0,0-1 0 0 0,0 1-1 0 0,1-1 1 0 0,0-1-1 0 0,0 1 1 0 0,0-1 0 0 0,1 0-1 0 0,0-1 1 0 0,13 9-1 0 0,-16-12-67 0 0,-1 0-1 0 0,1-1 0 0 0,0 1 1 0 0,-1-1-1 0 0,1 0 1 0 0,0 0-1 0 0,0 0 1 0 0,0-1-1 0 0,0 1 0 0 0,0-1 1 0 0,0 0-1 0 0,0 0 1 0 0,0 0-1 0 0,0-1 0 0 0,0 0 1 0 0,0 1-1 0 0,-1-1 1 0 0,1-1-1 0 0,0 1 0 0 0,0 0 1 0 0,-1-1-1 0 0,1 0 1 0 0,-1 0-1 0 0,6-3 1 0 0,-3 0-118 0 0,0 0 1 0 0,-1 0 0 0 0,1-1-1 0 0,-1 0 1 0 0,0 0 0 0 0,0 0-1 0 0,-1 0 1 0 0,1-1-1 0 0,-1 1 1 0 0,-1-1 0 0 0,0 0-1 0 0,0-1 1 0 0,0 1 0 0 0,-1 0-1 0 0,0-1 1 0 0,2-10 0 0 0,0-13-353 0 0,-1 0 1 0 0,-2-55-1 0 0,-1 52 456 0 0,-3 6-57 0 0,2 24 5 0 0,0 19 8 0 0,0 29 64 0 0,0-19 35 0 0,3 30 1 0 0,-2-53-96 0 0,3 19 83 0 0,-3-20-82 0 0,0-1-1 0 0,0 0 0 0 0,0 1 0 0 0,0-1 1 0 0,0 1-1 0 0,0-1 0 0 0,0 1 0 0 0,0-1 1 0 0,0 0-1 0 0,0 1 0 0 0,0-1 0 0 0,0 1 1 0 0,0-1-1 0 0,1 0 0 0 0,-1 1 1 0 0,0-1-1 0 0,0 1 0 0 0,0-1 0 0 0,1 0 1 0 0,-1 1-1 0 0,0-1 0 0 0,0 0 0 0 0,1 0 1 0 0,-1 1-1 0 0,0-1 0 0 0,1 0 0 0 0,-1 1 1 0 0,0-1-1 0 0,1 0 0 0 0,-1 0 0 0 0,1 0 1 0 0,-1 1-1 0 0,0-1 0 0 0,1 0 1 0 0,-1 0-1 0 0,1 0 0 0 0,1-2-792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1.990"/>
    </inkml:context>
    <inkml:brush xml:id="br0">
      <inkml:brushProperty name="width" value="0.1" units="cm"/>
      <inkml:brushProperty name="height" value="0.1" units="cm"/>
    </inkml:brush>
  </inkml:definitions>
  <inkml:trace contextRef="#ctx0" brushRef="#br0">14 2 6721 0 0,'-5'0'-124'0'0,"1"-1"148"0"0,6 2-132 0 0,-4 6 184 0 0,0-1-180 0 0,2 4 172 0 0,-2 2-156 0 0,4 1 176 0 0,0 5-80 0 0,0-2-88 0 0,0 3-16 0 0,-2 1-332 0 0,9-3-44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2.332"/>
    </inkml:context>
    <inkml:brush xml:id="br0">
      <inkml:brushProperty name="width" value="0.1" units="cm"/>
      <inkml:brushProperty name="height" value="0.1" units="cm"/>
    </inkml:brush>
  </inkml:definitions>
  <inkml:trace contextRef="#ctx0" brushRef="#br0">7 137 7005 0 0,'-4'8'1737'0'0,"3"-3"-1484"0"0,0-1 0 0 0,1 1 0 0 0,0-1 0 0 0,0 1 0 0 0,0 0 0 0 0,1 5 0 0 0,0 8 195 0 0,-2 23 231 0 0,0-22-484 0 0,0 1 1 0 0,5 33-1 0 0,-4-50-188 0 0,1 0 0 0 0,-1 0 1 0 0,1 0-1 0 0,0 0 0 0 0,-1-1 1 0 0,1 1-1 0 0,1 0 1 0 0,-1-1-1 0 0,0 1 0 0 0,1-1 1 0 0,-1 1-1 0 0,1-1 0 0 0,0 0 1 0 0,0 1-1 0 0,0-1 0 0 0,0 0 1 0 0,0 0-1 0 0,0-1 0 0 0,0 1 1 0 0,1 0-1 0 0,-1-1 0 0 0,1 1 1 0 0,3 0-1 0 0,-2 0 3 0 0,1-1 0 0 0,-1 0 1 0 0,1-1-1 0 0,-1 1 0 0 0,1-1 0 0 0,0 0 0 0 0,-1 0 0 0 0,1-1 1 0 0,0 1-1 0 0,-1-1 0 0 0,1 0 0 0 0,-1 0 0 0 0,9-4 0 0 0,-7 3-51 0 0,0 0-1 0 0,0-1 0 0 0,0 0 1 0 0,-1 0-1 0 0,1 0 0 0 0,-1-1 1 0 0,0 0-1 0 0,0 0 0 0 0,0 0 1 0 0,0-1-1 0 0,-1 0 0 0 0,0 1 1 0 0,0-2-1 0 0,0 1 0 0 0,0 0 0 0 0,-1-1 1 0 0,5-11-1 0 0,-4 5 0 0 0,0 1 0 0 0,-2 0 0 0 0,1-1 0 0 0,-1 0 0 0 0,-1 0 0 0 0,0 0 0 0 0,-1 1 0 0 0,-2-24 0 0 0,1 18 43 0 0,-1 1 1 0 0,-1-1 0 0 0,0 0 0 0 0,-2 1-1 0 0,1 0 1 0 0,-13-26 0 0 0,14 32-13 0 0,3 9 8 0 0,0 0 0 0 0,0 0 0 0 0,0 0 0 0 0,0 0 1 0 0,-1 0-1 0 0,1 0 0 0 0,0 0 0 0 0,-1 0 1 0 0,1 0-1 0 0,-1 0 0 0 0,1 0 0 0 0,-1 0 0 0 0,1 0 1 0 0,-1 1-1 0 0,0-1 0 0 0,1 0 0 0 0,-1 0 1 0 0,0 0-1 0 0,0 1 0 0 0,1-1 0 0 0,-1 1 0 0 0,0-1 1 0 0,0 0-1 0 0,-1 0 0 0 0,-3 32-607 0 0,5-27 424 0 0,-1-1-1 0 0,1 1 1 0 0,0-1 0 0 0,0 1-1 0 0,0-1 1 0 0,0 1-1 0 0,1-1 1 0 0,-1 1 0 0 0,1-1-1 0 0,0 0 1 0 0,0 1 0 0 0,0-1-1 0 0,1 0 1 0 0,-1 0-1 0 0,1 0 1 0 0,0 0 0 0 0,-1 0-1 0 0,4 4 1 0 0,-1-2-185 0 0,0-1-1 0 0,1 1 1 0 0,-1-1-1 0 0,1 0 1 0 0,0-1-1 0 0,0 1 1 0 0,0-1 0 0 0,0 0-1 0 0,9 4 1 0 0,-3-2-303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2.671"/>
    </inkml:context>
    <inkml:brush xml:id="br0">
      <inkml:brushProperty name="width" value="0.1" units="cm"/>
      <inkml:brushProperty name="height" value="0.1" units="cm"/>
    </inkml:brush>
  </inkml:definitions>
  <inkml:trace contextRef="#ctx0" brushRef="#br0">0 131 4016 0 0,'12'-12'1274'0'0,"-10"10"-916"0"0,1-1 1 0 0,-1 1-1 0 0,0-1 0 0 0,0 1 0 0 0,0-1 0 0 0,4-5 0 0 0,-3 1-34 0 0,0 1-1 0 0,0 0 0 0 0,1 1 0 0 0,0-1 1 0 0,1 1-1 0 0,-1 0 0 0 0,1 0 0 0 0,7-6 1 0 0,-11 10-283 0 0,0 0-1 0 0,1 0 1 0 0,-1 0 0 0 0,0 0 0 0 0,1 1 0 0 0,-1-1 0 0 0,1 0 0 0 0,-1 1 0 0 0,1 0 0 0 0,-1-1 0 0 0,1 1 0 0 0,0 0 0 0 0,-1-1 0 0 0,1 1 0 0 0,-1 0 0 0 0,1 0 0 0 0,-1 0 0 0 0,1 1 0 0 0,0-1 0 0 0,-1 0 0 0 0,1 0-1 0 0,-1 1 1 0 0,1-1 0 0 0,-1 1 0 0 0,1 0 0 0 0,-1-1 0 0 0,1 1 0 0 0,-1 0 0 0 0,0 0 0 0 0,1 0 0 0 0,-1 0 0 0 0,0 0 0 0 0,0 0 0 0 0,0 0 0 0 0,0 0 0 0 0,0 1 0 0 0,0-1 0 0 0,0 0 0 0 0,0 0 0 0 0,0 1 0 0 0,0 2-1 0 0,4 3 24 0 0,-2 1 0 0 0,1 0 0 0 0,-1 0 0 0 0,0 1 0 0 0,-1-1-1 0 0,0 1 1 0 0,0-1 0 0 0,0 12 0 0 0,1 64 109 0 0,-4-65 6 0 0,3-29-170 0 0,-1 0 1 0 0,1 0-1 0 0,1 1 0 0 0,5-14 0 0 0,-2 4-25 0 0,4-18 8 0 0,-5 18-10 0 0,0 0 0 0 0,2 1 0 0 0,0 0 1 0 0,15-29-1 0 0,-22 47 15 0 0,0 0 0 0 0,0 0 0 0 0,0 0 0 0 0,0-1 0 0 0,0 1 0 0 0,0 0 0 0 0,0 0 1 0 0,1 0-1 0 0,-1 0 0 0 0,0-1 0 0 0,0 1 0 0 0,0 0 0 0 0,0 0 0 0 0,1 0 0 0 0,-1 0 0 0 0,0-1 0 0 0,0 1 0 0 0,0 0 0 0 0,0 0 1 0 0,1 0-1 0 0,-1 0 0 0 0,0 0 0 0 0,0 0 0 0 0,1 0 0 0 0,-1 0 0 0 0,0 0 0 0 0,0 0 0 0 0,0 0 0 0 0,1 0 0 0 0,-1 0 0 0 0,0 0 0 0 0,0 0 1 0 0,1 0-1 0 0,-1 0 0 0 0,0 0 0 0 0,0 0 0 0 0,0 0 0 0 0,1 0 0 0 0,-1 0 0 0 0,0 0 0 0 0,7 11-66 0 0,3 23 12 0 0,-9-26 44 0 0,11 41 53 0 0,-10-36 31 0 0,0 0 1 0 0,1 0-1 0 0,1 0 1 0 0,0-1 0 0 0,1 1-1 0 0,1-1 1 0 0,8 15-1 0 0,-13-26-63 0 0,-1-1-1 0 0,1 1 1 0 0,-1 0-1 0 0,1-1 1 0 0,0 1-1 0 0,-1 0 0 0 0,1-1 1 0 0,0 1-1 0 0,-1-1 1 0 0,1 1-1 0 0,0-1 1 0 0,0 1-1 0 0,0-1 1 0 0,-1 0-1 0 0,1 0 1 0 0,0 1-1 0 0,0-1 1 0 0,0 0-1 0 0,0 0 0 0 0,0 0 1 0 0,0 0-1 0 0,0 0 1 0 0,-1 0-1 0 0,1 0 1 0 0,0 0-1 0 0,0 0 1 0 0,0 0-1 0 0,0 0 1 0 0,0-1-1 0 0,0 1 1 0 0,-1 0-1 0 0,1-1 0 0 0,0 1 1 0 0,0-1-1 0 0,0 1 1 0 0,-1-1-1 0 0,1 1 1 0 0,0-1-1 0 0,-1 1 1 0 0,1-1-1 0 0,0 0 1 0 0,0 0-1 0 0,5-5 19 0 0,0-1 0 0 0,0 0 0 0 0,8-11 0 0 0,-6 7-19 0 0,14-18 20 0 0,-11 14-16 0 0,0 0 0 0 0,1 1-1 0 0,0 1 1 0 0,17-14-1 0 0,-28 26-7 0 0,0 1 0 0 0,-1 0 1 0 0,1 0-1 0 0,-1 0 0 0 0,1-1 0 0 0,-1 1 0 0 0,1 0 0 0 0,-1 0 0 0 0,1 0 0 0 0,0 0 0 0 0,-1 0 0 0 0,1 0 0 0 0,-1 0 1 0 0,1 0-1 0 0,0 0 0 0 0,-1 1 0 0 0,1-1 0 0 0,-1 0 0 0 0,1 0 0 0 0,-1 0 0 0 0,1 1 0 0 0,-1-1 0 0 0,1 0 0 0 0,-1 0 1 0 0,1 1-1 0 0,-1-1 0 0 0,1 1 0 0 0,-1-1 0 0 0,1 0 0 0 0,-1 1 0 0 0,0-1 0 0 0,1 2 0 0 0,14 18 58 0 0,-11-14-61 0 0,0-2-121 0 0,-1-1 1 0 0,1 1-1 0 0,-1-1 1 0 0,1 0-1 0 0,0 0 1 0 0,6 2-1 0 0,5 6-1861 0 0,-10-9 684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4.462"/>
    </inkml:context>
    <inkml:brush xml:id="br0">
      <inkml:brushProperty name="width" value="0.1" units="cm"/>
      <inkml:brushProperty name="height" value="0.1" units="cm"/>
    </inkml:brush>
  </inkml:definitions>
  <inkml:trace contextRef="#ctx0" brushRef="#br0">166 652 2556 0 0,'-5'-5'-6'0'0,"0"1"0"0"0,-1 0 0 0 0,1-1 0 0 0,-1 2 0 0 0,0-1 0 0 0,0 1 0 0 0,-8-4 0 0 0,11 6 154 0 0,-1 0-1 0 0,0 0 1 0 0,0 0 0 0 0,1 1-1 0 0,-1-1 1 0 0,0 1 0 0 0,0 0-1 0 0,0 0 1 0 0,1 0-1 0 0,-1 0 1 0 0,0 1 0 0 0,0 0-1 0 0,0-1 1 0 0,-5 4-1 0 0,-41 18 3018 0 0,50-22-3148 0 0,0 1 0 0 0,0-1 0 0 0,0 0 0 0 0,0 0 0 0 0,0 0 0 0 0,0 0 0 0 0,0 0 1 0 0,0 1-1 0 0,0-1 0 0 0,0 0 0 0 0,0 0 0 0 0,0 0 0 0 0,0 0 0 0 0,0 0 0 0 0,0 1 0 0 0,0-1 1 0 0,0 0-1 0 0,0 0 0 0 0,0 0 0 0 0,0 0 0 0 0,0 0 0 0 0,0 1 0 0 0,1-1 0 0 0,-1 0 0 0 0,0 0 0 0 0,0 0 1 0 0,0 0-1 0 0,0 0 0 0 0,0 0 0 0 0,0 0 0 0 0,0 0 0 0 0,1 1 0 0 0,-1-1 0 0 0,0 0 0 0 0,0 0 1 0 0,0 0-1 0 0,0 0 0 0 0,0 0 0 0 0,0 0 0 0 0,1 0 0 0 0,-1 0 0 0 0,0 0 0 0 0,0 0 0 0 0,0 0 0 0 0,0 0 1 0 0,0 0-1 0 0,1 0 0 0 0,-1 0 0 0 0,0 0 0 0 0,0 0 0 0 0,0 0 0 0 0,0 0 0 0 0,0 0 0 0 0,1 0 1 0 0,-1 0-1 0 0,11 2 214 0 0,29-3 83 0 0,0-1 1 0 0,-1-2-1 0 0,47-11 0 0 0,-27 5-163 0 0,122-19 84 0 0,377-55-104 0 0,634-37 74 0 0,4 26 571 0 0,-909 73-479 0 0,213-15 293 0 0,1125-106 1194 0 0,-1187 76-1435 0 0,-406 58-92 0 0,-26 5-10 0 0,-20 1-47 0 0,-96 8-911 0 0,79-2 168 0 0,-45 9-1266 0 0,64-9 1459 0 0,-29 5-1031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6.965"/>
    </inkml:context>
    <inkml:brush xml:id="br0">
      <inkml:brushProperty name="width" value="0.1" units="cm"/>
      <inkml:brushProperty name="height" value="0.1" units="cm"/>
    </inkml:brush>
  </inkml:definitions>
  <inkml:trace contextRef="#ctx0" brushRef="#br0">218 265 8929 0 0,'0'0'19'0'0,"0"-1"0"0"0,0 1 0 0 0,0 0 1 0 0,0-1-1 0 0,0 1 0 0 0,0-1 0 0 0,0 1 0 0 0,0-1 1 0 0,0 1-1 0 0,0 0 0 0 0,0-1 0 0 0,0 1 1 0 0,0-1-1 0 0,-1 1 0 0 0,1 0 0 0 0,0-1 0 0 0,0 1 1 0 0,0-1-1 0 0,-1 1 0 0 0,1 0 0 0 0,0-1 0 0 0,0 1 1 0 0,-1 0-1 0 0,1 0 0 0 0,0-1 0 0 0,-1 1 0 0 0,1 0 1 0 0,0 0-1 0 0,-1-1 0 0 0,1 1 0 0 0,0 0 1 0 0,-1 0-1 0 0,1 0 0 0 0,-1-1 0 0 0,1 1 0 0 0,0 0 1 0 0,-1 0-1 0 0,1 0 0 0 0,-1 0 0 0 0,1 0 0 0 0,-1 0 1 0 0,1 0-1 0 0,0 0 0 0 0,-1 0 0 0 0,1 0 0 0 0,-1 0 1 0 0,1 0-1 0 0,0 0 0 0 0,-2 1 0 0 0,1-1 72 0 0,1 1 0 0 0,-1-1 0 0 0,0 1-1 0 0,0-1 1 0 0,0 1 0 0 0,0 0 0 0 0,0-1 0 0 0,1 1 0 0 0,-1 0-1 0 0,0 0 1 0 0,0 0 0 0 0,1-1 0 0 0,-1 1 0 0 0,1 0-1 0 0,-1 0 1 0 0,1 0 0 0 0,-1 0 0 0 0,1 0 0 0 0,0 0-1 0 0,-1 0 1 0 0,1 0 0 0 0,0 2 0 0 0,-32 170 2136 0 0,14-92-1640 0 0,5-18-346 0 0,-3-1-1 0 0,-36 89 1 0 0,49-146-216 0 0,0 0 0 0 0,0 0 1 0 0,0 0-1 0 0,0-1 0 0 0,-8 9 0 0 0,10-12-17 0 0,1-1-1 0 0,-1 1 1 0 0,0 0 0 0 0,1-1-1 0 0,-1 1 1 0 0,0-1 0 0 0,0 1-1 0 0,1-1 1 0 0,-1 1 0 0 0,0-1-1 0 0,0 0 1 0 0,0 1 0 0 0,0-1-1 0 0,0 0 1 0 0,1 0-1 0 0,-1 0 1 0 0,0 1 0 0 0,-1-1-1 0 0,1-1-1 0 0,0 1 0 0 0,0-1-1 0 0,1 1 1 0 0,-1-1-1 0 0,0 1 1 0 0,1-1-1 0 0,-1 1 1 0 0,0-1-1 0 0,1 1 1 0 0,-1-1 0 0 0,1 0-1 0 0,-1 1 1 0 0,1-1-1 0 0,-1 0 1 0 0,1 0-1 0 0,0 1 1 0 0,-1-1 0 0 0,1 0-1 0 0,0 0 1 0 0,0 0-1 0 0,0 1 1 0 0,-1-1-1 0 0,1 0 1 0 0,0-1-1 0 0,-2-13-38 0 0,0 0-1 0 0,1 0 0 0 0,1 0 1 0 0,0 1-1 0 0,1-1 0 0 0,1 0 0 0 0,4-20 1 0 0,36-102-137 0 0,-17 61 153 0 0,-10 26 7 0 0,44-133 10 0 0,-47 151 17 0 0,1 2 0 0 0,2-1 0 0 0,30-45 0 0 0,-39 68-7 0 0,0 0 0 0 0,0 0 0 0 0,1 0 0 0 0,0 1 0 0 0,1 0 0 0 0,0 1 0 0 0,10-8 0 0 0,-16 13 2 0 0,0 0 0 0 0,0-1 1 0 0,0 1-1 0 0,0 0 0 0 0,0 0 0 0 0,1 1 0 0 0,-1-1 1 0 0,0 0-1 0 0,0 1 0 0 0,1-1 0 0 0,-1 1 1 0 0,0 0-1 0 0,1-1 0 0 0,-1 1 0 0 0,0 0 0 0 0,1 1 1 0 0,-1-1-1 0 0,0 0 0 0 0,1 1 0 0 0,-1-1 0 0 0,0 1 1 0 0,1 0-1 0 0,-1 0 0 0 0,0 0 0 0 0,0 0 0 0 0,0 0 1 0 0,0 0-1 0 0,0 0 0 0 0,0 1 0 0 0,0-1 1 0 0,-1 1-1 0 0,1-1 0 0 0,0 1 0 0 0,-1 0 0 0 0,1 0 1 0 0,1 2-1 0 0,8 14 208 0 0,-1 2 0 0 0,-1-1 0 0 0,0 1 0 0 0,-1 0 0 0 0,9 42 0 0 0,-4-19 87 0 0,94 368 1460 0 0,-87-350-2180 0 0,-14-45-1098 0 0,8 30 0 0 0,-14-46 1329 0 0,0 1-1 0 0,0 0 0 0 0,1-1 1 0 0,-1 1-1 0 0,0 0 1 0 0,0-1-1 0 0,0 1 1 0 0,0-1-1 0 0,0 1 0 0 0,-1 0 1 0 0,1-1-1 0 0,0 1 1 0 0,0 0-1 0 0,0-1 0 0 0,0 1 1 0 0,-1-1-1 0 0,1 1 1 0 0,0-1-1 0 0,-1 1 1 0 0,1 0-1 0 0,0-1 0 0 0,-1 1 1 0 0,1-1-1 0 0,-1 0 1 0 0,1 1-1 0 0,-1-1 1 0 0,1 1-1 0 0,-1-1 0 0 0,1 0 1 0 0,-1 1-1 0 0,1-1 1 0 0,-1 0-1 0 0,1 1 1 0 0,-1-1-1 0 0,1 0 0 0 0,-2 0 1 0 0,-4-1-1352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9.222"/>
    </inkml:context>
    <inkml:brush xml:id="br0">
      <inkml:brushProperty name="width" value="0.1" units="cm"/>
      <inkml:brushProperty name="height" value="0.1" units="cm"/>
    </inkml:brush>
  </inkml:definitions>
  <inkml:trace contextRef="#ctx0" brushRef="#br0">0 271 7069 0 0,'17'-39'95'0'0,"41"-85"690"0"0,-49 106-339 0 0,9-29 0 0 0,-2 5 3660 0 0,-18 53-4002 0 0,-5 34 1 0 0,6-34-29 0 0,-3 31 5 0 0,-11 137 21 0 0,6 311 536 0 0,12-418-900 0 0,3-1 0 0 0,3 0-1 0 0,22 82 1 0 0,-23-119-285 0 0,20 61-2646 0 0,-21-74 2020 0 0,-3-5-105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7.615"/>
    </inkml:context>
    <inkml:brush xml:id="br0">
      <inkml:brushProperty name="width" value="0.1" units="cm"/>
      <inkml:brushProperty name="height" value="0.1" units="cm"/>
    </inkml:brush>
  </inkml:definitions>
  <inkml:trace contextRef="#ctx0" brushRef="#br0">31 259 7937 0 0,'-2'-2'47'0'0,"0"0"1"0"0,0 0-1 0 0,0 0 1 0 0,0-1 0 0 0,1 1-1 0 0,-1-1 1 0 0,0 1-1 0 0,0-4 1 0 0,-12-12 3193 0 0,24 18-2269 0 0,4-4-899 0 0,0 0 0 0 0,-1-1-1 0 0,23-10 1 0 0,12-6-214 0 0,107-26-1660 0 0,-131 41 1382 0 0,2 2-1 0 0,-1 1 0 0 0,0 0 1 0 0,35 3-1 0 0,-10 2 226 0 0,-7 1 797 0 0,63-4 1 0 0,-105 1-517 0 0,-1 0 1 0 0,0-1 0 0 0,1 1 0 0 0,-1 0 0 0 0,1 0 0 0 0,-1 0-1 0 0,0-1 1 0 0,1 1 0 0 0,-1 0 0 0 0,0 0 0 0 0,0-1 0 0 0,1 1-1 0 0,-1 0 1 0 0,0-1 0 0 0,0 1 0 0 0,1 0 0 0 0,-1-1 0 0 0,0 1-1 0 0,0-1 1 0 0,0 1 0 0 0,1 0 0 0 0,-1-1 0 0 0,0 1 0 0 0,0-1 0 0 0,0 1-1 0 0,0 0 1 0 0,0-1 0 0 0,0 1 0 0 0,0-1 0 0 0,0 1 0 0 0,0-1-1 0 0,0 1 1 0 0,0 0 0 0 0,0-1 0 0 0,-1 0 0 0 0,-5-26 872 0 0,2 17-908 0 0,0 0 0 0 0,-1 0 1 0 0,-7-12-1 0 0,11 21-51 0 0,1 0 1 0 0,-1 0-1 0 0,1 0 1 0 0,-1 0-1 0 0,0 0 1 0 0,0 0-1 0 0,1 0 1 0 0,-1 1-1 0 0,0-1 1 0 0,0 0 0 0 0,0 0-1 0 0,0 1 1 0 0,0-1-1 0 0,0 0 1 0 0,0 1-1 0 0,0-1 1 0 0,0 1-1 0 0,0-1 1 0 0,0 1-1 0 0,0 0 1 0 0,0 0-1 0 0,-1-1 1 0 0,1 1 0 0 0,0 0-1 0 0,0 0 1 0 0,0 0-1 0 0,0 0 1 0 0,-1 0-1 0 0,1 0 1 0 0,-2 1-1 0 0,0 1-4 0 0,0 0 0 0 0,0 0 0 0 0,0 0-1 0 0,0 1 1 0 0,0-1 0 0 0,0 1 0 0 0,1-1-1 0 0,-3 5 1 0 0,-2 0 24 0 0,-12 13 105 0 0,1 2-1 0 0,1-1 1 0 0,0 2 0 0 0,2 0-1 0 0,1 1 1 0 0,1 1 0 0 0,-11 27-1 0 0,23-48-118 0 0,-1-1 0 0 0,2 0 0 0 0,-1 1-1 0 0,0-1 1 0 0,1 1 0 0 0,-1-1 0 0 0,1 1-1 0 0,0-1 1 0 0,0 1 0 0 0,0-1 0 0 0,1 1-1 0 0,-1-1 1 0 0,1 0 0 0 0,0 1 0 0 0,0-1 0 0 0,0 0-1 0 0,0 1 1 0 0,3 3 0 0 0,-3-5-3 0 0,1 0 0 0 0,0 0 0 0 0,0 0 0 0 0,0 0 0 0 0,0 0 0 0 0,0-1 0 0 0,0 1 0 0 0,0-1 0 0 0,1 1 0 0 0,-1-1 0 0 0,0 0 0 0 0,1 0 0 0 0,-1 0 0 0 0,1 0 0 0 0,0-1 0 0 0,-1 1 0 0 0,1-1 0 0 0,-1 1 0 0 0,1-1-1 0 0,0 0 1 0 0,-1 0 0 0 0,1 0 0 0 0,0 0 0 0 0,3-1 0 0 0,10-2-51 0 0,0 0-1 0 0,-1-1 1 0 0,0-1-1 0 0,0 0 1 0 0,0-1-1 0 0,22-12 1 0 0,-26 12-35 0 0,-1 0 0 0 0,0-1 1 0 0,0 0-1 0 0,-1 0 1 0 0,0-1-1 0 0,-1 0 0 0 0,1-1 1 0 0,-1 0-1 0 0,9-14 1 0 0,-15 19 79 0 0,1 0 0 0 0,-2 0 0 0 0,1 0 0 0 0,0-1 0 0 0,-1 1 0 0 0,0 0 0 0 0,0-1 0 0 0,0 1 0 0 0,0-1 0 0 0,-1-8 0 0 0,0 11-1 0 0,0-1 0 0 0,0 0-1 0 0,-1 0 1 0 0,1 0 0 0 0,-1 0-1 0 0,0 0 1 0 0,0 1 0 0 0,0-1-1 0 0,0 0 1 0 0,0 1 0 0 0,0-1-1 0 0,-1 1 1 0 0,1-1 0 0 0,-1 1-1 0 0,0 0 1 0 0,0-1 0 0 0,-4-2-1 0 0,6 4 3 0 0,0 1 1 0 0,-1-1-1 0 0,1 1 0 0 0,-1 0 0 0 0,1 0 0 0 0,-1-1 0 0 0,1 1 0 0 0,-1 0 1 0 0,1 0-1 0 0,-1-1 0 0 0,1 1 0 0 0,-1 0 0 0 0,1 0 0 0 0,-1 0 0 0 0,1 0 1 0 0,-1 0-1 0 0,1 0 0 0 0,-1 0 0 0 0,1 0 0 0 0,-1 0 0 0 0,0 0 0 0 0,1 0 1 0 0,-1 0-1 0 0,1 0 0 0 0,-1 0 0 0 0,1 1 0 0 0,-1-1 0 0 0,1 0 0 0 0,-1 0 1 0 0,1 0-1 0 0,-1 1 0 0 0,0 0 0 0 0,0 0 14 0 0,-1 1 0 0 0,1-1 0 0 0,-1 1 0 0 0,1-1 0 0 0,0 1 0 0 0,0 0 0 0 0,0 0 0 0 0,-2 3 0 0 0,-10 40 320 0 0,7-8-35 0 0,2 1-1 0 0,2-1 0 0 0,1 0 0 0 0,7 56 0 0 0,33 146 685 0 0,-35-219-903 0 0,-2-9-53 0 0,0 1-1 0 0,-1 0 1 0 0,0-1-1 0 0,0 1 1 0 0,-1 0-1 0 0,-1 0 1 0 0,0-1-1 0 0,-1 1 1 0 0,0 0-1 0 0,-1-1 1 0 0,-6 18-1 0 0,9-28-25 0 0,-1 0 0 0 0,1 0 0 0 0,-1 0-1 0 0,1 0 1 0 0,-1 0 0 0 0,1 0 0 0 0,-1 0 0 0 0,0 0-1 0 0,1-1 1 0 0,-1 1 0 0 0,0 0 0 0 0,0 0 0 0 0,1-1-1 0 0,-1 1 1 0 0,0 0 0 0 0,0-1 0 0 0,0 1-1 0 0,0-1 1 0 0,0 1 0 0 0,0-1 0 0 0,0 1 0 0 0,0-1-1 0 0,-2 1 1 0 0,1-1 0 0 0,0 0 0 0 0,1-1 0 0 0,-1 1 0 0 0,0 0 0 0 0,0-1 0 0 0,1 1 0 0 0,-1-1 0 0 0,1 0 0 0 0,-1 1 0 0 0,0-1 0 0 0,1 0 0 0 0,-1 0 0 0 0,-1-2-1 0 0,-5-3-13 0 0,0-2-1 0 0,0 1 0 0 0,-11-16 0 0 0,17 20 6 0 0,-6-8-32 0 0,0 0 0 0 0,1-1 0 0 0,1 0 1 0 0,0 0-1 0 0,0-1 0 0 0,1 0 0 0 0,1 0 1 0 0,0 0-1 0 0,1 0 0 0 0,0-1 1 0 0,1 1-1 0 0,0-24 0 0 0,2 27 14 0 0,0 0 1 0 0,0 1-1 0 0,1-1 0 0 0,0 1 0 0 0,1-1 0 0 0,0 1 1 0 0,1-1-1 0 0,0 1 0 0 0,0 0 0 0 0,1 0 1 0 0,0 0-1 0 0,1 1 0 0 0,0-1 0 0 0,0 1 1 0 0,1 0-1 0 0,0 1 0 0 0,0-1 0 0 0,13-10 0 0 0,-13 13-355 0 0,1 1-1 0 0,0 0 0 0 0,0 0 1 0 0,1 1-1 0 0,-1 0 0 0 0,1 0 0 0 0,0 1 1 0 0,11-2-1 0 0,-8 2-264 0 0,-1-1 0 0 0,1 0 0 0 0,-1-1 0 0 0,15-7 0 0 0,-12 2-958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7.986"/>
    </inkml:context>
    <inkml:brush xml:id="br0">
      <inkml:brushProperty name="width" value="0.1" units="cm"/>
      <inkml:brushProperty name="height" value="0.1" units="cm"/>
    </inkml:brush>
  </inkml:definitions>
  <inkml:trace contextRef="#ctx0" brushRef="#br0">72 127 9841 0 0,'-8'-8'219'0'0,"8"7"-149"0"0,0 1 1 0 0,-1-1-1 0 0,1 1 1 0 0,-1-1-1 0 0,1 1 1 0 0,-1 0-1 0 0,1-1 1 0 0,-1 1-1 0 0,1 0 1 0 0,-1-1-1 0 0,1 1 0 0 0,-1 0 1 0 0,0 0-1 0 0,1-1 1 0 0,-1 1-1 0 0,1 0 1 0 0,-1 0-1 0 0,0 0 1 0 0,1 0-1 0 0,-1 0 0 0 0,1 0 1 0 0,-1 0-1 0 0,0 0 1 0 0,1 0-1 0 0,-1 0 1 0 0,-1 1-1 0 0,-1-1 94 0 0,-8 4 2030 0 0,8-2-1908 0 0,7-3 153 0 0,5-1-418 0 0,0 0 0 0 0,0 1 0 0 0,1 0 0 0 0,-1 0 0 0 0,12 2 0 0 0,-13-1-9 0 0,1 0-1 0 0,-1 0 0 0 0,0-1 1 0 0,1 0-1 0 0,-1 0 0 0 0,0-1 1 0 0,11-3-1 0 0,-18 4-9 0 0,-1 1-1 0 0,1-1 0 0 0,-1 1 1 0 0,0-1-1 0 0,1 0 1 0 0,-1 1-1 0 0,0-1 1 0 0,0 1-1 0 0,1-1 1 0 0,-1 0-1 0 0,0 1 1 0 0,0-1-1 0 0,0 0 0 0 0,0 1 1 0 0,0-1-1 0 0,0 0 1 0 0,0 0-1 0 0,0 1 1 0 0,0-1-1 0 0,0 0 1 0 0,0 1-1 0 0,0-1 1 0 0,-1 0-1 0 0,1 1 1 0 0,0-1-1 0 0,0 1 0 0 0,-1-1 1 0 0,1 0-1 0 0,0 1 1 0 0,-1-1-1 0 0,0 0 1 0 0,-11-20-14 0 0,12 20 11 0 0,-5-4-17 0 0,1 0 1 0 0,0 0-1 0 0,-1 1 0 0 0,0-1 0 0 0,0 1 1 0 0,-1 0-1 0 0,1 1 0 0 0,-1-1 0 0 0,-10-4 1 0 0,11 6 6 0 0,1 0 1 0 0,0 0-1 0 0,-1 0 1 0 0,1 1-1 0 0,-1 0 0 0 0,1 0 1 0 0,-1 0-1 0 0,1 1 1 0 0,-1-1-1 0 0,0 1 1 0 0,1 0-1 0 0,-1 0 1 0 0,0 1-1 0 0,-6 1 1 0 0,9-1 8 0 0,0 0 1 0 0,0 0-1 0 0,1 0 1 0 0,-1 0 0 0 0,0 0-1 0 0,1 0 1 0 0,-1 0-1 0 0,1 1 1 0 0,0-1-1 0 0,-1 1 1 0 0,1-1 0 0 0,0 1-1 0 0,0-1 1 0 0,0 1-1 0 0,0 0 1 0 0,0 0-1 0 0,0 0 1 0 0,0-1 0 0 0,1 1-1 0 0,-1 0 1 0 0,1 0-1 0 0,-1 0 1 0 0,1 2 0 0 0,-1 7 62 0 0,0-1 0 0 0,0 1 1 0 0,2 12-1 0 0,0-5 66 0 0,-1-14-103 0 0,-1 12 131 0 0,1 0 1 0 0,1 0-1 0 0,1 0 1 0 0,5 24 0 0 0,-6-35-164 0 0,1-1-1 0 0,0 1 1 0 0,0-1 0 0 0,0 1 0 0 0,0-1 0 0 0,1 0 0 0 0,0 0 0 0 0,-1 0 0 0 0,2 0 0 0 0,-1 0 0 0 0,0-1 0 0 0,1 1 0 0 0,-1-1 0 0 0,1 0 0 0 0,0 0 0 0 0,0 0 0 0 0,0-1 0 0 0,1 0 0 0 0,5 3 0 0 0,2 0-416 0 0,0-1-1 0 0,0-1 1 0 0,1 0-1 0 0,-1-1 0 0 0,1 0 1 0 0,-1-1-1 0 0,20-1 1 0 0,1-1-1083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8.326"/>
    </inkml:context>
    <inkml:brush xml:id="br0">
      <inkml:brushProperty name="width" value="0.1" units="cm"/>
      <inkml:brushProperty name="height" value="0.1" units="cm"/>
    </inkml:brush>
  </inkml:definitions>
  <inkml:trace contextRef="#ctx0" brushRef="#br0">21 12 14833 0 0,'-15'12'290'0'0,"10"-10"484"0"0,24-23 1238 0 0,-17 20-1987 0 0,1 0 0 0 0,0 0 0 0 0,0 1 0 0 0,0-1 0 0 0,0 1 0 0 0,0 0 0 0 0,1 0 0 0 0,-1 0 0 0 0,0 0 0 0 0,0 0 0 0 0,0 1 0 0 0,0 0 0 0 0,0-1 0 0 0,0 1 0 0 0,-1 0 0 0 0,1 0 0 0 0,4 3 0 0 0,-5-3-164 0 0,-2 9-3709 0 0,1 30 2163 0 0,0-30-257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9.495"/>
    </inkml:context>
    <inkml:brush xml:id="br0">
      <inkml:brushProperty name="width" value="0.1" units="cm"/>
      <inkml:brushProperty name="height" value="0.1" units="cm"/>
    </inkml:brush>
  </inkml:definitions>
  <inkml:trace contextRef="#ctx0" brushRef="#br0">59 160 9229 0 0,'-14'-94'1212'0'0,"1"58"-277"0"0,12 33-764 0 0,-1 1-1 0 0,1-1 1 0 0,0 1 0 0 0,-1 0 0 0 0,1 0 0 0 0,-1-1 0 0 0,0 1-1 0 0,0 0 1 0 0,0 0 0 0 0,0 1 0 0 0,0-1 0 0 0,-3-2 0 0 0,4 5-148 0 0,1-1 1 0 0,0 0 0 0 0,-1 0 0 0 0,1 1-1 0 0,-1-1 1 0 0,1 0 0 0 0,0 1 0 0 0,-1-1 0 0 0,1 1-1 0 0,0-1 1 0 0,-1 1 0 0 0,1-1 0 0 0,0 0 0 0 0,0 1-1 0 0,0-1 1 0 0,-1 1 0 0 0,1-1 0 0 0,0 1-1 0 0,0-1 1 0 0,0 1 0 0 0,0-1 0 0 0,0 1 0 0 0,0-1-1 0 0,0 1 1 0 0,0-1 0 0 0,0 1 0 0 0,0-1-1 0 0,0 1 1 0 0,0 0 0 0 0,0 22 123 0 0,0-21-103 0 0,24 306 1283 0 0,-7-159-1121 0 0,0-6-149 0 0,-15-128-275 0 0,0 0 0 0 0,0-1 0 0 0,2 1 0 0 0,6 20 0 0 0,-9-34 181 0 0,-1-1 0 0 0,0 0 0 0 0,0 0 0 0 0,0 0 0 0 0,0 1 0 0 0,0-1 0 0 0,0 0 0 0 0,0 0 0 0 0,1 0 0 0 0,-1 0 0 0 0,0 1 0 0 0,0-1 0 0 0,0 0 0 0 0,0 0 0 0 0,1 0 0 0 0,-1 0 0 0 0,0 0 0 0 0,0 0 0 0 0,0 1 0 0 0,1-1 0 0 0,-1 0 0 0 0,0 0 0 0 0,0 0 0 0 0,1 0 0 0 0,-1 0 0 0 0,0 0 0 0 0,0 0 0 0 0,1 0 0 0 0,-1 0 0 0 0,0 0 0 0 0,0 0 0 0 0,0 0 0 0 0,1 0 0 0 0,-1 0 0 0 0,0 0 0 0 0,0 0-1 0 0,1-1 1 0 0,9-6-874 0 0,5-13-91 0 0,-5-2 768 0 0,-1 1 0 0 0,-1-1 0 0 0,0-1 0 0 0,-2 1 0 0 0,6-44 0 0 0,-6 31 489 0 0,15-50-1 0 0,-16 69-141 0 0,-1 3 31 0 0,1-1 0 0 0,7-14 0 0 0,-11 25-134 0 0,0 1 0 0 0,0 0 0 0 0,1 0 0 0 0,-1-1 0 0 0,0 1 0 0 0,1 0 0 0 0,0 0 0 0 0,-1 1 0 0 0,1-1 1 0 0,0 0-1 0 0,0 0 0 0 0,0 1 0 0 0,0-1 0 0 0,0 1 0 0 0,1 0 0 0 0,-1 0 0 0 0,0 0 0 0 0,5-2 0 0 0,-4 4-8 0 0,0-1 0 0 0,1 1 0 0 0,-1 0 0 0 0,0 0 0 0 0,0 0-1 0 0,0 0 1 0 0,0 1 0 0 0,0 0 0 0 0,0-1 0 0 0,0 1 0 0 0,-1 0-1 0 0,1 0 1 0 0,4 5 0 0 0,7 4 21 0 0,-3-5-16 0 0,0 0-1 0 0,0 0 1 0 0,1-1-1 0 0,0-1 1 0 0,-1 0-1 0 0,16 3 1 0 0,-21-6-8 0 0,-1 0 0 0 0,1 0 1 0 0,-1 0-1 0 0,1-1 1 0 0,-1 0-1 0 0,1 0 0 0 0,-1-1 1 0 0,1 0-1 0 0,-1 1 1 0 0,1-2-1 0 0,-1 1 0 0 0,0-1 1 0 0,0 0-1 0 0,1 0 1 0 0,-1 0-1 0 0,7-5 0 0 0,-10 5 4 0 0,1-1-1 0 0,-1 1 1 0 0,0-1-1 0 0,1 0 0 0 0,-1 0 1 0 0,0 0-1 0 0,-1 0 1 0 0,1 0-1 0 0,-1-1 1 0 0,1 1-1 0 0,-1 0 0 0 0,0-1 1 0 0,0 1-1 0 0,0-1 1 0 0,-1 1-1 0 0,1-1 0 0 0,-1 1 1 0 0,0-1-1 0 0,0-4 1 0 0,-1-12-10 0 0,-1 0 0 0 0,-4-24 1 0 0,3 29 1 0 0,-2-16 4 0 0,-1 1-1 0 0,-2 0 0 0 0,-18-47 0 0 0,19 65 5 0 0,6 12-3 0 0,1 0 1 0 0,0 0-1 0 0,0 0 1 0 0,0 0-1 0 0,0 0 0 0 0,0 0 1 0 0,0 0-1 0 0,0 0 1 0 0,-1 0-1 0 0,1 0 1 0 0,0 0-1 0 0,0 0 0 0 0,0 0 1 0 0,0 0-1 0 0,0 0 1 0 0,0 0-1 0 0,0 0 1 0 0,-1 0-1 0 0,1 0 0 0 0,0 0 1 0 0,0 0-1 0 0,0 0 1 0 0,0 0-1 0 0,0 0 0 0 0,0 0 1 0 0,0 1-1 0 0,0-1 1 0 0,0 0-1 0 0,-1 0 1 0 0,1 0-1 0 0,0 0 0 0 0,0 0 1 0 0,0 0-1 0 0,0 0 1 0 0,0 0-1 0 0,0 0 1 0 0,0 1-1 0 0,0-1 0 0 0,0 0 1 0 0,0 0-1 0 0,0 0 1 0 0,0 0-1 0 0,0 0 1 0 0,0 0-1 0 0,0 0 0 0 0,0 1 1 0 0,0-1-1 0 0,0 0 1 0 0,0 0-1 0 0,-2 27 137 0 0,2-14-11 0 0,-13 116 1053 0 0,-1 23 523 0 0,14-127-1447 0 0,0 1-1 0 0,2-1 1 0 0,1 0-1 0 0,5 26 0 0 0,-5-38-343 0 0,1 0 0 0 0,0-1 0 0 0,1 1 0 0 0,8 15 0 0 0,-11-23-272 0 0,1-1-1 0 0,0 1 1 0 0,1-1 0 0 0,-1 1 0 0 0,1-1 0 0 0,-1 0-1 0 0,1-1 1 0 0,0 1 0 0 0,1-1 0 0 0,-1 0 0 0 0,0 0-1 0 0,1 0 1 0 0,6 3 0 0 0,1 0-1371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39.957"/>
    </inkml:context>
    <inkml:brush xml:id="br0">
      <inkml:brushProperty name="width" value="0.1" units="cm"/>
      <inkml:brushProperty name="height" value="0.1" units="cm"/>
    </inkml:brush>
  </inkml:definitions>
  <inkml:trace contextRef="#ctx0" brushRef="#br0">274 188 6189 0 0,'-1'-14'381'0'0,"1"12"-343"0"0,-1-1 0 0 0,1 1 0 0 0,0-1 0 0 0,0 1 0 0 0,0 0 0 0 0,0-1 0 0 0,1 1 0 0 0,-1 0 0 0 0,1-3 0 0 0,0 1 53 0 0,0 1 1 0 0,0 0-1 0 0,0 0 1 0 0,0-1-1 0 0,-1 1 1 0 0,0-1-1 0 0,1 1 1 0 0,-1-1-1 0 0,-1 1 1 0 0,1 0-1 0 0,0-1 0 0 0,-1 1 1 0 0,0-1-1 0 0,0 1 1 0 0,0 0-1 0 0,-2-6 1 0 0,0 2 102 0 0,1 1-1 0 0,-1-1 1 0 0,0 1 0 0 0,0 0 0 0 0,-1 0 0 0 0,0 0 0 0 0,0 0 0 0 0,-10-9 0 0 0,12 13-147 0 0,-1 0 0 0 0,1 0 0 0 0,-1 0 0 0 0,0 0 0 0 0,1 1 0 0 0,-1-1 0 0 0,0 1 0 0 0,0 0 0 0 0,0 0 0 0 0,0 0 0 0 0,-1 0 0 0 0,1 1 0 0 0,0-1 0 0 0,0 1 0 0 0,0 0 0 0 0,-1 0 0 0 0,1 0 0 0 0,0 0 0 0 0,0 0 1 0 0,0 1-1 0 0,0-1 0 0 0,-4 2 0 0 0,-3 2 18 0 0,1-1 1 0 0,0 1 0 0 0,0 1 0 0 0,0 0-1 0 0,1 0 1 0 0,-1 0 0 0 0,1 1-1 0 0,0 1 1 0 0,1-1 0 0 0,0 1 0 0 0,0 0-1 0 0,0 1 1 0 0,1 0 0 0 0,0 0-1 0 0,1 0 1 0 0,-1 1 0 0 0,2 0 0 0 0,-1 0-1 0 0,1 0 1 0 0,1 0 0 0 0,-1 1-1 0 0,2-1 1 0 0,-1 1 0 0 0,1 0 0 0 0,1 0-1 0 0,0 0 1 0 0,0 0 0 0 0,1 0-1 0 0,2 19 1 0 0,-2-26-57 0 0,1 0 0 0 0,-1 0-1 0 0,1 0 1 0 0,-1 0 0 0 0,1 0-1 0 0,0 0 1 0 0,0-1 0 0 0,0 1-1 0 0,0 0 1 0 0,1-1 0 0 0,-1 1-1 0 0,1-1 1 0 0,0 1 0 0 0,-1-1 0 0 0,1 0-1 0 0,0 0 1 0 0,0 0 0 0 0,1 0-1 0 0,-1 0 1 0 0,0 0 0 0 0,1 0-1 0 0,-1-1 1 0 0,1 1 0 0 0,-1-1-1 0 0,1 0 1 0 0,0 0 0 0 0,-1 0 0 0 0,1 0-1 0 0,0 0 1 0 0,0-1 0 0 0,0 1-1 0 0,0-1 1 0 0,0 0 0 0 0,0 0-1 0 0,0 0 1 0 0,-1 0 0 0 0,1 0-1 0 0,0 0 1 0 0,3-2 0 0 0,3 0-49 0 0,0 0 0 0 0,0 0 0 0 0,-1-1 0 0 0,1 0 0 0 0,-1-1 0 0 0,0 0 0 0 0,0 0 0 0 0,0-1 0 0 0,-1 0 0 0 0,1 0 0 0 0,10-11 0 0 0,-10 8 12 0 0,-1 0 0 0 0,0 0 0 0 0,-1-1 0 0 0,0 0 0 0 0,0 0 0 0 0,-1-1 0 0 0,0 1 0 0 0,-1-1 0 0 0,4-10 0 0 0,-8 19 29 0 0,0 0 0 0 0,0 1 0 0 0,0-1 1 0 0,0 0-1 0 0,1 1 0 0 0,-1-1 0 0 0,0 0 1 0 0,0 1-1 0 0,0-1 0 0 0,1 1 0 0 0,-1-1 1 0 0,0 0-1 0 0,1 1 0 0 0,-1-1 1 0 0,1 1-1 0 0,-1-1 0 0 0,0 1 0 0 0,1-1 1 0 0,-1 1-1 0 0,1-1 0 0 0,0 1 0 0 0,-1 0 1 0 0,1-1-1 0 0,-1 1 0 0 0,1-1 0 0 0,0 2-1 0 0,0-1 0 0 0,-1 0 0 0 0,1 1-1 0 0,-1-1 1 0 0,1 0 0 0 0,-1 1 0 0 0,1-1-1 0 0,-1 1 1 0 0,1-1 0 0 0,-1 1 0 0 0,1-1 0 0 0,-1 1-1 0 0,1-1 1 0 0,-1 1 0 0 0,0 0 0 0 0,0-1-1 0 0,1 1 1 0 0,-1 0 0 0 0,0 0 0 0 0,10 36 8 0 0,-9-28 11 0 0,6 46 92 0 0,-6-50-100 0 0,0-1 0 0 0,0 0 1 0 0,1 1-1 0 0,-1-1 0 0 0,1 0 0 0 0,0 0 0 0 0,0 0 0 0 0,0-1 1 0 0,1 1-1 0 0,3 4 0 0 0,-5-7-38 0 0,1 1 0 0 0,0-1 0 0 0,0 0 0 0 0,0 0 0 0 0,0 0 0 0 0,0-1 1 0 0,0 1-1 0 0,0 0 0 0 0,0-1 0 0 0,0 1 0 0 0,0-1 0 0 0,1 0 0 0 0,-1 0 0 0 0,0 0 0 0 0,0 0 0 0 0,0 0 1 0 0,0 0-1 0 0,1-1 0 0 0,-1 1 0 0 0,0 0 0 0 0,0-1 0 0 0,0 0 0 0 0,0 0 0 0 0,0 1 0 0 0,2-3 0 0 0,7-2-541 0 0,-1 0-1 0 0,0-1 0 0 0,13-9 1 0 0,-9 5-313 0 0,0-1 1 0 0,-1-1-1 0 0,-1 0 1 0 0,1-1 0 0 0,13-19-1 0 0,-11 11-2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40.309"/>
    </inkml:context>
    <inkml:brush xml:id="br0">
      <inkml:brushProperty name="width" value="0.1" units="cm"/>
      <inkml:brushProperty name="height" value="0.1" units="cm"/>
    </inkml:brush>
  </inkml:definitions>
  <inkml:trace contextRef="#ctx0" brushRef="#br0">79 318 3008 0 0,'-4'-40'628'0'0,"-2"-1"-1"0"0,-1 1 1 0 0,-3 0-1 0 0,-23-64 1 0 0,15 51 158 0 0,24 113-195 0 0,30 78 721 0 0,-1-1 329 0 0,-30-115-1417 0 0,-2 0 1 0 0,-1 0-1 0 0,0 0 1 0 0,-3 29-1 0 0,1-48-225 0 0,0 0 0 0 0,0-1 0 0 0,-1 1-1 0 0,1 0 1 0 0,-1 0 0 0 0,0 0-1 0 0,0 0 1 0 0,0 0 0 0 0,0-1-1 0 0,0 1 1 0 0,0 0 0 0 0,-1-1 0 0 0,1 1-1 0 0,-1-1 1 0 0,-4 5 0 0 0,3-9 3 0 0,4-5 19 0 0,3-10 21 0 0,-4 16-40 0 0,4-12-7 0 0,0 0 1 0 0,1 0-1 0 0,1 0 0 0 0,0 1 0 0 0,0-1 0 0 0,16-21 1 0 0,-19 31 4 0 0,-1-1 1 0 0,1 1-1 0 0,0 0 1 0 0,0 0 0 0 0,0 0-1 0 0,0 0 1 0 0,0 0-1 0 0,1 1 1 0 0,-1-1-1 0 0,1 1 1 0 0,0 0 0 0 0,-1 0-1 0 0,1 1 1 0 0,0-1-1 0 0,0 1 1 0 0,0 0-1 0 0,0 0 1 0 0,1 0 0 0 0,-1 0-1 0 0,0 1 1 0 0,0-1-1 0 0,0 1 1 0 0,1 0-1 0 0,-1 1 1 0 0,0-1-1 0 0,7 2 1 0 0,-7 0 0 0 0,0 0 0 0 0,-1 0 0 0 0,1 0 0 0 0,0 0 0 0 0,-1 0 0 0 0,1 1-1 0 0,-1 0 1 0 0,0-1 0 0 0,0 1 0 0 0,0 1 0 0 0,0-1 0 0 0,0 0 0 0 0,-1 1 0 0 0,1-1 0 0 0,-1 1 0 0 0,0 0 0 0 0,0 0-1 0 0,-1 0 1 0 0,1 0 0 0 0,-1 0 0 0 0,0 0 0 0 0,0 0 0 0 0,1 7 0 0 0,-1-4 1 0 0,1 1 0 0 0,-2 0 0 0 0,1 0 0 0 0,-1 0 0 0 0,-1-1 0 0 0,1 1 0 0 0,-1 0 0 0 0,-1 0 0 0 0,1-1 1 0 0,-1 1-1 0 0,-1-1 0 0 0,-2 8 0 0 0,3-12-96 0 0,0 0 0 0 0,0 0 0 0 0,0 0 0 0 0,0 0 0 0 0,-1 0 0 0 0,1 0 0 0 0,-1-1 0 0 0,0 0 0 0 0,1 1 0 0 0,-1-1 0 0 0,0 0 0 0 0,0 0 0 0 0,0-1 0 0 0,-1 1 0 0 0,1 0 0 0 0,0-1 0 0 0,-1 0 0 0 0,1 0 0 0 0,-1 0 0 0 0,1 0 0 0 0,-1-1 0 0 0,1 1 0 0 0,-8-1 0 0 0,8 0 4 0 0,0 0 0 0 0,0-1 0 0 0,0 1 0 0 0,0-1 0 0 0,0 1-1 0 0,1-1 1 0 0,-1 0 0 0 0,0 0 0 0 0,0 0 0 0 0,1-1 0 0 0,-1 1 0 0 0,1-1-1 0 0,-1 1 1 0 0,1-1 0 0 0,0 0 0 0 0,-1 0 0 0 0,1 0 0 0 0,0 0 0 0 0,0 0-1 0 0,0 0 1 0 0,1-1 0 0 0,-1 1 0 0 0,0-1 0 0 0,1 1 0 0 0,0-1 0 0 0,-1 0-1 0 0,1 1 1 0 0,0-1 0 0 0,0-3 0 0 0,0-7-817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40.648"/>
    </inkml:context>
    <inkml:brush xml:id="br0">
      <inkml:brushProperty name="width" value="0.1" units="cm"/>
      <inkml:brushProperty name="height" value="0.1" units="cm"/>
    </inkml:brush>
  </inkml:definitions>
  <inkml:trace contextRef="#ctx0" brushRef="#br0">74 0 6437 0 0,'0'1'25'0'0,"0"-1"1"0"0,0 0 0 0 0,0 0 0 0 0,0 1 0 0 0,0-1 0 0 0,0 0 0 0 0,0 0-1 0 0,0 0 1 0 0,0 1 0 0 0,0-1 0 0 0,0 0 0 0 0,0 0 0 0 0,0 1 0 0 0,0-1-1 0 0,0 0 1 0 0,0 0 0 0 0,0 0 0 0 0,0 1 0 0 0,0-1 0 0 0,0 0 0 0 0,0 0-1 0 0,0 1 1 0 0,1-1 0 0 0,-1 0 0 0 0,0 0 0 0 0,0 0 0 0 0,0 0 0 0 0,0 1-1 0 0,1-1 1 0 0,-1 0 0 0 0,0 0 0 0 0,0 0 0 0 0,0 0 0 0 0,0 0 0 0 0,1 0-1 0 0,-1 1 1 0 0,0-1 0 0 0,0 0 0 0 0,3 1 759 0 0,-7 9 104 0 0,-4 11 570 0 0,1 2 1 0 0,1-1 0 0 0,-5 38-1 0 0,-1 1-848 0 0,3-32-965 0 0,9-28 258 0 0,-1-1 1 0 0,1 0 0 0 0,0 1 0 0 0,0-1 0 0 0,0 0 0 0 0,0 1 0 0 0,0-1 0 0 0,0 1 0 0 0,-1-1 0 0 0,1 0 0 0 0,0 1 0 0 0,0-1 0 0 0,0 0 0 0 0,-1 0 0 0 0,1 1 0 0 0,0-1 0 0 0,0 0 0 0 0,-1 1 0 0 0,1-1 0 0 0,0 0 0 0 0,-1 0 0 0 0,1 0 0 0 0,0 1 0 0 0,-1-1 0 0 0,1 0 0 0 0,-1 0 0 0 0,1 0 0 0 0,0 0 0 0 0,-1 0 0 0 0,1 0 0 0 0,0 0 0 0 0,-1 0 0 0 0,1 1 0 0 0,-1-1 0 0 0,1-1 0 0 0,0 1 0 0 0,-1 0-1 0 0,1 0 1 0 0,-1 0 0 0 0,1 0 0 0 0,0 0 0 0 0,-1 0 0 0 0,1 0 0 0 0,0 0 0 0 0,-1-1 0 0 0,1 1 0 0 0,0 0 0 0 0,-1 0 0 0 0,1 0 0 0 0,0-1 0 0 0,-1 1 0 0 0,1 0 0 0 0,0-1 0 0 0,0 1 0 0 0,-1 0 0 0 0,1-1 0 0 0,0 1 0 0 0,0 0 0 0 0,0-1 0 0 0,-1 1 0 0 0,1 0 0 0 0,0-1 0 0 0,-4-5-1431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40.990"/>
    </inkml:context>
    <inkml:brush xml:id="br0">
      <inkml:brushProperty name="width" value="0.1" units="cm"/>
      <inkml:brushProperty name="height" value="0.1" units="cm"/>
    </inkml:brush>
  </inkml:definitions>
  <inkml:trace contextRef="#ctx0" brushRef="#br0">17 56 6909 0 0,'-3'-46'176'0'0,"-7"38"-197"0"0,6 6-5 0 0,6 8 14 0 0,1-3-62 0 0,-1 0-1 0 0,0 0 1 0 0,1 0-1 0 0,-1-1 1 0 0,1 0-1 0 0,0 1 1 0 0,0-1 0 0 0,0 0-1 0 0,0 0 1 0 0,0-1-1 0 0,0 1 1 0 0,1 0-1 0 0,6 1 1 0 0,1 0-568 0 0,1-1 0 0 0,23 2 1 0 0,-23-3 305 0 0,0 0 1 0 0,18 5-1 0 0,5-1 115 0 0,-31-5 618 0 0,1 0 0 0 0,0 1 0 0 0,0 0 0 0 0,0 0 0 0 0,0 0 0 0 0,6 3 0 0 0,-4-2 704 0 0,-7-2-1025 0 0,1 0-1 0 0,0 1 1 0 0,-1-1 0 0 0,1 0 0 0 0,0 0 0 0 0,-1 1 0 0 0,1-1 0 0 0,0 1-1 0 0,-1-1 1 0 0,1 0 0 0 0,-1 1 0 0 0,1-1 0 0 0,-1 1 0 0 0,1 0-1 0 0,-1-1 1 0 0,1 1 0 0 0,-1-1 0 0 0,1 1 0 0 0,-1 0 0 0 0,0-1-1 0 0,1 1 1 0 0,-1 0 0 0 0,0-1 0 0 0,0 1 0 0 0,1 0 0 0 0,-1-1-1 0 0,0 1 1 0 0,0 0 0 0 0,0 0 0 0 0,0-1 0 0 0,0 1 0 0 0,0 1 0 0 0,4 54 713 0 0,-1 1 1 0 0,-4-1 0 0 0,-2 0-1 0 0,-14 80 1 0 0,2-54-387 0 0,5-39-124 0 0,2 0 0 0 0,3 0-1 0 0,-1 71 1 0 0,6-110-282 0 0,0 1-1 0 0,1-1 1 0 0,-1 0 0 0 0,1 0 0 0 0,0 0-1 0 0,0 0 1 0 0,1 0 0 0 0,-1 0-1 0 0,1 0 1 0 0,0-1 0 0 0,0 1 0 0 0,0 0-1 0 0,0-1 1 0 0,1 0 0 0 0,-1 1-1 0 0,1-1 1 0 0,0 0 0 0 0,0 0 0 0 0,0-1-1 0 0,0 1 1 0 0,1 0 0 0 0,-1-1-1 0 0,1 0 1 0 0,-1 0 0 0 0,1 0 0 0 0,0 0-1 0 0,0-1 1 0 0,0 0 0 0 0,0 1-1 0 0,0-1 1 0 0,0-1 0 0 0,0 1 0 0 0,0 0-1 0 0,0-1 1 0 0,0 0 0 0 0,1 0-1 0 0,-1 0 1 0 0,0-1 0 0 0,0 1 0 0 0,0-1-1 0 0,0 0 1 0 0,5-2 0 0 0,4-3-603 0 0,0-1 0 0 0,-1-1 0 0 0,0 1 0 0 0,-1-2 1 0 0,0 0-1 0 0,0 0 0 0 0,0-1 0 0 0,-1 0 0 0 0,-1-1 1 0 0,10-14-1 0 0,-3 4-752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41.332"/>
    </inkml:context>
    <inkml:brush xml:id="br0">
      <inkml:brushProperty name="width" value="0.1" units="cm"/>
      <inkml:brushProperty name="height" value="0.1" units="cm"/>
    </inkml:brush>
  </inkml:definitions>
  <inkml:trace contextRef="#ctx0" brushRef="#br0">84 71 6909 0 0,'-35'-17'314'0'0,"27"13"123"0"0,0 0-1 0 0,0 0 0 0 0,-16-5 1 0 0,126 0 2177 0 0,-44 3-2823 0 0,13-6-1855 0 0,-54 7 895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41.673"/>
    </inkml:context>
    <inkml:brush xml:id="br0">
      <inkml:brushProperty name="width" value="0.1" units="cm"/>
      <inkml:brushProperty name="height" value="0.1" units="cm"/>
    </inkml:brush>
  </inkml:definitions>
  <inkml:trace contextRef="#ctx0" brushRef="#br0">117 36 11521 0 0,'-6'-19'589'0'0,"2"6"360"0"0,-7 10 3286 0 0,11 2-4195 0 0,1 5 2 0 0,-1 0-1 0 0,1-1 1 0 0,0 1-1 0 0,-1 0 0 0 0,0 0 1 0 0,0-1-1 0 0,0 1 1 0 0,-1 0-1 0 0,1 0 1 0 0,-1-1-1 0 0,-1 7 0 0 0,-2 8-34 0 0,2 1-572 0 0,0 0 1 0 0,-2 0 0 0 0,-1 0-1 0 0,0-1 1 0 0,-1 0 0 0 0,-1 0-1 0 0,-1 0 1 0 0,0-1 0 0 0,-15 22-1 0 0,3-9-1240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9.551"/>
    </inkml:context>
    <inkml:brush xml:id="br0">
      <inkml:brushProperty name="width" value="0.1" units="cm"/>
      <inkml:brushProperty name="height" value="0.1" units="cm"/>
    </inkml:brush>
  </inkml:definitions>
  <inkml:trace contextRef="#ctx0" brushRef="#br0">1 24 7937 0 0,'6'-16'568'0'0,"-4"8"761"0"0,-3 9-1282 0 0,0 0 0 0 0,1 0-1 0 0,-1 1 1 0 0,1-1 0 0 0,-1 0 0 0 0,1 0-1 0 0,0 0 1 0 0,-1 0 0 0 0,1 0 0 0 0,0 0-1 0 0,0 1 1 0 0,0-1 0 0 0,0 0 0 0 0,0 0-1 0 0,0 0 1 0 0,0 3 0 0 0,2 22 176 0 0,3-2 12 0 0,1-1-1 0 0,1 0 1 0 0,1-1-1 0 0,1 0 0 0 0,0 0 1 0 0,2-1-1 0 0,1 0 1 0 0,16 23-1 0 0,-6-15-35 0 0,1 0 0 0 0,2-1 0 0 0,0-2 0 0 0,48 39 0 0 0,-49-47-198 0 0,1-2 0 0 0,1 0 1 0 0,0-2-1 0 0,1 0 1 0 0,0-2-1 0 0,1-1 1 0 0,1-2-1 0 0,-1 0 0 0 0,2-2 1 0 0,-1-1-1 0 0,1-2 1 0 0,54 2-1 0 0,-51-6-9 0 0,-1-1 0 0 0,0-2-1 0 0,1-1 1 0 0,-1-2 0 0 0,-1-1 0 0 0,1-1-1 0 0,-2-2 1 0 0,1-1 0 0 0,-1-1-1 0 0,-1-2 1 0 0,48-29 0 0 0,-58 30-7 0 0,0-1 0 0 0,0-1 0 0 0,21-23 0 0 0,-33 30 66 0 0,1 0 1 0 0,-2-1 0 0 0,1 0 0 0 0,-1 0-1 0 0,-1 0 1 0 0,1-1 0 0 0,-2 1 0 0 0,1-2 0 0 0,3-13-1 0 0,-7 22-22 0 0,0 0-1 0 0,-1 0 1 0 0,1 0-1 0 0,-1 0 1 0 0,1 0-1 0 0,-1 1 0 0 0,0-1 1 0 0,0 0-1 0 0,0 0 1 0 0,0 0-1 0 0,0 0 1 0 0,-1 0-1 0 0,1 0 1 0 0,0 0-1 0 0,-1 0 1 0 0,0 0-1 0 0,1 1 0 0 0,-1-1 1 0 0,0 0-1 0 0,0 0 1 0 0,0 1-1 0 0,0-1 1 0 0,0 1-1 0 0,0-1 1 0 0,0 1-1 0 0,-1-1 1 0 0,1 1-1 0 0,-1-1 0 0 0,1 1 1 0 0,-1 0-1 0 0,1 0 1 0 0,-1 0-1 0 0,0 0 1 0 0,1 0-1 0 0,-1 0 1 0 0,0 1-1 0 0,0-1 0 0 0,0 0 1 0 0,1 1-1 0 0,-5-1 1 0 0,1 0-159 0 0,-1 1 1 0 0,0-1-1 0 0,0 1 1 0 0,0 0 0 0 0,1 1-1 0 0,-1 0 1 0 0,0-1-1 0 0,0 2 1 0 0,1-1-1 0 0,-1 1 1 0 0,1 0-1 0 0,-1 0 1 0 0,-5 3-1 0 0,-11 10-1178 0 0,-2 3-302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44.630"/>
    </inkml:context>
    <inkml:brush xml:id="br0">
      <inkml:brushProperty name="width" value="0.1" units="cm"/>
      <inkml:brushProperty name="height" value="0.1" units="cm"/>
    </inkml:brush>
  </inkml:definitions>
  <inkml:trace contextRef="#ctx0" brushRef="#br0">20 132 10497 0 0,'-3'-11'375'0'0,"2"7"-110"0"0,0-1-1 0 0,0 1 0 0 0,0 0 0 0 0,-1-1 0 0 0,1 1 0 0 0,-1 0 1 0 0,-5-7-1 0 0,7 11-262 0 0,0 0 1 0 0,0 0-1 0 0,0 0 1 0 0,0 0-1 0 0,0 1 1 0 0,1-1-1 0 0,-1 0 1 0 0,0 0-1 0 0,0 0 1 0 0,0 0 0 0 0,0 0-1 0 0,0 0 1 0 0,0 0-1 0 0,0 0 1 0 0,1 0-1 0 0,-1 1 1 0 0,0-1-1 0 0,0 0 1 0 0,0 0-1 0 0,0 0 1 0 0,0 0-1 0 0,1 0 1 0 0,-1 0-1 0 0,0 0 1 0 0,0 0-1 0 0,0 0 1 0 0,0 0-1 0 0,0 0 1 0 0,0 0-1 0 0,1 0 1 0 0,-1 0-1 0 0,0 0 1 0 0,0 0-1 0 0,0 0 1 0 0,0 0-1 0 0,0-1 1 0 0,1 1-1 0 0,-1 0 1 0 0,0 0-1 0 0,0 0 1 0 0,0 0-1 0 0,0 0 1 0 0,0 0-1 0 0,0 0 1 0 0,0 0 0 0 0,1 0-1 0 0,-1-1 1 0 0,11 58 129 0 0,4 24 371 0 0,30 88 0 0 0,-18-87-414 0 0,-22-77-60 0 0,11 2-93 0 0,-13-5-18 0 0,16-23-462 0 0,-4 5 530 0 0,22-23-15 0 0,47-68 0 0 0,-76 94 25 0 0,0 0 0 0 0,-2 0 0 0 0,0-1 0 0 0,8-25 0 0 0,-5 13-10 0 0,-8 23 100 0 0,5 35 53 0 0,23 100-6 0 0,-15-77 16 0 0,-3-35 2 0 0,-4-9-92 0 0,-6-8-52 0 0,1 0 0 0 0,0 0 1 0 0,0 0-1 0 0,1-1 0 0 0,-1 1 0 0 0,1 0 1 0 0,-1-1-1 0 0,1 1 0 0 0,0-1 0 0 0,0 0 1 0 0,0 0-1 0 0,0 0 0 0 0,0-1 0 0 0,0 1 0 0 0,0-1 1 0 0,1 1-1 0 0,-1-1 0 0 0,1 0 0 0 0,-1-1 1 0 0,1 1-1 0 0,6 0 0 0 0,-6-1-4 0 0,1-1 1 0 0,0 1-1 0 0,0-1 0 0 0,0-1 0 0 0,0 1 0 0 0,-1-1 1 0 0,1 1-1 0 0,-1-1 0 0 0,1 0 0 0 0,-1-1 1 0 0,0 1-1 0 0,0-1 0 0 0,0 0 0 0 0,0 0 0 0 0,6-7 1 0 0,-1 2-6 0 0,-2 0 0 0 0,1 0 0 0 0,-1-1 0 0 0,0-1 0 0 0,-1 1 0 0 0,0-1 0 0 0,-1 0 0 0 0,0 0 0 0 0,0 0 0 0 0,-1-1 1 0 0,-1 0-1 0 0,1 0 0 0 0,-2 0 0 0 0,0 0 0 0 0,0 0 0 0 0,-1-1 0 0 0,0 1 0 0 0,-1 0 0 0 0,0-1 0 0 0,-1 1 0 0 0,0 0 0 0 0,-1-1 1 0 0,-5-17-1 0 0,1 5-195 0 0,-1 0 1 0 0,-1 1-1 0 0,-1 0 0 0 0,-22-39 1 0 0,31 62 139 0 0,0-1 0 0 0,0 0 1 0 0,-1 0-1 0 0,1 1 0 0 0,-1-1 1 0 0,1 0-1 0 0,-1 1 0 0 0,1-1 1 0 0,-1 1-1 0 0,1-1 0 0 0,-1 0 0 0 0,0 1 1 0 0,1-1-1 0 0,-1 1 0 0 0,0-1 1 0 0,1 1-1 0 0,-1 0 0 0 0,0-1 1 0 0,0 1-1 0 0,1 0 0 0 0,-1 0 0 0 0,0-1 1 0 0,0 1-1 0 0,0 0 0 0 0,1 0 1 0 0,-2 0-1 0 0,1 0-55 0 0,0 1 0 0 0,0-1 0 0 0,0 1 1 0 0,0-1-1 0 0,0 1 0 0 0,0-1 0 0 0,1 1 0 0 0,-1 0 0 0 0,0-1 1 0 0,0 1-1 0 0,1 0 0 0 0,-1 0 0 0 0,0 0 0 0 0,1-1 0 0 0,-1 1 1 0 0,1 0-1 0 0,-1 2 0 0 0,-1 0-239 0 0,0 1-1 0 0,1 0 1 0 0,-1 0-1 0 0,1 0 1 0 0,0 0 0 0 0,0 0-1 0 0,1 0 1 0 0,-1 0-1 0 0,1 7 1 0 0,3 4-709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45.641"/>
    </inkml:context>
    <inkml:brush xml:id="br0">
      <inkml:brushProperty name="width" value="0.1" units="cm"/>
      <inkml:brushProperty name="height" value="0.1" units="cm"/>
    </inkml:brush>
  </inkml:definitions>
  <inkml:trace contextRef="#ctx0" brushRef="#br0">1 522 6785 0 0,'6'-17'185'0'0,"16"-33"1"0"0,-12 30 39 0 0,14-22 421 0 0,3-7 350 0 0,-26 46-891 0 0,0 1 0 0 0,0 0 0 0 0,0 0 0 0 0,0 0 0 0 0,1 0 0 0 0,-1 0 0 0 0,1 0 0 0 0,-1 0 0 0 0,1 0 0 0 0,0 0 0 0 0,-1 1 0 0 0,1-1 0 0 0,0 1 0 0 0,3-2 0 0 0,-6 3-90 0 0,1 0 1 0 0,0 0-1 0 0,0 0 1 0 0,0 0 0 0 0,0 0-1 0 0,0 0 1 0 0,0 1-1 0 0,0-1 1 0 0,0 0-1 0 0,0 0 1 0 0,0 0-1 0 0,0 0 1 0 0,0 0-1 0 0,0 0 1 0 0,0 0-1 0 0,0 0 1 0 0,0 0-1 0 0,0 1 1 0 0,0-1-1 0 0,0 0 1 0 0,0 0-1 0 0,0 0 1 0 0,0 0-1 0 0,0 0 1 0 0,0 0 0 0 0,0 0-1 0 0,0 0 1 0 0,0 0-1 0 0,0 0 1 0 0,0 0-1 0 0,0 1 1 0 0,0-1-1 0 0,1 0 1 0 0,-1 0-1 0 0,0 0 1 0 0,0 0-1 0 0,0 0 1 0 0,0 0-1 0 0,0 0 1 0 0,0 0-1 0 0,0 0 1 0 0,0 0-1 0 0,0 0 1 0 0,0 0-1 0 0,0 0 1 0 0,1 0 0 0 0,-1 0-1 0 0,0 0 1 0 0,0 0-1 0 0,0 0 1 0 0,0 0-1 0 0,0 0 1 0 0,0 0-1 0 0,0 0 1 0 0,0 0-1 0 0,0 0 1 0 0,0 0-1 0 0,1 0 1 0 0,-1 0-1 0 0,0 0 1 0 0,0 0-1 0 0,0 0 1 0 0,-15 17 602 0 0,6-9-530 0 0,1 0 0 0 0,1 0-1 0 0,0 1 1 0 0,0 0 0 0 0,1 0-1 0 0,0 1 1 0 0,0 0-1 0 0,1 0 1 0 0,0 1 0 0 0,1-1-1 0 0,0 1 1 0 0,1 0 0 0 0,-3 19-1 0 0,1 8 169 0 0,2 1 0 0 0,2 65-1 0 0,2-46-76 0 0,-1-56-176 0 0,0 0 0 0 0,0-1 0 0 0,0 1 0 0 0,0 0 0 0 0,0 0 0 0 0,1 0 0 0 0,-1 0 0 0 0,1 0-1 0 0,-1 0 1 0 0,1-1 0 0 0,-1 1 0 0 0,1 0 0 0 0,0-1 0 0 0,0 1 0 0 0,0 0 0 0 0,0-1 0 0 0,0 1 0 0 0,0-1 0 0 0,1 1 0 0 0,-1-1 0 0 0,3 3 0 0 0,-2-3 3 0 0,0 0 0 0 0,0 0 0 0 0,1-1 0 0 0,-1 1 0 0 0,0-1 0 0 0,0 1-1 0 0,1-1 1 0 0,-1 0 0 0 0,0 1 0 0 0,1-1 0 0 0,-1 0 0 0 0,0-1 0 0 0,1 1 0 0 0,-1 0 0 0 0,3-1-1 0 0,3-2-8 0 0,0 1-1 0 0,0-1 1 0 0,0 0-1 0 0,0-1 0 0 0,-1 0 1 0 0,0 0-1 0 0,1-1 1 0 0,11-10-1 0 0,-13 10-62 0 0,0-1 0 0 0,0-1 0 0 0,-1 1 0 0 0,0-1 0 0 0,0 0 0 0 0,-1 0 0 0 0,0 0 0 0 0,0-1 1 0 0,-1 0-1 0 0,1 1 0 0 0,3-17 0 0 0,-6 17 23 0 0,0 0 0 0 0,0 0-1 0 0,-1 0 1 0 0,0 0 0 0 0,0 0 0 0 0,-1 0 0 0 0,0 0 0 0 0,0 0 0 0 0,0 1 0 0 0,-1-1 0 0 0,0 0 0 0 0,0 1 0 0 0,-1-1 0 0 0,-6-11 0 0 0,0 2 9 0 0,0-1 0 0 0,-2 1 0 0 0,1 1 0 0 0,-2 0 0 0 0,0 0 0 0 0,-1 1 0 0 0,-21-17 0 0 0,28 27-3 0 0,7 7-16 0 0,12 5 13 0 0,5-5 65 0 0,-1-1 0 0 0,0 0-1 0 0,0-1 1 0 0,1 0 0 0 0,18-3 0 0 0,88-16 104 0 0,-27 3-73 0 0,-84 13-19 0 0,-3 1 1 0 0,1-1 1 0 0,0 2 0 0 0,-1 0 0 0 0,20 1 0 0 0,-28 0-37 0 0,1-1 1 0 0,-1 1 0 0 0,1 0-1 0 0,-1-1 1 0 0,1 1 0 0 0,-1 0-1 0 0,1 1 1 0 0,-1-1-1 0 0,0 0 1 0 0,0 1 0 0 0,1-1-1 0 0,-1 1 1 0 0,0 0 0 0 0,0-1-1 0 0,-1 1 1 0 0,1 0 0 0 0,0 0-1 0 0,-1 0 1 0 0,1 1 0 0 0,-1-1-1 0 0,0 0 1 0 0,1 1 0 0 0,-1-1-1 0 0,1 5 1 0 0,2 7 27 0 0,-1 0 1 0 0,-1 0 0 0 0,0 0-1 0 0,-1 1 1 0 0,-1-1 0 0 0,-1 19-1 0 0,-14 87 144 0 0,13-107-165 0 0,2-12-8 0 0,0 2 1 0 0,-1 0 0 0 0,1 0 0 0 0,-1 1 0 0 0,0-1-1 0 0,0 0 1 0 0,0 0 0 0 0,0 0 0 0 0,0 0 0 0 0,-1 0 0 0 0,1 0 0 0 0,-4 4 0 0 0,3-38 51 0 0,6 8-270 0 0,1 1 0 0 0,1-1 0 0 0,14-35 0 0 0,-4 14-111 0 0,25-83-381 0 0,38-107 216 0 0,-43 136 453 0 0,-30 78-29 0 0,-6 12 25 0 0,0 8 43 0 0,0 0 1 0 0,0 0 0 0 0,0 0-1 0 0,0 0 1 0 0,0 0-1 0 0,0 0 1 0 0,0-1-1 0 0,0 1 1 0 0,0 0 0 0 0,0 0-1 0 0,0 0 1 0 0,0 0-1 0 0,-1 0 1 0 0,1 0 0 0 0,0 0-1 0 0,0 0 1 0 0,0 0-1 0 0,0 0 1 0 0,0 0 0 0 0,0 0-1 0 0,0 0 1 0 0,0 0-1 0 0,-1 0 1 0 0,1 0-1 0 0,0 0 1 0 0,0 0 0 0 0,0 0-1 0 0,0 0 1 0 0,0 0-1 0 0,0 0 1 0 0,-1 0 0 0 0,1 0-1 0 0,0 0 1 0 0,0 0-1 0 0,0 0 1 0 0,0 0 0 0 0,0 0-1 0 0,0 0 1 0 0,0 0-1 0 0,-1 0 1 0 0,1 0-1 0 0,0 0 1 0 0,0 0 0 0 0,0 0-1 0 0,0 0 1 0 0,0 1-1 0 0,0-1 1 0 0,0 0 23 0 0,-1 1-1 0 0,1-1 1 0 0,0 1-1 0 0,0-1 1 0 0,0 1-1 0 0,0-1 1 0 0,0 1-1 0 0,0-1 1 0 0,0 1-1 0 0,0-1 1 0 0,0 0 0 0 0,0 1-1 0 0,0-1 1 0 0,0 1-1 0 0,1-1 1 0 0,-1 1-1 0 0,0-1 1 0 0,0 1-1 0 0,0-1 1 0 0,1 1-1 0 0,-1-1 1 0 0,0 0-1 0 0,1 1 1 0 0,-1-1 0 0 0,1 1-1 0 0,8 10 1679 0 0,-2 13-1457 0 0,20 69 31 0 0,-16-50 9 0 0,-9-36-256 0 0,28 155 560 0 0,-26-105-366 0 0,7 45-92 0 0,-11-100-120 0 0,3-2-94 0 0,-1 0 71 0 0,0 0 1 0 0,1 0 0 0 0,-1-1 0 0 0,0 1 0 0 0,0-1-1 0 0,1 0 1 0 0,3-1 0 0 0,0 0-3 0 0,-6 2 13 0 0,0 0-1 0 0,1-1 1 0 0,-1 1 0 0 0,1 0-1 0 0,-1 0 1 0 0,0 0 0 0 0,1 0-1 0 0,-1 0 1 0 0,0 0 0 0 0,1 0-1 0 0,-1 0 1 0 0,0-1 0 0 0,1 1-1 0 0,-1 0 1 0 0,0 0 0 0 0,0 0-1 0 0,1-1 1 0 0,-1 1 0 0 0,0 0-1 0 0,0-1 1 0 0,1 1 0 0 0,-1 0-1 0 0,0 0 1 0 0,0-1 0 0 0,0 1-1 0 0,1 0 1 0 0,-1-1 0 0 0,9-16-74 0 0,-7 12-23 0 0,-7 0-106 0 0,-5-7 126 0 0,-23-20 0 0 0,29 29 329 0 0,33 15-165 0 0,91 35-45 0 0,-70-25 0 0 0,-31-8 7 0 0,-10-5-25 0 0,-3-4-20 0 0,-1 1-1 0 0,0-1 1 0 0,-1 1-1 0 0,0 0 0 0 0,0 0 1 0 0,0 1-1 0 0,4 10 1 0 0,-6-13-228 0 0,0-1-1 0 0,-1 1 1 0 0,0 0 0 0 0,0 0 0 0 0,0 0 0 0 0,0 0 0 0 0,-1 0-1 0 0,1 0 1 0 0,-1 1 0 0 0,0-1 0 0 0,-1 0 0 0 0,1 0 0 0 0,-1 0 0 0 0,-1 7-1 0 0,-2-1-1412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46.209"/>
    </inkml:context>
    <inkml:brush xml:id="br0">
      <inkml:brushProperty name="width" value="0.1" units="cm"/>
      <inkml:brushProperty name="height" value="0.1" units="cm"/>
    </inkml:brush>
  </inkml:definitions>
  <inkml:trace contextRef="#ctx0" brushRef="#br0">174 15 10601 0 0,'0'0'89'0'0,"1"-1"0"0"0,-1 0 0 0 0,0 0 1 0 0,0 1-1 0 0,1-1 0 0 0,-1 0 0 0 0,1 0 0 0 0,-1 1 0 0 0,0-1 0 0 0,1 0 1 0 0,-1 1-1 0 0,1-1 0 0 0,0 1 0 0 0,-1-1 0 0 0,1 0 0 0 0,-1 1 0 0 0,1-1 0 0 0,0 1 1 0 0,-1 0-1 0 0,1-1 0 0 0,0 1 0 0 0,0-1 0 0 0,-1 1 0 0 0,1 0 0 0 0,0 0 1 0 0,0 0-1 0 0,0-1 0 0 0,-1 1 0 0 0,1 0 0 0 0,0 0 0 0 0,0 0 0 0 0,0 0 1 0 0,0 0-1 0 0,-1 0 0 0 0,1 0 0 0 0,1 1 0 0 0,6-1 1017 0 0,-23 29-615 0 0,-4 1-1084 0 0,-1 0 0 0 0,-2-1 0 0 0,-1-1-1 0 0,-1-1 1 0 0,-33 28 0 0 0,31-31-967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54.407"/>
    </inkml:context>
    <inkml:brush xml:id="br0">
      <inkml:brushProperty name="width" value="0.1" units="cm"/>
      <inkml:brushProperty name="height" value="0.1" units="cm"/>
    </inkml:brush>
  </inkml:definitions>
  <inkml:trace contextRef="#ctx0" brushRef="#br0">348 354 6345 0 0,'3'-6'81'0'0,"1"1"1"0"0,0 0-1 0 0,0 0 0 0 0,0 1 1 0 0,7-6-1 0 0,14-17 605 0 0,3-11 615 0 0,7-9 1149 0 0,30-54 0 0 0,-51 78-1497 0 0,34-41 0 0 0,-39 52-830 0 0,-9 12-124 0 0,1 0 1 0 0,-1 0-1 0 0,0 0 1 0 0,0 0-1 0 0,0 0 0 0 0,0 0 1 0 0,0 0-1 0 0,0 0 1 0 0,0 0-1 0 0,0-1 1 0 0,0 1-1 0 0,0 0 0 0 0,0 0 1 0 0,0 0-1 0 0,0 0 1 0 0,0 0-1 0 0,0 0 1 0 0,0 0-1 0 0,0 0 0 0 0,0-1 1 0 0,0 1-1 0 0,0 0 1 0 0,0 0-1 0 0,0 0 1 0 0,0 0-1 0 0,0 0 1 0 0,0 0-1 0 0,0 0 0 0 0,0 0 1 0 0,0-1-1 0 0,0 1 1 0 0,0 0-1 0 0,0 0 1 0 0,-1 0-1 0 0,1 0 0 0 0,0 0 1 0 0,0 0-1 0 0,0 0 1 0 0,0 0-1 0 0,0 0 1 0 0,0 0-1 0 0,0 0 1 0 0,0 0-1 0 0,0-1 0 0 0,-1 1 1 0 0,1 0-1 0 0,0 0 1 0 0,0 0-1 0 0,0 0 1 0 0,-10-2-54 0 0,-11 2-39 0 0,20 0 89 0 0,-25 1-8 0 0,0 1 0 0 0,1 2 0 0 0,-1 0-1 0 0,1 2 1 0 0,0 1 0 0 0,0 0 0 0 0,1 2 0 0 0,0 1 0 0 0,1 1 0 0 0,0 1-1 0 0,1 1 1 0 0,-40 30 0 0 0,53-36 21 0 0,1 0 1 0 0,0 1-1 0 0,0 0 1 0 0,0 0-1 0 0,1 0 1 0 0,-11 19-1 0 0,16-25 4 0 0,0 1 0 0 0,1 0 0 0 0,-1 0 0 0 0,1-1 0 0 0,-1 1 0 0 0,1 0 0 0 0,0 0 0 0 0,1 0 0 0 0,-1 0 0 0 0,0 1 0 0 0,1-1 0 0 0,0 0 0 0 0,-1 0 0 0 0,1 0 0 0 0,1 0 0 0 0,-1 1 0 0 0,0-1 0 0 0,1 0 0 0 0,-1 0 0 0 0,1 0 0 0 0,0 0 0 0 0,0 0 0 0 0,1 0 0 0 0,-1 0 0 0 0,0 0 0 0 0,1-1 0 0 0,0 1 0 0 0,2 3 0 0 0,2 0 13 0 0,0-1 0 0 0,0 0 0 0 0,0 0 0 0 0,0-1 0 0 0,1 1 0 0 0,0-1 0 0 0,0-1 0 0 0,0 0 0 0 0,8 3 0 0 0,13 3 24 0 0,32 6 0 0 0,-28-7-22 0 0,54 11 33 0 0,60 16 6 0 0,-125-28-65 0 0,1 0-1 0 0,-2 2 1 0 0,1 0 0 0 0,28 19-1 0 0,-46-27 3 0 0,0 1-1 0 0,0 0 1 0 0,-1 0-1 0 0,1 0 1 0 0,-1 0-1 0 0,1 0 0 0 0,-1 1 1 0 0,0-1-1 0 0,0 1 1 0 0,0-1-1 0 0,0 1 1 0 0,0 0-1 0 0,-1 0 1 0 0,1 0-1 0 0,-1 0 0 0 0,0 0 1 0 0,2 6-1 0 0,-3-6 5 0 0,0 0 0 0 0,-1-1 0 0 0,1 1 0 0 0,0 0 0 0 0,-1-1 0 0 0,0 1 0 0 0,0 0 0 0 0,0-1 0 0 0,0 1-1 0 0,0-1 1 0 0,0 1 0 0 0,0-1 0 0 0,-1 0 0 0 0,1 0 0 0 0,-1 1 0 0 0,0-1 0 0 0,0 0 0 0 0,0 0 0 0 0,0-1 0 0 0,0 1 0 0 0,-4 3 0 0 0,-12 7 5 0 0,0 0 0 0 0,0-1 0 0 0,-1-1 0 0 0,-1-1 0 0 0,-24 8 0 0 0,-107 25 39 0 0,80-28-81 0 0,-2-2 0 0 0,-94 1 0 0 0,155-12-31 0 0,0-2 1 0 0,-1 0-1 0 0,-18-3 1 0 0,29 4 7 0 0,-1-1 0 0 0,1 1 0 0 0,0 0 0 0 0,-1-1 0 0 0,1 0 0 0 0,0 0 0 0 0,0 1 0 0 0,-1-1 0 0 0,1 0 0 0 0,0-1 0 0 0,0 1 0 0 0,0 0 0 0 0,0-1 0 0 0,1 1 0 0 0,-1-1 0 0 0,0 1 0 0 0,0-1 0 0 0,1 0 0 0 0,-1 0 0 0 0,1 0 0 0 0,0 0 0 0 0,0 0 0 0 0,-1 0 0 0 0,1 0 0 0 0,-1-3 0 0 0,2 2-44 0 0,1 1 0 0 0,-1 0 0 0 0,0-1 1 0 0,1 1-1 0 0,-1 0 0 0 0,1 0 0 0 0,-1-1 1 0 0,1 1-1 0 0,0 0 0 0 0,0 0 0 0 0,0 0 1 0 0,1 0-1 0 0,-1 0 0 0 0,0 0 0 0 0,1 0 1 0 0,-1 1-1 0 0,4-4 0 0 0,32-27-1508 0 0,-31 27 1315 0 0,11-7-808 0 0,1 0 0 0 0,38-18 0 0 0,-32 18 301 0 0,5-5-400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54.730"/>
    </inkml:context>
    <inkml:brush xml:id="br0">
      <inkml:brushProperty name="width" value="0.1" units="cm"/>
      <inkml:brushProperty name="height" value="0.1" units="cm"/>
    </inkml:brush>
  </inkml:definitions>
  <inkml:trace contextRef="#ctx0" brushRef="#br0">1 95 9945 0 0,'32'-24'263'0'0,"-19"13"98"0"0,0 1 1 0 0,0 1-1 0 0,1 0 1 0 0,25-12-1 0 0,-33 19-67 0 0,0 0 1 0 0,0 0-1 0 0,0 1 1 0 0,0-1-1 0 0,0 1 0 0 0,0 1 1 0 0,8-1-1 0 0,-24 38 472 0 0,7-12-828 0 0,1 0 0 0 0,1 0 1 0 0,1 1-1 0 0,1-1 0 0 0,6 31 0 0 0,0-17-1955 0 0,14 41 1 0 0,-19-73 1528 0 0,0 0 0 0 0,-1 1 0 0 0,0-1 0 0 0,0 1 0 0 0,0-1 0 0 0,-1 9 0 0 0,-2 4-719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55.086"/>
    </inkml:context>
    <inkml:brush xml:id="br0">
      <inkml:brushProperty name="width" value="0.1" units="cm"/>
      <inkml:brushProperty name="height" value="0.1" units="cm"/>
    </inkml:brush>
  </inkml:definitions>
  <inkml:trace contextRef="#ctx0" brushRef="#br0">103 797 7069 0 0,'-5'0'1209'0'0,"11"-7"149"0"0,-2 3-1057 0 0,1 0 1 0 0,0 0 0 0 0,-1 1 0 0 0,1-1 0 0 0,1 1 0 0 0,-1 0 0 0 0,0 1 0 0 0,1 0 0 0 0,-1-1 0 0 0,9-1-1 0 0,3-2 23 0 0,146-48 670 0 0,-114 40-1358 0 0,1-2 0 0 0,-2-2-1 0 0,67-36 1 0 0,-112 53 138 0 0,0-1-1 0 0,-1 0 1 0 0,1 0 0 0 0,-1 0-1 0 0,1 0 1 0 0,-1 0 0 0 0,0 0-1 0 0,3-6 1 0 0,-4 8 130 0 0,-1-1 0 0 0,1 0 0 0 0,-1 1 0 0 0,0-1 0 0 0,1 0 0 0 0,-1 0 0 0 0,0 1 0 0 0,0-1 0 0 0,0 0 0 0 0,1 0 0 0 0,-1 0 0 0 0,0 0 0 0 0,0 1 1 0 0,0-1-1 0 0,0 0 0 0 0,0 0 0 0 0,-1 0 0 0 0,1 1 0 0 0,0-1 0 0 0,0 0 0 0 0,0 0 0 0 0,-1 0 0 0 0,1 1 0 0 0,0-1 0 0 0,-1 0 0 0 0,1 0 0 0 0,-1 1 0 0 0,1-1 0 0 0,-1 0 0 0 0,1 1 0 0 0,-1-1 0 0 0,1 1 0 0 0,-1-1 0 0 0,0 1 0 0 0,1-1 0 0 0,-1 1 0 0 0,-1-1 0 0 0,-10-7-1066 0 0,-1-3 3 0 0</inkml:trace>
  <inkml:trace contextRef="#ctx0" brushRef="#br0" timeOffset="1">51 277 5148 0 0,'-6'-8'66'0'0,"0"-1"-1"0"0,1 1 0 0 0,0-1 0 0 0,0 0 0 0 0,1-1 0 0 0,0 1 0 0 0,0-1 0 0 0,1 0 0 0 0,-3-18 0 0 0,5 23-1 0 0,1 0 0 0 0,-1 1 0 0 0,1-1 1 0 0,0 0-1 0 0,0 0 0 0 0,0 0 0 0 0,1 1 1 0 0,0-1-1 0 0,0 0 0 0 0,0 0 0 0 0,1 1 1 0 0,-1-1-1 0 0,1 1 0 0 0,0-1 0 0 0,0 1 0 0 0,1 0 1 0 0,-1 0-1 0 0,1 0 0 0 0,0 0 0 0 0,0 0 1 0 0,0 0-1 0 0,7-5 0 0 0,2 1 35 0 0,-1 1-1 0 0,1 0 1 0 0,0 1-1 0 0,1 1 1 0 0,0 0-1 0 0,-1 0 1 0 0,1 1-1 0 0,1 1 1 0 0,-1 0 0 0 0,1 1-1 0 0,-1 0 1 0 0,1 1-1 0 0,-1 1 1 0 0,1 0-1 0 0,0 1 1 0 0,-1 0-1 0 0,16 4 1 0 0,-18-3-158 0 0,0 0 0 0 0,0 1 0 0 0,-1 1 0 0 0,1-1 0 0 0,-1 2 0 0 0,0-1 0 0 0,0 2-1 0 0,0-1 1 0 0,0 1 0 0 0,-1 0 0 0 0,0 1 0 0 0,-1 0 0 0 0,1 1 0 0 0,-1 0 0 0 0,-1 0 0 0 0,1 1 0 0 0,-2 0 0 0 0,1 0 0 0 0,-1 0 0 0 0,0 1 0 0 0,5 14 0 0 0,-3 4-687 0 0,-4 0-242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55.660"/>
    </inkml:context>
    <inkml:brush xml:id="br0">
      <inkml:brushProperty name="width" value="0.1" units="cm"/>
      <inkml:brushProperty name="height" value="0.1" units="cm"/>
    </inkml:brush>
  </inkml:definitions>
  <inkml:trace contextRef="#ctx0" brushRef="#br0">2514 209 6157 0 0,'-20'-15'159'0'0,"-1"0"1"0"0,0 1-1 0 0,-1 1 1 0 0,-1 1 0 0 0,0 1-1 0 0,-1 1 1 0 0,0 1-1 0 0,0 1 1 0 0,-31-6 0 0 0,-15 4 5 0 0,-1 3 1 0 0,0 3 0 0 0,1 3 0 0 0,-1 3-1 0 0,0 3 1 0 0,-77 16 0 0 0,55-1 264 0 0,2 3 1 0 0,0 5 0 0 0,2 3-1 0 0,-91 46 1 0 0,100-36-240 0 0,2 4 0 0 0,2 3 1 0 0,3 4-1 0 0,1 2 0 0 0,-84 85 0 0 0,65-47-121 0 0,4 4 1 0 0,4 5-1 0 0,-73 115 0 0 0,53-47-47 0 0,86-135-5 0 0,0 0 0 0 0,3 2-1 0 0,-12 39 1 0 0,23-64-6 0 0,0 0 0 0 0,1 0 1 0 0,1 0-1 0 0,0 0 0 0 0,0 0 1 0 0,1 0-1 0 0,0 0 0 0 0,1 0 1 0 0,0 0-1 0 0,3 11 0 0 0,-2-15 1 0 0,1 0 0 0 0,-1-1 0 0 0,1 1 0 0 0,0 0 0 0 0,1-1 0 0 0,0 0 0 0 0,0 0 1 0 0,0 0-1 0 0,0 0 0 0 0,1 0 0 0 0,0-1 0 0 0,0 0 0 0 0,1 0 0 0 0,-1-1 0 0 0,1 1 0 0 0,7 3 0 0 0,6 2 11 0 0,1 0 1 0 0,1-1-1 0 0,-1-1 1 0 0,1-1 0 0 0,1-1-1 0 0,-1-1 1 0 0,41 4 0 0 0,5-4 24 0 0,85-4 1 0 0,-14-10-36 0 0,268-50 0 0 0,130-70-153 0 0,-536 128 139 0 0,576-162-288 0 0,-422 111-372 0 0,246-120 1 0 0,-352 147 326 0 0,-1-3 1 0 0,-2-1-1 0 0,43-37 0 0 0,-60 42 84 0 0,0-1 0 0 0,-2-2 0 0 0,-1-1-1 0 0,-2 0 1 0 0,26-41 0 0 0,-21 23-12 0 0,-2 0 0 0 0,-2-2 0 0 0,23-64 0 0 0,-39 91 223 0 0,-1-1-1 0 0,-2 0 0 0 0,0 0 1 0 0,-1 0-1 0 0,-2-1 1 0 0,0 1-1 0 0,-1-1 0 0 0,-1 1 1 0 0,-2-1-1 0 0,-5-31 1 0 0,3 37 57 0 0,-1 2 0 0 0,0-1 0 0 0,-2 0 0 0 0,0 1 1 0 0,0 0-1 0 0,-1 1 0 0 0,-1 0 0 0 0,-1 0 0 0 0,0 1 1 0 0,0 0-1 0 0,-1 0 0 0 0,-1 2 0 0 0,0-1 0 0 0,-1 1 0 0 0,-19-12 1 0 0,10 8 33 0 0,-2 2 0 0 0,0 0 1 0 0,0 2-1 0 0,-1 0 1 0 0,-1 2-1 0 0,0 0 0 0 0,0 2 1 0 0,-48-6-1 0 0,-8 5-3 0 0,-1 3-1 0 0,0 5 1 0 0,-93 10-1 0 0,-248 51-310 0 0,-88 50-1071 0 0,353-68 452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57.164"/>
    </inkml:context>
    <inkml:brush xml:id="br0">
      <inkml:brushProperty name="width" value="0.1" units="cm"/>
      <inkml:brushProperty name="height" value="0.1" units="cm"/>
    </inkml:brush>
  </inkml:definitions>
  <inkml:trace contextRef="#ctx0" brushRef="#br0">793 101 3552 0 0,'-2'-5'71'0'0,"1"1"1"0"0,-1-1-1 0 0,0 0 0 0 0,0 1 0 0 0,0 0 0 0 0,-1 0 0 0 0,1-1 0 0 0,-1 2 0 0 0,0-1 0 0 0,-1 0 1 0 0,1 0-1 0 0,0 1 0 0 0,-1 0 0 0 0,-4-3 0 0 0,1 1 117 0 0,0 1-1 0 0,0 0 1 0 0,-1 0 0 0 0,0 1 0 0 0,1 0-1 0 0,-1 0 1 0 0,-14-2 0 0 0,1 2 86 0 0,0 1 1 0 0,-1 1-1 0 0,1 0 1 0 0,0 2 0 0 0,-38 5-1 0 0,35-1-232 0 0,0 1-1 0 0,0 1 1 0 0,0 0 0 0 0,-25 14-1 0 0,-90 51-97 0 0,72-35 94 0 0,53-29 38 0 0,-1 0 0 0 0,2 1 1 0 0,-1 0-1 0 0,1 1 0 0 0,-23 22 0 0 0,31-26-7 0 0,-1 1 0 0 0,1 0 0 0 0,0 1-1 0 0,1-1 1 0 0,0 1 0 0 0,0 0 0 0 0,1 0 0 0 0,-1 0 0 0 0,2 0 0 0 0,-1 0-1 0 0,1 1 1 0 0,-2 16 0 0 0,2 31 64 0 0,3-1 0 0 0,1 1-1 0 0,12 61 1 0 0,-3-24-95 0 0,5 95 7 0 0,-11 263-1 0 0,-35 38 25 0 0,22-385-65 0 0,-4 101 353 0 0,12-163-117 0 0,2 0 1 0 0,12 76-1 0 0,-12-110-205 0 0,0 0 0 0 0,0 0 1 0 0,1-1-1 0 0,0 1 0 0 0,0-1 0 0 0,0 1 1 0 0,1-1-1 0 0,0-1 0 0 0,1 1 0 0 0,0 0 1 0 0,0-1-1 0 0,0 0 0 0 0,1 0 0 0 0,9 8 0 0 0,-5-8 2 0 0,-1 1-1 0 0,1-2 0 0 0,0 1 1 0 0,0-1-1 0 0,1-1 0 0 0,0 0 1 0 0,0-1-1 0 0,0 0 0 0 0,21 3 0 0 0,-1-2-25 0 0,1-2-1 0 0,-1-2 0 0 0,1-1 1 0 0,58-8-1 0 0,125-38-271 0 0,-202 44 218 0 0,27-7-166 0 0,192-56-2911 0 0,-174 43 1804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57.938"/>
    </inkml:context>
    <inkml:brush xml:id="br0">
      <inkml:brushProperty name="width" value="0.1" units="cm"/>
      <inkml:brushProperty name="height" value="0.1" units="cm"/>
    </inkml:brush>
  </inkml:definitions>
  <inkml:trace contextRef="#ctx0" brushRef="#br0">19 219 5388 0 0,'-2'-2'49'0'0,"0"0"-1"0"0,0 0 0 0 0,0 0 0 0 0,1-1 0 0 0,0 1 0 0 0,-1-1 0 0 0,1 1 0 0 0,0-1 1 0 0,0 1-1 0 0,0-1 0 0 0,0 0 0 0 0,1 1 0 0 0,-1-1 0 0 0,1 0 0 0 0,-1 1 0 0 0,1-1 1 0 0,0 0-1 0 0,0 0 0 0 0,0 0 0 0 0,1 1 0 0 0,-1-1 0 0 0,2-5 0 0 0,-2 7-22 0 0,1 0-1 0 0,-1 0 0 0 0,1 0 1 0 0,-1 0-1 0 0,1 0 0 0 0,-1 0 0 0 0,1 0 1 0 0,0 0-1 0 0,-1 0 0 0 0,1 0 1 0 0,0 0-1 0 0,0 0 0 0 0,0 0 1 0 0,0 1-1 0 0,0-1 0 0 0,-1 0 1 0 0,1 1-1 0 0,1-1 0 0 0,-1 1 1 0 0,0-1-1 0 0,2 0 0 0 0,30-8 256 0 0,-21 6-147 0 0,78-16 491 0 0,147-12 0 0 0,-135 21-345 0 0,-77 7-218 0 0,367-38 1096 0 0,0 22 320 0 0,-381 19-1429 0 0,8-1 69 0 0,0 1 0 0 0,0 1 0 0 0,0 1 0 0 0,29 7 1 0 0,-44-8-98 0 0,0 0-1 0 0,1 1 1 0 0,-1 0 0 0 0,0-1 0 0 0,0 1 0 0 0,0 1 0 0 0,0-1 0 0 0,-1 1 0 0 0,1-1 0 0 0,-1 1 0 0 0,1 0 0 0 0,-1 0 0 0 0,0 0 0 0 0,0 1 0 0 0,0-1-1 0 0,-1 1 1 0 0,1 0 0 0 0,-1 0 0 0 0,0 0 0 0 0,0 0 0 0 0,0 0 0 0 0,-1 0 0 0 0,1 0 0 0 0,0 7 0 0 0,1 8 70 0 0,0 0 0 0 0,-2 0 0 0 0,0 1 0 0 0,-1-1 0 0 0,-3 23 0 0 0,-21 97 201 0 0,5-42-141 0 0,-15 399 111 0 0,30-340-218 0 0,8 217 20 0 0,2-116 170 0 0,-2-2 136 0 0,-4-254-360 0 0,0 0 0 0 0,0 1 1 0 0,-1-1-1 0 0,1 1 0 0 0,0-1 0 0 0,-1 1 1 0 0,0-1-1 0 0,1 0 0 0 0,-1 1 0 0 0,0-1 1 0 0,1 0-1 0 0,-1 1 0 0 0,0-1 0 0 0,0 0 1 0 0,0 0-1 0 0,0 0 0 0 0,0 0 1 0 0,0 0-1 0 0,-1 0 0 0 0,1 0 0 0 0,0 0 1 0 0,0-1-1 0 0,-1 1 0 0 0,1 0 0 0 0,0-1 1 0 0,-1 1-1 0 0,1-1 0 0 0,-1 1 1 0 0,1-1-1 0 0,-3 1 0 0 0,-6 0-9 0 0,-1 1 0 0 0,1-2 1 0 0,-15 1-1 0 0,13-1 5 0 0,-49 1-120 0 0,-164 1 327 0 0,168-4-793 0 0,1-3-1 0 0,-55-12 1 0 0,67 3-2420 0 0,36 12 1661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58.369"/>
    </inkml:context>
    <inkml:brush xml:id="br0">
      <inkml:brushProperty name="width" value="0.1" units="cm"/>
      <inkml:brushProperty name="height" value="0.1" units="cm"/>
    </inkml:brush>
  </inkml:definitions>
  <inkml:trace contextRef="#ctx0" brushRef="#br0">162 253 6909 0 0,'-36'-18'964'0'0,"-1"2"1"0"0,-48-16 0 0 0,85 32-903 0 0,1 1 0 0 0,0-1 1 0 0,-1 0-1 0 0,1 0 0 0 0,0 1 0 0 0,-1-1 1 0 0,1 1-1 0 0,0-1 0 0 0,-1 1 0 0 0,1-1 1 0 0,-1 1-1 0 0,1-1 0 0 0,-1 1 0 0 0,1-1 1 0 0,-1 1-1 0 0,1 0 0 0 0,-1-1 0 0 0,0 1 1 0 0,1 0-1 0 0,-1-1 0 0 0,0 1 0 0 0,0 0 0 0 0,1 0 1 0 0,-1-1-1 0 0,0 1 0 0 0,0 0 0 0 0,0 0 1 0 0,0-1-1 0 0,0 1 0 0 0,0 0 0 0 0,0 0 1 0 0,0-1-1 0 0,0 1 0 0 0,0 0 0 0 0,-1 0 1 0 0,1-1-1 0 0,0 1 0 0 0,0 0 0 0 0,-1-1 1 0 0,1 1-1 0 0,0 0 0 0 0,-1-1 0 0 0,1 1 1 0 0,-1 0-1 0 0,1-1 0 0 0,-1 1 0 0 0,1-1 1 0 0,-1 1-1 0 0,1-1 0 0 0,-1 1 0 0 0,0-1 0 0 0,1 1 1 0 0,-1-1-1 0 0,0 0 0 0 0,1 1 0 0 0,-1-1 1 0 0,0 0-1 0 0,1 0 0 0 0,-1 1 0 0 0,0-1 1 0 0,-1 0-1 0 0,29 2 140 0 0,0-2-1 0 0,0 0 1 0 0,-1-2 0 0 0,42-8 0 0 0,-30 5-98 0 0,463-87 897 0 0,-358 63-572 0 0,172-48 531 0 0,-305 72-899 0 0,-11 3-12 0 0,0 1-77 0 0,-1 1 0 0 0,1 0 0 0 0,0 0 0 0 0,-1 0 0 0 0,1 0 0 0 0,-1 1 0 0 0,1-1 0 0 0,0 0 0 0 0,-1 1 0 0 0,1-1 0 0 0,0 0 0 0 0,-2 2 1 0 0,-72 29-5945 0 0,65-25 4153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4.321"/>
    </inkml:context>
    <inkml:brush xml:id="br0">
      <inkml:brushProperty name="width" value="0.1" units="cm"/>
      <inkml:brushProperty name="height" value="0.1" units="cm"/>
    </inkml:brush>
  </inkml:definitions>
  <inkml:trace contextRef="#ctx0" brushRef="#br0">24 109 5789 0 0,'-9'-34'1563'0'0,"-5"-40"0"0"0,25 222-977 0 0,6 60-2274 0 0,-17-206 1621 0 0,0-1-1 0 0,1 1 1 0 0,-1 0 0 0 0,0-1 0 0 0,1 1 0 0 0,-1 0 0 0 0,1-1 0 0 0,0 1-1 0 0,-1-1 1 0 0,1 1 0 0 0,0-1 0 0 0,0 1 0 0 0,0-1 0 0 0,0 1-1 0 0,0-1 1 0 0,1 0 0 0 0,-1 0 0 0 0,3 3 0 0 0,-3-4 35 0 0,0 0 1 0 0,0 1-1 0 0,1-1 0 0 0,-1 0 1 0 0,0 0-1 0 0,0 1 0 0 0,1-1 1 0 0,-1 0-1 0 0,0-1 1 0 0,0 1-1 0 0,1 0 0 0 0,-1 0 1 0 0,0 0-1 0 0,0-1 0 0 0,1 1 1 0 0,-1 0-1 0 0,0-1 1 0 0,0 0-1 0 0,0 1 0 0 0,0-1 1 0 0,0 1-1 0 0,0-1 0 0 0,0 0 1 0 0,0 0-1 0 0,2-1 1 0 0,41-41 80 0 0,-33 31 413 0 0,0 1 1 0 0,2 0-1 0 0,19-15 1 0 0,-24 22 146 0 0,-8 6-136 0 0,-11 10-87 0 0,6-6-571 0 0,-11 13 56 0 0,5-6 85 0 0,0 0 1 0 0,-1 0-1 0 0,-1-2 0 0 0,1 1 1 0 0,-20 12-1 0 0,32-25 44 0 0,0 1-1 0 0,0 0 1 0 0,0 0 0 0 0,0 0 0 0 0,0 0-1 0 0,-1 0 1 0 0,1 0 0 0 0,0 0-1 0 0,0 0 1 0 0,0 0 0 0 0,0 0-1 0 0,0 1 1 0 0,0-1 0 0 0,-1 0-1 0 0,1 0 1 0 0,0 0 0 0 0,0 0-1 0 0,0 0 1 0 0,0 0 0 0 0,0 0 0 0 0,0 0-1 0 0,0 0 1 0 0,-1 0 0 0 0,1 0-1 0 0,0 0 1 0 0,0 1 0 0 0,0-1-1 0 0,0 0 1 0 0,0 0 0 0 0,0 0-1 0 0,0 0 1 0 0,0 0 0 0 0,0 0-1 0 0,0 0 1 0 0,0 1 0 0 0,0-1 0 0 0,0 0-1 0 0,0 0 1 0 0,0 0 0 0 0,0 0-1 0 0,0 0 1 0 0,0 0 0 0 0,0 1-1 0 0,0-1 1 0 0,0 0 0 0 0,0 0-1 0 0,0 0 1 0 0,0 0 0 0 0,0 0-1 0 0,0 0 1 0 0,0 1 0 0 0,0-1-1 0 0,0 0 1 0 0,0 0 0 0 0,0 0 0 0 0,0 0-1 0 0,0 0 1 0 0,0 0 0 0 0,0 0-1 0 0,0 0 1 0 0,1 1 0 0 0,-1-1-1 0 0,13 1 46 0 0,20-5 46 0 0,-32 4-92 0 0,20-3 12 0 0,0 1 0 0 0,0 1 0 0 0,-1 0 0 0 0,1 2 0 0 0,41 6 0 0 0,-57-5-256 0 0,0 0 0 0 0,0 0 0 0 0,0 0 1 0 0,-1 1-1 0 0,1-1 0 0 0,-1 1 0 0 0,7 6 0 0 0,-9-8 32 0 0,0 3-525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4.398"/>
    </inkml:context>
    <inkml:brush xml:id="br0">
      <inkml:brushProperty name="width" value="0.1" units="cm"/>
      <inkml:brushProperty name="height" value="0.1" units="cm"/>
    </inkml:brush>
  </inkml:definitions>
  <inkml:trace contextRef="#ctx0" brushRef="#br0">47 0 6785 0 0,'-1'1'47'0'0,"-1"0"0"0"0,0 0 1 0 0,0 0-1 0 0,0 0 0 0 0,0 0 1 0 0,0 0-1 0 0,0-1 0 0 0,0 1 1 0 0,0-1-1 0 0,0 1 0 0 0,0-1 1 0 0,0 0-1 0 0,0 0 1 0 0,-4 0-1 0 0,-2 0 27 0 0,2 1 1176 0 0,11 16-537 0 0,-1-9 1821 0 0,7 22-2310 0 0,33 90-33 0 0,-33-90-26 0 0,-6 8-32 0 0,14 124-16 0 0,-15-115 16 0 0,-3 79 0 0 0,-2-65-49 0 0,-4 436 343 0 0,2-384-413 0 0,2 141-61 0 0,7-215 93 0 0,-5-35-36 0 0,0 0 0 0 0,0 0 1 0 0,-1 0-1 0 0,0 0 0 0 0,1 0 1 0 0,-2 7-1 0 0,1-11-5 0 0,0 1 0 0 0,0-1-1 0 0,0 1 1 0 0,0-1 0 0 0,0 0 0 0 0,0 1-1 0 0,0-1 1 0 0,1 1 0 0 0,-1-1 0 0 0,0 1 0 0 0,0-1-1 0 0,0 1 1 0 0,1-1 0 0 0,-1 0 0 0 0,0 1 0 0 0,0-1-1 0 0,1 1 1 0 0,-1-1 0 0 0,0 0 0 0 0,1 1 0 0 0,-1-1-1 0 0,0 0 1 0 0,1 1 0 0 0,0-1-7 0 0,-1 0 0 0 0,1 1 0 0 0,-1-1 0 0 0,0 0 0 0 0,1 1 1 0 0,-1-1-1 0 0,0 1 0 0 0,1-1 0 0 0,-1 0 0 0 0,0 1 0 0 0,0-1 0 0 0,1 1 0 0 0,-1-1 0 0 0,0 1 1 0 0,0-1-1 0 0,0 1 0 0 0,1-1 0 0 0,-1 1 0 0 0,0-1 0 0 0,0 1 0 0 0,0 0 0 0 0,18-6-70 0 0,291-59-24 0 0,-137 42 75 0 0,-128 17 20 0 0,1522-77 114 0 0,6 83 24 0 0,-1338 2-133 0 0,663 10 11 0 0,370 3-83 0 0,-1216-16 59 0 0,186-6-147 0 0,-229 4-25 0 0,-11-1-72 0 0,-12-3-137 0 0,1 4 4 0 0,0 1 0 0 0,0 0 0 0 0,-17 1 1 0 0,-12 0-551 0 0,-15-3-329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4:58.757"/>
    </inkml:context>
    <inkml:brush xml:id="br0">
      <inkml:brushProperty name="width" value="0.1" units="cm"/>
      <inkml:brushProperty name="height" value="0.1" units="cm"/>
    </inkml:brush>
  </inkml:definitions>
  <inkml:trace contextRef="#ctx0" brushRef="#br0">17 17 7325 0 0,'-8'-17'1779'0'0,"5"29"216"0"0,1-3-1217 0 0,-1 8 1101 0 0,3-17-1833 0 0,0 0 0 0 0,0 1 0 0 0,0-1 0 0 0,0 0 1 0 0,0 1-1 0 0,0-1 0 0 0,0 0 0 0 0,0 0 1 0 0,0 1-1 0 0,0-1 0 0 0,0 0 0 0 0,0 0 0 0 0,0 1 1 0 0,0-1-1 0 0,0 0 0 0 0,0 0 0 0 0,1 1 1 0 0,-1-1-1 0 0,0 0 0 0 0,0 0 0 0 0,0 1 1 0 0,0-1-1 0 0,1 0 0 0 0,-1 0 0 0 0,0 0 0 0 0,0 1 1 0 0,0-1-1 0 0,1 0 0 0 0,-1 0 0 0 0,0 0 1 0 0,0 0-1 0 0,1 0 0 0 0,-1 1 0 0 0,0-1 0 0 0,0 0 1 0 0,1 0-1 0 0,-1 0 0 0 0,0 0 0 0 0,0 0 1 0 0,1 0-1 0 0,8 1-4 0 0,-1 0 0 0 0,1 0 0 0 0,-1 1 0 0 0,11 4 0 0 0,16 3-20 0 0,28 3 29 0 0,64 21-1 0 0,-99-24-43 0 0,0 2 1 0 0,0 1-1 0 0,-1 0 1 0 0,38 26-1 0 0,-58-33-3 0 0,0 0 0 0 0,0 0 0 0 0,0 1 0 0 0,-1 0 0 0 0,0 1 0 0 0,0-1 0 0 0,0 1 0 0 0,-1 0 0 0 0,0 0 0 0 0,7 15 0 0 0,-10-17 7 0 0,0 0-1 0 0,-1 0 0 0 0,1-1 0 0 0,-1 1 0 0 0,-1 0 0 0 0,1 1 0 0 0,0-1 0 0 0,-1 0 0 0 0,0 0 0 0 0,-1 0 0 0 0,1 0 0 0 0,-1 0 0 0 0,0 0 0 0 0,0 0 0 0 0,0 0 1 0 0,-1 0-1 0 0,0-1 0 0 0,1 1 0 0 0,-7 9 0 0 0,-3 4 26 0 0,-1-1 1 0 0,0 1-1 0 0,-2-2 1 0 0,-17 17-1 0 0,-67 57-1092 0 0,43-43-1364 0 0,37-30 999 0 0,-1-1-230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00.922"/>
    </inkml:context>
    <inkml:brush xml:id="br0">
      <inkml:brushProperty name="width" value="0.1" units="cm"/>
      <inkml:brushProperty name="height" value="0.1" units="cm"/>
    </inkml:brush>
  </inkml:definitions>
  <inkml:trace contextRef="#ctx0" brushRef="#br0">246 697 8693 0 0,'-4'-2'102'0'0,"0"-1"0"0"0,0 1 0 0 0,1-1 0 0 0,-1 0 0 0 0,1 1 0 0 0,-1-2 0 0 0,1 1 0 0 0,-5-7 1 0 0,7 8 47 0 0,0 1 1 0 0,0-1-1 0 0,0 1 1 0 0,0-1 0 0 0,0 1-1 0 0,0 0 1 0 0,-1 0-1 0 0,1-1 1 0 0,0 1 0 0 0,-1 0-1 0 0,1 0 1 0 0,-1 0 0 0 0,1 0-1 0 0,-1 1 1 0 0,0-1-1 0 0,1 0 1 0 0,-1 1 0 0 0,1-1-1 0 0,-4 0 1 0 0,7 14 275 0 0,0-1-1 0 0,5 21 1 0 0,41 197-287 0 0,-7-29-154 0 0,-5-102-1904 0 0,-36-99 1879 0 0,0 1 1 0 0,0-1 0 0 0,0 0-1 0 0,1 1 1 0 0,-1-1-1 0 0,0 0 1 0 0,0 0 0 0 0,0 1-1 0 0,0-1 1 0 0,0 0-1 0 0,1 1 1 0 0,-1-1 0 0 0,0 0-1 0 0,0 1 1 0 0,0-1-1 0 0,0 0 1 0 0,0 1-1 0 0,0-1 1 0 0,0 0 0 0 0,0 1-1 0 0,0-1 1 0 0,-1 0-1 0 0,1 1 1 0 0,0-1 0 0 0,0 0-1 0 0,0 1 1 0 0,0-1-1 0 0,0 0 1 0 0,-1 0 0 0 0,1 1-1 0 0,0-1 1 0 0,0 0-1 0 0,0 0 1 0 0,-1 1 0 0 0,1-1-1 0 0,0 0 1 0 0,0 0-1 0 0,-1 1 1 0 0,1-1 0 0 0,0 0-1 0 0,0 0 1 0 0,-1 0-1 0 0,1 0 1 0 0,0 0 0 0 0,-1 1-1 0 0,1-1 1 0 0,0 0-1 0 0,-1 0 1 0 0,1 0 0 0 0,0 0-1 0 0,-1 0 1 0 0,1 0-1 0 0,0 0 1 0 0,-1 0-1 0 0,1 0 1 0 0,0 0 0 0 0,-1 0-1 0 0,1 0 1 0 0,-2-1-72 0 0,1 0-1 0 0,-1 1 1 0 0,1-1 0 0 0,-1 0-1 0 0,1 1 1 0 0,0-1 0 0 0,-1 0 0 0 0,1 0-1 0 0,0 0 1 0 0,0 0 0 0 0,-2-3-1 0 0,-11-16-250 0 0,2-1 0 0 0,1-1-1 0 0,-15-38 1 0 0,-4-8 449 0 0,-5-4 187 0 0,4-2 1 0 0,3-1-1 0 0,3-1 0 0 0,4 0 0 0 0,-15-99 0 0 0,35 164-237 0 0,-7-43 356 0 0,-2-104 1 0 0,10 143-324 0 0,1 0 1 0 0,0 0-1 0 0,1 0 1 0 0,1 1-1 0 0,0-1 0 0 0,1 1 1 0 0,0 0-1 0 0,1 0 1 0 0,1 0-1 0 0,1 0 1 0 0,0 1-1 0 0,8-13 1 0 0,-10 20-60 0 0,-1 1-1 0 0,1-1 1 0 0,0 1 0 0 0,0 0 0 0 0,1 0 0 0 0,-1 1 0 0 0,1-1 0 0 0,0 1-1 0 0,1 0 1 0 0,-1 1 0 0 0,0 0 0 0 0,1 0 0 0 0,0 0 0 0 0,13-3 0 0 0,-11 5 15 0 0,1-1 0 0 0,0 2 1 0 0,0-1-1 0 0,0 1 0 0 0,0 1 0 0 0,0 0 1 0 0,0 0-1 0 0,0 1 0 0 0,17 5 0 0 0,-6 1 13 0 0,1 1 0 0 0,-1 1 1 0 0,0 1-1 0 0,-1 1 0 0 0,-1 0 0 0 0,0 2 0 0 0,0 0 0 0 0,23 24 0 0 0,-26-22-36 0 0,-1 0 1 0 0,-1 0-1 0 0,-1 1 1 0 0,-1 1-1 0 0,0 0 1 0 0,-1 1-1 0 0,12 29 1 0 0,-18-37-3 0 0,-1 1 0 0 0,-1 0-1 0 0,0 0 1 0 0,-1 1 0 0 0,0-1 0 0 0,0 1 0 0 0,-2-1 0 0 0,0 1 0 0 0,0-1 0 0 0,-1 1 0 0 0,0-1 0 0 0,-1 1 0 0 0,-1-1-1 0 0,-4 14 1 0 0,0-8-142 0 0,0-1-1 0 0,-1 0 0 0 0,0-1 0 0 0,-2 0 0 0 0,0 0 1 0 0,-15 17-1 0 0,4-8-1002 0 0,-1-2 1 0 0,-44 38-1 0 0,33-27-1299 0 0,95-79 3596 0 0,-43 30-462 0 0,1 1 0 0 0,-1 0 0 0 0,2 1-1 0 0,26-11 1 0 0,-41 21-576 0 0,1 1-1 0 0,-1 0 0 0 0,1 0 1 0 0,0 0-1 0 0,0 1 1 0 0,0 0-1 0 0,-1 0 1 0 0,1 1-1 0 0,0 0 1 0 0,0 0-1 0 0,0 1 1 0 0,0 0-1 0 0,0 0 1 0 0,-1 0-1 0 0,1 1 1 0 0,0 0-1 0 0,-1 0 0 0 0,1 1 1 0 0,8 5-1 0 0,5 5-65 0 0,-1 0 0 0 0,0 2-1 0 0,-1 0 1 0 0,0 2 0 0 0,-2-1-1 0 0,0 2 1 0 0,-1 0 0 0 0,-1 1-1 0 0,0 1 1 0 0,11 21 0 0 0,-22-34-49 0 0,1 0 0 0 0,-1 0 0 0 0,0 1 1 0 0,4 14-1 0 0,-6-19-2 0 0,0 0 1 0 0,-1 1-1 0 0,0-1 1 0 0,1 0-1 0 0,-1 1 1 0 0,0-1-1 0 0,-1 0 1 0 0,1 1-1 0 0,-1-1 1 0 0,1 0-1 0 0,-1 0 1 0 0,0 0-1 0 0,0 1 1 0 0,-3 3-1 0 0,4-6 5 0 0,0-1-1 0 0,-1 1 1 0 0,1 0-1 0 0,0-1 1 0 0,-1 1-1 0 0,1-1 0 0 0,0 1 1 0 0,-1-1-1 0 0,1 1 1 0 0,-1-1-1 0 0,1 1 0 0 0,-1-1 1 0 0,0 1-1 0 0,1-1 1 0 0,-1 0-1 0 0,1 1 1 0 0,-1-1-1 0 0,0 0 0 0 0,1 1 1 0 0,-1-1-1 0 0,1 0 1 0 0,-1 0-1 0 0,0 0 0 0 0,0 0 1 0 0,1 1-1 0 0,-1-1 1 0 0,0 0-1 0 0,1 0 1 0 0,-1 0-1 0 0,0-1 0 0 0,1 1 1 0 0,-1 0-1 0 0,0 0 1 0 0,1 0-1 0 0,-1 0 0 0 0,0-1 1 0 0,1 1-1 0 0,-1 0 1 0 0,0 0-1 0 0,1-1 1 0 0,-1 1-1 0 0,1-1 0 0 0,-1 1 1 0 0,1 0-1 0 0,-2-2 1 0 0,1 1 6 0 0,0 0 0 0 0,-1-1 1 0 0,1 1-1 0 0,0 0 0 0 0,0-1 1 0 0,0 0-1 0 0,0 1 0 0 0,0-1 1 0 0,0 1-1 0 0,0-1 0 0 0,0 0 1 0 0,1 0-1 0 0,-1 0 0 0 0,1 1 1 0 0,-1-1-1 0 0,1-2 0 0 0,0-5-42 0 0,2 0 1 0 0,-1 0-1 0 0,1 0 0 0 0,0 1 0 0 0,1-1 0 0 0,0 1 0 0 0,1-1 0 0 0,-1 1 0 0 0,1 0 0 0 0,8-10 0 0 0,0 0-29 0 0,1 0 0 0 0,1 1 0 0 0,18-18 0 0 0,-19 23 56 0 0,0 1-1 0 0,1 0 0 0 0,0 1 1 0 0,0 0-1 0 0,1 1 0 0 0,19-8 0 0 0,-27 14 5 0 0,0 0-1 0 0,1 1 1 0 0,-1 0-1 0 0,0 0 1 0 0,1 1-1 0 0,0 0 0 0 0,10-1 1 0 0,-14 2 1 0 0,1 1 1 0 0,-1-1-1 0 0,1 1 0 0 0,-1 0 1 0 0,1 0-1 0 0,-1 0 1 0 0,0 1-1 0 0,1-1 0 0 0,-1 1 1 0 0,0 0-1 0 0,0 1 1 0 0,0-1-1 0 0,4 4 0 0 0,-6-4 0 0 0,0 0-1 0 0,0 0 1 0 0,0 0-1 0 0,0 0 0 0 0,-1 0 1 0 0,1 1-1 0 0,-1-1 1 0 0,0 1-1 0 0,0-1 1 0 0,0 1-1 0 0,0 0 0 0 0,1 2 1 0 0,-1-2-2 0 0,0 0 1 0 0,0 0-1 0 0,0 0 1 0 0,0 0 0 0 0,1-1-1 0 0,-1 1 1 0 0,1-1-1 0 0,3 5 1 0 0,-2-4 6 0 0,0-1 1 0 0,1 0 0 0 0,-1 0 0 0 0,1 0-1 0 0,-1-1 1 0 0,1 1 0 0 0,0-1-1 0 0,-1 0 1 0 0,1 0 0 0 0,0 0 0 0 0,0 0-1 0 0,0-1 1 0 0,0 0 0 0 0,0 0-1 0 0,0 0 1 0 0,6-1 0 0 0,2 0 17 0 0,0 0 0 0 0,0-1 0 0 0,-1-1 0 0 0,14-4 0 0 0,-18 4-20 0 0,0 0 0 0 0,0 0 0 0 0,0-1 0 0 0,0 0 0 0 0,-1 0 1 0 0,1 0-1 0 0,-1-1 0 0 0,0 0 0 0 0,-1 0 0 0 0,6-7 0 0 0,-9 10-2 0 0,0 0 0 0 0,0-1-1 0 0,-1 1 1 0 0,1-1 0 0 0,-1 1-1 0 0,0-1 1 0 0,0 1 0 0 0,0-1 0 0 0,0 1-1 0 0,0-1 1 0 0,0 0 0 0 0,-1 0-1 0 0,1 1 1 0 0,-1-1 0 0 0,0 0-1 0 0,0 0 1 0 0,0 0 0 0 0,0 0-1 0 0,0 1 1 0 0,-1-1 0 0 0,1 0 0 0 0,-1 0-1 0 0,0 1 1 0 0,0-1 0 0 0,0 0-1 0 0,0 1 1 0 0,0-1 0 0 0,-1 1-1 0 0,1-1 1 0 0,-3-2 0 0 0,-1-2-6 0 0,-1 0 0 0 0,1 1-1 0 0,-1-1 1 0 0,-1 1 0 0 0,1 1 0 0 0,-1-1 0 0 0,0 1 0 0 0,-1 0 0 0 0,1 1 0 0 0,-15-7 0 0 0,19 10 8 0 0,0 0 0 0 0,0 0 1 0 0,0 0-1 0 0,0 0 0 0 0,0 1 1 0 0,0-1-1 0 0,0 1 0 0 0,0 0 1 0 0,0 0-1 0 0,0 0 0 0 0,0 0 1 0 0,0 0-1 0 0,0 1 0 0 0,0-1 1 0 0,0 1-1 0 0,0 0 0 0 0,0 0 1 0 0,1 0-1 0 0,-1 0 0 0 0,0 1 1 0 0,0-1-1 0 0,1 1 0 0 0,-1-1 1 0 0,1 1-1 0 0,0 0 0 0 0,-1 0 1 0 0,1 0-1 0 0,0 0 0 0 0,0 1 1 0 0,0-1-1 0 0,0 1 0 0 0,1-1 1 0 0,-1 1-1 0 0,-1 2 0 0 0,-2 8 99 0 0,1-1 0 0 0,0 1 0 0 0,0-1 0 0 0,1 1 0 0 0,1 0 0 0 0,0 0-1 0 0,1 1 1 0 0,0-1 0 0 0,1 0 0 0 0,2 14 0 0 0,-1-18-77 0 0,-1 1 1 0 0,2-1-1 0 0,-1 1 1 0 0,1-1-1 0 0,1 0 0 0 0,0 0 1 0 0,0 0-1 0 0,1-1 1 0 0,0 1-1 0 0,0-1 0 0 0,6 9 1 0 0,-6-12-46 0 0,-1-1 0 0 0,1 1 0 0 0,0-1 0 0 0,0 0 0 0 0,1 0-1 0 0,-1-1 1 0 0,1 1 0 0 0,0-1 0 0 0,0 0 0 0 0,0 0 0 0 0,0 0 0 0 0,0-1 0 0 0,1 0 0 0 0,-1 0 0 0 0,1 0 0 0 0,0-1 0 0 0,-1 0 0 0 0,12 1-1 0 0,-10-2-246 0 0,1 0-1 0 0,-1 0 1 0 0,1-1-1 0 0,-1 0 1 0 0,0-1-1 0 0,1 0 1 0 0,-1 0-1 0 0,0 0 1 0 0,0-1-1 0 0,0 0 0 0 0,0 0 1 0 0,10-7-1 0 0,3-4-978 0 0,0-1-1 0 0,25-26 1 0 0,-44 40 1219 0 0,5-5 9 0 0,-1-1 1 0 0,0 1-1 0 0,0-1 0 0 0,0 0 0 0 0,-1-1 0 0 0,0 1 0 0 0,0-1 1 0 0,-1 0-1 0 0,0 0 0 0 0,-1 0 0 0 0,1 0 0 0 0,-2 0 1 0 0,1 0-1 0 0,-1-1 0 0 0,0-11 0 0 0,0-9 586 0 0,-2 1 0 0 0,-1-1 0 0 0,-7-31-1 0 0,8 49-432 0 0,-2-1 52 0 0,1 1-1 0 0,1-1 0 0 0,0 0 1 0 0,0 0-1 0 0,1 1 0 0 0,3-17 1 0 0,-3 27-173 0 0,0 1 0 0 0,0-1-1 0 0,0 0 1 0 0,0 0 0 0 0,0 1 0 0 0,0-1 0 0 0,1 0 0 0 0,-1 0 0 0 0,0 1 0 0 0,0-1-1 0 0,1 0 1 0 0,-1 1 0 0 0,1-1 0 0 0,-1 1 0 0 0,0-1 0 0 0,1 0 0 0 0,-1 1 0 0 0,1-1-1 0 0,0 1 1 0 0,-1-1 0 0 0,1 1 0 0 0,-1-1 0 0 0,1 1 0 0 0,0 0 0 0 0,-1-1 0 0 0,1 1-1 0 0,0 0 1 0 0,-1-1 0 0 0,1 1 0 0 0,0 0 0 0 0,-1 0 0 0 0,1 0 0 0 0,0 0 0 0 0,0 0 0 0 0,-1 0-1 0 0,1 0 1 0 0,0 0 0 0 0,0 0 0 0 0,-1 0 0 0 0,1 0 0 0 0,0 0 0 0 0,0 0 0 0 0,-1 0-1 0 0,1 1 1 0 0,0-1 0 0 0,-1 0 0 0 0,1 1 0 0 0,0-1 0 0 0,-1 0 0 0 0,1 1 0 0 0,0-1-1 0 0,-1 1 1 0 0,1-1 0 0 0,-1 1 0 0 0,1-1 0 0 0,0 2 0 0 0,3 2 27 0 0,1 0 0 0 0,-1 0 0 0 0,0 1 0 0 0,0 0 0 0 0,5 8 0 0 0,5 14 209 0 0,-1 1-1 0 0,-2 1 1 0 0,-1-1 0 0 0,12 57 0 0 0,-11-41-31 0 0,19 48 1 0 0,-29-90-210 0 0,0 1 0 0 0,0-1 0 0 0,0 1 0 0 0,0-1 0 0 0,0 1 0 0 0,1-1 0 0 0,-1 0 0 0 0,1 0 0 0 0,3 4 0 0 0,-4-7-14 0 0,0 1 0 0 0,0-1-1 0 0,-1 0 1 0 0,1 0-1 0 0,0 0 1 0 0,-1 0 0 0 0,1 0-1 0 0,-1 0 1 0 0,1 0-1 0 0,-1 0 1 0 0,1 0 0 0 0,-1 0-1 0 0,0 0 1 0 0,1 0 0 0 0,-1 0-1 0 0,0 0 1 0 0,0 0-1 0 0,0-2 1 0 0,1 2-35 0 0,15-79-823 0 0,-8 37 803 0 0,1 1 0 0 0,3 0 0 0 0,1 1 0 0 0,18-41 1 0 0,-30 81 57 0 0,-1 0 1 0 0,0 0-1 0 0,1 1 0 0 0,-1-1 1 0 0,0 0-1 0 0,1 0 1 0 0,-1 1-1 0 0,1-1 1 0 0,-1 0-1 0 0,1 1 1 0 0,-1-1-1 0 0,1 1 1 0 0,-1-1-1 0 0,1 1 0 0 0,0-1 1 0 0,-1 1-1 0 0,1-1 1 0 0,0 1-1 0 0,-1-1 1 0 0,1 1-1 0 0,1-1 1 0 0,-1 1-3 0 0,0 1 0 0 0,-1-1 0 0 0,1 0 0 0 0,-1 0 0 0 0,1 1 0 0 0,-1-1 0 0 0,1 1 0 0 0,-1-1 0 0 0,1 0 0 0 0,-1 1 0 0 0,1-1 0 0 0,-1 1 0 0 0,0-1 0 0 0,1 1 1 0 0,-1-1-1 0 0,0 1 0 0 0,1-1 0 0 0,-1 1 0 0 0,0 0 0 0 0,0-1 0 0 0,1 2 0 0 0,10 46-75 0 0,-9-36 147 0 0,-1-3-19 0 0,25 98 709 0 0,-26-106-747 0 0,1 0 1 0 0,-1 0-1 0 0,1 0 0 0 0,-1 0 1 0 0,1 0-1 0 0,-1 0 0 0 0,1 0 1 0 0,0 0-1 0 0,0 0 0 0 0,-1 0 1 0 0,1 0-1 0 0,0 0 0 0 0,0 0 1 0 0,0-1-1 0 0,0 1 1 0 0,0 0-1 0 0,0-1 0 0 0,0 1 1 0 0,0 0-1 0 0,0-1 0 0 0,0 1 1 0 0,0-1-1 0 0,1 0 0 0 0,-1 1 1 0 0,0-1-1 0 0,0 0 0 0 0,0 0 1 0 0,0 0-1 0 0,1 0 0 0 0,-1 0 1 0 0,0 0-1 0 0,0 0 0 0 0,0 0 1 0 0,3-1-1 0 0,4-1 46 0 0,-1 0-1 0 0,1-1 1 0 0,-1 1-1 0 0,10-7 1 0 0,-2 2-37 0 0,5-4-22 0 0,-16 8-13 0 0,0 1 0 0 0,0 0 0 0 0,0 0 0 0 0,0 0 0 0 0,7-2 0 0 0,-10 3 14 0 0,0 1 0 0 0,0 0-1 0 0,0 0 1 0 0,1 0-1 0 0,-1 0 1 0 0,0 0-1 0 0,0 0 1 0 0,0 0-1 0 0,0 0 1 0 0,0 1 0 0 0,0-1-1 0 0,0 0 1 0 0,0 1-1 0 0,0-1 1 0 0,0 1-1 0 0,0-1 1 0 0,0 1-1 0 0,0-1 1 0 0,0 1 0 0 0,0 0-1 0 0,0-1 1 0 0,0 1-1 0 0,0 0 1 0 0,-1 0-1 0 0,1-1 1 0 0,0 1-1 0 0,0 2 1 0 0,15 21 75 0 0,-12-17-28 0 0,1 0 0 0 0,-1 0 0 0 0,1-1 0 0 0,8 9 0 0 0,-10-13-21 0 0,-1 0 0 0 0,1 0-1 0 0,0 0 1 0 0,0 0 0 0 0,0-1-1 0 0,0 1 1 0 0,0-1 0 0 0,0 0-1 0 0,0 0 1 0 0,0 0 0 0 0,0 0-1 0 0,1 0 1 0 0,-1-1-1 0 0,6 1 1 0 0,-1-1-4 0 0,1 0-1 0 0,0 0 1 0 0,0-1-1 0 0,0 0 1 0 0,0-1-1 0 0,0 0 1 0 0,-1-1 0 0 0,1 1-1 0 0,-1-1 1 0 0,0-1-1 0 0,0 0 1 0 0,0 0-1 0 0,0-1 1 0 0,-1 1-1 0 0,1-2 1 0 0,-1 1 0 0 0,7-8-1 0 0,-13 11-21 0 0,1 0 0 0 0,-1 0 0 0 0,0 0 1 0 0,0 0-1 0 0,0 0 0 0 0,0 0 0 0 0,0 0 0 0 0,-1-1 0 0 0,1 1 0 0 0,-1 0 0 0 0,1-1 0 0 0,-1 1 1 0 0,0 0-1 0 0,0-1 0 0 0,0 1 0 0 0,0 0 0 0 0,-1-4 0 0 0,-12-43-102 0 0,4 17 83 0 0,6 18 10 0 0,-5-37 19 0 0,8 49-16 0 0,0-1-1 0 0,0 1 1 0 0,0-1 0 0 0,0 1 0 0 0,1-1 0 0 0,-1 1 0 0 0,1-1 0 0 0,-1 1 0 0 0,1 0 0 0 0,0-1 0 0 0,0 1 0 0 0,0 0 0 0 0,0-1 0 0 0,0 1 0 0 0,0 0 0 0 0,3-2 0 0 0,-4 3 1 0 0,1 1 0 0 0,-1 0 1 0 0,1 0-1 0 0,-1 0 0 0 0,1 0 0 0 0,-1 0 0 0 0,1 0 0 0 0,-1 0 0 0 0,1 0 0 0 0,0 0 1 0 0,-1 0-1 0 0,1 0 0 0 0,-1 0 0 0 0,1 0 0 0 0,-1 0 0 0 0,1 0 0 0 0,-1 0 1 0 0,1 1-1 0 0,-1-1 0 0 0,1 0 0 0 0,-1 1 0 0 0,1-1 0 0 0,-1 0 0 0 0,1 1 0 0 0,-1-1 1 0 0,1 0-1 0 0,-1 1 0 0 0,0-1 0 0 0,1 1 0 0 0,-1-1 0 0 0,0 0 0 0 0,1 1 1 0 0,-1-1-1 0 0,0 1 0 0 0,1-1 0 0 0,-1 1 0 0 0,0-1 0 0 0,0 1 0 0 0,0 0 1 0 0,12 22-96 0 0,-11-23 96 0 0,16 58-41 0 0,-15-49 57 0 0,0 0-1 0 0,0 1 0 0 0,1-1 0 0 0,1 0 0 0 0,-1-1 0 0 0,2 1 0 0 0,7 13 0 0 0,-11-21-76 0 0,0 0 0 0 0,-1 0 0 0 0,1-1-1 0 0,0 1 1 0 0,0 0 0 0 0,0 0-1 0 0,0-1 1 0 0,0 1 0 0 0,0 0 0 0 0,0-1-1 0 0,0 1 1 0 0,1-1 0 0 0,-1 1-1 0 0,0-1 1 0 0,0 0 0 0 0,0 0 0 0 0,0 1-1 0 0,1-1 1 0 0,-1 0 0 0 0,0 0-1 0 0,0 0 1 0 0,1 0 0 0 0,-1 0 0 0 0,0 0-1 0 0,0-1 1 0 0,0 1 0 0 0,1 0-1 0 0,-1-1 1 0 0,0 1 0 0 0,0-1 0 0 0,0 1-1 0 0,0-1 1 0 0,0 1 0 0 0,0-1-1 0 0,0 0 1 0 0,0 1 0 0 0,1-2 0 0 0,5-6-967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01.249"/>
    </inkml:context>
    <inkml:brush xml:id="br0">
      <inkml:brushProperty name="width" value="0.1" units="cm"/>
      <inkml:brushProperty name="height" value="0.1" units="cm"/>
    </inkml:brush>
  </inkml:definitions>
  <inkml:trace contextRef="#ctx0" brushRef="#br0">28 13 8329 0 0,'-8'-4'84'0'0,"3"5"64"0"0,1-10 4 0 0,2 9 16 0 0,-2 5 24 0 0,2-1 24 0 0,-1 1 16 0 0,3 2-16 0 0,5 4-84 0 0,-3 1-92 0 0,2 1-84 0 0,5 8-152 0 0,2-7-224 0 0,1 1-80 0 0,3 0-216 0 0,-2 5-176 0 0,5-5-136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01.759"/>
    </inkml:context>
    <inkml:brush xml:id="br0">
      <inkml:brushProperty name="width" value="0.1" units="cm"/>
      <inkml:brushProperty name="height" value="0.1" units="cm"/>
    </inkml:brush>
  </inkml:definitions>
  <inkml:trace contextRef="#ctx0" brushRef="#br0">1 113 6813 0 0,'0'-1'34'0'0,"0"1"1"0"0,0 0-1 0 0,1-1 0 0 0,-1 1 1 0 0,0 0-1 0 0,0-1 1 0 0,1 1-1 0 0,-1 0 1 0 0,0 0-1 0 0,1 0 1 0 0,-1-1-1 0 0,0 1 0 0 0,1 0 1 0 0,-1 0-1 0 0,0 0 1 0 0,1 0-1 0 0,-1 0 1 0 0,0 0-1 0 0,1-1 1 0 0,-1 1-1 0 0,0 0 1 0 0,1 0-1 0 0,-1 0 0 0 0,1 0 1 0 0,-1 0-1 0 0,0 0 1 0 0,1 0-1 0 0,-1 1 1 0 0,0-1-1 0 0,1 0 1 0 0,-1 0-1 0 0,0 0 0 0 0,1 0 1 0 0,-1 0-1 0 0,0 1 1 0 0,1-1-1 0 0,-1 0 1 0 0,0 0-1 0 0,1 0 1 0 0,-1 1-1 0 0,0-1 1 0 0,0 0-1 0 0,1 1 0 0 0,17 13 2500 0 0,-8 5-2143 0 0,0 0 0 0 0,-2 1 0 0 0,0-1 0 0 0,-2 2-1 0 0,0-1 1 0 0,4 24 0 0 0,-9-38-352 0 0,1 0 1 0 0,-1 0-1 0 0,2 0 0 0 0,-1 0 0 0 0,1 0 1 0 0,0-1-1 0 0,0 1 0 0 0,4 5 1 0 0,-6-10-37 0 0,-1 0 1 0 0,1 0 0 0 0,0 0 0 0 0,0 1-1 0 0,0-1 1 0 0,0 0 0 0 0,1 0-1 0 0,-1 0 1 0 0,0-1 0 0 0,0 1-1 0 0,1 0 1 0 0,-1 0 0 0 0,0-1 0 0 0,1 1-1 0 0,-1-1 1 0 0,0 1 0 0 0,1-1-1 0 0,-1 1 1 0 0,1-1 0 0 0,-1 0-1 0 0,1 0 1 0 0,-1 0 0 0 0,1 0-1 0 0,-1 0 1 0 0,1 0 0 0 0,-1 0 0 0 0,1 0-1 0 0,-1 0 1 0 0,1-1 0 0 0,-1 1-1 0 0,1-1 1 0 0,-1 1 0 0 0,0-1-1 0 0,1 0 1 0 0,-1 1 0 0 0,0-1 0 0 0,0 0-1 0 0,3-2 1 0 0,17-14-136 0 0,0-1 1 0 0,0-1-1 0 0,-2-1 0 0 0,0-1 1 0 0,-2-1-1 0 0,0 0 0 0 0,23-42 1 0 0,-36 54 125 0 0,0 0 1 0 0,-1 0-1 0 0,0 0 1 0 0,-1 0-1 0 0,0 0 1 0 0,0-1 0 0 0,-1 1-1 0 0,0-17 1 0 0,-1 26-2 0 0,0 1 0 0 0,0 0 0 0 0,0-1 0 0 0,0 1 1 0 0,0-1-1 0 0,0 1 0 0 0,1 0 0 0 0,-1-1 0 0 0,0 1 0 0 0,0 0 0 0 0,-1-1 0 0 0,1 1 1 0 0,0 0-1 0 0,0-1 0 0 0,0 1 0 0 0,0-1 0 0 0,0 1 0 0 0,0 0 0 0 0,0-1 0 0 0,0 1 1 0 0,-1 0-1 0 0,1-1 0 0 0,0 1 0 0 0,0 0 0 0 0,-1 0 0 0 0,1-1 0 0 0,0 1 0 0 0,0 0 1 0 0,-1 0-1 0 0,1-1 0 0 0,0 1 0 0 0,0 0 0 0 0,-1 0 0 0 0,1 0 0 0 0,0-1 1 0 0,-1 1-1 0 0,1 0 0 0 0,0 0 0 0 0,-1 0 0 0 0,-13 10-288 0 0,10-6 196 0 0,0 1 1 0 0,0 1 0 0 0,0-1 0 0 0,-3 7-1 0 0,5-8 50 0 0,1 0-94 0 0,-1 0 1 0 0,1 1 0 0 0,0-1-1 0 0,-1 1 1 0 0,1 7 0 0 0,1-11 97 0 0,0 0-1 0 0,0 0 1 0 0,0-1 0 0 0,0 1-1 0 0,0 0 1 0 0,0 0 0 0 0,0 0-1 0 0,1 0 1 0 0,-1-1 0 0 0,0 1-1 0 0,1 0 1 0 0,-1 0 0 0 0,0 0-1 0 0,1-1 1 0 0,-1 1 0 0 0,1 0-1 0 0,-1-1 1 0 0,1 1 0 0 0,0 0-1 0 0,-1-1 1 0 0,1 1 0 0 0,0-1-1 0 0,-1 1 1 0 0,1-1 0 0 0,0 1-1 0 0,0-1 1 0 0,-1 0 0 0 0,1 1-1 0 0,0-1 1 0 0,0 0 0 0 0,0 1-1 0 0,-1-1 1 0 0,1 0 0 0 0,0 0-1 0 0,0 0 1 0 0,0 0 0 0 0,1 0-1 0 0,5 1-223 0 0,-1-1-1 0 0,1 0 1 0 0,-1-1-1 0 0,1 1 1 0 0,-1-1-1 0 0,1 0 1 0 0,-1-1-1 0 0,0 1 1 0 0,8-4-1 0 0,-11 4 288 0 0,-1 0-1 0 0,0-1 1 0 0,0 1-1 0 0,1 0 1 0 0,-1-1-1 0 0,0 1 0 0 0,0-1 1 0 0,-1 0-1 0 0,1 0 1 0 0,0 0-1 0 0,0 0 1 0 0,-1 0-1 0 0,1 0 0 0 0,-1 0 1 0 0,0 0-1 0 0,0-1 1 0 0,0 1-1 0 0,0 0 1 0 0,0-1-1 0 0,0 1 0 0 0,0-1 1 0 0,-1 1-1 0 0,1-1 1 0 0,-1 1-1 0 0,0-1 1 0 0,0-2-1 0 0,-3-14 670 0 0,2 16-495 0 0,1 0 0 0 0,-1 0-1 0 0,1 0 1 0 0,-1 0 0 0 0,1 0 0 0 0,0 0 0 0 0,0 0 0 0 0,0 0-1 0 0,0 0 1 0 0,1 1 0 0 0,1-7 0 0 0,-2 9-162 0 0,1-1 0 0 0,-1 1 0 0 0,1 0 0 0 0,0-1 0 0 0,0 1 0 0 0,-1 0 1 0 0,1-1-1 0 0,0 1 0 0 0,0 0 0 0 0,0 0 0 0 0,-1-1 0 0 0,1 1 0 0 0,0 0 0 0 0,0 0 0 0 0,0 0 0 0 0,-1 0 0 0 0,1 0 1 0 0,0 0-1 0 0,0 0 0 0 0,0 1 0 0 0,-1-1 0 0 0,1 0 0 0 0,0 0 0 0 0,0 1 0 0 0,1 0 0 0 0,18 8-59 0 0,-18-7 47 0 0,0 1 1 0 0,0-1-1 0 0,0 1 0 0 0,0-1 1 0 0,0 1-1 0 0,-1 0 1 0 0,1 0-1 0 0,-1-1 1 0 0,0 1-1 0 0,0 0 0 0 0,0 0 1 0 0,1 5-1 0 0,5 38 162 0 0,-6-35-154 0 0,1 21 13 0 0,-2-32-36 0 0,0 1 0 0 0,0 0 0 0 0,0 0-1 0 0,0-1 1 0 0,0 1 0 0 0,0 0 0 0 0,1 0-1 0 0,-1-1 1 0 0,0 1 0 0 0,0 0-1 0 0,1-1 1 0 0,-1 1 0 0 0,0 0 0 0 0,1-1-1 0 0,-1 1 1 0 0,1 0 0 0 0,-1-1 0 0 0,0 1-1 0 0,1-1 1 0 0,0 1 0 0 0,-1-1 0 0 0,1 1-1 0 0,-1-1 1 0 0,1 1 0 0 0,0-1 0 0 0,-1 0-1 0 0,2 1 1 0 0,1-4 15 0 0,1-1 0 0 0,-1 1 0 0 0,0-1-1 0 0,0 0 1 0 0,0 0 0 0 0,0 0 0 0 0,2-6 0 0 0,5-9-42 0 0,2 1 0 0 0,0 0 1 0 0,27-32-1 0 0,-37 49 21 0 0,-1 0 1 0 0,1-1-1 0 0,-1 1 1 0 0,1 0-1 0 0,-1-1 1 0 0,1 1-1 0 0,-1 0 1 0 0,1 0-1 0 0,0 1 0 0 0,0-1 1 0 0,0 0-1 0 0,-1 0 1 0 0,1 1-1 0 0,0-1 1 0 0,0 1-1 0 0,0 0 0 0 0,0 0 1 0 0,0-1-1 0 0,0 1 1 0 0,0 0-1 0 0,0 0 1 0 0,0 1-1 0 0,0-1 1 0 0,0 0-1 0 0,0 1 0 0 0,0-1 1 0 0,-1 1-1 0 0,1 0 1 0 0,0 0-1 0 0,0-1 1 0 0,2 3-1 0 0,2 1 23 0 0,-1 0 0 0 0,0 0 0 0 0,0 1 0 0 0,0-1 0 0 0,-1 1 0 0 0,0 0 1 0 0,1 0-1 0 0,2 7 0 0 0,9 13 255 0 0,-7-9-12 0 0,1-1 0 0 0,1 0 0 0 0,13 15 0 0 0,-21-27-239 0 0,1 1 0 0 0,-1-1 0 0 0,1 0 0 0 0,0 0 0 0 0,0 0 0 0 0,0-1 0 0 0,0 0 0 0 0,0 1 0 0 0,0-1 0 0 0,1-1-1 0 0,-1 1 1 0 0,1 0 0 0 0,-1-1 0 0 0,1 0 0 0 0,0 0 0 0 0,8 0 0 0 0,-12-1-112 0 0,0 0 0 0 0,0 0-1 0 0,0 0 1 0 0,0 0 0 0 0,0 0 0 0 0,0 0 0 0 0,0 0 0 0 0,0 0-1 0 0,0-1 1 0 0,0 1 0 0 0,0 0 0 0 0,-1-1 0 0 0,1 1 0 0 0,0-1 0 0 0,0 1-1 0 0,0 0 1 0 0,-1-1 0 0 0,1 0 0 0 0,0 1 0 0 0,0-1 0 0 0,-1 0-1 0 0,1 1 1 0 0,0-1 0 0 0,-1 0 0 0 0,1 1 0 0 0,-1-1 0 0 0,1 0 0 0 0,-1 0-1 0 0,1 0 1 0 0,-1 0 0 0 0,0 0 0 0 0,1 1 0 0 0,-1-1 0 0 0,0 0-1 0 0,0-2 1 0 0,-2-3-1203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02.099"/>
    </inkml:context>
    <inkml:brush xml:id="br0">
      <inkml:brushProperty name="width" value="0.1" units="cm"/>
      <inkml:brushProperty name="height" value="0.1" units="cm"/>
    </inkml:brush>
  </inkml:definitions>
  <inkml:trace contextRef="#ctx0" brushRef="#br0">142 565 11413 0 0,'-37'15'87'0'0,"26"-9"23"0"0,-1-1-1 0 0,-1 0 1 0 0,1-1-1 0 0,-1-1 1 0 0,1 0-1 0 0,-20 2 0 0 0,65-14 756 0 0,207-41-251 0 0,-82 15-548 0 0,1579-289 2200 0 0,-894 196-1224 0 0,5 63-727 0 0,-637 69-1657 0 0,-194-1 661 0 0,-17-3 657 0 0,0 0 0 0 0,0 0 0 0 0,0 0 1 0 0,0 0-1 0 0,0 0 0 0 0,0 0 0 0 0,1 1 0 0 0,-1-1 0 0 0,0 0 0 0 0,0 0 0 0 0,0 0 0 0 0,0 0 0 0 0,0 0 0 0 0,0 0 0 0 0,0 0 0 0 0,0 0 0 0 0,0 0 0 0 0,0 1 0 0 0,0-1 0 0 0,0 0 1 0 0,0 0-1 0 0,0 0 0 0 0,0 0 0 0 0,0 0 0 0 0,0 0 0 0 0,0 0 0 0 0,0 1 0 0 0,0-1 0 0 0,0 0 0 0 0,0 0 0 0 0,0 0 0 0 0,0 0 0 0 0,0 0 0 0 0,0 0 0 0 0,0 0 0 0 0,0 1 1 0 0,0-1-1 0 0,0 0 0 0 0,0 0 0 0 0,0 0 0 0 0,0 0 0 0 0,0 0 0 0 0,0 0 0 0 0,0 0 0 0 0,0 0 0 0 0,0 0 0 0 0,-1 1 0 0 0,1-1 0 0 0,0 0 0 0 0,0 0 0 0 0,0 0 0 0 0,0 0 0 0 0,0 0 1 0 0,-27 10-1930 0 0,-46 4-871 0 0,23-7 1299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03.228"/>
    </inkml:context>
    <inkml:brush xml:id="br0">
      <inkml:brushProperty name="width" value="0.1" units="cm"/>
      <inkml:brushProperty name="height" value="0.1" units="cm"/>
    </inkml:brush>
  </inkml:definitions>
  <inkml:trace contextRef="#ctx0" brushRef="#br0">3715 355 5116 0 0,'4'-7'62'0'0,"-1"-1"-1"0"0,0 1 0 0 0,0-1 0 0 0,-1 0 0 0 0,0 0 0 0 0,-1 0 0 0 0,0 0 0 0 0,0 0 0 0 0,0-16 0 0 0,-2 19-21 0 0,1-1 0 0 0,-1 0 0 0 0,-1 1 0 0 0,1-1 0 0 0,-1 1 0 0 0,0-1 0 0 0,0 1 0 0 0,0 0 0 0 0,-1 0 0 0 0,1 0 0 0 0,-2 0 0 0 0,1 0 0 0 0,0 0 0 0 0,-8-6 0 0 0,1 1-3 0 0,-1 1 0 0 0,0 1 0 0 0,-1 0 0 0 0,0 0 0 0 0,0 1 0 0 0,0 1 0 0 0,-24-9 0 0 0,-99-23 207 0 0,119 34-223 0 0,-88-18 209 0 0,-2 5 0 0 0,0 5-1 0 0,0 4 1 0 0,0 5 0 0 0,-177 17 0 0 0,74 13 540 0 0,-384 101-1 0 0,326-51 106 0 0,-498 218-1 0 0,693-261-701 0 0,1 4 0 0 0,2 2-1 0 0,2 3 1 0 0,-96 82 0 0 0,132-98-101 0 0,1 3 0 0 0,1 0 0 0 0,2 2 0 0 0,1 0 0 0 0,2 2 0 0 0,1 1 0 0 0,2 1 1 0 0,1 1-1 0 0,2 0 0 0 0,-20 62 0 0 0,23-52 12 0 0,3 0 0 0 0,2 1 1 0 0,1 0-1 0 0,3 1 0 0 0,3-1 0 0 0,2 78 1 0 0,4-99-22 0 0,0 0-1 0 0,2 0 1 0 0,1 0 0 0 0,1 0 0 0 0,17 38 0 0 0,-15-45-11 0 0,0-1 0 0 0,2 0 0 0 0,0 0 0 0 0,1-2 0 0 0,1 1 0 0 0,1-2 0 0 0,28 28 0 0 0,-10-17 22 0 0,2-2 1 0 0,0-1 0 0 0,1-2 0 0 0,2-2 0 0 0,0 0-1 0 0,1-3 1 0 0,60 19 0 0 0,2-7 174 0 0,190 31 0 0 0,-30-27-12 0 0,2-11-1 0 0,0-12 0 0 0,315-27 0 0 0,-235-17-190 0 0,661-154-1 0 0,-804 135-19 0 0,295-121 1 0 0,-388 128-30 0 0,-2-6 1 0 0,-2-3 0 0 0,-3-5 0 0 0,116-92 0 0 0,-163 109-18 0 0,-2-3 1 0 0,79-90-1 0 0,-108 109-23 0 0,0 0 0 0 0,-2-2-1 0 0,-1 0 1 0 0,-1-1 0 0 0,-1 0 0 0 0,-2-2-1 0 0,13-43 1 0 0,-22 59 9 0 0,-2 1 0 0 0,0-1 1 0 0,-1 0-1 0 0,0 0 0 0 0,-2 0 0 0 0,0 0 0 0 0,0 0 0 0 0,-2 0 0 0 0,0 1 1 0 0,0-1-1 0 0,-2 0 0 0 0,0 1 0 0 0,-1-1 0 0 0,0 1 0 0 0,-1 1 1 0 0,-1-1-1 0 0,0 1 0 0 0,-1 0 0 0 0,-1 1 0 0 0,0-1 0 0 0,-20-21 0 0 0,5 11-26 0 0,-2 1 0 0 0,0 2 0 0 0,-2 1 0 0 0,0 0-1 0 0,-1 2 1 0 0,-35-15 0 0 0,-4 2-109 0 0,-125-38 0 0 0,43 28-265 0 0,-2 7 0 0 0,-207-19 1 0 0,-316 21-1495 0 0,147 44-141 0 0,252 7 804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17.370"/>
    </inkml:context>
    <inkml:brush xml:id="br0">
      <inkml:brushProperty name="width" value="0.1" units="cm"/>
      <inkml:brushProperty name="height" value="0.1" units="cm"/>
    </inkml:brush>
  </inkml:definitions>
  <inkml:trace contextRef="#ctx0" brushRef="#br0">110 389 5573 0 0,'-7'1'34'0'0,"3"0"-6"0"0,1-1 0 0 0,-1 1 1 0 0,1-1-1 0 0,-1 0 0 0 0,1 0 0 0 0,-1 0 0 0 0,0 0 1 0 0,1-1-1 0 0,-1 1 0 0 0,-5-3 0 0 0,4 1 128 0 0,-1 1-1 0 0,0-1 1 0 0,0 1-1 0 0,0 0 0 0 0,0 1 1 0 0,0 0-1 0 0,-11 0 1 0 0,91-8 1712 0 0,539-75-361 0 0,4 28-1338 0 0,-421 39 3 0 0,-96 7-76 0 0,616-57 227 0 0,-5-34 979 0 0,-681 94-1174 0 0,-7 3 96 0 0,0-1 0 0 0,0-2 0 0 0,41-15 0 0 0,-88 18-155 0 0,9 3-660 0 0,1 2 1 0 0,-28 6-1 0 0,11-1-379 0 0,-9 0-238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18.124"/>
    </inkml:context>
    <inkml:brush xml:id="br0">
      <inkml:brushProperty name="width" value="0.1" units="cm"/>
      <inkml:brushProperty name="height" value="0.1" units="cm"/>
    </inkml:brush>
  </inkml:definitions>
  <inkml:trace contextRef="#ctx0" brushRef="#br0">34 609 6501 0 0,'-13'0'248'0'0,"-6"-1"735"0"0,17-2-354 0 0,9-4 9 0 0,5-1-434 0 0,0 1 0 0 0,0 0 0 0 0,1 1 0 0 0,0 0 0 0 0,0 1 1 0 0,24-6-1 0 0,92-13 196 0 0,-87 18-199 0 0,908-121 1368 0 0,-664 93-1232 0 0,141-16 184 0 0,376-49 270 0 0,-7-36 232 0 0,-769 129-987 0 0,11-1 15 0 0,0-2 1 0 0,-1-1 0 0 0,51-21-1 0 0,-87 31-65 0 0,-1 0 0 0 0,1-1 0 0 0,-1 1 0 0 0,1 0 0 0 0,0 0 0 0 0,-1 0 0 0 0,1-1 0 0 0,-1 1 0 0 0,1 0-1 0 0,-1-1 1 0 0,1 1 0 0 0,-1 0 0 0 0,1-1 0 0 0,-1 1 0 0 0,1-1 0 0 0,-1 1 0 0 0,0-1 0 0 0,1 1 0 0 0,-1-1 0 0 0,0 1 0 0 0,1-2 0 0 0,-14 2-875 0 0,-30 7-840 0 0,39-7 1645 0 0,-77 12-2155 0 0,32-2 926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18.482"/>
    </inkml:context>
    <inkml:brush xml:id="br0">
      <inkml:brushProperty name="width" value="0.1" units="cm"/>
      <inkml:brushProperty name="height" value="0.1" units="cm"/>
    </inkml:brush>
  </inkml:definitions>
  <inkml:trace contextRef="#ctx0" brushRef="#br0">72 787 6689 0 0,'-6'2'1'0'0,"-1"-2"0"0"0,1 1 0 0 0,-1-1 1 0 0,0 0-1 0 0,1 0 0 0 0,-1 0 0 0 0,1-1 1 0 0,0 0-1 0 0,-8-3 0 0 0,47-10 177 0 0,366-85 186 0 0,-331 84-244 0 0,1337-262 3174 0 0,7 45-1130 0 0,-829 128-1520 0 0,-397 68-613 0 0,-176 34-74 0 0,8-2-95 0 0,-16 4-171 0 0,-11 4-290 0 0,-57 16-1824 0 0,42-11 1300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19.474"/>
    </inkml:context>
    <inkml:brush xml:id="br0">
      <inkml:brushProperty name="width" value="0.1" units="cm"/>
      <inkml:brushProperty name="height" value="0.1" units="cm"/>
    </inkml:brush>
  </inkml:definitions>
  <inkml:trace contextRef="#ctx0" brushRef="#br0">2572 467 6845 0 0,'12'-9'221'0'0,"-1"-1"0"0"0,0 0 0 0 0,-1-1 0 0 0,15-19 0 0 0,13-14 796 0 0,-36 43-954 0 0,-1-1-1 0 0,1 1 1 0 0,0-1-1 0 0,-1 0 0 0 0,1 0 1 0 0,-1 0-1 0 0,1 0 0 0 0,-1 0 1 0 0,0 0-1 0 0,0 0 0 0 0,0 0 1 0 0,1-5-1 0 0,-2 7-48 0 0,0-1 0 0 0,0 1 0 0 0,0-1 1 0 0,0 1-1 0 0,0-1 0 0 0,0 1 0 0 0,0-1 0 0 0,-1 1 0 0 0,1-1 0 0 0,0 1 0 0 0,0-1 0 0 0,-1 1 1 0 0,1 0-1 0 0,0-1 0 0 0,0 1 0 0 0,-1 0 0 0 0,1-1 0 0 0,0 1 0 0 0,-1 0 0 0 0,1-1 0 0 0,-1 1 1 0 0,1 0-1 0 0,-1-1 0 0 0,-19-5 147 0 0,-8 3-158 0 0,-1 2-1 0 0,1 1 1 0 0,-29 3-1 0 0,-86 16-82 0 0,-135 29 234 0 0,-359 113 0 0 0,472-107 81 0 0,-314 151 1 0 0,384-154-167 0 0,1 4-1 0 0,4 4 1 0 0,1 4-1 0 0,-90 86 1 0 0,141-113-1 0 0,1 1 0 0 0,-56 78 1 0 0,77-92-30 0 0,1 0 0 0 0,1 1 1 0 0,1 0-1 0 0,2 1 0 0 0,0 1 0 0 0,2 0 1 0 0,-7 29-1 0 0,13-40-18 0 0,1-1-1 0 0,0 1 1 0 0,2 0-1 0 0,-1-1 0 0 0,2 1 1 0 0,0 0-1 0 0,1-1 1 0 0,0 1-1 0 0,1-1 1 0 0,1 0-1 0 0,0 0 1 0 0,1 0-1 0 0,1 0 1 0 0,0-1-1 0 0,0 0 1 0 0,1 0-1 0 0,1-1 1 0 0,0 1-1 0 0,1-2 1 0 0,1 1-1 0 0,-1-1 1 0 0,2-1-1 0 0,12 11 0 0 0,7 2 5 0 0,0 0-1 0 0,2-3 0 0 0,0 0 1 0 0,1-2-1 0 0,59 23 0 0 0,-8-11 15 0 0,113 25 0 0 0,-32-20-20 0 0,227 17-1 0 0,175-24-4 0 0,664-53 13 0 0,-1-74-18 0 0,352-115-50 0 0,-29-145 36 0 0,-208-120-188 0 0,-382 43 219 0 0,-847 380 148 0 0,117-77-1 0 0,-218 124-150 0 0,-1-1 0 0 0,-1 0 1 0 0,0-1-1 0 0,0 0 0 0 0,-1-1 0 0 0,16-21 0 0 0,-26 31-20 0 0,0 0 0 0 0,-1-1 0 0 0,1 1 0 0 0,-1 0 0 0 0,0-1 0 0 0,1 1 0 0 0,-1-1 0 0 0,0 0 0 0 0,-1 1 0 0 0,1-1 0 0 0,0 0 0 0 0,-1 0 0 0 0,0 1 0 0 0,1-1 0 0 0,-1 0 0 0 0,0 0 0 0 0,-1 1 0 0 0,1-1 0 0 0,0 0 0 0 0,-1 0 0 0 0,0 0 0 0 0,1 1 0 0 0,-1-1 0 0 0,0 1 0 0 0,0-1-1 0 0,-1 0 1 0 0,1 1 0 0 0,0 0 0 0 0,-1-1 0 0 0,0 1 0 0 0,1 0 0 0 0,-1 0 0 0 0,-4-4 0 0 0,-3-1-4 0 0,0 0 0 0 0,-1 0-1 0 0,1 1 1 0 0,-1 0 0 0 0,-1 1-1 0 0,1 0 1 0 0,-13-4 0 0 0,-46-14-44 0 0,-134-27-1 0 0,-79 7-55 0 0,-553-34-309 0 0,-8 49 104 0 0,-2146 131 250 0 0,1494 45-266 0 0,15 107-1440 0 0,759-85 97 0 0,379-78 633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5.069"/>
    </inkml:context>
    <inkml:brush xml:id="br0">
      <inkml:brushProperty name="width" value="0.1" units="cm"/>
      <inkml:brushProperty name="height" value="0.1" units="cm"/>
    </inkml:brush>
  </inkml:definitions>
  <inkml:trace contextRef="#ctx0" brushRef="#br0">194 273 5388 0 0,'-144'-17'1215'0'0,"99"15"-887"0"0,40 3-217 0 0,6 1-5 0 0,11-1 6 0 0,167-8 185 0 0,-54 4-243 0 0,566-39 81 0 0,10 0 198 0 0,1357-24 478 0 0,1050-12-904 0 0,-2913 66 159 0 0,-189 12-30 0 0,-4 1-4 0 0,0-1 0 0 0,0 0 0 0 0,0 0 0 0 0,0 0 1 0 0,0-1-1 0 0,0 1 0 0 0,0 0 0 0 0,0-1 0 0 0,0 1 0 0 0,0-1 1 0 0,0 0-1 0 0,2-1 0 0 0,-43-1 1201 0 0,3 6-981 0 0,20-2-157 0 0,0 0 0 0 0,1 1 0 0 0,0 0 0 0 0,-26 8 0 0 0,28-7-81 0 0,12-2-71 0 0,0 0 0 0 0,1-1 0 0 0,-1 1-1 0 0,1 0 1 0 0,-1 0 0 0 0,1 0 0 0 0,0 0 0 0 0,-1-1-1 0 0,1 1 1 0 0,0 0 0 0 0,0 0 0 0 0,-1 0 0 0 0,1 0 0 0 0,0 0-1 0 0,0 0 1 0 0,0 0 0 0 0,0 0 0 0 0,0 0 0 0 0,1 1-1 0 0,-2 6-953 0 0,-2 1 50 0 0,-4-2-233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20.219"/>
    </inkml:context>
    <inkml:brush xml:id="br0">
      <inkml:brushProperty name="width" value="0.1" units="cm"/>
      <inkml:brushProperty name="height" value="0.1" units="cm"/>
    </inkml:brush>
  </inkml:definitions>
  <inkml:trace contextRef="#ctx0" brushRef="#br0">2202 22 8101 0 0,'11'-10'1036'0'0,"-11"9"-982"0"0,0 1 1 0 0,0 0-1 0 0,0 0 1 0 0,0-1-1 0 0,0 1 1 0 0,0 0-1 0 0,0 0 1 0 0,0-1-1 0 0,0 1 1 0 0,0 0 0 0 0,0-1-1 0 0,0 1 1 0 0,0 0-1 0 0,0 0 1 0 0,0-1-1 0 0,0 1 1 0 0,-1 0-1 0 0,1 0 1 0 0,0 0-1 0 0,0-1 1 0 0,0 1-1 0 0,0 0 1 0 0,-1 0-1 0 0,1 0 1 0 0,0-1-1 0 0,0 1 1 0 0,0 0-1 0 0,-1 0 1 0 0,1 0-1 0 0,0 0 1 0 0,0 0-1 0 0,-1 0 1 0 0,1-1-1 0 0,0 1 1 0 0,0 0-1 0 0,-1 0 1 0 0,1 0-1 0 0,0 0 1 0 0,-1 0-1 0 0,1 0 1 0 0,0 0-1 0 0,0 0 1 0 0,-1 0-1 0 0,1 0 1 0 0,0 0-1 0 0,-15-2 75 0 0,0 1 0 0 0,0 1 0 0 0,0 0 0 0 0,0 0 0 0 0,-23 5 0 0 0,-74 20-337 0 0,96-21 252 0 0,-334 105-100 0 0,4 24 126 0 0,-662 284 236 0 0,925-378-455 0 0,-83 52 0 0 0,166-91 107 0 0,-1 0 0 0 0,1 0 0 0 0,0 1 0 0 0,0-1-1 0 0,0 0 1 0 0,-1 0 0 0 0,1 1 0 0 0,0-1 0 0 0,0 0-1 0 0,-1 0 1 0 0,1 0 0 0 0,0 0 0 0 0,-1 1-1 0 0,1-1 1 0 0,0 0 0 0 0,-1 0 0 0 0,1 0 0 0 0,0 0-1 0 0,-1 0 1 0 0,1 0 0 0 0,0 0 0 0 0,-1 0-1 0 0,1 0 1 0 0,0 0 0 0 0,-1 0 0 0 0,1 0 0 0 0,0 0-1 0 0,-1 0 1 0 0,1 0 0 0 0,0 0 0 0 0,0-1 0 0 0,-1 1-1 0 0,1 0 1 0 0,0 0 0 0 0,-1 0 0 0 0,1-1-1 0 0,0 1-54 0 0,0-1 0 0 0,0 1 0 0 0,0-1 0 0 0,0 1 0 0 0,0-1 0 0 0,0 1-1 0 0,0-1 1 0 0,1 1 0 0 0,-1-1 0 0 0,0 1 0 0 0,0-1 0 0 0,1 1 0 0 0,-1-1 0 0 0,0 1-1 0 0,1 0 1 0 0,-1-1 0 0 0,0 1 0 0 0,1-1 0 0 0,-1 1 0 0 0,1 0 0 0 0,0-1-1 0 0,3-1-1026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37.959"/>
    </inkml:context>
    <inkml:brush xml:id="br0">
      <inkml:brushProperty name="width" value="0.1" units="cm"/>
      <inkml:brushProperty name="height" value="0.1" units="cm"/>
    </inkml:brush>
  </inkml:definitions>
  <inkml:trace contextRef="#ctx0" brushRef="#br0">32 0 9501 0 0,'-3'1'228'0'0,"1"0"-1"0"0,-1 0 1 0 0,0 0 0 0 0,1 0-1 0 0,-1 0 1 0 0,0-1 0 0 0,1 1-1 0 0,-1-1 1 0 0,-4 4 2325 0 0,7-4-2518 0 0,15 5 957 0 0,119 2 656 0 0,-50-4-1193 0 0,-44 0-338 0 0,66 4-227 0 0,202-13 0 0 0,-295 5-414 0 0,-1-1-1 0 0,1-1 1 0 0,14-4 0 0 0,-26 7 431 0 0,-1 0-1 0 0,1-1 1 0 0,-1 1-1 0 0,1 0 1 0 0,-1 0-1 0 0,1-1 1 0 0,-1 1-1 0 0,1 0 1 0 0,-1 0-1 0 0,0-1 0 0 0,1 1 1 0 0,-1 0-1 0 0,0-1 1 0 0,1 1-1 0 0,-1-1 1 0 0,0 1-1 0 0,1 0 1 0 0,-1-1-1 0 0,0 1 1 0 0,0-1-1 0 0,1 1 0 0 0,-1-1 1 0 0,0 1-1 0 0,0-1 1 0 0,0 1-1 0 0,0-1 1 0 0,0 1-1 0 0,1-1 1 0 0,-1 0-1 0 0,-3-4-1548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38.300"/>
    </inkml:context>
    <inkml:brush xml:id="br0">
      <inkml:brushProperty name="width" value="0.1" units="cm"/>
      <inkml:brushProperty name="height" value="0.1" units="cm"/>
    </inkml:brush>
  </inkml:definitions>
  <inkml:trace contextRef="#ctx0" brushRef="#br0">7 104 7069 0 0,'-2'-5'110'0'0,"1"0"1"0"0,0 0 0 0 0,0 0-1 0 0,0 0 1 0 0,1-1 0 0 0,-1 1-1 0 0,1 0 1 0 0,2-9 0 0 0,-2 11 51 0 0,0 0 1 0 0,0 1-1 0 0,1-1 1 0 0,0 1-1 0 0,-1-1 1 0 0,1 1-1 0 0,0-1 1 0 0,0 1-1 0 0,0 0 1 0 0,0-1-1 0 0,1 1 1 0 0,-1 0-1 0 0,1 0 1 0 0,-1 0-1 0 0,1 0 1 0 0,0 0 0 0 0,0 0-1 0 0,0 1 1 0 0,4-4-1 0 0,-6 5-111 0 0,1 0-1 0 0,-1 0 1 0 0,1 0-1 0 0,-1 0 1 0 0,1 0-1 0 0,0 0 1 0 0,-1 0-1 0 0,1 1 1 0 0,-1-1-1 0 0,1 0 1 0 0,-1 0-1 0 0,1 1 1 0 0,-1-1-1 0 0,1 0 1 0 0,-1 0-1 0 0,1 1 1 0 0,-1-1-1 0 0,1 1 1 0 0,-1-1-1 0 0,0 0 1 0 0,1 1-1 0 0,-1-1 1 0 0,0 1-1 0 0,1-1 1 0 0,-1 1-1 0 0,0-1 1 0 0,0 1-1 0 0,1-1 0 0 0,-1 1 1 0 0,0-1-1 0 0,0 1 1 0 0,0-1-1 0 0,0 1 1 0 0,1-1-1 0 0,-1 1 1 0 0,0 0-1 0 0,0 0 1 0 0,6 30 822 0 0,-6-26-648 0 0,10 70 203 0 0,-3 0 0 0 0,-4 0 0 0 0,-3 0 1 0 0,-3 0-1 0 0,-14 76 0 0 0,13-69-3702 0 0,4-69 1624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38.871"/>
    </inkml:context>
    <inkml:brush xml:id="br0">
      <inkml:brushProperty name="width" value="0.1" units="cm"/>
      <inkml:brushProperty name="height" value="0.1" units="cm"/>
    </inkml:brush>
  </inkml:definitions>
  <inkml:trace contextRef="#ctx0" brushRef="#br0">93 401 12497 0 0,'-11'2'414'0'0,"22"-1"152"0"0,-8 1-431 0 0,0 1 1 0 0,0-1 0 0 0,0 0-1 0 0,-1 1 1 0 0,1 0 0 0 0,-1 0-1 0 0,0-1 1 0 0,1 1 0 0 0,2 6-1 0 0,2 5-41 0 0,-1 0-1 0 0,0 0 1 0 0,-1 1-1 0 0,0 0 0 0 0,-1 0 1 0 0,-1 0-1 0 0,0 0 1 0 0,-1 0-1 0 0,-1 1 0 0 0,-1 29 1 0 0,-1-34-19 0 0,0 1 0 0 0,-2 0-1 0 0,1 0 1 0 0,-1-1 0 0 0,-9 21 0 0 0,10-26-68 0 0,0 0 0 0 0,-1-1 1 0 0,0 1-1 0 0,0-1 0 0 0,-1 0 0 0 0,0 0 1 0 0,1 0-1 0 0,-2 0 0 0 0,1-1 0 0 0,0 1 1 0 0,-1-1-1 0 0,-10 6 0 0 0,14-9-2 0 0,0 0-1 0 0,0-1 1 0 0,0 1-1 0 0,-1-1 0 0 0,1 1 1 0 0,0-1-1 0 0,-1 0 1 0 0,1 0-1 0 0,0 1 1 0 0,-1-1-1 0 0,1 0 1 0 0,0 0-1 0 0,0 0 0 0 0,-1 0 1 0 0,1 0-1 0 0,0-1 1 0 0,-1 1-1 0 0,1 0 1 0 0,0-1-1 0 0,-1 1 1 0 0,0-1-1 0 0,-1-1 2 0 0,1 1 1 0 0,0-1-1 0 0,0 1 1 0 0,0-1-1 0 0,0 0 0 0 0,1 0 1 0 0,-1 0-1 0 0,0 0 0 0 0,1 0 1 0 0,-2-3-1 0 0,-2-4-4 0 0,1-1 0 0 0,0 1 1 0 0,0-1-1 0 0,-3-15 0 0 0,3 5 0 0 0,2 0 0 0 0,0 0 0 0 0,1-1 0 0 0,0 1 0 0 0,2 0-1 0 0,1 0 1 0 0,0 0 0 0 0,7-23 0 0 0,7-22-2 0 0,29-68-1 0 0,-42 123-2 0 0,15-38 38 0 0,1 1 0 0 0,3 0 0 0 0,48-75 0 0 0,-69 120-32 0 0,0 0 1 0 0,1 0 0 0 0,-1 0-1 0 0,0 0 1 0 0,1 0 0 0 0,-1 0 0 0 0,1 1-1 0 0,0-1 1 0 0,0 1 0 0 0,0-1 0 0 0,-1 1-1 0 0,1 0 1 0 0,0-1 0 0 0,1 1 0 0 0,-1 0-1 0 0,0 0 1 0 0,0 1 0 0 0,0-1-1 0 0,1 0 1 0 0,3 0 0 0 0,-3 2-4 0 0,0-1 1 0 0,1 1-1 0 0,-1 0 0 0 0,0 0 1 0 0,0 0-1 0 0,0 1 1 0 0,0-1-1 0 0,0 1 0 0 0,0 0 1 0 0,0 0-1 0 0,0 0 0 0 0,-1 0 1 0 0,1 0-1 0 0,2 3 1 0 0,25 21 88 0 0,-1 2 1 0 0,-2 1 0 0 0,43 56 0 0 0,-63-73-18 0 0,1 0 1 0 0,-2 1-1 0 0,0-1 1 0 0,0 1-1 0 0,-1 1 1 0 0,4 14 0 0 0,-7-19-22 0 0,-1-1 0 0 0,0 1 0 0 0,0 0 0 0 0,-1 0 0 0 0,0 0 0 0 0,0 0 0 0 0,-1 0 0 0 0,0 0 0 0 0,0 0 0 0 0,-5 14 0 0 0,3-16-46 0 0,0-1 0 0 0,0 0 0 0 0,0 1 0 0 0,-1-1 0 0 0,1 0 0 0 0,-2 0 0 0 0,1-1 0 0 0,0 1 0 0 0,-1-1 0 0 0,0 0 0 0 0,-1-1 0 0 0,1 1 0 0 0,-1-1 0 0 0,-8 5 0 0 0,6-4-9 0 0,0-1 0 0 0,-1 0 0 0 0,1 0 1 0 0,-1-1-1 0 0,0 0 0 0 0,0-1 0 0 0,0 0 0 0 0,0 0 0 0 0,0-1 0 0 0,-13 1 0 0 0,22-2 4 0 0,0 0 0 0 0,-1 0 0 0 0,1 0-1 0 0,0 0 1 0 0,-1 0 0 0 0,1 0 0 0 0,0 0-1 0 0,-1 0 1 0 0,1 0 0 0 0,0 0-1 0 0,-1 0 1 0 0,1 0 0 0 0,0 0 0 0 0,-1 0-1 0 0,1 0 1 0 0,0 0 0 0 0,-1 0 0 0 0,1 0-1 0 0,0-1 1 0 0,-1 1 0 0 0,1 0 0 0 0,0 0-1 0 0,-1 0 1 0 0,1-1 0 0 0,0 1 0 0 0,0 0-1 0 0,-1 0 1 0 0,1 0 0 0 0,0-1 0 0 0,0 1-1 0 0,0 0 1 0 0,-1-1 0 0 0,1 1-1 0 0,7-10-22 0 0,16-5-45 0 0,-14 13 53 0 0,0-1 0 0 0,-1 1-1 0 0,1 1 1 0 0,0 0-1 0 0,0 0 1 0 0,0 0 0 0 0,0 1-1 0 0,0 1 1 0 0,0-1 0 0 0,0 2-1 0 0,0-1 1 0 0,-1 1-1 0 0,1 0 1 0 0,12 6 0 0 0,-15-6 16 0 0,0 0 1 0 0,0 0 0 0 0,0 1-1 0 0,0 0 1 0 0,0 1 0 0 0,-1-1-1 0 0,1 1 1 0 0,-1 0 0 0 0,0 1-1 0 0,0-1 1 0 0,-1 1 0 0 0,1 0 0 0 0,-1 0-1 0 0,0 0 1 0 0,-1 0 0 0 0,1 1-1 0 0,-1 0 1 0 0,0 0 0 0 0,0-1-1 0 0,2 10 1 0 0,-4-11 3 0 0,0-1 0 0 0,-1 1 1 0 0,1 0-1 0 0,-1 0 0 0 0,0 0 0 0 0,0 0 0 0 0,0 0 1 0 0,-1 0-1 0 0,0 0 0 0 0,1-1 0 0 0,-1 1 1 0 0,0 0-1 0 0,-1 0 0 0 0,1-1 0 0 0,-1 1 0 0 0,-2 4 1 0 0,0-3 2 0 0,0 1 0 0 0,0-1 0 0 0,-1 0 0 0 0,1-1 1 0 0,-1 1-1 0 0,0-1 0 0 0,0 0 0 0 0,-12 6 0 0 0,-4 1 13 0 0,-1-1-1 0 0,0-1 0 0 0,-1-1 1 0 0,-27 6-1 0 0,43-12-31 0 0,-15 4-137 0 0,0-1 0 0 0,-1 0 0 0 0,-35 1 0 0 0,58-6 98 0 0,-1 0-1 0 0,1 0 1 0 0,-1 0-1 0 0,1 0 1 0 0,0 0-1 0 0,-1 0 1 0 0,1 0-1 0 0,0-1 1 0 0,-1 1-1 0 0,1 0 0 0 0,0 0 1 0 0,-1 0-1 0 0,1 0 1 0 0,0-1-1 0 0,0 1 1 0 0,-1 0-1 0 0,1 0 1 0 0,0-1-1 0 0,0 1 1 0 0,-1 0-1 0 0,1 0 1 0 0,0-1-1 0 0,0 1 1 0 0,0 0-1 0 0,-1-1 1 0 0,1 1-1 0 0,0 0 1 0 0,0-1-1 0 0,0 1 0 0 0,0 0 1 0 0,0-1-1 0 0,0-16-1513 0 0,1 14 1223 0 0,-1 0-1 0 0,1-1 1 0 0,0 1-1 0 0,0 0 1 0 0,1 0-1 0 0,-1 0 1 0 0,4-6-1 0 0,31-29-2253 0 0,-13 14 1194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39.213"/>
    </inkml:context>
    <inkml:brush xml:id="br0">
      <inkml:brushProperty name="width" value="0.1" units="cm"/>
      <inkml:brushProperty name="height" value="0.1" units="cm"/>
    </inkml:brush>
  </inkml:definitions>
  <inkml:trace contextRef="#ctx0" brushRef="#br0">135 24 8001 0 0,'1'1'42'0'0,"0"-1"1"0"0,0 0 0 0 0,-1 1 0 0 0,1-1-1 0 0,0 0 1 0 0,0 1 0 0 0,-1-1 0 0 0,1 1-1 0 0,0 0 1 0 0,0-1 0 0 0,-1 1-1 0 0,1-1 1 0 0,-1 1 0 0 0,1 0 0 0 0,-1 0-1 0 0,1-1 1 0 0,-1 1 0 0 0,1 0 0 0 0,-1 0-1 0 0,1 0 1 0 0,-1-1 0 0 0,0 1-1 0 0,0 0 1 0 0,1 0 0 0 0,-1 0 0 0 0,0 0-1 0 0,0 0 1 0 0,0 0 0 0 0,0-1 0 0 0,0 3-1 0 0,-2-1 195 0 0,1 1 0 0 0,-1-1-1 0 0,1 0 1 0 0,-1 0 0 0 0,0 0-1 0 0,0 0 1 0 0,0-1-1 0 0,0 1 1 0 0,0 0 0 0 0,-4 1-1 0 0,-30 17 1702 0 0,-10 5-407 0 0,43-23-1437 0 0,0 0 0 0 0,0 0 0 0 0,1 0 0 0 0,-1 1 0 0 0,1-1 0 0 0,0 1-1 0 0,0-1 1 0 0,0 1 0 0 0,0 0 0 0 0,0 0 0 0 0,0-1 0 0 0,-1 5 0 0 0,0 3 28 0 0,1-1 0 0 0,-1 1 1 0 0,1 0-1 0 0,1 1 1 0 0,0-1-1 0 0,1 0 0 0 0,0 0 1 0 0,0 0-1 0 0,1 0 1 0 0,0 1-1 0 0,3 10 1 0 0,-3-16-117 0 0,1-1 0 0 0,-1 1 0 0 0,1 0 0 0 0,0-1 0 0 0,0 1 0 0 0,0-1 1 0 0,0 0-1 0 0,1 1 0 0 0,0-1 0 0 0,0 0 0 0 0,0-1 0 0 0,0 1 1 0 0,1 0-1 0 0,0-1 0 0 0,-1 0 0 0 0,1 0 0 0 0,0 0 0 0 0,0 0 0 0 0,1-1 1 0 0,-1 1-1 0 0,1-1 0 0 0,-1 0 0 0 0,1-1 0 0 0,8 3 0 0 0,-1-2-104 0 0,0-1 0 0 0,1 0-1 0 0,-1-1 1 0 0,0 0-1 0 0,0-1 1 0 0,0-1 0 0 0,0 0-1 0 0,0 0 1 0 0,0-1 0 0 0,0 0-1 0 0,-1-1 1 0 0,1-1-1 0 0,-1 0 1 0 0,0 0 0 0 0,-1-1-1 0 0,1-1 1 0 0,-1 1 0 0 0,0-2-1 0 0,-1 1 1 0 0,0-1 0 0 0,8-10-1 0 0,-14 15 40 0 0,0-1-1 0 0,-1 1 1 0 0,0-1-1 0 0,0 1 1 0 0,0-1-1 0 0,0 0 1 0 0,0 0-1 0 0,-1 0 1 0 0,0 0 0 0 0,0 0-1 0 0,0 0 1 0 0,0 0-1 0 0,-1 0 1 0 0,1-7-1 0 0,-1 4 8 0 0,-1 1 0 0 0,0-1 0 0 0,0 1 0 0 0,-1-1 0 0 0,0 1 0 0 0,0 0 0 0 0,0 0 0 0 0,-6-10 0 0 0,1 3 17 0 0,-2 0 0 0 0,0 0 0 0 0,0 1 0 0 0,-1 0 0 0 0,-1 1 0 0 0,0 0 1 0 0,-15-12-1 0 0,18 17 30 0 0,-1 1 1 0 0,1-1 0 0 0,-1 1-1 0 0,0 1 1 0 0,-1 0 0 0 0,1 0-1 0 0,-11-2 1 0 0,17 5 5 0 0,-1 0-1 0 0,1 0 1 0 0,0 0-1 0 0,0 1 1 0 0,-1-1-1 0 0,1 1 1 0 0,0 0-1 0 0,-1 0 1 0 0,1 0-1 0 0,0 1 1 0 0,-1-1-1 0 0,1 1 1 0 0,0 0 0 0 0,0 0-1 0 0,-1 0 1 0 0,1 0-1 0 0,0 0 1 0 0,0 1-1 0 0,0-1 1 0 0,0 1-1 0 0,1 0 1 0 0,-1 0-1 0 0,0 0 1 0 0,-4 4-1 0 0,7-5-32 0 0,-1 0 0 0 0,0 0-1 0 0,1 0 1 0 0,-1 0 0 0 0,1 0-1 0 0,-1 0 1 0 0,1 0 0 0 0,0 0-1 0 0,-1 0 1 0 0,1 0 0 0 0,0 0 0 0 0,0 0-1 0 0,-1 0 1 0 0,1 0 0 0 0,0 0-1 0 0,0 0 1 0 0,0 0 0 0 0,0 0-1 0 0,1 0 1 0 0,-1 0 0 0 0,0 0-1 0 0,0 0 1 0 0,1 1 0 0 0,-1-1-1 0 0,0 0 1 0 0,1 0 0 0 0,-1-1-1 0 0,1 1 1 0 0,-1 0 0 0 0,1 0-1 0 0,0 0 1 0 0,-1 0 0 0 0,2 1-1 0 0,1 1-319 0 0,0 0-1 0 0,0-1 0 0 0,1 1 1 0 0,-1-1-1 0 0,0 0 0 0 0,1 0 1 0 0,5 3-1 0 0,6 1-1037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39.551"/>
    </inkml:context>
    <inkml:brush xml:id="br0">
      <inkml:brushProperty name="width" value="0.1" units="cm"/>
      <inkml:brushProperty name="height" value="0.1" units="cm"/>
    </inkml:brush>
  </inkml:definitions>
  <inkml:trace contextRef="#ctx0" brushRef="#br0">183 74 8829 0 0,'-16'-24'469'0'0,"13"19"-319"0"0,0 0 0 0 0,0 1-1 0 0,0-1 1 0 0,0 1 0 0 0,-1 0 0 0 0,0-1-1 0 0,-4-3 1 0 0,6 8-126 0 0,1-1 0 0 0,0 0 0 0 0,-1 0 0 0 0,1 1 0 0 0,-1-1 0 0 0,1 1 0 0 0,-1 0 0 0 0,1-1 0 0 0,-1 1 0 0 0,1 0-1 0 0,-1 0 1 0 0,1 0 0 0 0,-1 0 0 0 0,0 0 0 0 0,1 0 0 0 0,-1 0 0 0 0,1 1 0 0 0,-1-1 0 0 0,1 0 0 0 0,-1 1 0 0 0,1 0 0 0 0,-1-1 0 0 0,1 1 0 0 0,0 0 0 0 0,-1-1 0 0 0,1 1 0 0 0,0 0 0 0 0,0 0-1 0 0,0 0 1 0 0,-2 2 0 0 0,-4 4 91 0 0,0-1-1 0 0,1 1 0 0 0,1 1 0 0 0,-1-1 0 0 0,1 1 0 0 0,0 0 1 0 0,1 0-1 0 0,0 0 0 0 0,-5 14 0 0 0,1 0 161 0 0,2 1 0 0 0,-8 38 0 0 0,13-51-230 0 0,-1 1 1 0 0,2-1-1 0 0,-1 0 1 0 0,1 0 0 0 0,1 0-1 0 0,0 0 1 0 0,0 1-1 0 0,1-1 1 0 0,4 13 0 0 0,-4-19-36 0 0,0 1 1 0 0,0-1 0 0 0,0 0 0 0 0,0 0-1 0 0,1 0 1 0 0,-1 0 0 0 0,1-1 0 0 0,0 1-1 0 0,0-1 1 0 0,1 1 0 0 0,-1-1 0 0 0,1 0-1 0 0,-1 0 1 0 0,1-1 0 0 0,0 1 0 0 0,0-1-1 0 0,0 0 1 0 0,1 0 0 0 0,-1 0 0 0 0,0-1-1 0 0,1 1 1 0 0,6 0 0 0 0,-4 0-14 0 0,1-2 1 0 0,-1 1-1 0 0,1-1 1 0 0,-1 0-1 0 0,0-1 0 0 0,1 0 1 0 0,-1 0-1 0 0,1 0 1 0 0,-1-1-1 0 0,0 0 0 0 0,0 0 1 0 0,0-1-1 0 0,0 0 1 0 0,-1 0-1 0 0,1-1 0 0 0,-1 0 1 0 0,1 0-1 0 0,-1-1 1 0 0,-1 1-1 0 0,1-1 0 0 0,6-7 1 0 0,-6 6-27 0 0,0-1 0 0 0,-1 0 1 0 0,1 0-1 0 0,-1-1 0 0 0,-1 1 1 0 0,1-1-1 0 0,-1 0 0 0 0,-1 0 1 0 0,1 0-1 0 0,-2-1 0 0 0,1 1 1 0 0,-1-1-1 0 0,0 0 0 0 0,-1 0 1 0 0,0 0-1 0 0,0 1 0 0 0,-1-13 1 0 0,-2 10 14 0 0,0 0 0 0 0,0 1 1 0 0,-1-1-1 0 0,-1 1 1 0 0,1 0-1 0 0,-2 0 1 0 0,1 0-1 0 0,-10-14 1 0 0,9 17-13 0 0,1 0 1 0 0,-1 1-1 0 0,-1-1 1 0 0,1 1 0 0 0,-1 1-1 0 0,0-1 1 0 0,0 1-1 0 0,0 0 1 0 0,-1 0-1 0 0,0 0 1 0 0,0 1-1 0 0,-8-3 1 0 0,11 6-58 0 0,1 0 1 0 0,0 0 0 0 0,-1 0-1 0 0,1 1 1 0 0,-1 0 0 0 0,1-1-1 0 0,-1 1 1 0 0,1 1 0 0 0,-1-1-1 0 0,1 0 1 0 0,0 1 0 0 0,-1 0-1 0 0,-4 1 1 0 0,6-1-69 0 0,0-1 1 0 0,1 1-1 0 0,-1 0 0 0 0,0 0 1 0 0,1-1-1 0 0,-1 1 1 0 0,1 0-1 0 0,-1 0 0 0 0,1 1 1 0 0,-1-1-1 0 0,1 0 1 0 0,0 0-1 0 0,0 1 0 0 0,0-1 1 0 0,-1 1-1 0 0,1-1 1 0 0,1 1-1 0 0,-1-1 0 0 0,0 1 1 0 0,0 0-1 0 0,1-1 1 0 0,-1 1-1 0 0,0 0 0 0 0,1 0 1 0 0,0-1-1 0 0,-1 1 1 0 0,1 2-1 0 0,0 2-988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0.172"/>
    </inkml:context>
    <inkml:brush xml:id="br0">
      <inkml:brushProperty name="width" value="0.1" units="cm"/>
      <inkml:brushProperty name="height" value="0.1" units="cm"/>
    </inkml:brush>
  </inkml:definitions>
  <inkml:trace contextRef="#ctx0" brushRef="#br0">452 503 9465 0 0,'0'0'1144'0'0,"15"-34"-668"0"0,48-103 77 0 0,-23 46 1220 0 0,9-43 308 0 0,-41 114-1672 0 0,2 0 1 0 0,17-27 1773 0 0,-27 45-2178 0 0,-1 1 0 0 0,1 0 0 0 0,-1 0 0 0 0,0 0 0 0 0,0 0 0 0 0,1 0 0 0 0,-1 0 0 0 0,0 0 0 0 0,0 0 0 0 0,0 0 0 0 0,0 0 0 0 0,0 0-1 0 0,0 0 1 0 0,0 1 0 0 0,0-1 0 0 0,0 0 0 0 0,-1 1 0 0 0,1-1 0 0 0,0 1 0 0 0,0 0 0 0 0,-1-1 0 0 0,1 1 0 0 0,0 0 0 0 0,-3-1 0 0 0,1 2-8 0 0,0-1 0 0 0,0 0-1 0 0,0 1 1 0 0,-1 0 0 0 0,1 0 0 0 0,0 0 0 0 0,-3 1 0 0 0,0 0 12 0 0,-4 2 58 0 0,-15 26 47 0 0,-81 99-5 0 0,68-75-24 0 0,27-24 12 0 0,4-10-33 0 0,-27 81 309 0 0,5 2 0 0 0,4 1 1 0 0,-15 138-1 0 0,29-141-216 0 0,4-35-241 0 0,-21 96-1 0 0,26-152-92 0 0,-1 0 0 0 0,0 1 0 0 0,-1-1 0 0 0,-9 16-1 0 0,12-24 14 0 0,0 1-1 0 0,-1-1 0 0 0,1-1 0 0 0,-1 1 0 0 0,1 0 0 0 0,-1 0 0 0 0,0 0 0 0 0,0-1 1 0 0,1 1-1 0 0,-1-1 0 0 0,-1 0 0 0 0,1 1 0 0 0,0-1 0 0 0,0 0 0 0 0,0 0 0 0 0,0-1 1 0 0,-1 1-1 0 0,1 0 0 0 0,0-1 0 0 0,-1 1 0 0 0,1-1 0 0 0,-1 0 0 0 0,1 1 0 0 0,-1-1 1 0 0,-4-1-1 0 0,-1-1-305 0 0,0 0 0 0 0,0-1 0 0 0,1 1 0 0 0,-1-2 0 0 0,0 1 0 0 0,1-1 0 0 0,0 0 0 0 0,0-1 0 0 0,0 1 0 0 0,1-2 0 0 0,-1 1 0 0 0,1-1 0 0 0,1 1 0 0 0,-1-2 0 0 0,1 1 0 0 0,0-1 0 0 0,0 1-1 0 0,1-1 1 0 0,-1-1 0 0 0,2 1 0 0 0,-1 0 0 0 0,-2-11 0 0 0,-1-13-354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0.528"/>
    </inkml:context>
    <inkml:brush xml:id="br0">
      <inkml:brushProperty name="width" value="0.1" units="cm"/>
      <inkml:brushProperty name="height" value="0.1" units="cm"/>
    </inkml:brush>
  </inkml:definitions>
  <inkml:trace contextRef="#ctx0" brushRef="#br0">0 415 2924 0 0,'19'-36'340'0'0,"39"-57"0"0"0,-50 81-36 0 0,2 1 0 0 0,0-1 0 0 0,0 2 0 0 0,0-1 1 0 0,2 2-1 0 0,-1-1 0 0 0,1 1 0 0 0,14-7 0 0 0,-23 14-165 0 0,-1 1-1 0 0,1 0 1 0 0,0 0-1 0 0,0 0 1 0 0,0 0-1 0 0,-1 1 1 0 0,1-1-1 0 0,0 1 1 0 0,0-1-1 0 0,0 1 1 0 0,0 0-1 0 0,0 0 0 0 0,0 1 1 0 0,0-1-1 0 0,0 0 1 0 0,0 1-1 0 0,-1 0 1 0 0,1 0-1 0 0,0 0 1 0 0,0 0-1 0 0,-1 0 1 0 0,1 0-1 0 0,0 1 1 0 0,4 2-1 0 0,3 5 340 0 0,0 0-1 0 0,0 0 0 0 0,-1 1 1 0 0,11 14-1 0 0,12 11 183 0 0,-26-29-630 0 0,1-1 0 0 0,0 0 0 0 0,0 0 1 0 0,0 0-1 0 0,1-1 0 0 0,0 0 0 0 0,0-1 0 0 0,0 0 0 0 0,0 0 1 0 0,0-1-1 0 0,1 0 0 0 0,-1 0 0 0 0,1-1 0 0 0,-1 0 1 0 0,1 0-1 0 0,14-2 0 0 0,-12 0-25 0 0,0 0 0 0 0,1-1 0 0 0,-1 0 0 0 0,0-1 0 0 0,0-1 0 0 0,-1 1 0 0 0,1-2 0 0 0,-1 1 0 0 0,0-2 0 0 0,0 1 0 0 0,0-1 0 0 0,11-10 0 0 0,-17 12 5 0 0,0 0 0 0 0,-1 0 0 0 0,1 0 1 0 0,-1-1-1 0 0,0 1 0 0 0,0-1 0 0 0,-1 0 0 0 0,0 0 0 0 0,1 0 1 0 0,-2 0-1 0 0,1-1 0 0 0,0 1 0 0 0,-1 0 0 0 0,0-1 0 0 0,0 1 1 0 0,-1-1-1 0 0,0 1 0 0 0,0-1 0 0 0,-1-9 0 0 0,-1-5 62 0 0,-1-1 0 0 0,-1 1 0 0 0,-1 0 0 0 0,-7-20 0 0 0,11 37-56 0 0,0 0 1 0 0,0-1-1 0 0,-1 1 0 0 0,1 0 0 0 0,-1 0 0 0 0,0 0 0 0 0,0 0 1 0 0,0 0-1 0 0,0 1 0 0 0,0-1 0 0 0,-1 1 0 0 0,1-1 0 0 0,-1 1 0 0 0,-3-3 1 0 0,4 4-14 0 0,1 1 0 0 0,-1-1 1 0 0,0 1-1 0 0,1-1 1 0 0,-1 1-1 0 0,0-1 1 0 0,1 1-1 0 0,-1 0 0 0 0,0 0 1 0 0,0 0-1 0 0,1 0 1 0 0,-1 0-1 0 0,0 0 1 0 0,1 1-1 0 0,-1-1 1 0 0,0 0-1 0 0,1 1 0 0 0,-1 0 1 0 0,0-1-1 0 0,1 1 1 0 0,-1 0-1 0 0,1 0 1 0 0,-1 0-1 0 0,1 0 0 0 0,-1 0 1 0 0,1 0-1 0 0,0 0 1 0 0,0 0-1 0 0,-1 0 1 0 0,0 2-1 0 0,-5 5 61 0 0,1 0 0 0 0,0 1-1 0 0,0 0 1 0 0,0 0 0 0 0,1 0 0 0 0,1 0-1 0 0,0 1 1 0 0,0 0 0 0 0,1 0 0 0 0,0 0-1 0 0,0 0 1 0 0,0 14 0 0 0,-2 17 459 0 0,2 73-1 0 0,3-85-322 0 0,0-12-98 0 0,0 11 125 0 0,5 46-1 0 0,-4-71-293 0 0,-1-1 0 0 0,1 1 0 0 0,0 0 0 0 0,0-1-1 0 0,0 1 1 0 0,1-1 0 0 0,-1 0 0 0 0,0 1 0 0 0,1-1 0 0 0,0 0 0 0 0,-1 0 0 0 0,1 0 0 0 0,0 0 0 0 0,0 0 0 0 0,0 0-1 0 0,0-1 1 0 0,0 1 0 0 0,1-1 0 0 0,-1 1 0 0 0,1-1 0 0 0,-1 0 0 0 0,0 0 0 0 0,5 1 0 0 0,0 1-427 0 0,1-1 0 0 0,-1-1 0 0 0,0 0 1 0 0,1 0-1 0 0,-1 0 0 0 0,1-1 0 0 0,10 0 0 0 0,4-2-1101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0.900"/>
    </inkml:context>
    <inkml:brush xml:id="br0">
      <inkml:brushProperty name="width" value="0.1" units="cm"/>
      <inkml:brushProperty name="height" value="0.1" units="cm"/>
    </inkml:brush>
  </inkml:definitions>
  <inkml:trace contextRef="#ctx0" brushRef="#br0">90 203 9945 0 0,'-9'-4'-182'0'0,"2"0"425"0"0,-1 0 1 0 0,1 1-1 0 0,-16-4 1 0 0,22 6-139 0 0,0 1 1 0 0,-1 0 0 0 0,1-1-1 0 0,0 1 1 0 0,0 0 0 0 0,0 0-1 0 0,0 0 1 0 0,-1 0 0 0 0,1 0-1 0 0,0 0 1 0 0,0 0-1 0 0,0 0 1 0 0,0 1 0 0 0,0-1-1 0 0,-1 0 1 0 0,1 1 0 0 0,0-1-1 0 0,0 1 1 0 0,0-1 0 0 0,0 1-1 0 0,0-1 1 0 0,0 1 0 0 0,0 0-1 0 0,0-1 1 0 0,0 1 0 0 0,1 0-1 0 0,-1 0 1 0 0,0 0-1 0 0,0 0 1 0 0,1 0 0 0 0,-1 0-1 0 0,1 0 1 0 0,-1 0 0 0 0,0 0-1 0 0,0 1 1 0 0,2-1-35 0 0,-1 0 1 0 0,0 0-1 0 0,0 0 1 0 0,1 0-1 0 0,-1 0 1 0 0,0 0-1 0 0,1-1 1 0 0,-1 1-1 0 0,1 0 1 0 0,-1 0-1 0 0,1-1 1 0 0,0 1-1 0 0,-1 0 1 0 0,1-1-1 0 0,-1 1 1 0 0,1 0-1 0 0,0-1 1 0 0,0 1-1 0 0,-1-1 1 0 0,1 1-1 0 0,1 0 0 0 0,24 13 503 0 0,-19-10-422 0 0,2 1-82 0 0,0 0 1 0 0,1-1 0 0 0,-1 0 0 0 0,1-1-1 0 0,0 0 1 0 0,0 0 0 0 0,0-1-1 0 0,19 1 1 0 0,-21-2-77 0 0,0-1-1 0 0,0 0 1 0 0,0 0-1 0 0,0-1 1 0 0,-1 0-1 0 0,1 0 1 0 0,0-1-1 0 0,0 0 1 0 0,-1-1-1 0 0,0 1 1 0 0,14-8-1 0 0,-17 7-14 0 0,-1 1-1 0 0,0-1 0 0 0,0 0 0 0 0,0 0 1 0 0,0 0-1 0 0,0 0 0 0 0,-1 0 0 0 0,1-1 1 0 0,-1 1-1 0 0,0-1 0 0 0,0 0 0 0 0,0 0 1 0 0,-1 0-1 0 0,1 0 0 0 0,-1 0 1 0 0,0 0-1 0 0,0 0 0 0 0,-1 0 0 0 0,1 0 1 0 0,-1 0-1 0 0,0 0 0 0 0,0-9 0 0 0,-1 2 11 0 0,-1 0 0 0 0,1 0 0 0 0,-2 0-1 0 0,0 1 1 0 0,0-1 0 0 0,-1 1-1 0 0,-7-15 1 0 0,9 20 9 0 0,0 1 0 0 0,-1 0-1 0 0,1 0 1 0 0,-1 0 0 0 0,0 0-1 0 0,0 1 1 0 0,0-1 0 0 0,-1 1-1 0 0,-7-6 1 0 0,10 8 3 0 0,-1 0 1 0 0,0 0-1 0 0,0 0 0 0 0,0 0 0 0 0,0 1 1 0 0,0-1-1 0 0,0 1 0 0 0,0-1 0 0 0,0 1 1 0 0,0 0-1 0 0,0 0 0 0 0,0 0 0 0 0,0 0 1 0 0,0 0-1 0 0,0 0 0 0 0,0 1 0 0 0,0-1 1 0 0,0 0-1 0 0,0 1 0 0 0,0 0 0 0 0,0-1 1 0 0,0 1-1 0 0,0 0 0 0 0,1 0 0 0 0,-4 2 1 0 0,-6 5 90 0 0,1 0 1 0 0,0 1 0 0 0,0 0 0 0 0,0 0 0 0 0,1 1 0 0 0,1 0-1 0 0,0 1 1 0 0,0 0 0 0 0,-10 21 0 0 0,4-4 377 0 0,2 0 1 0 0,1 0-1 0 0,-9 37 1 0 0,16-52-161 0 0,1 0-1 0 0,0 0 1 0 0,1 0 0 0 0,1 0 0 0 0,0 1-1 0 0,2 19 1 0 0,-1-28-249 0 0,1-1 1 0 0,0 1-1 0 0,0 0 0 0 0,0-1 0 0 0,0 1 1 0 0,1-1-1 0 0,0 1 0 0 0,0-1 0 0 0,0 1 1 0 0,1-1-1 0 0,-1 0 0 0 0,1 0 0 0 0,0-1 0 0 0,0 1 1 0 0,0 0-1 0 0,1-1 0 0 0,-1 0 0 0 0,1 0 1 0 0,0 0-1 0 0,7 5 0 0 0,-2-4-303 0 0,-1-1-1 0 0,1 0 1 0 0,-1 0 0 0 0,1 0-1 0 0,0-1 1 0 0,0-1 0 0 0,0 1-1 0 0,0-1 1 0 0,0-1 0 0 0,17-1-1 0 0,-17 0-536 0 0,0 0-1 0 0,0 0 0 0 0,1-1 1 0 0,-1-1-1 0 0,-1 1 0 0 0,12-6 1 0 0,-3-2-1461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1.565"/>
    </inkml:context>
    <inkml:brush xml:id="br0">
      <inkml:brushProperty name="width" value="0.1" units="cm"/>
      <inkml:brushProperty name="height" value="0.1" units="cm"/>
    </inkml:brush>
  </inkml:definitions>
  <inkml:trace contextRef="#ctx0" brushRef="#br0">3596 386 6689 0 0,'-50'-37'24'0'0,"-75"-49"249"0"0,100 70-154 0 0,-1 2 0 0 0,-1 0 0 0 0,-30-10 0 0 0,-60-13 756 0 0,-180-34 0 0 0,-126 7 365 0 0,270 50-844 0 0,0 6 0 0 0,0 7 1 0 0,0 7-1 0 0,-198 32 0 0 0,256-21-156 0 0,1 3-1 0 0,0 4 1 0 0,-133 54-1 0 0,156-47-111 0 0,1 2 0 0 0,2 4 1 0 0,1 2-1 0 0,-111 89 0 0 0,113-73-63 0 0,3 2 1 0 0,2 4-1 0 0,-61 78 1 0 0,93-102 10 0 0,1 1 1 0 0,3 1-1 0 0,0 1 1 0 0,3 2-1 0 0,1 0 1 0 0,3 1 0 0 0,-18 62-1 0 0,30-84-5 0 0,1 0 1 0 0,0 0-1 0 0,2 1 0 0 0,0-1 0 0 0,1 1 0 0 0,2 0 1 0 0,0-1-1 0 0,1 1 0 0 0,1-1 0 0 0,1 0 1 0 0,1 1-1 0 0,1-2 0 0 0,1 1 0 0 0,1-1 1 0 0,0 0-1 0 0,2-1 0 0 0,0 0 0 0 0,1 0 1 0 0,19 23-1 0 0,-7-13 9 0 0,2-1 0 0 0,1-2 0 0 0,1 0 1 0 0,1-2-1 0 0,49 32 0 0 0,168 83 181 0 0,-147-94-236 0 0,3-4 0 0 0,1-4 0 0 0,2-5 1 0 0,1-5-1 0 0,1-4 0 0 0,2-5 0 0 0,152 7 0 0 0,-50-17 79 0 0,-1-8 0 0 0,395-54-1 0 0,-484 34-109 0 0,-1-7 0 0 0,-1-4-1 0 0,-2-5 1 0 0,-1-6 0 0 0,-2-4-1 0 0,148-85 1 0 0,-158 69-32 0 0,174-139-1 0 0,-221 154 53 0 0,-3-3 0 0 0,-2-2 0 0 0,-2-2 0 0 0,55-80 0 0 0,-86 107 32 0 0,-1-2-1 0 0,-1 1 1 0 0,-1-2-1 0 0,-2 0 1 0 0,-1-1-1 0 0,14-53 1 0 0,-23 68-16 0 0,0-1 0 0 0,0 0 1 0 0,-2 1-1 0 0,0-1 0 0 0,-1 0 0 0 0,0 0 1 0 0,-2 0-1 0 0,0 1 0 0 0,-1-1 1 0 0,0 0-1 0 0,-2 1 0 0 0,0 0 0 0 0,0 0 1 0 0,-15-28-1 0 0,4 20-6 0 0,0 0 0 0 0,-1 0-1 0 0,-1 2 1 0 0,-42-40 0 0 0,10 18-29 0 0,-59-39 0 0 0,54 46-1 0 0,-2 3 1 0 0,-2 2 0 0 0,0 3-1 0 0,-2 2 1 0 0,-96-28 0 0 0,46 26-27 0 0,-2 4 1 0 0,-151-13-1 0 0,253 36 19 0 0,-45-4-323 0 0,0 1 1 0 0,0 4-1 0 0,-70 5 0 0 0,-5 16-1978 0 0,67-10 608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5.706"/>
    </inkml:context>
    <inkml:brush xml:id="br0">
      <inkml:brushProperty name="width" value="0.1" units="cm"/>
      <inkml:brushProperty name="height" value="0.1" units="cm"/>
    </inkml:brush>
  </inkml:definitions>
  <inkml:trace contextRef="#ctx0" brushRef="#br0">87 0 6941 0 0,'-1'1'34'0'0,"-1"0"0"0"0,1 0 1 0 0,-1 0-1 0 0,1 0 1 0 0,-1 0-1 0 0,0-1 1 0 0,1 1-1 0 0,-1-1 0 0 0,0 1 1 0 0,1-1-1 0 0,-1 0 1 0 0,0 1-1 0 0,0-1 1 0 0,1 0-1 0 0,-1 0 0 0 0,0 0 1 0 0,-2-1-1 0 0,1 1 55 0 0,0 1 96 0 0,0 0 0 0 0,-1 0 0 0 0,1 0 1 0 0,0 1-1 0 0,0-1 0 0 0,0 1 0 0 0,0 0 1 0 0,0 0-1 0 0,1 0 0 0 0,-1 0 0 0 0,0 0 1 0 0,-2 4-1 0 0,3 8 296 0 0,0-1 0 0 0,1 1-1 0 0,2 25 1 0 0,0 11 334 0 0,-9 159 1638 0 0,27 283 0 0 0,13-24-1877 0 0,-35-367-761 0 0,6-109-3458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4.149"/>
    </inkml:context>
    <inkml:brush xml:id="br0">
      <inkml:brushProperty name="width" value="0.1" units="cm"/>
      <inkml:brushProperty name="height" value="0.1" units="cm"/>
    </inkml:brush>
  </inkml:definitions>
  <inkml:trace contextRef="#ctx0" brushRef="#br0">1 29 11377 0 0,'2'-19'2146'0'0,"-2"9"1131"0"0,6 19-1599 0 0,-3 0-1429 0 0,0 1 0 0 0,-1 0 0 0 0,0 0 0 0 0,-1 0 0 0 0,1 15 1 0 0,0 5 282 0 0,32 519 2832 0 0,-33-528-3410 0 0,-2-6-190 0 0,1 0 0 0 0,1 1 0 0 0,1-1 0 0 0,0 0 0 0 0,1 0 0 0 0,0 0 0 0 0,9 21 0 0 0,-12-34 8 0 0,1-1 0 0 0,0 1 0 0 0,0 0-1 0 0,0-1 1 0 0,0 1 0 0 0,0-1 0 0 0,0 1 0 0 0,1-1-1 0 0,-1 0 1 0 0,0 1 0 0 0,1-1 0 0 0,-1 0 0 0 0,1 0-1 0 0,2 2 1 0 0,-3-3 30 0 0,0 0 0 0 0,0 0-1 0 0,0 0 1 0 0,0 0 0 0 0,-1 0-1 0 0,1 0 1 0 0,0 0 0 0 0,0 0 0 0 0,0 0-1 0 0,0 0 1 0 0,0 0 0 0 0,0-1-1 0 0,-1 1 1 0 0,1 0 0 0 0,0-1-1 0 0,0 1 1 0 0,0 0 0 0 0,-1-1 0 0 0,1 1-1 0 0,0-1 1 0 0,0 0 0 0 0,-1 1-1 0 0,1-1 1 0 0,-1 1 0 0 0,1-1 0 0 0,0 0-1 0 0,-1 0 1 0 0,1 1 0 0 0,-1-1-1 0 0,1-1 1 0 0,8-11-1890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4.506"/>
    </inkml:context>
    <inkml:brush xml:id="br0">
      <inkml:brushProperty name="width" value="0.1" units="cm"/>
      <inkml:brushProperty name="height" value="0.1" units="cm"/>
    </inkml:brush>
  </inkml:definitions>
  <inkml:trace contextRef="#ctx0" brushRef="#br0">1 263 8001 0 0,'57'-152'1281'0'0,"-43"121"867"0"0,22-34 1 0 0,-36 64-1999 0 0,0 1 0 0 0,1-1 0 0 0,-1 0 0 0 0,1 0 0 0 0,-1 0 0 0 0,1 0 0 0 0,-1 0 0 0 0,1 1 0 0 0,-1-1 0 0 0,1 0 0 0 0,0 1 0 0 0,0-1 0 0 0,-1 0 0 0 0,1 1 0 0 0,0-1 0 0 0,0 1 0 0 0,0-1 0 0 0,0 1 0 0 0,-1 0 0 0 0,1-1 0 0 0,0 1 0 0 0,0 0 0 0 0,2-1 0 0 0,-3 2-67 0 0,1-1 0 0 0,0 0 1 0 0,-1 1-1 0 0,1-1 0 0 0,0 1 0 0 0,-1 0 1 0 0,1-1-1 0 0,0 1 0 0 0,-1-1 0 0 0,1 1 1 0 0,-1 0-1 0 0,1-1 0 0 0,-1 1 0 0 0,0 0 1 0 0,1 0-1 0 0,-1-1 0 0 0,0 1 0 0 0,1 0 0 0 0,-1 0 1 0 0,0 1-1 0 0,3 9 333 0 0,-1 0 0 0 0,1 20 0 0 0,-3-30-392 0 0,3 58 660 0 0,-2 1 1 0 0,-3 0 0 0 0,-3 0 0 0 0,-13 63 0 0 0,-3-23-710 0 0,-16 97-3761 0 0,34-182 2321 0 0,0 1 0 0 0,0-1 0 0 0,-12 29 0 0 0,5-22-830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4.850"/>
    </inkml:context>
    <inkml:brush xml:id="br0">
      <inkml:brushProperty name="width" value="0.1" units="cm"/>
      <inkml:brushProperty name="height" value="0.1" units="cm"/>
    </inkml:brush>
  </inkml:definitions>
  <inkml:trace contextRef="#ctx0" brushRef="#br0">123 7 9773 0 0,'-27'-3'144'0'0,"18"2"36"0"0,0-1-1 0 0,0 2 1 0 0,0-1 0 0 0,0 1-1 0 0,-14 2 1 0 0,21-2-98 0 0,1 0 1 0 0,-1 1-1 0 0,1-1 1 0 0,0 0-1 0 0,-1 1 0 0 0,1-1 1 0 0,0 1-1 0 0,0 0 1 0 0,-1-1-1 0 0,1 1 0 0 0,0 0 1 0 0,0 0-1 0 0,0 0 0 0 0,0 0 1 0 0,0 0-1 0 0,0 0 1 0 0,0 0-1 0 0,0 0 0 0 0,0 0 1 0 0,1 0-1 0 0,-1 0 1 0 0,0 1-1 0 0,0 1 0 0 0,1-1 48 0 0,-1-1 1 0 0,1 1-1 0 0,0 0 0 0 0,0 0 0 0 0,1 0 0 0 0,-1 0 0 0 0,0 0 0 0 0,0 0 0 0 0,1 0 0 0 0,0-1 0 0 0,-1 1 0 0 0,1 0 0 0 0,0 0 0 0 0,1 3 1 0 0,3 2 207 0 0,0 0 0 0 0,0-1 0 0 0,0 1 0 0 0,1-1 0 0 0,0 0 0 0 0,10 8 0 0 0,19 10 257 0 0,0-2 0 0 0,1-2-1 0 0,2-1 1 0 0,0-2 0 0 0,41 13-1 0 0,206 49 1495 0 0,-203-59-1510 0 0,29 5-291 0 0,-37-9-335 0 0,94 33 0 0 0,-156-43 8 0 0,1 0 0 0 0,-2 0 0 0 0,1 1 0 0 0,-1 0 0 0 0,0 1 0 0 0,0 1 0 0 0,-1 0 0 0 0,12 12 0 0 0,-14-11-104 0 0,-9-26-854 0 0,0-8 576 0 0,2 0 0 0 0,5-40 0 0 0,1 0 294 0 0,-5 30 116 0 0,0-12 7 0 0,2-1-1 0 0,12-53 1 0 0,-15 95 14 0 0,1 1 0 0 0,0-1 1 0 0,0 1-1 0 0,0 0 1 0 0,0-1-1 0 0,1 1 0 0 0,0 0 1 0 0,-1 0-1 0 0,1 1 1 0 0,1-1-1 0 0,5-5 1 0 0,-2 2 44 0 0,-7 7-55 0 0,0 0 0 0 0,0-1 0 0 0,0 1 0 0 0,0 0 0 0 0,0 0 0 0 0,1 0 0 0 0,-1 0 0 0 0,0 0 0 0 0,0 0 0 0 0,0 0 0 0 0,0 0 0 0 0,0 0 0 0 0,0 0-1 0 0,0-1 1 0 0,0 1 0 0 0,0 0 0 0 0,0 0 0 0 0,0 0 0 0 0,1 0 0 0 0,-1 0 0 0 0,0 0 0 0 0,0 0 0 0 0,0 0 0 0 0,0 0 0 0 0,0 0 0 0 0,0 0 0 0 0,0 0 0 0 0,0 0 0 0 0,1 0 0 0 0,-1 0 0 0 0,0 0-1 0 0,0 0 1 0 0,0 0 0 0 0,0 0 0 0 0,0 0 0 0 0,0 0 0 0 0,0 0 0 0 0,0 0 0 0 0,1 0 0 0 0,-1 0 0 0 0,0 0 0 0 0,0 0 0 0 0,0 0 0 0 0,0 0 0 0 0,0 1 0 0 0,0-1 0 0 0,0 0 0 0 0,0 0-1 0 0,0 0 1 0 0,0 0 0 0 0,1 0 0 0 0,-1 0 0 0 0,0 0 0 0 0,0 0 0 0 0,0 1 0 0 0,1 8-51 0 0,-4 12-980 0 0,-9 14-3078 0 0,2-17 1997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5.330"/>
    </inkml:context>
    <inkml:brush xml:id="br0">
      <inkml:brushProperty name="width" value="0.1" units="cm"/>
      <inkml:brushProperty name="height" value="0.1" units="cm"/>
    </inkml:brush>
  </inkml:definitions>
  <inkml:trace contextRef="#ctx0" brushRef="#br0">312 741 10429 0 0,'35'-63'920'0'0,"-21"40"-8"0"0,17-39 1 0 0,-21 37-443 0 0,68-178 2038 0 0,-74 187-2414 0 0,42-146 701 0 0,-39 130-550 0 0,-2 0 0 0 0,-1 0 0 0 0,0-38 0 0 0,-3 69-230 0 0,-1 0 0 0 0,0 0 0 0 0,0-1 0 0 0,0 1 0 0 0,-1 0 0 0 0,1 0 0 0 0,0-1 0 0 0,0 1 0 0 0,-1 0 0 0 0,1 0 0 0 0,-1 0 0 0 0,1-1 1 0 0,-2 0-1 0 0,2 2-12 0 0,0-1 0 0 0,0 1 1 0 0,-1 0-1 0 0,1 0 0 0 0,0 0 0 0 0,-1-1 1 0 0,1 1-1 0 0,0 0 0 0 0,-1 0 1 0 0,1 0-1 0 0,0 0 0 0 0,-1 0 1 0 0,1 0-1 0 0,0 0 0 0 0,-1 0 1 0 0,1 0-1 0 0,0 0 0 0 0,-1 0 1 0 0,1 0-1 0 0,0 0 0 0 0,-1 0 1 0 0,1 0-1 0 0,0 0 0 0 0,-1 0 1 0 0,1 0-1 0 0,0 0 0 0 0,-1 0 1 0 0,1 1-1 0 0,-1-1 0 0 0,-2 3 3 0 0,-1-1 0 0 0,0 1 0 0 0,1 0 0 0 0,-1 1 0 0 0,-3 4 0 0 0,1-2 1 0 0,-11 13-9 0 0,1 1-1 0 0,0 0 0 0 0,-23 41 1 0 0,-27 73 35 0 0,26-36 226 0 0,4 2 1 0 0,5 1-1 0 0,4 1 0 0 0,5 2 0 0 0,-13 153 0 0 0,28-155 2 0 0,5 0-1 0 0,15 140 1 0 0,-12-231-262 0 0,6 104-9 0 0,-7-101-115 0 0,-1 0-1 0 0,0 0 1 0 0,-1 0-1 0 0,0 0 1 0 0,-9 26-1 0 0,9-35-90 0 0,0-1 0 0 0,0 0-1 0 0,0 1 1 0 0,-1-1 0 0 0,1-1-1 0 0,-1 1 1 0 0,0 0-1 0 0,0-1 1 0 0,0 1 0 0 0,-1-1-1 0 0,1 0 1 0 0,-1 0 0 0 0,0 0-1 0 0,0 0 1 0 0,0-1-1 0 0,0 0 1 0 0,0 0 0 0 0,-1 0-1 0 0,1 0 1 0 0,-1-1 0 0 0,1 1-1 0 0,-1-1 1 0 0,1 0-1 0 0,-1-1 1 0 0,-8 1 0 0 0,-4-1-905 0 0,16 1 1017 0 0,0-1 0 0 0,0 0 1 0 0,0 0-1 0 0,0 0 0 0 0,1 0 0 0 0,-1 0 1 0 0,0 0-1 0 0,0 0 0 0 0,0 0 1 0 0,0 0-1 0 0,0 0 0 0 0,0-1 0 0 0,0 1 1 0 0,0 0-1 0 0,0-1 0 0 0,0 1 0 0 0,0 0 1 0 0,0-1-1 0 0,0 1 0 0 0,1-1 0 0 0,-1 0 1 0 0,0 1-1 0 0,0-1 0 0 0,1 0 0 0 0,-1 1 1 0 0,0-1-1 0 0,1 0 0 0 0,-1 0 0 0 0,1 0 1 0 0,-1 1-1 0 0,1-1 0 0 0,-1 0 0 0 0,1 0 1 0 0,-1 0-1 0 0,1 0 0 0 0,0-1 1 0 0,-8-14-1250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5.676"/>
    </inkml:context>
    <inkml:brush xml:id="br0">
      <inkml:brushProperty name="width" value="0.1" units="cm"/>
      <inkml:brushProperty name="height" value="0.1" units="cm"/>
    </inkml:brush>
  </inkml:definitions>
  <inkml:trace contextRef="#ctx0" brushRef="#br0">31 574 9569 0 0,'-12'-69'1870'0'0,"-6"-135"0"0"0,18 188-1606 0 0,1-1 0 0 0,1 1 0 0 0,1 0 0 0 0,0-1 0 0 0,2 1-1 0 0,-1 1 1 0 0,2-1 0 0 0,0 1 0 0 0,1-1 0 0 0,0 2 0 0 0,15-23 0 0 0,-17 30-194 0 0,0 0 1 0 0,0 1-1 0 0,0-1 1 0 0,1 1-1 0 0,0 1 1 0 0,0-1-1 0 0,0 1 1 0 0,1 0-1 0 0,0 0 1 0 0,0 1-1 0 0,0 0 1 0 0,1 0-1 0 0,-1 1 1 0 0,1 0-1 0 0,0 0 1 0 0,0 1-1 0 0,0-1 1 0 0,0 2-1 0 0,0-1 1 0 0,0 1-1 0 0,0 1 1 0 0,1 0-1 0 0,-1 0 1 0 0,15 2-1 0 0,-13 0-9 0 0,0 0-1 0 0,0 1 0 0 0,0 0 1 0 0,0 1-1 0 0,0 0 0 0 0,-1 1 1 0 0,1 0-1 0 0,-1 0 0 0 0,-1 1 0 0 0,13 9 1 0 0,-11-5 2 0 0,1 1-1 0 0,-1 0 1 0 0,-1 0 0 0 0,0 0 0 0 0,0 2-1 0 0,13 23 1 0 0,-13-15-32 0 0,0 0-1 0 0,-1 0 1 0 0,-1 1-1 0 0,-1-1 1 0 0,0 2-1 0 0,-2-1 1 0 0,-1 0-1 0 0,-1 1 1 0 0,-1 35-1 0 0,-1-42-97 0 0,-2 1-1 0 0,0-1 0 0 0,0 0 0 0 0,-2 0 0 0 0,0 0 0 0 0,-1-1 0 0 0,0 1 0 0 0,-1-1 0 0 0,-1 0 0 0 0,0-1 0 0 0,-2 0 0 0 0,1 0 1 0 0,-2 0-1 0 0,1-1 0 0 0,-2-1 0 0 0,0 0 0 0 0,0 0 0 0 0,-1-1 0 0 0,-1 0 0 0 0,1-1 0 0 0,-22 12 0 0 0,11-9-520 0 0,-2-1-1 0 0,1-1 0 0 0,-31 8 0 0 0,42-15-353 0 0,-1-1 0 0 0,0 0 0 0 0,0-1-1 0 0,-22 1 1 0 0,19-3-599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6.014"/>
    </inkml:context>
    <inkml:brush xml:id="br0">
      <inkml:brushProperty name="width" value="0.1" units="cm"/>
      <inkml:brushProperty name="height" value="0.1" units="cm"/>
    </inkml:brush>
  </inkml:definitions>
  <inkml:trace contextRef="#ctx0" brushRef="#br0">1 258 9773 0 0,'1'-5'174'0'0,"0"1"0"0"0,1-1 0 0 0,-1 1 0 0 0,1-1 0 0 0,1 1 0 0 0,-1 0 0 0 0,0 0 0 0 0,1 0 0 0 0,0 0 0 0 0,0 1 0 0 0,0-1 0 0 0,0 1 0 0 0,1 0-1 0 0,0-1 1 0 0,-1 2 0 0 0,1-1 0 0 0,0 0 0 0 0,0 1 0 0 0,0 0 0 0 0,1 0 0 0 0,-1 0 0 0 0,9-3 0 0 0,-4 3 10 0 0,1 0 0 0 0,0 0 0 0 0,0 1-1 0 0,0 0 1 0 0,0 0 0 0 0,-1 1 0 0 0,1 1 0 0 0,0 0-1 0 0,0 0 1 0 0,10 3 0 0 0,0 2 34 0 0,1 0 1 0 0,-1 2-1 0 0,-1 0 0 0 0,0 1 1 0 0,0 1-1 0 0,0 1 0 0 0,27 22 1 0 0,-35-25-153 0 0,0 1 0 0 0,0 1 0 0 0,-1 0 0 0 0,-1 1 0 0 0,0 0 0 0 0,0 0 0 0 0,-1 1 0 0 0,0 0 0 0 0,-1 0 0 0 0,-1 1 1 0 0,0 0-1 0 0,7 20 0 0 0,-12-30-82 0 0,0 0 0 0 0,-1 0 0 0 0,1 0 0 0 0,0 0 0 0 0,-1 1 0 0 0,0-1 0 0 0,0 0 1 0 0,0 0-1 0 0,0 0 0 0 0,0 1 0 0 0,-1-1 0 0 0,0 0 0 0 0,1 0 0 0 0,-1 0 0 0 0,0 0 1 0 0,0 0-1 0 0,-1 0 0 0 0,1 0 0 0 0,-1 0 0 0 0,1-1 0 0 0,-1 1 0 0 0,0 0 0 0 0,0-1 0 0 0,0 1 1 0 0,0-1-1 0 0,-1 0 0 0 0,1 0 0 0 0,-1 0 0 0 0,1 0 0 0 0,-1 0 0 0 0,0 0 0 0 0,1-1 0 0 0,-1 1 1 0 0,0-1-1 0 0,0 0 0 0 0,0 0 0 0 0,0 0 0 0 0,0 0 0 0 0,0-1 0 0 0,-1 1 0 0 0,1-1 0 0 0,0 0 1 0 0,0 0-1 0 0,0 0 0 0 0,-1 0 0 0 0,1 0 0 0 0,0-1 0 0 0,0 1 0 0 0,0-1 0 0 0,0 0 0 0 0,-6-2 1 0 0,5 1-81 0 0,0 1 0 0 0,0-1 0 0 0,-1 1 0 0 0,1-1 0 0 0,0 0 0 0 0,1-1 0 0 0,-1 1 0 0 0,0-1 0 0 0,1 0 0 0 0,-1 0 0 0 0,1 0 0 0 0,0 0 0 0 0,0 0 0 0 0,0-1 0 0 0,1 1 0 0 0,-1-1-1 0 0,-3-6 1 0 0,4 5 16 0 0,1-1-1 0 0,-1 1 0 0 0,1-1 0 0 0,0 1 0 0 0,0-1 1 0 0,1 0-1 0 0,-1 1 0 0 0,1-1 0 0 0,1 0 0 0 0,-1 1 0 0 0,1-1 1 0 0,1-6-1 0 0,4-10-6 0 0,2-1-1 0 0,0 1 1 0 0,2 0 0 0 0,0 1 0 0 0,17-27-1 0 0,-12 24 92 0 0,0 2 0 0 0,2-1-1 0 0,0 2 1 0 0,1 0-1 0 0,34-28 1 0 0,-44 41 20 0 0,1 1 0 0 0,1 0 0 0 0,-1 0 0 0 0,1 1 0 0 0,0 1 0 0 0,0 0 0 0 0,1 0 0 0 0,-1 0 0 0 0,1 2 0 0 0,0-1 0 0 0,0 1 0 0 0,1 1 0 0 0,-1 0 0 0 0,1 1 0 0 0,-1 0 0 0 0,13 1 0 0 0,-21 0 7 0 0,1 1 1 0 0,-1-1 0 0 0,0 1-1 0 0,0 0 1 0 0,0 0-1 0 0,0 0 1 0 0,0 1 0 0 0,0-1-1 0 0,0 1 1 0 0,0 0 0 0 0,0 0-1 0 0,0 0 1 0 0,-1 0 0 0 0,1 0-1 0 0,-1 0 1 0 0,0 1-1 0 0,0-1 1 0 0,0 1 0 0 0,0-1-1 0 0,0 1 1 0 0,0 0 0 0 0,0 0-1 0 0,-1 0 1 0 0,0 0 0 0 0,0 0-1 0 0,1 0 1 0 0,-2 0-1 0 0,1 1 1 0 0,1 5 0 0 0,0 11 157 0 0,0-1 1 0 0,-2 0-1 0 0,0 0 0 0 0,-3 22 1 0 0,1-11 35 0 0,-8 145-270 0 0,10-193-7437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6.344"/>
    </inkml:context>
    <inkml:brush xml:id="br0">
      <inkml:brushProperty name="width" value="0.1" units="cm"/>
      <inkml:brushProperty name="height" value="0.1" units="cm"/>
    </inkml:brush>
  </inkml:definitions>
  <inkml:trace contextRef="#ctx0" brushRef="#br0">30 9 9433 0 0,'0'-5'105'0'0,"0"2"244"0"0,-1 4 81 0 0,-4 5 51 0 0,3-3-389 0 0,1 0 0 0 0,0 0 0 0 0,0 1 1 0 0,1-1-1 0 0,-1 0 0 0 0,1 1 0 0 0,0-1 1 0 0,0 5-1 0 0,-2 6-35 0 0,-5 19-247 0 0,5-24-322 0 0,0 1-1 0 0,0 0 0 0 0,0 1 1 0 0,2-1-1 0 0,-1 18 0 0 0,5-8-705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6.671"/>
    </inkml:context>
    <inkml:brush xml:id="br0">
      <inkml:brushProperty name="width" value="0.1" units="cm"/>
      <inkml:brushProperty name="height" value="0.1" units="cm"/>
    </inkml:brush>
  </inkml:definitions>
  <inkml:trace contextRef="#ctx0" brushRef="#br0">123 175 9401 0 0,'5'-5'17'0'0,"0"1"1"0"0,-1-2-1 0 0,1 1 1 0 0,-1-1-1 0 0,4-7 0 0 0,11-14 286 0 0,-8 14 282 0 0,17-27 0 0 0,-1 2 967 0 0,-20 23-719 0 0,-7 15-811 0 0,0 0-1 0 0,0 0 0 0 0,0 0 0 0 0,0-1 1 0 0,0 1-1 0 0,0 0 0 0 0,-1 0 0 0 0,1 0 0 0 0,0 0 1 0 0,0-1-1 0 0,0 1 0 0 0,0 0 0 0 0,-1 0 1 0 0,1 0-1 0 0,0 0 0 0 0,0 0 0 0 0,0 0 1 0 0,-1 0-1 0 0,1-1 0 0 0,0 1 0 0 0,0 0 1 0 0,-1 0-1 0 0,1 0 0 0 0,0 0 0 0 0,0 0 1 0 0,0 0-1 0 0,-1 0 0 0 0,1 0 0 0 0,0 0 1 0 0,0 0-1 0 0,-1 0 0 0 0,1 0 0 0 0,0 0 1 0 0,0 0-1 0 0,-1 1 0 0 0,-3 0 77 0 0,1 0-1 0 0,-1 0 1 0 0,1 0-1 0 0,-1 1 1 0 0,1-1 0 0 0,-4 3-1 0 0,-13 9 153 0 0,1 0-1 0 0,0 2 0 0 0,1 0 0 0 0,1 1 0 0 0,0 0 1 0 0,-27 37-1 0 0,37-43-157 0 0,0 0 0 0 0,1 0 1 0 0,0 1-1 0 0,1 0 0 0 0,0 0 0 0 0,1 0 0 0 0,0 1 0 0 0,0-1 1 0 0,2 1-1 0 0,-1 0 0 0 0,2 0 0 0 0,-1 0 0 0 0,2 0 1 0 0,-1 1-1 0 0,3 15 0 0 0,-1-22-98 0 0,0-1 0 0 0,0 1-1 0 0,0 0 1 0 0,1-1 0 0 0,0 1 0 0 0,0-1-1 0 0,0 0 1 0 0,1 1 0 0 0,0-1 0 0 0,0 0-1 0 0,0 0 1 0 0,0-1 0 0 0,1 1 0 0 0,0-1-1 0 0,0 0 1 0 0,0 0 0 0 0,1 0 0 0 0,7 5 0 0 0,-4-4-394 0 0,0-1 0 0 0,0 0 0 0 0,1-1 0 0 0,-1 0 0 0 0,1-1 0 0 0,0 1 0 0 0,0-2 0 0 0,-1 1 1 0 0,1-1-1 0 0,0 0 0 0 0,15-2 0 0 0,1 0-1341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6.995"/>
    </inkml:context>
    <inkml:brush xml:id="br0">
      <inkml:brushProperty name="width" value="0.1" units="cm"/>
      <inkml:brushProperty name="height" value="0.1" units="cm"/>
    </inkml:brush>
  </inkml:definitions>
  <inkml:trace contextRef="#ctx0" brushRef="#br0">26 279 9569 0 0,'0'-1'77'0'0,"-1"1"1"0"0,0-1-1 0 0,1 1 1 0 0,-1-1-1 0 0,1 0 0 0 0,0 1 1 0 0,-1-1-1 0 0,1 0 1 0 0,0 1-1 0 0,-1-1 0 0 0,1 0 1 0 0,0 1-1 0 0,0-1 1 0 0,-1 0-1 0 0,1 1 0 0 0,0-2 1 0 0,2 14 1989 0 0,-2-9-1977 0 0,0 0 0 0 0,0 0 0 0 0,0-1-1 0 0,1 1 1 0 0,-1 0 0 0 0,1 0 0 0 0,0 0 0 0 0,0 0 0 0 0,0 0 0 0 0,0-1 0 0 0,0 1 0 0 0,1 0 0 0 0,-1-1-1 0 0,1 1 1 0 0,0-1 0 0 0,-1 0 0 0 0,1 0 0 0 0,4 4 0 0 0,-2-3-35 0 0,0 0 0 0 0,1-1-1 0 0,-1 1 1 0 0,1-1 0 0 0,-1 0 0 0 0,1 0-1 0 0,0 0 1 0 0,-1-1 0 0 0,1 0 0 0 0,7 1 0 0 0,6 0-46 0 0,0-1 0 0 0,0-1 0 0 0,0-1 1 0 0,0 0-1 0 0,22-5 0 0 0,-29 3-13 0 0,0 1 1 0 0,0-1-1 0 0,0-1 0 0 0,0 0 0 0 0,-1 0 1 0 0,0-1-1 0 0,0-1 0 0 0,0 0 0 0 0,14-10 1 0 0,-21 13-1 0 0,1-1 1 0 0,-1 1 0 0 0,1 0 0 0 0,-1-1 0 0 0,0 0 0 0 0,0 1 0 0 0,-1-1-1 0 0,1 0 1 0 0,-1-1 0 0 0,0 1 0 0 0,0 0 0 0 0,0-1 0 0 0,0 1-1 0 0,-1-1 1 0 0,0 1 0 0 0,0-1 0 0 0,0 0 0 0 0,-1 0 0 0 0,1 1 0 0 0,-1-1-1 0 0,0 0 1 0 0,-1 0 0 0 0,1 1 0 0 0,-1-1 0 0 0,-1-5 0 0 0,-1-2 4 0 0,-1 1 1 0 0,0 0-1 0 0,-1 0 0 0 0,0 0 1 0 0,-1 1-1 0 0,0-1 1 0 0,0 1-1 0 0,-1 1 1 0 0,-1-1-1 0 0,0 1 1 0 0,0 0-1 0 0,0 1 0 0 0,-13-9 1 0 0,16 13 3 0 0,0 0 0 0 0,-1 1 1 0 0,1 0-1 0 0,-1 0 0 0 0,0 0 1 0 0,0 0-1 0 0,0 1 0 0 0,0 0 1 0 0,0 1-1 0 0,-1-1 0 0 0,1 1 0 0 0,-1 0 1 0 0,1 1-1 0 0,-1 0 0 0 0,1 0 1 0 0,-1 0-1 0 0,1 0 0 0 0,0 1 1 0 0,-1 0-1 0 0,1 1 0 0 0,0 0 1 0 0,-1 0-1 0 0,1 0 0 0 0,0 0 0 0 0,-9 6 1 0 0,6-2 68 0 0,0 1-1 0 0,1-1 1 0 0,0 1 0 0 0,1 1 0 0 0,-1-1 0 0 0,1 1 0 0 0,1 0 0 0 0,-1 1-1 0 0,1 0 1 0 0,1 0 0 0 0,0 0 0 0 0,0 1 0 0 0,1-1 0 0 0,0 1 0 0 0,1 0-1 0 0,-3 12 1 0 0,1-2 53 0 0,1 1-1 0 0,1 0 1 0 0,1 1-1 0 0,1-1 0 0 0,0 0 1 0 0,2 1-1 0 0,3 22 1 0 0,-3-36-181 0 0,1 0 0 0 0,-1 0 0 0 0,1 0 1 0 0,1-1-1 0 0,-1 1 0 0 0,1-1 1 0 0,1 0-1 0 0,-1 0 0 0 0,1 0 0 0 0,0 0 1 0 0,1 0-1 0 0,0-1 0 0 0,0 0 0 0 0,0 0 1 0 0,1 0-1 0 0,-1-1 0 0 0,1 0 1 0 0,1 0-1 0 0,-1 0 0 0 0,1-1 0 0 0,0 0 1 0 0,0 0-1 0 0,0 0 0 0 0,0-1 1 0 0,16 4-1 0 0,-13-4-416 0 0,1-1 0 0 0,-1 0 0 0 0,1-1 0 0 0,-1 0 0 0 0,1-1 0 0 0,-1 0 0 0 0,1-1-1 0 0,-1 0 1 0 0,1 0 0 0 0,13-4 0 0 0,10-6-1365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25:47.323"/>
    </inkml:context>
    <inkml:brush xml:id="br0">
      <inkml:brushProperty name="width" value="0.1" units="cm"/>
      <inkml:brushProperty name="height" value="0.1" units="cm"/>
    </inkml:brush>
  </inkml:definitions>
  <inkml:trace contextRef="#ctx0" brushRef="#br0">2812 251 7969 0 0,'-63'-28'214'0'0,"-2"2"0"0"0,-1 4 1 0 0,-1 2-1 0 0,0 3 1 0 0,-1 3-1 0 0,-114-8 0 0 0,81 17 153 0 0,1 5 0 0 0,-1 4-1 0 0,-196 34 1 0 0,191-14-34 0 0,0 5 0 0 0,2 4 0 0 0,1 5 0 0 0,2 4 0 0 0,2 5 0 0 0,-133 84 0 0 0,161-85 10 0 0,2 4 0 0 0,2 2-1 0 0,3 4 1 0 0,2 2 0 0 0,-60 73 0 0 0,80-80-154 0 0,3 2 0 0 0,2 2 0 0 0,2 1 0 0 0,3 2 0 0 0,2 1 0 0 0,3 1 0 0 0,-21 69 0 0 0,38-96-130 0 0,2 0-1 0 0,1 1 0 0 0,1-1 1 0 0,2 1-1 0 0,2 0 0 0 0,1 1 1 0 0,3 33-1 0 0,1-43-27 0 0,0-1 0 0 0,2 1 0 0 0,1-1 0 0 0,1-1 0 0 0,0 1 0 0 0,2-1 0 0 0,1-1 0 0 0,1 1 0 0 0,1-2 0 0 0,20 29 0 0 0,-8-19-27 0 0,2-2 0 0 0,0 0-1 0 0,2-2 1 0 0,1-1 0 0 0,1-2-1 0 0,1 0 1 0 0,1-3 0 0 0,62 32-1 0 0,-36-25-170 0 0,1-3-1 0 0,2-3 0 0 0,0-2 0 0 0,98 18 0 0 0,-21-18-902 0 0,236 4 1 0 0,-206-24 268 0 0,193-26 1 0 0,-277 16 740 0 0,0-4 0 0 0,-1-4 1 0 0,-1-3-1 0 0,113-45 0 0 0,-142 43 62 0 0,0-2 1 0 0,-1-3-1 0 0,-1-1 0 0 0,-2-3 0 0 0,-1-2 0 0 0,-2-2 0 0 0,52-53 1 0 0,-59 49 41 0 0,-3-3 0 0 0,-1-1 0 0 0,-2-1 1 0 0,-3-2-1 0 0,-1-1 0 0 0,-3-2 0 0 0,-1 0 1 0 0,-3-1-1 0 0,-2-2 0 0 0,22-92 0 0 0,-33 100 92 0 0,-2-1-1 0 0,-2 0 0 0 0,-1 0 0 0 0,-3 0 0 0 0,-8-76 0 0 0,2 83-18 0 0,-2 0-1 0 0,-2 1 0 0 0,-2 0 1 0 0,-1 0-1 0 0,-2 1 1 0 0,-1 1-1 0 0,-21-37 0 0 0,19 45-62 0 0,-2 0 0 0 0,-1 0-1 0 0,0 2 1 0 0,-47-44 0 0 0,32 38-26 0 0,-2 2 1 0 0,-76-48-1 0 0,27 30-105 0 0,-2 5 0 0 0,-163-57 0 0 0,125 59-1152 0 0,-1 5 1 0 0,-222-33-1 0 0,234 56-184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6.270"/>
    </inkml:context>
    <inkml:brush xml:id="br0">
      <inkml:brushProperty name="width" value="0.1" units="cm"/>
      <inkml:brushProperty name="height" value="0.1" units="cm"/>
    </inkml:brush>
  </inkml:definitions>
  <inkml:trace contextRef="#ctx0" brushRef="#br0">5 21 6785 0 0,'0'-1'74'0'0,"-1"0"0"0"0,1 0 1 0 0,-1 1-1 0 0,1-1 0 0 0,0 0 1 0 0,-1 0-1 0 0,1 0 1 0 0,0 0-1 0 0,0 0 0 0 0,0 0 1 0 0,-1 1-1 0 0,2-10 4156 0 0,-2 390-3458 0 0,1-370-988 0 0,0 3-767 0 0,0-1 0 0 0,3 21 0 0 0,-2-22-186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27.791"/>
    </inkml:context>
    <inkml:brush xml:id="br0">
      <inkml:brushProperty name="width" value="0.1" units="cm"/>
      <inkml:brushProperty name="height" value="0.1" units="cm"/>
    </inkml:brush>
  </inkml:definitions>
  <inkml:trace contextRef="#ctx0" brushRef="#br0">119 130 11057 0 0,'0'0'216'0'0,"-13"-1"137"0"0,-37-4 133 0 0,38 4 2839 0 0,4 1-2999 0 0,-20 2-110 0 0,21-1 1143 0 0,15-5-1111 0 0,16-3-70 0 0,-1 0-1 0 0,1 1 1 0 0,27-2-1 0 0,87-7 284 0 0,-73 10-325 0 0,562-56-377 0 0,-551 55-2390 0 0,-137 3-4920 0 0,-29-1 4773 0 0,18 11 2655 0 0,-79 18 0 0 0,114-18 975 0 0,25-4-398 0 0,0 0-1 0 0,0 2 1 0 0,1-1-1 0 0,-1 1 1 0 0,-12 8-1 0 0,23-12-386 0 0,0 0-1 0 0,-1 1 0 0 0,1-1 0 0 0,0 0 1 0 0,0 0-1 0 0,-1 1 0 0 0,1-1 0 0 0,0 0 0 0 0,1 1 1 0 0,-1 0-1 0 0,0-1 0 0 0,0 1 0 0 0,1-1 0 0 0,-1 1 1 0 0,1 0-1 0 0,-1 2 0 0 0,-3 32 604 0 0,3-25-575 0 0,-1 314 1065 0 0,5-156-829 0 0,0 146-1558 0 0,-3-309 1016 0 0,0-1-1 0 0,1 0 1 0 0,0 0 0 0 0,0 0 0 0 0,0 0 0 0 0,0 0 0 0 0,4 8 0 0 0,3 4-937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28.394"/>
    </inkml:context>
    <inkml:brush xml:id="br0">
      <inkml:brushProperty name="width" value="0.1" units="cm"/>
      <inkml:brushProperty name="height" value="0.1" units="cm"/>
    </inkml:brush>
  </inkml:definitions>
  <inkml:trace contextRef="#ctx0" brushRef="#br0">39 442 8929 0 0,'-11'-10'359'0'0,"11"10"-342"0"0,0 0 1 0 0,0 0-1 0 0,0-1 0 0 0,-1 1 0 0 0,1 0 1 0 0,0 0-1 0 0,0 0 0 0 0,0-1 0 0 0,0 1 1 0 0,0 0-1 0 0,0 0 0 0 0,-1 0 1 0 0,1 0-1 0 0,0 0 0 0 0,0-1 0 0 0,0 1 1 0 0,-1 0-1 0 0,1 0 0 0 0,0 0 1 0 0,0 0-1 0 0,0 0 0 0 0,-1 0 0 0 0,1 0 1 0 0,0 0-1 0 0,0 0 0 0 0,0 0 0 0 0,-1 0 1 0 0,1 0-1 0 0,0 0 0 0 0,0 0 1 0 0,0 0-1 0 0,-1 0 0 0 0,1 0 0 0 0,0 0 1 0 0,0 0-1 0 0,-1 0 0 0 0,1 0 1 0 0,0 0-1 0 0,0 0 0 0 0,0 0 0 0 0,0 0 1 0 0,-1 1-1 0 0,1-1 0 0 0,0 0 1 0 0,0 0-1 0 0,0 0 0 0 0,0 0 0 0 0,-1 0 1 0 0,1 1-1 0 0,0-1 0 0 0,0 0 0 0 0,0 0 1 0 0,0 0-1 0 0,0 0 0 0 0,0 1 1 0 0,0-1-1 0 0,-1 0 0 0 0,1 0 0 0 0,0 1 1 0 0,0-1-1 0 0,0 0 0 0 0,0 0 1 0 0,0 0-1 0 0,0 1 0 0 0,0-1 0 0 0,0 0 1 0 0,0 1-1 0 0,-2 4 157 0 0,1 0 0 0 0,0 0 0 0 0,-1 0 0 0 0,1 1 0 0 0,1-1 0 0 0,-1 0 0 0 0,1 1 0 0 0,1 6 0 0 0,-3 17 215 0 0,-3 25 250 0 0,2-1-1 0 0,4 72 1 0 0,21 105-14 0 0,-22-226-626 0 0,-6-114 379 0 0,10 8-406 0 0,5 0 0 0 0,4 1 1 0 0,37-139-1 0 0,-44 218 26 0 0,3-19 1 0 0,2 1-1 0 0,19-44 0 0 0,-26 74 0 0 0,0 0-1 0 0,1 1 0 0 0,1-1 1 0 0,-1 1-1 0 0,1 0 0 0 0,1 1 1 0 0,0-1-1 0 0,0 1 1 0 0,0 1-1 0 0,1-1 0 0 0,0 1 1 0 0,1 1-1 0 0,14-10 0 0 0,-18 13 7 0 0,1 1-1 0 0,-1 0 1 0 0,0 0 0 0 0,1 0-1 0 0,-1 1 1 0 0,1 0-1 0 0,0 0 1 0 0,-1 0-1 0 0,1 1 1 0 0,0 0-1 0 0,-1 0 1 0 0,1 0 0 0 0,0 1-1 0 0,-1 0 1 0 0,1 0-1 0 0,0 0 1 0 0,-1 0-1 0 0,0 1 1 0 0,1 0-1 0 0,-1 0 1 0 0,0 1 0 0 0,0 0-1 0 0,0 0 1 0 0,0 0-1 0 0,0 0 1 0 0,7 8-1 0 0,-5-5 11 0 0,-1 0-1 0 0,0 1 1 0 0,0 0 0 0 0,0 1-1 0 0,-1-1 1 0 0,0 1-1 0 0,-1 0 1 0 0,0 0 0 0 0,0 1-1 0 0,0-1 1 0 0,-1 1-1 0 0,-1 0 1 0 0,1 0 0 0 0,-1 0-1 0 0,1 18 1 0 0,-3-17 4 0 0,0 1 1 0 0,-1 0-1 0 0,0 0 1 0 0,-1-1 0 0 0,0 1-1 0 0,-1-1 1 0 0,0 1-1 0 0,-9 19 1 0 0,5-16-1 0 0,-1 0 0 0 0,-1 0 0 0 0,0 0 1 0 0,-1-1-1 0 0,-15 15 0 0 0,-5 1-4 0 0,-1-2 0 0 0,-2-1 0 0 0,-62 37 0 0 0,-41 11 16 0 0,127-69-18 0 0,16-14 305 0 0,14-5-189 0 0,-12 11-106 0 0,0 0-1 0 0,0 1 1 0 0,1 0-1 0 0,-1 0 1 0 0,1 1 0 0 0,0 1-1 0 0,-1-1 1 0 0,1 2-1 0 0,-1-1 1 0 0,1 1-1 0 0,0 1 1 0 0,-1 0-1 0 0,11 3 1 0 0,-4 0 67 0 0,1 1 0 0 0,-1 0 0 0 0,0 1 0 0 0,-1 1 0 0 0,0 1 0 0 0,20 14 1 0 0,-10-2 102 0 0,-2 1 1 0 0,-1 2-1 0 0,-1 0 0 0 0,0 0 1 0 0,16 29-1 0 0,-35-50 312 0 0,21 28-314 0 0,-18-25-150 0 0,-1-5-1424 0 0,12 4 173 0 0,-12-3-417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29.249"/>
    </inkml:context>
    <inkml:brush xml:id="br0">
      <inkml:brushProperty name="width" value="0.1" units="cm"/>
      <inkml:brushProperty name="height" value="0.1" units="cm"/>
    </inkml:brush>
  </inkml:definitions>
  <inkml:trace contextRef="#ctx0" brushRef="#br0">96 21 7873 0 0,'-84'8'1375'0'0,"73"-6"-431"0"0,13 2 143 0 0,-2-4-1043 0 0,1 0-1 0 0,-1 0 0 0 0,1 0 1 0 0,-1 1-1 0 0,0-1 0 0 0,1 0 0 0 0,-1 0 1 0 0,0 1-1 0 0,0-1 0 0 0,1 0 0 0 0,-1 0 1 0 0,0 1-1 0 0,1-1 0 0 0,-1 0 0 0 0,0 1 1 0 0,0-1-1 0 0,0 1 0 0 0,0-1 0 0 0,1 0 1 0 0,-1 1-1 0 0,0-1 0 0 0,0 0 0 0 0,0 1 1 0 0,0-1-1 0 0,0 1 0 0 0,0-1 1 0 0,0 1-1 0 0,0-1 0 0 0,0 0 0 0 0,0 1 1 0 0,0 0-1 0 0,0-1-19 0 0,0 0 1 0 0,-1 1 0 0 0,1-1-1 0 0,0 0 1 0 0,0 1 0 0 0,0-1-1 0 0,0 0 1 0 0,0 1 0 0 0,0-1-1 0 0,0 0 1 0 0,0 1 0 0 0,0-1-1 0 0,0 0 1 0 0,0 0 0 0 0,0 1-1 0 0,0-1 1 0 0,1 0 0 0 0,-1 1-1 0 0,0-1 1 0 0,0 0 0 0 0,0 0-1 0 0,0 1 1 0 0,0-1-1 0 0,1 0 1 0 0,-1 0 0 0 0,0 1-1 0 0,0-1 1 0 0,0 0 0 0 0,1 0-1 0 0,-1 1 1 0 0,0-1 0 0 0,0 0-1 0 0,1 0 1 0 0,-1 0 0 0 0,1 0-1 0 0,15 5 667 0 0,26-5 176 0 0,-35 0-741 0 0,224-22 1707 0 0,-121 9-1446 0 0,-33 4-213 0 0,101-6 91 0 0,-169 15-19 0 0,-12 3-218 0 0,-25 3-567 0 0,-2 1-877 0 0,-4 7-1164 0 0,12-9 816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29.998"/>
    </inkml:context>
    <inkml:brush xml:id="br0">
      <inkml:brushProperty name="width" value="0.1" units="cm"/>
      <inkml:brushProperty name="height" value="0.1" units="cm"/>
    </inkml:brush>
  </inkml:definitions>
  <inkml:trace contextRef="#ctx0" brushRef="#br0">271 407 8201 0 0,'4'-6'40'0'0,"1"1"0"0"0,-1-1 1 0 0,0-1-1 0 0,0 1 1 0 0,0 0-1 0 0,-1-1 0 0 0,4-11 1 0 0,-4 9 22 0 0,1 1 0 0 0,0 0 1 0 0,0 0-1 0 0,0 0 0 0 0,7-8 0 0 0,70-88 408 0 0,-73 93-169 0 0,-1 0 0 0 0,0-1-1 0 0,-1 0 1 0 0,0 0 0 0 0,-1-1 0 0 0,-1 0 0 0 0,6-23-1 0 0,-10 34-232 0 0,0 0 0 0 0,0 0 1 0 0,-1 0-1 0 0,1 0 0 0 0,0 0 0 0 0,-1 0 0 0 0,1 0 0 0 0,-1 0 0 0 0,0 0 0 0 0,1 0 0 0 0,-1 0 0 0 0,0 0 0 0 0,0 1 0 0 0,0-1 0 0 0,-1 0 0 0 0,1 0 0 0 0,0 1 0 0 0,-1-1 0 0 0,1 1 0 0 0,-1-1 0 0 0,1 1 0 0 0,-1 0 0 0 0,1 0 0 0 0,-1 0 0 0 0,0-1 0 0 0,0 2 0 0 0,-3-3 0 0 0,-1 0 23 0 0,-1 1 0 0 0,1-1-1 0 0,-1 1 1 0 0,0 0 0 0 0,0 1 0 0 0,-13-2-1 0 0,3 3-69 0 0,0 1-1 0 0,0 1 1 0 0,0 0-1 0 0,0 2 1 0 0,1-1-1 0 0,-1 2 1 0 0,1 1-1 0 0,0 0 1 0 0,0 0-1 0 0,1 2 0 0 0,0 0 1 0 0,0 1-1 0 0,1 0 1 0 0,-21 18-1 0 0,24-16 49 0 0,0 1 0 0 0,0 0-1 0 0,1 1 1 0 0,1 0 0 0 0,0 1-1 0 0,0-1 1 0 0,2 2-1 0 0,0-1 1 0 0,0 1 0 0 0,2 0-1 0 0,0 0 1 0 0,0 1 0 0 0,1 0-1 0 0,1 0 1 0 0,1 0 0 0 0,0 0-1 0 0,1 23 1 0 0,2-32-19 0 0,0 0 0 0 0,0 0 0 0 0,1 0 0 0 0,0 0 0 0 0,0 0 0 0 0,0-1 0 0 0,1 1 0 0 0,0-1 1 0 0,0 0-1 0 0,1 0 0 0 0,0 0 0 0 0,0 0 0 0 0,0-1 0 0 0,0 1 0 0 0,1-1 0 0 0,7 6 0 0 0,-9-8-29 0 0,1 0 0 0 0,0 0 0 0 0,0 0 0 0 0,0-1 1 0 0,0 1-1 0 0,1-1 0 0 0,-1 0 0 0 0,1 0 0 0 0,0 0 0 0 0,-1-1 0 0 0,1 0 0 0 0,0 0 0 0 0,0 0 0 0 0,0 0 0 0 0,-1-1 0 0 0,1 0 0 0 0,0 0 0 0 0,0 0 1 0 0,0-1-1 0 0,0 1 0 0 0,0-1 0 0 0,0 0 0 0 0,7-3 0 0 0,1-2-22 0 0,-1 0-1 0 0,1-1 1 0 0,-1 0-1 0 0,0-1 1 0 0,-1 0 0 0 0,0-1-1 0 0,0 0 1 0 0,16-18-1 0 0,-13 10-20 0 0,-1-1 0 0 0,0 0 0 0 0,-2-1 0 0 0,18-36 0 0 0,-25 48-166 0 0,0 10 49 0 0,-1 22-25 0 0,-4 41 67 0 0,1-63 90 0 0,-29 302 50 0 0,27-294-48 0 0,-7 70-63 0 0,8-71-121 0 0,1-1 0 0 0,0 1 0 0 0,1 0 0 0 0,0 0 0 0 0,4 17 0 0 0,4-4-1320 0 0,-8-22 1385 0 0,-1 0-1 0 0,0 0 1 0 0,1 0-1 0 0,-1-1 0 0 0,1 1 1 0 0,-1 0-1 0 0,1 0 1 0 0,-1-1-1 0 0,1 1 0 0 0,0-1 1 0 0,-1 1-1 0 0,1 0 1 0 0,0-1-1 0 0,-1 1 0 0 0,1-1 1 0 0,0 1-1 0 0,0-1 1 0 0,0 0-1 0 0,-1 1 0 0 0,3-1 1 0 0,5 0-1404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0.356"/>
    </inkml:context>
    <inkml:brush xml:id="br0">
      <inkml:brushProperty name="width" value="0.1" units="cm"/>
      <inkml:brushProperty name="height" value="0.1" units="cm"/>
    </inkml:brush>
  </inkml:definitions>
  <inkml:trace contextRef="#ctx0" brushRef="#br0">64 74 11305 0 0,'0'-1'65'0'0,"0"1"0"0"0,0-1 0 0 0,0 1 0 0 0,0-1 0 0 0,0 1-1 0 0,0-1 1 0 0,0 1 0 0 0,0 0 0 0 0,0-1 0 0 0,0 1 0 0 0,0-1 0 0 0,-1 1 0 0 0,1-1 0 0 0,0 1 0 0 0,0-1-1 0 0,-1 1 1 0 0,1 0 0 0 0,0-1 0 0 0,-1 1 0 0 0,1 0 0 0 0,0-1 0 0 0,-1 1 0 0 0,1 0 0 0 0,0-1 0 0 0,-1 1-1 0 0,1 0 1 0 0,-1 0 0 0 0,1-1 0 0 0,-1 1 0 0 0,1 0 0 0 0,-1 0 0 0 0,1 0 0 0 0,0 0 0 0 0,-1-1 0 0 0,1 1-1 0 0,-1 0 1 0 0,1 0 0 0 0,-1 0 0 0 0,1 0 0 0 0,-1 0 0 0 0,1 0 0 0 0,-1 1 0 0 0,0-1 0 0 0,0 0-3 0 0,0-1 1 0 0,-1 1 0 0 0,1 0-1 0 0,0 0 1 0 0,-1 0 0 0 0,1 0 0 0 0,0 1-1 0 0,0-1 1 0 0,-1 0 0 0 0,1 0-1 0 0,0 1 1 0 0,0-1 0 0 0,-1 1 0 0 0,1-1-1 0 0,0 1 1 0 0,0 0 0 0 0,0-1-1 0 0,0 1 1 0 0,0 0 0 0 0,0 0-1 0 0,0 0 1 0 0,0-1 0 0 0,0 1 0 0 0,0 0-1 0 0,1 0 1 0 0,-1 0 0 0 0,0 1-1 0 0,0-1 1 0 0,1 0 0 0 0,-1 0 0 0 0,1 0-1 0 0,-1 0 1 0 0,1 1 0 0 0,0-1-1 0 0,-1 0 1 0 0,1 2 0 0 0,-4 10-6 0 0,1-1 0 0 0,1 1 1 0 0,-1 0-1 0 0,2 0 0 0 0,0 0 0 0 0,1 1 1 0 0,0-1-1 0 0,1 0 0 0 0,0 0 0 0 0,1 0 1 0 0,1 0-1 0 0,0-1 0 0 0,0 1 0 0 0,1-1 1 0 0,1 1-1 0 0,0-1 0 0 0,1-1 0 0 0,0 1 1 0 0,1-1-1 0 0,0 0 0 0 0,10 11 0 0 0,-15-20-75 0 0,1 1 0 0 0,0-1 0 0 0,0 0 0 0 0,0 1 1 0 0,0-1-1 0 0,0 0 0 0 0,0-1 0 0 0,1 1 0 0 0,-1 0 0 0 0,1-1 0 0 0,-1 0 0 0 0,1 0 0 0 0,-1 0 0 0 0,1 0 0 0 0,0-1 0 0 0,-1 1 0 0 0,1-1 0 0 0,0 0 0 0 0,-1 0 0 0 0,1 0 0 0 0,0-1 0 0 0,-1 1 0 0 0,1-1 0 0 0,0 0 0 0 0,-1 0 0 0 0,1 0 0 0 0,-1-1 1 0 0,1 1-1 0 0,2-3 0 0 0,6-2-205 0 0,0-1-1 0 0,0 0 1 0 0,-1-1 0 0 0,-1-1 0 0 0,1 1 0 0 0,14-18 0 0 0,-19 19 126 0 0,-1 0 0 0 0,0 0-1 0 0,-1 0 1 0 0,0 0 0 0 0,0-1 0 0 0,-1 0-1 0 0,1 1 1 0 0,-2-2 0 0 0,1 1 0 0 0,-1 0-1 0 0,0 0 1 0 0,-1-1 0 0 0,0 1 0 0 0,0-13-1 0 0,-1 9 46 0 0,-1 1-1 0 0,0-1 0 0 0,0 0 0 0 0,-1 1 0 0 0,-1-1 0 0 0,0 1 1 0 0,0-1-1 0 0,-1 1 0 0 0,-11-20 0 0 0,13 28 45 0 0,0-1 0 0 0,0 0 0 0 0,0 1 0 0 0,-1 0 0 0 0,0-1 0 0 0,0 1-1 0 0,0 0 1 0 0,0 1 0 0 0,0-1 0 0 0,-1 0 0 0 0,1 1 0 0 0,-1 0 0 0 0,1 0 0 0 0,-1 0-1 0 0,0 0 1 0 0,0 0 0 0 0,0 1 0 0 0,0 0 0 0 0,-4-1 0 0 0,2 1-1 0 0,1 1 0 0 0,-1 0 0 0 0,1 0 0 0 0,0 0 0 0 0,-1 1 0 0 0,1 0 0 0 0,0 0 1 0 0,-1 0-1 0 0,1 1 0 0 0,0-1 0 0 0,0 1 0 0 0,0 1 0 0 0,0-1 0 0 0,-7 5 0 0 0,-1 2-14 0 0,0 0 0 0 0,1 0 0 0 0,0 1 0 0 0,-11 12-1 0 0,17-16-97 0 0,0 1 0 0 0,1 0 1 0 0,0 0-1 0 0,1 0 0 0 0,-1 0 0 0 0,2 1 0 0 0,-1-1 0 0 0,1 1 0 0 0,-3 10 0 0 0,5-16 31 0 0,0 0 1 0 0,1 0 0 0 0,0 0-1 0 0,-1 0 1 0 0,1 0-1 0 0,0 0 1 0 0,0 0 0 0 0,0 0-1 0 0,1 0 1 0 0,-1 1 0 0 0,0-1-1 0 0,1 0 1 0 0,-1-1-1 0 0,1 1 1 0 0,0 0 0 0 0,-1 0-1 0 0,1 0 1 0 0,0 0-1 0 0,0 0 1 0 0,0-1 0 0 0,0 1-1 0 0,1 0 1 0 0,2 2 0 0 0,0-1-191 0 0,0 1 1 0 0,1-1 0 0 0,-1 0 0 0 0,1-1 0 0 0,0 1 0 0 0,-1-1 0 0 0,1 0 0 0 0,7 2 0 0 0,11 1-759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0.684"/>
    </inkml:context>
    <inkml:brush xml:id="br0">
      <inkml:brushProperty name="width" value="0.1" units="cm"/>
      <inkml:brushProperty name="height" value="0.1" units="cm"/>
    </inkml:brush>
  </inkml:definitions>
  <inkml:trace contextRef="#ctx0" brushRef="#br0">164 66 8265 0 0,'11'-14'-46'0'0,"2"-5"2093"0"0,-13 19-2016 0 0,0 0 0 0 0,0 0 0 0 0,0 0 0 0 0,0 0 0 0 0,0 0 0 0 0,-1-1 0 0 0,1 1 0 0 0,0 0 0 0 0,0 0 0 0 0,0 0 0 0 0,0 0 0 0 0,0 0 1 0 0,0 0-1 0 0,0 0 0 0 0,0-1 0 0 0,0 1 0 0 0,0 0 0 0 0,0 0 0 0 0,-1 0 0 0 0,1 0 0 0 0,0 0 0 0 0,0 0 0 0 0,0 0 0 0 0,0 0 0 0 0,0 0 0 0 0,0 0 0 0 0,-1 0 0 0 0,1 0 0 0 0,0 0 0 0 0,0 0 0 0 0,0 0 0 0 0,0-1 0 0 0,0 1 0 0 0,-1 0 0 0 0,1 0 0 0 0,0 0 0 0 0,0 1 0 0 0,0-1 0 0 0,0 0 0 0 0,0 0 0 0 0,0 0 0 0 0,-1 0 0 0 0,1 0 0 0 0,-17 5 1133 0 0,6-1-1067 0 0,0 1 0 0 0,0 0-1 0 0,1 0 1 0 0,0 1-1 0 0,0 1 1 0 0,1 0 0 0 0,-1 0-1 0 0,2 1 1 0 0,-1 0 0 0 0,-13 17-1 0 0,16-18-84 0 0,1 1 0 0 0,0 0 0 0 0,1 0 0 0 0,0 1 0 0 0,0-1 0 0 0,0 1 0 0 0,1 0 0 0 0,1 0 0 0 0,0 0 0 0 0,0 0 0 0 0,0 0 0 0 0,1 1-1 0 0,1-1 1 0 0,0 12 0 0 0,0-15 22 0 0,1 1 0 0 0,0-1 0 0 0,0 1 0 0 0,0-1 0 0 0,1 0 0 0 0,0 0 0 0 0,0 1 0 0 0,0-1 0 0 0,1 0 0 0 0,0-1 0 0 0,0 1 0 0 0,1-1 0 0 0,0 1 0 0 0,0-1 0 0 0,0 0 0 0 0,0 0 0 0 0,8 6 0 0 0,-8-8-15 0 0,1 0 0 0 0,0 0-1 0 0,0 0 1 0 0,0 0 0 0 0,1-1 0 0 0,-1 1-1 0 0,0-2 1 0 0,1 1 0 0 0,0 0-1 0 0,-1-1 1 0 0,1 0 0 0 0,0-1-1 0 0,0 1 1 0 0,-1-1 0 0 0,1 0 0 0 0,0 0-1 0 0,0-1 1 0 0,-1 0 0 0 0,1 0-1 0 0,6-2 1 0 0,-2 0-43 0 0,0 0 0 0 0,0-1 1 0 0,0-1-1 0 0,0 1 0 0 0,0-2 0 0 0,-1 1 0 0 0,0-1 0 0 0,-1-1 1 0 0,1 1-1 0 0,-1-2 0 0 0,0 1 0 0 0,-1-1 0 0 0,0 0 0 0 0,11-17 1 0 0,-13 18-20 0 0,0-1 0 0 0,-1-1 0 0 0,0 1 0 0 0,-1-1 0 0 0,0 1 0 0 0,0-1 0 0 0,0 0 0 0 0,-1 0 0 0 0,-1 0 0 0 0,0 0 0 0 0,0 0 0 0 0,-1-1 0 0 0,0 1 0 0 0,0 0 0 0 0,-1 0 0 0 0,0-1 0 0 0,-4-12 0 0 0,3 14 29 0 0,-1 1 0 0 0,1-1 0 0 0,-1 1 0 0 0,-1 0-1 0 0,1 0 1 0 0,-1 0 0 0 0,-1 0 0 0 0,1 1 0 0 0,-1-1 0 0 0,0 1 0 0 0,0 0 0 0 0,-11-8 0 0 0,12 11 4 0 0,0 1 0 0 0,0-1-1 0 0,-1 1 1 0 0,1-1-1 0 0,-1 1 1 0 0,1 1 0 0 0,-1-1-1 0 0,0 1 1 0 0,0-1 0 0 0,0 1-1 0 0,0 1 1 0 0,0-1-1 0 0,0 1 1 0 0,0 0 0 0 0,0 0-1 0 0,0 0 1 0 0,0 1 0 0 0,1 0-1 0 0,-1-1 1 0 0,-9 4 0 0 0,3 1-107 0 0,0 0 0 0 0,0 0 1 0 0,0 1-1 0 0,1 1 1 0 0,0-1-1 0 0,0 2 1 0 0,-11 10-1 0 0,17-14-32 0 0,2-3 11 0 0,0 1 0 0 0,0 0 0 0 0,0 0-1 0 0,1 0 1 0 0,-1 1 0 0 0,1-1 0 0 0,-1 0 0 0 0,1 1 0 0 0,0-1-1 0 0,0 0 1 0 0,-1 5 0 0 0,1-6 42 0 0,1 0 1 0 0,0 0-1 0 0,0 0 0 0 0,-1 1 0 0 0,1-1 1 0 0,0 0-1 0 0,0 0 0 0 0,0 0 0 0 0,0 0 1 0 0,1 0-1 0 0,-1 0 0 0 0,0 0 0 0 0,0 0 1 0 0,1 0-1 0 0,-1 0 0 0 0,0 0 0 0 0,1 0 1 0 0,-1 0-1 0 0,1 0 0 0 0,-1 0 0 0 0,1 0 1 0 0,0 0-1 0 0,-1-1 0 0 0,1 1 1 0 0,0 0-1 0 0,0 0 0 0 0,-1-1 0 0 0,1 1 1 0 0,0 0-1 0 0,0-1 0 0 0,1 1 0 0 0,9 4-914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1.011"/>
    </inkml:context>
    <inkml:brush xml:id="br0">
      <inkml:brushProperty name="width" value="0.1" units="cm"/>
      <inkml:brushProperty name="height" value="0.1" units="cm"/>
    </inkml:brush>
  </inkml:definitions>
  <inkml:trace contextRef="#ctx0" brushRef="#br0">1 109 9945 0 0,'37'-69'2048'0'0,"-18"31"2420"0"0,-19 38-4444 0 0,0 0 0 0 0,0 0 1 0 0,0 0-1 0 0,0 0 0 0 0,0 0 0 0 0,1 0 1 0 0,-1 0-1 0 0,0 0 0 0 0,0 0 0 0 0,0 0 1 0 0,0 0-1 0 0,0-1 0 0 0,0 1 0 0 0,0 0 1 0 0,0 0-1 0 0,0 0 0 0 0,0 0 0 0 0,0 0 1 0 0,1 0-1 0 0,-1 0 0 0 0,0 0 0 0 0,0 0 1 0 0,0 0-1 0 0,0 0 0 0 0,0 0 1 0 0,0 0-1 0 0,0 0 0 0 0,0 0 0 0 0,1 0 1 0 0,-1 0-1 0 0,0 0 0 0 0,0 0 0 0 0,0 0 1 0 0,0 0-1 0 0,0 0 0 0 0,0 0 0 0 0,0 0 1 0 0,0 0-1 0 0,1 0 0 0 0,-1 0 0 0 0,0 0 1 0 0,0 0-1 0 0,0 1 0 0 0,0-1 0 0 0,0 0 1 0 0,0 0-1 0 0,0 0 0 0 0,0 0 0 0 0,0 0 1 0 0,0 0-1 0 0,0 0 0 0 0,0 0 0 0 0,0 0 1 0 0,0 0-1 0 0,1 1 0 0 0,-1-1 0 0 0,0 0 1 0 0,0 0-1 0 0,0 0 0 0 0,0 0 1 0 0,0 0-1 0 0,0 0 0 0 0,4 13 836 0 0,4 18 231 0 0,2 38 1123 0 0,4 91 1 0 0,-12 73-1517 0 0,-3-146-692 0 0,2-93-1489 0 0,-1 4 1068 0 0,0 0-1 0 0,0-1 0 0 0,0 1 0 0 0,0 0 1 0 0,0 0-1 0 0,0-1 0 0 0,-1 1 1 0 0,1 0-1 0 0,-1-1 0 0 0,0 1 0 0 0,1 0 1 0 0,-1 0-1 0 0,0 0 0 0 0,0 0 1 0 0,-2-3-1 0 0,-6-7-2026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3.513"/>
    </inkml:context>
    <inkml:brush xml:id="br0">
      <inkml:brushProperty name="width" value="0.1" units="cm"/>
      <inkml:brushProperty name="height" value="0.1" units="cm"/>
    </inkml:brush>
  </inkml:definitions>
  <inkml:trace contextRef="#ctx0" brushRef="#br0">138 98 5789 0 0,'3'-1'142'0'0,"0"0"1"0"0,0-1 0 0 0,0 2 0 0 0,1-1 0 0 0,-1 0 0 0 0,5 0 0 0 0,-8 1-37 0 0,-1-1 0 0 0,1 1 0 0 0,0 0 0 0 0,0-1 0 0 0,0 1 0 0 0,-1-1 0 0 0,1 1-1 0 0,0 0 1 0 0,0-1 0 0 0,0 1 0 0 0,0-1 0 0 0,0 1 0 0 0,0 0 0 0 0,0-1 0 0 0,0 1-1 0 0,0-1 1 0 0,0 1 0 0 0,0 0 0 0 0,0-1 0 0 0,0 1 0 0 0,0 0 0 0 0,0-1 0 0 0,0 1 0 0 0,1-1-1 0 0,-1 1 1 0 0,0 0 0 0 0,0-1 0 0 0,0 1 0 0 0,1 0 0 0 0,-1-1 0 0 0,0 1 0 0 0,0 0 0 0 0,1-1-1 0 0,-1 1 1 0 0,13-12 2435 0 0,-11 10-3158 0 0,3-1 2410 0 0,-6 2-1777 0 0,1-1 0 0 0,0 1-1 0 0,1 0 1 0 0,-1 0 0 0 0,0 0 0 0 0,0 0 0 0 0,0 0 0 0 0,1 0 0 0 0,-1 0-1 0 0,0 0 1 0 0,1 0 0 0 0,-1 0 0 0 0,1 0 0 0 0,0 0 0 0 0,0-2-1 0 0,0 2 67 0 0,-1 0 0 0 0,1 0 0 0 0,0 0 0 0 0,-1 0-1 0 0,1 0 1 0 0,-1 0 0 0 0,1 0 0 0 0,-1-1 0 0 0,0 1-1 0 0,0 0 1 0 0,1 0 0 0 0,-1-1 0 0 0,0 1 0 0 0,0 0-1 0 0,0 0 1 0 0,0-1 0 0 0,0 1 0 0 0,-1-2-1 0 0,-1-11 23 0 0,2 10-8 0 0,-2 4-88 0 0,-1 0 0 0 0,1 1 1 0 0,0-1-1 0 0,0 1 0 0 0,-1-1 1 0 0,1 1-1 0 0,0-1 0 0 0,0 1 1 0 0,0 0-1 0 0,0 0 0 0 0,0 0 1 0 0,0 1-1 0 0,-4 1 0 0 0,-20 25 9 0 0,24-26-14 0 0,-30 34-6 0 0,18-21 3 0 0,0 1-1 0 0,2 0 1 0 0,-16 25 0 0 0,24-34-1 0 0,0 0 0 0 0,1-1 0 0 0,0 1 0 0 0,0 0 0 0 0,0 0 0 0 0,1 1 0 0 0,0-1 0 0 0,-1 10-1 0 0,2-9-3 0 0,0-7 4 0 0,1 0 1 0 0,-1 0-1 0 0,1 0 1 0 0,-1 0-1 0 0,1 0 1 0 0,0 1-1 0 0,-1-1 1 0 0,1 0 0 0 0,0 0-1 0 0,0 0 1 0 0,0 0-1 0 0,0 0 1 0 0,0 0-1 0 0,0 0 1 0 0,0 0-1 0 0,1 0 1 0 0,-1 1 0 0 0,0-1-1 0 0,0 0 1 0 0,1 0-1 0 0,-1 0 1 0 0,1 0-1 0 0,-1 0 1 0 0,1 0-1 0 0,-1 0 1 0 0,1-1-1 0 0,0 1 1 0 0,-1 0 0 0 0,3 1-1 0 0,21 6-11 0 0,-22-7 8 0 0,0-1 0 0 0,-1 0 0 0 0,1 0 0 0 0,0 0 0 0 0,-1 0 0 0 0,1 0-1 0 0,-1 0 1 0 0,1-1 0 0 0,0 1 0 0 0,-1 0 0 0 0,1-1 0 0 0,-1 1 0 0 0,3-2 0 0 0,200-38-24 0 0,-202 39 25 0 0,1 1 0 0 0,-1-1 0 0 0,1 1 0 0 0,0 0 0 0 0,-1-1-1 0 0,1 1 1 0 0,-1 1 0 0 0,1-1 0 0 0,0 0 0 0 0,-1 1-1 0 0,1-1 1 0 0,-1 1 0 0 0,5 1 0 0 0,176 67 20 0 0,-181-69-16 0 0,0 1 0 0 0,0 0-1 0 0,0 0 1 0 0,-1 0 0 0 0,1 0 0 0 0,-1 0-1 0 0,1 1 1 0 0,-1-1 0 0 0,1 0 0 0 0,-1 1-1 0 0,1-1 1 0 0,-1 1 0 0 0,0-1 0 0 0,0 1-1 0 0,0-1 1 0 0,0 1 0 0 0,0 0 0 0 0,0 0-1 0 0,-1 0 1 0 0,1-1 0 0 0,0 1-1 0 0,-1 0 1 0 0,0 0 0 0 0,1 0 0 0 0,-1 0-1 0 0,0 0 1 0 0,0 0 0 0 0,0 0 0 0 0,0 0-1 0 0,0 0 1 0 0,-1 0 0 0 0,0 3 0 0 0,0 6-3 0 0,1-6 6 0 0,-1-1 0 0 0,1 0 0 0 0,-1 0 0 0 0,0 1 0 0 0,0-1 0 0 0,-1 0 0 0 0,1 0 0 0 0,-1 0 0 0 0,0-1 0 0 0,0 1 0 0 0,0 0 0 0 0,-1-1 0 0 0,1 1 0 0 0,-1-1 0 0 0,0 0 1 0 0,0 0-1 0 0,0 0 0 0 0,0 0 0 0 0,0 0 0 0 0,-7 4 0 0 0,3-3-99 0 0,1-1 1 0 0,-1 1-1 0 0,0-1 1 0 0,0 0-1 0 0,0 0 1 0 0,0-1 0 0 0,0 0-1 0 0,-1-1 1 0 0,1 1-1 0 0,-15 0 1 0 0,14-3-361 0 0,1 1 1 0 0,0-1-1 0 0,-1-1 0 0 0,1 1 1 0 0,0-1-1 0 0,0 0 1 0 0,0-1-1 0 0,0 0 1 0 0,1 0-1 0 0,-1 0 1 0 0,1-1-1 0 0,-1 0 0 0 0,-7-7 1 0 0,-3-1-744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3.842"/>
    </inkml:context>
    <inkml:brush xml:id="br0">
      <inkml:brushProperty name="width" value="0.1" units="cm"/>
      <inkml:brushProperty name="height" value="0.1" units="cm"/>
    </inkml:brush>
  </inkml:definitions>
  <inkml:trace contextRef="#ctx0" brushRef="#br0">1 11 7937 0 0,'0'0'40'0'0,"0"0"0"0"0,0 0 0 0 0,0 0 0 0 0,0 0 0 0 0,-1 0 0 0 0,1-1 0 0 0,0 1 1 0 0,0 0-1 0 0,0 0 0 0 0,0 0 0 0 0,0 0 0 0 0,0 0 0 0 0,0-1 0 0 0,0 1 0 0 0,0 0 0 0 0,0 0 0 0 0,0 0 0 0 0,0 0 1 0 0,1 0-1 0 0,-1-1 0 0 0,0 1 0 0 0,0 0 0 0 0,0 0 0 0 0,0 0 0 0 0,0 0 0 0 0,0 0 0 0 0,0 0 0 0 0,0-1 1 0 0,0 1-1 0 0,0 0 0 0 0,0 0 0 0 0,1 0 0 0 0,-1 0 0 0 0,0 0 0 0 0,0 0 0 0 0,0 0 0 0 0,0 0 0 0 0,0 0 1 0 0,0 0-1 0 0,1 0 0 0 0,-1-1 0 0 0,0 1 0 0 0,0 0 0 0 0,0 0 0 0 0,0 0 0 0 0,0 0 0 0 0,1 0 0 0 0,-1 0 0 0 0,0 0 1 0 0,41 10 1935 0 0,-27-7-1480 0 0,1 1 0 0 0,-1-2 0 0 0,22 2 0 0 0,15-6 72 0 0,58-11 1 0 0,-67 7-1148 0 0,0 2 0 0 0,58 1 0 0 0,-99 3 494 0 0,16 2-1614 0 0,-16-2 1615 0 0,-1 0 1 0 0,0 0 0 0 0,1 0 0 0 0,-1 0-1 0 0,1 0 1 0 0,-1 0 0 0 0,1 1-1 0 0,-1-1 1 0 0,0 0 0 0 0,1 0 0 0 0,-1 0-1 0 0,0 1 1 0 0,1-1 0 0 0,-1 0 0 0 0,0 1-1 0 0,1-1 1 0 0,-1 0 0 0 0,0 0-1 0 0,1 1 1 0 0,-1-1 0 0 0,0 1 0 0 0,0-1-1 0 0,0 0 1 0 0,1 1 0 0 0,-1-1 0 0 0,0 0-1 0 0,0 1 1 0 0,0-1 0 0 0,0 1-1 0 0,-2 6-1298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4.183"/>
    </inkml:context>
    <inkml:brush xml:id="br0">
      <inkml:brushProperty name="width" value="0.1" units="cm"/>
      <inkml:brushProperty name="height" value="0.1" units="cm"/>
    </inkml:brush>
  </inkml:definitions>
  <inkml:trace contextRef="#ctx0" brushRef="#br0">123 0 8829 0 0,'0'0'1488'0'0,"-4"4"-1237"0"0,-8 9-66 0 0,8-9 750 0 0,-5 17-779 0 0,0-3-117 0 0,-6 15 47 0 0,0 1 1 0 0,-11 43-1 0 0,24-71-42 0 0,1 1 0 0 0,0-1 0 0 0,1 0-1 0 0,-1 1 1 0 0,1-1 0 0 0,0 1-1 0 0,1-1 1 0 0,-1 0 0 0 0,1 1-1 0 0,1-1 1 0 0,-1 0 0 0 0,1 0 0 0 0,0 0-1 0 0,0 0 1 0 0,1 0 0 0 0,0 0-1 0 0,0-1 1 0 0,0 1 0 0 0,6 6 1484 0 0,18-27-1659 0 0,79-48 28 0 0,-103 62 97 0 0,-1-1-1 0 0,1 1 1 0 0,0-1 0 0 0,0 1 0 0 0,-1-1 0 0 0,1 0 0 0 0,-1 0 0 0 0,1 0 0 0 0,-1-1 0 0 0,0 1 0 0 0,0-1-1 0 0,0 1 1 0 0,3-6 0 0 0,39-63-48 0 0,-43 69 54 0 0,0 1 0 0 0,0-1 0 0 0,0 0-1 0 0,0 1 1 0 0,-1-1 0 0 0,1 0 0 0 0,0 1-1 0 0,-1-1 1 0 0,1 0 0 0 0,-1 0 0 0 0,0 0 0 0 0,0 1-1 0 0,1-1 1 0 0,-1 0 0 0 0,0 0 0 0 0,-1 0-1 0 0,1 0 1 0 0,0 1 0 0 0,0-1 0 0 0,-1 0-1 0 0,1 0 1 0 0,-1 1 0 0 0,0-1 0 0 0,1 0-1 0 0,-1 1 1 0 0,0-1 0 0 0,0 0 0 0 0,0 1 0 0 0,0-1-1 0 0,0 1 1 0 0,0-1 0 0 0,-3-1 0 0 0,0-2-4 0 0,0 0 1 0 0,0 1 0 0 0,0-1 0 0 0,-1 1 0 0 0,1 0 0 0 0,-1 1 0 0 0,0-1 0 0 0,0 1 0 0 0,0 0 0 0 0,-1 0 0 0 0,1 0 0 0 0,-1 1 0 0 0,1 0 0 0 0,-1 0 0 0 0,0 0-1 0 0,0 1 1 0 0,0-1 0 0 0,-10 1 0 0 0,4 0-39 0 0,0 1 1 0 0,0 1-1 0 0,0 0 0 0 0,0 1 0 0 0,1 0 0 0 0,-1 1 0 0 0,0 0 0 0 0,-11 5 0 0 0,21-7-146 0 0,-1 0 0 0 0,1 1 0 0 0,-1-1 0 0 0,1 0 0 0 0,-1 1 0 0 0,1 0 0 0 0,0-1 0 0 0,0 1 0 0 0,0 0 0 0 0,0 0 0 0 0,0 0 0 0 0,0 0 0 0 0,1 1 0 0 0,-1-1 0 0 0,1 0 0 0 0,-1 1 0 0 0,1-1 0 0 0,-2 5 0 0 0,3 3-1147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6.613"/>
    </inkml:context>
    <inkml:brush xml:id="br0">
      <inkml:brushProperty name="width" value="0.1" units="cm"/>
      <inkml:brushProperty name="height" value="0.1" units="cm"/>
    </inkml:brush>
  </inkml:definitions>
  <inkml:trace contextRef="#ctx0" brushRef="#br0">117 32 7613 0 0,'-26'15'727'0'0,"16"-9"-514"0"0,0-1-1 0 0,0 2 1 0 0,0 0-1 0 0,-12 11 1 0 0,19-15-162 0 0,1 0 0 0 0,-1 0 0 0 0,0 1 0 0 0,1-1 0 0 0,0 1 0 0 0,0 0 0 0 0,0 0 0 0 0,0 0 0 0 0,1 0 0 0 0,-1 0 0 0 0,1 0 1 0 0,0 0-1 0 0,0 0 0 0 0,1 0 0 0 0,-1 0 0 0 0,1 8 0 0 0,0-1 54 0 0,1 1-1 0 0,1 0 1 0 0,-1 0 0 0 0,2-1 0 0 0,0 1-1 0 0,0-1 1 0 0,1 1 0 0 0,1-1-1 0 0,0 0 1 0 0,9 15 0 0 0,-10-20-93 0 0,-1 0 0 0 0,1-1 0 0 0,0 0 0 0 0,1 0 0 0 0,-1 0 0 0 0,1 0 0 0 0,0-1 0 0 0,0 0 0 0 0,0 0 1 0 0,1 0-1 0 0,0-1 0 0 0,-1 1 0 0 0,1-1 0 0 0,0-1 0 0 0,1 1 0 0 0,-1-1 0 0 0,0 0 0 0 0,1-1 0 0 0,-1 1 0 0 0,11 0 0 0 0,-11-2-36 0 0,0-1 1 0 0,0 0-1 0 0,0 0 0 0 0,0 0 0 0 0,0-1 0 0 0,0 1 0 0 0,0-1 0 0 0,-1-1 0 0 0,1 1 0 0 0,-1-1 0 0 0,1 0 0 0 0,-1 0 0 0 0,0-1 0 0 0,0 0 0 0 0,-1 1 1 0 0,1-2-1 0 0,-1 1 0 0 0,0 0 0 0 0,0-1 0 0 0,5-6 0 0 0,-5 5-8 0 0,0 1-1 0 0,-1-1 1 0 0,1 0 0 0 0,-1-1 0 0 0,0 1-1 0 0,-1 0 1 0 0,1-1 0 0 0,-1 0 0 0 0,-1 1 0 0 0,1-1-1 0 0,-1 0 1 0 0,0 0 0 0 0,-1 0 0 0 0,0 0-1 0 0,0 0 1 0 0,0 0 0 0 0,-2-10 0 0 0,-2 4-45 0 0,-1 0 1 0 0,0 1-1 0 0,0-1 1 0 0,-1 1-1 0 0,-1 0 1 0 0,0 0-1 0 0,-14-18 1 0 0,16 24 43 0 0,0 0 1 0 0,-1 0-1 0 0,0 0 1 0 0,1 1-1 0 0,-2-1 1 0 0,1 2-1 0 0,-1-1 1 0 0,0 1 0 0 0,0 0-1 0 0,0 0 1 0 0,0 0-1 0 0,0 1 1 0 0,-1 1-1 0 0,-9-3 1 0 0,15 4-22 0 0,1 1 0 0 0,0 0 0 0 0,-1 0 1 0 0,1 0-1 0 0,-1 0 0 0 0,1 0 0 0 0,0 0 0 0 0,-1 0 1 0 0,1 1-1 0 0,-1-1 0 0 0,1 0 0 0 0,0 1 0 0 0,-1-1 1 0 0,1 1-1 0 0,0-1 0 0 0,-1 1 0 0 0,1 0 0 0 0,0 0 1 0 0,0-1-1 0 0,0 1 0 0 0,-2 1 0 0 0,3-1-4 0 0,0 0 0 0 0,-1-1 0 0 0,1 1 0 0 0,0 0 1 0 0,-1-1-1 0 0,1 1 0 0 0,0 0 0 0 0,0 0 0 0 0,0-1 0 0 0,0 1 0 0 0,0 0 0 0 0,0 0 0 0 0,0-1 0 0 0,0 1 0 0 0,0 0 1 0 0,0 0-1 0 0,0-1 0 0 0,0 1 0 0 0,0 0 0 0 0,1 0 0 0 0,-1-1 0 0 0,0 1 0 0 0,1 0 0 0 0,-1-1 0 0 0,0 1 0 0 0,1 0 0 0 0,-1-1 1 0 0,1 1-1 0 0,-1-1 0 0 0,1 1 0 0 0,-1-1 0 0 0,1 1 0 0 0,-1-1 0 0 0,1 1 0 0 0,0-1 0 0 0,-1 1 0 0 0,1-1 0 0 0,0 0 0 0 0,0 1 1 0 0,10 6-650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5.241"/>
    </inkml:context>
    <inkml:brush xml:id="br0">
      <inkml:brushProperty name="width" value="0.1" units="cm"/>
      <inkml:brushProperty name="height" value="0.1" units="cm"/>
    </inkml:brush>
  </inkml:definitions>
  <inkml:trace contextRef="#ctx0" brushRef="#br0">319 123 6881 0 0,'30'-28'376'0'0,"4"-4"984"0"0,-32 30-1147 0 0,0 0 1 0 0,-1 0 0 0 0,1 0 0 0 0,-1 0-1 0 0,1 0 1 0 0,-1-1 0 0 0,0 1-1 0 0,0 0 1 0 0,0-1 0 0 0,0 1 0 0 0,-1-1-1 0 0,1 1 1 0 0,-1-1 0 0 0,1-2-1 0 0,-1 4-115 0 0,0 0 0 0 0,0 0-1 0 0,0 0 1 0 0,0 0 0 0 0,0 0-1 0 0,0 0 1 0 0,0 0-1 0 0,-1 0 1 0 0,1 0 0 0 0,0 0-1 0 0,-1 0 1 0 0,1 0 0 0 0,0 0-1 0 0,-1 1 1 0 0,1-1 0 0 0,-1 0-1 0 0,1 0 1 0 0,-1 0-1 0 0,0 1 1 0 0,1-1 0 0 0,-1 0-1 0 0,0 1 1 0 0,0-1 0 0 0,1 0-1 0 0,-1 1 1 0 0,0-1-1 0 0,0 1 1 0 0,0-1 0 0 0,0 1-1 0 0,1 0 1 0 0,-1-1 0 0 0,0 1-1 0 0,0 0 1 0 0,0 0-1 0 0,0 0 1 0 0,0-1 0 0 0,0 1-1 0 0,0 0 1 0 0,0 0 0 0 0,0 0-1 0 0,0 1 1 0 0,0-1 0 0 0,0 0-1 0 0,0 0 1 0 0,0 0-1 0 0,0 1 1 0 0,-1-1 0 0 0,-6 3-8 0 0,0-1 0 0 0,0 1 1 0 0,0 1-1 0 0,-7 4 0 0 0,12-7-78 0 0,-19 12-2 0 0,0 1 1 0 0,0 1-1 0 0,1 1 0 0 0,1 1 0 0 0,-26 28 1 0 0,22-19 23 0 0,2 1 0 0 0,1 1 0 0 0,-28 48 0 0 0,42-63-6 0 0,0 1-1 0 0,0-1 1 0 0,2 2-1 0 0,0-1 1 0 0,0 1-1 0 0,1-1 1 0 0,1 1-1 0 0,-2 26 1 0 0,5-34-18 0 0,0-1 0 0 0,0 1 0 0 0,1 0 0 0 0,-1-1 0 0 0,1 1 0 0 0,1-1 0 0 0,0 1 0 0 0,0-1 0 0 0,0 0 0 0 0,0 1 0 0 0,1-1 0 0 0,0 0 0 0 0,0-1 0 0 0,1 1 0 0 0,0-1 1 0 0,0 1-1 0 0,0-1 0 0 0,0 0 0 0 0,1 0 0 0 0,0-1 0 0 0,0 0 0 0 0,7 5 0 0 0,-2-2-87 0 0,1-2 1 0 0,0 1-1 0 0,1-1 1 0 0,-1-1-1 0 0,1 0 1 0 0,0 0-1 0 0,0-1 0 0 0,0-1 1 0 0,0 0-1 0 0,0-1 1 0 0,21 0-1 0 0,-6-2-719 0 0,0-1-1 0 0,0-2 0 0 0,0 0 1 0 0,32-10-1 0 0,-50 11 351 0 0,0 1-1 0 0,0-1 1 0 0,0-1 0 0 0,0 1-1 0 0,-1-1 1 0 0,0-1-1 0 0,1 0 1 0 0,-2 0 0 0 0,1 0-1 0 0,0-1 1 0 0,-1-1-1 0 0,8-8 1 0 0,-14 14 368 0 0,0 0 0 0 0,0 0 0 0 0,-1-1 0 0 0,1 1 1 0 0,0 0-1 0 0,0-1 0 0 0,-1 1 0 0 0,1 0 0 0 0,-1-1 0 0 0,1 1 0 0 0,-1-1 0 0 0,0 1 0 0 0,0-1 1 0 0,1 1-1 0 0,-1-1 0 0 0,0 1 0 0 0,0-1 0 0 0,-1 1 0 0 0,1-1 0 0 0,0 1 0 0 0,0-1 0 0 0,-1 1 1 0 0,1-1-1 0 0,-1 1 0 0 0,1-1 0 0 0,-1 1 0 0 0,0 0 0 0 0,1-1 0 0 0,-1 1 0 0 0,0 0 0 0 0,0-1 1 0 0,0 1-1 0 0,0 0 0 0 0,0 0 0 0 0,0 0 0 0 0,0 0 0 0 0,-2-1 0 0 0,-5-4-95 0 0,0 1-1 0 0,0-1 1 0 0,-1 2-1 0 0,-14-7 1 0 0,14 7 49 0 0,-231-104 4076 0 0,226 103-3423 0 0,-10-7 1391 0 0,28 10-1796 0 0,0 0 0 0 0,0 0 0 0 0,0 0 0 0 0,1 1 0 0 0,6-2 0 0 0,148-22-135 0 0,-95 17-1727 0 0,116-31 1 0 0,-70 6-1791 0 0,-108 32 3583 0 0,1 0 1 0 0,-1 0-1 0 0,0 0 0 0 0,1-1 0 0 0,-1 1 0 0 0,0 0 0 0 0,0-1 0 0 0,0 0 1 0 0,0 1-1 0 0,0-1 0 0 0,-1 0 0 0 0,1 0 0 0 0,0 0 0 0 0,-1 0 0 0 0,0 0 0 0 0,3-4 1 0 0,-1-2 511 0 0,-1 0 1 0 0,1 0-1 0 0,2-15 1 0 0,2-10 1167 0 0,-5 30-1352 0 0,1-7 579 0 0,-3 7-337 0 0,-2 6 148 0 0,-5 8-572 0 0,1 0 1 0 0,0 0-1 0 0,1 1 0 0 0,0-1 1 0 0,1 1-1 0 0,0 1 1 0 0,-2 11-1 0 0,-3 9 107 0 0,-1-2-75 0 0,2 0 0 0 0,1 1 0 0 0,2 0 0 0 0,1 0 0 0 0,0 46 0 0 0,4-71-218 0 0,0 0 0 0 0,1-1-1 0 0,0 1 1 0 0,0-1-1 0 0,1 0 1 0 0,-1 1 0 0 0,1-1-1 0 0,1 0 1 0 0,-1 0-1 0 0,1 0 1 0 0,0 0 0 0 0,1-1-1 0 0,-1 1 1 0 0,1-1-1 0 0,0 0 1 0 0,5 5 0 0 0,-3-5-10 0 0,0 0 1 0 0,1-1-1 0 0,-1 0 1 0 0,1 0 0 0 0,0 0-1 0 0,0-1 1 0 0,0 0-1 0 0,0 0 1 0 0,1-1 0 0 0,-1 0-1 0 0,1 0 1 0 0,-1-1-1 0 0,10 1 1 0 0,-1-1-42 0 0,-1-1-1 0 0,1-1 1 0 0,0 0-1 0 0,0-1 1 0 0,-1-1 0 0 0,1 0-1 0 0,15-6 1 0 0,-4 0-182 0 0,-1-1 0 0 0,0-1 0 0 0,26-17 0 0 0,-42 23 87 0 0,-1-1 0 0 0,0-1-1 0 0,0 0 1 0 0,-1 0 0 0 0,0-1 0 0 0,14-16 0 0 0,-18 19 81 0 0,0-1-1 0 0,0 0 1 0 0,-1 0-1 0 0,1 0 1 0 0,-1 0-1 0 0,-1-1 1 0 0,1 1-1 0 0,-1-1 1 0 0,-1 0-1 0 0,1 0 0 0 0,-1 1 1 0 0,1-10-1 0 0,-2-1 25 0 0,1-1 0 0 0,-2 1 0 0 0,-1-1-1 0 0,0 0 1 0 0,-7-28 0 0 0,7 40 56 0 0,0 0 0 0 0,-1 0-1 0 0,1 0 1 0 0,-1 0 0 0 0,0 1 0 0 0,0-1 0 0 0,-1 1 0 0 0,0 0 0 0 0,0 0 0 0 0,0 0-1 0 0,0 0 1 0 0,-1 1 0 0 0,0-1 0 0 0,0 1 0 0 0,0 1 0 0 0,0-1 0 0 0,-1 1 0 0 0,-10-5-1 0 0,-57-18 340 0 0,68 22-634 0 0,8 4-482 0 0,14 3-1106 0 0,-11-2 1277 0 0,4-1-577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5.770"/>
    </inkml:context>
    <inkml:brush xml:id="br0">
      <inkml:brushProperty name="width" value="0.1" units="cm"/>
      <inkml:brushProperty name="height" value="0.1" units="cm"/>
    </inkml:brush>
  </inkml:definitions>
  <inkml:trace contextRef="#ctx0" brushRef="#br0">10 327 8629 0 0,'-3'-11'21'0'0,"3"10"-10"0"0,0 1-1 0 0,0 0 1 0 0,0 0 0 0 0,0-1 0 0 0,0 1-1 0 0,0 0 1 0 0,0-1 0 0 0,0 1 0 0 0,0 0 0 0 0,0-1-1 0 0,0 1 1 0 0,0 0 0 0 0,0 0 0 0 0,0-1-1 0 0,0 1 1 0 0,0 0 0 0 0,0-1 0 0 0,0 1-1 0 0,0 0 1 0 0,0 0 0 0 0,1-1 0 0 0,-1 1 0 0 0,0 0-1 0 0,0-1 1 0 0,0 1 0 0 0,0 0 0 0 0,1 0-1 0 0,-1 0 1 0 0,0-1 0 0 0,0 1 0 0 0,0 0-1 0 0,1 0 1 0 0,-1 0 0 0 0,0-1 0 0 0,0 1 0 0 0,1 0-1 0 0,-1 0 1 0 0,0 0 0 0 0,1 0 0 0 0,-1-1 184 0 0,0 1-169 0 0,0 0-1 0 0,0 0 1 0 0,0 0-1 0 0,-1-1 1 0 0,1 1-1 0 0,0 0 1 0 0,0 0-1 0 0,0 0 1 0 0,-1 0-1 0 0,1-1 0 0 0,0 1 1 0 0,0 0-1 0 0,0 0 1 0 0,-1 0-1 0 0,1 0 1 0 0,0 0-1 0 0,0 0 1 0 0,-1 0-1 0 0,1 0 1 0 0,0 0-1 0 0,0-1 0 0 0,-1 1 1 0 0,1 0-1 0 0,0 0 1 0 0,-1 1-1 0 0,1-1 1 0 0,0 0-1 0 0,0 0 1 0 0,-1 0-1 0 0,1 0 1 0 0,0 0-1 0 0,0 0 1 0 0,-1 0-1 0 0,1 0 0 0 0,0 0 1 0 0,0 0-1 0 0,0 1 1 0 0,-1-1-1 0 0,1 0 1 0 0,0 0-1 0 0,0 0 1 0 0,0 0-1 0 0,-1 1 1 0 0,1-1-1 0 0,0 0 0 0 0,0 0 1 0 0,0 1-1 0 0,0-1 1 0 0,0 0-1 0 0,-1 0 1 0 0,1 1-1 0 0,0-1 1 0 0,0 0-1 0 0,0 0 1 0 0,0 1-1 0 0,0-1 0 0 0,0 0 1 0 0,0 0-1 0 0,0 1 1 0 0,0-1-1 0 0,0 0 1 0 0,0 0-1 0 0,0 1 1 0 0,11 192 1871 0 0,0 1-1799 0 0,-9-174-80 0 0,-1-18-19 0 0,-1 1 1 0 0,1 0 0 0 0,-1-1 0 0 0,0 1-1 0 0,0 0 1 0 0,0 0 0 0 0,0 0 0 0 0,-1-1-1 0 0,1 1 1 0 0,-2 4 0 0 0,-7-91-518 0 0,4 28 472 0 0,3-1 0 0 0,2 1 1 0 0,9-66-1 0 0,-4 90 66 0 0,0 1-1 0 0,2 0 1 0 0,2 0 0 0 0,0 0 0 0 0,2 2 0 0 0,2-1-1 0 0,17-30 1 0 0,-26 52 2 0 0,2 0-1 0 0,-1 0 1 0 0,1 1 0 0 0,0-1-1 0 0,1 1 1 0 0,0 1-1 0 0,0-1 1 0 0,0 1-1 0 0,1 1 1 0 0,-1-1 0 0 0,13-5-1 0 0,-15 8-13 0 0,0 1-1 0 0,1 0 1 0 0,-1 0-1 0 0,1 1 1 0 0,-1 0-1 0 0,1 0 1 0 0,-1 0-1 0 0,1 0 1 0 0,-1 1-1 0 0,1 0 0 0 0,0 0 1 0 0,-1 1-1 0 0,1 0 1 0 0,-1 0-1 0 0,1 0 1 0 0,-1 0-1 0 0,1 1 1 0 0,-1 0-1 0 0,0 0 1 0 0,8 4-1 0 0,-3 0 6 0 0,0 0 0 0 0,-1 1 0 0 0,0 0 0 0 0,0 1 0 0 0,-1 0 0 0 0,0 0 0 0 0,0 0 0 0 0,-1 1 0 0 0,0 0 0 0 0,0 1 0 0 0,-1 0-1 0 0,0 0 1 0 0,-1 0 0 0 0,0 1 0 0 0,5 17 0 0 0,-8-20 8 0 0,1-1 0 0 0,-2 1 0 0 0,1 0-1 0 0,-1 1 1 0 0,-1-1 0 0 0,1 0 0 0 0,-1 0-1 0 0,-1 0 1 0 0,0 0 0 0 0,0 0 0 0 0,0 0-1 0 0,-1 0 1 0 0,0 0 0 0 0,-1 0 0 0 0,0-1 0 0 0,0 1-1 0 0,0-1 1 0 0,-1 1 0 0 0,0-1 0 0 0,-1-1-1 0 0,1 1 1 0 0,-10 10 0 0 0,-2-2-1 0 0,1-1 1 0 0,-2-1-1 0 0,0 0 1 0 0,0-1-1 0 0,-1-1 1 0 0,-27 12-1 0 0,-121 42 227 0 0,83-36 105 0 0,90-29-141 0 0,0 0 1 0 0,0 0-1 0 0,0 0 1 0 0,1 1-1 0 0,11 4 0 0 0,52 13 292 0 0,-58-13-417 0 0,0 1-1 0 0,0 0 0 0 0,-1 0 1 0 0,1 2-1 0 0,-2-1 0 0 0,1 1 0 0 0,-1 1 1 0 0,0 0-1 0 0,-1 1 0 0 0,17 19 1 0 0,-20-19-252 0 0,-1-1 1 0 0,1 1 0 0 0,-1 1 0 0 0,-1-1-1 0 0,0 1 1 0 0,-1 0 0 0 0,0 0 0 0 0,0 0-1 0 0,-1 1 1 0 0,-1-1 0 0 0,0 1 0 0 0,-1-1-1 0 0,1 18 1 0 0,-2-6-1226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7.726"/>
    </inkml:context>
    <inkml:brush xml:id="br0">
      <inkml:brushProperty name="width" value="0.1" units="cm"/>
      <inkml:brushProperty name="height" value="0.1" units="cm"/>
    </inkml:brush>
  </inkml:definitions>
  <inkml:trace contextRef="#ctx0" brushRef="#br0">17 197 9297 0 0,'-1'0'31'0'0,"0"0"0"0"0,0 0 0 0 0,0 0 0 0 0,0-1 0 0 0,0 1 0 0 0,0 0 0 0 0,0 0 0 0 0,0-1 0 0 0,0 1 1 0 0,0-1-1 0 0,1 1 0 0 0,-1 0 0 0 0,0-1 0 0 0,0 0 0 0 0,0 1 0 0 0,-1-2 0 0 0,2 2-1 0 0,0-1 0 0 0,0 1-1 0 0,0 0 1 0 0,0-1 0 0 0,0 1 0 0 0,0-1-1 0 0,0 1 1 0 0,0 0 0 0 0,0-1 0 0 0,0 1 0 0 0,0 0-1 0 0,1-1 1 0 0,-1 1 0 0 0,0 0 0 0 0,0-1-1 0 0,0 1 1 0 0,0 0 0 0 0,1-1 0 0 0,-1 1 0 0 0,0 0-1 0 0,0 0 1 0 0,1-1 0 0 0,-1 1 0 0 0,0 0-1 0 0,0 0 1 0 0,1-1 0 0 0,-1 1 0 0 0,1 0 0 0 0,3-3 187 0 0,1 0 1 0 0,-1 1 0 0 0,1 0 0 0 0,9-3 0 0 0,238-50 662 0 0,-26 7-823 0 0,-32-7-1802 0 0,-179 50 207 0 0,-23 3-211 0 0,-29 5 655 0 0,-24 9 974 0 0,36-8 565 0 0,0 1 0 0 0,0 0 0 0 0,-47 20 0 0 0,68-24-357 0 0,1 1 0 0 0,0 0 0 0 0,0 1-1 0 0,0-1 1 0 0,0 0 0 0 0,0 1-1 0 0,0 0 1 0 0,1-1 0 0 0,-1 1 0 0 0,1 0-1 0 0,0 1 1 0 0,0-1 0 0 0,0 0-1 0 0,0 1 1 0 0,0-1 0 0 0,1 1 0 0 0,-1-1-1 0 0,1 1 1 0 0,0 0 0 0 0,0 5-1 0 0,-1 7 59 0 0,0 0 0 0 0,1 0 0 0 0,3 26 0 0 0,-1-19-1 0 0,4 62-31 0 0,4 0 1 0 0,37 152 0 0 0,-41-211-1211 0 0,-1 0 0 0 0,-1-1 0 0 0,0 30 1 0 0,-3-52 175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8.068"/>
    </inkml:context>
    <inkml:brush xml:id="br0">
      <inkml:brushProperty name="width" value="0.1" units="cm"/>
      <inkml:brushProperty name="height" value="0.1" units="cm"/>
    </inkml:brush>
  </inkml:definitions>
  <inkml:trace contextRef="#ctx0" brushRef="#br0">123 89 6313 0 0,'16'-26'347'0'0,"-10"18"41"0"0,-1 0 0 0 0,0-1 0 0 0,0 0 0 0 0,6-17 0 0 0,-14 24 597 0 0,-5 5-386 0 0,-5 5-37 0 0,-6 9-330 0 0,1 2 0 0 0,-30 39-1 0 0,39-45-143 0 0,0 0-1 0 0,1 1 0 0 0,1 0 0 0 0,0 0 0 0 0,1 1 0 0 0,-5 16 0 0 0,10-28-69 0 0,0 1 0 0 0,0 0-1 0 0,1 0 1 0 0,-1 0 0 0 0,1-1-1 0 0,0 1 1 0 0,0 0 0 0 0,0 0 0 0 0,0 0-1 0 0,1 0 1 0 0,0 0 0 0 0,0-1-1 0 0,0 1 1 0 0,0 0 0 0 0,0-1 0 0 0,1 1-1 0 0,0-1 1 0 0,-1 1 0 0 0,1-1-1 0 0,1 0 1 0 0,-1 1 0 0 0,0-1 0 0 0,5 4-1 0 0,-5-5-25 0 0,1 0-1 0 0,0 0 0 0 0,0 0 1 0 0,0-1-1 0 0,1 1 0 0 0,-1-1 1 0 0,0 1-1 0 0,0-1 0 0 0,1 0 0 0 0,-1 0 1 0 0,1-1-1 0 0,-1 1 0 0 0,1-1 1 0 0,-1 0-1 0 0,1 0 0 0 0,-1 0 1 0 0,1 0-1 0 0,-1 0 0 0 0,1-1 1 0 0,-1 0-1 0 0,1 1 0 0 0,-1-1 1 0 0,1-1-1 0 0,-1 1 0 0 0,0 0 0 0 0,4-3 1 0 0,4-1-139 0 0,0-1 0 0 0,-1 0 0 0 0,0-1 0 0 0,0 0 0 0 0,0 0 0 0 0,-1-1 0 0 0,0-1 0 0 0,0 1 0 0 0,8-13 0 0 0,-13 15 67 0 0,0 0 0 0 0,-1 0 0 0 0,0 0 0 0 0,0 0 0 0 0,0-1 0 0 0,-1 1 0 0 0,0-1 0 0 0,0 0 0 0 0,0 1-1 0 0,-1-1 1 0 0,0 0 0 0 0,-1 0 0 0 0,1 0 0 0 0,-1 0 0 0 0,-1 0 0 0 0,1 0 0 0 0,-3-10 0 0 0,1 11 63 0 0,1-1 0 0 0,-1 1 1 0 0,0 0-1 0 0,-1 0 0 0 0,0 0 0 0 0,0 0 1 0 0,0 0-1 0 0,0 1 0 0 0,-1-1 0 0 0,0 1 1 0 0,0 0-1 0 0,-8-7 0 0 0,10 10-16 0 0,0 0 1 0 0,-1 1-1 0 0,1-1 0 0 0,-1 1 0 0 0,1-1 1 0 0,-1 1-1 0 0,1 0 0 0 0,-1 0 0 0 0,0 0 1 0 0,1 0-1 0 0,-1 0 0 0 0,0 0 0 0 0,0 1 1 0 0,0 0-1 0 0,0-1 0 0 0,1 1 1 0 0,-1 0-1 0 0,0 0 0 0 0,0 1 0 0 0,0-1 1 0 0,0 1-1 0 0,1-1 0 0 0,-1 1 0 0 0,0 0 1 0 0,0 0-1 0 0,1 0 0 0 0,-1 0 0 0 0,1 1 1 0 0,-1-1-1 0 0,-3 4 0 0 0,-11 11-575 0 0,16-16 525 0 0,0 0 1 0 0,1 0-1 0 0,0 1 0 0 0,-1-1 1 0 0,1 0-1 0 0,-1 1 1 0 0,1-1-1 0 0,-1 1 1 0 0,1-1-1 0 0,0 1 1 0 0,-1-1-1 0 0,1 1 1 0 0,0-1-1 0 0,0 1 1 0 0,-1-1-1 0 0,1 1 1 0 0,0-1-1 0 0,0 1 1 0 0,0-1-1 0 0,-1 1 1 0 0,1-1-1 0 0,0 1 1 0 0,0 0-1 0 0,0-1 1 0 0,0 1-1 0 0,0-1 1 0 0,0 2-1 0 0,4-2-456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8.408"/>
    </inkml:context>
    <inkml:brush xml:id="br0">
      <inkml:brushProperty name="width" value="0.1" units="cm"/>
      <inkml:brushProperty name="height" value="0.1" units="cm"/>
    </inkml:brush>
  </inkml:definitions>
  <inkml:trace contextRef="#ctx0" brushRef="#br0">1 109 6753 0 0,'12'-33'156'0'0,"-9"24"35"0"0,1 1-1 0 0,-1-1 1 0 0,-1 1 0 0 0,0-1 0 0 0,0 0-1 0 0,1-10 1 0 0,-3 19-179 0 0,0 0 0 0 0,0 0-1 0 0,0 0 1 0 0,0 0 0 0 0,0 0 0 0 0,0-1 0 0 0,0 1-1 0 0,0 0 1 0 0,0 0 0 0 0,0 0 0 0 0,0 0-1 0 0,0 0 1 0 0,0 0 0 0 0,0 0 0 0 0,0-1-1 0 0,0 1 1 0 0,0 0 0 0 0,0 0 0 0 0,0 0 0 0 0,0 0-1 0 0,0 0 1 0 0,0 0 0 0 0,0 0 0 0 0,0-1-1 0 0,0 1 1 0 0,0 0 0 0 0,0 0 0 0 0,0 0 0 0 0,0 0-1 0 0,0 0 1 0 0,0 0 0 0 0,0 0 0 0 0,0 0-1 0 0,-1-1 1 0 0,1 1 0 0 0,0 0 0 0 0,0 0-1 0 0,0 0 1 0 0,0 0 0 0 0,0 0 0 0 0,0 0 0 0 0,0 0-1 0 0,0 0 1 0 0,-1 0 0 0 0,1 0 0 0 0,0 0-1 0 0,0 0 1 0 0,0 0 0 0 0,0 0 0 0 0,0 0 0 0 0,0 0-1 0 0,0 0 1 0 0,-1 0 0 0 0,1 0 0 0 0,0 0-1 0 0,0 0 1 0 0,0 0 0 0 0,0 0 0 0 0,0 0-1 0 0,0 0 1 0 0,0 0 0 0 0,-1 0 0 0 0,1 0 0 0 0,0 0-1 0 0,0 0 1 0 0,-4 10 428 0 0,15 181 315 0 0,-1-26-561 0 0,-8-121-169 0 0,-2 129-590 0 0,0-50-1851 0 0,-1-98 1475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8.856"/>
    </inkml:context>
    <inkml:brush xml:id="br0">
      <inkml:brushProperty name="width" value="0.1" units="cm"/>
      <inkml:brushProperty name="height" value="0.1" units="cm"/>
    </inkml:brush>
  </inkml:definitions>
  <inkml:trace contextRef="#ctx0" brushRef="#br0">1 152 5725 0 0,'0'-2'44'0'0,"0"1"1"0"0,1-1 0 0 0,-1 1 0 0 0,1-1 0 0 0,-1 1 0 0 0,1-1 0 0 0,0 1 0 0 0,0-1 0 0 0,0 1 0 0 0,-1 0 0 0 0,1-1 0 0 0,1 1-1 0 0,-1 0 1 0 0,0 0 0 0 0,0 0 0 0 0,0 0 0 0 0,1 0 0 0 0,-1 0 0 0 0,0 0 0 0 0,1 0 0 0 0,-1 0 0 0 0,1 1 0 0 0,-1-1 0 0 0,1 0 0 0 0,2 0-1 0 0,8-3 67 0 0,1 1 0 0 0,17-4-1 0 0,-9 3-243 0 0,120-23 76 0 0,-92 19 226 0 0,64-18-1 0 0,-112 26-125 0 0,0 0 0 0 0,0 0 0 0 0,0 0 0 0 0,0 0 1 0 0,-1 0-1 0 0,1-1 0 0 0,0 1 0 0 0,0 0 0 0 0,0-1 0 0 0,-1 1 1 0 0,1 0-1 0 0,0-1 0 0 0,-1 1 0 0 0,1-1 0 0 0,0 1 1 0 0,-1-1-1 0 0,1 1 0 0 0,0-1 0 0 0,-1 0 0 0 0,1 1 0 0 0,-1-1 1 0 0,1 0-1 0 0,-1 1 0 0 0,1-3 0 0 0,-1 3 23 0 0,-1-1 0 0 0,1 0 0 0 0,-1 1 1 0 0,1-1-1 0 0,-1 0 0 0 0,0 1 0 0 0,1-1 0 0 0,-1 1 0 0 0,0-1 0 0 0,1 1 0 0 0,-1-1 0 0 0,0 1 1 0 0,1-1-1 0 0,-1 1 0 0 0,0 0 0 0 0,0-1 0 0 0,0 1 0 0 0,-1 0 0 0 0,-43-10 998 0 0,40 10-1082 0 0,1 0 1 0 0,0 1-1 0 0,0-1 1 0 0,0 1-1 0 0,0 0 1 0 0,0 0-1 0 0,0 0 1 0 0,0 1-1 0 0,0-1 1 0 0,0 1-1 0 0,1 0 1 0 0,-1 0-1 0 0,1 0 1 0 0,-1 1-1 0 0,1-1 1 0 0,0 1-1 0 0,0 0 1 0 0,0 0 0 0 0,0 0-1 0 0,0 0 1 0 0,1 1-1 0 0,-1-1 1 0 0,-1 6-1 0 0,-7 9 0 0 0,2 1 0 0 0,0 0 0 0 0,-9 28 0 0 0,14-34 52 0 0,-4 8-8 0 0,2 0 0 0 0,-5 24 0 0 0,10-39-18 0 0,0-1-1 0 0,0 1 1 0 0,1-1-1 0 0,-1 1 1 0 0,1 0 0 0 0,1-1-1 0 0,-1 1 1 0 0,1 0-1 0 0,0-1 1 0 0,0 1 0 0 0,1-1-1 0 0,0 1 1 0 0,3 8-1 0 0,-4-13-8 0 0,0 0 0 0 0,0 0-1 0 0,-1 0 1 0 0,1 0 0 0 0,0-1-1 0 0,0 1 1 0 0,0 0 0 0 0,0 0-1 0 0,0-1 1 0 0,0 1 0 0 0,0 0-1 0 0,0-1 1 0 0,0 1 0 0 0,0-1-1 0 0,1 1 1 0 0,-1-1 0 0 0,0 0-1 0 0,0 1 1 0 0,0-1 0 0 0,1 0 0 0 0,-1 0-1 0 0,0 0 1 0 0,0 0 0 0 0,0 0-1 0 0,1 0 1 0 0,-1 0 0 0 0,0 0-1 0 0,0-1 1 0 0,1 1 0 0 0,-1 0-1 0 0,0-1 1 0 0,0 1 0 0 0,0-1-1 0 0,0 1 1 0 0,0-1 0 0 0,2-1-1 0 0,4-2-118 0 0,1-1 0 0 0,-1 0 0 0 0,11-11 0 0 0,-15 14 61 0 0,14-14-188 0 0,0-1 0 0 0,-1 0 1 0 0,0-1-1 0 0,-2-1 0 0 0,21-33 1 0 0,-28 38 319 0 0,0 1 0 0 0,-1-2-1 0 0,0 1 1 0 0,-1-1 0 0 0,-1 1 0 0 0,0-1 0 0 0,-1 0 0 0 0,-1-1 0 0 0,1-26 0 0 0,-5 27 188 0 0,2 15-258 0 0,-1 0 0 0 0,1 0 1 0 0,0 0-1 0 0,0 0 0 0 0,0 0 0 0 0,-1 0 1 0 0,1 0-1 0 0,0 0 0 0 0,0 0 1 0 0,0 0-1 0 0,-1 0 0 0 0,1 0 1 0 0,0 0-1 0 0,0 0 0 0 0,0 0 1 0 0,-1 0-1 0 0,1 0 0 0 0,0 0 0 0 0,0 1 1 0 0,0-1-1 0 0,-1 0 0 0 0,1 0 1 0 0,0 0-1 0 0,0 0 0 0 0,0 0 1 0 0,0 0-1 0 0,0 1 0 0 0,-1-1 0 0 0,1 0 1 0 0,0 0-1 0 0,0 0 0 0 0,0 0 1 0 0,0 1-1 0 0,0-1 0 0 0,0 0 1 0 0,-11 27 39 0 0,3 12 154 0 0,2 1 0 0 0,0 41 0 0 0,5-69-94 0 0,1 1 0 0 0,1-1 0 0 0,0 1-1 0 0,1-1 1 0 0,0 0 0 0 0,1 1 0 0 0,1-1 0 0 0,0-1 0 0 0,0 1 0 0 0,12 21-1 0 0,-14-29-68 0 0,0-1 0 0 0,0 1 0 0 0,1-1 1 0 0,-1 0-1 0 0,1 0 0 0 0,0 0 0 0 0,0 0 0 0 0,0 0 0 0 0,0-1 0 0 0,1 1 0 0 0,-1-1 0 0 0,1 0 0 0 0,-1 0 0 0 0,1 0 0 0 0,0 0 0 0 0,0-1 0 0 0,4 2 0 0 0,-5-3-25 0 0,0 0 0 0 0,0 0 0 0 0,0 0 0 0 0,0 0 1 0 0,0 0-1 0 0,0-1 0 0 0,0 0 0 0 0,0 1 0 0 0,0-1 0 0 0,0 0 0 0 0,0 0 0 0 0,0-1 0 0 0,-1 1 0 0 0,1 0 0 0 0,0-1 0 0 0,-1 0 1 0 0,1 0-1 0 0,-1 1 0 0 0,0-1 0 0 0,1-1 0 0 0,-1 1 0 0 0,0 0 0 0 0,3-5 0 0 0,5-6-290 0 0,-1-1 1 0 0,0 0-1 0 0,-1-1 1 0 0,-1 0-1 0 0,0 0 0 0 0,6-21 1 0 0,-9 24-34 0 0,-1-1 1 0 0,0 0-1 0 0,0 0 1 0 0,-2-1-1 0 0,0 1 1 0 0,0 0-1 0 0,-1 0 1 0 0,-2-19-1 0 0,2 29 265 0 0,-1 1-1 0 0,1-1 0 0 0,0 1 0 0 0,0-1 1 0 0,-1 1-1 0 0,0 0 0 0 0,1-1 0 0 0,-1 1 0 0 0,0 0 1 0 0,0-1-1 0 0,0 1 0 0 0,0 0 0 0 0,-1 0 1 0 0,1 0-1 0 0,-1 0 0 0 0,1 0 0 0 0,-1 0 1 0 0,0 0-1 0 0,1 1 0 0 0,-1-1 0 0 0,0 0 1 0 0,0 1-1 0 0,0 0 0 0 0,-5-3 0 0 0,-15-4-1280 0 0,20 5 797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9.232"/>
    </inkml:context>
    <inkml:brush xml:id="br0">
      <inkml:brushProperty name="width" value="0.1" units="cm"/>
      <inkml:brushProperty name="height" value="0.1" units="cm"/>
    </inkml:brush>
  </inkml:definitions>
  <inkml:trace contextRef="#ctx0" brushRef="#br0">43 165 7133 0 0,'0'0'913'0'0,"-1"-14"-575"0"0,-4-45 57 0 0,4 44 1146 0 0,-1 0-1261 0 0,-11-42-6 0 0,13 57-270 0 0,1 0 1 0 0,-1 0-1 0 0,0 0 1 0 0,0 0-1 0 0,0-1 1 0 0,0 1-1 0 0,0 0 1 0 0,0 0-1 0 0,0 0 1 0 0,0 0-1 0 0,0 0 1 0 0,0 0-1 0 0,0-1 1 0 0,0 1-1 0 0,0 0 1 0 0,0 0-1 0 0,0 0 1 0 0,0 0-1 0 0,0 0 1 0 0,0 0-1 0 0,0 0 1 0 0,0-1-1 0 0,0 1 1 0 0,0 0-1 0 0,0 0 1 0 0,0 0 0 0 0,-1 0-1 0 0,1 0 1 0 0,0 0-1 0 0,0 0 1 0 0,0 0-1 0 0,0-1 1 0 0,0 1-1 0 0,0 0 1 0 0,0 0-1 0 0,0 0 1 0 0,0 0-1 0 0,-1 0 1 0 0,1 0-1 0 0,0 0 1 0 0,0 0-1 0 0,0 0 1 0 0,0 0-1 0 0,0 0 1 0 0,0 0-1 0 0,0 0 1 0 0,-1 0-1 0 0,1 0 1 0 0,0 0-1 0 0,0 0 1 0 0,0 0-1 0 0,0 0 1 0 0,0 0-1 0 0,0 0 1 0 0,0 0-1 0 0,-1 0 1 0 0,1 0-1 0 0,0 0 1 0 0,0 0-1 0 0,0 0 1 0 0,0 0-1 0 0,0 0 1 0 0,0 0-1 0 0,-1 0 1 0 0,-2 12 198 0 0,-1 17 78 0 0,3-21-268 0 0,-6 76 707 0 0,5 134 0 0 0,4-191-1030 0 0,1-1 0 0 0,1 1 0 0 0,2-1 0 0 0,0 0 0 0 0,2 0 0 0 0,1-1 0 0 0,1 0 0 0 0,1-1 0 0 0,18 30 0 0 0,-18-34-901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39.680"/>
    </inkml:context>
    <inkml:brush xml:id="br0">
      <inkml:brushProperty name="width" value="0.1" units="cm"/>
      <inkml:brushProperty name="height" value="0.1" units="cm"/>
    </inkml:brush>
  </inkml:definitions>
  <inkml:trace contextRef="#ctx0" brushRef="#br0">17 90 9229 0 0,'-17'5'782'0'0,"25"-1"1168"0"0,33 2-77 0 0,37-11-1159 0 0,0-3 0 0 0,81-18 0 0 0,-53 7-517 0 0,159-25-1896 0 0,-262 44 1464 0 0,0-1-126 0 0,0 1 0 0 0,-1-1 0 0 0,1 1 1 0 0,0 0-1 0 0,0 0 0 0 0,0 0 1 0 0,-1 0-1 0 0,6 1 0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49.364"/>
    </inkml:context>
    <inkml:brush xml:id="br0">
      <inkml:brushProperty name="width" value="0.1" units="cm"/>
      <inkml:brushProperty name="height" value="0.1" units="cm"/>
    </inkml:brush>
  </inkml:definitions>
  <inkml:trace contextRef="#ctx0" brushRef="#br0">10 20 10709 0 0,'-7'-12'292'0'0,"4"5"1972"0"0,6 18 56 0 0,4 19-2266 0 0,5 10-16 0 0,31 94-186 0 0,-20-61-235 0 0,-17-34-176 0 0,-5-30 443 0 0,0 5-366 0 0,-1-1-1 0 0,0 1 1 0 0,-1-1-1 0 0,0 1 1 0 0,-1-1-1 0 0,0 1 1 0 0,-1-1-1 0 0,-1 0 1 0 0,0 0-1 0 0,-1 0 1 0 0,-8 16-1 0 0,-4-6-857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49.707"/>
    </inkml:context>
    <inkml:brush xml:id="br0">
      <inkml:brushProperty name="width" value="0.1" units="cm"/>
      <inkml:brushProperty name="height" value="0.1" units="cm"/>
    </inkml:brush>
  </inkml:definitions>
  <inkml:trace contextRef="#ctx0" brushRef="#br0">9 521 5789 0 0,'0'0'380'0'0,"2"-33"-76"0"0,7-100-48 0 0,-7 100 1913 0 0,36-21-1841 0 0,-38 54-328 0 0,160-216 411 0 0,-155 209-375 0 0,1 0 1 0 0,1 0-1 0 0,-1 1 0 0 0,1 0 1 0 0,9-7-1 0 0,-15 13-21 0 0,0-1-1 0 0,1 0 0 0 0,-1 1 1 0 0,1-1-1 0 0,-1 0 0 0 0,1 1 1 0 0,-1 0-1 0 0,0-1 0 0 0,1 1 1 0 0,-1 0-1 0 0,1 0 1 0 0,0 0-1 0 0,-1 0 0 0 0,3 0 1 0 0,-4 0-13 0 0,31 4 144 0 0,0 1 1 0 0,0 2-1 0 0,0 1 1 0 0,-1 1 0 0 0,-1 2-1 0 0,0 0 1 0 0,0 2-1 0 0,-1 2 1 0 0,-1 0-1 0 0,0 2 1 0 0,-1 1-1 0 0,34 30 1 0 0,-51-39-141 0 0,0 1 1 0 0,0 0-1 0 0,-1 0 1 0 0,0 0 0 0 0,-1 1-1 0 0,0 0 1 0 0,7 19-1 0 0,-11-24-10 0 0,0 0-1 0 0,-1 1 0 0 0,0-1 0 0 0,-1 0 0 0 0,1 1 0 0 0,-1 0 1 0 0,0-1-1 0 0,-1 1 0 0 0,0 0 0 0 0,0-1 0 0 0,0 1 1 0 0,-1 0-1 0 0,0-1 0 0 0,0 1 0 0 0,-1-1 0 0 0,-3 10 0 0 0,-1-3-5 0 0,-1-1 0 0 0,0 0 0 0 0,-1-1 0 0 0,-1 1 0 0 0,0-1 0 0 0,0-1 0 0 0,-1 0 0 0 0,0 0 0 0 0,-23 15 0 0 0,2-3-47 0 0,-1-2 0 0 0,-52 24 0 0 0,49-27-175 0 0,-2-2 0 0 0,0-1 0 0 0,-1-1 0 0 0,0-2 0 0 0,0-2 0 0 0,-1-2 0 0 0,-1-1 0 0 0,-52 0 0 0 0,80-6-25 0 0,1-1 0 0 0,0 0 0 0 0,-20-5 1 0 0,28 5 135 0 0,-1 0 1 0 0,0 0 0 0 0,0-1-1 0 0,1 1 1 0 0,-1-1-1 0 0,0 0 1 0 0,1 0 0 0 0,0 0-1 0 0,-1-1 1 0 0,1 1 0 0 0,0-1-1 0 0,0 0 1 0 0,-3-4 0 0 0,-5-15-840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6.970"/>
    </inkml:context>
    <inkml:brush xml:id="br0">
      <inkml:brushProperty name="width" value="0.1" units="cm"/>
      <inkml:brushProperty name="height" value="0.1" units="cm"/>
    </inkml:brush>
  </inkml:definitions>
  <inkml:trace contextRef="#ctx0" brushRef="#br0">56 29 7069 0 0,'0'0'154'0'0,"-13"-10"3069"0"0,12 9-3203 0 0,1 1 0 0 0,-1 0 1 0 0,1 0-1 0 0,-1 0 0 0 0,1 0 0 0 0,0 0 0 0 0,-1 0 0 0 0,1 0 0 0 0,-1 0 0 0 0,1 0 0 0 0,-1 0 0 0 0,1 0 0 0 0,-1 0 0 0 0,1 0 0 0 0,-1 0 0 0 0,1 0 1 0 0,-1 1-1 0 0,1-1 0 0 0,-1 0 0 0 0,1 0 0 0 0,0 1 0 0 0,-1-1 0 0 0,1 0 0 0 0,0 0 0 0 0,-1 1 0 0 0,1-1 0 0 0,-1 0 0 0 0,1 1 0 0 0,-10 18 134 0 0,-1 30-255 0 0,9-38 177 0 0,-1 5-60 0 0,1 0 0 0 0,1-1-1 0 0,1 1 1 0 0,0 0 0 0 0,1 0 0 0 0,1 0 0 0 0,0-1 0 0 0,1 1-1 0 0,1-1 1 0 0,0 0 0 0 0,1 0 0 0 0,0 0 0 0 0,2 0 0 0 0,13 22-1 0 0,-19-35-3 0 0,0-1-1 0 0,0 0 1 0 0,0 0-1 0 0,0 0 0 0 0,1 0 1 0 0,-1 0-1 0 0,0 0 1 0 0,0 0-1 0 0,1 0 1 0 0,-1-1-1 0 0,1 1 0 0 0,-1 0 1 0 0,1-1-1 0 0,-1 1 1 0 0,1-1-1 0 0,-1 0 0 0 0,1 1 1 0 0,-1-1-1 0 0,1 0 1 0 0,0 0-1 0 0,-1 0 1 0 0,1 0-1 0 0,-1 0 0 0 0,1-1 1 0 0,0 1-1 0 0,-1 0 1 0 0,1-1-1 0 0,-1 1 0 0 0,1-1 1 0 0,1 0-1 0 0,5-2 12 0 0,0 0 0 0 0,-1-1-1 0 0,0 0 1 0 0,11-7 0 0 0,-11 6-39 0 0,0-1 1 0 0,-1 0 0 0 0,0 0-1 0 0,0 0 1 0 0,0-1 0 0 0,-1 1-1 0 0,0-1 1 0 0,0-1 0 0 0,-1 1-1 0 0,0-1 1 0 0,0 1 0 0 0,-1-1-1 0 0,0 0 1 0 0,-1-1 0 0 0,1 1-1 0 0,-1 0 1 0 0,-1-1 0 0 0,0 1-1 0 0,0-1 1 0 0,-1 1 0 0 0,0-11-1 0 0,0 11 1 0 0,-1 0 0 0 0,0 0 0 0 0,-1 0 0 0 0,0 0 0 0 0,0 0-1 0 0,0 1 1 0 0,-1-1 0 0 0,0 1 0 0 0,-1 0 0 0 0,1-1 0 0 0,-1 2-1 0 0,-1-1 1 0 0,1 0 0 0 0,-1 1 0 0 0,-1 0 0 0 0,1 0 0 0 0,-1 0 0 0 0,0 1-1 0 0,0 0 1 0 0,0 0 0 0 0,-1 0 0 0 0,-11-5 0 0 0,15 9-72 0 0,1-1 1 0 0,0 1 0 0 0,-1 0-1 0 0,1 0 1 0 0,-1 1-1 0 0,1-1 1 0 0,-1 0 0 0 0,1 1-1 0 0,-1 0 1 0 0,1-1 0 0 0,-1 1-1 0 0,0 0 1 0 0,1 0-1 0 0,-1 1 1 0 0,1-1 0 0 0,-1 0-1 0 0,1 1 1 0 0,-1 0 0 0 0,1-1-1 0 0,-1 1 1 0 0,1 0-1 0 0,-1 0 1 0 0,1 1 0 0 0,0-1-1 0 0,0 0 1 0 0,0 1 0 0 0,0-1-1 0 0,0 1 1 0 0,0 0-1 0 0,0 0 1 0 0,0 0 0 0 0,0 0-1 0 0,1 0 1 0 0,-1 0 0 0 0,1 0-1 0 0,0 0 1 0 0,-1 0-1 0 0,1 1 1 0 0,0-1 0 0 0,1 1-1 0 0,-1-1 1 0 0,0 1 0 0 0,1-1-1 0 0,-1 1 1 0 0,1-1-1 0 0,-1 4 1 0 0,3 4-825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0.032"/>
    </inkml:context>
    <inkml:brush xml:id="br0">
      <inkml:brushProperty name="width" value="0.1" units="cm"/>
      <inkml:brushProperty name="height" value="0.1" units="cm"/>
    </inkml:brush>
  </inkml:definitions>
  <inkml:trace contextRef="#ctx0" brushRef="#br0">417 84 6625 0 0,'0'-3'78'0'0,"0"0"0"0"0,-1 0 0 0 0,1 0 1 0 0,0 0-1 0 0,-1 0 0 0 0,0 0 0 0 0,0 0 1 0 0,0 1-1 0 0,0-1 0 0 0,0 0 1 0 0,0 1-1 0 0,-1-1 0 0 0,1 1 0 0 0,-1-1 1 0 0,0 1-1 0 0,0-1 0 0 0,0 1 0 0 0,-3-2 1 0 0,1 0 35 0 0,0 1 1 0 0,-1 1 0 0 0,1-1 0 0 0,-1 0 0 0 0,0 1-1 0 0,0 0 1 0 0,0 0 0 0 0,0 1 0 0 0,-9-3-1 0 0,4 2 11 0 0,0 1-1 0 0,0 0 0 0 0,0 1 1 0 0,-1 0-1 0 0,1 0 0 0 0,0 1 1 0 0,0 0-1 0 0,0 1 0 0 0,0 0 1 0 0,-12 5-1 0 0,8-1-45 0 0,1 1 0 0 0,0 0 0 0 0,1 1 0 0 0,0 1 1 0 0,0 0-1 0 0,1 0 0 0 0,0 1 0 0 0,0 1 0 0 0,1 0 0 0 0,1 0 0 0 0,-16 25 0 0 0,16-22-17 0 0,1 0-1 0 0,1 0 0 0 0,0 1 0 0 0,1 0 0 0 0,1 0 0 0 0,0 1 1 0 0,1 0-1 0 0,0-1 0 0 0,2 1 0 0 0,-2 28 0 0 0,5-35-50 0 0,-1-1 1 0 0,1 1-1 0 0,1-1 0 0 0,0 1 0 0 0,0-1 1 0 0,1 0-1 0 0,0 0 0 0 0,0 0 0 0 0,0 0 0 0 0,1-1 1 0 0,1 1-1 0 0,-1-1 0 0 0,1 0 0 0 0,0 0 1 0 0,1-1-1 0 0,0 1 0 0 0,0-1 0 0 0,0-1 1 0 0,1 1-1 0 0,10 6 0 0 0,-5-4-38 0 0,0-1 0 0 0,1 0 1 0 0,0-1-1 0 0,0 0 0 0 0,0-1 0 0 0,0-1 0 0 0,1 0 0 0 0,0-1 1 0 0,0 0-1 0 0,0-1 0 0 0,22 1 0 0 0,-22-4-216 0 0,-1 0-1 0 0,1 0 0 0 0,-1-1 1 0 0,1-1-1 0 0,14-5 1 0 0,-20 6-67 0 0,-1-1 1 0 0,0 0-1 0 0,1 0 0 0 0,-1-1 1 0 0,-1 0-1 0 0,1 0 0 0 0,0-1 1 0 0,-1 0-1 0 0,0 0 1 0 0,6-7-1 0 0,3-5-845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0.376"/>
    </inkml:context>
    <inkml:brush xml:id="br0">
      <inkml:brushProperty name="width" value="0.1" units="cm"/>
      <inkml:brushProperty name="height" value="0.1" units="cm"/>
    </inkml:brush>
  </inkml:definitions>
  <inkml:trace contextRef="#ctx0" brushRef="#br0">96 292 7229 0 0,'-83'-7'355'0'0,"70"10"-40"0"0,19-5-182 0 0,11-5-268 0 0,-1 0 0 0 0,36-8 0 0 0,-5 1-175 0 0,99-34-1669 0 0,-111 34 1233 0 0</inkml:trace>
  <inkml:trace contextRef="#ctx0" brushRef="#br0" timeOffset="1">540 67 7261 0 0,'1'0'9'0'0,"-1"-1"1"0"0,1 1-1 0 0,-1-1 1 0 0,1 1-1 0 0,-1 0 1 0 0,1-1-1 0 0,-1 1 1 0 0,1-1-1 0 0,-1 1 1 0 0,0-1-1 0 0,1 0 1 0 0,-1 1-1 0 0,0-1 1 0 0,1 1-1 0 0,-1-1 1 0 0,0 0-1 0 0,0 1 1 0 0,0-1-1 0 0,1 0 1 0 0,-1 1-1 0 0,0-1 1 0 0,0 1-1 0 0,0-1 1 0 0,0-1-1 0 0,-6-18 1126 0 0,5 19-942 0 0,0-1 1 0 0,1 1 0 0 0,-1-1 0 0 0,1 0 0 0 0,-1 0-1 0 0,1 1 1 0 0,-1-1 0 0 0,1 0 0 0 0,0 0 0 0 0,0 0-1 0 0,0 0 1 0 0,0 1 0 0 0,1-5 0 0 0,-1 6-176 0 0,0 0 1 0 0,0 0 0 0 0,0 0-1 0 0,0-1 1 0 0,0 1 0 0 0,0 0-1 0 0,0 0 1 0 0,1 0 0 0 0,-1 0-1 0 0,0-1 1 0 0,0 1 0 0 0,0 0 0 0 0,0 0-1 0 0,0 0 1 0 0,1 0 0 0 0,-1 0-1 0 0,0-1 1 0 0,0 1 0 0 0,0 0-1 0 0,1 0 1 0 0,-1 0 0 0 0,0 0-1 0 0,0 0 1 0 0,0 0 0 0 0,1 0-1 0 0,-1 0 1 0 0,0 0 0 0 0,0 0-1 0 0,0 0 1 0 0,1 0 0 0 0,-1 0-1 0 0,0 0 1 0 0,0 0 0 0 0,0 0-1 0 0,1 0 1 0 0,-1 0 0 0 0,0 0-1 0 0,0 0 1 0 0,0 0 0 0 0,1 1 0 0 0,-1-1-1 0 0,0 0 1 0 0,0 0 0 0 0,0 0-1 0 0,0 0 1 0 0,1 0 0 0 0,-1 0-1 0 0,0 1 1 0 0,0-1 0 0 0,0 0-1 0 0,0 0 1 0 0,0 0 0 0 0,1 1-1 0 0,-1-1 1 0 0,0 0 0 0 0,0 0-1 0 0,0 0 1 0 0,0 1 0 0 0,0-1-1 0 0,0 0 1 0 0,0 0 0 0 0,0 0-1 0 0,0 1 1 0 0,0-1 0 0 0,0 0-1 0 0,0 0 1 0 0,0 1 0 0 0,6 14 51 0 0,-3-1-1 0 0,0 0 0 0 0,-1 1 0 0 0,0-1 0 0 0,-2 1 0 0 0,1 0 0 0 0,-2-1 0 0 0,0 1 0 0 0,-6 26 0 0 0,-5 9 163 0 0,-21 57 1 0 0,12-43 21 0 0,19-58-201 0 0,1-1 0 0 0,0 1 0 0 0,0-1 0 0 0,0 1 0 0 0,0 0 0 0 0,1 0 0 0 0,0-1 0 0 0,0 1 0 0 0,1 0 1 0 0,0-1-1 0 0,0 1 0 0 0,2 8 0 0 0,-2-11-17 0 0,0-1 0 0 0,1 1 0 0 0,-1 0 0 0 0,1-1 0 0 0,-1 1 0 0 0,1-1 0 0 0,0 1 0 0 0,0-1 0 0 0,0 0 0 0 0,0 0 0 0 0,0 0 0 0 0,1 0 0 0 0,-1 0 0 0 0,1 0 0 0 0,-1-1 0 0 0,1 1 0 0 0,-1-1 0 0 0,1 1 0 0 0,0-1 0 0 0,0 0 0 0 0,0 0 0 0 0,0-1 0 0 0,-1 1 0 0 0,7 0 0 0 0,9 0 30 0 0,1 0 1 0 0,0-1-1 0 0,0-2 0 0 0,32-5 1 0 0,75-23-2920 0 0,-116 27 2308 0 0,18-6-844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0.704"/>
    </inkml:context>
    <inkml:brush xml:id="br0">
      <inkml:brushProperty name="width" value="0.1" units="cm"/>
      <inkml:brushProperty name="height" value="0.1" units="cm"/>
    </inkml:brush>
  </inkml:definitions>
  <inkml:trace contextRef="#ctx0" brushRef="#br0">0 104 10917 0 0,'0'0'2228'0'0,"3"-3"-2144"0"0,4-3-74 0 0,1 1 0 0 0,0-1 0 0 0,0 1 0 0 0,0 0 0 0 0,1 1 0 0 0,17-7 0 0 0,63-15-88 0 0,-45 15-243 0 0,-26 6-427 0 0,32-2-1 0 0,-9 1-695 0 0,-18 3 170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1.198"/>
    </inkml:context>
    <inkml:brush xml:id="br0">
      <inkml:brushProperty name="width" value="0.1" units="cm"/>
      <inkml:brushProperty name="height" value="0.1" units="cm"/>
    </inkml:brush>
  </inkml:definitions>
  <inkml:trace contextRef="#ctx0" brushRef="#br0">176 166 9265 0 0,'-34'-1'281'0'0,"28"2"-110"0"0,-1-1 1 0 0,0 0-1 0 0,1-1 0 0 0,-10-1 1 0 0,15 2-101 0 0,-1-1 0 0 0,1 1 0 0 0,-1 0 0 0 0,1 0 0 0 0,-1-1 0 0 0,1 1 0 0 0,-1 0 0 0 0,1 1 0 0 0,0-1 0 0 0,-1 0 0 0 0,1 0 0 0 0,-1 1 0 0 0,1-1 0 0 0,-1 0 0 0 0,1 1 0 0 0,0 0 0 0 0,-1-1 0 0 0,1 1 0 0 0,0 0 0 0 0,-2 1 0 0 0,1 0-25 0 0,0 0-1 0 0,0 0 1 0 0,1 0 0 0 0,-1 0 0 0 0,1 0-1 0 0,0 0 1 0 0,-1 1 0 0 0,1-1 0 0 0,0 1 0 0 0,0-1-1 0 0,0 3 1 0 0,-2 9-13 0 0,1 0-1 0 0,0 1 1 0 0,0 23-1 0 0,2-26 77 0 0,1 115 245 0 0,1-81-305 0 0,-2 1 1 0 0,-2-1-1 0 0,-12 75 1 0 0,13-116-53 0 0,-1 0-1 0 0,1 0 1 0 0,-1 0 0 0 0,0 0-1 0 0,0 0 1 0 0,-5 8 0 0 0,3-14-263 0 0,1-8 0 0 0,-1-10-125 0 0,3 3 12 0 0,0-1 0 0 0,3-20 0 0 0,-1 3-59 0 0,0 13 229 0 0,1 1 1 0 0,7-27-1 0 0,-1 0-28 0 0,-4 23 169 0 0,25-151-185 0 0,-23 149 228 0 0,1 0 0 0 0,1 0 0 0 0,2 1 0 0 0,18-37 0 0 0,-24 55 15 0 0,1 0 0 0 0,-1 1 0 0 0,1-1 0 0 0,0 1 1 0 0,0 0-1 0 0,1 0 0 0 0,0 0 0 0 0,12-9 0 0 0,-13 12 8 0 0,0 0 0 0 0,1 0 0 0 0,-1 1-1 0 0,1 0 1 0 0,0 0 0 0 0,0 0 0 0 0,0 0-1 0 0,0 1 1 0 0,0 0 0 0 0,0 0 0 0 0,0 1-1 0 0,9 0 1 0 0,8 1 53 0 0,0 1-1 0 0,0 1 1 0 0,0 1-1 0 0,0 1 1 0 0,-1 1-1 0 0,0 1 1 0 0,42 19-1 0 0,-62-25-37 0 0,0 0 0 0 0,0 0 0 0 0,0 0 0 0 0,1 1 0 0 0,-1-1 0 0 0,-1 0 0 0 0,1 1 0 0 0,0-1 0 0 0,0 1 1 0 0,-1 0-1 0 0,1-1 0 0 0,0 1 0 0 0,-1 0 0 0 0,0 0 0 0 0,1 0 0 0 0,-1 0 0 0 0,0 0 0 0 0,0 0 0 0 0,0 1 0 0 0,-1-1 0 0 0,1 0 0 0 0,0 0 0 0 0,-1 1 0 0 0,1-1 0 0 0,-1 1 0 0 0,0-1 0 0 0,0 0 0 0 0,0 1 0 0 0,0-1 0 0 0,0 0 0 0 0,-1 1 0 0 0,1-1 0 0 0,-1 0 0 0 0,1 1 0 0 0,-1-1 0 0 0,0 0 0 0 0,0 0 0 0 0,0 0 0 0 0,0 1 0 0 0,0-1 0 0 0,-1 0 0 0 0,-1 2 0 0 0,-6 8 70 0 0,0 0-1 0 0,-1-1 1 0 0,-1 0-1 0 0,0 0 1 0 0,-13 9-1 0 0,16-14-73 0 0,3-2-10 0 0,0 0 0 0 0,0 0 0 0 0,1 1-1 0 0,-8 8 1 0 0,12-13 2 0 0,-1 1-1 0 0,1 0 0 0 0,-1-1 1 0 0,1 1-1 0 0,-1 0 1 0 0,1 0-1 0 0,0-1 1 0 0,-1 1-1 0 0,1 0 0 0 0,0 0 1 0 0,0 0-1 0 0,-1-1 1 0 0,1 1-1 0 0,0 0 1 0 0,0 0-1 0 0,0 0 1 0 0,0 0-1 0 0,0 0 0 0 0,0-1 1 0 0,0 1-1 0 0,1 0 1 0 0,-1 0-1 0 0,0 0 1 0 0,0 0-1 0 0,1-1 0 0 0,-1 1 1 0 0,0 0-1 0 0,1 0 1 0 0,-1-1-1 0 0,1 1 1 0 0,-1 0-1 0 0,1-1 0 0 0,-1 1 1 0 0,1 0-1 0 0,-1-1 1 0 0,1 1-1 0 0,0-1 1 0 0,-1 1-1 0 0,1-1 0 0 0,0 1 1 0 0,1 0-1 0 0,79 62 26 0 0,-75-59-28 0 0,0 1 0 0 0,0 0 0 0 0,0 0 0 0 0,-1 1 0 0 0,1 0 0 0 0,-2-1 0 0 0,1 2 0 0 0,-1-1 0 0 0,1 1 0 0 0,-2-1 0 0 0,1 1 0 0 0,-1 0 0 0 0,0 0 0 0 0,0 1 0 0 0,1 8 0 0 0,-4-14 7 0 0,0 1 1 0 0,0-1 0 0 0,0 0-1 0 0,-1 0 1 0 0,1 0-1 0 0,0 0 1 0 0,-1 0 0 0 0,0 0-1 0 0,1 0 1 0 0,-1 0 0 0 0,0 0-1 0 0,0 0 1 0 0,0 0-1 0 0,-1-1 1 0 0,1 1 0 0 0,0 0-1 0 0,0-1 1 0 0,-1 1 0 0 0,1-1-1 0 0,-1 1 1 0 0,0-1 0 0 0,-2 2-1 0 0,-5 3 54 0 0,0-1 1 0 0,-1 0-1 0 0,-13 6 0 0 0,0-1 1 0 0,-2 2-19 0 0,0-1 1 0 0,-39 11-1 0 0,51-18-70 0 0,-1-1 0 0 0,0 0-1 0 0,0-1 1 0 0,0-1 0 0 0,0 0 0 0 0,-24-2 0 0 0,35 1-44 0 0,1 0 0 0 0,0-1 0 0 0,-1 1 1 0 0,1-1-1 0 0,0 1 0 0 0,0-1 0 0 0,0 0 0 0 0,-1 0 1 0 0,1 0-1 0 0,0 0 0 0 0,-3-3 0 0 0,4 3-1 0 0,0 0 0 0 0,1 0-1 0 0,-1 0 1 0 0,0 1 0 0 0,1-1-1 0 0,-1 0 1 0 0,1 0-1 0 0,-1 0 1 0 0,1-1 0 0 0,-1 1-1 0 0,1 0 1 0 0,0 0 0 0 0,-1 0-1 0 0,1 0 1 0 0,0 0 0 0 0,0 0-1 0 0,0 0 1 0 0,0-1 0 0 0,0 1-1 0 0,0 0 1 0 0,0 0 0 0 0,1 0-1 0 0,-1 0 1 0 0,0 0-1 0 0,0 0 1 0 0,1-2 0 0 0,7-9-1014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1.526"/>
    </inkml:context>
    <inkml:brush xml:id="br0">
      <inkml:brushProperty name="width" value="0.1" units="cm"/>
      <inkml:brushProperty name="height" value="0.1" units="cm"/>
    </inkml:brush>
  </inkml:definitions>
  <inkml:trace contextRef="#ctx0" brushRef="#br0">12 1 9097 0 0,'0'0'102'0'0,"9"3"886"0"0,4 30 926 0 0,-3-1-1176 0 0,-2 1 1 0 0,8 53-1 0 0,-15-70-638 0 0,-1 0 0 0 0,0 0 0 0 0,0 0 0 0 0,-2 0 0 0 0,0 0 0 0 0,-1-1-1 0 0,-9 29 1 0 0,-7 4-11 0 0,14-39-75 0 0,0 1 1 0 0,1 0 0 0 0,0 0 0 0 0,1 1 0 0 0,0-1-1 0 0,1 1 1 0 0,-2 18 0 0 0,4-28-12 0 0,0 1 0 0 0,0 0 0 0 0,0-1 1 0 0,0 1-1 0 0,0 0 0 0 0,0 0 0 0 0,1-1 0 0 0,-1 1 0 0 0,1-1 0 0 0,-1 1 0 0 0,1 0 1 0 0,0-1-1 0 0,0 1 0 0 0,-1-1 0 0 0,1 1 0 0 0,0-1 0 0 0,0 0 0 0 0,0 1 0 0 0,1-1 0 0 0,-1 0 1 0 0,0 0-1 0 0,2 2 0 0 0,-1-2 1 0 0,1 0 1 0 0,-1 0-1 0 0,1 0 1 0 0,-1 0-1 0 0,1-1 1 0 0,-1 1-1 0 0,1-1 1 0 0,-1 0-1 0 0,1 1 1 0 0,0-1-1 0 0,-1 0 1 0 0,1 0-1 0 0,2-1 1 0 0,7-1-56 0 0,-1-1 0 0 0,0 0 0 0 0,0 0 1 0 0,0-1-1 0 0,13-7 0 0 0,28-15-576 0 0,-19 9-1512 0 0,50-20 0 0 0,-61 31 857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1.964"/>
    </inkml:context>
    <inkml:brush xml:id="br0">
      <inkml:brushProperty name="width" value="0.1" units="cm"/>
      <inkml:brushProperty name="height" value="0.1" units="cm"/>
    </inkml:brush>
  </inkml:definitions>
  <inkml:trace contextRef="#ctx0" brushRef="#br0">67 277 10881 0 0,'-5'-5'451'0'0,"0"1"0"0"0,-1-1 0 0 0,0 1 1 0 0,0 0-1 0 0,-11-6 0 0 0,-1 0 1723 0 0,15 8-1308 0 0,5 15-839 0 0,1 90 283 0 0,19 119-1 0 0,-21-170-2832 0 0,0-81 1661 0 0,7-35-1 0 0,1-6 379 0 0,-4-2 377 0 0,3 1 0 0 0,33-132 0 0 0,-37 190 134 0 0,1-1 0 0 0,0 1 0 0 0,13-23-1 0 0,-16 32-17 0 0,0 1 0 0 0,0 0 0 0 0,1 0 0 0 0,0-1-1 0 0,-1 2 1 0 0,1-1 0 0 0,0 0 0 0 0,4-2 0 0 0,-6 4-8 0 0,1 0 1 0 0,0 0 0 0 0,-1 0 0 0 0,1 1 0 0 0,0-1 0 0 0,0 0 0 0 0,-1 1 0 0 0,1-1 0 0 0,0 1 0 0 0,0 0 0 0 0,0 0-1 0 0,0 0 1 0 0,0 0 0 0 0,-1 0 0 0 0,1 0 0 0 0,0 0 0 0 0,0 0 0 0 0,2 1 0 0 0,-1 1-8 0 0,0-1 0 0 0,0 0 0 0 0,0 1 0 0 0,0 0 0 0 0,0 0 0 0 0,-1-1 0 0 0,1 2 0 0 0,-1-1 0 0 0,1 0 0 0 0,-1 0 0 0 0,0 1 0 0 0,0 0 0 0 0,0-1 0 0 0,0 1 0 0 0,0 0 0 0 0,0 0 0 0 0,-1 0 0 0 0,0 0 0 0 0,1 0 0 0 0,-1 0 0 0 0,0 0-1 0 0,-1 1 1 0 0,2 4 0 0 0,-1 2-14 0 0,1 0-1 0 0,-2-1 0 0 0,1 1 0 0 0,-1 0 0 0 0,-1 0 0 0 0,-2 17 0 0 0,-1-13 92 0 0,0 0 0 0 0,-1 0-1 0 0,-1 0 1 0 0,0-1 0 0 0,-1 0 0 0 0,0 0 0 0 0,-1 0-1 0 0,0-1 1 0 0,-1 0 0 0 0,0-1 0 0 0,-1 0-1 0 0,-12 11 1 0 0,20-20-40 0 0,0 0 0 0 0,0 1 0 0 0,0 0 0 0 0,0-1 0 0 0,1 1-1 0 0,-1 0 1 0 0,1 0 0 0 0,0 0 0 0 0,0 0 0 0 0,0 0 0 0 0,0 0 0 0 0,0 0 0 0 0,1 0-1 0 0,-1 0 1 0 0,1 0 0 0 0,0 1 0 0 0,0-1 0 0 0,0 0 0 0 0,0 0 0 0 0,1 0 0 0 0,-1 1-1 0 0,1-1 1 0 0,0 0 0 0 0,0 0 0 0 0,0 0 0 0 0,0 0 0 0 0,3 5 0 0 0,1 1 19 0 0,0 0 0 0 0,0-1 0 0 0,0 0 0 0 0,1 0 0 0 0,1 0 0 0 0,-1 0 1 0 0,15 11-1 0 0,2-2-361 0 0,1-2 0 0 0,0-1 1 0 0,1-1-1 0 0,44 17 1 0 0,-48-21-638 0 0,11 5-593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6.646"/>
    </inkml:context>
    <inkml:brush xml:id="br0">
      <inkml:brushProperty name="width" value="0.1" units="cm"/>
      <inkml:brushProperty name="height" value="0.1" units="cm"/>
    </inkml:brush>
  </inkml:definitions>
  <inkml:trace contextRef="#ctx0" brushRef="#br0">137 186 7709 0 0,'8'-65'1234'0'0,"-10"37"631"0"0,-1 24-639 0 0,0 18-733 0 0,-35 193 264 0 0,18-115-576 0 0,11-51-169 0 0,-2 0 0 0 0,-18 45 0 0 0,22-73 57 0 0,7-13-70 0 0,0 1 0 0 0,0-1 0 0 0,0 0 0 0 0,-1 0 0 0 0,1 0 0 0 0,0 0 0 0 0,0 0 0 0 0,0 0 1 0 0,0 0-1 0 0,0 0 0 0 0,0 0 0 0 0,0 0 0 0 0,0 0 0 0 0,-1 0 0 0 0,1 0 0 0 0,0 0 0 0 0,0 0 0 0 0,0 0 1 0 0,0 0-1 0 0,0 0 0 0 0,0 0 0 0 0,0 0 0 0 0,-1 0 0 0 0,1 0 0 0 0,0 0 0 0 0,0 0 0 0 0,0 0 0 0 0,0 0 1 0 0,0-1-1 0 0,0 1 0 0 0,0 0 0 0 0,0 0 0 0 0,0 0 0 0 0,-1 0 0 0 0,1 0 0 0 0,0 0 0 0 0,0 0 0 0 0,0 0 1 0 0,0 0-1 0 0,0 0 0 0 0,0-1 0 0 0,0 1 0 0 0,0 0 0 0 0,0 0 0 0 0,0 0 0 0 0,0 0 0 0 0,0 0 1 0 0,0 0-1 0 0,0 0 0 0 0,0-1 0 0 0,0 1 0 0 0,0 0 0 0 0,-3-29-254 0 0,1 10 115 0 0,-4-21 28 0 0,2-1 0 0 0,1 0 0 0 0,2 0 0 0 0,2 0 0 0 0,2 0 0 0 0,2 1 0 0 0,10-45 0 0 0,-12 74 109 0 0,0-1-1 0 0,1 1 0 0 0,0 0 1 0 0,0 0-1 0 0,2 0 1 0 0,-1 1-1 0 0,1-1 1 0 0,9-10-1 0 0,-11 16 1 0 0,0 1 0 0 0,0-1 0 0 0,1 1 0 0 0,-1 0 1 0 0,1 1-1 0 0,0-1 0 0 0,0 1 0 0 0,0 0 0 0 0,0 0 0 0 0,0 0 0 0 0,1 1 0 0 0,-1 0 0 0 0,1 0 0 0 0,0 0 0 0 0,0 1 1 0 0,-1 0-1 0 0,1 0 0 0 0,7 0 0 0 0,-5 1 1 0 0,-1 0 1 0 0,1 0 0 0 0,-1 1-1 0 0,0 0 1 0 0,1 0-1 0 0,-1 1 1 0 0,0 0-1 0 0,0 0 1 0 0,0 1 0 0 0,0 0-1 0 0,0 0 1 0 0,-1 0-1 0 0,7 5 1 0 0,-9-5-1 0 0,1 1 1 0 0,-2-1 0 0 0,1 1-1 0 0,0 0 1 0 0,-1 0-1 0 0,1 0 1 0 0,-1 1 0 0 0,-1-1-1 0 0,1 1 1 0 0,0-1-1 0 0,-1 1 1 0 0,0 0 0 0 0,0 0-1 0 0,-1 0 1 0 0,1 0-1 0 0,-1 0 1 0 0,0 0 0 0 0,0 11-1 0 0,1 9 64 0 0,-1 1 0 0 0,-1-1 0 0 0,-5 26 0 0 0,4-43-51 0 0,0-1 0 0 0,-1 0 0 0 0,0 0 0 0 0,0 1 0 0 0,-1-2-1 0 0,0 1 1 0 0,0 0 0 0 0,-1 0 0 0 0,1-1 0 0 0,-1 0 0 0 0,-1 0 0 0 0,1 0 0 0 0,-1 0 0 0 0,-10 8-1 0 0,7-7-5 0 0,0-1 0 0 0,0 0 0 0 0,0 0 0 0 0,-1-1 0 0 0,0 0 0 0 0,-14 5 0 0 0,32-11 1 0 0,0-1 0 0 0,-1 1-1 0 0,1 0 1 0 0,0 1 0 0 0,-1-1 0 0 0,1 2-1 0 0,14 2 1 0 0,-19-3-4 0 0,-1 1-1 0 0,0 0 0 0 0,1 0 0 0 0,-1 0 1 0 0,1 0-1 0 0,-1 1 0 0 0,0 0 1 0 0,0-1-1 0 0,0 1 0 0 0,5 4 0 0 0,-7-4 5 0 0,1-1 1 0 0,-1 1-1 0 0,0-1 0 0 0,1 1 0 0 0,-1 0 0 0 0,0 0 0 0 0,0 0 0 0 0,0 0 0 0 0,-1-1 0 0 0,1 1 0 0 0,0 0 0 0 0,-1 0 0 0 0,1 1 1 0 0,-1-1-1 0 0,0 0 0 0 0,0 0 0 0 0,1 0 0 0 0,-1 0 0 0 0,-1 0 0 0 0,1 2 0 0 0,-1 6 103 0 0,0-3 23 0 0,1 0 0 0 0,-1 0 0 0 0,-1 1-1 0 0,-3 9 1 0 0,4-15-119 0 0,0 0 0 0 0,0 0 0 0 0,0 1 0 0 0,0-1 1 0 0,-1 0-1 0 0,1-1 0 0 0,-1 1 0 0 0,1 0 0 0 0,-1 0 0 0 0,0-1 0 0 0,1 1 0 0 0,-1-1 0 0 0,0 1 0 0 0,0-1 0 0 0,0 0 0 0 0,0 0 0 0 0,0 0 0 0 0,-3 1 0 0 0,-10 2-250 0 0,0 0 0 0 0,-1-1 0 0 0,1-1 0 0 0,-1-1-1 0 0,1 0 1 0 0,-17-1 0 0 0,-3 0-848 0 0,0-6-389 0 0,9 0 31 0 0,10 7 279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6.986"/>
    </inkml:context>
    <inkml:brush xml:id="br0">
      <inkml:brushProperty name="width" value="0.1" units="cm"/>
      <inkml:brushProperty name="height" value="0.1" units="cm"/>
    </inkml:brush>
  </inkml:definitions>
  <inkml:trace contextRef="#ctx0" brushRef="#br0">59 29 8069 0 0,'6'-7'108'0'0,"-5"6"-21"0"0,0-1 0 0 0,0 0 1 0 0,0 1-1 0 0,1-1 0 0 0,-1 1 1 0 0,1-1-1 0 0,-1 1 0 0 0,1 0 0 0 0,0-1 1 0 0,-1 1-1 0 0,1 0 0 0 0,0 0 1 0 0,0 0-1 0 0,0 1 0 0 0,3-2 1 0 0,-7 5 142 0 0,1 0 0 0 0,0 0 0 0 0,0 1 0 0 0,0-1 0 0 0,0 0 0 0 0,1 0 1 0 0,-1 1-1 0 0,1 3 0 0 0,-3 11 13 0 0,-29 149 470 0 0,16-105-671 0 0,7-34 19 0 0,2 0 0 0 0,1 1 0 0 0,1-1 0 0 0,-1 33 0 0 0,6-57 11 0 0,0-1 0 0 0,0 1 0 0 0,0 0 0 0 0,1-1 0 0 0,-1 0 0 0 0,1 1 0 0 0,0-1 0 0 0,0 1 0 0 0,0-1 0 0 0,1 0 0 0 0,2 6 0 0 0,-2-7-26 0 0,-1-1 0 0 0,0 0 0 0 0,1 1 0 0 0,-1-1 0 0 0,0 0 0 0 0,1 0 0 0 0,0 0 0 0 0,-1 0 0 0 0,1 0 0 0 0,0 0 0 0 0,-1 0 0 0 0,1 0 0 0 0,0-1 0 0 0,0 1 0 0 0,0-1 0 0 0,0 1 0 0 0,-1-1 0 0 0,1 0 0 0 0,0 0 0 0 0,0 0 0 0 0,0 0 0 0 0,4 0 0 0 0,39-7-278 0 0,1-1 1 0 0,-1-3-1 0 0,62-22 0 0 0,-12 3-2135 0 0,-58 20 1112 0 0,-7-1-181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7.485"/>
    </inkml:context>
    <inkml:brush xml:id="br0">
      <inkml:brushProperty name="width" value="0.1" units="cm"/>
      <inkml:brushProperty name="height" value="0.1" units="cm"/>
    </inkml:brush>
  </inkml:definitions>
  <inkml:trace contextRef="#ctx0" brushRef="#br0">1 263 7905 0 0,'9'-19'350'0'0,"-8"14"-42"0"0,1 1-1 0 0,0-1 0 0 0,1 1 1 0 0,-1 0-1 0 0,1-1 0 0 0,0 1 0 0 0,0 0 1 0 0,0 1-1 0 0,0-1 0 0 0,8-6 1 0 0,-10 13-138 0 0,0 0 0 0 0,0-1 0 0 0,0 1 1 0 0,0 0-1 0 0,-1 0 0 0 0,1-1 1 0 0,-1 1-1 0 0,0 0 0 0 0,1 0 0 0 0,-1 3 1 0 0,0-5-60 0 0,9 85 1293 0 0,-3-35-1011 0 0,-2-1-1 0 0,-4 88 0 0 0,-1-133-397 0 0,-1 25-658 0 0,-12 49 0 0 0,14-79 618 0 0,0 0 1 0 0,0 0-1 0 0,0 1 0 0 0,0-1 1 0 0,0 0-1 0 0,0 0 1 0 0,0 0-1 0 0,0 0 0 0 0,0 1 1 0 0,0-1-1 0 0,0 0 0 0 0,0 0 1 0 0,0 0-1 0 0,-1 0 0 0 0,1 0 1 0 0,0 0-1 0 0,0 1 0 0 0,0-1 1 0 0,0 0-1 0 0,0 0 1 0 0,0 0-1 0 0,-1 0 0 0 0,1 0 1 0 0,0 0-1 0 0,0 0 0 0 0,0 0 1 0 0,0 0-1 0 0,0 0 0 0 0,-1 1 1 0 0,1-1-1 0 0,0 0 1 0 0,0 0-1 0 0,0 0 0 0 0,0 0 1 0 0,0 0-1 0 0,-1 0 0 0 0,1 0 1 0 0,0 0-1 0 0,0 0 0 0 0,0 0 1 0 0,0 0-1 0 0,-1 0 0 0 0,1-1 1 0 0,0 1-1 0 0,0 0 1 0 0,0 0-1 0 0,0 0 0 0 0,0 0 1 0 0,-1 0-1 0 0,1 0 0 0 0,0 0 1 0 0,0 0-1 0 0,0 0 0 0 0,0-1 1 0 0,0 1-1 0 0,0 0 0 0 0,-1 0 1 0 0,-9-14-1661 0 0,-8-21-216 0 0,15 20 1717 0 0,0 0 0 0 0,1 0 0 0 0,0 0 0 0 0,2 0 0 0 0,1-27 0 0 0,-1-9 89 0 0,-2-15 52 0 0,-2-13 249 0 0,9-99 0 0 0,-5 170-106 0 0,1 1 0 0 0,1-1 0 0 0,-1 1-1 0 0,1-1 1 0 0,1 1 0 0 0,-1 0 0 0 0,1 0 0 0 0,0 0-1 0 0,1 0 1 0 0,0 1 0 0 0,7-11 0 0 0,-8 14-37 0 0,0 0 0 0 0,0 0 1 0 0,0 1-1 0 0,0-1 1 0 0,0 1-1 0 0,0 0 0 0 0,1 0 1 0 0,-1 0-1 0 0,1 0 0 0 0,-1 1 1 0 0,1 0-1 0 0,0-1 0 0 0,-1 1 1 0 0,1 1-1 0 0,0-1 1 0 0,0 0-1 0 0,0 1 0 0 0,0 0 1 0 0,0 0-1 0 0,0 0 0 0 0,-1 0 1 0 0,1 1-1 0 0,0-1 1 0 0,6 3-1 0 0,-2-1-14 0 0,-1 0 0 0 0,0 1 1 0 0,0 0-1 0 0,1 0 0 0 0,-2 1 0 0 0,1 0 0 0 0,0 0 1 0 0,-1 1-1 0 0,0-1 0 0 0,0 1 0 0 0,0 1 1 0 0,-1-1-1 0 0,1 1 0 0 0,-1 0 0 0 0,-1 0 0 0 0,1 1 1 0 0,-1-1-1 0 0,0 1 0 0 0,-1 0 0 0 0,1 0 1 0 0,3 12-1 0 0,-5-12 2 0 0,-1-1 0 0 0,1 1 0 0 0,-1-1 0 0 0,-1 1 0 0 0,1 0 0 0 0,-1 0 0 0 0,0-1 0 0 0,0 1 0 0 0,-1 0 0 0 0,0-1 0 0 0,0 1 0 0 0,-1-1 0 0 0,0 1 0 0 0,0-1 0 0 0,0 1 0 0 0,-1-1 0 0 0,0 0 0 0 0,0 0 0 0 0,0 0 0 0 0,-1-1 0 0 0,0 1 0 0 0,0-1 0 0 0,-1 0 0 0 0,1 0 0 0 0,-9 6 0 0 0,-3 2 1 0 0,-2-1 1 0 0,1-1 0 0 0,-2 0 0 0 0,0-2 0 0 0,0 0-1 0 0,-28 9 1 0 0,31-10 152 0 0,16-8-177 0 0,0 0 1 0 0,0 0-1 0 0,-1 0 0 0 0,1 0 1 0 0,0 1-1 0 0,0-1 0 0 0,0 0 1 0 0,0 0-1 0 0,0 0 0 0 0,0 0 1 0 0,0 1-1 0 0,0-1 0 0 0,0 0 1 0 0,0 0-1 0 0,0 0 0 0 0,0 0 1 0 0,0 1-1 0 0,0-1 0 0 0,0 0 1 0 0,0 0-1 0 0,0 0 0 0 0,0 1 1 0 0,0-1-1 0 0,0 0 0 0 0,0 0 1 0 0,0 0-1 0 0,0 0 0 0 0,0 1 1 0 0,0-1-1 0 0,0 0 0 0 0,0 0 1 0 0,0 0-1 0 0,0 0 0 0 0,0 1 1 0 0,1-1-1 0 0,-1 0 0 0 0,0 0 1 0 0,0 0-1 0 0,0 0 0 0 0,0 0 1 0 0,1 1-1 0 0,27 9 701 0 0,-12-5-594 0 0,53 22 243 0 0,111 61-1 0 0,-49-24-3319 0 0,-118-57 1814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7.812"/>
    </inkml:context>
    <inkml:brush xml:id="br0">
      <inkml:brushProperty name="width" value="0.1" units="cm"/>
      <inkml:brushProperty name="height" value="0.1" units="cm"/>
    </inkml:brush>
  </inkml:definitions>
  <inkml:trace contextRef="#ctx0" brushRef="#br0">24 62 9741 0 0,'-24'-3'761'0'0,"24"3"-707"0"0,0 0 0 0 0,0-1-1 0 0,0 1 1 0 0,0 0 0 0 0,0 0-1 0 0,1-1 1 0 0,-1 1 0 0 0,0 0-1 0 0,0 0 1 0 0,0 0 0 0 0,0-1-1 0 0,0 1 1 0 0,0 0 0 0 0,0 0-1 0 0,1 0 1 0 0,-1-1 0 0 0,0 1-1 0 0,0 0 1 0 0,0 0 0 0 0,0 0-1 0 0,1 0 1 0 0,-1-1 0 0 0,0 1-1 0 0,0 0 1 0 0,0 0 0 0 0,1 0-1 0 0,-1 0 1 0 0,0 0 0 0 0,0 0-1 0 0,0 0 1 0 0,1 0 0 0 0,25-7 558 0 0,32-7-568 0 0,95-16-2484 0 0,-126 28 1201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7.310"/>
    </inkml:context>
    <inkml:brush xml:id="br0">
      <inkml:brushProperty name="width" value="0.1" units="cm"/>
      <inkml:brushProperty name="height" value="0.1" units="cm"/>
    </inkml:brush>
  </inkml:definitions>
  <inkml:trace contextRef="#ctx0" brushRef="#br0">44 22 7613 0 0,'-4'-3'14'0'0,"2"1"211"0"0,0 0-1 0 0,0 0 1 0 0,0 0-1 0 0,-1 1 1 0 0,1-1-1 0 0,0 1 1 0 0,-1 0-1 0 0,1 0 0 0 0,-1 0 1 0 0,0 0-1 0 0,1 0 1 0 0,-1 0-1 0 0,-5 0 1 0 0,8 4-61 0 0,0-1 1 0 0,-1 1-1 0 0,1 0 1 0 0,0-1-1 0 0,0 1 1 0 0,1 0-1 0 0,-1-1 1 0 0,1 1-1 0 0,-1-1 1 0 0,1 1 0 0 0,1 4-1 0 0,2 8 86 0 0,11 134 1029 0 0,5 42-981 0 0,-19-175-968 0 0,0 1-1 0 0,-2 30 0 0 0,-1-29-336 0 0,1 2-516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8.357"/>
    </inkml:context>
    <inkml:brush xml:id="br0">
      <inkml:brushProperty name="width" value="0.1" units="cm"/>
      <inkml:brushProperty name="height" value="0.1" units="cm"/>
    </inkml:brush>
  </inkml:definitions>
  <inkml:trace contextRef="#ctx0" brushRef="#br0">88 136 10013 0 0,'-54'19'625'0'0,"52"-18"-604"0"0,1 0 0 0 0,-1 0 0 0 0,0 1-1 0 0,0-1 1 0 0,0 1 0 0 0,1-1-1 0 0,-1 1 1 0 0,1 0 0 0 0,0 0 0 0 0,-1-1-1 0 0,1 1 1 0 0,0 0 0 0 0,0 0 0 0 0,0 0-1 0 0,0 1 1 0 0,0-1 0 0 0,1 0 0 0 0,-1 0-1 0 0,0 0 1 0 0,1 1 0 0 0,0-1 0 0 0,0 3-1 0 0,-2 5-17 0 0,2 0 0 0 0,0 1 0 0 0,1 15 0 0 0,4 0 11 0 0,0-1 0 0 0,1 0 0 0 0,11 26-1 0 0,11 43-6 0 0,-25-83 0 0 0,-1 1 1 0 0,-1-1-1 0 0,0 0 0 0 0,-1 1 1 0 0,0-1-1 0 0,-2 16 0 0 0,2-23 2 0 0,-1 0-1 0 0,0 0 0 0 0,0 0 1 0 0,0 0-1 0 0,0 0 0 0 0,-3 5 1 0 0,4-9-11 0 0,0 0 1 0 0,0 1-1 0 0,-1-1 1 0 0,1 0-1 0 0,0 0 1 0 0,0 1-1 0 0,-1-1 1 0 0,1 0-1 0 0,0 1 1 0 0,0-1-1 0 0,-1 0 1 0 0,1 0-1 0 0,0 0 1 0 0,-1 1-1 0 0,1-1 0 0 0,0 0 1 0 0,-1 0-1 0 0,1 0 1 0 0,0 0-1 0 0,-1 0 1 0 0,1 0-1 0 0,0 0 1 0 0,-1 0-1 0 0,1 1 1 0 0,0-1-1 0 0,-1 0 1 0 0,1-1-1 0 0,-1 1 1 0 0,0 0-13 0 0,0-1 0 0 0,0 1 0 0 0,0-1 0 0 0,0 0 0 0 0,0 1 0 0 0,0-1 1 0 0,0 0-1 0 0,1 0 0 0 0,-1 1 0 0 0,0-1 0 0 0,0 0 0 0 0,1 0 0 0 0,-2-2 0 0 0,-4-8-53 0 0,0 0-1 0 0,1 0 0 0 0,0 0 1 0 0,1-1-1 0 0,0 0 0 0 0,1 0 1 0 0,0 0-1 0 0,1 0 0 0 0,0 0 1 0 0,1-14-1 0 0,0-15 31 0 0,9-69 0 0 0,-5 84 32 0 0,1 0 1 0 0,2 0 0 0 0,16-46-1 0 0,-18 61 2 0 0,1-1 0 0 0,0 1 0 0 0,1 0 0 0 0,0 0 0 0 0,0 1 0 0 0,1 0 1 0 0,1 0-1 0 0,0 0 0 0 0,0 1 0 0 0,12-10 0 0 0,-15 15 1 0 0,0 1-1 0 0,0 0 1 0 0,0 0 0 0 0,0 0 0 0 0,0 1 0 0 0,0-1 0 0 0,1 1 0 0 0,-1 0 0 0 0,1 1 0 0 0,0 0 0 0 0,-1-1-1 0 0,1 2 1 0 0,0-1 0 0 0,0 1 0 0 0,0 0 0 0 0,-1 0 0 0 0,1 0 0 0 0,0 1 0 0 0,0 0 0 0 0,-1 0 0 0 0,1 1-1 0 0,0-1 1 0 0,-1 1 0 0 0,9 5 0 0 0,-8-4 2 0 0,0 1-1 0 0,0-1 1 0 0,0 2-1 0 0,-1-1 1 0 0,0 0-1 0 0,0 1 1 0 0,0 0-1 0 0,-1 0 1 0 0,0 1-1 0 0,1-1 1 0 0,-2 1-1 0 0,1 0 1 0 0,-1 0-1 0 0,0 0 1 0 0,0 0-1 0 0,-1 0 1 0 0,1 1-1 0 0,-2 0 1 0 0,1-1-1 0 0,1 11 1 0 0,-3-8 35 0 0,1 0-1 0 0,-1 0 1 0 0,-1 0 0 0 0,0 0-1 0 0,0 0 1 0 0,-1-1 0 0 0,0 1-1 0 0,0 0 1 0 0,-1-1 0 0 0,0 0 0 0 0,-1 1-1 0 0,0-1 1 0 0,0 0 0 0 0,-1-1-1 0 0,0 1 1 0 0,0-1 0 0 0,0 0-1 0 0,-1 0 1 0 0,0-1 0 0 0,-1 0-1 0 0,0 0 1 0 0,1 0 0 0 0,-2-1 0 0 0,1 0-1 0 0,-1 0 1 0 0,1-1 0 0 0,-1 0-1 0 0,-13 5 1 0 0,15-7-25 0 0,3-1 3 0 0,-1 1 0 0 0,0-1 1 0 0,0 0-1 0 0,1 0 0 0 0,-1 0 0 0 0,-6 0 1 0 0,57-14 588 0 0,-20 10-569 0 0,0 1 0 0 0,1 2 1 0 0,38 3-1 0 0,-55-2-19 0 0,-1 1 0 0 0,1 0 0 0 0,-1 0-1 0 0,0 1 1 0 0,0 1 0 0 0,0 0 0 0 0,0 0 0 0 0,0 1 0 0 0,-1 0 0 0 0,0 0 0 0 0,15 13 0 0 0,-21-16 3 0 0,-1 0 0 0 0,1 0 1 0 0,-1 0-1 0 0,0 0 0 0 0,0 1 0 0 0,0-1 1 0 0,0 1-1 0 0,0-1 0 0 0,0 1 0 0 0,-1 0 1 0 0,0 0-1 0 0,1 0 0 0 0,-1 0 0 0 0,0 0 1 0 0,0 0-1 0 0,-1 0 0 0 0,1 0 0 0 0,-1 0 1 0 0,1 0-1 0 0,-1 0 0 0 0,0 1 0 0 0,0-1 1 0 0,0 0-1 0 0,-1 0 0 0 0,1 0 0 0 0,-1 0 1 0 0,0 0-1 0 0,0 0 0 0 0,0 0 0 0 0,0 0 1 0 0,0 0-1 0 0,-1 0 0 0 0,1 0 0 0 0,-1 0 1 0 0,0-1-1 0 0,1 1 0 0 0,-4 2 0 0 0,-2 3 40 0 0,0-1 0 0 0,0 0 0 0 0,-1-1-1 0 0,0 1 1 0 0,0-1 0 0 0,0-1-1 0 0,-1 1 1 0 0,0-2 0 0 0,0 1 0 0 0,-16 4-1 0 0,12-4-189 0 0,-1-1 0 0 0,0-1 0 0 0,0 0-1 0 0,0-1 1 0 0,0 0 0 0 0,0-1 0 0 0,0-1-1 0 0,0 0 1 0 0,0-1 0 0 0,-1-1 0 0 0,1 0-1 0 0,0-1 1 0 0,1 0 0 0 0,-1-1 0 0 0,1-1-1 0 0,-1 0 1 0 0,-13-8 0 0 0,25 12-23 0 0,1 0-1 0 0,-1 0 1 0 0,0 0 0 0 0,1-1-1 0 0,-1 1 1 0 0,1-1 0 0 0,-1 1-1 0 0,1-1 1 0 0,0 1 0 0 0,-1-1-1 0 0,1 0 1 0 0,0 0-1 0 0,0 0 1 0 0,0 0 0 0 0,1 0-1 0 0,-1 1 1 0 0,-1-5 0 0 0,0-6-978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9.367"/>
    </inkml:context>
    <inkml:brush xml:id="br0">
      <inkml:brushProperty name="width" value="0.1" units="cm"/>
      <inkml:brushProperty name="height" value="0.1" units="cm"/>
    </inkml:brush>
  </inkml:definitions>
  <inkml:trace contextRef="#ctx0" brushRef="#br0">0 38 9029 0 0,'1'-15'493'0'0,"-2"-7"2704"0"0,21 99 736 0 0,3 14-3990 0 0,-15-65 170 0 0,-1 0 0 0 0,-1 0 0 0 0,-2 0 0 0 0,-1 1 1 0 0,-1 0-1 0 0,-1 0 0 0 0,-1-1 0 0 0,-1 1 0 0 0,-9 48 0 0 0,9-74-113 0 0,-3 19 6 0 0,4-12 4 0 0,2-6 6 0 0,-1-3-12 0 0,0 1-1 0 0,0-1 1 0 0,0 0 0 0 0,-1-1-1 0 0,1 1 1 0 0,0 0-1 0 0,-1 0 1 0 0,1 0 0 0 0,-1 0-1 0 0,1 0 1 0 0,-1-1-1 0 0,1 1 1 0 0,-1 0 0 0 0,0 0-1 0 0,0-1 1 0 0,0 1-1 0 0,1 0 1 0 0,-1 0 0 0 0,0-1-1 0 0,-1 1 1 0 0,1 0-1 0 0,0-1 1 0 0,0 1 0 0 0,-1-2-1 0 0,1 2-6 0 0,-1 0-1 0 0,1 0 0 0 0,0-1 1 0 0,0 1-1 0 0,-1 0 0 0 0,1 0 1 0 0,0-1-1 0 0,0 1 0 0 0,1 0 1 0 0,-1-1-1 0 0,0 1 1 0 0,0 0-1 0 0,0 0 0 0 0,1-1 1 0 0,-1 1-1 0 0,1 0 0 0 0,-1 0 1 0 0,1 0-1 0 0,0 0 0 0 0,-1 0 1 0 0,1-1-1 0 0,0 1 1 0 0,0 0-1 0 0,-1 0 0 0 0,1 1 1 0 0,0-1-1 0 0,1-1 0 0 0,9-3-21 0 0,0 1-1 0 0,0 0 1 0 0,0 0-1 0 0,0 1 1 0 0,0 0-1 0 0,1 1 0 0 0,0 1 1 0 0,22-1-1 0 0,4 4-3 0 0,54 8 0 0 0,-22-1 2 0 0,-39-4 36 0 0,15 1 17 0 0,-67-14-3791 0 0,9 5 2153 0 0,-2 1-200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0.220"/>
    </inkml:context>
    <inkml:brush xml:id="br0">
      <inkml:brushProperty name="width" value="0.1" units="cm"/>
      <inkml:brushProperty name="height" value="0.1" units="cm"/>
    </inkml:brush>
  </inkml:definitions>
  <inkml:trace contextRef="#ctx0" brushRef="#br0">6 3 7937 0 0,'-6'-2'1332'0'0,"12"4"785"0"0,19 67-710 0 0,-18-44-1381 0 0,2 0 1 0 0,1 0 0 0 0,1-1-1 0 0,1 0 1 0 0,23 34 0 0 0,-34-57-113 0 0,0 0 0 0 0,0 1 0 0 0,0-1 1 0 0,0 1-1 0 0,0-1 0 0 0,0 1 1 0 0,0-1-1 0 0,0 1 0 0 0,-1 0 1 0 0,1-1-1 0 0,-1 1 0 0 0,1 0 1 0 0,-1 0-1 0 0,1-1 0 0 0,-1 3 1 0 0,0-2-113 0 0,-1-1 1 0 0,1 0 0 0 0,0 0-1 0 0,-1 0 1 0 0,1 0 0 0 0,-1 1-1 0 0,1-1 1 0 0,-1 0 0 0 0,0 0-1 0 0,1 0 1 0 0,-1 0 0 0 0,-1 1-1 0 0,0 0-15 0 0,4-7-92 0 0,-1 0-1 0 0,0-1 1 0 0,-1 1 0 0 0,1 0 0 0 0,-1-1 0 0 0,0 1-1 0 0,0 0 1 0 0,-2-6 0 0 0,2 0-282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1.026"/>
    </inkml:context>
    <inkml:brush xml:id="br0">
      <inkml:brushProperty name="width" value="0.1" units="cm"/>
      <inkml:brushProperty name="height" value="0.1" units="cm"/>
    </inkml:brush>
  </inkml:definitions>
  <inkml:trace contextRef="#ctx0" brushRef="#br0">1 32 5789 0 0,'0'0'560'0'0,"9"-31"-120"0"0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1.352"/>
    </inkml:context>
    <inkml:brush xml:id="br0">
      <inkml:brushProperty name="width" value="0.1" units="cm"/>
      <inkml:brushProperty name="height" value="0.1" units="cm"/>
    </inkml:brush>
  </inkml:definitions>
  <inkml:trace contextRef="#ctx0" brushRef="#br0">0 1 6097 0 0,'0'0'230'0'0,"0"5"76"0"0,0 10-183 0 0,0-3 2446 0 0,7-9-2093 0 0,22 10 91 0 0,-22-10 461 0 0,15-2-634 0 0,67 2-97 0 0,-74-3-262 0 0,-1 0-1 0 0,0-1 1 0 0,1-1 0 0 0,-1-1-1 0 0,0 0 1 0 0,0 0 0 0 0,22-10-1 0 0,0 0-672 0 0,7 8-2008 0 0,-39 5 1717 0 0,-3 4-149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1.691"/>
    </inkml:context>
    <inkml:brush xml:id="br0">
      <inkml:brushProperty name="width" value="0.1" units="cm"/>
      <inkml:brushProperty name="height" value="0.1" units="cm"/>
    </inkml:brush>
  </inkml:definitions>
  <inkml:trace contextRef="#ctx0" brushRef="#br0">1 126 8001 0 0,'6'-1'-142'0'0,"102"-33"806"0"0,19-4 165 0 0,-81 22-1202 0 0,1 3 0 0 0,62-10 0 0 0,-90 22-351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2.065"/>
    </inkml:context>
    <inkml:brush xml:id="br0">
      <inkml:brushProperty name="width" value="0.1" units="cm"/>
      <inkml:brushProperty name="height" value="0.1" units="cm"/>
    </inkml:brush>
  </inkml:definitions>
  <inkml:trace contextRef="#ctx0" brushRef="#br0">63 264 8069 0 0,'0'0'116'0'0,"-10"3"6"0"0,-27 11 12 0 0,28-11 375 0 0,8 4-418 0 0,-1 0-71 0 0,-2 18 103 0 0,16-3-29 0 0,39 70-8 0 0,-21-41 97 0 0,-27-46-142 0 0,1 1 1 0 0,-1-1-1 0 0,0 1 0 0 0,-1 0 1 0 0,3 9-1 0 0,-4-13-38 0 0,-1 0 0 0 0,1 0 0 0 0,-1 0 1 0 0,0 0-1 0 0,0 0 0 0 0,1 0 0 0 0,-2 0 0 0 0,1 0 0 0 0,0 0 1 0 0,0 0-1 0 0,-1 0 0 0 0,1 0 0 0 0,-1 0 0 0 0,1 0 1 0 0,-1 0-1 0 0,-1 3 0 0 0,-1 0 15 0 0,3-4-17 0 0,0-1 0 0 0,0 0 1 0 0,0 0-1 0 0,0 0 0 0 0,0 1 0 0 0,0-1 1 0 0,0 0-1 0 0,0 0 0 0 0,0 0 0 0 0,0 1 0 0 0,0-1 1 0 0,0 0-1 0 0,0 0 0 0 0,0 0 0 0 0,0 1 1 0 0,0-1-1 0 0,0 0 0 0 0,0 0 0 0 0,0 0 0 0 0,-1 0 1 0 0,1 1-1 0 0,0-1 0 0 0,0 0 0 0 0,0 0 1 0 0,0 0-1 0 0,0 0 0 0 0,-1 0 0 0 0,1 1 1 0 0,0-1-1 0 0,0 0 0 0 0,0 0 0 0 0,0 0 0 0 0,-1 0 1 0 0,1 0-1 0 0,0 0 0 0 0,0 0 0 0 0,0 0 1 0 0,-1 0-1 0 0,1 0 0 0 0,0 0 0 0 0,0 0 1 0 0,0 0-1 0 0,-1 0 0 0 0,1 0 0 0 0,0 0 0 0 0,0 0 1 0 0,0 0-1 0 0,-1 0 0 0 0,1 0 0 0 0,0 0 1 0 0,-23-4 133 0 0,18-15-72 0 0,-14-58-18 0 0,15 58 29 0 0,7-19 30 0 0,11-120 46 0 0,-13 148-120 0 0,-1-1 1 0 0,2 1-1 0 0,0-1 0 0 0,0 1 1 0 0,7-19-1 0 0,-4 15 25 0 0,0 1 0 0 0,0 1 0 0 0,0 0 0 0 0,1 0 0 0 0,0 0 0 0 0,1 1 0 0 0,1 0-1 0 0,13-15 1 0 0,-16 21-46 0 0,1-1-1 0 0,0 1 1 0 0,0 0-1 0 0,1 0 0 0 0,-1 1 1 0 0,1 0-1 0 0,0 0 0 0 0,0 1 1 0 0,1-1-1 0 0,-1 2 0 0 0,1-1 1 0 0,-1 1-1 0 0,15-2 0 0 0,-9 2-7 0 0,0 1-1 0 0,1 1 0 0 0,-1 0 0 0 0,0 1 0 0 0,0 0 0 0 0,0 1 1 0 0,0 0-1 0 0,0 1 0 0 0,0 1 0 0 0,18 8 0 0 0,-26-10 1 0 0,0 0-1 0 0,0 0 1 0 0,0 1-1 0 0,-1 0 1 0 0,1 0-1 0 0,-1 0 1 0 0,0 1-1 0 0,0-1 1 0 0,0 1-1 0 0,0 0 1 0 0,-1 0-1 0 0,1 0 1 0 0,-1 1-1 0 0,0-1 1 0 0,0 1-1 0 0,-1 0 1 0 0,1 0-1 0 0,-1 0 1 0 0,0 0-1 0 0,-1 0 1 0 0,1 0 0 0 0,-1 0-1 0 0,0 1 1 0 0,0-1-1 0 0,-1 1 1 0 0,1-1-1 0 0,-1 0 1 0 0,-1 8-1 0 0,0-6 3 0 0,-1 1-1 0 0,0 0 1 0 0,0 0-1 0 0,-1-1 1 0 0,0 1-1 0 0,0-1 1 0 0,-1 0-1 0 0,0 0 1 0 0,0 0-1 0 0,-1-1 1 0 0,0 1-1 0 0,0-1 1 0 0,0 0-1 0 0,-9 7 1 0 0,-9 7 49 0 0,-1-1 1 0 0,-36 22-1 0 0,47-33-8 0 0,-74 45 594 0 0,87-53-631 0 0,0 0-1 0 0,-1 1 1 0 0,1-1 0 0 0,0 0-1 0 0,0 1 1 0 0,-1-1-1 0 0,1 0 1 0 0,0 1-1 0 0,0-1 1 0 0,0 0-1 0 0,-1 1 1 0 0,1-1-1 0 0,0 0 1 0 0,0 1-1 0 0,0-1 1 0 0,0 0-1 0 0,0 1 1 0 0,0-1-1 0 0,0 1 1 0 0,0-1-1 0 0,0 0 1 0 0,0 1-1 0 0,0-1 1 0 0,0 0-1 0 0,0 1 1 0 0,0-1-1 0 0,0 1 1 0 0,0-1 0 0 0,0 0-1 0 0,0 1 1 0 0,1-1-1 0 0,-1 0 1 0 0,0 1-1 0 0,0-1 1 0 0,0 0-1 0 0,1 1 1 0 0,-1-1-1 0 0,0 0 1 0 0,0 0-1 0 0,1 1 1 0 0,14 12 190 0 0,-12-11-130 0 0,45 31 342 0 0,2-2 1 0 0,90 40 0 0 0,-131-66-397 0 0,157 68-371 0 0,-50-23-1430 0 0,-78-35 625 0 0,-3 0-237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7.280"/>
    </inkml:context>
    <inkml:brush xml:id="br0">
      <inkml:brushProperty name="width" value="0.1" units="cm"/>
      <inkml:brushProperty name="height" value="0.1" units="cm"/>
    </inkml:brush>
  </inkml:definitions>
  <inkml:trace contextRef="#ctx0" brushRef="#br0">31 124 8593 0 0,'0'-2'116'0'0,"-1"-1"0"0"0,1 1 0 0 0,0-1 0 0 0,1 0 0 0 0,-1 1 0 0 0,0-1 0 0 0,2-5 3401 0 0,-3 16-3120 0 0,-1 0 0 0 0,2-1 0 0 0,-1 1-1 0 0,1 0 1 0 0,1 13 0 0 0,-1 13-115 0 0,1 155 250 0 0,-2 28-487 0 0,1-214-15 0 0,-4 34-242 0 0,4-37 204 0 0,0 0 1 0 0,0 0-1 0 0,0 0 1 0 0,0-1-1 0 0,0 1 0 0 0,0 0 1 0 0,0 0-1 0 0,0 0 0 0 0,0 0 1 0 0,0 0-1 0 0,0 0 1 0 0,0 0-1 0 0,0 0 0 0 0,0 0 1 0 0,0 0-1 0 0,-1 0 1 0 0,1 0-1 0 0,0 0 0 0 0,0 0 1 0 0,0 0-1 0 0,0 0 1 0 0,0 0-1 0 0,0 0 0 0 0,0 0 1 0 0,0 0-1 0 0,0 0 0 0 0,0 0 1 0 0,0 0-1 0 0,0 0 1 0 0,-1 0-1 0 0,1 0 0 0 0,0 0 1 0 0,0 0-1 0 0,0 0 1 0 0,0 0-1 0 0,0 0 0 0 0,0 0 1 0 0,0 0-1 0 0,0 0 1 0 0,0 0-1 0 0,0 0 0 0 0,0 0 1 0 0,0 0-1 0 0,-1 0 0 0 0,1 0 1 0 0,0 0-1 0 0,0 0 1 0 0,0 0-1 0 0,0 0 0 0 0,0 0 1 0 0,0 0-1 0 0,0 0 1 0 0,0 1-1 0 0,0-1 0 0 0,0 0 1 0 0,0 0-1 0 0,-5-21-578 0 0,-4-50 262 0 0,3 0-1 0 0,3 0 1 0 0,3 0-1 0 0,14-101 1 0 0,-13 162 320 0 0,0 0 0 0 0,1 0 0 0 0,1 0 0 0 0,-1 1 0 0 0,2-1 0 0 0,-1 1 0 0 0,1-1 0 0 0,5-8 0 0 0,-6 14-2 0 0,0-1 0 0 0,1 1 0 0 0,-1-1 1 0 0,1 1-1 0 0,0 0 0 0 0,0 1 0 0 0,0-1 0 0 0,1 1 0 0 0,-1-1 0 0 0,1 1 0 0 0,-1 1 0 0 0,1-1 1 0 0,0 1-1 0 0,0-1 0 0 0,10-1 0 0 0,-3 1 0 0 0,0 1 0 0 0,0 1 1 0 0,0 0-1 0 0,0 0 0 0 0,0 2 0 0 0,0-1 0 0 0,0 2 1 0 0,0-1-1 0 0,16 5 0 0 0,-12-1 1 0 0,0 0 0 0 0,0 0 0 0 0,0 2 0 0 0,-1 0 0 0 0,0 1 0 0 0,15 9 0 0 0,-25-13 12 0 0,0-1 1 0 0,-1 1-1 0 0,1 0 0 0 0,-1 0 1 0 0,1 0-1 0 0,-1 1 0 0 0,-1-1 0 0 0,1 1 1 0 0,-1 0-1 0 0,1 0 0 0 0,-1 1 1 0 0,-1-1-1 0 0,3 6 0 0 0,-4-6 14 0 0,0-1 0 0 0,0 1 1 0 0,0 0-1 0 0,-1 0 0 0 0,1-1 0 0 0,-1 1 0 0 0,0 0 1 0 0,-1-1-1 0 0,1 1 0 0 0,-1 0 0 0 0,0-1 0 0 0,0 1 0 0 0,-1 0 1 0 0,1-1-1 0 0,-1 0 0 0 0,-4 9 0 0 0,-1-1 20 0 0,-1-1 0 0 0,0 0 0 0 0,0 0 1 0 0,-1-1-1 0 0,0 0 0 0 0,-1-1 0 0 0,-11 9 0 0 0,-83 54 20 0 0,65-47-43 0 0,24-15-11 0 0,8-4-2 0 0,0-1-1 0 0,-1-1 1 0 0,0 1-1 0 0,-12 4 1 0 0,22-12 1 0 0,10-8-6 0 0,22-12-7 0 0,-21 19 7 0 0,-1 0-1 0 0,1 1 1 0 0,0 0-1 0 0,0 1 1 0 0,20-1-1 0 0,68 3-3 0 0,-86 1 4 0 0,4 0-1 0 0,-1 0 0 0 0,0 2 0 0 0,30 7 0 0 0,-39-7 4 0 0,-1 0 1 0 0,1 0-1 0 0,-1 1 1 0 0,0-1-1 0 0,0 2 0 0 0,-1-1 1 0 0,1 1-1 0 0,-1 1 0 0 0,10 8 1137 0 0,-40 12-1064 0 0,7-7-58 0 0,-62 64 45 0 0,64-69-53 0 0,-2-1 1 0 0,1 0-1 0 0,-2-1 1 0 0,-23 14-1 0 0,31-22-25 0 0,0 0 1 0 0,-1 0-1 0 0,1-1 0 0 0,-1-1 0 0 0,1 0 0 0 0,-1 0 1 0 0,0-1-1 0 0,-12 1 0 0 0,2-1-77 0 0,11 0-91 0 0,0 0 0 0 0,0-1 0 0 0,0 0 0 0 0,0-1 0 0 0,0 0 0 0 0,0-1 0 0 0,0 0 0 0 0,0 0 0 0 0,0 0 0 0 0,0-1 0 0 0,1-1 0 0 0,-1 0 0 0 0,1 0 0 0 0,0 0 0 0 0,0-1 1 0 0,1 0-1 0 0,-1-1 0 0 0,1 0 0 0 0,-7-7 0 0 0,12 10-17 0 0,0 0 0 0 0,-1-1 0 0 0,1 1 0 0 0,0-1 1 0 0,1 0-1 0 0,-1 0 0 0 0,1 0 0 0 0,-1 1 0 0 0,1-1 0 0 0,1-1 1 0 0,-1 1-1 0 0,0 0 0 0 0,1 0 0 0 0,0 0 0 0 0,0 0 0 0 0,0 0 1 0 0,1-5-1 0 0,1-13-920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7.950"/>
    </inkml:context>
    <inkml:brush xml:id="br0">
      <inkml:brushProperty name="width" value="0.1" units="cm"/>
      <inkml:brushProperty name="height" value="0.1" units="cm"/>
    </inkml:brush>
  </inkml:definitions>
  <inkml:trace contextRef="#ctx0" brushRef="#br0">310 53 9061 0 0,'8'-4'76'0'0,"-5"3"-15"0"0,-1 0 0 0 0,0 0-1 0 0,1-1 1 0 0,-1 1 0 0 0,0 0-1 0 0,0-1 1 0 0,0 1 0 0 0,0-1-1 0 0,0 0 1 0 0,0 0 0 0 0,0 0 0 0 0,-1 0-1 0 0,1 0 1 0 0,-1 0 0 0 0,1 0-1 0 0,0-3 1 0 0,-2 4-24 0 0,0 1-1 0 0,0-1 1 0 0,0 0 0 0 0,0 1-1 0 0,0-1 1 0 0,0 1 0 0 0,0-1-1 0 0,-1 0 1 0 0,1 1 0 0 0,0-1 0 0 0,0 1-1 0 0,-1-1 1 0 0,1 1 0 0 0,0-1-1 0 0,-1 1 1 0 0,1-1 0 0 0,-1 1-1 0 0,1-1 1 0 0,0 1 0 0 0,-1-1 0 0 0,1 1-1 0 0,-1 0 1 0 0,1-1 0 0 0,-1 1-1 0 0,0 0 1 0 0,1-1 0 0 0,-1 1-1 0 0,1 0 1 0 0,-1 0 0 0 0,1 0-1 0 0,-1-1 1 0 0,0 1 0 0 0,1 0 0 0 0,-1 0-1 0 0,0 0 1 0 0,1 0 0 0 0,-2 0-1 0 0,-23-3 788 0 0,10 4-650 0 0,0 1-1 0 0,1 0 0 0 0,-1 2 1 0 0,1-1-1 0 0,0 1 0 0 0,0 1 1 0 0,0 1-1 0 0,1 0 1 0 0,0 1-1 0 0,0 0 0 0 0,0 1 1 0 0,1 0-1 0 0,0 1 1 0 0,-19 18-1 0 0,22-17-127 0 0,0 1 0 0 0,0 0 1 0 0,1 0-1 0 0,1 0 0 0 0,0 1 0 0 0,1 0 1 0 0,0 0-1 0 0,0 1 0 0 0,1 0 0 0 0,1 0 0 0 0,0 0 1 0 0,-2 17-1 0 0,5-22-31 0 0,0 0 1 0 0,1 0-1 0 0,-1 0 1 0 0,2 0-1 0 0,-1 0 1 0 0,1 0-1 0 0,0 0 0 0 0,1 0 1 0 0,0 0-1 0 0,0 0 1 0 0,0-1-1 0 0,1 1 1 0 0,1-1-1 0 0,-1 0 1 0 0,1 0-1 0 0,0 0 0 0 0,1 0 1 0 0,-1-1-1 0 0,1 1 1 0 0,1-1-1 0 0,-1 0 1 0 0,7 4-1 0 0,-3-3-104 0 0,0 0-1 0 0,1-1 1 0 0,0 0-1 0 0,0-1 1 0 0,1 0-1 0 0,-1 0 1 0 0,1-1 0 0 0,0-1-1 0 0,13 3 1 0 0,-7-3-584 0 0,1 0 0 0 0,0-2 0 0 0,-1 0 0 0 0,1-1 0 0 0,23-3 0 0 0,-34 2 9 0 0,0-1 0 0 0,0 0 0 0 0,0 0 0 0 0,0-1 0 0 0,0 0 0 0 0,8-5 1 0 0,-14 7 618 0 0,-1 1 1 0 0,1 0-1 0 0,-1 0 1 0 0,0 0-1 0 0,1 0 1 0 0,-1 0-1 0 0,0-1 1 0 0,1 1-1 0 0,-1 0 1 0 0,0 0-1 0 0,1-1 1 0 0,-1 1 0 0 0,0 0-1 0 0,1-1 1 0 0,-1 1-1 0 0,0 0 1 0 0,0-1-1 0 0,0 1 1 0 0,1 0-1 0 0,-1-1 1 0 0,0 1-1 0 0,0 0 1 0 0,0-1-1 0 0,0 1 1 0 0,1-1-1 0 0,-1 1 1 0 0,0 0-1 0 0,0-1 1 0 0,0 1 0 0 0,0-1-1 0 0,0 1 1 0 0,0-1-1 0 0,0 1 1 0 0,0 0-1 0 0,-1-1 1 0 0,1 1-1 0 0,0-1 1 0 0,0 1-1 0 0,0 0 1 0 0,0-1-1 0 0,0 1 1 0 0,-1 0-1 0 0,1-1 1 0 0,0 1 0 0 0,0 0-1 0 0,-1-1 1 0 0,1 1-1 0 0,0 0 1 0 0,0-1-1 0 0,-1 1 1 0 0,1 0-1 0 0,0 0 1 0 0,-1-1-1 0 0,1 1 1 0 0,0 0-1 0 0,-1 0 1 0 0,1 0-1 0 0,-1-1 1 0 0,1 1 0 0 0,-1 0-1 0 0,-29-11-508 0 0,25 9 488 0 0,-35-13 980 0 0,2-2 1 0 0,0-1-1 0 0,2-2 0 0 0,-47-34 0 0 0,82 54-890 0 0,1 0 0 0 0,-1-1 1 0 0,1 1-1 0 0,-1 0 0 0 0,0-1 0 0 0,1 1 0 0 0,-1-1 1 0 0,1 1-1 0 0,-1-1 0 0 0,1 1 0 0 0,-1-1 1 0 0,1 1-1 0 0,0-1 0 0 0,-1 1 0 0 0,1-1 0 0 0,0 0 1 0 0,-1 1-1 0 0,1-1 0 0 0,0 0 0 0 0,0 1 0 0 0,-1-1 1 0 0,1 0-1 0 0,0 1 0 0 0,0-1 0 0 0,0 0 0 0 0,0 1 1 0 0,0-1-1 0 0,0 0 0 0 0,0 1 0 0 0,0-1 0 0 0,1-1 1 0 0,-1 1-8 0 0,1 0 1 0 0,0-1-1 0 0,0 1 1 0 0,1 0-1 0 0,-1 0 1 0 0,0 0-1 0 0,0 0 0 0 0,0 0 1 0 0,1 0-1 0 0,-1 0 1 0 0,0 0-1 0 0,1 0 1 0 0,1 0-1 0 0,8-3-18 0 0,-1 0 0 0 0,23-5 0 0 0,36-6 5 0 0,-4 3-381 0 0,0-3-1 0 0,-1-4 1 0 0,63-26-1 0 0,-95 31 323 0 0,-14 7 217 0 0,-1 0 0 0 0,0-1 0 0 0,-1-1-1 0 0,23-17 1 0 0,-36 24 68 0 0,0-1-1 0 0,-1 1 1 0 0,1-1 0 0 0,-1 0-1 0 0,0 1 1 0 0,0-1 0 0 0,2-5-1 0 0,-3 8-142 0 0,-1-1 0 0 0,0 1 0 0 0,1-1 0 0 0,-1 0 1 0 0,0 1-1 0 0,0-1 0 0 0,1 0 0 0 0,-1 1 0 0 0,0-1 0 0 0,0 0 0 0 0,0 1 0 0 0,0-1 0 0 0,0 0 0 0 0,0 1 0 0 0,0-1 0 0 0,0 0 0 0 0,0 0 0 0 0,0 1 0 0 0,0-1 1 0 0,-1 0-1 0 0,1 1 0 0 0,0-1 0 0 0,0 0 0 0 0,-1 1 0 0 0,1-1 0 0 0,0 1 0 0 0,-1-1 0 0 0,1 0 0 0 0,-1 1 0 0 0,1-1 0 0 0,0 1 0 0 0,-1-1 0 0 0,0 1 0 0 0,1-1 1 0 0,-1 1-1 0 0,1 0 0 0 0,-1-1 0 0 0,1 1 0 0 0,-2-1 0 0 0,2 1-85 0 0,0 0-1 0 0,0 0 1 0 0,0 0 0 0 0,-1 0-1 0 0,1 0 1 0 0,0 0 0 0 0,0 0 0 0 0,0 0-1 0 0,0 0 1 0 0,-1 0 0 0 0,1 0-1 0 0,0 0 1 0 0,0 0 0 0 0,0 0-1 0 0,0 0 1 0 0,-1 0 0 0 0,1 0 0 0 0,0 0-1 0 0,0 0 1 0 0,0 0 0 0 0,0 0-1 0 0,0 0 1 0 0,-1 0 0 0 0,1 0 0 0 0,0 0-1 0 0,0 0 1 0 0,0 0 0 0 0,0 1-1 0 0,0-1 1 0 0,0 0 0 0 0,-1 0-1 0 0,1 0 1 0 0,0 0 0 0 0,0 0 0 0 0,0 0-1 0 0,0 1 1 0 0,0-1 0 0 0,0 0-1 0 0,0 0 1 0 0,0 0 0 0 0,0 0-1 0 0,0 0 1 0 0,0 1 0 0 0,0-1 0 0 0,-1 0-1 0 0,1 0 1 0 0,0 0 0 0 0,0 0-1 0 0,0 1 1 0 0,0-1 0 0 0,0 0 0 0 0,1 0-1 0 0,0 17 174 0 0,12 33 138 0 0,-7-25-242 0 0,2 15-7 0 0,-1 1 1 0 0,-3 0 0 0 0,-1 43-1 0 0,-14 124 249 0 0,11-207-292 0 0,0 0-1 0 0,-1 0 0 0 0,1 0 1 0 0,0-1-1 0 0,0 1 0 0 0,0 0 1 0 0,0 0-1 0 0,0 0 0 0 0,0 0 0 0 0,0 0 1 0 0,0-1-1 0 0,0 1 0 0 0,0 0 1 0 0,0 0-1 0 0,1 0 0 0 0,-1 0 1 0 0,0-1-1 0 0,1 1 0 0 0,-1 0 1 0 0,0 0-1 0 0,1-1 0 0 0,-1 1 1 0 0,1 0-1 0 0,-1-1 0 0 0,1 1 0 0 0,0 0 1 0 0,-1-1-1 0 0,1 1 0 0 0,0-1 1 0 0,-1 1-1 0 0,1-1 0 0 0,0 1 1 0 0,-1-1-1 0 0,1 1 0 0 0,0-1 1 0 0,0 0-1 0 0,0 1 0 0 0,1-1 1 0 0,2 0 106 0 0,0 0 1 0 0,1-1 0 0 0,-1 1-1 0 0,0-1 1 0 0,0 0 0 0 0,8-3-1 0 0,5-1-128 0 0,18-1-35 0 0,0 2 0 0 0,54 0 0 0 0,26-2-1965 0 0,-37 1-1590 0 0,-55-1 2091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8.295"/>
    </inkml:context>
    <inkml:brush xml:id="br0">
      <inkml:brushProperty name="width" value="0.1" units="cm"/>
      <inkml:brushProperty name="height" value="0.1" units="cm"/>
    </inkml:brush>
  </inkml:definitions>
  <inkml:trace contextRef="#ctx0" brushRef="#br0">84 84 11557 0 0,'-7'2'243'0'0,"1"-1"1"0"0,-1 0-1 0 0,0-1 0 0 0,1 0 1 0 0,-1 0-1 0 0,1 0 1 0 0,-1 0-1 0 0,0-1 0 0 0,1 0 1 0 0,-9-3-1 0 0,12 5-94 0 0,16-7 2338 0 0,38-13-2679 0 0,-38 14-172 0 0,24-4-1075 0 0,111-25 237 0 0,-112 25-294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7.742"/>
    </inkml:context>
    <inkml:brush xml:id="br0">
      <inkml:brushProperty name="width" value="0.1" units="cm"/>
      <inkml:brushProperty name="height" value="0.1" units="cm"/>
    </inkml:brush>
  </inkml:definitions>
  <inkml:trace contextRef="#ctx0" brushRef="#br0">1 102 8993 0 0,'0'0'32'0'0,"0"0"0"0"0,0 0 1 0 0,0 0-1 0 0,0 0 0 0 0,0-1 1 0 0,0 1-1 0 0,0 0 0 0 0,0 0 1 0 0,0 0-1 0 0,0 0 0 0 0,0-1 0 0 0,0 1 1 0 0,0 0-1 0 0,0 0 0 0 0,0 0 1 0 0,0 0-1 0 0,0-1 0 0 0,0 1 1 0 0,1 0-1 0 0,-1 0 0 0 0,0 0 0 0 0,0 0 1 0 0,0 0-1 0 0,0 0 0 0 0,0-1 1 0 0,0 1-1 0 0,1 0 0 0 0,-1 0 1 0 0,0 0-1 0 0,0 0 0 0 0,0 0 0 0 0,0 0 1 0 0,0 0-1 0 0,1 0 0 0 0,-1 0 1 0 0,0 0-1 0 0,0 0 0 0 0,0 0 1 0 0,0 0-1 0 0,1 0 0 0 0,-1 0 0 0 0,0 0 1 0 0,0 0-1 0 0,0 0 0 0 0,0 0 1 0 0,1 0-1 0 0,-1 0 0 0 0,0 0 1 0 0,0 0-1 0 0,17-4 1957 0 0,-12 3-2006 0 0,231-36 751 0 0,-79 16-1125 0 0,-146 19 245 0 0,5 0-476 0 0,0-1-1 0 0,0-1 0 0 0,17-6 0 0 0,-40 5-1919 0 0,-12 1 1499 0 0,-16 1-241 0 0,0 1 0 0 0,-48 4-1 0 0,35 2 1667 0 0,-57 13 0 0 0,103-17-299 0 0,1 1 1 0 0,0-1-1 0 0,1 0 0 0 0,-1 1 0 0 0,0-1 0 0 0,0 0 0 0 0,0 1 1 0 0,0-1-1 0 0,0 1 0 0 0,0 0 0 0 0,0-1 0 0 0,1 1 0 0 0,-1 0 1 0 0,0-1-1 0 0,0 1 0 0 0,1 0 0 0 0,-1 0 0 0 0,1 0 0 0 0,-1 0 1 0 0,1-1-1 0 0,-1 1 0 0 0,1 0 0 0 0,-1 0 0 0 0,1 0 0 0 0,0 0 0 0 0,-1 0 1 0 0,1 0-1 0 0,0 0 0 0 0,0 0 0 0 0,0 0 0 0 0,0 0 0 0 0,0 2 1 0 0,0 4 252 0 0,1 0 0 0 0,0 1 0 0 0,1-1 1 0 0,1 7-1 0 0,3 14 222 0 0,-2 13 104 0 0,5 41 142 0 0,9-9-505 0 0,4 30-124 0 0,-20-91-257 0 0,0 1 0 0 0,-2-1 0 0 0,0 1 0 0 0,0-1 0 0 0,-1 1 0 0 0,-3 14 0 0 0,4 24-1497 0 0,-4-40 825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8.636"/>
    </inkml:context>
    <inkml:brush xml:id="br0">
      <inkml:brushProperty name="width" value="0.1" units="cm"/>
      <inkml:brushProperty name="height" value="0.1" units="cm"/>
    </inkml:brush>
  </inkml:definitions>
  <inkml:trace contextRef="#ctx0" brushRef="#br0">0 350 9501 0 0,'0'0'2175'0'0,"5"-4"-1697"0"0,14-12-18 0 0,-15 12 643 0 0,-2 14-935 0 0,1 2-109 0 0,5 44 234 0 0,-5-23-222 0 0,11 102 299 0 0,21 69-624 0 0,-35-200 33 0 0,0 0 1 0 0,0 0-1 0 0,0 0 1 0 0,0 0-1 0 0,0 0 0 0 0,-3 6 1 0 0,3-9 138 0 0,0-1 1 0 0,0 1 0 0 0,0 0-1 0 0,0-1 1 0 0,0 1-1 0 0,-1 0 1 0 0,1-1 0 0 0,0 1-1 0 0,-1 0 1 0 0,1-1-1 0 0,0 1 1 0 0,-1-1 0 0 0,1 1-1 0 0,-1-1 1 0 0,1 1-1 0 0,-1-1 1 0 0,1 1 0 0 0,-1-1-1 0 0,1 1 1 0 0,-1-1-1 0 0,1 0 1 0 0,-1 1 0 0 0,0-1-1 0 0,1 0 1 0 0,-1 1-1 0 0,0-1 1 0 0,1 0 0 0 0,-1 0-1 0 0,0 0 1 0 0,1 1-1 0 0,-1-1 1 0 0,0 0 0 0 0,0 0-1 0 0,1 0 1 0 0,-1 0-1 0 0,0 0 1 0 0,1 0 0 0 0,-1-1-1 0 0,0 1 1 0 0,1 0-1 0 0,-1 0 1 0 0,0 0 0 0 0,1-1-1 0 0,-1 1 1 0 0,-1-1 0 0 0,1 0-7 0 0,-1 0 1 0 0,1-1-1 0 0,-1 1 1 0 0,1 0 0 0 0,0-1-1 0 0,0 1 1 0 0,0-1 0 0 0,-1 0-1 0 0,1 1 1 0 0,1-1 0 0 0,-1 0-1 0 0,0 0 1 0 0,0 1 0 0 0,1-1-1 0 0,-1 0 1 0 0,0-3-1 0 0,-4-33-111 0 0,4 35 167 0 0,-3-52 426 0 0,3-1 0 0 0,2 1 0 0 0,2 0 0 0 0,3 0 0 0 0,2 0 0 0 0,3 1 0 0 0,2 0 0 0 0,2 1 0 0 0,31-70 0 0 0,-40 109-255 0 0,1-1-1 0 0,1 2 1 0 0,0-1 0 0 0,1 1-1 0 0,0 0 1 0 0,1 1 0 0 0,17-17-1 0 0,-25 28-123 0 0,-1 0-1 0 0,1-1 0 0 0,-1 1 0 0 0,1 0 0 0 0,-1 0 0 0 0,1 0 0 0 0,0 1 0 0 0,-1-1 0 0 0,1 0 0 0 0,0 1 0 0 0,0-1 0 0 0,0 1 0 0 0,0-1 0 0 0,-1 1 0 0 0,1 0 0 0 0,0 0 0 0 0,0 0 0 0 0,0 0 1 0 0,3 0-1 0 0,-3 1-5 0 0,1 0 1 0 0,0 0 0 0 0,0 0-1 0 0,0 0 1 0 0,0 1 0 0 0,-1-1 0 0 0,1 1-1 0 0,-1 0 1 0 0,1 0 0 0 0,-1 0 0 0 0,3 2-1 0 0,5 7-65 0 0,-1 1 0 0 0,0 0 0 0 0,15 26 0 0 0,-17-25-64 0 0,39 76-1677 0 0,-29-53 514 0 0,-7-13 250 0 0,-5 1-123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8.975"/>
    </inkml:context>
    <inkml:brush xml:id="br0">
      <inkml:brushProperty name="width" value="0.1" units="cm"/>
      <inkml:brushProperty name="height" value="0.1" units="cm"/>
    </inkml:brush>
  </inkml:definitions>
  <inkml:trace contextRef="#ctx0" brushRef="#br0">73 40 7777 0 0,'-5'0'72'0'0,"0"1"0"0"0,0-1 0 0 0,0 0 0 0 0,0 0 0 0 0,-8-1 0 0 0,-21 3 5055 0 0,50-3-3801 0 0,36-13-3288 0 0,56-8 1 0 0,-81 18 475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9.302"/>
    </inkml:context>
    <inkml:brush xml:id="br0">
      <inkml:brushProperty name="width" value="0.1" units="cm"/>
      <inkml:brushProperty name="height" value="0.1" units="cm"/>
    </inkml:brush>
  </inkml:definitions>
  <inkml:trace contextRef="#ctx0" brushRef="#br0">48 299 10013 0 0,'-4'-6'390'0'0,"-1"-1"1"0"0,1 0 0 0 0,-5-12-1 0 0,-7-11 2280 0 0,16 30-2641 0 0,0 0 0 0 0,0 0 0 0 0,0 0 0 0 0,0 0 0 0 0,0 0 0 0 0,0 0 0 0 0,0 0 0 0 0,0 1 0 0 0,0-1 0 0 0,0 0 0 0 0,0 0 0 0 0,0 0 0 0 0,0 0 0 0 0,0 0 1 0 0,0 0-1 0 0,0 0 0 0 0,0 0 0 0 0,0 1 0 0 0,0-1 0 0 0,0 0 0 0 0,0 0 0 0 0,0 0 0 0 0,0 0 0 0 0,-1 0 0 0 0,1 0 0 0 0,0 0 0 0 0,0 0 0 0 0,0 0 0 0 0,0 0 0 0 0,0 0 0 0 0,0 0 1 0 0,0 0-1 0 0,0 0 0 0 0,-1 1 0 0 0,1-1 0 0 0,0 0 0 0 0,0 0 0 0 0,0 0 0 0 0,0 0 0 0 0,0 0 0 0 0,0 0 0 0 0,0 0 0 0 0,-1 0 0 0 0,1 0 0 0 0,0 0 0 0 0,0-1 0 0 0,0 1 0 0 0,0 0 1 0 0,0 0-1 0 0,0 0 0 0 0,0 0 0 0 0,0 0 0 0 0,-1 0 0 0 0,1 0 0 0 0,0 0 0 0 0,0 0 0 0 0,0 0 0 0 0,0 0 0 0 0,0 0 0 0 0,-1 20 380 0 0,5 34-662 0 0,-3-48 386 0 0,6 87-85 0 0,-5 119 0 0 0,-3-166-130 0 0,1-43-20 0 0,-2-11-2205 0 0,-5-24 2274 0 0,4-10-14 0 0,-2-103 30 0 0,4 126 14 0 0,1 1 1 0 0,5-31 0 0 0,-3 28-7 0 0,4-27 2 0 0,14-59 0 0 0,-15 88 33 0 0,1 0-1 0 0,1 0 1 0 0,0 0-1 0 0,1 1 0 0 0,20-32 1 0 0,-27 48-9 0 0,0-1 1 0 0,1 1-1 0 0,0 0 1 0 0,-1 0-1 0 0,1 0 1 0 0,0 0-1 0 0,0 0 0 0 0,0 0 1 0 0,0 1-1 0 0,0-1 1 0 0,0 1-1 0 0,1-1 1 0 0,-1 1-1 0 0,1 0 1 0 0,-1 0-1 0 0,1 0 1 0 0,-1 0-1 0 0,1 0 0 0 0,-1 1 1 0 0,1-1-1 0 0,0 1 1 0 0,-1 0-1 0 0,1 0 1 0 0,0 0-1 0 0,-1 0 1 0 0,1 0-1 0 0,0 0 0 0 0,-1 1 1 0 0,4 0-1 0 0,-1 1-6 0 0,-1 0-1 0 0,0 0 1 0 0,0 0-1 0 0,0 1 1 0 0,0-1-1 0 0,0 1 1 0 0,0 0-1 0 0,0 0 1 0 0,-1 1-1 0 0,0-1 1 0 0,0 1-1 0 0,0-1 1 0 0,0 1-1 0 0,0 0 1 0 0,4 8-1 0 0,-3-2-24 0 0,1-1 0 0 0,-1 1 0 0 0,-1 0 1 0 0,0 0-1 0 0,0 0 0 0 0,-1 1 0 0 0,0-1 0 0 0,-1 0 0 0 0,0 1 0 0 0,0 0 0 0 0,-2 11 0 0 0,0-14-18 0 0,-1 1 1 0 0,1 0 0 0 0,-2-1-1 0 0,1 1 1 0 0,-1-1-1 0 0,-1 0 1 0 0,1 0-1 0 0,-1 0 1 0 0,0-1 0 0 0,-1 1-1 0 0,0-1 1 0 0,0 0-1 0 0,-12 11 1 0 0,6-8 30 0 0,0 0 0 0 0,-1-1 0 0 0,-20 11 0 0 0,-5 5 4 0 0,36-18-3 0 0,1-4 17 0 0,0 0 1 0 0,0 1-1 0 0,1-1 1 0 0,0 0 0 0 0,0 0-1 0 0,0 0 1 0 0,0 0-1 0 0,0 0 1 0 0,0 0 0 0 0,1 0-1 0 0,0 0 1 0 0,-1-1-1 0 0,1 1 1 0 0,3 3 0 0 0,77 89 595 0 0,-14-13-633 0 0,-63-77-402 0 0,1 1 0 0 0,0-1 0 0 0,0 0 0 0 0,0 0 0 0 0,8 4 0 0 0,-3-7-833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0.823"/>
    </inkml:context>
    <inkml:brush xml:id="br0">
      <inkml:brushProperty name="width" value="0.1" units="cm"/>
      <inkml:brushProperty name="height" value="0.1" units="cm"/>
    </inkml:brush>
  </inkml:definitions>
  <inkml:trace contextRef="#ctx0" brushRef="#br0">147 219 7841 0 0,'0'0'602'0'0,"-2"-11"-450"0"0,-8-32 4 0 0,7 33 92 0 0,3 7-241 0 0,0 1 0 0 0,0-1 0 0 0,-1 1 0 0 0,1-1 0 0 0,-1 1 0 0 0,1-1 0 0 0,-1 1 0 0 0,-2-5 0 0 0,0 0-15 0 0,1 0-39 0 0,2 4 96 0 0,-17-49-1394 0 0,11 51 1418 0 0,-46-9 76 0 0,48 9 1192 0 0,-1 1-1167 0 0,-15-2-6 0 0,15 2 1117 0 0,1-1-1018 0 0,-3-1 1713 0 0,10 1-1064 0 0,26-1-930 0 0,36-2-38 0 0,122-14 65 0 0,-131 12-15 0 0,-14 1-128 0 0,-29 3 60 0 0,8-1-169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1.180"/>
    </inkml:context>
    <inkml:brush xml:id="br0">
      <inkml:brushProperty name="width" value="0.1" units="cm"/>
      <inkml:brushProperty name="height" value="0.1" units="cm"/>
    </inkml:brush>
  </inkml:definitions>
  <inkml:trace contextRef="#ctx0" brushRef="#br0">90 2 8661 0 0,'0'0'846'0'0,"-6"0"-338"0"0,-2-1-250 0 0,-3 1 2 0 0,-2-1 3574 0 0,7 7-3328 0 0,-23 22 3297 0 0,26 40-3466 0 0,-10 215-248 0 0,12-185-262 0 0,7-59-261 0 0,0-7-140 0 0,-1 22-976 0 0,4-9-556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2.798"/>
    </inkml:context>
    <inkml:brush xml:id="br0">
      <inkml:brushProperty name="width" value="0.1" units="cm"/>
      <inkml:brushProperty name="height" value="0.1" units="cm"/>
    </inkml:brush>
  </inkml:definitions>
  <inkml:trace contextRef="#ctx0" brushRef="#br0">326 116 10113 0 0,'1'0'48'0'0,"0"-1"-1"0"0,0 0 1 0 0,0 0 0 0 0,0 0-1 0 0,0-1 1 0 0,0 1 0 0 0,0 0-1 0 0,-1 0 1 0 0,1 0 0 0 0,0-1-1 0 0,-1 1 1 0 0,1 0 0 0 0,-1-1-1 0 0,1 1 1 0 0,-1 0-1 0 0,0-1 1 0 0,1 1 0 0 0,-1-1-1 0 0,0 1 1 0 0,0 0 0 0 0,0-3-1 0 0,-1 0 174 0 0,0 1-1 0 0,1 0 0 0 0,-1-1 0 0 0,0 1 0 0 0,-1 0 0 0 0,1-1 1 0 0,-1 1-1 0 0,-3-6 0 0 0,2 5 57 0 0,0-1 0 0 0,0 1 0 0 0,-1 0 0 0 0,1-1 0 0 0,-1 2 0 0 0,0-1 0 0 0,-1 0 0 0 0,1 1 0 0 0,0 0 0 0 0,-1 0 0 0 0,-8-4 0 0 0,11 6-238 0 0,-1 1 0 0 0,1 0 0 0 0,-1-1 0 0 0,1 1 0 0 0,0 0 0 0 0,-1 1 0 0 0,1-1 0 0 0,-1 0 0 0 0,1 1 0 0 0,-1-1 1 0 0,1 1-1 0 0,0 0 0 0 0,-1-1 0 0 0,1 1 0 0 0,0 0 0 0 0,0 1 0 0 0,0-1 0 0 0,-3 2 0 0 0,-4 4 27 0 0,1-1 1 0 0,-14 15-1 0 0,18-17-22 0 0,-16 17 48 0 0,2 1 0 0 0,1 1 1 0 0,1 0-1 0 0,0 2 1 0 0,2-1-1 0 0,1 2 0 0 0,1 0 1 0 0,1 0-1 0 0,2 1 0 0 0,0 0 1 0 0,2 1-1 0 0,1 0 1 0 0,1 0-1 0 0,2 0 0 0 0,-1 32 1 0 0,4-53-61 0 0,0 0 1 0 0,1 0 0 0 0,0 1-1 0 0,0-1 1 0 0,1 0 0 0 0,-1 0 0 0 0,2 0-1 0 0,-1 0 1 0 0,1 0 0 0 0,0-1-1 0 0,0 1 1 0 0,1-1 0 0 0,0 1-1 0 0,8 9 1 0 0,-6-10-23 0 0,0 0 0 0 0,1 0-1 0 0,0-1 1 0 0,0 1 0 0 0,0-2 0 0 0,0 1-1 0 0,1-1 1 0 0,0 0 0 0 0,0-1 0 0 0,0 0 0 0 0,0 0-1 0 0,11 2 1 0 0,-3-2-96 0 0,1 0 0 0 0,0-1 0 0 0,-1 0-1 0 0,28-2 1 0 0,-36-1-44 0 0,1 1-1 0 0,-1-1 1 0 0,1-1-1 0 0,-1 0 1 0 0,1 0 0 0 0,-1-1-1 0 0,0 0 1 0 0,0 0-1 0 0,0-1 1 0 0,12-8 0 0 0,-18 11 80 0 0,0-1 0 0 0,0 1-1 0 0,0-1 1 0 0,0 0 0 0 0,0 1 0 0 0,-1-1 0 0 0,1 0 0 0 0,-1 0 0 0 0,1 0 0 0 0,-1-1 0 0 0,0 1 0 0 0,0 0 0 0 0,0 0 0 0 0,0-1 0 0 0,0 1 0 0 0,0 0 0 0 0,-1-1 0 0 0,1 1 0 0 0,-1-4 0 0 0,0 2 20 0 0,0 0 0 0 0,0 0 0 0 0,-1-1 0 0 0,0 1 0 0 0,0 0 0 0 0,0 0 0 0 0,0 0 0 0 0,-1 0 0 0 0,1 1 0 0 0,-5-8 0 0 0,0 2 18 0 0,0-1 0 0 0,-1 1 1 0 0,0 1-1 0 0,-1-1 0 0 0,0 1 1 0 0,0 1-1 0 0,-17-13 0 0 0,18 15-22 0 0,0 1-1 0 0,1 1 0 0 0,-1-1 1 0 0,0 1-1 0 0,-1 0 0 0 0,-12-3 1 0 0,18 5 7 0 0,-1 1 0 0 0,0 0 1 0 0,0-1-1 0 0,0 1 0 0 0,0 0 0 0 0,0 0 1 0 0,0 1-1 0 0,0-1 0 0 0,0 0 0 0 0,0 1 1 0 0,0 0-1 0 0,0 0 0 0 0,0 0 1 0 0,0 0-1 0 0,1 0 0 0 0,-1 1 0 0 0,0-1 1 0 0,1 1-1 0 0,-1-1 0 0 0,-2 4 0 0 0,-2 1-147 0 0,0 1-1 0 0,0 0 1 0 0,1 0-1 0 0,0 1 0 0 0,0 0 1 0 0,-8 16-1 0 0,13-22 58 0 0,0 0 0 0 0,0 0 0 0 0,0 0 1 0 0,0 0-1 0 0,1 0 0 0 0,-1 0 0 0 0,1 0 0 0 0,0 1 0 0 0,-1-1 0 0 0,1 0 1 0 0,0 0-1 0 0,0 0 0 0 0,0 1 0 0 0,1-1 0 0 0,-1 0 0 0 0,0 0 0 0 0,1 0 0 0 0,0 0 1 0 0,-1 0-1 0 0,1 0 0 0 0,0 0 0 0 0,0 0 0 0 0,0 0 0 0 0,0 0 0 0 0,1 0 0 0 0,-1 0 1 0 0,0-1-1 0 0,1 1 0 0 0,-1 0 0 0 0,1-1 0 0 0,-1 1 0 0 0,1-1 0 0 0,0 0 1 0 0,0 0-1 0 0,0 1 0 0 0,2 0 0 0 0,2 1-306 0 0,-1-1 1 0 0,1 1-1 0 0,0-1 1 0 0,11 2-1 0 0,7 1-742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3.141"/>
    </inkml:context>
    <inkml:brush xml:id="br0">
      <inkml:brushProperty name="width" value="0.1" units="cm"/>
      <inkml:brushProperty name="height" value="0.1" units="cm"/>
    </inkml:brush>
  </inkml:definitions>
  <inkml:trace contextRef="#ctx0" brushRef="#br0">119 99 10533 0 0,'-2'-11'76'0'0,"0"3"106"0"0,0 0 1 0 0,0 0 0 0 0,0 1-1 0 0,-1-1 1 0 0,0 1-1 0 0,-6-10 1 0 0,8 15-100 0 0,-1 0 0 0 0,0 0 1 0 0,1 1-1 0 0,-1-1 0 0 0,0 0 0 0 0,0 1 0 0 0,0-1 1 0 0,0 1-1 0 0,-1-1 0 0 0,1 1 0 0 0,0 0 0 0 0,0 0 0 0 0,-1 0 1 0 0,1 0-1 0 0,-1 1 0 0 0,1-1 0 0 0,-1 1 0 0 0,1-1 1 0 0,-1 1-1 0 0,1 0 0 0 0,-1 0 0 0 0,1 0 0 0 0,-1 0 0 0 0,-4 1 1 0 0,5 0-75 0 0,1 0 0 0 0,0 0 0 0 0,0-1 0 0 0,-1 1 0 0 0,1 0 0 0 0,0 0 0 0 0,0 0 0 0 0,0 0 0 0 0,0 1 0 0 0,0-1 0 0 0,0 0 0 0 0,0 0 0 0 0,1 0 0 0 0,-1 1 0 0 0,0-1 0 0 0,1 0 0 0 0,-1 1 0 0 0,1-1 0 0 0,-1 1 0 0 0,1-1 0 0 0,0 1 0 0 0,-1 1 0 0 0,-5 34-18 0 0,5-34 11 0 0,-2 26 20 0 0,1 0 0 0 0,1 0 0 0 0,3 32-1 0 0,-2-55-16 0 0,1 1-1 0 0,-1-1 1 0 0,2 1-1 0 0,-1-1 1 0 0,1 0-1 0 0,0 1 0 0 0,0-1 1 0 0,1 0-1 0 0,0 0 1 0 0,0 0-1 0 0,0-1 0 0 0,0 1 1 0 0,1-1-1 0 0,0 0 1 0 0,1 0-1 0 0,-1 0 0 0 0,1 0 1 0 0,0-1-1 0 0,10 8 1 0 0,-11-11-10 0 0,0 1 1 0 0,0-1 0 0 0,0 1-1 0 0,1-1 1 0 0,-1-1 0 0 0,0 1-1 0 0,1-1 1 0 0,-1 1 0 0 0,0-1 0 0 0,1 0-1 0 0,-1-1 1 0 0,0 1 0 0 0,1-1-1 0 0,-1 0 1 0 0,0 0 0 0 0,0 0-1 0 0,1-1 1 0 0,-1 1 0 0 0,0-1-1 0 0,0 0 1 0 0,-1 0 0 0 0,6-4 0 0 0,1 0-86 0 0,1-1 1 0 0,-1-1 0 0 0,0 0-1 0 0,-1-1 1 0 0,0 0 0 0 0,11-14 0 0 0,-18 20 67 0 0,1-1-1 0 0,-1 1 1 0 0,0-1 0 0 0,0 0 0 0 0,-1 1 0 0 0,1-1 0 0 0,-1 0 0 0 0,0 0 0 0 0,0 0 0 0 0,0-1 0 0 0,0 1 0 0 0,-1 0 0 0 0,0 0 0 0 0,0-5 0 0 0,0 2 8 0 0,-1 0 1 0 0,0 0 0 0 0,-1 0-1 0 0,0 0 1 0 0,0 0 0 0 0,0 0-1 0 0,-7-11 1 0 0,4 8 9 0 0,0 1 0 0 0,-1 0 0 0 0,0 0 0 0 0,-1 1 0 0 0,0 0 0 0 0,0 0 0 0 0,0 1 1 0 0,-1 0-1 0 0,-1 0 0 0 0,1 0 0 0 0,-11-5 0 0 0,14 9 7 0 0,-1 1-1 0 0,0 0 1 0 0,0 0-1 0 0,0 0 1 0 0,0 0 0 0 0,0 1-1 0 0,-1 0 1 0 0,1 1 0 0 0,0-1-1 0 0,-1 1 1 0 0,-6 1-1 0 0,10-1-47 0 0,0 0-1 0 0,0 1 0 0 0,0 0 0 0 0,0-1 0 0 0,0 1 0 0 0,0 0 0 0 0,1 0 0 0 0,-1 0 0 0 0,0 1 0 0 0,1-1 0 0 0,-1 1 1 0 0,0 0-1 0 0,1-1 0 0 0,0 1 0 0 0,-1 0 0 0 0,1 0 0 0 0,0 1 0 0 0,0-1 0 0 0,0 0 0 0 0,1 1 0 0 0,-1-1 0 0 0,0 1 1 0 0,1-1-1 0 0,0 1 0 0 0,-2 3 0 0 0,3-4-55 0 0,-1 0 1 0 0,1-1 0 0 0,0 1 0 0 0,-1 0-1 0 0,1-1 1 0 0,0 1 0 0 0,0 0-1 0 0,0-1 1 0 0,0 1 0 0 0,1 0 0 0 0,-1-1-1 0 0,0 1 1 0 0,1 0 0 0 0,-1-1-1 0 0,1 1 1 0 0,-1 0 0 0 0,1-1 0 0 0,0 1-1 0 0,0-1 1 0 0,0 1 0 0 0,0-1-1 0 0,0 0 1 0 0,1 2 0 0 0,8 10-1032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3.465"/>
    </inkml:context>
    <inkml:brush xml:id="br0">
      <inkml:brushProperty name="width" value="0.1" units="cm"/>
      <inkml:brushProperty name="height" value="0.1" units="cm"/>
    </inkml:brush>
  </inkml:definitions>
  <inkml:trace contextRef="#ctx0" brushRef="#br0">222 29 8661 0 0,'-14'-6'41'0'0,"4"2"344"0"0,1 0 1 0 0,-1 0-1 0 0,0 1 1 0 0,-19-3-1 0 0,26 5-290 0 0,-1 1 0 0 0,0 0 1 0 0,1 0-1 0 0,-1 0 0 0 0,1 1 0 0 0,-1-1 0 0 0,1 1 1 0 0,0 0-1 0 0,-1 0 0 0 0,1 0 0 0 0,0 0 0 0 0,-1 1 1 0 0,1 0-1 0 0,0-1 0 0 0,0 1 0 0 0,0 0 0 0 0,1 0 1 0 0,-6 5-1 0 0,1 0 55 0 0,0 1 0 0 0,0 0 1 0 0,1 0-1 0 0,0 0 0 0 0,1 1 1 0 0,-1 0-1 0 0,2 0 0 0 0,-1 0 1 0 0,1 0-1 0 0,1 1 0 0 0,0 0 1 0 0,0 0-1 0 0,-1 12 0 0 0,3-15-80 0 0,0 0 0 0 0,0 0 0 0 0,1 0 0 0 0,1 0-1 0 0,-1 0 1 0 0,1 0 0 0 0,0-1 0 0 0,0 1 0 0 0,1 0-1 0 0,0 0 1 0 0,0-1 0 0 0,1 1 0 0 0,0-1 0 0 0,0 0-1 0 0,0 0 1 0 0,1 0 0 0 0,0 0 0 0 0,0-1 0 0 0,0 1-1 0 0,8 7 1 0 0,-4-7-76 0 0,0 0 1 0 0,0 0-1 0 0,1-1 0 0 0,0 0 1 0 0,0 0-1 0 0,0-1 0 0 0,0 0 0 0 0,0-1 1 0 0,1 0-1 0 0,0-1 0 0 0,-1 0 0 0 0,1 0 1 0 0,0-1-1 0 0,0 0 0 0 0,0 0 1 0 0,0-2-1 0 0,0 1 0 0 0,13-3 0 0 0,-11 1-91 0 0,0 0 0 0 0,0-1 0 0 0,0-1 0 0 0,-1 1 0 0 0,1-2-1 0 0,-1 0 1 0 0,0 0 0 0 0,-1-1 0 0 0,1 0 0 0 0,-1-1 0 0 0,0 0-1 0 0,-1-1 1 0 0,0 0 0 0 0,16-18 0 0 0,-22 22 90 0 0,1-1 0 0 0,-1 0-1 0 0,-1 1 1 0 0,1-1 0 0 0,-1 0 0 0 0,1 0 0 0 0,-1 0 0 0 0,-1-1-1 0 0,1 1 1 0 0,-1 0 0 0 0,0-1 0 0 0,0 1 0 0 0,-1-1 0 0 0,1 1-1 0 0,-1-1 1 0 0,0 1 0 0 0,-1-1 0 0 0,1 1 0 0 0,-1-1-1 0 0,0 1 1 0 0,-1-1 0 0 0,1 1 0 0 0,-1 0 0 0 0,0 0 0 0 0,-1 0-1 0 0,1 0 1 0 0,-1 0 0 0 0,0 0 0 0 0,-6-7 0 0 0,4 5-17 0 0,-1 0 1 0 0,0 0 0 0 0,-1 1-1 0 0,1 0 1 0 0,-1 0-1 0 0,0 1 1 0 0,0 0 0 0 0,-1 0-1 0 0,0 0 1 0 0,0 1 0 0 0,0 0-1 0 0,0 1 1 0 0,0 0-1 0 0,-1 0 1 0 0,0 1 0 0 0,1 0-1 0 0,-18-2 1 0 0,21 4-178 0 0,0 0 0 0 0,-1 0 0 0 0,1 0 0 0 0,-1 0 0 0 0,1 1 0 0 0,0 0 1 0 0,-1 0-1 0 0,1 0 0 0 0,0 1 0 0 0,0 0 0 0 0,0 0 0 0 0,0 0 0 0 0,0 0 0 0 0,-7 6 0 0 0,2 1-1018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3.882"/>
    </inkml:context>
    <inkml:brush xml:id="br0">
      <inkml:brushProperty name="width" value="0.1" units="cm"/>
      <inkml:brushProperty name="height" value="0.1" units="cm"/>
    </inkml:brush>
  </inkml:definitions>
  <inkml:trace contextRef="#ctx0" brushRef="#br0">89 51 9533 0 0,'-6'-6'172'0'0,"-8"-12"683"0"0,12 15-568 0 0,-1 1 1 0 0,1-1-1 0 0,-1 1 1 0 0,1 0 0 0 0,-1 0-1 0 0,0 0 1 0 0,0 0 0 0 0,0 1-1 0 0,0-1 1 0 0,0 1-1 0 0,0-1 1 0 0,-4 0 0 0 0,4 2 133 0 0,2 0-398 0 0,1 0 1 0 0,0 0-1 0 0,0-1 1 0 0,0 1-1 0 0,0 0 1 0 0,0 0-1 0 0,0 0 1 0 0,0 0-1 0 0,0 0 1 0 0,-1 0-1 0 0,1 0 1 0 0,0 0 0 0 0,0 0-1 0 0,0 0 1 0 0,0 0-1 0 0,0 0 1 0 0,0 0-1 0 0,0 0 1 0 0,-1 0-1 0 0,1 0 1 0 0,0 0-1 0 0,0 0 1 0 0,0 0-1 0 0,0 0 1 0 0,0 0-1 0 0,0 0 1 0 0,0 0-1 0 0,0 0 1 0 0,-1 1-1 0 0,1-1 1 0 0,0 0-1 0 0,0 0 1 0 0,0 0-1 0 0,0 0 1 0 0,0 0 0 0 0,0 0-1 0 0,0 0 1 0 0,0 0-1 0 0,0 0 1 0 0,0 0-1 0 0,0 1 1 0 0,0-1-1 0 0,-1 0 1 0 0,1 0-1 0 0,0 0 1 0 0,0 0-1 0 0,0 0 1 0 0,0 0-1 0 0,0 0 1 0 0,0 1-1 0 0,0-1 1 0 0,0 0-1 0 0,0 0 1 0 0,0 0-1 0 0,0 0 1 0 0,0 0-1 0 0,0 0 1 0 0,0 0-1 0 0,0 1 1 0 0,1-1 0 0 0,-1 0-1 0 0,0 0 1 0 0,0 0-1 0 0,0 0 1 0 0,0 0-1 0 0,0 0 1 0 0,0 0-1 0 0,0 0 1 0 0,0 9 2 0 0,-11 166 1774 0 0,2-76-1541 0 0,8-87-223 0 0,1 0 1 0 0,0 0-1 0 0,1 0 1 0 0,0 0 0 0 0,1 0-1 0 0,1 0 1 0 0,-1 0-1 0 0,2-1 1 0 0,0 1 0 0 0,0-1-1 0 0,1 0 1 0 0,10 15-1 0 0,-12-20-22 0 0,1 0 0 0 0,1-1-1 0 0,-1 0 1 0 0,1 0-1 0 0,0 0 1 0 0,0 0-1 0 0,0-1 1 0 0,1 0 0 0 0,-1 0-1 0 0,1 0 1 0 0,0-1-1 0 0,0 0 1 0 0,1 0 0 0 0,-1 0-1 0 0,1-1 1 0 0,-1 0-1 0 0,1 0 1 0 0,0-1-1 0 0,-1 0 1 0 0,1 0 0 0 0,0 0-1 0 0,14-1 1 0 0,-9-2-80 0 0,0 1 0 0 0,0-2-1 0 0,0 1 1 0 0,0-2 0 0 0,0 1 0 0 0,-1-2 0 0 0,1 0 0 0 0,-1 0 0 0 0,0-1 0 0 0,-1 0-1 0 0,0-1 1 0 0,1 0 0 0 0,-2 0 0 0 0,1-1 0 0 0,10-12 0 0 0,-12 11-2 0 0,1-1 0 0 0,-1 0 1 0 0,-1-1-1 0 0,0 1 0 0 0,0-2 0 0 0,-1 1 1 0 0,-1-1-1 0 0,0 1 0 0 0,0-1 0 0 0,-1-1 1 0 0,-1 1-1 0 0,0-1 0 0 0,0 1 0 0 0,0-20 1 0 0,-3 14 35 0 0,0-1 0 0 0,-2 0 0 0 0,-6-30 1 0 0,6 40-35 0 0,0-1 0 0 0,-1 1 0 0 0,0-1 0 0 0,-1 1 0 0 0,0 0 0 0 0,-1 0 0 0 0,1 1 0 0 0,-11-14 1 0 0,14 20-129 0 0,-1 1 0 0 0,0-1 1 0 0,0 0-1 0 0,1 0 1 0 0,-1 1-1 0 0,0-1 1 0 0,0 1-1 0 0,0 0 1 0 0,-1 0-1 0 0,1 0 1 0 0,0 0-1 0 0,0 0 0 0 0,-1 0 1 0 0,1 0-1 0 0,0 1 1 0 0,-1-1-1 0 0,1 1 1 0 0,-1 0-1 0 0,1 0 1 0 0,-1-1-1 0 0,1 2 1 0 0,-1-1-1 0 0,1 0 0 0 0,0 0 1 0 0,-1 1-1 0 0,1-1 1 0 0,-1 1-1 0 0,1 0 1 0 0,0 0-1 0 0,0 0 1 0 0,-1 0-1 0 0,1 0 1 0 0,0 0-1 0 0,0 1 0 0 0,0-1 1 0 0,0 1-1 0 0,-2 2 1 0 0,0 0-1209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4.225"/>
    </inkml:context>
    <inkml:brush xml:id="br0">
      <inkml:brushProperty name="width" value="0.1" units="cm"/>
      <inkml:brushProperty name="height" value="0.1" units="cm"/>
    </inkml:brush>
  </inkml:definitions>
  <inkml:trace contextRef="#ctx0" brushRef="#br0">215 146 10113 0 0,'7'-5'351'0'0,"-1"-1"0"0"0,-1-1 0 0 0,1 1 0 0 0,-1-1 0 0 0,-1 0 0 0 0,1 0 0 0 0,5-13 0 0 0,-9 18-241 0 0,0-1 0 0 0,0 1 0 0 0,0 0 0 0 0,-1-1 0 0 0,1 1 0 0 0,-1 0 0 0 0,1-1 0 0 0,-1 1 0 0 0,0 0 1 0 0,0-1-1 0 0,0 1 0 0 0,0-1 0 0 0,-1 1 0 0 0,1 0 0 0 0,-1-1 0 0 0,1 1 0 0 0,-1 0 0 0 0,0-1 0 0 0,0 1 0 0 0,0 0 0 0 0,0 0 0 0 0,0 0 0 0 0,-1 0 0 0 0,1 0 0 0 0,0 0 0 0 0,-1 0 1 0 0,0 0-1 0 0,1 1 0 0 0,-1-1 0 0 0,0 0 0 0 0,-3-1 0 0 0,2 1-90 0 0,-1 1 1 0 0,1-1-1 0 0,0 1 1 0 0,0 0 0 0 0,-1 0-1 0 0,1 1 1 0 0,0-1-1 0 0,-1 1 1 0 0,1-1-1 0 0,0 1 1 0 0,-1 0-1 0 0,1 1 1 0 0,-1-1-1 0 0,-3 1 1 0 0,-48 12-27 0 0,45-10-2 0 0,0 1 0 0 0,1 0 0 0 0,0 0 0 0 0,-1 1-1 0 0,2 0 1 0 0,-1 1 0 0 0,-13 10 0 0 0,18-12-2 0 0,0 0 0 0 0,0 0 0 0 0,1 0 0 0 0,-1 0 0 0 0,1 1 0 0 0,0-1 0 0 0,0 1 1 0 0,0 0-1 0 0,1 0 0 0 0,0 0 0 0 0,0 1 0 0 0,0-1 0 0 0,0 0 0 0 0,1 1 0 0 0,-1 7 0 0 0,1-1 5 0 0,0 0 0 0 0,1-1 0 0 0,0 1 0 0 0,1 0 0 0 0,1 0 0 0 0,0 0 0 0 0,6 21 0 0 0,-5-25 5 0 0,0 0-1 0 0,1-1 0 0 0,0 1 0 0 0,0-1 0 0 0,0 0 1 0 0,1 0-1 0 0,0-1 0 0 0,1 1 0 0 0,-1-1 0 0 0,1 0 0 0 0,0-1 1 0 0,8 6-1 0 0,22 13-6 0 0,50 25-1 0 0,1 0 35 0 0,-85-49-26 0 0,-1 1-1 0 0,0-1 1 0 0,0 1 0 0 0,0 0 0 0 0,1 0 0 0 0,-1-1-1 0 0,0 1 1 0 0,0 0 0 0 0,0 0 0 0 0,0 0 0 0 0,-1 0-1 0 0,1 0 1 0 0,0 0 0 0 0,0 1 0 0 0,-1-1 0 0 0,1 0-1 0 0,0 0 1 0 0,-1 0 0 0 0,1 1 0 0 0,-1-1 0 0 0,1 2 0 0 0,-1-2 0 0 0,-1 0 1 0 0,1 0-1 0 0,0 0 1 0 0,-1 0-1 0 0,1 0 1 0 0,-1 0 0 0 0,1 0-1 0 0,-1-1 1 0 0,0 1-1 0 0,1 0 1 0 0,-1 0-1 0 0,0-1 1 0 0,1 1 0 0 0,-1 0-1 0 0,0-1 1 0 0,0 1-1 0 0,0 0 1 0 0,0-1-1 0 0,0 1 1 0 0,1-1 0 0 0,-3 1-1 0 0,-5 2 7 0 0,-1 0 0 0 0,0 0-1 0 0,-1 0 1 0 0,-13 1 0 0 0,-11 0-111 0 0,-41 1 1 0 0,67-5-244 0 0,0 0 0 0 0,0 0 1 0 0,0-1-1 0 0,0 0 0 0 0,1-1 1 0 0,-1 0-1 0 0,0 0 0 0 0,0 0 0 0 0,1-1 1 0 0,0 0-1 0 0,-10-6 0 0 0,11 0-1053 0 0,4-1-41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8.254"/>
    </inkml:context>
    <inkml:brush xml:id="br0">
      <inkml:brushProperty name="width" value="0.1" units="cm"/>
      <inkml:brushProperty name="height" value="0.1" units="cm"/>
    </inkml:brush>
  </inkml:definitions>
  <inkml:trace contextRef="#ctx0" brushRef="#br0">136 311 7325 0 0,'-4'-1'39'0'0,"1"0"1"0"0,-1 0 0 0 0,0 0 0 0 0,1 1 0 0 0,-1-1 0 0 0,0 1-1 0 0,0 0 1 0 0,0 0 0 0 0,0 0 0 0 0,1 1 0 0 0,-1-1-1 0 0,0 1 1 0 0,0 0 0 0 0,1 0 0 0 0,-1 0 0 0 0,0 0-1 0 0,1 1 1 0 0,0-1 0 0 0,-1 1 0 0 0,1 0 0 0 0,0 0 0 0 0,0 1-1 0 0,0-1 1 0 0,0 0 0 0 0,0 1 0 0 0,0 0 0 0 0,-3 4-1 0 0,2-2 35 0 0,0 0 0 0 0,1 0 0 0 0,0 1 0 0 0,-1-1 0 0 0,2 1 0 0 0,-1 0-1 0 0,1 0 1 0 0,0 0 0 0 0,0 0 0 0 0,0 0 0 0 0,1 0 0 0 0,0 1 0 0 0,0-1-1 0 0,1 0 1 0 0,0 13 0 0 0,1-8 26 0 0,1 0 0 0 0,-1 0-1 0 0,2 1 1 0 0,0-1 0 0 0,0 0 0 0 0,1-1-1 0 0,0 1 1 0 0,6 10 0 0 0,-10-121 37 0 0,-3 57-105 0 0,2 0 0 0 0,2 0 0 0 0,11-73 0 0 0,-10 101-11 0 0,1 1 0 0 0,1 0 1 0 0,0 0-1 0 0,0 0 0 0 0,2 0 0 0 0,0 1 0 0 0,0 0 0 0 0,1 0 0 0 0,11-15 0 0 0,-14 24-10 0 0,-1-1 0 0 0,1 0 0 0 0,1 1-1 0 0,-1 0 1 0 0,1 0 0 0 0,-1 0 0 0 0,1 0 0 0 0,0 1 0 0 0,1 0-1 0 0,-1 0 1 0 0,0 0 0 0 0,1 1 0 0 0,0 0 0 0 0,-1 0-1 0 0,1 0 1 0 0,0 1 0 0 0,0 0 0 0 0,0 0 0 0 0,0 0 0 0 0,0 1-1 0 0,0 0 1 0 0,0 0 0 0 0,0 0 0 0 0,10 3 0 0 0,-9-2 13 0 0,-1 0-1 0 0,0 1 1 0 0,0 0 0 0 0,0 1 0 0 0,0-1 0 0 0,0 1 0 0 0,-1 0 0 0 0,1 0 0 0 0,-1 1-1 0 0,0 0 1 0 0,0 0 0 0 0,0 0 0 0 0,0 0 0 0 0,6 8 0 0 0,-9-8-8 0 0,1-1 0 0 0,-1 1 1 0 0,0 0-1 0 0,0 0 0 0 0,0 0 1 0 0,-1 0-1 0 0,1 0 0 0 0,-1 0 1 0 0,0 0-1 0 0,0 0 0 0 0,0 1 1 0 0,-1-1-1 0 0,1 0 0 0 0,-1 1 1 0 0,0-1-1 0 0,-1 0 0 0 0,1 0 1 0 0,-1 1-1 0 0,1-1 0 0 0,-1 0 0 0 0,-1 0 1 0 0,-1 6-1 0 0,0-2-14 0 0,-1 0 0 0 0,0 0 0 0 0,-1 0 0 0 0,0-1 0 0 0,0 0 0 0 0,0 0 0 0 0,-1 0 0 0 0,0 0 0 0 0,-1-1 0 0 0,1 0 0 0 0,-1 0 0 0 0,0-1 0 0 0,-13 8 0 0 0,-5 0-82 0 0,-1 0 1 0 0,-52 15-1 0 0,-10 6-292 0 0,87-33 369 0 0,0-1 0 0 0,0 1 1 0 0,0-1-1 0 0,0 0 0 0 0,0 1 0 0 0,0-1 0 0 0,0 1 0 0 0,0 0 0 0 0,0-1 0 0 0,1 1 0 0 0,-1 0 0 0 0,0 0 0 0 0,0-1 0 0 0,1 1 0 0 0,-1 0 0 0 0,0 0 0 0 0,1 0 0 0 0,-1 0 0 0 0,1 0 0 0 0,0 0 0 0 0,-1 0 0 0 0,1 0 0 0 0,-1 0 1 0 0,1 0-1 0 0,0 0 0 0 0,0 0 0 0 0,0 0 0 0 0,0 0 0 0 0,0 0 0 0 0,0 0 0 0 0,0 0 0 0 0,0 0 0 0 0,0 0 0 0 0,0 0 0 0 0,0 0 0 0 0,1 0 0 0 0,-1 0 0 0 0,1 0 0 0 0,-1 0 0 0 0,0 0 0 0 0,1 0 0 0 0,-1 0 0 0 0,1 0 0 0 0,0 0 0 0 0,-1 0 1 0 0,1-1-1 0 0,0 1 0 0 0,0 1 0 0 0,6 5 34 0 0,0 0 0 0 0,0 0 1 0 0,1 0-1 0 0,9 6 1 0 0,-9-8-11 0 0,127 85 263 0 0,-19-15-583 0 0,-74-37-1634 0 0,-37-31 740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4.566"/>
    </inkml:context>
    <inkml:brush xml:id="br0">
      <inkml:brushProperty name="width" value="0.1" units="cm"/>
      <inkml:brushProperty name="height" value="0.1" units="cm"/>
    </inkml:brush>
  </inkml:definitions>
  <inkml:trace contextRef="#ctx0" brushRef="#br0">1 0 11237 0 0,'11'15'1361'0'0,"4"61"2041"0"0,-9-52-2987 0 0,-1 0 0 0 0,-1 1 0 0 0,-1 0 0 0 0,-1 47 0 0 0,-7-2-397 0 0,-7 81-5407 0 0,11-136 3594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4.894"/>
    </inkml:context>
    <inkml:brush xml:id="br0">
      <inkml:brushProperty name="width" value="0.1" units="cm"/>
      <inkml:brushProperty name="height" value="0.1" units="cm"/>
    </inkml:brush>
  </inkml:definitions>
  <inkml:trace contextRef="#ctx0" brushRef="#br0">280 44 9669 0 0,'0'0'1'0'0,"-7"-31"569"0"0,7 30-534 0 0,0 1 0 0 0,0-1-1 0 0,0 1 1 0 0,0-1 0 0 0,0 1-1 0 0,0-1 1 0 0,0 1 0 0 0,0-1 0 0 0,1 1-1 0 0,-1-1 1 0 0,0 1 0 0 0,0-1 0 0 0,0 1-1 0 0,1-1 1 0 0,-1 1 0 0 0,0-1-1 0 0,0 1 1 0 0,1-1 0 0 0,-1 1 0 0 0,0 0-1 0 0,1-1 1 0 0,0 1 45 0 0,0-1 1 0 0,-1 1-1 0 0,1 0 0 0 0,0 0 1 0 0,0 0-1 0 0,-1 0 1 0 0,1 0-1 0 0,0 0 0 0 0,0 0 1 0 0,-1 0-1 0 0,1 0 0 0 0,0 0 1 0 0,-1 1-1 0 0,1-1 0 0 0,0 0 1 0 0,-1 0-1 0 0,1 1 0 0 0,0-1 1 0 0,-1 1-1 0 0,1-1 0 0 0,0 1 1 0 0,15 9 790 0 0,-1 1 0 0 0,25 23 1 0 0,-18-15-476 0 0,33 30 551 0 0,59 64 0 0 0,-94-90-813 0 0,-2 0-1 0 0,0 1 1 0 0,-2 1-1 0 0,0 1 1 0 0,22 50-1 0 0,-34-67-137 0 0,-1 0 0 0 0,0 0 0 0 0,0 1-1 0 0,-1-1 1 0 0,0 1 0 0 0,-1 0 0 0 0,0 0 0 0 0,0-1 0 0 0,-1 1-1 0 0,0 0 1 0 0,-1 0 0 0 0,0 0 0 0 0,-1-1 0 0 0,0 1 0 0 0,0-1 0 0 0,-1 1-1 0 0,-1-1 1 0 0,1 0 0 0 0,-1 0 0 0 0,-1 0 0 0 0,0-1 0 0 0,0 1-1 0 0,0-1 1 0 0,-1 0 0 0 0,0-1 0 0 0,-1 1 0 0 0,0-1 0 0 0,0-1-1 0 0,-13 10 1 0 0,-12 6-334 0 0,-1-1-1 0 0,-1-2 0 0 0,-1-1 0 0 0,-56 19 0 0 0,-154 37-2363 0 0,110-44 838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19.200"/>
    </inkml:context>
    <inkml:brush xml:id="br0">
      <inkml:brushProperty name="width" value="0.1" units="cm"/>
      <inkml:brushProperty name="height" value="0.1" units="cm"/>
    </inkml:brush>
  </inkml:definitions>
  <inkml:trace contextRef="#ctx0" brushRef="#br0">85 337 7841 0 0,'-7'0'63'0'0,"-1"0"0"0"0,1 0 1 0 0,0-1-1 0 0,-1 0 0 0 0,1 0 1 0 0,0 0-1 0 0,0-1 0 0 0,0 0 1 0 0,-11-5-1 0 0,18 7-58 0 0,0 0-1 0 0,0 0 1 0 0,0 0 0 0 0,0 0 0 0 0,0 0-1 0 0,0 0 1 0 0,0 0 0 0 0,-1-1-1 0 0,1 1 1 0 0,0 0 0 0 0,0 0-1 0 0,0 0 1 0 0,0 0 0 0 0,0 0-1 0 0,0 0 1 0 0,0 0 0 0 0,0 0 0 0 0,0 0-1 0 0,0 0 1 0 0,0-1 0 0 0,-1 1-1 0 0,1 0 1 0 0,0 0 0 0 0,0 0-1 0 0,0 0 1 0 0,0 0 0 0 0,0 0-1 0 0,0 0 1 0 0,0-1 0 0 0,0 1 0 0 0,0 0-1 0 0,0 0 1 0 0,0 0 0 0 0,0 0-1 0 0,0 0 1 0 0,0 0 0 0 0,0 0-1 0 0,0-1 1 0 0,0 1 0 0 0,0 0-1 0 0,0 0 1 0 0,0 0 0 0 0,0 0-1 0 0,1 0 1 0 0,-1 0 0 0 0,0 0 0 0 0,0-1-1 0 0,0 1 1 0 0,0 0 0 0 0,0 0-1 0 0,0 0 1 0 0,0 0 0 0 0,0 0-1 0 0,0 0 1 0 0,10-5 125 0 0,12-1-40 0 0,1232-106 1515 0 0,5 80 561 0 0,-1099 29-2008 0 0,498-6 559 0 0,784-16 1195 0 0,-1148 17-1415 0 0,1670-65 2983 0 0,-1680 61-3142 0 0,228-17-119 0 0,-507 28-205 0 0,21-1-290 0 0,-22 3-199 0 0,-17 2-330 0 0,-43 16-3193 0 0,29-11 2115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21.163"/>
    </inkml:context>
    <inkml:brush xml:id="br0">
      <inkml:brushProperty name="width" value="0.1" units="cm"/>
      <inkml:brushProperty name="height" value="0.1" units="cm"/>
    </inkml:brush>
  </inkml:definitions>
  <inkml:trace contextRef="#ctx0" brushRef="#br0">24 37 11273 0 0,'-8'4'176'0'0,"-1"-1"108"0"0,9-10 124 0 0,-4 10 612 0 0,2-3-484 0 0,4 0 4 0 0,-2-3-4 0 0,4 3-184 0 0,1-7-112 0 0,3 0-196 0 0,1 3-188 0 0,4-2-232 0 0,4 3-244 0 0,-6-1-256 0 0,4 4-260 0 0,2-5-204 0 0,0 7-380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27.716"/>
    </inkml:context>
    <inkml:brush xml:id="br0">
      <inkml:brushProperty name="width" value="0.1" units="cm"/>
      <inkml:brushProperty name="height" value="0.1" units="cm"/>
    </inkml:brush>
  </inkml:definitions>
  <inkml:trace contextRef="#ctx0" brushRef="#br0">165 167 5024 0 0,'-6'-4'98'0'0,"-1"0"-1"0"0,1 1 0 0 0,0 0 0 0 0,-1 0 0 0 0,1 1 0 0 0,-1-1 0 0 0,0 1 1 0 0,-9-1-1 0 0,2 1 177 0 0,0 0 1 0 0,0 1 0 0 0,-18 1-1 0 0,12 3 121 0 0,18 1-49 0 0,12 1-70 0 0,8-1-137 0 0,-1-1 0 0 0,28 1 0 0 0,-5 0-67 0 0,471 14 251 0 0,-415-18-235 0 0,984-40 1340 0 0,-852 11-1214 0 0,-208 24-147 0 0,-16 1-13 0 0,-12 0-7 0 0,-21 0-62 0 0,0 1 0 0 0,0 2 0 0 0,0 1 0 0 0,-44 5 1 0 0,19-2-22 0 0,-101 5-32 0 0,-1165 36-13 0 0,1310-44 79 0 0,-146-6-1 0 0,226-16-19 0 0,18 2-2 0 0,161-16 0 0 0,-203 31 19 0 0,794-54-9 0 0,-804 57 8 0 0,37 3-77 0 0,-98 10-13 0 0,-240 43-112 0 0,-5-22 122 0 0,91-16 266 0 0,-252-11-1 0 0,418-7-69 0 0,22-1-66 0 0,24-2-61 0 0,-30 5 11 0 0,62-7-689 0 0,1 4-1 0 0,88 6 1 0 0,-113 0-180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40.566"/>
    </inkml:context>
    <inkml:brush xml:id="br0">
      <inkml:brushProperty name="width" value="0.1" units="cm"/>
      <inkml:brushProperty name="height" value="0.1" units="cm"/>
    </inkml:brush>
  </inkml:definitions>
  <inkml:trace contextRef="#ctx0" brushRef="#br0">459 104 6533 0 0,'0'-2'11'0'0,"1"1"0"0"0,0 0 1 0 0,-1 0-1 0 0,1 0 1 0 0,0-1-1 0 0,-1 1 1 0 0,0 0-1 0 0,1-1 1 0 0,-1 1-1 0 0,0 0 0 0 0,0-1 1 0 0,1 1-1 0 0,-1 0 1 0 0,0-1-1 0 0,-1 1 1 0 0,1-1-1 0 0,0 1 0 0 0,0 0 1 0 0,0-1-1 0 0,-1 1 1 0 0,1 0-1 0 0,-1-2 1 0 0,-5-19 510 0 0,6 20-444 0 0,0-1 0 0 0,-1 1 0 0 0,1 0-1 0 0,-1 0 1 0 0,0 0 0 0 0,1 0 0 0 0,-1 0 0 0 0,0 0 0 0 0,0 0-1 0 0,0 0 1 0 0,0 0 0 0 0,-1 0 0 0 0,1 0 0 0 0,-1 1 0 0 0,1-1-1 0 0,-1 1 1 0 0,1-1 0 0 0,-1 1 0 0 0,0-1 0 0 0,0 1 0 0 0,-3-2-1 0 0,1 1 23 0 0,0 1 0 0 0,0 0 0 0 0,-1 0 0 0 0,1 0 0 0 0,0 0-1 0 0,-1 0 1 0 0,1 1 0 0 0,-1 0 0 0 0,1 0 0 0 0,-7 1 0 0 0,-4 1 90 0 0,1 1 0 0 0,-1 1 0 0 0,1 0 0 0 0,0 1-1 0 0,1 0 1 0 0,-14 8 0 0 0,4-1 79 0 0,2 2 0 0 0,0 0-1 0 0,0 2 1 0 0,1 0-1 0 0,1 1 1 0 0,-27 31-1 0 0,36-37-147 0 0,0 2 0 0 0,1-1-1 0 0,1 2 1 0 0,0-1-1 0 0,0 1 1 0 0,1 0-1 0 0,1 0 1 0 0,1 1 0 0 0,0 0-1 0 0,1 0 1 0 0,-5 30-1 0 0,8-39-98 0 0,1-1-1 0 0,0 1 0 0 0,0-1 0 0 0,0 0 1 0 0,1 1-1 0 0,0-1 0 0 0,0 1 0 0 0,0-1 1 0 0,1 0-1 0 0,0 0 0 0 0,0 0 0 0 0,0 0 1 0 0,0 0-1 0 0,1 0 0 0 0,0 0 0 0 0,0-1 1 0 0,0 1-1 0 0,0-1 0 0 0,1 0 0 0 0,0 0 1 0 0,0-1-1 0 0,9 8 0 0 0,-5-6-80 0 0,2 0 0 0 0,-1 0-1 0 0,1 0 1 0 0,-1-1 0 0 0,1-1 0 0 0,0 0 0 0 0,1 0-1 0 0,-1-1 1 0 0,0 0 0 0 0,1-1 0 0 0,11 1-1 0 0,13-2-913 0 0,1 0 0 0 0,-1-2 0 0 0,0-2 0 0 0,0-2-1 0 0,65-18 1 0 0,-66 11-130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40.926"/>
    </inkml:context>
    <inkml:brush xml:id="br0">
      <inkml:brushProperty name="width" value="0.1" units="cm"/>
      <inkml:brushProperty name="height" value="0.1" units="cm"/>
    </inkml:brush>
  </inkml:definitions>
  <inkml:trace contextRef="#ctx0" brushRef="#br0">60 172 6689 0 0,'1'-3'1'0'0,"-1"0"0"0"0,0 0 0 0 0,1 0 1 0 0,-1 1-1 0 0,0-1 0 0 0,0 0 0 0 0,-1 0 0 0 0,1 0 1 0 0,-1 0-1 0 0,1 0 0 0 0,-1 0 0 0 0,-1-3 1 0 0,-5-24 133 0 0,2 0 115 0 0,4 26-101 0 0,-1 0 1 0 0,1-1-1 0 0,1 0 1 0 0,-1 1 0 0 0,0-1-1 0 0,1 1 1 0 0,0-1-1 0 0,0 0 1 0 0,1 1 0 0 0,-1-1-1 0 0,2-6 1 0 0,4 3 699 0 0,-6 6-331 0 0,-2 4-96 0 0,-2 0-205 0 0,2-1-186 0 0,1 0 0 0 0,-1 0 0 0 0,1 0 0 0 0,0 0 0 0 0,-1 1 1 0 0,1-1-1 0 0,0 0 0 0 0,0 1 0 0 0,0-1 0 0 0,0 1 0 0 0,0-1 0 0 0,0 1 0 0 0,0 0 0 0 0,1-1 0 0 0,-1 1 0 0 0,0 3 0 0 0,-5 32-21 0 0,4-23 25 0 0,-6 60 299 0 0,1 105 1 0 0,7-172-295 0 0,0 0 1 0 0,1-1-1 0 0,-1 1 0 0 0,1-1 1 0 0,0 1-1 0 0,1-1 0 0 0,0 1 1 0 0,0-1-1 0 0,0 0 0 0 0,6 11 0 0 0,-7-16-35 0 0,0-1-1 0 0,0 1 0 0 0,-1 0 0 0 0,1 0 1 0 0,0-1-1 0 0,0 1 0 0 0,0-1 1 0 0,0 1-1 0 0,0-1 0 0 0,0 0 0 0 0,0 1 1 0 0,0-1-1 0 0,0 0 0 0 0,0 1 0 0 0,1-1 1 0 0,-1 0-1 0 0,0 0 0 0 0,0 0 0 0 0,0 0 1 0 0,0 0-1 0 0,0 0 0 0 0,0-1 0 0 0,0 1 1 0 0,0 0-1 0 0,2-1 0 0 0,31-12-89 0 0,-26 9-23 0 0,14-5-79 0 0,-1-1 1 0 0,0-1-1 0 0,-1-1 1 0 0,0-1-1 0 0,-1-1 1 0 0,32-29-1 0 0,-44 36 139 0 0,0-1-1 0 0,-1 1 1 0 0,0-1 0 0 0,0 0-1 0 0,-1-1 1 0 0,0 1 0 0 0,0-1 0 0 0,-1 0-1 0 0,0 0 1 0 0,-1-1 0 0 0,0 1-1 0 0,0-1 1 0 0,-1 0 0 0 0,0 1-1 0 0,-1-1 1 0 0,0 0 0 0 0,-1 0 0 0 0,-1-20-1 0 0,-1 13 251 0 0,-1 0 0 0 0,0 0-1 0 0,-9-26 1 0 0,7 37 186 0 0,1 12-318 0 0,4 17-863 0 0,8 1-1208 0 0,-4-15 1057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41.252"/>
    </inkml:context>
    <inkml:brush xml:id="br0">
      <inkml:brushProperty name="width" value="0.1" units="cm"/>
      <inkml:brushProperty name="height" value="0.1" units="cm"/>
    </inkml:brush>
  </inkml:definitions>
  <inkml:trace contextRef="#ctx0" brushRef="#br0">1 183 8201 0 0,'3'-1'96'0'0,"0"-1"1"0"0,0 1-1 0 0,0 0 0 0 0,0 0 1 0 0,0 0-1 0 0,1 0 1 0 0,-1 1-1 0 0,5-1 1 0 0,20-5 449 0 0,213-66 1414 0 0,-17 7-1844 0 0,-122 36-3086 0 0,-97 28 1926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41.795"/>
    </inkml:context>
    <inkml:brush xml:id="br0">
      <inkml:brushProperty name="width" value="0.1" units="cm"/>
      <inkml:brushProperty name="height" value="0.1" units="cm"/>
    </inkml:brush>
  </inkml:definitions>
  <inkml:trace contextRef="#ctx0" brushRef="#br0">23 306 8133 0 0,'-9'-12'181'0'0,"4"8"415"0"0,-1 10 246 0 0,5-4-815 0 0,1 0 0 0 0,-1 0 0 0 0,1 0 0 0 0,0 0 0 0 0,0 0 0 0 0,0 0 1 0 0,0 0-1 0 0,0 0 0 0 0,0 0 0 0 0,0 0 0 0 0,1 0 0 0 0,-1-1 0 0 0,2 5 0 0 0,0 0-3 0 0,7 65 311 0 0,-1 139 0 0 0,-10-176-365 0 0,0-22 130 0 0,1-19 396 0 0,1-99 399 0 0,1 104-898 0 0,21-216-509 0 0,-19 191 491 0 0,2 1 1 0 0,1 0-1 0 0,2 0 1 0 0,0 0-1 0 0,12-25 0 0 0,-15 42 22 0 0,0 0-1 0 0,0 0 0 0 0,1 0 0 0 0,0 1 0 0 0,0 0 0 0 0,1 0 1 0 0,0 0-1 0 0,0 1 0 0 0,1 0 0 0 0,0 1 0 0 0,0-1 1 0 0,1 2-1 0 0,-1-1 0 0 0,1 1 0 0 0,1 0 0 0 0,10-3 0 0 0,-6 3 4 0 0,-1 1-1 0 0,1 0 0 0 0,-1 2 0 0 0,1-1 1 0 0,0 2-1 0 0,22-1 0 0 0,-31 2 0 0 0,1 1-1 0 0,-1-1 0 0 0,1 1 1 0 0,-1 0-1 0 0,0 0 1 0 0,0 0-1 0 0,1 1 1 0 0,-1 0-1 0 0,0 0 0 0 0,0 0 1 0 0,0 1-1 0 0,-1 0 1 0 0,1 0-1 0 0,-1 0 1 0 0,1 0-1 0 0,-1 0 0 0 0,0 1 1 0 0,0 0-1 0 0,5 8 1 0 0,-7-11-6 0 0,-1 1 0 0 0,0 0 0 0 0,0 0 1 0 0,-1 0-1 0 0,1 0 0 0 0,0 0 0 0 0,-1 0 0 0 0,1 0 1 0 0,-1 0-1 0 0,1 0 0 0 0,-1 0 0 0 0,0 0 1 0 0,0 0-1 0 0,0 0 0 0 0,0 1 0 0 0,0-1 0 0 0,-1 0 1 0 0,1 0-1 0 0,-1 0 0 0 0,1 0 0 0 0,-1 0 1 0 0,0 0-1 0 0,1 0 0 0 0,-1 0 0 0 0,0-1 0 0 0,0 1 1 0 0,-1 0-1 0 0,1 0 0 0 0,-3 2 0 0 0,-3 4-3 0 0,-1 0 0 0 0,-1 0 1 0 0,1-1-1 0 0,-14 8 0 0 0,13-8 7 0 0,-53 34 6 0 0,-78 39 1 0 0,61-37-29 0 0,77-42 22 0 0,-3 2 9 0 0,-1 0-1 0 0,1 1 0 0 0,0-1 0 0 0,-9 9 1 0 0,13-11 7 0 0,-1 0 0 0 0,1 1-1 0 0,0-1 1 0 0,1 0 0 0 0,-1 0 0 0 0,0 1 0 0 0,0-1 0 0 0,1 1 0 0 0,-1-1 0 0 0,0 1 0 0 0,1-1 0 0 0,0 1 0 0 0,-1-1 0 0 0,1 1 0 0 0,0-1 0 0 0,0 1 0 0 0,-1 0 0 0 0,1-1 0 0 0,1 1 0 0 0,-1-1 0 0 0,0 1 0 0 0,0-1 0 0 0,1 1 0 0 0,-1-1-1 0 0,1 3 1 0 0,5 9 213 0 0,0 0 0 0 0,1 0 0 0 0,0-1 0 0 0,1 0 0 0 0,13 16 0 0 0,52 50 625 0 0,-1-2-506 0 0,-50-51-370 0 0,-9-11-163 0 0,-1 1 0 0 0,15 23 0 0 0,-24-34-94 0 0,-1 1 1 0 0,1 0 0 0 0,-1-1-1 0 0,0 1 1 0 0,-1 0 0 0 0,1 1-1 0 0,-1-1 1 0 0,0 0-1 0 0,0 0 1 0 0,0 1 0 0 0,-1-1-1 0 0,0 0 1 0 0,0 8 0 0 0,-4 5-994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43.472"/>
    </inkml:context>
    <inkml:brush xml:id="br0">
      <inkml:brushProperty name="width" value="0.1" units="cm"/>
      <inkml:brushProperty name="height" value="0.1" units="cm"/>
    </inkml:brush>
  </inkml:definitions>
  <inkml:trace contextRef="#ctx0" brushRef="#br0">166 1 6281 0 0,'0'0'3444'0'0,"-18"1"-2793"0"0,-3-2-412 0 0,-13 1-62 0 0,-12 5 2852 0 0,9 1-2674 0 0,28-5 1028 0 0,77 2-1229 0 0,222 10-31 0 0,-84-10 22 0 0,-128-2-81 0 0,1217 12 693 0 0,-1085-15-918 0 0,-344-8-6008 0 0,88 6 4686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9.117"/>
    </inkml:context>
    <inkml:brush xml:id="br0">
      <inkml:brushProperty name="width" value="0.1" units="cm"/>
      <inkml:brushProperty name="height" value="0.1" units="cm"/>
    </inkml:brush>
  </inkml:definitions>
  <inkml:trace contextRef="#ctx0" brushRef="#br0">37 118 7325 0 0,'-29'3'44'0'0,"21"-1"300"0"0,24-4 278 0 0,1193-56 990 0 0,-812 63-1475 0 0,175 0-159 0 0,0-27 16 0 0,-554 21 13 0 0,-6 1 32 0 0,0-1 1 0 0,1-1 0 0 0,21-5 0 0 0,-34 7-38 0 0,0 0 0 0 0,1 0 0 0 0,-1 0 1 0 0,0 0-1 0 0,1 0 0 0 0,-1 0 1 0 0,0 0-1 0 0,1 0 0 0 0,-1 0 0 0 0,0-1 1 0 0,1 1-1 0 0,-1 0 0 0 0,0 0 1 0 0,1 0-1 0 0,-1-1 0 0 0,0 1 0 0 0,0 0 1 0 0,1 0-1 0 0,-1 0 0 0 0,0-1 1 0 0,0 1-1 0 0,1 0 0 0 0,-1-1 0 0 0,0 1 1 0 0,0 0-1 0 0,0-1 0 0 0,1 1 1 0 0,-1 0-1 0 0,0-1 0 0 0,0 1 0 0 0,0 0 1 0 0,0-1-1 0 0,-9-6 39 0 0,-19-2-46 0 0,-8 3-494 0 0,-1 2 0 0 0,-43 0 0 0 0,31 2-226 0 0,9 2-14 0 0,4 2-144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43.802"/>
    </inkml:context>
    <inkml:brush xml:id="br0">
      <inkml:brushProperty name="width" value="0.1" units="cm"/>
      <inkml:brushProperty name="height" value="0.1" units="cm"/>
    </inkml:brush>
  </inkml:definitions>
  <inkml:trace contextRef="#ctx0" brushRef="#br0">146 0 6909 0 0,'-106'18'570'0'0,"102"-18"-504"0"0,0 1 0 0 0,0-1 0 0 0,0 1-1 0 0,0 0 1 0 0,1 0 0 0 0,-1 1 0 0 0,0-1 0 0 0,-5 4-1 0 0,13-3 153 0 0,1-1-1 0 0,-1 0 1 0 0,0 0 0 0 0,1 0-1 0 0,-1 0 1 0 0,6 0-1 0 0,623 27 4300 0 0,2-37-3763 0 0,-451 5-20 0 0,604-14 3044 0 0,-754 19-3592 0 0,-20 0-82 0 0,-1-1 1 0 0,1-1 0 0 0,15-2-1 0 0,-73-11-1465 0 0,11 9-633 0 0,0 1-1 0 0,-47 0 1 0 0,37 5 238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30.800"/>
    </inkml:context>
    <inkml:brush xml:id="br0">
      <inkml:brushProperty name="width" value="0.1" units="cm"/>
      <inkml:brushProperty name="height" value="0.1" units="cm"/>
    </inkml:brush>
  </inkml:definitions>
  <inkml:trace contextRef="#ctx0" brushRef="#br0">15 1 2892 0 0,'2'5'225'0'0,"-2"-5"-196"0"0,-1 0 0 0 0,1 1 0 0 0,0-1 0 0 0,0 0 0 0 0,0 0 0 0 0,1 0 0 0 0,-1 1-1 0 0,0-1 1 0 0,0 0 0 0 0,0 0 0 0 0,0 0 0 0 0,0 1 0 0 0,0-1 0 0 0,0 0 0 0 0,0 0-1 0 0,0 0 1 0 0,0 0 0 0 0,0 1 0 0 0,1-1 0 0 0,-1 0 0 0 0,0 0 0 0 0,0 0 0 0 0,0 0-1 0 0,0 0 1 0 0,0 1 0 0 0,1-1 0 0 0,-1 0 0 0 0,0 0 0 0 0,0 0 0 0 0,0 0 0 0 0,0 0 0 0 0,1 0-1 0 0,-1 0 1 0 0,0 0 0 0 0,0 0 0 0 0,0 0 0 0 0,4-1 1630 0 0,-10 2-1272 0 0,6-1-377 0 0,0 0 0 0 0,1 0 0 0 0,-1 0 0 0 0,0 0 0 0 0,0 0 0 0 0,0 0 0 0 0,0 0-1 0 0,0 0 1 0 0,1 1 0 0 0,-1-1 0 0 0,0 0 0 0 0,0 0 0 0 0,0 0 0 0 0,0 0 0 0 0,0 0 0 0 0,0 0 0 0 0,0 1 0 0 0,0-1-1 0 0,1 0 1 0 0,-1 0 0 0 0,0 0 0 0 0,0 0 0 0 0,0 1 0 0 0,0-1 0 0 0,0 0 0 0 0,0 0 0 0 0,0 0 0 0 0,0 0 0 0 0,0 1 0 0 0,0-1-1 0 0,0 0 1 0 0,0 0 0 0 0,0 0 0 0 0,0 0 0 0 0,0 1 0 0 0,0-1 0 0 0,-1 0 0 0 0,1 0 0 0 0,0 0 0 0 0,0 0 0 0 0,0 0 0 0 0,0 1-1 0 0,0-1 1 0 0,0 0 0 0 0,0 0 0 0 0,0 0 0 0 0,-1 0 0 0 0,1 0 0 0 0,0 0 0 0 0,0 1 0 0 0,0-1 0 0 0,0 0 0 0 0,0 0 0 0 0,-1 0-1 0 0,1 0 1 0 0,0 0 0 0 0,0 0-1 0 0,0 0 0 0 0,0 0-1 0 0,1 0 1 0 0,-1 0 0 0 0,0 0-1 0 0,0 0 1 0 0,0 0 0 0 0,0 0-1 0 0,1 0 1 0 0,-1 0 0 0 0,0 1-1 0 0,0-1 1 0 0,0 0 0 0 0,0 0-1 0 0,1 0 1 0 0,-1 0 0 0 0,0 0-1 0 0,0 0 1 0 0,0 0 0 0 0,0 1-1 0 0,0-1 1 0 0,0 0 0 0 0,0 0-1 0 0,1 0 1 0 0,-1 0 0 0 0,0 0-1 0 0,0 1 1 0 0,0-1 0 0 0,0 0-1 0 0,0 0 1 0 0,0 0 0 0 0,0 0-1 0 0,0 1 1 0 0,0-1 0 0 0,0 0-1 0 0,0 0 1 0 0,0 0 0 0 0,0 1-1 0 0,0-1 1 0 0,0 0 0 0 0,0 0-1 0 0,0 0 1 0 0,0 0 0 0 0,0 1-1 0 0,0-1 1 0 0,0 0 0 0 0,0 0-1 0 0,0 0 1 0 0,-1 0 0 0 0,1 1-1 0 0,-1 3 7 0 0,12-4 215 0 0,-8 0 123 0 0,-27-2 7509 0 0,18 1-8515 0 0,2 1 927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3.085"/>
    </inkml:context>
    <inkml:brush xml:id="br0">
      <inkml:brushProperty name="width" value="0.1" units="cm"/>
      <inkml:brushProperty name="height" value="0.1" units="cm"/>
    </inkml:brush>
  </inkml:definitions>
  <inkml:trace contextRef="#ctx0" brushRef="#br0">69 54 9365 0 0,'0'0'3310'0'0,"2"-5"-2338"0"0,7-18 4183 0 0,-6 19-4827 0 0,11-13-108 0 0,-10 12 21 0 0,-18 37-296 0 0,-41 100 71 0 0,51-124-12 0 0,0 0 1 0 0,1 1-1 0 0,0-1 0 0 0,0 1 0 0 0,1 0 0 0 0,-2 16 0 0 0,1-2 3 0 0,-1 16-37 0 0,3-37 29 0 0,1-1 1 0 0,0 1 0 0 0,0-1 0 0 0,0 1-1 0 0,0-1 1 0 0,0 1 0 0 0,0-1 0 0 0,0 1-1 0 0,1-1 1 0 0,-1 1 0 0 0,1-1 0 0 0,-1 1-1 0 0,1-1 1 0 0,-1 0 0 0 0,1 1 0 0 0,0-1-1 0 0,0 0 1 0 0,-1 1 0 0 0,1-1 0 0 0,0 0-1 0 0,0 0 1 0 0,2 1 0 0 0,-1-1 1 0 0,1-1 0 0 0,0 0 0 0 0,-1 0 0 0 0,1 0 0 0 0,0 0 0 0 0,-1-1 0 0 0,1 1 0 0 0,0-1 0 0 0,-1 0 0 0 0,1 0 0 0 0,3-1 0 0 0,5-2 5 0 0,69-18-26 0 0,57-14-4 0 0,-115 32 22 0 0,0 1 0 0 0,0 1 1 0 0,1 0-1 0 0,28 3 1 0 0,-46 0 8 0 0,0-1-1 0 0,1 1 1 0 0,-1 0 0 0 0,0 0 0 0 0,0 1 0 0 0,0-1 0 0 0,0 1 0 0 0,0 0-1 0 0,-1 1 1 0 0,1-1 0 0 0,-1 1 0 0 0,1 0 0 0 0,-1 0 0 0 0,0 0 0 0 0,0 1-1 0 0,6 6 1 0 0,-8-7-1 0 0,0 1 0 0 0,0-1 0 0 0,0 0 0 0 0,0 1 0 0 0,0-1 0 0 0,-1 1 0 0 0,0-1 0 0 0,0 1 0 0 0,0 0 0 0 0,0-1 0 0 0,-1 1 0 0 0,1 0 0 0 0,-1 0 0 0 0,0-1 0 0 0,0 1 0 0 0,0 0 0 0 0,-1 0 0 0 0,1 0 0 0 0,-1-1 0 0 0,0 1 0 0 0,0 0 0 0 0,0-1 0 0 0,-3 6 0 0 0,1-3-38 0 0,0 0 1 0 0,0-1 0 0 0,0 1 0 0 0,-1-1-1 0 0,0 0 1 0 0,0 0 0 0 0,0 0-1 0 0,-1 0 1 0 0,0-1 0 0 0,0 0-1 0 0,0 0 1 0 0,0 0 0 0 0,-11 5-1 0 0,-4 0-611 0 0,1-1-1 0 0,-40 11 0 0 0,49-16 352 0 0,-3 0-396 0 0,0 0 1 0 0,0-1-1 0 0,-1-1 1 0 0,1 0-1 0 0,-1 0 1 0 0,1-1-1 0 0,-16-3 1 0 0,-3-3-1004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3.569"/>
    </inkml:context>
    <inkml:brush xml:id="br0">
      <inkml:brushProperty name="width" value="0.1" units="cm"/>
      <inkml:brushProperty name="height" value="0.1" units="cm"/>
    </inkml:brush>
  </inkml:definitions>
  <inkml:trace contextRef="#ctx0" brushRef="#br0">1 204 6973 0 0,'12'-22'461'0'0,"0"1"0"0"0,2 1 0 0 0,22-26-1 0 0,-29 38-45 0 0,1 1-1 0 0,0-1 1 0 0,1 1-1 0 0,0 1 1 0 0,0-1-1 0 0,0 2 1 0 0,1-1-1 0 0,-1 1 1 0 0,22-7-1 0 0,-10 6-152 0 0,0 0 0 0 0,0 2 0 0 0,0 1 0 0 0,28-2 1 0 0,86 9-488 0 0,-38 4-1529 0 0,0 3 0 0 0,166 44-1 0 0,-238-48 1587 0 0,-14-5 165 0 0,0 1 0 0 0,19 7 0 0 0,-32-7 233 0 0,0-2 0 0 0,-1 1 0 0 0,1 0 0 0 0,0 0-1 0 0,-1-1 1 0 0,1 1 0 0 0,-1-1 0 0 0,0 1-1 0 0,-4 0 1 0 0,-15 10 403 0 0,9-2-491 0 0,0 1 1 0 0,1 1 0 0 0,0 0 0 0 0,1 0-1 0 0,0 1 1 0 0,1 0 0 0 0,1 1 0 0 0,0 0-1 0 0,1 1 1 0 0,0 0 0 0 0,1 0 0 0 0,1 1-1 0 0,1-1 1 0 0,0 1 0 0 0,1 0 0 0 0,0 1-1 0 0,1-1 1 0 0,1 1 0 0 0,1 26 0 0 0,0-38-124 0 0,2-1 0 0 0,-1 0 1 0 0,0 1-1 0 0,1-1 1 0 0,0 0-1 0 0,0 0 0 0 0,0 0 1 0 0,1 0-1 0 0,-1 1 1 0 0,1-2-1 0 0,0 1 0 0 0,0 0 1 0 0,1 0-1 0 0,-1-1 1 0 0,1 1-1 0 0,-1-1 0 0 0,1 0 1 0 0,0 1-1 0 0,0-1 1 0 0,1-1-1 0 0,-1 1 0 0 0,1 0 1 0 0,-1-1-1 0 0,1 0 1 0 0,0 0-1 0 0,0 0 0 0 0,0 0 1 0 0,0-1-1 0 0,0 1 1 0 0,0-1-1 0 0,0 0 0 0 0,8 1 1 0 0,-1-1-10 0 0,0-1 1 0 0,1 0-1 0 0,-1 0 1 0 0,0-1-1 0 0,0-1 0 0 0,0 0 1 0 0,0 0-1 0 0,0-1 1 0 0,0 0-1 0 0,0-1 1 0 0,16-9-1 0 0,-7 2-101 0 0,0 0 0 0 0,-1-1-1 0 0,0-1 1 0 0,-2-1 0 0 0,1-1 0 0 0,15-17 0 0 0,-27 26 68 0 0,0-1 1 0 0,-1 1 0 0 0,0-1-1 0 0,0 0 1 0 0,-1-1 0 0 0,0 1-1 0 0,0-1 1 0 0,-1 0-1 0 0,0 0 1 0 0,0 0 0 0 0,-1 0-1 0 0,1 0 1 0 0,-2-1 0 0 0,0 1-1 0 0,0 0 1 0 0,0-1 0 0 0,-1 0-1 0 0,0 1 1 0 0,-2-11 0 0 0,1 10-24 0 0,-1 1 0 0 0,-1-1 0 0 0,1 1 1 0 0,-2-1-1 0 0,1 1 0 0 0,-1 0 1 0 0,0 0-1 0 0,0 0 0 0 0,-1 1 0 0 0,0-1 1 0 0,-1 1-1 0 0,0 0 0 0 0,0 1 1 0 0,0-1-1 0 0,-1 1 0 0 0,1 1 0 0 0,-2-1 1 0 0,1 1-1 0 0,0 0 0 0 0,-1 1 1 0 0,0 0-1 0 0,0 0 0 0 0,0 1 0 0 0,-1 0 1 0 0,1 0-1 0 0,-1 1 0 0 0,0 0 1 0 0,0 0-1 0 0,0 1 0 0 0,1 0 0 0 0,-1 1 1 0 0,0 0-1 0 0,0 0 0 0 0,-15 3 0 0 0,19-2-63 0 0,0 0 0 0 0,1 0 0 0 0,-1 1 0 0 0,0 0 0 0 0,1-1 0 0 0,-1 1 0 0 0,-6 5 0 0 0,10-7 57 0 0,0 1 1 0 0,0 0-1 0 0,0-1 0 0 0,1 1 1 0 0,-1 0-1 0 0,0-1 0 0 0,1 1 1 0 0,-1 0-1 0 0,0 0 0 0 0,1-1 1 0 0,-1 1-1 0 0,1 0 0 0 0,0 0 1 0 0,-1 0-1 0 0,1 0 0 0 0,0 0 1 0 0,-1 0-1 0 0,1 1 0 0 0,0-1-11 0 0,0 1 0 0 0,0-1 0 0 0,1 0-1 0 0,-1 0 1 0 0,0 0 0 0 0,1 0-1 0 0,-1 1 1 0 0,1-1 0 0 0,-1 0 0 0 0,1 0-1 0 0,0 0 1 0 0,-1 0 0 0 0,1 0 0 0 0,0 0-1 0 0,0 0 1 0 0,0-1 0 0 0,0 1-1 0 0,-1 0 1 0 0,3 1 0 0 0,25 14-1377 0 0,-9-8 488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3.910"/>
    </inkml:context>
    <inkml:brush xml:id="br0">
      <inkml:brushProperty name="width" value="0.1" units="cm"/>
      <inkml:brushProperty name="height" value="0.1" units="cm"/>
    </inkml:brush>
  </inkml:definitions>
  <inkml:trace contextRef="#ctx0" brushRef="#br0">203 80 9501 0 0,'1'-6'1346'0'0,"-6"6"-1102"0"0,0 1-1 0 0,0 0 1 0 0,0 0 0 0 0,1 1-1 0 0,-1-1 1 0 0,0 1 0 0 0,0 0-1 0 0,1 0 1 0 0,-9 6-1 0 0,-39 29 220 0 0,47-32-327 0 0,-3 1-54 0 0,0 2 1 0 0,0-1 0 0 0,1 1-1 0 0,0 0 1 0 0,0 1-1 0 0,1 0 1 0 0,0 0-1 0 0,0 0 1 0 0,1 1-1 0 0,1 0 1 0 0,-1-1-1 0 0,-2 14 1 0 0,5-18-70 0 0,1 1 0 0 0,0-1 0 0 0,0 0-1 0 0,0 0 1 0 0,1 1 0 0 0,0-1 0 0 0,0 0 0 0 0,0 1 0 0 0,0-1 0 0 0,1 0-1 0 0,0 1 1 0 0,0-1 0 0 0,1 0 0 0 0,-1 0 0 0 0,1 0 0 0 0,0 0 0 0 0,1 0-1 0 0,-1-1 1 0 0,1 1 0 0 0,0 0 0 0 0,0-1 0 0 0,0 0 0 0 0,1 0 0 0 0,-1 0-1 0 0,1 0 1 0 0,5 4 0 0 0,-3-4-49 0 0,-1 0-1 0 0,1 0 1 0 0,0-1-1 0 0,0 1 1 0 0,1-1-1 0 0,-1 0 1 0 0,1-1-1 0 0,-1 0 1 0 0,1 0-1 0 0,0 0 1 0 0,0-1-1 0 0,0 0 1 0 0,0 0-1 0 0,0-1 1 0 0,0 0-1 0 0,8-1 1 0 0,-5 0-177 0 0,0-1 1 0 0,0-1 0 0 0,-1 0 0 0 0,1 0 0 0 0,-1-1 0 0 0,1 0-1 0 0,-1-1 1 0 0,-1 1 0 0 0,1-2 0 0 0,13-10 0 0 0,-18 13 124 0 0,8-6-219 0 0,-1 0 1 0 0,0-1-1 0 0,0 0 0 0 0,12-16 1 0 0,-20 22 266 0 0,0-1 1 0 0,0 1 0 0 0,-1-1-1 0 0,1 0 1 0 0,-1 0 0 0 0,0-1-1 0 0,-1 1 1 0 0,1 0 0 0 0,-1 0-1 0 0,0-1 1 0 0,-1 1 0 0 0,1-1 0 0 0,-1 1-1 0 0,0-1 1 0 0,-1-6 0 0 0,-1-1 23 0 0,-1-1 0 0 0,0 1 1 0 0,-1 1-1 0 0,-1-1 1 0 0,0 1-1 0 0,0-1 0 0 0,-2 1 1 0 0,1 1-1 0 0,-1-1 0 0 0,-1 1 1 0 0,0 1-1 0 0,-1-1 1 0 0,0 1-1 0 0,0 1 0 0 0,-1 0 1 0 0,0 0-1 0 0,-1 1 1 0 0,-11-8-1 0 0,19 15-40 0 0,0 0 0 0 0,1 0 0 0 0,-1 0 0 0 0,0 0 0 0 0,0 1 0 0 0,1-1 0 0 0,-1 1 0 0 0,0-1 1 0 0,0 1-1 0 0,0 0 0 0 0,1 0 0 0 0,-1 1 0 0 0,0-1 0 0 0,0 1 0 0 0,0-1 0 0 0,1 1 0 0 0,-1 0 0 0 0,0 0 0 0 0,1 0 0 0 0,-1 0 0 0 0,0 0 0 0 0,1 1 0 0 0,0-1 1 0 0,-1 1-1 0 0,1 0 0 0 0,0-1 0 0 0,0 1 0 0 0,0 0 0 0 0,0 0 0 0 0,0 1 0 0 0,0-1 0 0 0,1 0 0 0 0,-1 0 0 0 0,1 1 0 0 0,-2 3 0 0 0,0 3-594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4.283"/>
    </inkml:context>
    <inkml:brush xml:id="br0">
      <inkml:brushProperty name="width" value="0.1" units="cm"/>
      <inkml:brushProperty name="height" value="0.1" units="cm"/>
    </inkml:brush>
  </inkml:definitions>
  <inkml:trace contextRef="#ctx0" brushRef="#br0">378 63 8729 0 0,'0'-3'42'0'0,"0"1"0"0"0,0-1 0 0 0,-1 1 1 0 0,1-1-1 0 0,-1 0 0 0 0,0 1 0 0 0,1-1 0 0 0,-1 1 1 0 0,0 0-1 0 0,-1-1 0 0 0,1 1 0 0 0,0 0 0 0 0,-1 0 1 0 0,1 0-1 0 0,-1 0 0 0 0,0 0 0 0 0,1 0 1 0 0,-1 0-1 0 0,0 0 0 0 0,0 1 0 0 0,0-1 0 0 0,-1 1 1 0 0,1-1-1 0 0,0 1 0 0 0,0 0 0 0 0,-1 0 0 0 0,1 0 1 0 0,-1 0-1 0 0,1 0 0 0 0,-1 1 0 0 0,-2-1 0 0 0,-3-1 130 0 0,1 1-1 0 0,-1 1 0 0 0,1-1 1 0 0,-1 1-1 0 0,0 0 0 0 0,1 1 1 0 0,-1 0-1 0 0,1 0 0 0 0,-1 1 0 0 0,-6 2 1 0 0,-1 1-63 0 0,1 1 0 0 0,0 1 0 0 0,0 0 1 0 0,0 1-1 0 0,1 1 0 0 0,1 0 0 0 0,-1 0 1 0 0,2 1-1 0 0,-1 1 0 0 0,1 0 0 0 0,1 0 1 0 0,0 1-1 0 0,1 1 0 0 0,0 0 0 0 0,0 0 0 0 0,2 0 1 0 0,-8 18-1 0 0,11-20-59 0 0,-1 1 1 0 0,2-1-1 0 0,0 1 1 0 0,0 0-1 0 0,1 0 1 0 0,0 0-1 0 0,1 16 1 0 0,1-23-39 0 0,0-1-1 0 0,0 1 1 0 0,1-1 0 0 0,0 1-1 0 0,0-1 1 0 0,0 1 0 0 0,0-1 0 0 0,1 0-1 0 0,-1 1 1 0 0,1-1 0 0 0,0 0-1 0 0,1 0 1 0 0,-1 0 0 0 0,1-1 0 0 0,-1 1-1 0 0,1-1 1 0 0,0 1 0 0 0,1-1-1 0 0,-1 0 1 0 0,0 0 0 0 0,1 0 0 0 0,7 4-1 0 0,-1-3-1 0 0,-1 0-1 0 0,1 0 1 0 0,0-1 0 0 0,-1-1-1 0 0,2 1 1 0 0,-1-2-1 0 0,0 1 1 0 0,0-2-1 0 0,0 1 1 0 0,1-1-1 0 0,-1-1 1 0 0,0 0 0 0 0,17-3-1 0 0,-11 0-104 0 0,-1 0 0 0 0,1 0 0 0 0,-1-2 0 0 0,-1 0 0 0 0,1 0 0 0 0,-1-2-1 0 0,0 0 1 0 0,14-10 0 0 0,-22 14 52 0 0,-1 0 0 0 0,0-1 0 0 0,0 1 1 0 0,0-1-1 0 0,0 0 0 0 0,-1 0 0 0 0,0-1 0 0 0,0 1 0 0 0,-1-1 0 0 0,1 0 0 0 0,-1 0 0 0 0,-1 0 0 0 0,1 0 0 0 0,-1 0 0 0 0,0-1 0 0 0,0 1 1 0 0,-1-1-1 0 0,0 1 0 0 0,0-1 0 0 0,0 0 0 0 0,-1 0 0 0 0,0 1 0 0 0,0-1 0 0 0,-1 0 0 0 0,-1-6 0 0 0,-1-1-224 0 0,0 0-1 0 0,0 1 0 0 0,-2-1 1 0 0,1 1-1 0 0,-2 0 0 0 0,0 1 1 0 0,0-1-1 0 0,-1 1 0 0 0,-1 0 1 0 0,0 1-1 0 0,0 0 0 0 0,-2 0 1 0 0,-15-15-1 0 0,13 18-591 0 0,2 4-143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4.641"/>
    </inkml:context>
    <inkml:brush xml:id="br0">
      <inkml:brushProperty name="width" value="0.1" units="cm"/>
      <inkml:brushProperty name="height" value="0.1" units="cm"/>
    </inkml:brush>
  </inkml:definitions>
  <inkml:trace contextRef="#ctx0" brushRef="#br0">364 37 8133 0 0,'1'-1'18'0'0,"2"1"96"0"0,0-1 1 0 0,0 0-1 0 0,0 0 0 0 0,0 0 1 0 0,0 0-1 0 0,0 0 0 0 0,-1-1 1 0 0,1 1-1 0 0,0-1 0 0 0,-1 0 1 0 0,3-2-1 0 0,-5 4-72 0 0,0-1 0 0 0,0 1 1 0 0,0 0-1 0 0,0-1 0 0 0,0 1 1 0 0,0-1-1 0 0,-1 1 0 0 0,1 0 1 0 0,0-1-1 0 0,0 1 0 0 0,0 0 0 0 0,-1-1 1 0 0,1 1-1 0 0,0-1 0 0 0,0 1 1 0 0,-1 0-1 0 0,1 0 0 0 0,0-1 1 0 0,-1 1-1 0 0,1 0 0 0 0,0 0 0 0 0,-1-1 1 0 0,1 1-1 0 0,0 0 0 0 0,-1 0 1 0 0,1 0-1 0 0,-1-1 0 0 0,1 1 1 0 0,0 0-1 0 0,-1 0 0 0 0,1 0 0 0 0,-1 0 1 0 0,1 0-1 0 0,0 0 0 0 0,-1 0 1 0 0,-18-5 864 0 0,19 5-897 0 0,-19-3 439 0 0,0 2 0 0 0,1 0 0 0 0,-1 1-1 0 0,1 1 1 0 0,-1 1 0 0 0,1 0 0 0 0,-1 1 0 0 0,1 1 0 0 0,-25 10 0 0 0,34-11-290 0 0,1 0 1 0 0,0 1-1 0 0,-1 0 1 0 0,1 1-1 0 0,1 0 1 0 0,-1 0 0 0 0,1 0-1 0 0,0 1 1 0 0,0 1-1 0 0,0-1 1 0 0,-9 13 0 0 0,9-9-35 0 0,0 1 1 0 0,1 0-1 0 0,0 0 1 0 0,1 0-1 0 0,0 1 1 0 0,1 0-1 0 0,0 0 1 0 0,-2 13-1 0 0,3-6 3 0 0,-1 0 0 0 0,2 1-1 0 0,1-1 1 0 0,1 34-1 0 0,1-43-105 0 0,0 1 1 0 0,1-1-1 0 0,1 0 1 0 0,-1 0-1 0 0,1 0 1 0 0,1 0-1 0 0,0 0 0 0 0,0-1 1 0 0,1 0-1 0 0,9 14 1 0 0,-10-18-107 0 0,0-1 1 0 0,1 1 0 0 0,0-1 0 0 0,0 0 0 0 0,0 0-1 0 0,0-1 1 0 0,0 1 0 0 0,1-1 0 0 0,0 0 0 0 0,-1-1-1 0 0,1 1 1 0 0,0-1 0 0 0,0 0 0 0 0,0-1 0 0 0,1 1 0 0 0,6-1-1 0 0,10 2-1167 0 0,1-1-1 0 0,44-4 0 0 0,-51 0-180 0 0,30-6-1 0 0,-36 5 913 0 0,24-4-1253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4.985"/>
    </inkml:context>
    <inkml:brush xml:id="br0">
      <inkml:brushProperty name="width" value="0.1" units="cm"/>
      <inkml:brushProperty name="height" value="0.1" units="cm"/>
    </inkml:brush>
  </inkml:definitions>
  <inkml:trace contextRef="#ctx0" brushRef="#br0">51 178 7841 0 0,'-8'3'16'0'0,"2"-1"73"0"0,0 1 0 0 0,0-1 0 0 0,0 1 0 0 0,0 1-1 0 0,-7 4 1 0 0,14-8-65 0 0,-1 1 0 0 0,0-1 0 0 0,1 0 0 0 0,-1 1 0 0 0,1-1 0 0 0,-1 0 0 0 0,0 1 0 0 0,1-1 0 0 0,-1 0 0 0 0,1 1 0 0 0,-1-1 1 0 0,1 0-1 0 0,-1 0 0 0 0,1 0 0 0 0,0 0 0 0 0,-1 1 0 0 0,1-1 0 0 0,-1 0 0 0 0,1 0 0 0 0,-1 0 0 0 0,1 0 0 0 0,-1 0 0 0 0,1 0 0 0 0,-1 0 0 0 0,1-1 0 0 0,0 1 0 0 0,0 0 0 0 0,23 1 1 0 0,43-2-1412 0 0,1-3 1 0 0,87-16-1 0 0,-105 14 616 0 0,-34 4 549 0 0,0 0-1 0 0,1-1 1 0 0,30-9 0 0 0,-45 11 346 0 0,0 0-1 0 0,0 0 0 0 0,0 0 1 0 0,0 0-1 0 0,0 0 1 0 0,0 0-1 0 0,0 0 0 0 0,-1 0 1 0 0,1-1-1 0 0,0 1 0 0 0,-1-1 1 0 0,1 1-1 0 0,-1-1 1 0 0,1 0-1 0 0,-1 0 0 0 0,0 1 1 0 0,0-1-1 0 0,0 0 0 0 0,0 0 1 0 0,0 0-1 0 0,0 0 0 0 0,0 0 1 0 0,0-4-1 0 0,-1 3 140 0 0,0 0 0 0 0,0 1-1 0 0,-1-1 1 0 0,1 0 0 0 0,-1 0 0 0 0,1 1-1 0 0,-1-1 1 0 0,0 0 0 0 0,0 1 0 0 0,0-1-1 0 0,0 1 1 0 0,-1-1 0 0 0,1 1-1 0 0,-1 0 1 0 0,1-1 0 0 0,-1 1 0 0 0,-3-3-1 0 0,-5-2 1478 0 0,7 16-943 0 0,9 27-554 0 0,-3-22-40 0 0,21 167 1331 0 0,-22-169-1494 0 0,-1-1 56 0 0,1 1 0 0 0,0 0 1 0 0,1-1-1 0 0,0 1 0 0 0,7 16 1 0 0,-9-26-85 0 0,1 0 1 0 0,-1 1 0 0 0,0-1 0 0 0,1 0-1 0 0,-1 0 1 0 0,1 0 0 0 0,0 0-1 0 0,0-1 1 0 0,0 1 0 0 0,0 0-1 0 0,0-1 1 0 0,0 1 0 0 0,0-1-1 0 0,0 0 1 0 0,1 0 0 0 0,-1 0-1 0 0,0 0 1 0 0,1 0 0 0 0,-1 0 0 0 0,1 0-1 0 0,-1-1 1 0 0,1 1 0 0 0,-1-1-1 0 0,1 0 1 0 0,-1 0 0 0 0,1 0-1 0 0,0 0 1 0 0,-1 0 0 0 0,1-1-1 0 0,-1 1 1 0 0,4-2 0 0 0,9-2-139 0 0,0-1 0 0 0,0 0 0 0 0,0-2-1 0 0,-1 1 1 0 0,0-2 0 0 0,0 0 0 0 0,-1 0 0 0 0,0-2 0 0 0,0 1 0 0 0,-1-2 0 0 0,0 0 0 0 0,-1 0 0 0 0,-1-1 0 0 0,1 0-1 0 0,-2-1 1 0 0,10-16 0 0 0,-14 20 115 0 0,-1 0-1 0 0,-1 0 0 0 0,1 0 0 0 0,-2 0 1 0 0,1-1-1 0 0,-1 1 0 0 0,-1-1 1 0 0,1 0-1 0 0,-2 0 0 0 0,0-18 0 0 0,-1 20 10 0 0,1 0-1 0 0,-1 0 0 0 0,-1 0 0 0 0,0 0 0 0 0,0 0 0 0 0,-1 0 0 0 0,0 1 0 0 0,0-1 0 0 0,0 1 1 0 0,-1-1-1 0 0,0 1 0 0 0,-1 1 0 0 0,-6-9 0 0 0,8 12-83 0 0,0 0 0 0 0,-1 1 1 0 0,1 0-1 0 0,0-1 0 0 0,-1 1 0 0 0,0 1 0 0 0,1-1 0 0 0,-1 1 1 0 0,0-1-1 0 0,0 1 0 0 0,0 0 0 0 0,0 0 0 0 0,0 1 0 0 0,0-1 1 0 0,0 1-1 0 0,0 0 0 0 0,0 0 0 0 0,0 0 0 0 0,0 0 1 0 0,0 1-1 0 0,0 0 0 0 0,0 0 0 0 0,0 0 0 0 0,0 0 0 0 0,0 1 1 0 0,1-1-1 0 0,-1 1 0 0 0,1 0 0 0 0,-1 0 0 0 0,1 0 0 0 0,-1 1 1 0 0,1-1-1 0 0,0 1 0 0 0,0 0 0 0 0,-4 4 0 0 0,6-6-33 0 0,1 0 0 0 0,-1 0-1 0 0,1 0 1 0 0,-1 0-1 0 0,1 0 1 0 0,-1 0 0 0 0,1 0-1 0 0,0 0 1 0 0,-1 0 0 0 0,1 0-1 0 0,0 0 1 0 0,0 0-1 0 0,0 0 1 0 0,0 0 0 0 0,0 0-1 0 0,0 0 1 0 0,0 0 0 0 0,0 2-1 0 0,4 10-1187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05.510"/>
    </inkml:context>
    <inkml:brush xml:id="br0">
      <inkml:brushProperty name="width" value="0.1" units="cm"/>
      <inkml:brushProperty name="height" value="0.1" units="cm"/>
    </inkml:brush>
  </inkml:definitions>
  <inkml:trace contextRef="#ctx0" brushRef="#br0">30 397 7937 0 0,'6'-22'611'0'0,"-4"20"-410"0"0,-1 0-1 0 0,1 0 0 0 0,-1 0 1 0 0,1 0-1 0 0,0 1 1 0 0,0-1-1 0 0,0 0 0 0 0,0 1 1 0 0,0-1-1 0 0,0 1 1 0 0,5-2-1 0 0,-6 3-159 0 0,-1-1-1 0 0,1 1 1 0 0,-1 0-1 0 0,1 0 1 0 0,-1 0-1 0 0,1 0 1 0 0,-1 1-1 0 0,0-1 1 0 0,1 0 0 0 0,-1 0-1 0 0,1 0 1 0 0,-1 0-1 0 0,1 0 1 0 0,-1 1-1 0 0,0-1 1 0 0,1 0-1 0 0,-1 0 1 0 0,1 0-1 0 0,-1 1 1 0 0,0-1 0 0 0,1 0-1 0 0,-1 1 1 0 0,0-1-1 0 0,1 0 1 0 0,-1 1-1 0 0,7 20 377 0 0,-5-1-202 0 0,-1-1-1 0 0,-2 1 1 0 0,0 0 0 0 0,0-1-1 0 0,-6 21 1 0 0,-2 27 22 0 0,9-65-229 0 0,-2 24 112 0 0,2 44-1 0 0,1-63-114 0 0,-1-1 1 0 0,1 1-1 0 0,0-1 0 0 0,0 0 0 0 0,1 1 0 0 0,0-1 0 0 0,0 0 1 0 0,1 0-1 0 0,-1 0 0 0 0,1-1 0 0 0,1 1 0 0 0,6 9 0 0 0,-10-15-4 0 0,0 0-1 0 0,0 1 1 0 0,1-1-1 0 0,-1 0 0 0 0,0 0 1 0 0,0 1-1 0 0,1-1 1 0 0,-1 0-1 0 0,0 0 0 0 0,0 0 1 0 0,1 0-1 0 0,-1 1 1 0 0,0-1-1 0 0,0 0 1 0 0,1 0-1 0 0,-1 0 0 0 0,0 0 1 0 0,1 0-1 0 0,-1 0 1 0 0,0 0-1 0 0,1 0 1 0 0,-1 0-1 0 0,0 0 0 0 0,1 0 1 0 0,-1 0-1 0 0,0 0 1 0 0,1 0-1 0 0,-1 0 0 0 0,0 0 1 0 0,0 0-1 0 0,1 0 1 0 0,-1 0-1 0 0,0-1 1 0 0,1 1-1 0 0,-1 0 0 0 0,0 0 1 0 0,0 0-1 0 0,1 0 1 0 0,-1-1-1 0 0,0 1 0 0 0,0 0 1 0 0,0 0-1 0 0,1-1 1 0 0,-1 1-1 0 0,0 0 1 0 0,0 0-1 0 0,0-1 0 0 0,0 1 1 0 0,1 0-1 0 0,-1-1 1 0 0,0 1-1 0 0,0 0 1 0 0,0 0-1 0 0,0-1 0 0 0,0 1 1 0 0,0 0-1 0 0,0-1 1 0 0,0 1-1 0 0,0 0 0 0 0,0-1 1 0 0,0 1-1 0 0,0 0 1 0 0,0-1-1 0 0,4-27-65 0 0,-4 22 34 0 0,1-12-40 0 0,0-1 0 0 0,-1 0 0 0 0,-1 0 1 0 0,-1 1-1 0 0,-7-34 0 0 0,-35-92-32 0 0,6 19 77 0 0,32 100 29 0 0,1 0-1 0 0,1 1 1 0 0,0-33-1 0 0,4 46-1 0 0,0 0-1 0 0,1 1 0 0 0,0-1 1 0 0,1 0-1 0 0,0 1 1 0 0,0 0-1 0 0,1-1 0 0 0,1 1 1 0 0,0 0-1 0 0,7-13 1 0 0,-9 19 6 0 0,1 0 1 0 0,0 0 0 0 0,0 1 0 0 0,0-1 0 0 0,0 1 0 0 0,0-1 0 0 0,1 1 0 0 0,0 0-1 0 0,0 0 1 0 0,0 1 0 0 0,0-1 0 0 0,0 1 0 0 0,8-4 0 0 0,-5 4 12 0 0,0 0-1 0 0,0 1 1 0 0,0-1 0 0 0,0 1-1 0 0,0 1 1 0 0,0-1 0 0 0,0 1 0 0 0,11 2-1 0 0,-2 0 37 0 0,0 1 0 0 0,0 1-1 0 0,-1 1 1 0 0,0 0-1 0 0,0 1 1 0 0,0 1 0 0 0,21 12-1 0 0,-13-5 76 0 0,-1 2 1 0 0,-1 0-1 0 0,22 21 0 0 0,-32-27-1 0 0,-1 1 0 0 0,0 0 0 0 0,-1 1 0 0 0,0 0 0 0 0,-1 1 0 0 0,0 0 0 0 0,6 14-1 0 0,-12-23-88 0 0,-1-1-1 0 0,0 0 1 0 0,0 1-1 0 0,0-1 1 0 0,0 1-1 0 0,-1-1 0 0 0,1 1 1 0 0,-1-1-1 0 0,0 1 1 0 0,0-1-1 0 0,0 1 0 0 0,0-1 1 0 0,-1 1-1 0 0,1-1 1 0 0,-1 1-1 0 0,-2 3 1 0 0,1-2 5 0 0,0-1 0 0 0,0 0 0 0 0,-1 0 1 0 0,1 0-1 0 0,-1 0 0 0 0,0 0 1 0 0,-1-1-1 0 0,1 1 0 0 0,0-1 1 0 0,-8 5-1 0 0,-5 3 70 0 0,-2-1 1 0 0,1-1 0 0 0,-1-1-1 0 0,-31 10 1 0 0,44-16-101 0 0,-213 61 253 0 0,217-63-272 0 0,-1 0 1 0 0,0 0-1 0 0,0 1 1 0 0,1-1 0 0 0,-1 1-1 0 0,0-1 1 0 0,1 1-1 0 0,-1 0 1 0 0,0 0-1 0 0,1 0 1 0 0,-1 0-1 0 0,1 0 1 0 0,-1 0 0 0 0,1 0-1 0 0,0 0 1 0 0,-1 0-1 0 0,0 3 1 0 0,1-3 3 0 0,1 1-1 0 0,0-1 1 0 0,0 1 0 0 0,-1-1-1 0 0,1 1 1 0 0,0-1 0 0 0,0 1-1 0 0,1-1 1 0 0,-1 0 0 0 0,0 1-1 0 0,1-1 1 0 0,-1 1 0 0 0,0-1 0 0 0,1 1-1 0 0,0-1 1 0 0,-1 0 0 0 0,1 1-1 0 0,0-1 1 0 0,0 0 0 0 0,1 3-1 0 0,12 15 42 0 0,0 1-1 0 0,2-2 0 0 0,0 0 1 0 0,1 0-1 0 0,20 15 1 0 0,103 72 61 0 0,-101-79-97 0 0,-19-13-43 0 0,22 13-801 0 0,-41-25 683 0 0,0 0 1 0 0,1 0-1 0 0,-1 0 0 0 0,0 0 0 0 0,0 1 0 0 0,0-1 1 0 0,1 0-1 0 0,-1 0 0 0 0,0 1 0 0 0,-1-1 0 0 0,1 1 0 0 0,0-1 1 0 0,0 1-1 0 0,-1-1 0 0 0,1 1 0 0 0,-1-1 0 0 0,1 1 1 0 0,-1 0-1 0 0,0-1 0 0 0,1 1 0 0 0,-1 3 0 0 0,-4 5-1615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20.477"/>
    </inkml:context>
    <inkml:brush xml:id="br0">
      <inkml:brushProperty name="width" value="0.1" units="cm"/>
      <inkml:brushProperty name="height" value="0.1" units="cm"/>
    </inkml:brush>
  </inkml:definitions>
  <inkml:trace contextRef="#ctx0" brushRef="#br0">3 57 6033 0 0,'0'0'20'0'0,"0"0"0"0"0,0 0 1 0 0,0 0-1 0 0,0 0 1 0 0,0 0-1 0 0,0 0 1 0 0,0 0-1 0 0,-1 0 1 0 0,1 0-1 0 0,0 0 1 0 0,0 0-1 0 0,0 0 1 0 0,0 0-1 0 0,0 0 1 0 0,0 0-1 0 0,0 0 1 0 0,-1 0-1 0 0,1 0 1 0 0,0 0-1 0 0,0 0 0 0 0,0-1 1 0 0,0 1-1 0 0,0 0 1 0 0,0 0-1 0 0,0 0 1 0 0,0 0-1 0 0,0 0 1 0 0,0 0-1 0 0,-1 0 1 0 0,1 0-1 0 0,0 0 1 0 0,0 0-1 0 0,0-1 1 0 0,0 1-1 0 0,0 0 1 0 0,0 0-1 0 0,0 0 1 0 0,0 0-1 0 0,0 0 0 0 0,0 0 1 0 0,0 0-1 0 0,0-1 1 0 0,0 1-1 0 0,0 0 1 0 0,0 0-1 0 0,0 0 1 0 0,0 0-1 0 0,0 0 1 0 0,0 0-1 0 0,0 0 1 0 0,0-1-1 0 0,6-7 1242 0 0,10-9 358 0 0,-12 14-1487 0 0,0 0 1 0 0,0 0 0 0 0,0 1-1 0 0,0-1 1 0 0,1 1-1 0 0,-1 0 1 0 0,1 0 0 0 0,0 1-1 0 0,-1-1 1 0 0,1 1-1 0 0,0 0 1 0 0,6-1-1 0 0,-4 2-362 0 0,-1 0 0 0 0,0 0 0 0 0,1 0 0 0 0,-1 1 0 0 0,0 0 0 0 0,1 0 0 0 0,-1 0-1 0 0,0 1 1 0 0,8 3 0 0 0,6 5-802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4.661"/>
    </inkml:context>
    <inkml:brush xml:id="br0">
      <inkml:brushProperty name="width" value="0.1" units="cm"/>
      <inkml:brushProperty name="height" value="0.1" units="cm"/>
    </inkml:brush>
  </inkml:definitions>
  <inkml:trace contextRef="#ctx0" brushRef="#br0">44 352 6753 0 0,'-2'-18'377'0'0,"-2"-11"628"0"0,4 27-905 0 0,0 1-1 0 0,0 0 1 0 0,-1 1 0 0 0,1-1 0 0 0,-1 0-1 0 0,1 0 1 0 0,-1 0 0 0 0,0 0 0 0 0,1 0-1 0 0,-1 0 1 0 0,0 0 0 0 0,1 1 0 0 0,-1-1-1 0 0,0 0 1 0 0,0 1 0 0 0,0-1 0 0 0,0 1-1 0 0,1-1 1 0 0,-1 0 0 0 0,0 1 0 0 0,0 0-1 0 0,0-1 1 0 0,-2 0 0 0 0,2 2-89 0 0,1-1 0 0 0,-1 0 0 0 0,0 0 1 0 0,1 1-1 0 0,-1-1 0 0 0,0 0 0 0 0,1 1 0 0 0,-1-1 0 0 0,1 1 1 0 0,-1-1-1 0 0,1 1 0 0 0,-1-1 0 0 0,1 1 0 0 0,0-1 0 0 0,-1 1 0 0 0,1-1 1 0 0,-1 1-1 0 0,1-1 0 0 0,0 1 0 0 0,0 0 0 0 0,-1-1 0 0 0,1 1 1 0 0,0 0-1 0 0,0-1 0 0 0,0 1 0 0 0,0 0 0 0 0,-1-1 0 0 0,1 1 1 0 0,0 0-1 0 0,0-1 0 0 0,1 2 0 0 0,-4 28-103 0 0,2-26 127 0 0,0 20-47 0 0,-3 66-11 0 0,5-79-381 0 0,-1 0 0 0 0,2 1 0 0 0,-1-1 0 0 0,2-1 0 0 0,6 22-1 0 0,-6-22-382 0 0,-2-3-86 0 0</inkml:trace>
  <inkml:trace contextRef="#ctx0" brushRef="#br0" timeOffset="1">48 110 6313 0 0,'-2'-26'144'0'0,"2"1"-92"0"0,2 6 40 0 0,2 3 4 0 0,-4 6 4 0 0,0 2-28 0 0,-2 7 12 0 0,4-3 8 0 0,1 5-164 0 0,-3 2 100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29.444"/>
    </inkml:context>
    <inkml:brush xml:id="br0">
      <inkml:brushProperty name="width" value="0.1" units="cm"/>
      <inkml:brushProperty name="height" value="0.1" units="cm"/>
    </inkml:brush>
  </inkml:definitions>
  <inkml:trace contextRef="#ctx0" brushRef="#br0">108 33 6125 0 0,'-35'-13'675'0'0,"28"10"-360"0"0,-1-1 1 0 0,0 2-1 0 0,-1-1 1 0 0,1 1-1 0 0,0 0 1 0 0,-17-1-1 0 0,59 20 181 0 0,29 7-129 0 0,105 45 17 0 0,-143-57-393 0 0,1 2 0 0 0,-2 1 0 0 0,0 1 0 0 0,29 24 0 0 0,-47-35 10 0 0,-1 1 0 0 0,1-1-1 0 0,-1 1 1 0 0,0 0 0 0 0,0 0-1 0 0,-1 0 1 0 0,0 1-1 0 0,0 0 1 0 0,0 0 0 0 0,4 13-1 0 0,-7-17-8 0 0,0 1 0 0 0,-1-1-1 0 0,1 1 1 0 0,-1 0-1 0 0,0-1 1 0 0,0 1 0 0 0,0 0-1 0 0,-1-1 1 0 0,1 1-1 0 0,-1-1 1 0 0,0 1 0 0 0,0-1-1 0 0,0 1 1 0 0,0-1-1 0 0,0 1 1 0 0,-1-1 0 0 0,0 0-1 0 0,0 0 1 0 0,0 0 0 0 0,0 0-1 0 0,0 0 1 0 0,0 0-1 0 0,-1 0 1 0 0,-5 4 0 0 0,0 0-149 0 0,0 0 1 0 0,-1-1-1 0 0,0 0 1 0 0,-1 0-1 0 0,1-1 0 0 0,-1 0 1 0 0,-12 4-1 0 0,-16 4-613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20.819"/>
    </inkml:context>
    <inkml:brush xml:id="br0">
      <inkml:brushProperty name="width" value="0.1" units="cm"/>
      <inkml:brushProperty name="height" value="0.1" units="cm"/>
    </inkml:brush>
  </inkml:definitions>
  <inkml:trace contextRef="#ctx0" brushRef="#br0">1 0 9433 0 0,'6'2'407'0'0,"-6"-2"-383"0"0,0 0 0 0 0,0 0 0 0 0,1 0-1 0 0,-1 0 1 0 0,0 0 0 0 0,0 0 0 0 0,0 0 0 0 0,0 0 0 0 0,1 0-1 0 0,-1 0 1 0 0,0 0 0 0 0,0 0 0 0 0,0 1 0 0 0,0-1 0 0 0,1 0-1 0 0,-1 0 1 0 0,0 0 0 0 0,0 0 0 0 0,0 0 0 0 0,0 0 0 0 0,0 0-1 0 0,0 0 1 0 0,1 1 0 0 0,-1-1 0 0 0,0 0 0 0 0,0 0 0 0 0,0 0-1 0 0,0 0 1 0 0,0 0 0 0 0,0 1 0 0 0,0-1 0 0 0,0 0 0 0 0,0 0-1 0 0,0 0 1 0 0,0 0 0 0 0,1 1 0 0 0,-1-1 0 0 0,0 0 0 0 0,30 14 1317 0 0,-18 13-3496 0 0,-5-15 1024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2.633"/>
    </inkml:context>
    <inkml:brush xml:id="br0">
      <inkml:brushProperty name="width" value="0.1" units="cm"/>
      <inkml:brushProperty name="height" value="0.1" units="cm"/>
    </inkml:brush>
  </inkml:definitions>
  <inkml:trace contextRef="#ctx0" brushRef="#br0">156 273 8529 0 0,'10'-11'-52'0'0,"-1"1"0"0"0,14-20 0 0 0,-17 22 77 0 0,-1-2 192 0 0,1-1-1 0 0,-1 0 1 0 0,-1 0 0 0 0,0-1 0 0 0,-1 1-1 0 0,0-1 1 0 0,0 0 0 0 0,-2 0-1 0 0,1 0 1 0 0,-1 0 0 0 0,-2-19-1 0 0,1 29-153 0 0,0-1 0 0 0,-1 0 0 0 0,0 1 0 0 0,1-1-1 0 0,-1 1 1 0 0,0-1 0 0 0,0 1 0 0 0,0-1 0 0 0,-1 1-1 0 0,1-1 1 0 0,-1 1 0 0 0,1 0 0 0 0,-1 0 0 0 0,0 0-1 0 0,0 0 1 0 0,1 0 0 0 0,-1 0 0 0 0,-1 0 0 0 0,1 1-1 0 0,0-1 1 0 0,0 1 0 0 0,-1-1 0 0 0,1 1 0 0 0,-1 0-1 0 0,1 0 1 0 0,-1 0 0 0 0,1 0 0 0 0,-1 1 0 0 0,0-1-1 0 0,1 1 1 0 0,-1-1 0 0 0,0 1 0 0 0,1 0 0 0 0,-5 0-1 0 0,3 0-21 0 0,-1 0-1 0 0,0 1 1 0 0,0-1 0 0 0,1 1-1 0 0,-1 0 1 0 0,0 0-1 0 0,1 0 1 0 0,-1 0-1 0 0,1 1 1 0 0,0 0-1 0 0,-1 0 1 0 0,1 0-1 0 0,0 1 1 0 0,0-1 0 0 0,0 1-1 0 0,0 0 1 0 0,1 0-1 0 0,-1 0 1 0 0,-3 5-1 0 0,-8 16 381 0 0,2 1 0 0 0,1 1 0 0 0,-14 43-1 0 0,18-46-195 0 0,6-19-193 0 0,0 1 0 0 0,1 0-1 0 0,0 0 1 0 0,0 0-1 0 0,1 1 1 0 0,-1-1-1 0 0,1 0 1 0 0,0 0-1 0 0,0 0 1 0 0,1 0 0 0 0,1 10-1 0 0,-1-13-26 0 0,0 0 0 0 0,-1 0 0 0 0,1 0 0 0 0,0 0 0 0 0,0 0 0 0 0,0 0 0 0 0,0 0 0 0 0,1 0 0 0 0,-1 0 0 0 0,0-1 0 0 0,1 1 1 0 0,-1 0-1 0 0,1-1 0 0 0,0 0 0 0 0,-1 1 0 0 0,1-1 0 0 0,0 0 0 0 0,0 0 0 0 0,0 0 0 0 0,0 0 0 0 0,0 0 0 0 0,0 0 0 0 0,0 0 0 0 0,0-1 0 0 0,0 1 0 0 0,1-1 0 0 0,-1 0 0 0 0,0 1 0 0 0,0-1 0 0 0,3 0 0 0 0,7-2-77 0 0,-1 0-1 0 0,1 0 0 0 0,-1-1 1 0 0,1-1-1 0 0,-1 0 1 0 0,0 0-1 0 0,19-12 0 0 0,-2 3-57 0 0,-18 7 113 0 0,1 0-1 0 0,-1 0 0 0 0,0-1 1 0 0,0 0-1 0 0,-1-1 0 0 0,0 0 1 0 0,9-11-1 0 0,-15 16 24 0 0,4-4 12 0 0,-10 21-8 0 0,-27 84 89 0 0,-19 106 0 0 0,46-188-456 0 0,1 0 0 0 0,0 0 1 0 0,2 0-1 0 0,-1 0 0 0 0,2 0 0 0 0,0 0 0 0 0,6 29 0 0 0,-6-42 127 0 0,1 0-1 0 0,-1 1 0 0 0,1-1 1 0 0,0 0-1 0 0,0 1 0 0 0,0-1 1 0 0,0 0-1 0 0,0 0 1 0 0,1-1-1 0 0,4 5 0 0 0,9 8-1286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2.976"/>
    </inkml:context>
    <inkml:brush xml:id="br0">
      <inkml:brushProperty name="width" value="0.1" units="cm"/>
      <inkml:brushProperty name="height" value="0.1" units="cm"/>
    </inkml:brush>
  </inkml:definitions>
  <inkml:trace contextRef="#ctx0" brushRef="#br0">218 62 9061 0 0,'-3'-2'148'0'0,"0"1"1"0"0,0 0-1 0 0,-1 1 1 0 0,1-1-1 0 0,0 0 1 0 0,0 1-1 0 0,-1 0 1 0 0,1 0-1 0 0,-1 0 1 0 0,1 0-1 0 0,0 1 1 0 0,-1-1-1 0 0,1 1 1 0 0,0 0-1 0 0,-5 1 0 0 0,1 1 42 0 0,1 0-1 0 0,-1 1 0 0 0,1-1 0 0 0,0 1 0 0 0,0 0 1 0 0,-10 10-1 0 0,2 0 84 0 0,0 2 1 0 0,1-1-1 0 0,0 2 1 0 0,-13 23-1 0 0,22-34-195 0 0,1 1 0 0 0,-1 0 0 0 0,2 0 1 0 0,-1 0-1 0 0,0 0 0 0 0,1 0 0 0 0,1 1 0 0 0,-1-1 0 0 0,1 1 1 0 0,0-1-1 0 0,1 1 0 0 0,0-1 0 0 0,1 9 0 0 0,-1-12-61 0 0,1 0-1 0 0,0 1 1 0 0,0-1-1 0 0,1 0 1 0 0,-1 0-1 0 0,1 0 1 0 0,0 0-1 0 0,0-1 1 0 0,0 1-1 0 0,0 0 1 0 0,0-1-1 0 0,1 0 1 0 0,0 1-1 0 0,0-1 1 0 0,0 0-1 0 0,0 0 1 0 0,0-1-1 0 0,1 1 1 0 0,-1-1-1 0 0,1 1 1 0 0,0-1-1 0 0,-1 0 1 0 0,1 0-1 0 0,7 2 1 0 0,-1-1-115 0 0,0-1 1 0 0,0 0-1 0 0,1 0 1 0 0,-1 0 0 0 0,0-2-1 0 0,1 1 1 0 0,-1-1-1 0 0,1-1 1 0 0,-1 0-1 0 0,1 0 1 0 0,-1-1-1 0 0,0 0 1 0 0,0-1 0 0 0,0 0-1 0 0,0-1 1 0 0,0 0-1 0 0,-1-1 1 0 0,0 1-1 0 0,0-2 1 0 0,0 1-1 0 0,16-15 1 0 0,-18 14 8 0 0,0-1 1 0 0,0 0 0 0 0,0 0-1 0 0,-1 0 1 0 0,0-1-1 0 0,-1 0 1 0 0,0-1-1 0 0,0 1 1 0 0,0-1-1 0 0,-1 0 1 0 0,-1 0-1 0 0,0 0 1 0 0,0 0-1 0 0,0-1 1 0 0,-1 1-1 0 0,-1-1 1 0 0,0 1 0 0 0,0-1-1 0 0,0 0 1 0 0,-2 0-1 0 0,1 1 1 0 0,-1-1-1 0 0,-3-15 1 0 0,2 19 84 0 0,-1-1-1 0 0,1 1 1 0 0,-1-1 0 0 0,0 1 0 0 0,0 0 0 0 0,-1 0-1 0 0,1 0 1 0 0,-2 0 0 0 0,1 1 0 0 0,0 0 0 0 0,-1 0-1 0 0,0 0 1 0 0,0 0 0 0 0,-1 1 0 0 0,1 0 0 0 0,-1 0 0 0 0,0 0-1 0 0,0 1 1 0 0,-8-4 0 0 0,9 5-9 0 0,1 1 1 0 0,-1-1-1 0 0,0 1 0 0 0,0 0 1 0 0,0 0-1 0 0,0 0 0 0 0,0 1 1 0 0,0 0-1 0 0,0 0 0 0 0,0 0 1 0 0,0 0-1 0 0,0 1 0 0 0,0 0 1 0 0,0 0-1 0 0,0 0 0 0 0,1 1 0 0 0,-1 0 1 0 0,0 0-1 0 0,1 0 0 0 0,-1 0 1 0 0,1 1-1 0 0,0-1 0 0 0,0 1 1 0 0,0 0-1 0 0,0 1 0 0 0,0-1 1 0 0,-4 6-1 0 0,5-6-119 0 0,0-1-1 0 0,1 1 1 0 0,-1 0 0 0 0,1 0 0 0 0,0 1-1 0 0,0-1 1 0 0,0 0 0 0 0,0 1-1 0 0,1-1 1 0 0,-1 1 0 0 0,1 0 0 0 0,0-1-1 0 0,0 1 1 0 0,0 0 0 0 0,1 0-1 0 0,-1 0 1 0 0,1 0 0 0 0,0-1 0 0 0,0 1-1 0 0,0 0 1 0 0,1 6 0 0 0,3 2-706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3.319"/>
    </inkml:context>
    <inkml:brush xml:id="br0">
      <inkml:brushProperty name="width" value="0.1" units="cm"/>
      <inkml:brushProperty name="height" value="0.1" units="cm"/>
    </inkml:brush>
  </inkml:definitions>
  <inkml:trace contextRef="#ctx0" brushRef="#br0">215 11 9265 0 0,'-7'-2'205'0'0,"0"0"1"0"0,0 0-1 0 0,0 1 0 0 0,0-1 1 0 0,0 1-1 0 0,0 1 1 0 0,0-1-1 0 0,0 1 0 0 0,0 1 1 0 0,0-1-1 0 0,0 1 0 0 0,0 1 1 0 0,0-1-1 0 0,0 1 1 0 0,0 0-1 0 0,-12 6 0 0 0,14-5-146 0 0,-1-1-1 0 0,1 1 1 0 0,0 0-1 0 0,0 1 1 0 0,1-1-1 0 0,-1 1 1 0 0,1 0-1 0 0,-1 0 1 0 0,1 1-1 0 0,1-1 0 0 0,-1 1 1 0 0,0 0-1 0 0,1 0 1 0 0,0 0-1 0 0,0 0 1 0 0,1 1-1 0 0,0-1 1 0 0,0 1-1 0 0,0-1 1 0 0,-2 10-1 0 0,3-2-32 0 0,0 0 0 0 0,0 0 0 0 0,1 0 0 0 0,1 0-1 0 0,0 0 1 0 0,3 17 0 0 0,-2-23-15 0 0,0 1-1 0 0,0-1 0 0 0,0 0 0 0 0,1 0 1 0 0,0 0-1 0 0,1 0 0 0 0,0 0 0 0 0,-1-1 1 0 0,2 0-1 0 0,-1 0 0 0 0,1 0 0 0 0,7 7 1 0 0,-7-9-100 0 0,1 0 1 0 0,0 0-1 0 0,0 0 1 0 0,1-1-1 0 0,-1 0 0 0 0,1 0 1 0 0,-1-1-1 0 0,1 0 1 0 0,0 0-1 0 0,0 0 1 0 0,0-1-1 0 0,0 0 1 0 0,0-1-1 0 0,0 1 1 0 0,0-1-1 0 0,0-1 1 0 0,0 1-1 0 0,9-3 0 0 0,4 0-240 0 0,-1-2-1 0 0,0 0 0 0 0,0-2 1 0 0,0 0-1 0 0,22-12 0 0 0,-27 12 97 0 0,-2 0-1 0 0,1 0 1 0 0,-1-2-1 0 0,-1 1 0 0 0,1-2 1 0 0,-1 1-1 0 0,-1-2 0 0 0,11-11 1 0 0,-18 17 215 0 0,0 1-1 0 0,0 0 1 0 0,0-1 0 0 0,-1 1 0 0 0,1-1-1 0 0,-1 0 1 0 0,0 0 0 0 0,0 0-1 0 0,-1 0 1 0 0,1 0 0 0 0,-1 0 0 0 0,0-1-1 0 0,-1 1 1 0 0,1 0 0 0 0,-1-1-1 0 0,0 1 1 0 0,-1 0 0 0 0,1 0 0 0 0,-1-1-1 0 0,0 1 1 0 0,0 0 0 0 0,-1 0 0 0 0,1 0-1 0 0,-1 0 1 0 0,-4-7 0 0 0,4 7 9 0 0,-2 0 0 0 0,1-1 0 0 0,0 2 0 0 0,-1-1 0 0 0,0 0 0 0 0,0 1 0 0 0,0 0 0 0 0,-1 0 0 0 0,0 0 0 0 0,1 0 1 0 0,-1 1-1 0 0,-1 0 0 0 0,1 0 0 0 0,0 0 0 0 0,-1 1 0 0 0,1-1 0 0 0,-1 1 0 0 0,0 1 0 0 0,0-1 0 0 0,1 1 0 0 0,-13-1 0 0 0,3 1-99 0 0,1 1 0 0 0,-1 1 0 0 0,1 0 0 0 0,-1 1-1 0 0,1 1 1 0 0,0 0 0 0 0,-27 10 0 0 0,37-12 9 0 0,1 1-1 0 0,0-1 1 0 0,-1 1 0 0 0,1 0 0 0 0,0 0 0 0 0,0 0 0 0 0,0 1 0 0 0,0-1-1 0 0,1 1 1 0 0,-1-1 0 0 0,1 1 0 0 0,-3 4 0 0 0,0 1-535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3.664"/>
    </inkml:context>
    <inkml:brush xml:id="br0">
      <inkml:brushProperty name="width" value="0.1" units="cm"/>
      <inkml:brushProperty name="height" value="0.1" units="cm"/>
    </inkml:brush>
  </inkml:definitions>
  <inkml:trace contextRef="#ctx0" brushRef="#br0">215 84 6189 0 0,'3'-2'106'0'0,"-1"1"1"0"0,1 0 0 0 0,0 0 0 0 0,-1-1 0 0 0,1 0-1 0 0,-1 1 1 0 0,0-1 0 0 0,3-3 0 0 0,-4 4-73 0 0,-1 1-1 0 0,0-1 1 0 0,0 0 0 0 0,1 1 0 0 0,-1-1-1 0 0,0 0 1 0 0,0 1 0 0 0,0-1 0 0 0,0 0-1 0 0,0 0 1 0 0,0 1 0 0 0,0-1-1 0 0,0 0 1 0 0,0 1 0 0 0,0-1 0 0 0,0 0-1 0 0,0 0 1 0 0,-1 1 0 0 0,1-1 0 0 0,0 0-1 0 0,0 1 1 0 0,-1-1 0 0 0,1 1 0 0 0,0-1-1 0 0,-1 0 1 0 0,1 1 0 0 0,-1-1 0 0 0,1 1-1 0 0,-1-1 1 0 0,1 1 0 0 0,-1-1 0 0 0,1 1-1 0 0,-1-1 1 0 0,0 1 0 0 0,1 0 0 0 0,-1-1-1 0 0,0 1 1 0 0,-6-6 266 0 0,-1 1-1 0 0,1 0 1 0 0,0 0 0 0 0,-1 1-1 0 0,0 0 1 0 0,0 0 0 0 0,-1 1-1 0 0,-12-4 1 0 0,18 7-228 0 0,-1 0-1 0 0,1 1 1 0 0,0-1 0 0 0,0 1 0 0 0,0 0-1 0 0,0-1 1 0 0,0 2 0 0 0,0-1-1 0 0,0 0 1 0 0,0 1 0 0 0,0-1-1 0 0,1 1 1 0 0,-1 0 0 0 0,-4 4 0 0 0,-1 0 37 0 0,1 0 0 0 0,0 1 0 0 0,-10 14-1 0 0,10-11-30 0 0,1 0 0 0 0,0 1 0 0 0,1-1-1 0 0,0 1 1 0 0,0 1 0 0 0,1-1-1 0 0,-3 15 1 0 0,1 4 336 0 0,-3 49-1 0 0,9-75-375 0 0,-1 0-1 0 0,1 0 0 0 0,0 1 0 0 0,0-1 0 0 0,1 0 1 0 0,-1 1-1 0 0,1-1 0 0 0,0 0 0 0 0,0 0 1 0 0,0 1-1 0 0,1-1 0 0 0,0 0 0 0 0,0 0 1 0 0,0-1-1 0 0,0 1 0 0 0,0 0 0 0 0,1-1 1 0 0,-1 1-1 0 0,1-1 0 0 0,0 0 0 0 0,0 0 1 0 0,6 4-1 0 0,-4-3-26 0 0,0-1 1 0 0,1-1 0 0 0,-1 1-1 0 0,1-1 1 0 0,-1 0-1 0 0,1-1 1 0 0,0 1 0 0 0,0-1-1 0 0,0 0 1 0 0,0 0-1 0 0,0-1 1 0 0,0 0 0 0 0,0 0-1 0 0,0 0 1 0 0,11-3-1 0 0,10-1-270 0 0,-1-2 0 0 0,0-1 0 0 0,47-18 0 0 0,-68 22 224 0 0,-1 1 1 0 0,1-1 0 0 0,0 0 0 0 0,-1 0 0 0 0,1-1 0 0 0,-1 1 0 0 0,0-1-1 0 0,0 0 1 0 0,-1 0 0 0 0,1 0 0 0 0,-1-1 0 0 0,0 1 0 0 0,0-1 0 0 0,0 0-1 0 0,0 1 1 0 0,-1-1 0 0 0,0-1 0 0 0,0 1 0 0 0,-1 0 0 0 0,1 0-1 0 0,0-11 1 0 0,-1 9 23 0 0,-1-1-1 0 0,0 1 1 0 0,0 0-1 0 0,-1 0 0 0 0,0 0 1 0 0,0-1-1 0 0,-1 1 1 0 0,0 0-1 0 0,0 0 1 0 0,0 1-1 0 0,-1-1 0 0 0,0 0 1 0 0,-1 1-1 0 0,1 0 1 0 0,-1 0-1 0 0,-7-8 1 0 0,3 5-8 0 0,0 0 1 0 0,-1 0 0 0 0,0 1 0 0 0,-1 0 0 0 0,-15-10 0 0 0,21 15-118 0 0,-1 0 1 0 0,0 1-1 0 0,0 0 1 0 0,0-1-1 0 0,0 2 1 0 0,0-1-1 0 0,-1 0 1 0 0,1 1-1 0 0,0 0 1 0 0,-1 0-1 0 0,1 1 1 0 0,-1 0-1 0 0,1 0 1 0 0,-10 1-1 0 0,9-1-292 0 0,6 0 317 0 0,-1 0 0 0 0,0 0 1 0 0,1 0-1 0 0,-1 0 0 0 0,0 0 0 0 0,0 0 1 0 0,1 0-1 0 0,-1 0 0 0 0,0 0 0 0 0,1 1 1 0 0,-1-1-1 0 0,0 0 0 0 0,1 0 0 0 0,-1 1 1 0 0,0-1-1 0 0,1 0 0 0 0,-1 1 1 0 0,1-1-1 0 0,-2 1 0 0 0,3 6-1078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4.004"/>
    </inkml:context>
    <inkml:brush xml:id="br0">
      <inkml:brushProperty name="width" value="0.1" units="cm"/>
      <inkml:brushProperty name="height" value="0.1" units="cm"/>
    </inkml:brush>
  </inkml:definitions>
  <inkml:trace contextRef="#ctx0" brushRef="#br0">88 70 9401 0 0,'-2'-5'274'0'0,"-1"-1"1"0"0,1 0-1 0 0,-1 1 1 0 0,-1 0-1 0 0,1 0 1 0 0,-8-9-1 0 0,9 12-24 0 0,0-1-1 0 0,0 2 0 0 0,0-1 1 0 0,0 0-1 0 0,-1 0 0 0 0,1 1 1 0 0,0-1-1 0 0,-1 1 0 0 0,1 0 0 0 0,-1-1 1 0 0,0 1-1 0 0,1 0 0 0 0,-1 1 1 0 0,0-1-1 0 0,0 0 0 0 0,-4 1 1 0 0,6 0-205 0 0,0 0 0 0 0,1 0 1 0 0,-1 0-1 0 0,0 1 1 0 0,1-1-1 0 0,-1 0 0 0 0,0 1 1 0 0,1-1-1 0 0,-1 1 0 0 0,1-1 1 0 0,-1 1-1 0 0,1-1 0 0 0,-1 1 1 0 0,1-1-1 0 0,-1 1 1 0 0,1-1-1 0 0,-1 1 0 0 0,1 0 1 0 0,0-1-1 0 0,-1 1 0 0 0,1 0 1 0 0,0-1-1 0 0,0 1 0 0 0,-1 0 1 0 0,1-1-1 0 0,0 1 1 0 0,0 0-1 0 0,0-1 0 0 0,0 1 1 0 0,0 0-1 0 0,0 0 0 0 0,0-1 1 0 0,0 2-1 0 0,2 32 196 0 0,-1-26-63 0 0,18 375 2268 0 0,-18-359-2459 0 0,-1 6-153 0 0,0 26-897 0 0,7-26-3018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4.407"/>
    </inkml:context>
    <inkml:brush xml:id="br0">
      <inkml:brushProperty name="width" value="0.1" units="cm"/>
      <inkml:brushProperty name="height" value="0.1" units="cm"/>
    </inkml:brush>
  </inkml:definitions>
  <inkml:trace contextRef="#ctx0" brushRef="#br0">208 71 10217 0 0,'4'-2'696'0'0,"-7"4"-83"0"0,-11 12 395 0 0,-49 70 1318 0 0,45-63-1943 0 0,2 0 0 0 0,0 1 0 0 0,-24 46 0 0 0,33-52-437 0 0,0 1 0 0 0,1-1 1 0 0,0 1-1 0 0,2 0 0 0 0,0 0 1 0 0,1 1-1 0 0,0-1 1 0 0,2 1-1 0 0,1 31 0 0 0,0-47 8 0 0,0-1-1 0 0,0 0 0 0 0,0 0 0 0 0,0 0 0 0 0,0 1 0 0 0,1-1 0 0 0,-1 0 0 0 0,0 0 0 0 0,1 0 0 0 0,-1 0 0 0 0,1 0 0 0 0,-1 1 1 0 0,1-1-1 0 0,0 0 0 0 0,0 0 0 0 0,-1 0 0 0 0,1-1 0 0 0,0 1 0 0 0,1 1 0 0 0,-1-2-55 0 0,0 1 0 0 0,-1-1 0 0 0,1 0 0 0 0,0 1 0 0 0,0-1 0 0 0,0 0 0 0 0,0 0 0 0 0,0 0 0 0 0,0 0-1 0 0,0 0 1 0 0,0 0 0 0 0,0 0 0 0 0,-1 0 0 0 0,1 0 0 0 0,0 0 0 0 0,0 0 0 0 0,0-1 0 0 0,0 1 0 0 0,1-1 0 0 0,1 0-161 0 0,0-1-1 0 0,-1 1 1 0 0,1-1 0 0 0,0 0 0 0 0,-1 0 0 0 0,1 0 0 0 0,-1 0-1 0 0,0 0 1 0 0,0-1 0 0 0,0 1 0 0 0,0-1 0 0 0,0 1 0 0 0,2-6 0 0 0,4-13-286 0 0,0-1 0 0 0,-2 1 0 0 0,6-39 0 0 0,2-68 282 0 0,-12 87 739 0 0,3-1-1 0 0,1 1 1 0 0,12-44-1 0 0,-1 54 523 0 0,-17 32-956 0 0,1-1 1 0 0,0 0 0 0 0,-1 1-1 0 0,1-1 1 0 0,0 0-1 0 0,-1 1 1 0 0,1-1 0 0 0,-1 1-1 0 0,1-1 1 0 0,-1 1-1 0 0,1-1 1 0 0,-1 1-1 0 0,1 0 1 0 0,-1-1 0 0 0,1 1-1 0 0,-1 0 1 0 0,0-1-1 0 0,1 2 1 0 0,-1-2 3 0 0,50 141 1440 0 0,-38-102-1092 0 0,2 1 0 0 0,28 56 0 0 0,-36-84-337 0 0,1-1 0 0 0,0 0 0 0 0,1 0-1 0 0,0-1 1 0 0,1 0 0 0 0,0-1 0 0 0,0 0 0 0 0,1 0-1 0 0,0 0 1 0 0,1-2 0 0 0,0 1 0 0 0,14 6 0 0 0,-21-11-56 0 0,1-1 0 0 0,0 0 0 0 0,1 0 0 0 0,-1-1 0 0 0,0 0 0 0 0,0 0 0 0 0,1 0 0 0 0,-1 0 0 0 0,1-1 0 0 0,-1 0 0 0 0,0 0 0 0 0,1 0 0 0 0,-1-1 0 0 0,1 1 0 0 0,-1-1 0 0 0,0-1 0 0 0,0 1 0 0 0,1-1 0 0 0,-1 0 0 0 0,0 0 0 0 0,-1 0 0 0 0,1-1 0 0 0,0 0 0 0 0,-1 0 0 0 0,1 0 0 0 0,3-4 0 0 0,10-9-187 0 0,-2-1 0 0 0,0 0 0 0 0,-1-1 0 0 0,20-32 1 0 0,-31 45 133 0 0,3-5-16 0 0,-1 0-1 0 0,0-1 1 0 0,-1 0-1 0 0,0 0 1 0 0,-1 0 0 0 0,0-1-1 0 0,0 0 1 0 0,2-20-1 0 0,-5 23 56 0 0,0 1-1 0 0,-1-1 1 0 0,1 1-1 0 0,-2-1 0 0 0,0 0 1 0 0,0 1-1 0 0,0-1 1 0 0,-1 1-1 0 0,0 0 0 0 0,-1-1 1 0 0,0 1-1 0 0,0 0 1 0 0,-5-8-1 0 0,7 14 18 0 0,0 0-1 0 0,0 0 1 0 0,0 0-1 0 0,-1 0 1 0 0,1 1 0 0 0,-1-1-1 0 0,1 0 1 0 0,-1 1 0 0 0,1-1-1 0 0,-1 1 1 0 0,0 0-1 0 0,1 0 1 0 0,-1-1 0 0 0,0 1-1 0 0,0 0 1 0 0,0 1-1 0 0,0-1 1 0 0,0 0 0 0 0,0 1-1 0 0,0-1 1 0 0,-1 1-1 0 0,1-1 1 0 0,0 1 0 0 0,0 0-1 0 0,0 0 1 0 0,0 0-1 0 0,0 0 1 0 0,-1 0 0 0 0,1 1-1 0 0,0-1 1 0 0,0 0-1 0 0,0 1 1 0 0,0 0 0 0 0,0 0-1 0 0,0-1 1 0 0,0 1 0 0 0,0 0-1 0 0,0 1 1 0 0,0-1-1 0 0,-2 2 1 0 0,-1 0-43 0 0,0 1 1 0 0,0 0 0 0 0,0 1-1 0 0,1-1 1 0 0,-1 1-1 0 0,1 0 1 0 0,0 0-1 0 0,1 0 1 0 0,-1 1-1 0 0,1-1 1 0 0,0 1-1 0 0,-4 9 1 0 0,6-10-239 0 0,-1-1 1 0 0,1 1-1 0 0,0 0 1 0 0,1 0-1 0 0,-1 0 0 0 0,1 7 1 0 0,0 2-730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6:54.906"/>
    </inkml:context>
    <inkml:brush xml:id="br0">
      <inkml:brushProperty name="width" value="0.1" units="cm"/>
      <inkml:brushProperty name="height" value="0.1" units="cm"/>
    </inkml:brush>
  </inkml:definitions>
  <inkml:trace contextRef="#ctx0" brushRef="#br0">25 296 7805 0 0,'-2'-3'67'0'0,"1"0"1"0"0,0-1 0 0 0,-1 1-1 0 0,1-1 1 0 0,1 0-1 0 0,-1 1 1 0 0,0-7 0 0 0,1 8 24 0 0,0 1 0 0 0,0-1 0 0 0,0 0 1 0 0,0 0-1 0 0,0 1 0 0 0,0-1 1 0 0,1 0-1 0 0,-1 1 0 0 0,1-1 0 0 0,-1 0 1 0 0,1 1-1 0 0,0-1 0 0 0,-1 1 1 0 0,1-1-1 0 0,0 1 0 0 0,0-1 0 0 0,0 1 1 0 0,2-3-1 0 0,-2 4-65 0 0,-1 0 0 0 0,0-1 0 0 0,0 1 0 0 0,1 0 0 0 0,-1 0 0 0 0,0 0-1 0 0,0 0 1 0 0,0 0 0 0 0,1 0 0 0 0,-1 0 0 0 0,0 0 0 0 0,0 0 0 0 0,1 0 0 0 0,-1-1 0 0 0,0 1 0 0 0,1 0 0 0 0,-1 1 0 0 0,0-1 0 0 0,0 0 0 0 0,1 0 0 0 0,-1 0-1 0 0,0 0 1 0 0,0 0 0 0 0,0 0 0 0 0,1 0 0 0 0,-1 0 0 0 0,0 0 0 0 0,0 0 0 0 0,1 1 0 0 0,-1-1 0 0 0,0 0 0 0 0,0 0 0 0 0,0 0 0 0 0,1 0 0 0 0,-1 1 0 0 0,0-1-1 0 0,0 0 1 0 0,0 1 0 0 0,8 13 618 0 0,0 18 120 0 0,-1 42 221 0 0,-3 1-1 0 0,-8 94 0 0 0,-3-86-1163 0 0,6-90 53 0 0,0-1 0 0 0,0 0 0 0 0,1 0-1 0 0,0 0 1 0 0,0 1 0 0 0,3-12 0 0 0,0-13-250 0 0,8-69-213 0 0,0 20 363 0 0,-2-17 131 0 0,31-134 0 0 0,-39 227 91 0 0,0 0 0 0 0,1 0 0 0 0,0 0 0 0 0,0 0 0 0 0,0 0 0 0 0,0 1-1 0 0,1-1 1 0 0,0 0 0 0 0,4-4 0 0 0,-6 7 3 0 0,1 1-1 0 0,-1 0 0 0 0,1-1 0 0 0,-1 1 1 0 0,1 0-1 0 0,0 0 0 0 0,0 0 0 0 0,0 0 0 0 0,-1 0 1 0 0,1 1-1 0 0,0-1 0 0 0,0 0 0 0 0,0 1 0 0 0,0-1 1 0 0,0 1-1 0 0,0 0 0 0 0,0 0 0 0 0,0 0 1 0 0,0 0-1 0 0,0 0 0 0 0,0 0 0 0 0,0 1 0 0 0,0-1 1 0 0,0 0-1 0 0,0 1 0 0 0,3 1 0 0 0,8 4-1 0 0,0 0 0 0 0,0 1 0 0 0,0 1 1 0 0,-1 0-1 0 0,0 0 0 0 0,0 1 0 0 0,-1 1 0 0 0,-1 0 0 0 0,1 1 0 0 0,-2 0 0 0 0,1 0 0 0 0,-1 1 0 0 0,-1 0 0 0 0,-1 1 0 0 0,1 0 0 0 0,8 24 1 0 0,-14-33 4 0 0,-1 0 1 0 0,0 0-1 0 0,0 0 1 0 0,0 0-1 0 0,0 0 1 0 0,-1 0-1 0 0,1 0 1 0 0,-1 0-1 0 0,0 0 1 0 0,-1 0-1 0 0,1 0 1 0 0,-1 0-1 0 0,1 0 1 0 0,-1 0-1 0 0,0 0 1 0 0,-3 6-1 0 0,1-5 24 0 0,0 0 0 0 0,0 0-1 0 0,0-1 1 0 0,-1 1-1 0 0,1-1 1 0 0,-1 0-1 0 0,0 0 1 0 0,-1 0 0 0 0,1 0-1 0 0,-9 4 1 0 0,-4 2 78 0 0,-1-1 1 0 0,0-1 0 0 0,0 0 0 0 0,-1-2 0 0 0,-34 8-1 0 0,14-5 26 0 0,-1-3-1 0 0,-79 5 1 0 0,178 11 713 0 0,-40-14-800 0 0,-1 0 1 0 0,0 1-1 0 0,-1 1 1 0 0,0 1-1 0 0,-1 1 1 0 0,0 0-1 0 0,0 1 1 0 0,-2 0-1 0 0,1 1 1 0 0,-2 1-1 0 0,0 1 1 0 0,-1-1-1 0 0,0 2 1 0 0,9 18-1 0 0,-7-2-947 0 0,-8 7-439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26.518"/>
    </inkml:context>
    <inkml:brush xml:id="br0">
      <inkml:brushProperty name="width" value="0.1" units="cm"/>
      <inkml:brushProperty name="height" value="0.1" units="cm"/>
    </inkml:brush>
  </inkml:definitions>
  <inkml:trace contextRef="#ctx0" brushRef="#br0">1 275 5088 0 0,'30'7'322'0'0,"0"-2"0"0"0,1-1-1 0 0,0-1 1 0 0,0-2-1 0 0,33-2 1 0 0,-14 0-377 0 0,277-16-18 0 0,-227 10 111 0 0,1028-39-5 0 0,-588 30 7 0 0,-273 6-63 0 0,2128-57 50 0 0,-2151 65 31 0 0,449-10-35 0 0,-2-44 1308 0 0,-652 52-1092 0 0,-11 1 266 0 0,-1-1 1 0 0,47-13-1 0 0,-74 17-469 0 0,1 0 0 0 0,-1 0 0 0 0,1 0 0 0 0,-1 0 0 0 0,1 0 0 0 0,-1 0-1 0 0,1 0 1 0 0,-1-1 0 0 0,0 1 0 0 0,1 0 0 0 0,-1 0 0 0 0,1 0 0 0 0,-1-1 0 0 0,0 1 0 0 0,1 0-1 0 0,-1-1 1 0 0,0 1 0 0 0,1 0 0 0 0,-1-1 0 0 0,0 1 0 0 0,0 0 0 0 0,1-1 0 0 0,-1 1 0 0 0,0-1-1 0 0,-7-5 442 0 0,-21-2-246 0 0,26 8-228 0 0,-18-4 10 0 0,0 1 1 0 0,-1 1-1 0 0,-21 0 0 0 0,35 2-151 0 0,0 0-1 0 0,0 1 0 0 0,0-1 0 0 0,0 2 0 0 0,1-1 0 0 0,-1 1 0 0 0,0 0 1 0 0,1 0-1 0 0,-1 0 0 0 0,1 1 0 0 0,0 0 0 0 0,0 1 0 0 0,-6 4 1 0 0,9-7-234 0 0,1 1 0 0 0,0 1 0 0 0,0-1 0 0 0,0 0 0 0 0,0 0 0 0 0,0 1 0 0 0,1-1 0 0 0,-2 3 0 0 0,2 0-625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29.367"/>
    </inkml:context>
    <inkml:brush xml:id="br0">
      <inkml:brushProperty name="width" value="0.1" units="cm"/>
      <inkml:brushProperty name="height" value="0.1" units="cm"/>
    </inkml:brush>
  </inkml:definitions>
  <inkml:trace contextRef="#ctx0" brushRef="#br0">272 17 4312 0 0,'-87'4'1575'0'0,"48"0"-335"0"0,70 1 94 0 0,174-2 7 0 0,98-1-1046 0 0,-200-5-248 0 0,396-8-37 0 0,-1032 49 47 0 0,218-8-16 0 0,165-20 75 0 0,-133 10 412 0 0,277-19-429 0 0,9 0-37 0 0,20-1-17 0 0,38-2-21 0 0,404-45 179 0 0,-6 0-171 0 0,-133 23-215 0 0,-466 34-434 0 0,-422 78 547 0 0,159-19-11 0 0,372-65 78 0 0,5-1 10 0 0,0 1 0 0 0,-35 11 0 0 0,96-12 39 0 0,552-89 209 0 0,-277 31-233 0 0,3 22-116 0 0,-225 29 69 0 0,-169 9 50 0 0,11-1 10 0 0,-91 20 190 0 0,-257 72 0 0 0,400-92-239 0 0,13-3 7 0 0,0 0 1 0 0,0 0-1 0 0,0 1 1 0 0,0-1-1 0 0,0 1 1 0 0,0 0-1 0 0,-4 3 1 0 0,9-1 14 0 0,6-4 12 0 0,10-1 21 0 0,68-18 87 0 0,97-35-1 0 0,-104 29-94 0 0,-71 23 56 0 0,-8 2-18 0 0,-14 3 29 0 0,-28 7-8 0 0,37-9-86 0 0,6-1-8 0 0,0 0-1 0 0,0 0 1 0 0,0 0-1 0 0,0 1 1 0 0,0-1-1 0 0,0 0 1 0 0,0 0-1 0 0,0 1 1 0 0,0-1-1 0 0,0 0 1 0 0,0 1-1 0 0,1-1 1 0 0,-1 1-1 0 0,0-1 1 0 0,0 1-1 0 0,0 0 1 0 0,0-1-1 0 0,1 1 1 0 0,-1 0-1 0 0,0-1 1 0 0,1 1-1 0 0,-1 0 1 0 0,0 0-1 0 0,1 0 1 0 0,-1 0-1 0 0,1 0 1 0 0,0-1-1 0 0,-1 1 1 0 0,1 0-1 0 0,0 0 1 0 0,-1 0-1 0 0,1 0 1 0 0,0 1-1 0 0,0-1 17 0 0,-3-16-2063 0 0,2 9 1035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0.315"/>
    </inkml:context>
    <inkml:brush xml:id="br0">
      <inkml:brushProperty name="width" value="0.1" units="cm"/>
      <inkml:brushProperty name="height" value="0.1" units="cm"/>
    </inkml:brush>
  </inkml:definitions>
  <inkml:trace contextRef="#ctx0" brushRef="#br0">0 7 6597 0 0,'2'-1'44'0'0,"0"0"1"0"0,0 0 0 0 0,-1 0-1 0 0,1 1 1 0 0,0-1 0 0 0,0 1-1 0 0,0-1 1 0 0,0 1 0 0 0,0 0-1 0 0,0-1 1 0 0,0 1-1 0 0,0 0 1 0 0,0 0 0 0 0,0 1-1 0 0,0-1 1 0 0,0 0 0 0 0,0 1-1 0 0,0-1 1 0 0,0 1 0 0 0,4 1-1 0 0,-4 0 26 0 0,-1 0-1 0 0,1 0 0 0 0,0 0 0 0 0,0 0 0 0 0,-1 0 1 0 0,1 1-1 0 0,-1-1 0 0 0,0 1 0 0 0,0-1 0 0 0,0 1 1 0 0,0-1-1 0 0,0 1 0 0 0,0-1 0 0 0,-1 1 0 0 0,1 4 0 0 0,47 386 1956 0 0,-39-291-1625 0 0,4 82 355 0 0,9 76-24 0 0,-4-110-461 0 0,24 235-319 0 0,-41-367 41 0 0,3 23 33 0 0,-2 1-1 0 0,-2 0 1 0 0,-7 49 0 0 0,7-90-29 0 0,0-1 0 0 0,0 0 0 0 0,0 0 0 0 0,0 1 0 0 0,0-1 0 0 0,0 0 0 0 0,0 0 0 0 0,0 1 0 0 0,0-1 0 0 0,0 0 0 0 0,0 0 0 0 0,0 1 0 0 0,0-1 0 0 0,0 0 0 0 0,0 0 0 0 0,-1 0 0 0 0,1 1 0 0 0,0-1 0 0 0,0 0 0 0 0,0 0 0 0 0,0 0 0 0 0,-1 1 0 0 0,1-1 0 0 0,0 0 1 0 0,0 0-1 0 0,0 0 0 0 0,-1 0 0 0 0,1 0 0 0 0,0 0 0 0 0,0 0 0 0 0,-1 1 0 0 0,1-1 0 0 0,0 0 0 0 0,0 0 0 0 0,0 0 0 0 0,-1 0 0 0 0,1 0 0 0 0,0 0 0 0 0,0 0 0 0 0,-1 0 0 0 0,1 0 0 0 0,0 0 0 0 0,0 0 0 0 0,-1 0 0 0 0,1 0 0 0 0,0-1 0 0 0,0 1 0 0 0,-1 0 0 0 0,1 0 0 0 0,0 0 0 0 0,0 0 0 0 0,0 0 0 0 0,-1 0 0 0 0,1-1 0 0 0,0 1 0 0 0,0 0 0 0 0,0 0 0 0 0,-1 0 0 0 0,1 0 0 0 0,0-1 0 0 0,0 1 0 0 0,0 0 1 0 0,0 0-1 0 0,0 0 0 0 0,0-1 0 0 0,0 1 0 0 0,-1 0 0 0 0,1 0 0 0 0,0-1 0 0 0,-15-20 38 0 0,11 15-58 0 0,23 4 21 0 0,36 1 0 0 0,302 14-64 0 0,176 4-52 0 0,-420-15 135 0 0,785 1 169 0 0,-866-3-172 0 0,-8 1-1 0 0,-1-2 0 0 0,30-4-1 0 0,-52 5-14 0 0,0 0 1 0 0,0 0-1 0 0,0-1 0 0 0,0 1 1 0 0,0 0-1 0 0,0 0 1 0 0,0-1-1 0 0,0 1 0 0 0,0 0 1 0 0,0-1-1 0 0,0 1 0 0 0,0-1 1 0 0,0 0-1 0 0,0 1 0 0 0,0-1 1 0 0,-1 0-1 0 0,1 1 0 0 0,1-2 1 0 0,-2 2-14 0 0,0-1 0 0 0,0 1 0 0 0,0-1 0 0 0,0 1 0 0 0,-1-1 0 0 0,1 1 0 0 0,0-1 0 0 0,0 1 1 0 0,0 0-1 0 0,0-1 0 0 0,0 1 0 0 0,-1-1 0 0 0,1 1 0 0 0,0-1 0 0 0,0 1 0 0 0,-1 0 0 0 0,1-1 0 0 0,0 1 1 0 0,0 0-1 0 0,-1-1 0 0 0,1 1 0 0 0,-1 0 0 0 0,1 0 0 0 0,0-1 0 0 0,-1 1 0 0 0,0-1 0 0 0,-4-2-298 0 0,0 1-1 0 0,-1-1 1 0 0,1 1-1 0 0,-12-4 0 0 0,-33-10-1655 0 0,14 8 781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31.889"/>
    </inkml:context>
    <inkml:brush xml:id="br0">
      <inkml:brushProperty name="width" value="0.1" units="cm"/>
      <inkml:brushProperty name="height" value="0.1" units="cm"/>
    </inkml:brush>
  </inkml:definitions>
  <inkml:trace contextRef="#ctx0" brushRef="#br0">1915 31 4136 0 0,'-43'-10'45'0'0,"20"4"41"0"0,-48-6 0 0 0,-4 9 250 0 0,-1 4 0 0 0,0 2 1 0 0,0 4-1 0 0,-100 23 0 0 0,21 7 105 0 0,-153 59 0 0 0,214-63-303 0 0,2 5 0 0 0,-99 57-1 0 0,147-70-71 0 0,2 1-1 0 0,1 3 0 0 0,1 2 0 0 0,1 1 1 0 0,2 2-1 0 0,-38 45 0 0 0,58-59-20 0 0,2 0-1 0 0,1 1 1 0 0,1 0-1 0 0,0 1 1 0 0,2 1 0 0 0,0 0-1 0 0,2 0 1 0 0,0 1-1 0 0,2 0 1 0 0,0 1 0 0 0,2-1-1 0 0,1 1 1 0 0,1 0 0 0 0,1 1-1 0 0,1-1 1 0 0,1 0-1 0 0,2 0 1 0 0,0 0 0 0 0,8 35-1 0 0,-1-26 74 0 0,2 0 0 0 0,1-1-1 0 0,1 0 1 0 0,2-1 0 0 0,1 0 0 0 0,2-2-1 0 0,30 41 1 0 0,-16-29-2 0 0,3-1-1 0 0,1-2 1 0 0,1-2-1 0 0,56 43 1 0 0,-48-47-10 0 0,1-2 1 0 0,1-2 0 0 0,1-2 0 0 0,1-3 0 0 0,2-1 0 0 0,58 17-1 0 0,-46-21 110 0 0,1-4-1 0 0,0-2 1 0 0,1-3-1 0 0,115 2 1 0 0,-94-13-92 0 0,0-5-1 0 0,-1-3 1 0 0,0-4 0 0 0,0-3 0 0 0,-1-4-1 0 0,-2-4 1 0 0,0-3 0 0 0,106-52 0 0 0,-96 33-331 0 0,-3-3 1 0 0,96-70 0 0 0,-130 78-79 0 0,-2-2 0 0 0,-2-2-1 0 0,-2-3 1 0 0,51-64 0 0 0,-81 88 157 0 0,-2 0 0 0 0,0-2 0 0 0,-2 0 1 0 0,-1-1-1 0 0,-1 0 0 0 0,-1-1 0 0 0,-1 0 1 0 0,-2-1-1 0 0,10-55 0 0 0,-15 60 67 0 0,-2-1-1 0 0,0 1 1 0 0,-2-1 0 0 0,-1 0-1 0 0,-1 1 1 0 0,-1-1-1 0 0,-1 1 1 0 0,-1-1 0 0 0,-1 1-1 0 0,-1 1 1 0 0,-2-1 0 0 0,-15-31-1 0 0,9 27 22 0 0,-1 2-1 0 0,-1 0 1 0 0,-1 1-1 0 0,-1 1 0 0 0,-1 0 1 0 0,-2 2-1 0 0,0 0 1 0 0,-1 2-1 0 0,-1 0 1 0 0,-1 2-1 0 0,0 1 1 0 0,-39-20-1 0 0,21 16 23 0 0,-1 3-1 0 0,-1 1 1 0 0,0 2 0 0 0,-1 3-1 0 0,-1 1 1 0 0,0 2-1 0 0,-64-3 1 0 0,17 8-3 0 0,-173 14 0 0 0,-89 45-6 0 0,307-43-127 0 0,0 2 1 0 0,-88 38-1 0 0,125-47 61 0 0,0 1 0 0 0,1 0 0 0 0,-15 11 0 0 0,21-14 9 0 0,1 1 0 0 0,0 0 1 0 0,0 0-1 0 0,1 0 1 0 0,-1 0-1 0 0,1 1 0 0 0,0-1 1 0 0,0 1-1 0 0,0 0 1 0 0,-2 7-1 0 0,-5 21-675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32.431"/>
    </inkml:context>
    <inkml:brush xml:id="br0">
      <inkml:brushProperty name="width" value="0.1" units="cm"/>
      <inkml:brushProperty name="height" value="0.1" units="cm"/>
    </inkml:brush>
  </inkml:definitions>
  <inkml:trace contextRef="#ctx0" brushRef="#br0">9 164 5817 0 0,'5'-3'741'0'0,"-16"3"794"0"0,11 0-1511 0 0,0 0-1 0 0,0 0 0 0 0,0 0 1 0 0,0 0-1 0 0,0 0 0 0 0,0 0 1 0 0,0 0-1 0 0,0 1 0 0 0,0-1 0 0 0,0 0 1 0 0,0 0-1 0 0,0 0 0 0 0,0 0 1 0 0,0 0-1 0 0,0 0 0 0 0,0 0 1 0 0,0 0-1 0 0,0 0 0 0 0,0 0 0 0 0,0 0 1 0 0,0 0-1 0 0,0 1 0 0 0,0-1 1 0 0,0 0-1 0 0,0 0 0 0 0,0 0 94 0 0,0 0-94 0 0,0 0 0 0 0,-1 0 1 0 0,1 0-1 0 0,0 0 0 0 0,0 0 1 0 0,0 0-1 0 0,0 0 0 0 0,0 0 0 0 0,0 0 1 0 0,0 0-1 0 0,0 0 0 0 0,0 0 1 0 0,0 0-1 0 0,0 0 0 0 0,0 0 1 0 0,0 0-1 0 0,-1 0 0 0 0,1 0 1 0 0,0 0-1 0 0,0 0 0 0 0,0 0 0 0 0,0 0 1 0 0,0 0-1 0 0,0 0 0 0 0,0 0 1 0 0,0 0-1 0 0,0 0 0 0 0,0 0 1 0 0,0 0-1 0 0,0 0 0 0 0,0 0 0 0 0,-1 0 1 0 0,1 0-1 0 0,0 0-6 0 0,1 0-1 0 0,-1 0 1 0 0,0 1 0 0 0,0-1-1 0 0,0 0 1 0 0,0 0 0 0 0,0 0-1 0 0,1 1 1 0 0,-1-1-1 0 0,0 0 1 0 0,0 0 0 0 0,0 0-1 0 0,1 0 1 0 0,-1 0 0 0 0,0 0-1 0 0,0 0 1 0 0,0 1-1 0 0,1-1 1 0 0,-1 0 0 0 0,0 0-1 0 0,0 0 1 0 0,1 0 0 0 0,-1 0-1 0 0,0 0 1 0 0,0 0 0 0 0,1 0-1 0 0,-1 0 1 0 0,0 0-1 0 0,0 0 1 0 0,0 0 0 0 0,1 0-1 0 0,-1-1 1 0 0,0 1 0 0 0,1 0-1 0 0,11-3 104 0 0,1 1 0 0 0,-1 0 0 0 0,1 0 0 0 0,0 1 0 0 0,17 1 0 0 0,-3 0-60 0 0,403-11-26 0 0,554-20 2417 0 0,-805 22-1291 0 0,295-54 0 0 0,-467 61-328 0 0,-23-15-3106 0 0,13 14 1461 0 0,-9 0-125 0 0,-38-10-78 0 0,29 10-1131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32.849"/>
    </inkml:context>
    <inkml:brush xml:id="br0">
      <inkml:brushProperty name="width" value="0.1" units="cm"/>
      <inkml:brushProperty name="height" value="0.1" units="cm"/>
    </inkml:brush>
  </inkml:definitions>
  <inkml:trace contextRef="#ctx0" brushRef="#br0">95 42 6813 0 0,'-49'-23'-27'0'0,"40"18"1454"0"0,7 5-1382 0 0,0 0 1 0 0,0 0 0 0 0,0-1-1 0 0,0 1 1 0 0,0-1-1 0 0,0 1 1 0 0,0-1 0 0 0,0 0-1 0 0,0 0 1 0 0,0 0-1 0 0,-1-1 1 0 0,-9-3 2927 0 0,50 28-2820 0 0,119 70-21 0 0,-87-52 9 0 0,-30-15 40 0 0,-34-22-159 0 0,0 1 0 0 0,0 0 0 0 0,0 0 1 0 0,-1 1-1 0 0,0 0 0 0 0,0 0 0 0 0,-1 0 1 0 0,1 1-1 0 0,-1-1 0 0 0,4 11 0 0 0,-6-13-13 0 0,-1 1-1 0 0,1 0 1 0 0,-1-1 0 0 0,0 1-1 0 0,-1 0 1 0 0,1 0-1 0 0,-1 0 1 0 0,0 0 0 0 0,0 0-1 0 0,-1 0 1 0 0,1 0 0 0 0,-1-1-1 0 0,0 1 1 0 0,0 0-1 0 0,-1 0 1 0 0,0-1 0 0 0,-2 7-1 0 0,-4 3-145 0 0,-1-1 1 0 0,0 1-1 0 0,-1-2 0 0 0,-1 1 1 0 0,1-2-1 0 0,-2 1 0 0 0,0-1 1 0 0,0-1-1 0 0,-18 11 0 0 0,25-17-159 0 0,0 0-1 0 0,1 1 1 0 0,0-1-1 0 0,0 1 1 0 0,-5 6 0 0 0,0 4-881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51.971"/>
    </inkml:context>
    <inkml:brush xml:id="br0">
      <inkml:brushProperty name="width" value="0.1" units="cm"/>
      <inkml:brushProperty name="height" value="0.1" units="cm"/>
    </inkml:brush>
  </inkml:definitions>
  <inkml:trace contextRef="#ctx0" brushRef="#br0">811 1196 5420 0 0,'-4'0'50'0'0,"0"0"0"0"0,-1 1 0 0 0,1-1 0 0 0,-1 1 0 0 0,1 0 0 0 0,0 1-1 0 0,0-1 1 0 0,-1 1 0 0 0,1-1 0 0 0,0 1 0 0 0,-4 3 0 0 0,7-5-32 0 0,1 1 0 0 0,0-1 0 0 0,-1 0 0 0 0,1 0 0 0 0,-1 0 0 0 0,1 1 0 0 0,0-1 0 0 0,-1 0 0 0 0,1 0 0 0 0,-1 1 0 0 0,1-1 0 0 0,0 0 0 0 0,-1 1 0 0 0,1-1 0 0 0,0 0 1 0 0,0 1-1 0 0,-1-1 0 0 0,1 1 0 0 0,0-1 0 0 0,0 0 0 0 0,0 1 0 0 0,-1-1 0 0 0,1 1 0 0 0,0-1 0 0 0,0 1 0 0 0,0-1 0 0 0,0 1 0 0 0,0-1 0 0 0,0 1 0 0 0,0-1 1 0 0,0 0-1 0 0,0 1 0 0 0,0 0 0 0 0,1 0 10 0 0,0 0 1 0 0,-1 0-1 0 0,1-1 0 0 0,0 1 1 0 0,0 0-1 0 0,0 0 1 0 0,0-1-1 0 0,0 1 1 0 0,-1-1-1 0 0,1 1 0 0 0,0-1 1 0 0,1 1-1 0 0,0 0 1 0 0,35 8 406 0 0,41 1 363 0 0,129-1 0 0 0,80-20-659 0 0,-111 3-90 0 0,915-9 83 0 0,-301 39 538 0 0,250 3-481 0 0,970-61 1873 0 0,-1589 12-1640 0 0,-413 24-382 0 0,0 0 85 0 0,-1-1 0 0 0,1 0 0 0 0,-1 0 0 0 0,1 0 0 0 0,-1-1-1 0 0,1 0 1 0 0,-1 0 0 0 0,0-1 0 0 0,8-4 0 0 0,-14 6-43 0 0,0 0 0 0 0,0 0 0 0 0,0-1 1 0 0,-1 1-1 0 0,1-1 0 0 0,0 1 0 0 0,-1-1 0 0 0,1 1 0 0 0,-1-1 1 0 0,0 1-1 0 0,1-1 0 0 0,-1 1 0 0 0,0-1 0 0 0,0 1 0 0 0,0-1 1 0 0,0 1-1 0 0,0-1 0 0 0,0 0 0 0 0,-1 1 0 0 0,1-1 0 0 0,0 1 1 0 0,-1-1-1 0 0,1 1 0 0 0,-1-1 0 0 0,0 1 0 0 0,1 0 0 0 0,-3-3 1 0 0,-22-40 262 0 0,24 43-336 0 0,-54-77 69 0 0,46 68-77 0 0,1-1 0 0 0,1 0 0 0 0,-1 0 1 0 0,2-1-1 0 0,-1 0 0 0 0,2 0 0 0 0,0-1 0 0 0,0 1 1 0 0,1-1-1 0 0,1 0 0 0 0,0 0 0 0 0,0-1 0 0 0,0-24 1 0 0,16-253-172 0 0,-9 259 149 0 0,11-123-150 0 0,-14 124 105 0 0,-1 0 1 0 0,-9-61 0 0 0,-12-8-16 0 0,20 96 78 0 0,0-2-5 0 0,0-1 0 0 0,0 1 0 0 0,-1 0 0 0 0,0 0 0 0 0,0 0 0 0 0,0 1 0 0 0,-1-1 0 0 0,0 0 0 0 0,0 1 0 0 0,0 0 0 0 0,-1 0 0 0 0,-7-8 0 0 0,9 11-3 0 0,-1 0-1 0 0,0 0 0 0 0,0 1 1 0 0,0 0-1 0 0,0-1 1 0 0,0 1-1 0 0,0 0 0 0 0,0 1 1 0 0,-1-1-1 0 0,1 0 1 0 0,-4 1-1 0 0,-40 0-98 0 0,19 2 103 0 0,-182-1-39 0 0,-120 0 37 0 0,-1502 36 39 0 0,1 90-58 0 0,1729-118 44 0 0,-1366 96 204 0 0,722-90-234 0 0,720-16 29 0 0,-1 1 19 0 0,1-2 0 0 0,0 0 0 0 0,-31-8 0 0 0,59 10-42 0 0,0-1-1 0 0,0 1 1 0 0,0 0-1 0 0,1-1 1 0 0,-1 1 0 0 0,0 0-1 0 0,0 1 1 0 0,0-1-1 0 0,0 0 1 0 0,1 1-1 0 0,-1-1 1 0 0,0 1 0 0 0,0 0-1 0 0,0-1 1 0 0,0 1-1 0 0,3 2 1 0 0,-2-1-2 0 0,-1 0 1 0 0,0 1 0 0 0,0-1-1 0 0,0 0 1 0 0,0 1 0 0 0,0-1-1 0 0,-1 1 1 0 0,1 0-1 0 0,-1-1 1 0 0,1 1 0 0 0,-1 0-1 0 0,0 0 1 0 0,0 0 0 0 0,-1 0-1 0 0,1 0 1 0 0,0 5 0 0 0,0 4 0 0 0,-1 1 0 0 0,-3 23 0 0 0,1 1-1 0 0,2-20 10 0 0,0 1 0 0 0,2-1 0 0 0,0 1 0 0 0,5 17 0 0 0,5 9 14 0 0,2 0 0 0 0,22 45-1 0 0,-22-60-7 0 0,2 0 0 0 0,0-1 0 0 0,3-1 0 0 0,0-1-1 0 0,1 0 1 0 0,2-1 0 0 0,0-2 0 0 0,2 0 0 0 0,39 29 0 0 0,-52-44-9 0 0,0 1 0 0 0,-1 0 0 0 0,-1 0 0 0 0,1 1 0 0 0,-2 0 0 0 0,10 13 0 0 0,-15-17-7 0 0,1 0 0 0 0,-1-1 0 0 0,0 1 0 0 0,-1 0 0 0 0,1 1 0 0 0,-1-1 0 0 0,0 0 0 0 0,-1 1-1 0 0,0-1 1 0 0,0 1 0 0 0,0-1 0 0 0,-1 1 0 0 0,0 0 0 0 0,-1 8 0 0 0,1-12 0 0 0,-1 25-28 0 0,2-28 38 0 0,-1 1-1 0 0,0 0 1 0 0,0-1-1 0 0,0 1 1 0 0,0-1-1 0 0,1 1 1 0 0,-1 0-1 0 0,0-1 1 0 0,1 1-1 0 0,-1-1 1 0 0,0 1-1 0 0,1-1 1 0 0,-1 1-1 0 0,1-1 1 0 0,-1 1-1 0 0,1-1 1 0 0,-1 0-1 0 0,1 1 0 0 0,-1-1 1 0 0,1 1-1 0 0,-1-1 1 0 0,1 0-1 0 0,0 0 1 0 0,-1 1-1 0 0,1-1 1 0 0,-1 0-1 0 0,1 0 1 0 0,0 0-1 0 0,-1 0 1 0 0,1 0-1 0 0,0 1 1 0 0,-1-1-1 0 0,1 0 1 0 0,0-1-1 0 0,-1 1 1 0 0,2 0-1 0 0,27-5 55 0 0,51-14 1 0 0,-35 7-53 0 0,9-2-93 0 0,96-23-1775 0 0,-49 15-2266 0 0,-73 17 2783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53.058"/>
    </inkml:context>
    <inkml:brush xml:id="br0">
      <inkml:brushProperty name="width" value="0.1" units="cm"/>
      <inkml:brushProperty name="height" value="0.1" units="cm"/>
    </inkml:brush>
  </inkml:definitions>
  <inkml:trace contextRef="#ctx0" brushRef="#br0">2677 186 4668 0 0,'-7'-12'82'0'0,"-1"1"0"0"0,0 0 0 0 0,0 0 0 0 0,-1 1 0 0 0,-1 0 0 0 0,0 0 0 0 0,0 1 0 0 0,-1 1 0 0 0,0 0 0 0 0,0 0-1 0 0,-1 1 1 0 0,0 0 0 0 0,-25-9 0 0 0,4 5 93 0 0,-1 1 0 0 0,0 1 0 0 0,-1 3 0 0 0,-63-5 0 0 0,-144 11 152 0 0,76 12 5 0 0,-262 54 1 0 0,176-12 392 0 0,-361 128 0 0 0,364-77-356 0 0,212-86-293 0 0,0 2 0 0 0,1 1 1 0 0,1 2-1 0 0,-41 37 0 0 0,66-51-49 0 0,-1 1 0 0 0,1-1 1 0 0,1 1-1 0 0,0 1 0 0 0,1 0 1 0 0,0 0-1 0 0,0 1 0 0 0,2 0 1 0 0,-11 26-1 0 0,14-29-14 0 0,0 1 0 0 0,1-1 0 0 0,1 1 0 0 0,0-1 0 0 0,0 1 0 0 0,1 0 0 0 0,0-1 0 0 0,1 1 0 0 0,0 0 0 0 0,0-1 0 0 0,1 1 0 0 0,1-1 0 0 0,0 0 0 0 0,5 12 0 0 0,3 3 46 0 0,2-1 0 0 0,0 0 0 0 0,2 0 1 0 0,1-2-1 0 0,0 0 0 0 0,2-1 0 0 0,0 0 0 0 0,2-2 0 0 0,21 19 0 0 0,2-4 71 0 0,1-2-1 0 0,2-2 1 0 0,77 38 0 0 0,-47-33 24 0 0,1-4 0 0 0,2-3 0 0 0,157 33 0 0 0,-88-35 152 0 0,193 8 0 0 0,-197-28-209 0 0,0-6-1 0 0,249-34 0 0 0,-296 18-90 0 0,-1-4-1 0 0,-1-4 1 0 0,-1-5 0 0 0,175-78-1 0 0,-208 76-1 0 0,-1-3-1 0 0,-1-2 0 0 0,97-80 1 0 0,-121 86-12 0 0,-2-2 0 0 0,-2-1 0 0 0,0-2 0 0 0,-3 0 0 0 0,-1-2 0 0 0,39-70 0 0 0,-57 89 3 0 0,0-1 0 0 0,-2 0 0 0 0,0-1 0 0 0,-1 0 0 0 0,-1 0 0 0 0,-1 0 0 0 0,-1 0 0 0 0,0-1 0 0 0,-1-33 0 0 0,-3 40 4 0 0,0 1 0 0 0,-1-1 0 0 0,0 0-1 0 0,-1 1 1 0 0,0-1 0 0 0,-1 1 0 0 0,-1 0 0 0 0,0 0 0 0 0,-1 0-1 0 0,0 1 1 0 0,-1 0 0 0 0,0 0 0 0 0,-1 1 0 0 0,0 0 0 0 0,-12-12 0 0 0,2 6-3 0 0,-1 0 0 0 0,-1 2 1 0 0,-1 0-1 0 0,0 1 0 0 0,0 1 1 0 0,-2 1-1 0 0,-31-12 1 0 0,-11 1-11 0 0,-98-24 1 0 0,21 19 21 0 0,0 5 1 0 0,-213-5 0 0 0,128 26-23 0 0,167 4-5 0 0,-104 20 0 0 0,155-21 2 0 0,1 1 0 0 0,-1 0 1 0 0,1 0-1 0 0,0 1 0 0 0,0 0 0 0 0,0 1 0 0 0,1 0 0 0 0,-10 6 0 0 0,17-10 15 0 0,0 0-1 0 0,0 0 1 0 0,0 1 0 0 0,0-1-1 0 0,0 0 1 0 0,0 0 0 0 0,0 1-1 0 0,0-1 1 0 0,0 0-1 0 0,0 0 1 0 0,0 1 0 0 0,0-1-1 0 0,0 0 1 0 0,0 0 0 0 0,0 1-1 0 0,0-1 1 0 0,0 0-1 0 0,0 0 1 0 0,0 0 0 0 0,0 1-1 0 0,1-1 1 0 0,-1 0 0 0 0,0 0-1 0 0,0 0 1 0 0,0 1 0 0 0,0-1-1 0 0,1 0 1 0 0,-1 0-1 0 0,0 0 1 0 0,0 0 0 0 0,0 0-1 0 0,1 1 1 0 0,-1-1 0 0 0,0 0-1 0 0,0 0 1 0 0,1 0-1 0 0,-1 0 1 0 0,0 0 0 0 0,0 0-1 0 0,0 0 1 0 0,1 0 0 0 0,-1 0-1 0 0,0 0 1 0 0,1 0-1 0 0,17 6 2 0 0,-13-4 11 0 0,8 1 91 0 0,-13-2-25 0 0,-2 2-95 0 0,2 0 12 0 0,1 0 0 0 0,-1-1 1 0 0,0 1-1 0 0,1 0 1 0 0,0-1-1 0 0,-1 1 1 0 0,1-1-1 0 0,0 1 1 0 0,0-1-1 0 0,0 1 0 0 0,2 2 1 0 0,2 6 16 0 0,-4-10-12 0 0,-1 0 1 0 0,1 0-1 0 0,-1 0 1 0 0,1 0 0 0 0,0 0-1 0 0,-1-1 1 0 0,1 1-1 0 0,0 0 1 0 0,0 0-1 0 0,-1 0 1 0 0,1-1-1 0 0,0 1 1 0 0,0 0 0 0 0,0-1-1 0 0,0 1 1 0 0,0-1-1 0 0,1 1 1 0 0,10 7-2125 0 0,-9-6 1183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33.281"/>
    </inkml:context>
    <inkml:brush xml:id="br0">
      <inkml:brushProperty name="width" value="0.1" units="cm"/>
      <inkml:brushProperty name="height" value="0.1" units="cm"/>
    </inkml:brush>
  </inkml:definitions>
  <inkml:trace contextRef="#ctx0" brushRef="#br0">324 168 5817 0 0,'2'-5'126'0'0,"0"0"1"0"0,0 0 0 0 0,-1 0 0 0 0,1 0 0 0 0,-1 0 0 0 0,-1 0 0 0 0,1 0 0 0 0,-1 0-1 0 0,0 0 1 0 0,0 0 0 0 0,0 0 0 0 0,-1 0 0 0 0,0 0 0 0 0,0 0 0 0 0,0 0 0 0 0,0 0 0 0 0,-1 0-1 0 0,0 0 1 0 0,0 0 0 0 0,0 1 0 0 0,-1-1 0 0 0,1 1 0 0 0,-1 0 0 0 0,0 0 0 0 0,-1 0 0 0 0,1 0-1 0 0,-1 0 1 0 0,1 1 0 0 0,-1-1 0 0 0,0 1 0 0 0,0 0 0 0 0,-1 0 0 0 0,1 1 0 0 0,0-1-1 0 0,-1 1 1 0 0,0 0 0 0 0,1 0 0 0 0,-7-1 0 0 0,5 1-58 0 0,-1 1-1 0 0,1 0 1 0 0,0 1-1 0 0,-1-1 1 0 0,1 1-1 0 0,0 0 1 0 0,-1 1-1 0 0,1-1 1 0 0,0 1-1 0 0,0 1 1 0 0,0-1-1 0 0,0 1 1 0 0,0 0-1 0 0,0 1 1 0 0,0-1-1 0 0,0 1 1 0 0,1 0-1 0 0,-1 0 1 0 0,1 1-1 0 0,0 0 1 0 0,-6 5-1 0 0,1 0 49 0 0,1 1-1 0 0,0-1 0 0 0,0 2 0 0 0,1-1 0 0 0,0 1 0 0 0,1 0 0 0 0,0 1 1 0 0,1 0-1 0 0,-5 13 0 0 0,5-9 23 0 0,1-1 0 0 0,1 1 0 0 0,1 0 0 0 0,0 0 0 0 0,0 0 0 0 0,2 1 0 0 0,0-1 0 0 0,1 0 0 0 0,1 1 1 0 0,3 19-1 0 0,-3-28-134 0 0,1 0 0 0 0,0 0 0 0 0,0 0 0 0 0,1 0 0 0 0,0-1 0 0 0,1 1 0 0 0,-1-1 0 0 0,2 0 1 0 0,-1 0-1 0 0,1 0 0 0 0,0 0 0 0 0,0-1 0 0 0,0 0 0 0 0,1 0 0 0 0,0 0 0 0 0,1-1 0 0 0,-1 0 1 0 0,1 0-1 0 0,0 0 0 0 0,0-1 0 0 0,14 6 0 0 0,-6-4-523 0 0,0 0-1 0 0,0-2 1 0 0,1 0 0 0 0,-1 0-1 0 0,1-1 1 0 0,0-1 0 0 0,0-1-1 0 0,0-1 1 0 0,0 0 0 0 0,18-2-1 0 0,-8-2-842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33.777"/>
    </inkml:context>
    <inkml:brush xml:id="br0">
      <inkml:brushProperty name="width" value="0.1" units="cm"/>
      <inkml:brushProperty name="height" value="0.1" units="cm"/>
    </inkml:brush>
  </inkml:definitions>
  <inkml:trace contextRef="#ctx0" brushRef="#br0">31 237 6881 0 0,'-10'-2'-30'0'0,"8"1"50"0"0,1 1-1 0 0,0-1 1 0 0,0 1-1 0 0,0-1 1 0 0,-1 1-1 0 0,1 0 0 0 0,0 0 1 0 0,0 0-1 0 0,-1-1 1 0 0,1 1-1 0 0,0 0 0 0 0,0 1 1 0 0,-3-1-1 0 0,25 6 375 0 0,7-5-373 0 0,-1 0 0 0 0,45-6 1 0 0,-21 0-149 0 0,153-22-365 0 0,-168 21 416 0 0,63-7-107 0 0,36-7 17 0 0,-114 11 308 0 0,-16 4 39 0 0,-15 0-7 0 0,-25-6 286 0 0,29 8-298 0 0,0 1 0 0 0,1 0-1 0 0,-1 0 1 0 0,0 1 0 0 0,0-1-1 0 0,-10 1 1 0 0,15 1-154 0 0,0 1 0 0 0,0 0 0 0 0,1 0 0 0 0,-1 0 0 0 0,0 0-1 0 0,1 0 1 0 0,-1 0 0 0 0,0 0 0 0 0,1 0 0 0 0,-1 0 0 0 0,1 0 0 0 0,0 0 0 0 0,-1 0-1 0 0,1 0 1 0 0,0 0 0 0 0,-1 0 0 0 0,1 1 0 0 0,0 0 0 0 0,-5 28 50 0 0,5-28-31 0 0,-1 2 2 0 0,-2 21 110 0 0,0-1 1 0 0,1 1-1 0 0,2 0 1 0 0,2 25-1 0 0,-2-44-122 0 0,1 1 1 0 0,0-1-1 0 0,1 0 0 0 0,-1 0 1 0 0,1 0-1 0 0,1 0 0 0 0,-1 0 1 0 0,1-1-1 0 0,0 1 0 0 0,0-1 1 0 0,0 0-1 0 0,1 0 0 0 0,0 0 1 0 0,0 0-1 0 0,0 0 0 0 0,0-1 1 0 0,1 0-1 0 0,0 0 0 0 0,0 0 1 0 0,0 0-1 0 0,8 4 0 0 0,-3-5-4 0 0,-1 1-1 0 0,1-1 1 0 0,-1-1-1 0 0,1 0 1 0 0,0 0-1 0 0,0-1 0 0 0,-1 0 1 0 0,1 0-1 0 0,0-1 1 0 0,0-1-1 0 0,0 0 1 0 0,0 0-1 0 0,13-4 1 0 0,-5 1-61 0 0,0-2 1 0 0,0 0-1 0 0,-1 0 0 0 0,0-2 1 0 0,0 0-1 0 0,18-13 1 0 0,-30 18 21 0 0,0-1 1 0 0,0 0-1 0 0,0 0 0 0 0,0 0 1 0 0,-1-1-1 0 0,0 1 1 0 0,0-1-1 0 0,0 0 1 0 0,0 0-1 0 0,-1-1 1 0 0,0 1-1 0 0,0-1 1 0 0,-1 0-1 0 0,3-6 1 0 0,-3 5 15 0 0,0-1 0 0 0,-1 1 1 0 0,0-1-1 0 0,-1 0 0 0 0,1 1 1 0 0,-1-1-1 0 0,-1 0 0 0 0,0 1 1 0 0,0-1-1 0 0,0 0 1 0 0,-3-7-1 0 0,-10-28-9 0 0,-1 2 0 0 0,-3 0-1 0 0,-24-43 1 0 0,36 74-110 0 0,10 21-47 0 0,11 19-314 0 0,-8-21 195 0 0,1-1 1 0 0,0 0 0 0 0,0-1 0 0 0,1 1-1 0 0,0-2 1 0 0,14 9 0 0 0,-18-12 141 0 0,16 13-500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34.197"/>
    </inkml:context>
    <inkml:brush xml:id="br0">
      <inkml:brushProperty name="width" value="0.1" units="cm"/>
      <inkml:brushProperty name="height" value="0.1" units="cm"/>
    </inkml:brush>
  </inkml:definitions>
  <inkml:trace contextRef="#ctx0" brushRef="#br0">63 333 5789 0 0,'5'-17'313'0'0,"3"-8"131"0"0,-8 24-401 0 0,0 0 0 0 0,0 0 0 0 0,1 0 0 0 0,-1 0-1 0 0,0 1 1 0 0,1-1 0 0 0,-1 0 0 0 0,1 0 0 0 0,-1 1 0 0 0,1-1 0 0 0,-1 0 0 0 0,1 1 0 0 0,-1-1 0 0 0,1 0-1 0 0,0 1 1 0 0,-1-1 0 0 0,1 1 0 0 0,0-1 0 0 0,1 1 0 0 0,-1 0-4 0 0,1 0 1 0 0,0 1-1 0 0,-1-1 0 0 0,1 1 1 0 0,0-1-1 0 0,-1 1 1 0 0,1 0-1 0 0,-1 0 0 0 0,1-1 1 0 0,-1 1-1 0 0,1 0 0 0 0,-1 0 1 0 0,0 1-1 0 0,0-1 1 0 0,2 2-1 0 0,19 21 81 0 0,-10-8-71 0 0,-1 0-1 0 0,-1 1 1 0 0,-1 0 0 0 0,0 1-1 0 0,-1 0 1 0 0,0 0 0 0 0,-2 1-1 0 0,0 0 1 0 0,-2 0 0 0 0,0 0-1 0 0,-1 1 1 0 0,0-1 0 0 0,-2 26-1 0 0,-2-55 60 0 0,-1 0 0 0 0,-1 1 0 0 0,1-1 0 0 0,-2 1 0 0 0,1 0 0 0 0,-7-10 0 0 0,5 7-101 0 0,-75-136-68 0 0,13 28 72 0 0,56 98 24 0 0,2 0 1 0 0,0 0-1 0 0,-9-40 1 0 0,17 58-14 0 0,0-1 0 0 0,0 0 0 0 0,1 0 0 0 0,-1 0 1 0 0,1 0-1 0 0,0 1 0 0 0,0-1 0 0 0,1 0 0 0 0,-1 0 1 0 0,1 0-1 0 0,0 0 0 0 0,1 1 0 0 0,2-9 0 0 0,-2 10-5 0 0,0 1-1 0 0,0-1 0 0 0,0 1 1 0 0,0-1-1 0 0,0 1 1 0 0,0 0-1 0 0,1 0 0 0 0,-1 0 1 0 0,1 0-1 0 0,-1 1 0 0 0,1-1 1 0 0,0 0-1 0 0,0 1 0 0 0,0 0 1 0 0,-1 0-1 0 0,1 0 0 0 0,0 0 1 0 0,1 0-1 0 0,-1 1 0 0 0,0-1 1 0 0,0 1-1 0 0,3 0 0 0 0,14-1 56 0 0,0 2-1 0 0,0 0 0 0 0,-1 1 1 0 0,1 1-1 0 0,-1 0 1 0 0,26 9-1 0 0,-8 1 93 0 0,0 1 0 0 0,41 22 0 0 0,-52-23 59 0 0,-1 2 1 0 0,39 29-1 0 0,-55-37-146 0 0,-1 0-1 0 0,-1 0 1 0 0,1 1-1 0 0,-1-1 1 0 0,0 2-1 0 0,-1-1 1 0 0,0 1-1 0 0,0 0 1 0 0,-1 0-1 0 0,7 17 1 0 0,-10-21-51 0 0,-1-1 1 0 0,0 1-1 0 0,0 0 0 0 0,0-1 1 0 0,-1 1-1 0 0,1 0 0 0 0,-1 0 1 0 0,-1-1-1 0 0,1 1 0 0 0,-1 0 1 0 0,1-1-1 0 0,-1 1 0 0 0,-3 8 1 0 0,1-6 1 0 0,-1 0 0 0 0,1 0 0 0 0,-1 0 0 0 0,0-1 1 0 0,-1 1-1 0 0,0-1 0 0 0,-9 10 0 0 0,-7 2 16 0 0,0-1 0 0 0,-1 0-1 0 0,-42 22 1 0 0,57-35-40 0 0,-75 44-200 0 0,26-17-1104 0 0,1 2 0 0 0,-86 70-1 0 0,110-72 240 0 0,4 5-77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54.053"/>
    </inkml:context>
    <inkml:brush xml:id="br0">
      <inkml:brushProperty name="width" value="0.1" units="cm"/>
      <inkml:brushProperty name="height" value="0.1" units="cm"/>
    </inkml:brush>
  </inkml:definitions>
  <inkml:trace contextRef="#ctx0" brushRef="#br0">68 9 5328 0 0,'-5'-3'305'0'0,"4"3"-259"0"0,0-1 0 0 0,1 0 0 0 0,-1 1 0 0 0,1 0 0 0 0,-1-1 0 0 0,0 1 0 0 0,0-1 0 0 0,1 1 0 0 0,-1 0 0 0 0,0-1 0 0 0,0 1 0 0 0,1 0 0 0 0,-1 0 0 0 0,0-1 0 0 0,-1 1 0 0 0,-32 10 1453 0 0,19 0 1658 0 0,15-10-3121 0 0,41 4 127 0 0,-30-3-15 0 0,35 3-32 0 0,153 9-54 0 0,74-7-25 0 0,-183-7 24 0 0,197 3 444 0 0,163 0 413 0 0,-383-8-886 0 0,-67 6-33 0 0,-1 0 1 0 0,1 0-1 0 0,0 0 0 0 0,0 0 0 0 0,0 0 1 0 0,0 0-1 0 0,0-1 0 0 0,0 1 0 0 0,0 0 1 0 0,0 0-1 0 0,0 0 0 0 0,0 0 0 0 0,-1 0 1 0 0,1-1-1 0 0,0 1 0 0 0,0 0 0 0 0,0 0 1 0 0,0 0-1 0 0,0 0 0 0 0,0-1 0 0 0,0 1 1 0 0,0 0-1 0 0,0 0 0 0 0,0 0 0 0 0,0 0 1 0 0,1 0-1 0 0,-1-1 0 0 0,0 1 0 0 0,0 0 1 0 0,0 0-1 0 0,0 0 0 0 0,0 0 0 0 0,0 0 1 0 0,0-1-1 0 0,0 1 0 0 0,0 0 0 0 0,0 0 1 0 0,1 0-1 0 0,-1 0 0 0 0,0 0 0 0 0,0 0 1 0 0,0 0-1 0 0,0-1 0 0 0,0 1 0 0 0,0 0 1 0 0,1 0-1 0 0,-1 0 0 0 0,0 0 0 0 0,0 0 1 0 0,0 0-1 0 0,0 0 0 0 0,1 0 0 0 0,-1 0 1 0 0,-15-7-154 0 0,14 7 45 0 0,-15 0-1040 0 0,-3-1 1092 0 0,6 0-184 0 0,-1 1 0 0 0,-26 3 0 0 0,-15 8 2386 0 0,51-10-1579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4:57:54.458"/>
    </inkml:context>
    <inkml:brush xml:id="br0">
      <inkml:brushProperty name="width" value="0.1" units="cm"/>
      <inkml:brushProperty name="height" value="0.1" units="cm"/>
    </inkml:brush>
  </inkml:definitions>
  <inkml:trace contextRef="#ctx0" brushRef="#br0">5 10 6189 0 0,'-5'-10'3995'0'0,"7"13"-3770"0"0,-1 0-1 0 0,1-1 0 0 0,-1 1 0 0 0,1-1 1 0 0,0 0-1 0 0,0 0 0 0 0,0 0 0 0 0,0 1 1 0 0,0-2-1 0 0,0 1 0 0 0,1 0 0 0 0,3 2 1 0 0,-6-4-197 0 0,14 9 424 0 0,-1-1 0 0 0,1-1 1 0 0,0 0-1 0 0,27 9 0 0 0,67 13 895 0 0,-69-19-889 0 0,63 19 638 0 0,-1 5 1 0 0,97 48-1 0 0,-139-62-552 0 0,-37-13 693 0 0,-22-7-1231 0 0,0 0 0 0 0,-1 1 1 0 0,1-1-1 0 0,0 0 0 0 0,-1 0 0 0 0,1 0 0 0 0,0 0 0 0 0,0 0 1 0 0,-1 0-1 0 0,1 0 0 0 0,0 0 0 0 0,-1 1 0 0 0,1-1 0 0 0,0 0 1 0 0,-1 0-1 0 0,1 0 0 0 0,0-1 0 0 0,-1 1 0 0 0,1 0 0 0 0,0 0 1 0 0,-1 0-1 0 0,1 0 0 0 0,0 0 0 0 0,0 0 0 0 0,-1 0 0 0 0,1 0 1 0 0,0-1-1 0 0,-1 1 0 0 0,1 0 0 0 0,0 0 0 0 0,0 0 0 0 0,-1-1 1 0 0,1 1-1 0 0,0 0 0 0 0,0 0 0 0 0,0-1 0 0 0,-1 1 0 0 0,1 0 1 0 0,0 0-1 0 0,0-1 0 0 0,0 1 0 0 0,0 0 0 0 0,0-1 0 0 0,-1 1 1 0 0,5-18-2705 0 0,0 0-218 0 0,-13 6-809 0 0,1 5 1527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0.734"/>
    </inkml:context>
    <inkml:brush xml:id="br0">
      <inkml:brushProperty name="width" value="0.1" units="cm"/>
      <inkml:brushProperty name="height" value="0.1" units="cm"/>
    </inkml:brush>
  </inkml:definitions>
  <inkml:trace contextRef="#ctx0" brushRef="#br0">1 95 7037 0 0,'0'0'-21'0'0,"4"2"644"0"0,-1-1-202 0 0,-3 0-409 0 0,0-1 1 0 0,1 0-1 0 0,-1 0 1 0 0,0 1-1 0 0,0-1 1 0 0,0 0-1 0 0,0 0 1 0 0,1 0-1 0 0,-1 1 1 0 0,0-1-1 0 0,0 0 1 0 0,1 0-1 0 0,-1 0 0 0 0,0 0 1 0 0,0 0-1 0 0,1 0 1 0 0,-1 1-1 0 0,0-1 1 0 0,0 0-1 0 0,1 0 1 0 0,-1 0-1 0 0,0 0 1 0 0,1 0-1 0 0,-1 0 1 0 0,0 0-1 0 0,0 0 1 0 0,1 0-1 0 0,-1 0 1 0 0,0 0-1 0 0,0 0 1 0 0,1-1-1 0 0,-1 1 1 0 0,0 0-1 0 0,0 0 0 0 0,1 0 1 0 0,-1 0-1 0 0,0 0 1 0 0,0 0-1 0 0,1-1 1 0 0,-1 1-1 0 0,0 0 1 0 0,0 0-1 0 0,1-1 1 0 0,2-1 47 0 0,0-1 1 0 0,0 1 0 0 0,0 0-1 0 0,0 0 1 0 0,1 0 0 0 0,-1 0-1 0 0,1 0 1 0 0,-1 1-1 0 0,1-1 1 0 0,0 1 0 0 0,-1 0-1 0 0,1 0 1 0 0,8 0 0 0 0,59-4-206 0 0,-56 5 210 0 0,499 2 19 0 0,131-6 350 0 0,-606 2-364 0 0,0-2 0 0 0,68-15 0 0 0,-106 19-82 0 0,-1 0 0 0 0,1 0 1 0 0,-1 0-1 0 0,1-1 0 0 0,-1 1 0 0 0,1 0 0 0 0,0 0 0 0 0,-1 0 0 0 0,1 0 0 0 0,-1-1 0 0 0,1 1 0 0 0,-1 0 0 0 0,0 0 0 0 0,1-1 0 0 0,-1 1 1 0 0,1 0-1 0 0,-1-1 0 0 0,1 1 0 0 0,-1-1 0 0 0,0 1 0 0 0,1 0 0 0 0,-1-1 0 0 0,0 1 0 0 0,0-1 0 0 0,1 1 0 0 0,-1-1 0 0 0,0 1 1 0 0,1-2-1 0 0,-2 1-41 0 0,1 1 0 0 0,0-1 0 0 0,-1 0 1 0 0,1 0-1 0 0,-1 1 0 0 0,1-1 0 0 0,-1 0 1 0 0,1 1-1 0 0,-1-1 0 0 0,1 0 0 0 0,-1 1 0 0 0,1-1 1 0 0,-1 1-1 0 0,0-1 0 0 0,0 1 0 0 0,0-1 1 0 0,-35-16-1945 0 0,21 12 1151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05:18:35.161"/>
    </inkml:context>
    <inkml:brush xml:id="br0">
      <inkml:brushProperty name="width" value="0.1" units="cm"/>
      <inkml:brushProperty name="height" value="0.1" units="cm"/>
    </inkml:brush>
  </inkml:definitions>
  <inkml:trace contextRef="#ctx0" brushRef="#br0">0 1 24575,'0'0'-8191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02.713"/>
    </inkml:context>
    <inkml:brush xml:id="br0">
      <inkml:brushProperty name="width" value="0.1" units="cm"/>
      <inkml:brushProperty name="height" value="0.1" units="cm"/>
    </inkml:brush>
  </inkml:definitions>
  <inkml:trace contextRef="#ctx0" brushRef="#br0">0 922 5056 0 0,'1'0'21'0'0,"0"0"-1"0"0,0 0 0 0 0,0 0 0 0 0,0 0 0 0 0,-1-1 0 0 0,1 1 0 0 0,0 0 0 0 0,0-1 0 0 0,0 1 0 0 0,0-1 0 0 0,-1 1 1 0 0,1-1-1 0 0,0 1 0 0 0,0-1 0 0 0,-1 0 0 0 0,1 1 0 0 0,-5-22 9143 0 0,4 22-9133 0 0,0 0 1 0 0,0 0-1 0 0,-1 0 0 0 0,1 0 0 0 0,0 0 0 0 0,0 0 0 0 0,0 0 0 0 0,-1 0 0 0 0,1 0 0 0 0,0 0 0 0 0,0-1 0 0 0,0 1 1 0 0,0 0-1 0 0,-1 0 0 0 0,1 0 0 0 0,0 0 0 0 0,0 0 0 0 0,0 0 0 0 0,0-1 0 0 0,0 1 0 0 0,-1 0 0 0 0,1 0 1 0 0,0 0-1 0 0,0-1 0 0 0,0 1 0 0 0,0 0 0 0 0,0 0 0 0 0,0 0 0 0 0,3-5 1850 0 0,0 14 1195 0 0,7 57-2132 0 0,-7-45-868 0 0,2 18 150 0 0,14 52 0 0 0,0-33 85 0 0,2 0 1 0 0,3-2 0 0 0,57 100-1 0 0,-56-115-61 0 0,1-2 0 0 0,37 40 0 0 0,69 67-101 0 0,-61-70-72 0 0,-2-2 153 0 0,3-3-1 0 0,3-4 1 0 0,123 85-1 0 0,-120-100-238 0 0,3-4 0 0 0,2-4 0 0 0,1-3 0 0 0,3-4 0 0 0,96 27 0 0 0,7-13 166 0 0,300 38 0 0 0,203-19 412 0 0,-614-63-541 0 0,1356 73 1076 0 0,-982-88-869 0 0,494-73-1 0 0,-744 52-219 0 0,-2-8 0 0 0,-2-10 0 0 0,-2-7 0 0 0,348-148 0 0 0,212-171-22 0 0,-497 240 50 0 0,349-188-19 0 0,-229 110-50 0 0,61-33 27 0 0,394-158-14 0 0,-321 218 41 0 0,-171 68-56 0 0,-328 111 46 0 0,-11 4 10 0 0,0 0 1 0 0,0 0-1 0 0,0-1 1 0 0,0 0-1 0 0,0 1 1 0 0,0-1-1 0 0,0 0 0 0 0,-1-1 1 0 0,1 1-1 0 0,6-6 1 0 0,-10 3 289 0 0,-6 7-173 0 0,3 2-136 0 0,12-1-96 0 0,-9-3 49 0 0,-1 0 1 0 0,1 0-1 0 0,0-1 1 0 0,0 1-1 0 0,-1 0 1 0 0,1 0-1 0 0,0 0 1 0 0,-1 0 0 0 0,1 0-1 0 0,0 0 1 0 0,0-1-1 0 0,0 1 1 0 0,-1 0-1 0 0,1 0 1 0 0,0 0-1 0 0,0-1 1 0 0,-1 1 0 0 0,1 0-1 0 0,0 0 1 0 0,0-1-1 0 0,0 1 1 0 0,0 0-1 0 0,0 0 1 0 0,-1-1-1 0 0,1 1 1 0 0,0 0 0 0 0,0 0-1 0 0,0-1 1 0 0,0 1-1 0 0,0 0 1 0 0,0-1-1 0 0,0 1 1 0 0,0 0-1 0 0,0-1 1 0 0,0-17-3923 0 0,1 15 3370 0 0,-1 1 0 0 0,1-1-1 0 0,-1 0 1 0 0,0 0-1 0 0,0 1 1 0 0,0-1 0 0 0,-1 0-1 0 0,1 1 1 0 0,-1-1-1 0 0,1 0 1 0 0,-1 1 0 0 0,0-1-1 0 0,0 1 1 0 0,-2-5-1 0 0,-7-8-2780 0 0,9 13 3068 0 0,0 1 1 0 0,0-1-1 0 0,1 1 1 0 0,-1-1-1 0 0,-1 1 1 0 0,1-1-1 0 0,0 1 1 0 0,0-1-1 0 0,0 1 1 0 0,-3-2-1 0 0,-9-9-873 0 0,11 9 1105 0 0,0 1 1 0 0,-1 0-1 0 0,1 0 1 0 0,0 0-1 0 0,-1 0 1 0 0,1 0-1 0 0,-4-1 1 0 0,2 0 178 0 0,1 0 1 0 0,-1 0-1 0 0,1 0 1 0 0,0 0-1 0 0,0 0 1 0 0,0-1-1 0 0,1 1 1 0 0,-1-1-1 0 0,1 0 1 0 0,0 0-1 0 0,0 0 1 0 0,0 0-1 0 0,-1-5 1 0 0,-11-19 1098 0 0,7 18-488 0 0,1 0-1 0 0,-2 1 1 0 0,1 0 0 0 0,-11-9-1 0 0,15 15-338 0 0,-1 0 0 0 0,1 0 0 0 0,0 1-1 0 0,-1-1 1 0 0,0 1 0 0 0,0 0 0 0 0,1 0-1 0 0,-1 0 1 0 0,0 1 0 0 0,0 0 0 0 0,-1-1-1 0 0,1 1 1 0 0,0 1 0 0 0,-9-2 377 0 0,35 14 543 0 0,127 30 1007 0 0,68 18-731 0 0,-200-56-1530 0 0,-1-1-14 0 0,-1 1 0 0 0,24 9 0 0 0,-36-12-9 0 0,0 1 0 0 0,0-1 0 0 0,0 0 0 0 0,-1 1-1 0 0,1 0 1 0 0,0-1 0 0 0,-1 1 0 0 0,1 0 0 0 0,-1 0-1 0 0,0 1 1 0 0,0-1 0 0 0,0 0 0 0 0,0 1 0 0 0,0-1-1 0 0,0 1 1 0 0,-1 0 0 0 0,1-1 0 0 0,-1 1 0 0 0,2 4 0 0 0,-3-4 10 0 0,0 1 1 0 0,0-1 0 0 0,0 0 0 0 0,0 0-1 0 0,0 0 1 0 0,-1 0 0 0 0,1 0 0 0 0,-1-1-1 0 0,0 1 1 0 0,0 0 0 0 0,0 0 0 0 0,0 0-1 0 0,-1 0 1 0 0,1-1 0 0 0,-3 5 0 0 0,-3 2 120 0 0,0 1 0 0 0,-14 13 1 0 0,5-8-132 0 0,-1 0 1 0 0,-1-1 0 0 0,0-1-1 0 0,-28 15 1 0 0,-84 37-153 0 0,96-49 53 0 0,-114 60-2024 0 0,58-16-2438 0 0,61-39 1870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0.601"/>
    </inkml:context>
    <inkml:brush xml:id="br0">
      <inkml:brushProperty name="width" value="0.1" units="cm"/>
      <inkml:brushProperty name="height" value="0.1" units="cm"/>
    </inkml:brush>
  </inkml:definitions>
  <inkml:trace contextRef="#ctx0" brushRef="#br0">340 2 8761 0 0,'-5'-1'-79'0'0,"-4"0"-164"0"0,9 2 238 0 0,0 0-1 0 0,0-1 0 0 0,0 1 1 0 0,0-1-1 0 0,0 1 1 0 0,0-1-1 0 0,0 1 0 0 0,0 0 1 0 0,1-1-1 0 0,-1 1 0 0 0,0-1 1 0 0,0 1-1 0 0,1-1 1 0 0,-1 1-1 0 0,0-1 0 0 0,0 1 1 0 0,1-1-1 0 0,-1 0 1 0 0,1 1-1 0 0,-1-1 0 0 0,0 1 1 0 0,2 0-1 0 0,0 2 51 0 0,0 0 0 0 0,0 1 0 0 0,0-1 0 0 0,0 1 0 0 0,-1 0 0 0 0,0-1 0 0 0,1 1 0 0 0,-1 0 0 0 0,0 7 0 0 0,3 41 356 0 0,-3-24-182 0 0,5 96 696 0 0,-12 132 1 0 0,-27 126-550 0 0,27-328-331 0 0,-140 941 1603 0 0,116-814-1297 0 0,-33 116 44 0 0,2-4-308 0 0,49-188-36 0 0,11-93-32 0 0,1 0-1 0 0,0 0 1 0 0,1 1-1 0 0,1-1 0 0 0,0 0 1 0 0,6 17-1 0 0,-7-25-5 0 0,0-1 0 0 0,0 0 1 0 0,1 0-1 0 0,0 0 0 0 0,0 0 0 0 0,0 0 0 0 0,0 0 0 0 0,0 0 0 0 0,0-1 0 0 0,1 1 0 0 0,-1-1 0 0 0,1 1 0 0 0,0-1 1 0 0,-1 0-1 0 0,1 0 0 0 0,0 0 0 0 0,1-1 0 0 0,-1 1 0 0 0,0-1 0 0 0,0 1 0 0 0,7 0 0 0 0,2 0 2 0 0,1 0-1 0 0,0-1 0 0 0,-1 0 1 0 0,23-3-1 0 0,-7 1-3 0 0,473-30 26 0 0,-309 15-21 0 0,1247-52-73 0 0,1 60-50 0 0,-371 28 502 0 0,-350-4 810 0 0,704 0 2151 0 0,-1400-16-3316 0 0,28 0 67 0 0,75-9 0 0 0,-122 9-114 0 0,0-1 1 0 0,0 0-1 0 0,0 0 0 0 0,0 0 0 0 0,6-4 1 0 0,-9 5 8 0 0,-1 0-1 0 0,1-1 1 0 0,-1 1 0 0 0,0 0 0 0 0,1 0 0 0 0,-1 0 0 0 0,1-1 0 0 0,-1 1 0 0 0,0 0 0 0 0,1-1 0 0 0,-1 1-1 0 0,0 0 1 0 0,0-1 0 0 0,1 1 0 0 0,-1 0 0 0 0,0-1 0 0 0,0 1 0 0 0,1 0 0 0 0,-1-1 0 0 0,0 1 0 0 0,0-1 0 0 0,0 1-1 0 0,0 0 1 0 0,0-1 0 0 0,1 1 0 0 0,-1-1 0 0 0,0 1 0 0 0,0-1 0 0 0,0 1 0 0 0,0-1 0 0 0,0 1 0 0 0,-1 0-1 0 0,1-1 1 0 0,0 1 0 0 0,0-1 0 0 0,0 1 0 0 0,0-1 0 0 0,0 1 0 0 0,0 0 0 0 0,-1-1 0 0 0,1 1 0 0 0,0-1 0 0 0,0 1-1 0 0,-1 0 1 0 0,1-1 0 0 0,0 1 0 0 0,-1 0 0 0 0,1 0 0 0 0,0-1 0 0 0,-1 1 0 0 0,1 0 0 0 0,0-1 0 0 0,-1 1-1 0 0,1 0 1 0 0,-1 0 0 0 0,1 0 0 0 0,0 0 0 0 0,-2-1 0 0 0,-10-6-314 0 0,0 1 1 0 0,-1 0-1 0 0,0 0 1 0 0,-23-6-1 0 0,-60-10-1449 0 0,13 6 220 0 0,-8-4-235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1.144"/>
    </inkml:context>
    <inkml:brush xml:id="br0">
      <inkml:brushProperty name="width" value="0.1" units="cm"/>
      <inkml:brushProperty name="height" value="0.1" units="cm"/>
    </inkml:brush>
  </inkml:definitions>
  <inkml:trace contextRef="#ctx0" brushRef="#br0">29 4 6785 0 0,'-5'1'-16'0'0,"3"-1"27"0"0,1 0 0 0 0,-1 0 0 0 0,1 0 0 0 0,-1 0 0 0 0,1 0 0 0 0,-1 0 0 0 0,1 0 0 0 0,-1-1 0 0 0,1 1 0 0 0,0 0 0 0 0,-1-1 0 0 0,1 1 0 0 0,-1-1 0 0 0,-1-1 0 0 0,43 5 352 0 0,439 24 1264 0 0,-332-22-1331 0 0,773 23 657 0 0,412 19-622 0 0,-561-14-170 0 0,626 34 986 0 0,-9 59 1565 0 0,-1321-118-2629 0 0,269 46 266 0 0,-324-52-330 0 0,-6-1 19 0 0,0 1-1 0 0,0-1 0 0 0,0 1 0 0 0,0 0 0 0 0,9 5 0 0 0,-15-7-16 0 0,-1 1 0 0 0,1-1-1 0 0,0 1 1 0 0,0-1 0 0 0,-1 1 0 0 0,1-1-1 0 0,-1 1 1 0 0,1-1 0 0 0,0 1 0 0 0,-1-1 0 0 0,1 1-1 0 0,-1-1 1 0 0,1 0 0 0 0,-1 1 0 0 0,1-1-1 0 0,-1 0 1 0 0,1 0 0 0 0,-1 1 0 0 0,0-1-1 0 0,1 0 1 0 0,-1 0 0 0 0,1 0 0 0 0,-2 1 0 0 0,0 0 47 0 0,-33 17 138 0 0,1 3 0 0 0,1 1 0 0 0,1 1 0 0 0,1 1 0 0 0,1 2 0 0 0,1 2 0 0 0,2 0 0 0 0,1 2 0 0 0,1 0 1 0 0,-37 61-1 0 0,3 20 242 0 0,4 2-1 0 0,5 3 1 0 0,-38 136 0 0 0,-54 252 1286 0 0,142-503-1728 0 0,-105 414 1338 0 0,91-377-2043 0 0,-1-1-1 0 0,-40 67 1 0 0,55-103 495 0 0,-1 0 0 0 0,1 0 0 0 0,-1 0 0 0 0,0 0 0 0 0,0 0 0 0 0,1 0 0 0 0,-1 0 1 0 0,0-1-1 0 0,0 1 0 0 0,0 0 0 0 0,0-1 0 0 0,0 1 0 0 0,0 0 0 0 0,0-1 0 0 0,0 1 1 0 0,0-1-1 0 0,0 0 0 0 0,0 1 0 0 0,0-1 0 0 0,0 0 0 0 0,0 0 0 0 0,-3 1 0 0 0,-3-8-2258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1.642"/>
    </inkml:context>
    <inkml:brush xml:id="br0">
      <inkml:brushProperty name="width" value="0.1" units="cm"/>
      <inkml:brushProperty name="height" value="0.1" units="cm"/>
    </inkml:brush>
  </inkml:definitions>
  <inkml:trace contextRef="#ctx0" brushRef="#br0">628 61 9297 0 0,'0'0'60'0'0,"0"0"0"0"0,1 0-1 0 0,-1 0 1 0 0,0 0 0 0 0,1 0 0 0 0,-1 0 0 0 0,0-1 0 0 0,0 1 0 0 0,1 0-1 0 0,-1 0 1 0 0,0 0 0 0 0,0 0 0 0 0,1 0 0 0 0,-1 0 0 0 0,0 0 0 0 0,0-1-1 0 0,1 1 1 0 0,-1 0 0 0 0,0 0 0 0 0,0 0 0 0 0,1-1 0 0 0,-1 1 0 0 0,0 0 0 0 0,0 0-1 0 0,0 0 1 0 0,0-1 0 0 0,0 1 0 0 0,1 0 0 0 0,-1-1 0 0 0,0 1 0 0 0,0 0-1 0 0,0 0 1 0 0,0-1 0 0 0,0 1 0 0 0,0 0 0 0 0,0 0 0 0 0,0-1 0 0 0,0 1-1 0 0,0 0 1 0 0,0-1 0 0 0,0 1 0 0 0,0-1 0 0 0,-11-12 1457 0 0,6 9-1364 0 0,0 1 0 0 0,0-1 0 0 0,0 1 0 0 0,-1 0-1 0 0,-6-3 1 0 0,-2 2-82 0 0,0 1 0 0 0,0 0 0 0 0,-1 0-1 0 0,1 2 1 0 0,-1 0 0 0 0,0 0 0 0 0,1 1 0 0 0,-1 1-1 0 0,1 1 1 0 0,-27 5 0 0 0,9 2 19 0 0,0 1 1 0 0,0 1-1 0 0,-49 25 0 0 0,59-24 17 0 0,1 0-1 0 0,0 2 0 0 0,1 0 1 0 0,0 1-1 0 0,1 1 0 0 0,1 1 1 0 0,-20 23-1 0 0,33-33-9 0 0,0 0 0 0 0,0 1 0 0 0,0-1 0 0 0,1 1 0 0 0,1 0 0 0 0,-1 0 0 0 0,1 0 0 0 0,0 1 0 0 0,1-1 0 0 0,0 1 0 0 0,1-1 0 0 0,-1 1 0 0 0,2 0 0 0 0,-1 0 0 0 0,1-1 0 0 0,0 1 0 0 0,1 0 0 0 0,0 0-1 0 0,1-1 1 0 0,3 14 0 0 0,-1-11-14 0 0,0-1-1 0 0,0 0 0 0 0,1-1 1 0 0,0 1-1 0 0,0-1 1 0 0,1 0-1 0 0,1 0 0 0 0,-1-1 1 0 0,1 0-1 0 0,1 0 0 0 0,-1 0 1 0 0,1-1-1 0 0,1 0 0 0 0,-1-1 1 0 0,1 0-1 0 0,15 7 0 0 0,-3-3-106 0 0,1-1-1 0 0,0-1 0 0 0,1-1 1 0 0,-1-1-1 0 0,1-1 0 0 0,1-1 0 0 0,-1-1 1 0 0,0-1-1 0 0,31-2 0 0 0,-22-1-594 0 0,-1-3-1 0 0,1 0 1 0 0,-1-2 0 0 0,0-1 0 0 0,0-2-1 0 0,40-16 1 0 0,-41 11-645 0 0,-1-1-1 0 0,-1-2 1 0 0,0 0-1 0 0,29-25 0 0 0,-20 12-301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1.998"/>
    </inkml:context>
    <inkml:brush xml:id="br0">
      <inkml:brushProperty name="width" value="0.1" units="cm"/>
      <inkml:brushProperty name="height" value="0.1" units="cm"/>
    </inkml:brush>
  </inkml:definitions>
  <inkml:trace contextRef="#ctx0" brushRef="#br0">0 97 8497 0 0,'0'-76'1132'0'0,"0"56"5394"0"0,0 636-5508 0 0,0-589-2069 0 0,5 35 0 0 0,-3-52 366 0 0,0 1 1 0 0,0-1-1 0 0,1 0 1 0 0,0 0-1 0 0,1 0 1 0 0,7 14 0 0 0,0-5-795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2.714"/>
    </inkml:context>
    <inkml:brush xml:id="br0">
      <inkml:brushProperty name="width" value="0.1" units="cm"/>
      <inkml:brushProperty name="height" value="0.1" units="cm"/>
    </inkml:brush>
  </inkml:definitions>
  <inkml:trace contextRef="#ctx0" brushRef="#br0">268 402 7069 0 0,'0'-1'-1'0'0,"7"-27"468"0"0,0-1 0 0 0,2-35 0 0 0,-8 56-202 0 0,-1 0 0 0 0,0 0 0 0 0,0-1 0 0 0,-1 1 0 0 0,0 0 1 0 0,-1 0-1 0 0,0 0 0 0 0,0 0 0 0 0,0 0 0 0 0,-1 0 0 0 0,0 1 1 0 0,-8-13-1 0 0,8 15-221 0 0,-1 1 1 0 0,0 0 0 0 0,0 0-1 0 0,0 0 1 0 0,0 1 0 0 0,-1-1 0 0 0,0 1-1 0 0,1 0 1 0 0,-1 0 0 0 0,0 1-1 0 0,-1-1 1 0 0,1 1 0 0 0,0 1-1 0 0,-1-1 1 0 0,1 1 0 0 0,-8-2-1 0 0,7 2-42 0 0,0 0 0 0 0,0 1-1 0 0,0-1 1 0 0,0 1 0 0 0,-1 0-1 0 0,1 1 1 0 0,0-1-1 0 0,0 1 1 0 0,0 1 0 0 0,0-1-1 0 0,0 1 1 0 0,0 0 0 0 0,1 0-1 0 0,-10 5 1 0 0,9-2 12 0 0,0 0 0 0 0,0 1 1 0 0,1-1-1 0 0,0 1 0 0 0,0 1 0 0 0,0-1 1 0 0,1 1-1 0 0,0-1 0 0 0,0 1 0 0 0,0 0 0 0 0,1 1 1 0 0,0-1-1 0 0,-2 10 0 0 0,1-4 24 0 0,1 1 0 0 0,1-1 0 0 0,0 1 1 0 0,0-1-1 0 0,1 1 0 0 0,2 25 0 0 0,0-29-14 0 0,1-1 0 0 0,-1 1 0 0 0,1 0 0 0 0,1-1-1 0 0,5 14 1 0 0,-7-20-20 0 0,1 0 0 0 0,-1 0 0 0 0,1 0 0 0 0,0-1 0 0 0,0 1 0 0 0,0-1 0 0 0,0 1 0 0 0,0-1 0 0 0,0 0 0 0 0,1 0 0 0 0,-1 0 0 0 0,1 0 0 0 0,-1 0-1 0 0,1 0 1 0 0,0-1 0 0 0,0 0 0 0 0,0 1 0 0 0,-1-1 0 0 0,1 0 0 0 0,1 0 0 0 0,2 0 0 0 0,1 0-40 0 0,0 0 1 0 0,0-1-1 0 0,0 0 1 0 0,0-1-1 0 0,0 1 0 0 0,0-1 1 0 0,-1 0-1 0 0,1-1 1 0 0,0 0-1 0 0,0 0 1 0 0,-1-1-1 0 0,1 1 0 0 0,-1-1 1 0 0,0-1-1 0 0,0 1 1 0 0,6-5-1 0 0,-3 1-16 0 0,0 0 0 0 0,-1 0 0 0 0,0-1 0 0 0,0 0 0 0 0,0-1 0 0 0,-1 0 0 0 0,-1 0 0 0 0,0 0 0 0 0,7-13-1 0 0,-9-2 364 0 0,-5 20 16 0 0,-2 17-226 0 0,0 2-92 0 0,0 5 56 0 0,-2 32 0 0 0,4-48-30 0 0,1 1 0 0 0,0-1 1 0 0,1 1-1 0 0,-1-1 0 0 0,1 0 0 0 0,0 1 0 0 0,0-1 0 0 0,0 0 1 0 0,0 1-1 0 0,1-1 0 0 0,0 0 0 0 0,0 0 0 0 0,3 5 1 0 0,-3-7-17 0 0,-1-1 0 0 0,1 1 0 0 0,-1-1 0 0 0,1 1 0 0 0,0-1 1 0 0,-1 0-1 0 0,1 1 0 0 0,0-1 0 0 0,0 0 0 0 0,0 0 0 0 0,0 0 1 0 0,0-1-1 0 0,0 1 0 0 0,1 0 0 0 0,-1-1 0 0 0,4 1 0 0 0,-1-1-3 0 0,-1 0 0 0 0,1 0 0 0 0,-1 0 0 0 0,1-1 0 0 0,0 0 0 0 0,-1 0 0 0 0,8-2 0 0 0,1-3-29 0 0,0 1 1 0 0,-1-1 0 0 0,0-1 0 0 0,16-12 0 0 0,0-4-107 0 0,-2-1 0 0 0,-1-1 1 0 0,36-46-1 0 0,-40 45 96 0 0,-14 18 43 0 0,-1 0 1 0 0,-1 0-1 0 0,1-1 0 0 0,-2 0 0 0 0,1-1 1 0 0,-1 1-1 0 0,0-1 0 0 0,-1 1 0 0 0,0-1 0 0 0,-1 0 1 0 0,0 0-1 0 0,-1 0 0 0 0,0 0 0 0 0,0-1 1 0 0,-1 1-1 0 0,0 0 0 0 0,-3-14 0 0 0,3 22-9 0 0,0 1 0 0 0,0 0 0 0 0,0 0 0 0 0,-1 0 0 0 0,1 0 0 0 0,0 0 0 0 0,-1 0 0 0 0,1 0 0 0 0,-1 0 0 0 0,1 0 0 0 0,-1 0 0 0 0,0 0 0 0 0,1 0 0 0 0,-1 1 0 0 0,0-1 0 0 0,0 0 0 0 0,1 0 0 0 0,-1 1 0 0 0,0-1 0 0 0,0 0 0 0 0,0 1 0 0 0,0-1 0 0 0,-2 0 0 0 0,2 0-5 0 0,-1 1-1 0 0,0 0 1 0 0,0 0-1 0 0,0 0 1 0 0,0 0-1 0 0,1 0 1 0 0,-1 0-1 0 0,0 0 0 0 0,0 0 1 0 0,0 1-1 0 0,1-1 1 0 0,-1 1-1 0 0,-2 0 1 0 0,0 1-11 0 0,0-1-1 0 0,0 1 1 0 0,1 0-1 0 0,-1 0 1 0 0,1 1-1 0 0,-1-1 1 0 0,1 1-1 0 0,0-1 1 0 0,0 1 0 0 0,0 0-1 0 0,0 1 1 0 0,-2 3-1 0 0,3-4 8 0 0,1 1-1 0 0,0 0 1 0 0,0-1 0 0 0,0 1-1 0 0,0 0 1 0 0,0 0-1 0 0,1 0 1 0 0,0 0-1 0 0,0 0 1 0 0,0 0 0 0 0,0-1-1 0 0,1 1 1 0 0,-1 0-1 0 0,1 0 1 0 0,0 0-1 0 0,0 0 1 0 0,1-1 0 0 0,-1 1-1 0 0,1-1 1 0 0,0 1-1 0 0,0-1 1 0 0,0 1-1 0 0,4 4 1 0 0,2 2 7 0 0,0 0 0 0 0,0 0 0 0 0,1-1 0 0 0,0-1 0 0 0,1 1-1 0 0,11 6 1 0 0,-9-7-7 0 0,0 1-1 0 0,0 0 0 0 0,-1 1 0 0 0,20 21 0 0 0,-28-27-3 0 0,-1 0 0 0 0,1 0 0 0 0,-1 0 0 0 0,1 0 0 0 0,-1 0 0 0 0,-1 1 0 0 0,1-1 0 0 0,-1 1 0 0 0,1-1 0 0 0,-1 1 0 0 0,0 0 0 0 0,-1-1 0 0 0,1 1 0 0 0,-1 0 0 0 0,0-1 0 0 0,0 1 0 0 0,-1 0 0 0 0,1 0 0 0 0,-3 6 0 0 0,1-3 10 0 0,-1 0-1 0 0,0 1 0 0 0,-1-1 0 0 0,0-1 0 0 0,0 1 1 0 0,-1 0-1 0 0,1-1 0 0 0,-2 0 0 0 0,1 0 1 0 0,-1-1-1 0 0,0 1 0 0 0,-12 8 0 0 0,2-2-139 0 0,-1-1-1 0 0,1-1 0 0 0,-2-1 0 0 0,-25 11 0 0 0,43-21 108 0 0,0 0 1 0 0,0 1-1 0 0,0-1 0 0 0,-1 0 0 0 0,1 0 0 0 0,0 0 0 0 0,0 0 1 0 0,-1 0-1 0 0,1 0 0 0 0,0 0 0 0 0,0 0 0 0 0,-1 0 0 0 0,1 0 1 0 0,0 1-1 0 0,0-1 0 0 0,-1 0 0 0 0,1-1 0 0 0,0 1 0 0 0,0 0 1 0 0,-1 0-1 0 0,1 0 0 0 0,0 0 0 0 0,0 0 0 0 0,-1 0 0 0 0,1 0 1 0 0,0 0-1 0 0,0 0 0 0 0,-1 0 0 0 0,1-1 0 0 0,0 1 0 0 0,0 0 1 0 0,0 0-1 0 0,-1 0 0 0 0,1 0 0 0 0,0-1 0 0 0,0 1 0 0 0,-1-11-784 0 0,9-14-269 0 0,1 6 535 0 0,2 1 0 0 0,0 0 0 0 0,1 0 0 0 0,27-31 0 0 0,68-56-140 0 0,-12 14 456 0 0,-77 72 269 0 0,29-32 581 0 0,45-61-1 0 0,-50 51 1496 0 0,-42 61-2093 0 0,0 0-1 0 0,0 1 1 0 0,-1-1 0 0 0,1 0-1 0 0,0 0 1 0 0,0 0-1 0 0,0 0 1 0 0,-1 0 0 0 0,1 0-1 0 0,0 0 1 0 0,0 0 0 0 0,0 0-1 0 0,-1 0 1 0 0,1 0 0 0 0,0 0-1 0 0,0 0 1 0 0,0-1-1 0 0,-1 1 1 0 0,1 0 0 0 0,0 0-1 0 0,0 0 1 0 0,0 0 0 0 0,0 0-1 0 0,-1 0 1 0 0,1 0 0 0 0,0-1-1 0 0,0 1 1 0 0,0 0-1 0 0,0 0 1 0 0,0 0 0 0 0,-1 0-1 0 0,1 0 1 0 0,0-1 0 0 0,0 1-1 0 0,0 0 1 0 0,0 0 0 0 0,0 0-1 0 0,0-1 1 0 0,0 1-1 0 0,0 0 1 0 0,0 0 0 0 0,0 0-1 0 0,0-1 1 0 0,0 1 0 0 0,0 0-1 0 0,0 0 1 0 0,0 0 0 0 0,0-1-1 0 0,0 1 1 0 0,0 0-1 0 0,0 0 1 0 0,0 0 0 0 0,0-1-1 0 0,0 1 1 0 0,0 0 0 0 0,0 0-1 0 0,0 0 1 0 0,0 0-1 0 0,1-1 1 0 0,-1 1 0 0 0,0 0-1 0 0,0 0 1 0 0,0 0 0 0 0,-18 8 458 0 0,14-6-417 0 0,-4 1-34 0 0,1 1 0 0 0,0 0 0 0 0,0 0 0 0 0,0 1 0 0 0,0-1 0 0 0,1 2 0 0 0,0-1 0 0 0,0 1 0 0 0,0 0 0 0 0,1 0 0 0 0,0 0 0 0 0,0 1 0 0 0,-5 10 0 0 0,7-12 23 0 0,1 0 1 0 0,0 0-1 0 0,0 0 0 0 0,1 1 1 0 0,0-1-1 0 0,0 1 1 0 0,0-1-1 0 0,1 1 0 0 0,-1 0 1 0 0,1-1-1 0 0,1 1 0 0 0,-1-1 1 0 0,1 1-1 0 0,0-1 1 0 0,0 1-1 0 0,0-1 0 0 0,1 1 1 0 0,0-1-1 0 0,0 0 1 0 0,5 9-1 0 0,4 4 124 0 0,1-1-1 0 0,1 0 1 0 0,24 25-1 0 0,19 25 273 0 0,-46-53-345 0 0,0 0 0 0 0,-1 0-1 0 0,-1 1 1 0 0,0 0-1 0 0,6 19 1 0 0,-13-30-107 0 0,0 0 1 0 0,0 0-1 0 0,0 0 0 0 0,0 0 0 0 0,-1 0 1 0 0,0 1-1 0 0,1-1 0 0 0,-2 0 0 0 0,1 0 1 0 0,0 1-1 0 0,-1-1 0 0 0,0 0 0 0 0,0 0 1 0 0,0 0-1 0 0,0 0 0 0 0,-1 0 0 0 0,1 0 1 0 0,-1 0-1 0 0,0-1 0 0 0,-1 1 0 0 0,1 0 1 0 0,0-1-1 0 0,-1 0 0 0 0,0 0 0 0 0,0 1 1 0 0,-4 2-1 0 0,-7 4-512 0 0,-1 0 0 0 0,1-1 0 0 0,-2-1 1 0 0,1-1-1 0 0,-1 0 0 0 0,-20 5 0 0 0,-7 4-1175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3.056"/>
    </inkml:context>
    <inkml:brush xml:id="br0">
      <inkml:brushProperty name="width" value="0.1" units="cm"/>
      <inkml:brushProperty name="height" value="0.1" units="cm"/>
    </inkml:brush>
  </inkml:definitions>
  <inkml:trace contextRef="#ctx0" brushRef="#br0">31 52 14141 0 0,'-11'3'32'0'0,"-9"4"666"0"0,25-4-212 0 0,15-1-56 0 0,41-1 340 0 0,73-8-1 0 0,-3-1-493 0 0,761-31-1666 0 0,-742 28-3854 0 0,-138 9 3421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3.381"/>
    </inkml:context>
    <inkml:brush xml:id="br0">
      <inkml:brushProperty name="width" value="0.1" units="cm"/>
      <inkml:brushProperty name="height" value="0.1" units="cm"/>
    </inkml:brush>
  </inkml:definitions>
  <inkml:trace contextRef="#ctx0" brushRef="#br0">31 56 8693 0 0,'-7'7'-20'0'0,"-13"15"90"0"0,20-21-61 0 0,-1-1 1 0 0,1 0-1 0 0,0 0 0 0 0,-1 1 0 0 0,1-1 1 0 0,0 0-1 0 0,0 0 0 0 0,0 1 0 0 0,-1-1 0 0 0,1 0 1 0 0,0 1-1 0 0,0-1 0 0 0,0 0 0 0 0,0 1 1 0 0,-1-1-1 0 0,1 0 0 0 0,0 1 0 0 0,0-1 0 0 0,0 1 1 0 0,0-1-1 0 0,0 0 0 0 0,0 1 0 0 0,0-1 1 0 0,0 0-1 0 0,0 1 0 0 0,0-1 0 0 0,0 1 0 0 0,1-1 1 0 0,-1 0-1 0 0,0 1 0 0 0,0-1 0 0 0,0 0 1 0 0,0 1-1 0 0,0-1 0 0 0,1 0 0 0 0,-1 1 1 0 0,0-1-1 0 0,0 0 0 0 0,1 0 0 0 0,-1 1 0 0 0,0-1 1 0 0,0 0-1 0 0,1 0 0 0 0,-1 1 0 0 0,0-1 1 0 0,1 0-1 0 0,-1 0 0 0 0,0 0 0 0 0,1 0 0 0 0,-1 1 1 0 0,1-1-1 0 0,11 2 172 0 0,1 0 1 0 0,-1 0-1 0 0,1-2 0 0 0,-1 1 1 0 0,16-3-1 0 0,64-10 316 0 0,-56 6-366 0 0,154-26 88 0 0,-67 10-471 0 0,177-10 1 0 0,-278 30-174 0 0,0 2 1 0 0,0 1 0 0 0,-1 0-1 0 0,1 2 1 0 0,23 5-1 0 0,-44-7 337 0 0,1-1 0 0 0,0 0 1 0 0,-1 1-1 0 0,1-1 0 0 0,0 1 0 0 0,-1 0 0 0 0,1-1 1 0 0,-1 1-1 0 0,1 0 0 0 0,-1 0 0 0 0,0 0 0 0 0,1 0 1 0 0,-1 0-1 0 0,0 0 0 0 0,0 1 0 0 0,0-1 0 0 0,0 0 1 0 0,0 1-1 0 0,0-1 0 0 0,0 1 0 0 0,0-1 0 0 0,0 1 1 0 0,0 1-1 0 0,-1-1-8 0 0,1 1 1 0 0,-1-1 0 0 0,-1 0 0 0 0,1 0-1 0 0,0 0 1 0 0,-1 0 0 0 0,1 0-1 0 0,-1 0 1 0 0,1 0 0 0 0,-1 0-1 0 0,0 0 1 0 0,0 0 0 0 0,0 0-1 0 0,0 0 1 0 0,-2 3 0 0 0,-6 5-144 0 0,1 1 1 0 0,-2-1 0 0 0,1-1 0 0 0,-17 12 0 0 0,-23 16 651 0 0,-106 60-1 0 0,-62 12 2629 0 0,106-56-872 0 0,78-33-757 0 0,32-19-1360 0 0,1-1 0 0 0,0 0 0 0 0,-1 1 0 0 0,1-1 0 0 0,-1 1 0 0 0,1-1 0 0 0,0 0 0 0 0,-1 1 0 0 0,1-1 0 0 0,0 1 0 0 0,-1-1 0 0 0,1 1 1 0 0,0-1-1 0 0,0 1 0 0 0,-1 0 0 0 0,1-1 0 0 0,0 1 0 0 0,0-1 0 0 0,0 1 0 0 0,0-1 0 0 0,0 1 0 0 0,0 0 0 0 0,0 0 4 0 0,1 0 1 0 0,-1-1-1 0 0,1 1 0 0 0,-1-1 1 0 0,1 1-1 0 0,0 0 0 0 0,-1-1 0 0 0,1 1 1 0 0,0-1-1 0 0,-1 0 0 0 0,1 1 1 0 0,0-1-1 0 0,-1 1 0 0 0,1-1 1 0 0,0 0-1 0 0,0 0 0 0 0,0 1 1 0 0,-1-1-1 0 0,1 0 0 0 0,0 0 1 0 0,1 0-1 0 0,32 4 376 0 0,-1-2-1 0 0,1-1 1 0 0,0-2 0 0 0,34-5 0 0 0,-45 4-327 0 0,186-17 155 0 0,219-13-2723 0 0,-351 29 1083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0.826"/>
    </inkml:context>
    <inkml:brush xml:id="br0">
      <inkml:brushProperty name="width" value="0.1" units="cm"/>
      <inkml:brushProperty name="height" value="0.1" units="cm"/>
    </inkml:brush>
  </inkml:definitions>
  <inkml:trace contextRef="#ctx0" brushRef="#br0">0 8 6033 0 0,'634'2'1016'0'0,"314"-7"2661"0"0,882 0-3879 0 0,-263 68-519 0 0,-1558-62 720 0 0,1167 87-778 0 0,-633-50-1872 0 0,-502-36 2364 0 0,68 5-574 0 0</inkml:trace>
  <inkml:trace contextRef="#ctx0" brushRef="#br0" timeOffset="1">8410 247 6909 0 0,'75'4'16'0'0,"-2"-4"112"0"0,-2 3 36 0 0,-6-3 16 0 0,-5 0 56 0 0,2 0 32 0 0,-6 3-4 0 0,-5-6-4 0 0,5 2-20 0 0,-2-2-124 0 0,4 0-112 0 0,-2 2-160 0 0,2-5-212 0 0,0 2-132 0 0,6 3-228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1.059"/>
    </inkml:context>
    <inkml:brush xml:id="br0">
      <inkml:brushProperty name="width" value="0.1" units="cm"/>
      <inkml:brushProperty name="height" value="0.1" units="cm"/>
    </inkml:brush>
  </inkml:definitions>
  <inkml:trace contextRef="#ctx0" brushRef="#br0">28 31 6437 0 0,'0'-1'69'0'0,"-1"-1"1"0"0,1 0 0 0 0,-1 1 0 0 0,0-1 0 0 0,1 0-1 0 0,-1 1 1 0 0,0-1 0 0 0,0 1 0 0 0,0 0 0 0 0,0-1-1 0 0,-1 1 1 0 0,1 0 0 0 0,0-1 0 0 0,0 1 0 0 0,-1 0-1 0 0,1 0 1 0 0,-1 0 0 0 0,1 0 0 0 0,-1 1 0 0 0,1-1-1 0 0,-1 0 1 0 0,-2 0 307 0 0,33-1 1210 0 0,15 11-1341 0 0,74 26 0 0 0,-93-26-97 0 0,0 2-1 0 0,-2 0 1 0 0,1 2-1 0 0,29 21 1 0 0,-47-31-111 0 0,-1 1 0 0 0,0 0 1 0 0,0 1-1 0 0,-1-1 0 0 0,1 1 0 0 0,-1 0 0 0 0,6 9 1 0 0,-9-12-45 0 0,0-1 1 0 0,-1 1-1 0 0,1 0 1 0 0,-1-1-1 0 0,1 1 1 0 0,-1 0-1 0 0,1 0 1 0 0,-1-1-1 0 0,0 1 1 0 0,0 0-1 0 0,0 0 1 0 0,0 0-1 0 0,0-1 1 0 0,0 1-1 0 0,0 0 1 0 0,-1 0-1 0 0,1-1 1 0 0,0 1-1 0 0,-1 0 1 0 0,0-1-1 0 0,1 1 1 0 0,-1 0 0 0 0,0-1-1 0 0,0 1 1 0 0,0-1-1 0 0,0 1 1 0 0,0-1-1 0 0,0 1 1 0 0,-1-1-1 0 0,1 0 1 0 0,0 0-1 0 0,-3 2 1 0 0,0 1-176 0 0,-1-1 1 0 0,-1 1-1 0 0,1-1 1 0 0,0 0-1 0 0,-1-1 0 0 0,0 1 1 0 0,1-1-1 0 0,-1 0 1 0 0,-9 2-1 0 0,-15 3-756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55.952"/>
    </inkml:context>
    <inkml:brush xml:id="br0">
      <inkml:brushProperty name="width" value="0.1" units="cm"/>
      <inkml:brushProperty name="height" value="0.1" units="cm"/>
    </inkml:brush>
  </inkml:definitions>
  <inkml:trace contextRef="#ctx0" brushRef="#br0">639 97 7613 0 0,'2'-17'541'0'0,"-1"15"-253"0"0,-1 0 0 0 0,1 1 0 0 0,-1-1 0 0 0,1 0 0 0 0,-1 0 0 0 0,0 0 0 0 0,0 0 0 0 0,0 0 1 0 0,0 0-1 0 0,0 1 0 0 0,0-1 0 0 0,-1 0 0 0 0,1 0 0 0 0,-1 0 0 0 0,1 0 0 0 0,-1 1 0 0 0,1-1 0 0 0,-1 0 0 0 0,0 0 0 0 0,-1-1 0 0 0,-11-11 1367 0 0,12 12-1582 0 0,-1 0 1 0 0,1 0 0 0 0,-1 1 0 0 0,0-1-1 0 0,0 0 1 0 0,1 1 0 0 0,-1-1 0 0 0,0 1 0 0 0,0-1-1 0 0,0 1 1 0 0,0 0 0 0 0,-1 0 0 0 0,1 0-1 0 0,0 0 1 0 0,0 0 0 0 0,-1 1 0 0 0,1-1-1 0 0,0 1 1 0 0,-1-1 0 0 0,1 1 0 0 0,-1 0 0 0 0,-3 0-1 0 0,-10 2-49 0 0,0 0-1 0 0,1 1 0 0 0,-1 0 0 0 0,1 2 0 0 0,-1 0 1 0 0,-22 11-1 0 0,-85 50 104 0 0,90-46-102 0 0,1 1 0 0 0,1 2-1 0 0,1 1 1 0 0,-42 43 0 0 0,59-53-13 0 0,1 0-1 0 0,0 1 1 0 0,1 1 0 0 0,1 0 0 0 0,0 0 0 0 0,1 1 0 0 0,1 0-1 0 0,0 1 1 0 0,1 0 0 0 0,2 0 0 0 0,-6 23 0 0 0,10-32 12 0 0,0 0 0 0 0,0-1 0 0 0,1 1 1 0 0,0 0-1 0 0,0-1 0 0 0,1 1 0 0 0,1 0 1 0 0,-1-1-1 0 0,1 1 0 0 0,0-1 0 0 0,1 1 0 0 0,0-1 1 0 0,1 0-1 0 0,0 0 0 0 0,0-1 0 0 0,6 10 1 0 0,-4-9 22 0 0,1 0 1 0 0,0 0 0 0 0,1 0 0 0 0,-1-1-1 0 0,1 0 1 0 0,1-1 0 0 0,-1 0-1 0 0,1 0 1 0 0,0 0 0 0 0,1-1 0 0 0,-1-1-1 0 0,1 0 1 0 0,11 3 0 0 0,-6-2-74 0 0,1-2 1 0 0,-1 0-1 0 0,1-1 1 0 0,0-1-1 0 0,0 0 1 0 0,0-1-1 0 0,0-1 0 0 0,0 0 1 0 0,29-7-1 0 0,-24 2-485 0 0,0 0-1 0 0,0-1 1 0 0,-1-1 0 0 0,0-1-1 0 0,-1-1 1 0 0,32-20-1 0 0,36-29-3736 0 0,-65 42 2635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56.465"/>
    </inkml:context>
    <inkml:brush xml:id="br0">
      <inkml:brushProperty name="width" value="0.1" units="cm"/>
      <inkml:brushProperty name="height" value="0.1" units="cm"/>
    </inkml:brush>
  </inkml:definitions>
  <inkml:trace contextRef="#ctx0" brushRef="#br0">200 692 8993 0 0,'-119'-105'513'0'0,"112"99"-390"0"0,0 0-1 0 0,0-1 0 0 0,1 0 1 0 0,0 0-1 0 0,0-1 0 0 0,1 0 1 0 0,-1 0-1 0 0,2 0 0 0 0,-1-1 1 0 0,1 0-1 0 0,1 1 0 0 0,0-1 1 0 0,0-1-1 0 0,0 1 0 0 0,1 0 1 0 0,1-1-1 0 0,0 1 0 0 0,0-1 1 0 0,1 1-1 0 0,0-1 0 0 0,0 1 1 0 0,1-1-1 0 0,0 1 0 0 0,1-1 1 0 0,0 1-1 0 0,5-13 0 0 0,1 0-84 0 0,0-1 0 0 0,2 2 0 0 0,1-1-1 0 0,0 1 1 0 0,2 1 0 0 0,0 0 0 0 0,1 1 0 0 0,1 1-1 0 0,18-18 1 0 0,-20 24-31 0 0,0 0-1 0 0,0 1 0 0 0,2 0 1 0 0,-1 1-1 0 0,1 0 1 0 0,1 2-1 0 0,-1 0 0 0 0,1 0 1 0 0,1 2-1 0 0,-1 0 1 0 0,1 1-1 0 0,32-6 1 0 0,-45 10-3 0 0,1 1 1 0 0,-1 0 0 0 0,0 0-1 0 0,0 0 1 0 0,1 0 0 0 0,-1 1-1 0 0,0 0 1 0 0,1 0 0 0 0,-1 0-1 0 0,0 0 1 0 0,0 0 0 0 0,0 1-1 0 0,0 0 1 0 0,0 0-1 0 0,-1 0 1 0 0,1 0 0 0 0,-1 1-1 0 0,1-1 1 0 0,-1 1 0 0 0,0 0-1 0 0,0 0 1 0 0,4 4 0 0 0,2 6 35 0 0,0 1 1 0 0,-1-1 0 0 0,0 1-1 0 0,9 25 1 0 0,-7-16 9 0 0,18 44 256 0 0,-4 1-1 0 0,24 103 1 0 0,12 148 471 0 0,-45-220-617 0 0,-5 2 0 0 0,-5 178 0 0 0,-9-224-60 0 0,-16 67 0 0 0,9-68-21 0 0,-29 83 0 0 0,29-106-54 0 0,-2-1 0 0 0,-1 0-1 0 0,-35 53 1 0 0,46-77-16 0 0,-1 0 0 0 0,-1 0 0 0 0,1 0 0 0 0,-1 0 0 0 0,0-1 0 0 0,0 0 0 0 0,-1 0 0 0 0,1-1 0 0 0,-1 1 0 0 0,0-1 0 0 0,0 0 0 0 0,-1-1 0 0 0,1 1 0 0 0,-11 3 1 0 0,16-7-8 0 0,0 0 1 0 0,0-1-1 0 0,0 1 1 0 0,1 0 0 0 0,-1 0-1 0 0,0 0 1 0 0,0-1 0 0 0,0 1-1 0 0,0 0 1 0 0,0-1 0 0 0,1 1-1 0 0,-1-1 1 0 0,0 1 0 0 0,0-1-1 0 0,1 1 1 0 0,-1-1 0 0 0,0 1-1 0 0,1-1 1 0 0,-2-1 0 0 0,-15-17 32 0 0,7 7-23 0 0,-38-37-14 0 0,3-2-1 0 0,-75-108 1 0 0,57 71-50 0 0,-44-65-136 0 0,107 152 137 0 0,-1 0-1 0 0,0 0 0 0 0,0-1 0 0 0,1 1 0 0 0,-1 0 1 0 0,1 0-1 0 0,-1-1 0 0 0,1 1 0 0 0,-1 0 0 0 0,1 0 0 0 0,0-1 1 0 0,-1 1-1 0 0,1 0 0 0 0,0-1 0 0 0,0 1 0 0 0,0 0 1 0 0,0-1-1 0 0,0 1 0 0 0,1 0 0 0 0,-1-1 0 0 0,0 1 0 0 0,1 0 1 0 0,-1-1-1 0 0,1 1 0 0 0,-1 0 0 0 0,1-2 0 0 0,2 0-423 0 0,0-1 1 0 0,0 1-1 0 0,0 0 0 0 0,0 0 0 0 0,1 0 0 0 0,4-3 0 0 0,6-5-565 0 0,4-5-144 0 0,3 2-99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56.947"/>
    </inkml:context>
    <inkml:brush xml:id="br0">
      <inkml:brushProperty name="width" value="0.1" units="cm"/>
      <inkml:brushProperty name="height" value="0.1" units="cm"/>
    </inkml:brush>
  </inkml:definitions>
  <inkml:trace contextRef="#ctx0" brushRef="#br0">50 301 7229 0 0,'-7'-9'200'0'0,"1"-1"1"0"0,0-1-1 0 0,1 1 0 0 0,0-1 1 0 0,0 0-1 0 0,-4-18 1 0 0,7 23-34 0 0,1 0 1 0 0,-1 0-1 0 0,1 0 1 0 0,1 0-1 0 0,-1 0 1 0 0,1 0-1 0 0,0 0 0 0 0,1 0 1 0 0,-1 0-1 0 0,1 0 1 0 0,0 0-1 0 0,1 1 1 0 0,-1-1-1 0 0,1 0 1 0 0,3-5-1 0 0,-2 7-121 0 0,0 0-1 0 0,0 0 1 0 0,1 0-1 0 0,-1 1 1 0 0,1-1-1 0 0,0 1 1 0 0,0 0-1 0 0,0 0 1 0 0,1 1 0 0 0,-1-1-1 0 0,0 1 1 0 0,10-3-1 0 0,6-2 95 0 0,35-8-1 0 0,27-1 360 0 0,152-10-1 0 0,87 25 64 0 0,-264 3-539 0 0,-1 3 0 0 0,1 3 0 0 0,-1 1-1 0 0,92 30 1 0 0,-124-30-9 0 0,1 0 0 0 0,-2 2 0 0 0,1 0 0 0 0,-1 2 0 0 0,-1 1 0 0 0,0 0 0 0 0,-2 2 0 0 0,1 0 0 0 0,-2 2 0 0 0,0 0 0 0 0,-1 1 0 0 0,22 31 0 0 0,-14-11 136 0 0,-3 1 0 0 0,-1 1 0 0 0,-2 1 0 0 0,15 47 1 0 0,47 181 702 0 0,-69-220-760 0 0,-4-18-38 0 0,-2 2 0 0 0,0-1 1 0 0,-3 1-1 0 0,-1 0 0 0 0,-1 0 0 0 0,-5 54 0 0 0,0-68 0 0 0,-2-1-1 0 0,0 1 1 0 0,-2-1-1 0 0,0 1 1 0 0,-1-2-1 0 0,0 1 1 0 0,-2-1-1 0 0,0-1 1 0 0,-1 0-1 0 0,-1 0 1 0 0,-19 20-1 0 0,3-6 132 0 0,-1-2-1 0 0,-2-1 1 0 0,-1-2-1 0 0,-56 37 1 0 0,40-35 78 0 0,-1-2 0 0 0,-1-2 0 0 0,-1-3 0 0 0,-1-2 0 0 0,0-2 0 0 0,-80 15 0 0 0,57-19 133 0 0,-1-3-1 0 0,0-4 1 0 0,0-3 0 0 0,-86-8 0 0 0,155 5-377 0 0,-8-1-23 0 0,-1 0 0 0 0,1 0-1 0 0,-1-2 1 0 0,1 1 0 0 0,0-2-1 0 0,0 0 1 0 0,-27-13 0 0 0,40 16-99 0 0,1 0 1 0 0,-1-1-1 0 0,1 1 0 0 0,0-1 0 0 0,-1 1 1 0 0,1-1-1 0 0,0 1 0 0 0,0-1 1 0 0,0 0-1 0 0,0 0 0 0 0,1 1 0 0 0,-1-1 1 0 0,0 0-1 0 0,1 0 0 0 0,-1 0 0 0 0,1 0 1 0 0,0 0-1 0 0,-1 0 0 0 0,1 0 1 0 0,0 0-1 0 0,0 0 0 0 0,0 0 0 0 0,1 0 1 0 0,-1 0-1 0 0,1-3 0 0 0,1-3-594 0 0,0 0-1 0 0,0-1 1 0 0,1 1-1 0 0,6-13 1 0 0,11-23-2421 0 0,-2 18 1322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57.379"/>
    </inkml:context>
    <inkml:brush xml:id="br0">
      <inkml:brushProperty name="width" value="0.1" units="cm"/>
      <inkml:brushProperty name="height" value="0.1" units="cm"/>
    </inkml:brush>
  </inkml:definitions>
  <inkml:trace contextRef="#ctx0" brushRef="#br0">60 99 11273 0 0,'-24'-1'312'0'0,"22"1"-188"0"0,-1 0 1 0 0,1 1-1 0 0,-1-1 1 0 0,1 0-1 0 0,0 0 1 0 0,-1-1-1 0 0,1 1 0 0 0,-1-1 1 0 0,1 1-1 0 0,-1-1 1 0 0,1 0-1 0 0,-3-1 1 0 0,4-5 919 0 0,1 2 600 0 0,16-3-1521 0 0,12-2-219 0 0,1 1 0 0 0,1 1 0 0 0,0 2 0 0 0,45-3 0 0 0,-37 4-36 0 0,199-20-2676 0 0,-221 24 1105 0 0,-24 6-506 0 0,-24 5 568 0 0,-9-5 2370 0 0,-72-3 0 0 0,78-2 614 0 0,38 6-1131 0 0,-1-1 0 0 0,1 1 0 0 0,-2 0 0 0 0,1 0 0 0 0,0-1 0 0 0,0 8 0 0 0,4 40 252 0 0,11 177 173 0 0,-16-168-636 0 0,-1 49-209 0 0,-10-14-1043 0 0,8-83 603 0 0,1-1 0 0 0,0 20 0 0 0,1-20-54 0 0,0 7-556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58.823"/>
    </inkml:context>
    <inkml:brush xml:id="br0">
      <inkml:brushProperty name="width" value="0.1" units="cm"/>
      <inkml:brushProperty name="height" value="0.1" units="cm"/>
    </inkml:brush>
  </inkml:definitions>
  <inkml:trace contextRef="#ctx0" brushRef="#br0">0 552 7937 0 0,'0'0'2153'0'0,"6"-30"-1565"0"0,15-92 10 0 0,-15 92 923 0 0,-5 30-1516 0 0,0 0 0 0 0,0 0 0 0 0,0 0 1 0 0,0 0-1 0 0,0 0 0 0 0,0-1 0 0 0,0 1 0 0 0,-1 0 0 0 0,1 0 0 0 0,0-1 0 0 0,0 1 0 0 0,0-1 0 0 0,0 1 1 0 0,0-1-1 0 0,0 1 0 0 0,1-2 0 0 0,-1 1 24 0 0,-1 1 0 0 0,1-1-1 0 0,0 0 1 0 0,0 1 0 0 0,0-1 0 0 0,0 1 0 0 0,-1 0-1 0 0,1-1 1 0 0,0 1 0 0 0,0 0 0 0 0,0-1 0 0 0,0 1 0 0 0,0 0-1 0 0,0 0 1 0 0,0 0 0 0 0,2 0 0 0 0,20 19 48 0 0,11 10-63 0 0,33 36-1 0 0,-52-46 0 0 0,0 0-1 0 0,20 36 1 0 0,-35-55-13 0 0,9 16 32 0 0,-12-9 1 0 0,1-5-29 0 0,0-1 0 0 0,0 1 0 0 0,0-1-1 0 0,-1 1 1 0 0,1-1 0 0 0,-1 0 0 0 0,1 0-1 0 0,-1 0 1 0 0,1 0 0 0 0,-1 0 0 0 0,1 0 0 0 0,-1-1-1 0 0,0 1 1 0 0,1-1 0 0 0,-1 0 0 0 0,-3 0-1 0 0,0 0 0 0 0,0 0-1 0 0,0-1 0 0 0,1 0 0 0 0,-1 0 0 0 0,-9-4 1 0 0,13 4 2 0 0,1 1 0 0 0,-1-1 0 0 0,0 0 0 0 0,1-1 0 0 0,-1 1 0 0 0,1 0 0 0 0,-1 0 0 0 0,1-1 0 0 0,-2-1 0 0 0,12-26-2672 0 0,42-78 2145 0 0,-39 81-30 0 0,112-34-1408 0 0,-119 58 1914 0 0,-1 0 0 0 0,1 0 0 0 0,-1 0 1 0 0,1 1-1 0 0,0 0 0 0 0,-1-1 0 0 0,1 2 0 0 0,0-1 0 0 0,10 0 0 0 0,-3 1-61 0 0,44-3-222 0 0,-32 3 382 0 0,0-2 0 0 0,0-1 1 0 0,24-5-1 0 0,-47 8 28 0 0,0 0-1 0 0,1-1 1 0 0,-1 1 0 0 0,0 0-1 0 0,0-1 1 0 0,0 1-1 0 0,0 0 1 0 0,0-1 0 0 0,0 1-1 0 0,0-1 1 0 0,0 0 0 0 0,0 1-1 0 0,0-1 1 0 0,0 0 0 0 0,0 0-1 0 0,0 1 1 0 0,0-1-1 0 0,-1 0 1 0 0,1 0 0 0 0,0 0-1 0 0,-1 0 1 0 0,1 0 0 0 0,-1 0-1 0 0,1 0 1 0 0,-1 0-1 0 0,1 0 1 0 0,-1-1 0 0 0,0 1-1 0 0,1-2 1 0 0,-1 2 70 0 0,-1 0 0 0 0,1 0 0 0 0,0 0 0 0 0,-1 0 0 0 0,1-1 0 0 0,-1 1 0 0 0,1 0 0 0 0,-1 0 0 0 0,0 0 0 0 0,1 0 0 0 0,-1 0 0 0 0,0 0 0 0 0,0 0 0 0 0,1 1 0 0 0,-1-1 0 0 0,0 0 0 0 0,0 0 0 0 0,0 1 0 0 0,0-1 0 0 0,0 0 0 0 0,0 1 0 0 0,0-1 0 0 0,-1 1 0 0 0,1-1 0 0 0,0 1 0 0 0,-1-1 0 0 0,2 1-150 0 0,-3-1 86 0 0,-1 0 0 0 0,1 0 0 0 0,0 0 0 0 0,0 0 0 0 0,0 1 0 0 0,-1 0 0 0 0,1-1 0 0 0,-5 1 1 0 0,6 1-89 0 0,0 0 0 0 0,0-1 1 0 0,1 1-1 0 0,-1 0 1 0 0,0 0-1 0 0,0 1 0 0 0,1-1 1 0 0,-1 0-1 0 0,1 1 1 0 0,-1-1-1 0 0,1 0 1 0 0,-1 1-1 0 0,1 0 0 0 0,0-1 1 0 0,-1 3-1 0 0,-14 17 5 0 0,1 1-1 0 0,1 1 1 0 0,2 0-1 0 0,-11 26 0 0 0,17-35-22 0 0,1 1 0 0 0,1 0 0 0 0,0 0 0 0 0,1 0 0 0 0,0 0 0 0 0,2 1 0 0 0,0-1 0 0 0,1 20 0 0 0,-1-32 0 0 0,1-1 1 0 0,1 0-1 0 0,-1 1 0 0 0,0-1 1 0 0,1 0-1 0 0,-1 0 1 0 0,1 1-1 0 0,0-1 1 0 0,-1 0-1 0 0,1 0 1 0 0,0 0-1 0 0,0 0 0 0 0,1 0 1 0 0,-1 0-1 0 0,0 0 1 0 0,1 0-1 0 0,-1 0 1 0 0,1-1-1 0 0,-1 1 1 0 0,1-1-1 0 0,0 1 1 0 0,0-1-1 0 0,0 1 0 0 0,0-1 1 0 0,0 0-1 0 0,0 0 1 0 0,0 0-1 0 0,0 0 1 0 0,0 0-1 0 0,4 0 1 0 0,-2-1-44 0 0,-1 1 1 0 0,1-1 0 0 0,-1-1 0 0 0,1 1-1 0 0,-1 0 1 0 0,1-1 0 0 0,-1 0 0 0 0,1 1-1 0 0,-1-1 1 0 0,0-1 0 0 0,1 1 0 0 0,-1 0-1 0 0,0-1 1 0 0,0 0 0 0 0,0 0 0 0 0,0 0-1 0 0,0 0 1 0 0,-1 0 0 0 0,5-4-1 0 0,3-5-188 0 0,0-1 0 0 0,-1 0-1 0 0,-1 0 1 0 0,0 0 0 0 0,-1-1-1 0 0,0 0 1 0 0,-1-1 0 0 0,0 1-1 0 0,-1-1 1 0 0,-1 0 0 0 0,3-15-1 0 0,0-9 386 0 0,-2 0 0 0 0,-2-1 0 0 0,-1-38 0 0 0,-1 64 346 0 0,3 24-408 0 0,3 23-73 0 0,1 21 152 0 0,2-1-1 0 0,24 74 1 0 0,-31-120-328 0 0,0 0 0 0 0,0 0 0 0 0,1 0 0 0 0,0 0 0 0 0,1-1 0 0 0,0 1 0 0 0,0-1 0 0 0,0 0 0 0 0,11 9 1 0 0,-15-15 63 0 0,1 0 0 0 0,-1 0 1 0 0,1 0-1 0 0,0 0 1 0 0,0 0-1 0 0,-1 0 1 0 0,1-1-1 0 0,0 1 1 0 0,0-1-1 0 0,0 0 1 0 0,0 1-1 0 0,0-1 1 0 0,-1 0-1 0 0,1 0 1 0 0,0 0-1 0 0,0 0 0 0 0,0-1 1 0 0,0 1-1 0 0,0 0 1 0 0,0-1-1 0 0,-1 1 1 0 0,1-1-1 0 0,0 0 1 0 0,0 1-1 0 0,-1-1 1 0 0,1 0-1 0 0,0 0 1 0 0,-1 0-1 0 0,1-1 1 0 0,-1 1-1 0 0,1 0 0 0 0,-1 0 1 0 0,0-1-1 0 0,3-2 1 0 0,0-2-79 0 0,1 1 0 0 0,-1-1 0 0 0,1-1-1 0 0,-2 1 1 0 0,1 0 0 0 0,-1-1 0 0 0,5-13 0 0 0,-5 3 573 0 0,0 0 0 0 0,-1 0 1 0 0,-1 0-1 0 0,0 0 0 0 0,-2-1 0 0 0,-2-19 0 0 0,0-24 1229 0 0,0 36-827 0 0,2 21-559 0 0,1-1-1 0 0,-1 1 1 0 0,1 0 0 0 0,-1-1-1 0 0,1 1 1 0 0,1 0-1 0 0,-1-1 1 0 0,0 1 0 0 0,2-6-1 0 0,23 49 599 0 0,-7 6-720 0 0,29 48 0 0 0,-40-80-83 0 0,1 0-1 0 0,17 20 1 0 0,-23-29-17 0 0,1-1 0 0 0,0 0-1 0 0,1 1 1 0 0,-1-1 0 0 0,1-1 0 0 0,-1 1 0 0 0,1 0-1 0 0,0-1 1 0 0,0 0 0 0 0,0 0 0 0 0,0 0 0 0 0,0 0-1 0 0,8 2 1 0 0,-12-5-5 0 0,1 1 1 0 0,0 0-1 0 0,0 0 0 0 0,-1 0 0 0 0,1 0 1 0 0,0 0-1 0 0,0-1 0 0 0,-1 1 1 0 0,1 0-1 0 0,0-1 0 0 0,-1 1 0 0 0,1-1 1 0 0,0 1-1 0 0,-1 0 0 0 0,1-1 0 0 0,-1 0 1 0 0,1 1-1 0 0,0-1 0 0 0,-1 1 1 0 0,1-1-1 0 0,-1 1 0 0 0,0-1 0 0 0,1 0 1 0 0,-1 0-1 0 0,0 1 0 0 0,1-1 0 0 0,-1-1 1 0 0,9-24-53 0 0,-8 21 49 0 0,8-30-13 0 0,-6 17 10 0 0,2 0-1 0 0,0 0 1 0 0,1 0 0 0 0,1 1-1 0 0,0 0 1 0 0,15-23-1 0 0,-22 39 9 0 0,0 1 0 0 0,0 0 1 0 0,0 0-1 0 0,0 0 0 0 0,0-1 0 0 0,0 1 0 0 0,0 0 0 0 0,0 0 0 0 0,0 0 0 0 0,0-1 1 0 0,0 1-1 0 0,1 0 0 0 0,-1 0 0 0 0,0 0 0 0 0,0-1 0 0 0,0 1 0 0 0,0 0 1 0 0,0 0-1 0 0,1 0 0 0 0,-1 0 0 0 0,0 0 0 0 0,0-1 0 0 0,0 1 0 0 0,0 0 0 0 0,1 0 1 0 0,-1 0-1 0 0,0 0 0 0 0,0 0 0 0 0,0 0 0 0 0,1 0 0 0 0,-1 0 0 0 0,0 0 1 0 0,0 0-1 0 0,0 0 0 0 0,1 0 0 0 0,-1 0 0 0 0,0 0 0 0 0,0 0 0 0 0,1 0 0 0 0,-1 0 1 0 0,0 0-1 0 0,0 0 0 0 0,0 0 0 0 0,1 0 0 0 0,-1 0 0 0 0,0 0 0 0 0,0 0 1 0 0,0 0-1 0 0,0 1 0 0 0,1-1 0 0 0,-1 0 0 0 0,0 0 0 0 0,0 0 0 0 0,0 0 0 0 0,0 0 1 0 0,1 1-1 0 0,-1-1 0 0 0,0 0 0 0 0,0 0 0 0 0,0 0 0 0 0,0 1 0 0 0,4 17 42 0 0,0-2-43 0 0,-3-13 8 0 0,1 1-1 0 0,0-1 1 0 0,0 0 0 0 0,0 0-1 0 0,0 0 1 0 0,1-1 0 0 0,-1 1-1 0 0,1 0 1 0 0,-1-1 0 0 0,1 0 0 0 0,0 1-1 0 0,0-1 1 0 0,0 0 0 0 0,0-1-1 0 0,1 1 1 0 0,-1-1 0 0 0,0 1 0 0 0,1-1-1 0 0,4 1 1 0 0,0 0 10 0 0,0-1 0 0 0,0-1 0 0 0,0 1 0 0 0,0-1-1 0 0,0-1 1 0 0,1 1 0 0 0,10-3 0 0 0,8-2-9 0 0,0-2 0 0 0,41-14 0 0 0,-55 16 36 0 0,1-1 1 0 0,-2-1-1 0 0,1 0 1 0 0,-1-1-1 0 0,0 0 0 0 0,19-17 1 0 0,-30 24-11 0 0,0 1 0 0 0,-1-1 0 0 0,1 0 0 0 0,0 1 0 0 0,0-1 0 0 0,-1 0 0 0 0,1 0-1 0 0,0 0 1 0 0,-1 1 0 0 0,1-1 0 0 0,-1 0 0 0 0,1 0 0 0 0,-1 0 0 0 0,1 0 0 0 0,-1 0 0 0 0,0 0 0 0 0,0 0 0 0 0,1 0 0 0 0,-1 0 0 0 0,0 0 0 0 0,0 0 0 0 0,0 0 0 0 0,0 0 0 0 0,0 0 0 0 0,0 0 0 0 0,0-1 0 0 0,-1 1 14 0 0,0-1 0 0 0,0 1 0 0 0,0 0 0 0 0,0 0 1 0 0,0 0-1 0 0,0 0 0 0 0,0 0 0 0 0,0 0 1 0 0,0 0-1 0 0,0 0 0 0 0,-1 0 0 0 0,1 1 1 0 0,0-1-1 0 0,-1 0 0 0 0,1 1 0 0 0,-2-1 0 0 0,-5-1 15 0 0,1 0 0 0 0,-1 0 0 0 0,0 0 0 0 0,0 1 0 0 0,0 1 0 0 0,-9-1-1 0 0,13 2-65 0 0,-1-1 0 0 0,1 1 0 0 0,0-1 0 0 0,-1 1 0 0 0,1 0 0 0 0,0 1 0 0 0,0-1 0 0 0,0 1 0 0 0,0 0 0 0 0,0 0 0 0 0,0 0 0 0 0,0 1 0 0 0,0-1 0 0 0,1 1 0 0 0,-1 0 0 0 0,-3 4 0 0 0,2-1 10 0 0,1-1-1 0 0,0 1 1 0 0,1-1 0 0 0,-1 1 0 0 0,1 0-1 0 0,1 0 1 0 0,-1 1 0 0 0,1-1-1 0 0,0 1 1 0 0,-2 7 0 0 0,2-4 27 0 0,1 1 0 0 0,0 0 0 0 0,0-1 0 0 0,1 1 0 0 0,0 0 1 0 0,1 0-1 0 0,0-1 0 0 0,1 1 0 0 0,0-1 0 0 0,1 1 1 0 0,0-1-1 0 0,1 0 0 0 0,8 19 0 0 0,-9-25-20 0 0,0 1 0 0 0,1-1 1 0 0,-1 0-1 0 0,1 1 0 0 0,0-1 0 0 0,0-1 0 0 0,0 1 0 0 0,0-1 0 0 0,1 1 1 0 0,-1-1-1 0 0,1-1 0 0 0,0 1 0 0 0,0-1 0 0 0,6 3 0 0 0,-3-3-25 0 0,1 1-1 0 0,-1-2 0 0 0,1 1 0 0 0,0-1 0 0 0,-1-1 1 0 0,1 1-1 0 0,0-1 0 0 0,11-2 0 0 0,-3-1-83 0 0,0 0-1 0 0,0-1 1 0 0,0-1-1 0 0,-1-1 1 0 0,0 0-1 0 0,0-1 0 0 0,0-1 1 0 0,21-13-1 0 0,-28 14 58 0 0,1 0-1 0 0,-1-1 0 0 0,-1 0 1 0 0,1 0-1 0 0,-1-1 1 0 0,-1 0-1 0 0,0 0 0 0 0,0-1 1 0 0,-1 0-1 0 0,0 0 0 0 0,-1-1 1 0 0,0 1-1 0 0,5-17 0 0 0,-6 13 43 0 0,0 0 0 0 0,-2-1-1 0 0,1 0 1 0 0,-2 1-1 0 0,0-1 1 0 0,-1 0-1 0 0,0 0 1 0 0,-2 0 0 0 0,1 1-1 0 0,-5-18 1 0 0,-1 3 131 0 0,-15-43 0 0 0,19 64-99 0 0,0 0-1 0 0,-1 1 0 0 0,1-1 1 0 0,-2 1-1 0 0,1 0 0 0 0,-1 1 1 0 0,0-1-1 0 0,0 1 0 0 0,-1 0 0 0 0,-10-9 1 0 0,15 14-36 0 0,0 0 0 0 0,-1 0 0 0 0,1 0 0 0 0,-1 0 0 0 0,1 0 0 0 0,-1 0 0 0 0,0 0 0 0 0,1 1 0 0 0,-1-1 0 0 0,0 0 0 0 0,0 1 0 0 0,0 0 0 0 0,1-1 0 0 0,-1 1 0 0 0,0 0 0 0 0,0 0 0 0 0,0 0 0 0 0,1 0 0 0 0,-1 1 0 0 0,0-1 0 0 0,0 0 0 0 0,-1 1 0 0 0,0 0-2 0 0,0 1 0 0 0,1-1-1 0 0,0 1 1 0 0,-1 0-1 0 0,1 0 1 0 0,0-1-1 0 0,0 1 1 0 0,0 0-1 0 0,0 1 1 0 0,0-1-1 0 0,0 0 1 0 0,-2 5-1 0 0,-1 3 5 0 0,0 0 0 0 0,1 1 0 0 0,-1 0 0 0 0,2 0 0 0 0,-4 20 0 0 0,3-7 92 0 0,1 1 0 0 0,2-1-1 0 0,0 1 1 0 0,2-1 0 0 0,0 1 0 0 0,2-1-1 0 0,1 0 1 0 0,8 32 0 0 0,-8-42-66 0 0,1 1 1 0 0,0-1 0 0 0,1-1-1 0 0,1 1 1 0 0,0-1 0 0 0,0 0 0 0 0,2 0-1 0 0,-1-1 1 0 0,2 0 0 0 0,-1-1 0 0 0,2 0-1 0 0,-1 0 1 0 0,2-1 0 0 0,20 15 0 0 0,-26-22-111 0 0,-1 0 0 0 0,1 0 0 0 0,0 0 0 0 0,12 4 0 0 0,-16-7-4 0 0,0 1 0 0 0,1-1-1 0 0,-1 0 1 0 0,1 1 0 0 0,-1-1 0 0 0,1 0-1 0 0,-1 0 1 0 0,1-1 0 0 0,-1 1 0 0 0,1 0 0 0 0,-1-1-1 0 0,1 1 1 0 0,-1-1 0 0 0,1 0 0 0 0,2-2-1 0 0,19-9-2170 0 0,-13 1 794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38.641"/>
    </inkml:context>
    <inkml:brush xml:id="br0">
      <inkml:brushProperty name="width" value="0.1" units="cm"/>
      <inkml:brushProperty name="height" value="0.1" units="cm"/>
    </inkml:brush>
  </inkml:definitions>
  <inkml:trace contextRef="#ctx0" brushRef="#br0">3 290 5056 0 0,'-1'0'6'0'0,"1"0"0"0"0,0-1-1 0 0,0 1 1 0 0,-1 0 0 0 0,1-1-1 0 0,0 1 1 0 0,0-1 0 0 0,0 1-1 0 0,0 0 1 0 0,-1-1 0 0 0,1 1-1 0 0,0-1 1 0 0,0 1 0 0 0,0-1-1 0 0,0 1 1 0 0,0-1 0 0 0,0 1-1 0 0,0 0 1 0 0,0-1 0 0 0,0 1-1 0 0,0-1 1 0 0,1 1 0 0 0,-1-1-1 0 0,0 1 1 0 0,0-1 0 0 0,0 1-1 0 0,0 0 1 0 0,1-1 0 0 0,-1 1-1 0 0,0 0 1 0 0,0-1 0 0 0,1 1-1 0 0,-1-1 1 0 0,0 1-1 0 0,1 0 1 0 0,-1 0 0 0 0,0-1-1 0 0,1 1 1 0 0,-1 0 0 0 0,0 0-1 0 0,1-1 1 0 0,-1 1 0 0 0,1 0-1 0 0,-1 0 1 0 0,0 0 0 0 0,1 0-1 0 0,-1-1 1 0 0,1 1 0 0 0,-1 0-1 0 0,1 0 1 0 0,-1 0 0 0 0,1 0-1 0 0,32-5-359 0 0,-25 4 267 0 0,-2-1 71 0 0,-1 1-1 0 0,0 0 1 0 0,1 0 0 0 0,0 0-1 0 0,-1 1 1 0 0,1 0 0 0 0,-1 0-1 0 0,7 1 1 0 0,-35-1 7092 0 0,24 4-7031 0 0,1-1 0 0 0,-1 0 0 0 0,0 0 0 0 0,1 1 0 0 0,-1-1 0 0 0,-1 1 0 0 0,1-1 0 0 0,-1 1 0 0 0,1-1 1 0 0,-1 1-1 0 0,0-1 0 0 0,-1 4 0 0 0,2 6 28 0 0,29 643 1587 0 0,-39-561-1431 0 0,-5-445-225 0 0,28 1-58 0 0,-13 331 55 0 0,4-46 0 0 0,20-99 0 0 0,-22 151 4 0 0,0 1 1 0 0,0 0-1 0 0,1 0 1 0 0,1 0 0 0 0,7-14-1 0 0,-10 21-6 0 0,0 1 0 0 0,0-1 0 0 0,1 1-1 0 0,-1 0 1 0 0,1 0 0 0 0,-1 0 0 0 0,1 1-1 0 0,0-1 1 0 0,0 1 0 0 0,0-1 0 0 0,0 1-1 0 0,1 0 1 0 0,-1 0 0 0 0,0 0 0 0 0,1 1-1 0 0,0-1 1 0 0,-1 1 0 0 0,1 0 0 0 0,7-1-1 0 0,-3 1 4 0 0,0 1-1 0 0,-1 0 1 0 0,1 1-1 0 0,0 0 0 0 0,0 0 1 0 0,0 0-1 0 0,0 1 1 0 0,-1 1-1 0 0,1-1 1 0 0,13 8-1 0 0,-10-5 14 0 0,0 2 0 0 0,-1 0 0 0 0,0 0 0 0 0,0 1 0 0 0,-1 0 1 0 0,14 16-1 0 0,-13-13 4 0 0,-1 1 1 0 0,0 0 0 0 0,-1 0 0 0 0,0 1 0 0 0,-1 0 0 0 0,-1 0 0 0 0,0 1-1 0 0,-1 0 1 0 0,0 0 0 0 0,-1 0 0 0 0,0 1 0 0 0,1 20 0 0 0,-4-22-15 0 0,-1 1 0 0 0,-1-1 0 0 0,-1 0 0 0 0,1 1 0 0 0,-2-1 0 0 0,0 0 0 0 0,-1 0 0 0 0,0 0 0 0 0,-1 0 0 0 0,0-1 0 0 0,-1 0 0 0 0,0 0 1 0 0,-1 0-1 0 0,0-1 0 0 0,-1 0 0 0 0,-10 11 0 0 0,-1-2 2 0 0,-1-1 0 0 0,0-1 1 0 0,-1 0-1 0 0,-1-2 0 0 0,0-1 1 0 0,-1 0-1 0 0,-27 11 0 0 0,30-15-4 0 0,15-8 2 0 0,0 0 0 0 0,0 0-1 0 0,-1 0 1 0 0,0-1 0 0 0,1 0 0 0 0,-1 0 0 0 0,0 0-1 0 0,0 0 1 0 0,-10 0 0 0 0,16-2-6 0 0,-1 0 1 0 0,1 0-1 0 0,-1 0 1 0 0,1 0-1 0 0,-1 0 0 0 0,0 0 1 0 0,1 0-1 0 0,-1 0 0 0 0,1 0 1 0 0,-1 0-1 0 0,1 0 1 0 0,-1-1-1 0 0,1 1 0 0 0,-1 0 1 0 0,1 0-1 0 0,-1-1 0 0 0,1 1 1 0 0,-1 0-1 0 0,1-1 1 0 0,0 1-1 0 0,-1 0 0 0 0,1-1 1 0 0,-1 1-1 0 0,1-1 0 0 0,0 1 1 0 0,-1-1-1 0 0,1 1 1 0 0,0-1-1 0 0,0 1 0 0 0,-1-1 1 0 0,1 1-1 0 0,0-1 0 0 0,0 1 1 0 0,0-1-1 0 0,0 1 1 0 0,-1-1-1 0 0,1 1 0 0 0,0-1 1 0 0,0 0-1 0 0,1 0-1 0 0,-1 0-1 0 0,0 0 1 0 0,0 1 0 0 0,1-1-1 0 0,-1 0 1 0 0,0 1 0 0 0,1-1 0 0 0,-1 0-1 0 0,1 1 1 0 0,-1-1 0 0 0,1 1-1 0 0,-1-1 1 0 0,1 1 0 0 0,-1-1-1 0 0,1 1 1 0 0,0-1 0 0 0,-1 1-1 0 0,1-1 1 0 0,0 1 0 0 0,-1 0-1 0 0,1-1 1 0 0,0 1 0 0 0,-1 0-1 0 0,1 0 1 0 0,0-1 0 0 0,0 1-1 0 0,0 0 1 0 0,-1 0 0 0 0,1 0-1 0 0,0 0 1 0 0,1 0 0 0 0,5 1 2 0 0,0-1 1 0 0,0 2-1 0 0,0-1 1 0 0,0 1 0 0 0,-1-1-1 0 0,1 2 1 0 0,6 2-1 0 0,47 26 41 0 0,-28-14-19 0 0,-5-1-51 0 0,-1 1 0 0 0,0 1 1 0 0,-2 1-1 0 0,0 1 0 0 0,35 40 0 0 0,-39-42-236 0 0,-15-15-3 0 0,0 1 0 0 0,-1 0-1 0 0,0 0 1 0 0,0 0 0 0 0,0 1 0 0 0,-1-1 0 0 0,5 8 0 0 0,7 7-2972 0 0,-14-15 1948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39.042"/>
    </inkml:context>
    <inkml:brush xml:id="br0">
      <inkml:brushProperty name="width" value="0.1" units="cm"/>
      <inkml:brushProperty name="height" value="0.1" units="cm"/>
    </inkml:brush>
  </inkml:definitions>
  <inkml:trace contextRef="#ctx0" brushRef="#br0">14 522 7293 0 0,'-5'-45'125'0'0,"-3"-84"1568"0"0,8 126-1578 0 0,0 0 0 0 0,0 0 0 0 0,1 1 0 0 0,-1-1 0 0 0,1 0 0 0 0,-1 1 1 0 0,1-1-1 0 0,0 0 0 0 0,0 1 0 0 0,2-4 0 0 0,-3 6-97 0 0,0-1-1 0 0,0 1 1 0 0,0 0 0 0 0,1 0-1 0 0,-1 0 1 0 0,0-1 0 0 0,0 1 0 0 0,0 0-1 0 0,1 0 1 0 0,-1 0 0 0 0,0-1-1 0 0,0 1 1 0 0,0 0 0 0 0,1 0-1 0 0,-1 0 1 0 0,0 0 0 0 0,0 0-1 0 0,1 0 1 0 0,-1 0 0 0 0,0 0-1 0 0,1-1 1 0 0,-1 1 0 0 0,0 0 0 0 0,0 0-1 0 0,1 0 1 0 0,-1 0 0 0 0,0 0-1 0 0,0 0 1 0 0,1 0 0 0 0,-1 1-1 0 0,0-1 1 0 0,0 0 0 0 0,1 0-1 0 0,-1 0 1 0 0,1 1-2 0 0,0 0 0 0 0,0 0 0 0 0,0 0 1 0 0,0 0-1 0 0,0 0 0 0 0,-1 0 0 0 0,1 0 0 0 0,0 0 0 0 0,-1 0 0 0 0,1 1 0 0 0,-1-1 1 0 0,1 2-1 0 0,5 13 24 0 0,-2 0 0 0 0,0 1 1 0 0,-1-1-1 0 0,-1 1 0 0 0,1 24 1 0 0,-7 89 54 0 0,1-80-68 0 0,3-38 15 0 0,-1-1 1 0 0,0 1-1 0 0,-1-1 1 0 0,-1 0 0 0 0,1 0-1 0 0,-9 19 1 0 0,11-30-37 0 0,0 1 1 0 0,0-1-1 0 0,0 0 1 0 0,0 0-1 0 0,0 1 1 0 0,0-1 0 0 0,0 0-1 0 0,0 0 1 0 0,0 0-1 0 0,0 1 1 0 0,0-1-1 0 0,0 0 1 0 0,0 0-1 0 0,-1 0 1 0 0,1 1 0 0 0,0-1-1 0 0,0 0 1 0 0,0 0-1 0 0,0 0 1 0 0,0 0-1 0 0,-1 1 1 0 0,1-1-1 0 0,0 0 1 0 0,0 0-1 0 0,0 0 1 0 0,-1 0 0 0 0,1 0-1 0 0,0 0 1 0 0,0 0-1 0 0,-1 1 1 0 0,1-1-1 0 0,0 0 1 0 0,0 0-1 0 0,0 0 1 0 0,-1 0-1 0 0,1 0 1 0 0,0 0 0 0 0,0 0-1 0 0,-1 0 1 0 0,1 0-1 0 0,0 0 1 0 0,-1-1-1 0 0,-4-9 141 0 0,0-17-51 0 0,9-41-101 0 0,3 0 0 0 0,20-92 1 0 0,-11 78 18 0 0,-13 61-15 0 0,23-107 1 0 0,-20 109 3 0 0,-1 0-1 0 0,2 1 1 0 0,0 0 0 0 0,15-26-1 0 0,-19 40 0 0 0,-1-1 0 0 0,1 1 0 0 0,0 0 0 0 0,0 0 0 0 0,1 1 0 0 0,-1-1-1 0 0,1 1 1 0 0,-1 0 0 0 0,1 0 0 0 0,0 0 0 0 0,0 0 0 0 0,7-3 0 0 0,-9 5 1 0 0,0 1 0 0 0,1-1 1 0 0,-1 1-1 0 0,0-1 1 0 0,1 1-1 0 0,-1 0 0 0 0,0 0 1 0 0,1 0-1 0 0,-1 0 1 0 0,1 1-1 0 0,-1-1 0 0 0,0 0 1 0 0,1 1-1 0 0,-1 0 1 0 0,0 0-1 0 0,0-1 0 0 0,0 1 1 0 0,1 0-1 0 0,-1 1 1 0 0,0-1-1 0 0,0 0 0 0 0,0 1 1 0 0,-1-1-1 0 0,1 1 1 0 0,0-1-1 0 0,0 1 0 0 0,1 2 1 0 0,6 7 13 0 0,0 1 0 0 0,-1 0 0 0 0,0 0 0 0 0,-1 0 0 0 0,0 1 0 0 0,-1 0 0 0 0,-1 1 0 0 0,0-1 0 0 0,5 22 0 0 0,-1 8 56 0 0,7 79 0 0 0,-11 141 149 0 0,-6-167-452 0 0,-8 2-2554 0 0,3-82 1053 0 0,4-14 1374 0 0,-3 7-894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39.572"/>
    </inkml:context>
    <inkml:brush xml:id="br0">
      <inkml:brushProperty name="width" value="0.1" units="cm"/>
      <inkml:brushProperty name="height" value="0.1" units="cm"/>
    </inkml:brush>
  </inkml:definitions>
  <inkml:trace contextRef="#ctx0" brushRef="#br0">23 530 7741 0 0,'-18'-58'2073'0'0,"15"53"-1140"0"0,1 1 661 0 0,9-5-888 0 0,6-1-768 0 0,0 0 1 0 0,1 1 0 0 0,0 1 0 0 0,1 0 0 0 0,-1 1 0 0 0,31-10 0 0 0,-26 9-164 0 0,309-120-4217 0 0,-322 126 4441 0 0,1-1 0 0 0,-1 0 0 0 0,0 0 0 0 0,6-5-1 0 0,-11 8 40 0 0,-1-1-1 0 0,1 1 1 0 0,0-1-1 0 0,0 1 0 0 0,-1-1 1 0 0,1 1-1 0 0,0-1 1 0 0,-1 1-1 0 0,1-1 0 0 0,0 0 1 0 0,-1 1-1 0 0,1-1 1 0 0,-1 0-1 0 0,0 0 0 0 0,1 1 1 0 0,-1-1-1 0 0,1 0 0 0 0,-1 0 1 0 0,0 0-1 0 0,0 1 1 0 0,1-1-1 0 0,-1 0 0 0 0,0 0 1 0 0,0 0-1 0 0,0 0 1 0 0,0 0-1 0 0,0 1 0 0 0,0-1 1 0 0,0 0-1 0 0,0 0 1 0 0,0 0-1 0 0,-1 0 0 0 0,1 0 1 0 0,0 1-1 0 0,-1-1 0 0 0,1 0 1 0 0,0 0-1 0 0,-1 0 1 0 0,1 1-1 0 0,-1-1 0 0 0,1 0 1 0 0,-1 0-1 0 0,-7-6 1233 0 0,6 5-1080 0 0,1 1-1 0 0,-1 0 0 0 0,1 0 1 0 0,0 0-1 0 0,-1-1 1 0 0,1 1-1 0 0,0-1 1 0 0,0 1-1 0 0,0-1 1 0 0,0 0-1 0 0,0 1 1 0 0,0-1-1 0 0,0 0 0 0 0,0-2 1 0 0,9 13 11 0 0,23 95-179 0 0,21 134-1 0 0,-43-173-5 0 0,0 115 0 0 0,-22-237-108 0 0,-2-55-252 0 0,9 60 205 0 0,-1-4 0 0 0,-5-29 49 0 0,4-1 0 0 0,3-116 1 0 0,5 196 88 0 0,1-5 6 0 0,0 0 0 0 0,0 1 0 0 0,4-16 0 0 0,-4 23-6 0 0,0 1 1 0 0,-1 0-1 0 0,1 0 0 0 0,0-1 1 0 0,0 1-1 0 0,0 0 0 0 0,0 0 1 0 0,1 0-1 0 0,-1 0 1 0 0,1 0-1 0 0,-1 1 0 0 0,1-1 1 0 0,-1 0-1 0 0,1 1 0 0 0,0-1 1 0 0,0 1-1 0 0,0 0 0 0 0,0-1 1 0 0,0 1-1 0 0,0 0 0 0 0,0 0 1 0 0,3-1-1 0 0,4 0-2 0 0,0 0 0 0 0,0 1 0 0 0,1 0 0 0 0,-1 1 0 0 0,0 0 0 0 0,1 0 0 0 0,-1 1 0 0 0,0 0 0 0 0,0 0 0 0 0,0 1 0 0 0,1 0 0 0 0,-2 1 0 0 0,1 0 0 0 0,10 5 0 0 0,-14-5 20 0 0,-1-1 0 0 0,1 1-1 0 0,-1 0 1 0 0,0 0 0 0 0,0 0 0 0 0,0 0-1 0 0,-1 1 1 0 0,1-1 0 0 0,-1 1-1 0 0,1 0 1 0 0,-1 0 0 0 0,-1 1 0 0 0,1-1-1 0 0,0 0 1 0 0,-1 1 0 0 0,0 0 0 0 0,0-1-1 0 0,-1 1 1 0 0,1 0 0 0 0,-1 0-1 0 0,0 0 1 0 0,0 0 0 0 0,-1 0 0 0 0,1 0-1 0 0,-1 0 1 0 0,0 1 0 0 0,-1 4 0 0 0,0-3 8 0 0,-1 1 0 0 0,0 0 0 0 0,0-1 0 0 0,-1 1 0 0 0,0-1 0 0 0,0 0 0 0 0,0 0 0 0 0,-1 0 0 0 0,0 0 1 0 0,-1-1-1 0 0,1 0 0 0 0,-1 0 0 0 0,-10 10 0 0 0,3-5-380 0 0,0-1 1 0 0,0-1-1 0 0,-1 0 0 0 0,-1 0 0 0 0,-26 12 1 0 0,3-8-1866 0 0,23-10 771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0.207"/>
    </inkml:context>
    <inkml:brush xml:id="br0">
      <inkml:brushProperty name="width" value="0.1" units="cm"/>
      <inkml:brushProperty name="height" value="0.1" units="cm"/>
    </inkml:brush>
  </inkml:definitions>
  <inkml:trace contextRef="#ctx0" brushRef="#br0">67 449 8561 0 0,'0'-1'16'0'0,"-1"0"1"0"0,1 0-1 0 0,0-1 1 0 0,0 1-1 0 0,-1 0 0 0 0,1 0 1 0 0,-1 0-1 0 0,1 0 1 0 0,-1 0-1 0 0,0 0 1 0 0,1 0-1 0 0,-1 0 0 0 0,0 0 1 0 0,0 0-1 0 0,0 0 1 0 0,0 0-1 0 0,0 0 1 0 0,0 1-1 0 0,0-1 0 0 0,-1-1 1 0 0,1 2 3 0 0,1 0 1 0 0,-1-1 0 0 0,1 1-1 0 0,-1 0 1 0 0,0 0-1 0 0,1-1 1 0 0,-1 1 0 0 0,1 0-1 0 0,-1 0 1 0 0,1 0-1 0 0,-1 0 1 0 0,1 0-1 0 0,-1 0 1 0 0,0 0 0 0 0,1 0-1 0 0,-1 0 1 0 0,1 0-1 0 0,-1 0 1 0 0,1 0-1 0 0,-1 1 1 0 0,1-1 0 0 0,-1 0-1 0 0,0 0 1 0 0,1 1-1 0 0,-1-1 1 0 0,1 0-1 0 0,-1 0 1 0 0,1 1 0 0 0,0-1-1 0 0,-1 1 1 0 0,1-1-1 0 0,-1 0 1 0 0,1 1-1 0 0,0-1 1 0 0,-1 1 0 0 0,1-1-1 0 0,0 1 1 0 0,-1-1-1 0 0,1 1 1 0 0,0-1-1 0 0,0 1 1 0 0,0-1 0 0 0,-1 1-1 0 0,1-1 1 0 0,0 1-1 0 0,0 0 1 0 0,-2 10 68 0 0,0 0 1 0 0,0 1-1 0 0,1-1 1 0 0,1 0-1 0 0,0 1 1 0 0,3 21-1 0 0,19 69 383 0 0,-6-31-287 0 0,-8-44-146 0 0,-6-22-34 0 0,0 1 0 0 0,-1-1 0 0 0,0 1-1 0 0,1 0 1 0 0,-1 6 0 0 0,-4-13-2 0 0,0-1 0 0 0,1 1-1 0 0,-1-1 1 0 0,0 0-1 0 0,1 0 1 0 0,-1 0 0 0 0,1 0-1 0 0,0 0 1 0 0,0 0-1 0 0,-2-3 1 0 0,-3-8 0 0 0,1 0 0 0 0,1 0 1 0 0,0-1-1 0 0,1 1 0 0 0,1-1 0 0 0,-3-16 0 0 0,-4-89 68 0 0,7 68-5 0 0,0-32 366 0 0,11-143 0 0 0,-7 217-395 0 0,0-1 0 0 0,1 1-1 0 0,0-1 1 0 0,0 1 0 0 0,1 0-1 0 0,1 0 1 0 0,-1 0-1 0 0,1 0 1 0 0,9-13 0 0 0,-9 17-13 0 0,-1 0 0 0 0,1 1 1 0 0,0-1-1 0 0,0 1 1 0 0,1 0-1 0 0,-1 1 1 0 0,1-1-1 0 0,0 1 0 0 0,0 0 1 0 0,0 0-1 0 0,0 0 1 0 0,0 1-1 0 0,1-1 1 0 0,-1 2-1 0 0,1-1 0 0 0,11-2 1 0 0,-7 3 0 0 0,0 0 0 0 0,0 1 0 0 0,0-1 0 0 0,0 2 1 0 0,0 0-1 0 0,-1 0 0 0 0,1 1 0 0 0,0 0 0 0 0,0 0 0 0 0,-1 1 1 0 0,1 1-1 0 0,-1 0 0 0 0,12 6 0 0 0,-15-6-13 0 0,0 0 0 0 0,0 0 1 0 0,-1 0-1 0 0,1 0 0 0 0,-1 1 0 0 0,0 0 1 0 0,0 0-1 0 0,-1 0 0 0 0,0 1 0 0 0,0-1 1 0 0,0 1-1 0 0,0 0 0 0 0,-1 0 0 0 0,0 1 1 0 0,0-1-1 0 0,-1 1 0 0 0,0-1 1 0 0,0 1-1 0 0,0 0 0 0 0,0 7 0 0 0,-2-3-2 0 0,0-1 1 0 0,-1 0-1 0 0,0 0 0 0 0,-1 0 0 0 0,0 0 1 0 0,0 0-1 0 0,-1 0 0 0 0,0 0 0 0 0,-1-1 1 0 0,0 0-1 0 0,-1 0 0 0 0,1 0 0 0 0,-2 0 0 0 0,-9 13 1 0 0,-6 3 0 0 0,0-1-1 0 0,-1 0 1 0 0,-34 26 0 0 0,30-28-11 0 0,-34 20-1 0 0,70-55-161 0 0,16-10 5 0 0,-10 12 100 0 0,1 0-1 0 0,0 0 1 0 0,0 2 0 0 0,1 0-1 0 0,1 1 1 0 0,23-6 0 0 0,-31 11 52 0 0,0 0 1 0 0,0 1 0 0 0,0 0 0 0 0,1 0 0 0 0,-1 2-1 0 0,0-1 1 0 0,1 2 0 0 0,-1-1 0 0 0,0 1-1 0 0,1 1 1 0 0,-1 0 0 0 0,16 6 0 0 0,-22-6 17 0 0,-1 0 0 0 0,1 0-1 0 0,-1 0 1 0 0,1 1 0 0 0,-1 0 0 0 0,0 0 0 0 0,0 0 0 0 0,0 1 0 0 0,0-1 0 0 0,-1 1-1 0 0,1 0 1 0 0,-1 0 0 0 0,0 0 0 0 0,0 0 0 0 0,-1 0 0 0 0,1 1 0 0 0,-1 0-1 0 0,0-1 1 0 0,0 1 0 0 0,0 0 0 0 0,-1 0 0 0 0,0 0 0 0 0,0 0 0 0 0,0 0 0 0 0,0 0-1 0 0,-1 7 1 0 0,0-3 12 0 0,0 0 0 0 0,-1 0 0 0 0,0-1-1 0 0,-1 1 1 0 0,0 0 0 0 0,0-1 0 0 0,0 1-1 0 0,-1-1 1 0 0,-1 0 0 0 0,0 0 0 0 0,0 0-1 0 0,0-1 1 0 0,-1 1 0 0 0,-8 10 0 0 0,0-5-7 0 0,1-1 1 0 0,-2 0 0 0 0,0-1-1 0 0,0 0 1 0 0,-1-2 0 0 0,0 1-1 0 0,-1-2 1 0 0,-32 14 0 0 0,34-17-47 0 0,0 0 1 0 0,0-1-1 0 0,-1-1 1 0 0,1 0-1 0 0,-1-1 1 0 0,0 0-1 0 0,1-2 1 0 0,-1 1-1 0 0,0-2 1 0 0,0 0-1 0 0,-18-3 1 0 0,28 3-117 0 0,0-1 1 0 0,0 1-1 0 0,1 0 0 0 0,-1-1 1 0 0,0 0-1 0 0,1 0 1 0 0,-1-1-1 0 0,1 1 1 0 0,0-1-1 0 0,0 0 1 0 0,0 0-1 0 0,0 0 1 0 0,0-1-1 0 0,1 1 1 0 0,-1-1-1 0 0,1 0 1 0 0,0 0-1 0 0,0 0 0 0 0,1 0 1 0 0,-1-1-1 0 0,1 1 1 0 0,0-1-1 0 0,0 1 1 0 0,0-1-1 0 0,1 0 1 0 0,-1 0-1 0 0,1 0 1 0 0,0 0-1 0 0,1 0 1 0 0,-1 0-1 0 0,1 0 1 0 0,0 0-1 0 0,1 0 1 0 0,-1 0-1 0 0,2-7 0 0 0,5-14-892 0 0,3-3-68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0.531"/>
    </inkml:context>
    <inkml:brush xml:id="br0">
      <inkml:brushProperty name="width" value="0.1" units="cm"/>
      <inkml:brushProperty name="height" value="0.1" units="cm"/>
    </inkml:brush>
  </inkml:definitions>
  <inkml:trace contextRef="#ctx0" brushRef="#br0">288 48 6189 0 0,'89'-30'1463'0'0,"-89"30"-1375"0"0,1 0 0 0 0,-1 0 0 0 0,1 0 0 0 0,0 0 0 0 0,-1 0 0 0 0,1 0 0 0 0,-1-1 1 0 0,1 1-1 0 0,-1 0 0 0 0,1 0 0 0 0,-1-1 0 0 0,0 1 0 0 0,1 0 0 0 0,-1-1 0 0 0,1 1 0 0 0,-1 0 0 0 0,0-1 0 0 0,1 1 0 0 0,-1-1 0 0 0,0 1 0 0 0,1-1 0 0 0,0 0 0 0 0,-2 1-33 0 0,1 0-1 0 0,-1-1 0 0 0,1 1 0 0 0,0 0 0 0 0,-1 0 0 0 0,1 0 0 0 0,0 0 0 0 0,-1 0 0 0 0,1 0 0 0 0,-1 0 1 0 0,1 0-1 0 0,0 0 0 0 0,-1 0 0 0 0,1 0 0 0 0,0 0 0 0 0,-1 0 0 0 0,1 0 0 0 0,-1 1 0 0 0,1-1 0 0 0,0 0 1 0 0,-1 0-1 0 0,1 0 0 0 0,0 0 0 0 0,-1 1 0 0 0,1-1 0 0 0,0 0 0 0 0,-1 0 0 0 0,1 1 0 0 0,-1-1 0 0 0,-11 9 98 0 0,1 0 0 0 0,-1 0-1 0 0,1 1 1 0 0,1 1-1 0 0,0-1 1 0 0,0 2 0 0 0,1-1-1 0 0,-11 20 1 0 0,9-13-48 0 0,2 0 0 0 0,0 1 0 0 0,1 0 1 0 0,1 0-1 0 0,-7 31 0 0 0,10-33-26 0 0,1-1 0 0 0,1 1 0 0 0,0 0 0 0 0,1-1 0 0 0,1 1 0 0 0,1 0 0 0 0,0 0 0 0 0,1-1 0 0 0,1 1 0 0 0,7 25 0 0 0,-9-38-48 0 0,1 0 0 0 0,-1-1 0 0 0,1 1 0 0 0,0-1 0 0 0,0 1 0 0 0,1-1 0 0 0,-1 0 0 0 0,0 0 0 0 0,1 0 0 0 0,0 0 0 0 0,0 0 0 0 0,0-1 0 0 0,0 1 0 0 0,0-1 0 0 0,1 0 0 0 0,-1 0 0 0 0,0 0 0 0 0,5 2 0 0 0,-2-3 1 0 0,0 1 0 0 0,-1-1 1 0 0,1 0-1 0 0,0 0 0 0 0,0-1 1 0 0,0 0-1 0 0,0 0 0 0 0,0 0 1 0 0,-1-1-1 0 0,1 0 0 0 0,7-2 1 0 0,2-1-12 0 0,1-1-1 0 0,-2-1 1 0 0,1 0 0 0 0,-1-2-1 0 0,0 1 1 0 0,0-2 0 0 0,0 1 0 0 0,14-15-1 0 0,-16 13-26 0 0,-1-1-1 0 0,0 0 1 0 0,-1-1-1 0 0,0 0 0 0 0,-1 0 1 0 0,0-1-1 0 0,-1-1 1 0 0,0 1-1 0 0,-1-1 0 0 0,-1-1 1 0 0,6-17-1 0 0,-10 22 3 0 0,1-1 1 0 0,-1 1-1 0 0,-1-1 0 0 0,0 0 0 0 0,-1 0 0 0 0,0 1 0 0 0,0-1 1 0 0,-1 0-1 0 0,-1 0 0 0 0,0 1 0 0 0,0-1 0 0 0,-1 1 1 0 0,0 0-1 0 0,-1 0 0 0 0,0 0 0 0 0,0 0 0 0 0,-8-11 0 0 0,9 15 1 0 0,-1 0 0 0 0,0 0-1 0 0,-1 0 1 0 0,0 0 0 0 0,1 0-1 0 0,-2 1 1 0 0,1 0 0 0 0,-1 0-1 0 0,0 0 1 0 0,0 1 0 0 0,0 0-1 0 0,0 0 1 0 0,-1 1 0 0 0,1-1-1 0 0,-1 1 1 0 0,0 1 0 0 0,0-1-1 0 0,0 1 1 0 0,-1 1 0 0 0,1-1-1 0 0,-12 0 1 0 0,-12 1-78 0 0,0 2 0 0 0,0 1 0 0 0,1 1 1 0 0,-38 9-1 0 0,-118 38-2354 0 0,174-47 2142 0 0,-35 10-1008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1.591"/>
    </inkml:context>
    <inkml:brush xml:id="br0">
      <inkml:brushProperty name="width" value="0.1" units="cm"/>
      <inkml:brushProperty name="height" value="0.1" units="cm"/>
    </inkml:brush>
  </inkml:definitions>
  <inkml:trace contextRef="#ctx0" brushRef="#br0">1 237 6597 0 0,'1'-1'76'0'0,"1"1"0"0"0,-1-1 0 0 0,1 1 0 0 0,-1 0 0 0 0,1 0 0 0 0,0 0 1 0 0,-1 0-1 0 0,1 0 0 0 0,-1 0 0 0 0,1 0 0 0 0,-1 0 0 0 0,2 1 0 0 0,20 0 525 0 0,26-6-600 0 0,70 3 0 0 0,-55 2 19 0 0,-13 0-21 0 0,823-2 84 0 0,-583-4-536 0 0,-286 6 361 0 0,0 0 0 0 0,0 0 0 0 0,0-1 0 0 0,0 1 0 0 0,0-1 0 0 0,0 0 0 0 0,-1-1 0 0 0,1 1 0 0 0,0-1 0 0 0,-1 0 0 0 0,1 0 0 0 0,-1 0 0 0 0,1-1 0 0 0,-1 1 0 0 0,0-1 0 0 0,0 0 0 0 0,7-7 0 0 0,-11 9 56 0 0,0 1 0 0 0,1-1-1 0 0,-1 1 1 0 0,1-1 0 0 0,-1 0 0 0 0,0 1 0 0 0,0-1-1 0 0,1 0 1 0 0,-1 1 0 0 0,0-1 0 0 0,0 0 0 0 0,0 0-1 0 0,0 1 1 0 0,0-1 0 0 0,0 0 0 0 0,0 1 0 0 0,0-1-1 0 0,0 0 1 0 0,0 0 0 0 0,0 1 0 0 0,-1-1 0 0 0,1 0 0 0 0,0 1-1 0 0,0-1 1 0 0,-1 0 0 0 0,1 1 0 0 0,0-1 0 0 0,-1 0-1 0 0,1 1 1 0 0,-1-1 0 0 0,1 1 0 0 0,0-1 0 0 0,-1 1-1 0 0,0-1 1 0 0,0 0 0 0 0,-20-12-729 0 0,5 7 608 0 0,0-1 0 0 0,1-1 0 0 0,0 0 0 0 0,0-1 0 0 0,-14-12 0 0 0,5 1 1094 0 0,1 0 0 0 0,-20-25 0 0 0,42 44-880 0 0,1 1-1 0 0,-1 0 1 0 0,0-1 0 0 0,1 1-1 0 0,-1-1 1 0 0,0 1-1 0 0,1 0 1 0 0,-1 0-1 0 0,0-1 1 0 0,0 1 0 0 0,1 0-1 0 0,-1 0 1 0 0,0 0-1 0 0,0 0 1 0 0,1 0-1 0 0,-1 0 1 0 0,0 0 0 0 0,0 0-1 0 0,1 0 1 0 0,-1 0-1 0 0,0 0 1 0 0,1 0 0 0 0,-4 2 938 0 0,14-5-27 0 0,-8 3-915 0 0,0-1 1 0 0,-1 1 0 0 0,1 0-1 0 0,0 0 1 0 0,0 0-1 0 0,-1 0 1 0 0,1 1 0 0 0,0-1-1 0 0,0 0 1 0 0,-1 1 0 0 0,1-1-1 0 0,0 1 1 0 0,-1 0 0 0 0,1 0-1 0 0,-1-1 1 0 0,1 1 0 0 0,-1 0-1 0 0,1 0 1 0 0,2 3 0 0 0,31 27 548 0 0,-29-24-478 0 0,6 4 51 0 0,-2 0 0 0 0,0 1 0 0 0,0 0 0 0 0,-1 1 0 0 0,-1 0 0 0 0,7 15 0 0 0,-12-22-144 0 0,0 1 1 0 0,-1-1-1 0 0,0 1 1 0 0,0-1-1 0 0,-1 1 1 0 0,1 0-1 0 0,-1 8 1 0 0,-1-12-62 0 0,0 1 0 0 0,0 0 0 0 0,-1 0 0 0 0,1-1 0 0 0,-1 1 0 0 0,0 0 0 0 0,0-1 0 0 0,0 1 0 0 0,0-1 0 0 0,-1 1 0 0 0,1-1 0 0 0,-1 0 0 0 0,-4 6 0 0 0,-40 52-3168 0 0,32-45 1957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1.240"/>
    </inkml:context>
    <inkml:brush xml:id="br0">
      <inkml:brushProperty name="width" value="0.1" units="cm"/>
      <inkml:brushProperty name="height" value="0.1" units="cm"/>
    </inkml:brush>
  </inkml:definitions>
  <inkml:trace contextRef="#ctx0" brushRef="#br0">18 30 7421 0 0,'-18'3'-106'0'0,"26"3"-37"0"0,29 5 117 0 0,7-4 38 0 0,0-3 1 0 0,53 0-1 0 0,90-11 103 0 0,276-40 171 0 0,-452 45-285 0 0,19-3-441 0 0,-24 3 66 0 0,-21 1 52 0 0,-3 1-262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2.003"/>
    </inkml:context>
    <inkml:brush xml:id="br0">
      <inkml:brushProperty name="width" value="0.1" units="cm"/>
      <inkml:brushProperty name="height" value="0.1" units="cm"/>
    </inkml:brush>
  </inkml:definitions>
  <inkml:trace contextRef="#ctx0" brushRef="#br0">805 39 5056 0 0,'-83'-15'677'0'0,"-1"4"-1"0"0,-103-2 1 0 0,186 14-674 0 0,1-1 0 0 0,-1 1 0 0 0,0-1 0 0 0,1 1 0 0 0,-1 0 0 0 0,0-1 0 0 0,1 1 0 0 0,-1 0 0 0 0,1 0 0 0 0,-1-1 0 0 0,1 1-1 0 0,-1 0 1 0 0,1 0 0 0 0,0-1 0 0 0,-1 1 0 0 0,1 0 0 0 0,0 0 0 0 0,0 0 0 0 0,0 0 0 0 0,-1 0 0 0 0,1 0 0 0 0,0-1 0 0 0,0 1 0 0 0,0 0 0 0 0,1 0 0 0 0,-1 0 0 0 0,0 1 0 0 0,2 41 203 0 0,-1-24-128 0 0,-40 483 379 0 0,13-253-331 0 0,-70 530 1529 0 0,60-523-1423 0 0,26-180-179 0 0,-86 832 139 0 0,90-785-186 0 0,-19 379 8 0 0,-24-2-8 0 0,36-402-22 0 0,-10 63-183 0 0,-3 198 0 0 0,30-201-295 0 0,27 176-1 0 0,-25-205 581 0 0,-6-128-85 0 0,1 0-1 0 0,-1-1 1 0 0,0 1-1 0 0,0 0 0 0 0,1 0 1 0 0,-1 0-1 0 0,0-1 0 0 0,1 1 1 0 0,-1 0-1 0 0,1 0 0 0 0,-1-1 1 0 0,1 1-1 0 0,-1 0 0 0 0,1-1 1 0 0,0 1-1 0 0,-1-1 0 0 0,1 1 1 0 0,0-1-1 0 0,0 1 0 0 0,-1-1 1 0 0,1 1-1 0 0,0-1 0 0 0,0 0 1 0 0,-1 1-1 0 0,1-1 0 0 0,0 0 1 0 0,0 0-1 0 0,0 1 0 0 0,0-1 1 0 0,-1 0-1 0 0,1 0 0 0 0,0 0 1 0 0,2 0-1 0 0,34-6-2 0 0,-25 4-4 0 0,420-56-29 0 0,2 20 59 0 0,-284 26 15 0 0,2868-205 1844 0 0,-1581 154-1752 0 0,-273 96-1054 0 0,-921-19-1364 0 0,-205-15 1459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3.135"/>
    </inkml:context>
    <inkml:brush xml:id="br0">
      <inkml:brushProperty name="width" value="0.1" units="cm"/>
      <inkml:brushProperty name="height" value="0.1" units="cm"/>
    </inkml:brush>
  </inkml:definitions>
  <inkml:trace contextRef="#ctx0" brushRef="#br0">182 458 7841 0 0,'-16'-11'232'0'0,"-47"-33"59"0"0,47 33 1885 0 0,13 6-1951 0 0,-10-13-132 0 0,10 13-135 0 0,2 21 17 0 0,3 136 49 0 0,24 85 80 0 0,-26-237-103 0 0,0 0-1 0 0,0 1 1 0 0,1-1 0 0 0,-1 1-1 0 0,0-1 1 0 0,0 0 0 0 0,0 1-1 0 0,0-1 1 0 0,0 0-1 0 0,0 1 1 0 0,0-1 0 0 0,1 1-1 0 0,-1-1 1 0 0,0 1 0 0 0,0-1-1 0 0,-1 0 1 0 0,1 1 0 0 0,0-1-1 0 0,0 1 1 0 0,0-1 0 0 0,0 0-1 0 0,0 1 1 0 0,0-1 0 0 0,0 1-1 0 0,-1-1 1 0 0,1 0 0 0 0,0 1-1 0 0,0-1 1 0 0,-1 0-1 0 0,1 1 1 0 0,-1-1 0 0 0,-7-12 19 0 0,-8-26 0 0 0,1-4-7 0 0,2 0 1 0 0,1-2-1 0 0,2 1 1 0 0,3-1-1 0 0,-3-48 1 0 0,8 53-28 0 0,2 0 0 0 0,2 0 0 0 0,13-71 0 0 0,-12 97 8 0 0,0 1 1 0 0,1-1 0 0 0,1 1-1 0 0,0 0 1 0 0,1 1-1 0 0,12-19 1 0 0,-13 23 1 0 0,0 0 0 0 0,0 1 0 0 0,1 0 0 0 0,0 0 0 0 0,1 0 0 0 0,-1 1 0 0 0,1 0 0 0 0,0 0 0 0 0,1 1 1 0 0,-1 0-1 0 0,11-5 0 0 0,-4 4 2 0 0,0 1 1 0 0,1 0-1 0 0,-1 1 0 0 0,1 0 1 0 0,0 1-1 0 0,0 1 1 0 0,0 0-1 0 0,0 1 0 0 0,0 1 1 0 0,0 0-1 0 0,21 5 1 0 0,-28-5 0 0 0,0 1 1 0 0,0 0-1 0 0,1 1 1 0 0,-2 0 0 0 0,1 0-1 0 0,0 1 1 0 0,-1 0-1 0 0,1 0 1 0 0,-1 1 0 0 0,0 0-1 0 0,-1 0 1 0 0,1 1-1 0 0,-1 0 1 0 0,0 0 0 0 0,0 0-1 0 0,-1 1 1 0 0,0-1-1 0 0,0 2 1 0 0,-1-1-1 0 0,1 0 1 0 0,4 13 0 0 0,-8-15 4 0 0,1 0-1 0 0,-1 1 1 0 0,0-1 0 0 0,-1 0 0 0 0,1 1 0 0 0,-1-1 0 0 0,0 0 0 0 0,-1 0-1 0 0,1 1 1 0 0,-1-1 0 0 0,0 0 0 0 0,0 0 0 0 0,-1 1 0 0 0,0-1-1 0 0,1 0 1 0 0,-2-1 0 0 0,1 1 0 0 0,0 0 0 0 0,-1-1 0 0 0,0 1 0 0 0,0-1-1 0 0,-6 6 1 0 0,-2 3 12 0 0,-2 0-1 0 0,0-1 1 0 0,0-1-1 0 0,-1 0 1 0 0,-22 13-1 0 0,-66 50 9 0 0,49-34-25 0 0,53-40 2 0 0,0 1 0 0 0,0-1 0 0 0,0 0 0 0 0,0 1 0 0 0,0-1 0 0 0,0 0 0 0 0,-1 1 0 0 0,1-1 0 0 0,0 0 0 0 0,0 1 0 0 0,0-1 1 0 0,0 0-1 0 0,0 1 0 0 0,0-1 0 0 0,0 0 0 0 0,0 1 0 0 0,1-1 0 0 0,-1 1 0 0 0,0-1 0 0 0,0 0 0 0 0,0 0 0 0 0,0 1 0 0 0,0-1 0 0 0,0 0 0 0 0,1 1 1 0 0,-1-1-1 0 0,0 0 0 0 0,0 1 0 0 0,1-1 0 0 0,-1 0 0 0 0,0 0 0 0 0,0 0 0 0 0,1 1 0 0 0,-1-1 0 0 0,0 0 0 0 0,0 0 0 0 0,1 0 0 0 0,-1 1 0 0 0,0-1 1 0 0,1 0-1 0 0,-1 0 0 0 0,0 0 0 0 0,1 0 0 0 0,-1 0 0 0 0,1 0 0 0 0,24 13 36 0 0,-14-8-17 0 0,20 11 79 0 0,1-2 0 0 0,47 15 0 0 0,-51-21-85 0 0,0 3 0 0 0,-1 0 0 0 0,0 1 0 0 0,30 19-1 0 0,-56-30-9 0 0,0 0 0 0 0,0-1 0 0 0,0 1 0 0 0,0 0 0 0 0,0-1 0 0 0,1 1 0 0 0,-1 0 0 0 0,-1 0 0 0 0,1 0 0 0 0,0 0 0 0 0,0 0 0 0 0,0 0 0 0 0,0 0 0 0 0,-1 1 0 0 0,1-1 0 0 0,-1 0 0 0 0,1 0 0 0 0,-1 1 0 0 0,1-1 0 0 0,-1 0 0 0 0,1 0 0 0 0,-1 1 0 0 0,0-1 0 0 0,0 0 0 0 0,0 1 0 0 0,0-1 0 0 0,0 0 0 0 0,0 1 0 0 0,0-1 0 0 0,0 0 0 0 0,-1 1 0 0 0,1 1 0 0 0,-2 0 21 0 0,-1 1-1 0 0,1-1 1 0 0,0 1 0 0 0,-1-1 0 0 0,0 0 0 0 0,0 0-1 0 0,0 0 1 0 0,0 0 0 0 0,-7 4 0 0 0,-8 5 11 0 0,0-1 1 0 0,-1-1-1 0 0,0-1 1 0 0,-1 0-1 0 0,0-1 1 0 0,-40 9-1 0 0,13-7-207 0 0,0-2 0 0 0,-50 2 0 0 0,84-10-98 0 0,0 1 1 0 0,1-2-1 0 0,-1 0 1 0 0,0 0-1 0 0,-24-6 1 0 0,36 6 185 0 0,0 1 0 0 0,-1-1 0 0 0,1 0-1 0 0,-1 1 1 0 0,1-1 0 0 0,0 0 0 0 0,0 0 0 0 0,-1 0 0 0 0,1 0 0 0 0,0 0-1 0 0,0 0 1 0 0,0 0 0 0 0,0 0 0 0 0,0 0 0 0 0,0-1 0 0 0,0 1 0 0 0,1 0-1 0 0,-1-1 1 0 0,0 1 0 0 0,1 0 0 0 0,-1-1 0 0 0,1 1 0 0 0,-1-1 0 0 0,1 1-1 0 0,0-1 1 0 0,0 1 0 0 0,-1-1 0 0 0,1 1 0 0 0,0-1 0 0 0,0 1 0 0 0,1-1-1 0 0,-1-1 1 0 0,2-11-783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3.493"/>
    </inkml:context>
    <inkml:brush xml:id="br0">
      <inkml:brushProperty name="width" value="0.1" units="cm"/>
      <inkml:brushProperty name="height" value="0.1" units="cm"/>
    </inkml:brush>
  </inkml:definitions>
  <inkml:trace contextRef="#ctx0" brushRef="#br0">31 43 8101 0 0,'1'-12'173'0'0,"-1"11"-78"0"0,1 0 0 0 0,-1 0 0 0 0,1-1 0 0 0,-1 1 0 0 0,0 0 0 0 0,0 0 0 0 0,0-1 0 0 0,0 1 0 0 0,0 0 0 0 0,0 0-1 0 0,0 0 1 0 0,0-1 0 0 0,0 1 0 0 0,-1 0 0 0 0,1 0 0 0 0,0-1 0 0 0,-1 1 0 0 0,1 0 0 0 0,-1 0 0 0 0,1 0 0 0 0,-1 0-1 0 0,0 0 1 0 0,-1-2 0 0 0,2 3 181 0 0,-4 53-52 0 0,5 92 1 0 0,2-46-249 0 0,-3-81-501 0 0,-1 0 1 0 0,0-1-1 0 0,-1 1 1 0 0,-5 19-1 0 0,7-36 441 0 0,-1-1 1 0 0,1 1-1 0 0,0 0 1 0 0,0-1-1 0 0,-1 1 0 0 0,1 0 1 0 0,-1-1-1 0 0,1 1 0 0 0,0 0 1 0 0,-1-1-1 0 0,1 1 0 0 0,-1-1 1 0 0,0 1-1 0 0,1-1 1 0 0,-1 1-1 0 0,1-1 0 0 0,-1 1 1 0 0,0-1-1 0 0,0 1 0 0 0,-4 1-892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3.860"/>
    </inkml:context>
    <inkml:brush xml:id="br0">
      <inkml:brushProperty name="width" value="0.1" units="cm"/>
      <inkml:brushProperty name="height" value="0.1" units="cm"/>
    </inkml:brush>
  </inkml:definitions>
  <inkml:trace contextRef="#ctx0" brushRef="#br0">20 335 5268 0 0,'-6'-37'284'0'0,"-1"-57"-1"0"0,5 49 27 0 0,1 37-226 0 0,1-1 0 0 0,0 1 0 0 0,1-1-1 0 0,-1 1 1 0 0,2 0 0 0 0,-1 0 0 0 0,1-1 0 0 0,0 1-1 0 0,1 0 1 0 0,5-11 0 0 0,-6 16-58 0 0,0-1 1 0 0,1 0 0 0 0,-1 1-1 0 0,1-1 1 0 0,0 1-1 0 0,0 0 1 0 0,0 0-1 0 0,0 0 1 0 0,0 1 0 0 0,1-1-1 0 0,-1 1 1 0 0,1-1-1 0 0,0 1 1 0 0,0 0-1 0 0,0 1 1 0 0,0-1 0 0 0,0 1-1 0 0,0-1 1 0 0,0 1-1 0 0,0 1 1 0 0,9-2-1 0 0,0 0 97 0 0,1 1-1 0 0,0 1 1 0 0,0 0-1 0 0,-1 0 1 0 0,1 2-1 0 0,0-1 1 0 0,23 7-1 0 0,-25-4-54 0 0,-1-1-26 0 0,0 0 0 0 0,-1 0 0 0 0,1 1 0 0 0,-1 1 1 0 0,0-1-1 0 0,0 2 0 0 0,0-1 0 0 0,-1 1 0 0 0,0 1 0 0 0,15 13 0 0 0,-19-14-31 0 0,0 0 0 0 0,0 0 0 0 0,0 1 0 0 0,-1 0 0 0 0,0 0 0 0 0,0 0-1 0 0,0 0 1 0 0,-1 1 0 0 0,-1-1 0 0 0,1 1 0 0 0,-1 0 0 0 0,0 0 0 0 0,-1 0 0 0 0,0 0 0 0 0,0 0 0 0 0,-1 0-1 0 0,0 0 1 0 0,0 0 0 0 0,-1 0 0 0 0,0 0 0 0 0,0 0 0 0 0,-1 0 0 0 0,0 0 0 0 0,0-1 0 0 0,-1 1-1 0 0,0-1 1 0 0,0 1 0 0 0,-1-1 0 0 0,0 0 0 0 0,0 0 0 0 0,-1-1 0 0 0,0 1 0 0 0,0-1 0 0 0,-10 10 0 0 0,-1-3 12 0 0,0-1 1 0 0,-1-1 0 0 0,0 0 0 0 0,-1-1 0 0 0,-36 14-1 0 0,11-8-165 0 0,-66 14-1 0 0,103-28 52 0 0,3-1-17 0 0,-1 0 0 0 0,1 0 0 0 0,-1 0-1 0 0,1 0 1 0 0,-1-1 0 0 0,0 1-1 0 0,1-1 1 0 0,-1 0 0 0 0,1 0-1 0 0,-1 0 1 0 0,0-1 0 0 0,1 1 0 0 0,-1-1-1 0 0,1 0 1 0 0,-1 0 0 0 0,-5-2-1 0 0,5-3-595 0 0,3-3-104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4.188"/>
    </inkml:context>
    <inkml:brush xml:id="br0">
      <inkml:brushProperty name="width" value="0.1" units="cm"/>
      <inkml:brushProperty name="height" value="0.1" units="cm"/>
    </inkml:brush>
  </inkml:definitions>
  <inkml:trace contextRef="#ctx0" brushRef="#br0">184 27 8229 0 0,'24'-13'521'0'0,"-19"4"137"0"0,-5 9-624 0 0,-1 0 1 0 0,1-1 0 0 0,0 1 0 0 0,-1-1-1 0 0,1 1 1 0 0,-1 0 0 0 0,1-1-1 0 0,-1 1 1 0 0,1 0 0 0 0,0 0 0 0 0,-1-1-1 0 0,1 1 1 0 0,-1 0 0 0 0,1 0-1 0 0,-1 0 1 0 0,1-1 0 0 0,-1 1 0 0 0,0 0-1 0 0,1 0 1 0 0,-1 0 0 0 0,1 0-1 0 0,-1 0 1 0 0,0 0 0 0 0,-5 1 50 0 0,-1 0-1 0 0,1 1 1 0 0,0 0 0 0 0,0 0-1 0 0,0 0 1 0 0,1 0-1 0 0,-1 1 1 0 0,-8 5 0 0 0,5-3-59 0 0,0 0-1 0 0,1 0 0 0 0,-1 1-1 0 0,1 0 1 0 0,0 1 0 0 0,1 0 0 0 0,0 0 0 0 0,0 1-1 0 0,0-1 1 0 0,1 2 0 0 0,0-1 0 0 0,1 1 0 0 0,-1-1-1 0 0,2 2 1 0 0,-1-1 0 0 0,-5 18 0 0 0,6-11 72 0 0,0 0 0 0 0,0 0 0 0 0,2 1 0 0 0,0-1-1 0 0,1 0 1 0 0,1 1 0 0 0,0-1 0 0 0,1 1 0 0 0,4 19 0 0 0,-3-27-69 0 0,0-1 0 0 0,1 0 0 0 0,0 0 0 0 0,0 0 0 0 0,1 0 0 0 0,0-1-1 0 0,1 1 1 0 0,-1-1 0 0 0,1 0 0 0 0,1 0 0 0 0,-1-1 0 0 0,1 1 0 0 0,1-1 0 0 0,-1 0 0 0 0,1-1 0 0 0,13 9-1 0 0,-15-11-104 0 0,0 0 0 0 0,1 0-1 0 0,0 0 1 0 0,-1-1 0 0 0,1 0-1 0 0,0 0 1 0 0,0 0 0 0 0,0-1 0 0 0,0 0-1 0 0,1 0 1 0 0,-1 0 0 0 0,0-1-1 0 0,0 0 1 0 0,0 0 0 0 0,1-1-1 0 0,-1 0 1 0 0,0 0 0 0 0,0 0-1 0 0,0-1 1 0 0,0 1 0 0 0,0-2-1 0 0,0 1 1 0 0,10-6 0 0 0,-11 4-123 0 0,0 1 0 0 0,-1 0 1 0 0,1-1-1 0 0,-1 0 1 0 0,0 0-1 0 0,0 0 0 0 0,0-1 1 0 0,0 1-1 0 0,-1-1 0 0 0,0 0 1 0 0,0 0-1 0 0,0 0 1 0 0,-1 0-1 0 0,4-9 0 0 0,-5 10 135 0 0,0 0-1 0 0,-1 0 0 0 0,1-1 0 0 0,-1 1 1 0 0,0 0-1 0 0,0 0 0 0 0,0 0 0 0 0,0 0 1 0 0,-1 0-1 0 0,1-1 0 0 0,-1 1 1 0 0,0 0-1 0 0,-1 0 0 0 0,1 1 0 0 0,-1-1 1 0 0,1 0-1 0 0,-1 0 0 0 0,0 1 0 0 0,-1-1 1 0 0,1 1-1 0 0,-3-4 0 0 0,-14-13 137 0 0,-1 1 0 0 0,0 0 0 0 0,-1 2-1 0 0,-1 0 1 0 0,-1 1 0 0 0,0 2 0 0 0,-38-18-1 0 0,61 32-75 0 0,0 0 0 0 0,0 0 0 0 0,0 0 0 0 0,0 0 0 0 0,0 0 0 0 0,0 0 0 0 0,0 0 0 0 0,0-1 0 0 0,0 1 0 0 0,1 0 0 0 0,-1 0 0 0 0,0 0 0 0 0,0 0 0 0 0,0 0 0 0 0,0 0 0 0 0,0 0-1 0 0,0 0 1 0 0,0 0 0 0 0,0 0 0 0 0,0 0 0 0 0,0 0 0 0 0,0 0 0 0 0,0 0 0 0 0,0 0 0 0 0,0-1 0 0 0,0 1 0 0 0,0 0 0 0 0,0 0 0 0 0,0 0 0 0 0,1 0 0 0 0,-1 0 0 0 0,0 0 0 0 0,0 0 0 0 0,0 0 0 0 0,0 0 0 0 0,0-1-1 0 0,0 1 1 0 0,-1 0 0 0 0,1 0 0 0 0,0 0 0 0 0,0 0 0 0 0,0 0 0 0 0,0 0 0 0 0,0 0 0 0 0,0 0 0 0 0,0 0 0 0 0,0 0 0 0 0,0 0 0 0 0,0-1 0 0 0,0 1 0 0 0,0 0 0 0 0,0 0 0 0 0,0 0 0 0 0,0 0 0 0 0,0 0 0 0 0,0 0-1 0 0,0 0 1 0 0,-1 0 0 0 0,1 0 0 0 0,16-3-103 0 0,22 1-99 0 0,-36 2 169 0 0,128-9-2290 0 0,-100 5 1765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4.511"/>
    </inkml:context>
    <inkml:brush xml:id="br0">
      <inkml:brushProperty name="width" value="0.1" units="cm"/>
      <inkml:brushProperty name="height" value="0.1" units="cm"/>
    </inkml:brush>
  </inkml:definitions>
  <inkml:trace contextRef="#ctx0" brushRef="#br0">1 193 5789 0 0,'0'-1'32'0'0,"0"1"-1"0"0,1 0 1 0 0,-1 0 0 0 0,0 0 0 0 0,1-1 0 0 0,-1 1 0 0 0,0 0 0 0 0,1-1 0 0 0,-1 1 0 0 0,0 0 0 0 0,1-1 0 0 0,-1 1 0 0 0,0 0 0 0 0,0-1 0 0 0,0 1 0 0 0,1 0 0 0 0,-1-1 0 0 0,0 1 0 0 0,0-1 0 0 0,0 1 0 0 0,0 0 0 0 0,0-1 0 0 0,0 1 0 0 0,0-1 0 0 0,0 1 0 0 0,0-1 0 0 0,0 1 0 0 0,0-1 0 0 0,-2-18 1025 0 0,1 17-763 0 0,0 1-1 0 0,1-1 1 0 0,0 0 0 0 0,-1 0 0 0 0,1 1 0 0 0,0-1-1 0 0,0 0 1 0 0,0 0 0 0 0,0 1 0 0 0,0-1-1 0 0,1 0 1 0 0,-1 0 0 0 0,1-2 0 0 0,1 49 683 0 0,13 287-1685 0 0,-15-330 507 0 0,0 0 1 0 0,0 1-1 0 0,0-1 0 0 0,0 0 0 0 0,0 0 1 0 0,-1 0-1 0 0,1 1 0 0 0,0-1 1 0 0,-1 0-1 0 0,0 0 0 0 0,0 0 0 0 0,-1 3 1 0 0,-5-24-4584 0 0,4-123 2681 0 0,2-75 5879 0 0,1 210-3720 0 0,1 0 0 0 0,0-1 0 0 0,0 1 1 0 0,1 0-1 0 0,0 0 0 0 0,0 0 0 0 0,1 0 0 0 0,-1 0 0 0 0,2 0 0 0 0,-1 0 0 0 0,1 1 0 0 0,0 0 0 0 0,0 0 0 0 0,0 0 0 0 0,1 0 0 0 0,0 1 0 0 0,0-1 0 0 0,1 1 0 0 0,-1 1 0 0 0,1-1 1 0 0,0 1-1 0 0,1 0 0 0 0,-1 0 0 0 0,1 1 0 0 0,-1 0 0 0 0,1 0 0 0 0,0 0 0 0 0,0 1 0 0 0,0 0 0 0 0,1 0 0 0 0,-1 1 0 0 0,0 0 0 0 0,1 0 0 0 0,10 1 0 0 0,-10 1-98 0 0,0 0-1 0 0,0 0 1 0 0,0 0-1 0 0,0 1 1 0 0,-1 0-1 0 0,1 1 1 0 0,-1 0-1 0 0,1 0 0 0 0,-1 1 1 0 0,8 4-1 0 0,-12-6-44 0 0,0 0 1 0 0,-1 0-1 0 0,1 1 0 0 0,0-1 0 0 0,-1 1 0 0 0,1-1 1 0 0,-1 1-1 0 0,0 0 0 0 0,0 0 0 0 0,0 0 0 0 0,1 3 1 0 0,-2-4-20 0 0,0 0 1 0 0,-1 0 0 0 0,1 0 0 0 0,-1 0 0 0 0,1 0-1 0 0,-1 1 1 0 0,0-1 0 0 0,0 0 0 0 0,0 0 0 0 0,0 0-1 0 0,0 0 1 0 0,-1 0 0 0 0,1 1 0 0 0,-1-1 0 0 0,1 0 0 0 0,-1 0-1 0 0,0 0 1 0 0,0 0 0 0 0,-1 2 0 0 0,-4 9-587 0 0</inkml:trace>
  <inkml:trace contextRef="#ctx0" brushRef="#br0" timeOffset="1">76 300 5481 0 0,'-3'2'95'0'0,"-8"6"162"0"0,10-8-226 0 0,1 0-1 0 0,0 0 1 0 0,0 1 0 0 0,0-1 0 0 0,0 0-1 0 0,0 0 1 0 0,0 0 0 0 0,0 0-1 0 0,-1 0 1 0 0,1 0 0 0 0,0 1-1 0 0,0-1 1 0 0,0 0 0 0 0,0 0 0 0 0,-1 0-1 0 0,1 0 1 0 0,0 0 0 0 0,0 0-1 0 0,0 0 1 0 0,-1 0 0 0 0,1 0 0 0 0,0 0-1 0 0,0 0 1 0 0,0 0 0 0 0,-1 0-1 0 0,1 0 1 0 0,0 0 0 0 0,0 0-1 0 0,0 0 1 0 0,-1 0 0 0 0,1 0 0 0 0,0 0-1 0 0,0 0 1 0 0,0 0 0 0 0,-1 0-1 0 0,1 0 1 0 0,0 0 0 0 0,0 0 0 0 0,0-1-1 0 0,0 1 1 0 0,-1 0 0 0 0,1 0 39 0 0,1-1 1 0 0,-1 1 0 0 0,0-1-1 0 0,0 1 1 0 0,0 0 0 0 0,1-1-1 0 0,-1 1 1 0 0,0 0 0 0 0,0 0-1 0 0,1-1 1 0 0,-1 1 0 0 0,0 0-1 0 0,1-1 1 0 0,-1 1 0 0 0,0 0-1 0 0,1 0 1 0 0,-1 0 0 0 0,0-1-1 0 0,1 1 1 0 0,-1 0 0 0 0,1 0-1 0 0,-1 0 1 0 0,0 0-1 0 0,1 0 1 0 0,-1 0 0 0 0,1 0-1 0 0,-1 0 1 0 0,0 0 0 0 0,1 0-1 0 0,-1 0 1 0 0,1 0 0 0 0,-1 0-1 0 0,1 0 1 0 0,-1 0 0 0 0,0 0-1 0 0,1 1 1 0 0,19 3 1017 0 0,-17-4-826 0 0,19 4 511 0 0,30 1 0 0 0,21 4-1676 0 0,-38-5-825 0 0,-14-1 519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8:45.608"/>
    </inkml:context>
    <inkml:brush xml:id="br0">
      <inkml:brushProperty name="width" value="0.1" units="cm"/>
      <inkml:brushProperty name="height" value="0.1" units="cm"/>
    </inkml:brush>
  </inkml:definitions>
  <inkml:trace contextRef="#ctx0" brushRef="#br0">1476 106 8037 0 0,'-2'-2'68'0'0,"0"0"0"0"0,-1 0-1 0 0,1 0 1 0 0,-1 1 0 0 0,0-1 0 0 0,1 1 0 0 0,-1 0 0 0 0,0 0 0 0 0,0 0 0 0 0,1 0 0 0 0,-1 0 0 0 0,-5 0-1 0 0,79-4 425 0 0,-52 3-494 0 0,42-4-160 0 0,390-43-858 0 0,-434 47 1000 0 0,59-9-43 0 0,126-1 0 0 0,-191 12 74 0 0,-6 0 9 0 0,-1 0 0 0 0,1 0-1 0 0,-1 0 1 0 0,1 0 0 0 0,-1 1 0 0 0,9 2 0 0 0,-13-2 5 0 0,1-1 1 0 0,-1 1-1 0 0,1 0 1 0 0,-1 0-1 0 0,1 0 1 0 0,-1 0-1 0 0,1-1 1 0 0,-1 1-1 0 0,0 0 1 0 0,1 0-1 0 0,-1 0 1 0 0,0 0-1 0 0,0 0 1 0 0,0 0-1 0 0,0 0 1 0 0,0 0-1 0 0,0 0 1 0 0,0 0-1 0 0,0 0 1 0 0,0 0-1 0 0,0 0 1 0 0,0 0-1 0 0,-1-1 1 0 0,1 1-1 0 0,-1 1 1 0 0,-10 30 501 0 0,7-23-384 0 0,0 7-20 0 0,0 0 1 0 0,0 1 0 0 0,2-1 0 0 0,0 1 0 0 0,1-1 0 0 0,0 1 0 0 0,2 0 0 0 0,1 16-1 0 0,6 16 344 0 0,18 64-1 0 0,-11-57-160 0 0,14 60 103 0 0,28 124 246 0 0,-15-49-352 0 0,-10-49-103 0 0,31 134 186 0 0,-41-186-288 0 0,59 278 96 0 0,-64-269-153 0 0,7 176-1 0 0,-52 233 12 0 0,9-130-67 0 0,15-232 15 0 0,1-105 6 0 0,-2 0 0 0 0,-2 0 0 0 0,-2-1 0 0 0,-2 0 0 0 0,-18 44 0 0 0,12-26-31 0 0,-12 67-1 0 0,11-44 12 0 0,-4 11 13 0 0,-37 92 0 0 0,54-171 1 0 0,-14 34 10 0 0,3 1 1 0 0,1 1-1 0 0,-10 64 0 0 0,22-78-13 0 0,4 56 0 0 0,0-69 7 0 0,0 0 0 0 0,-1 1 0 0 0,-1-1 1 0 0,-1 0-1 0 0,-2 1 0 0 0,-8 34 0 0 0,-40 70-7 0 0,17-48-1 0 0,-10 25-1 0 0,33-69 11 0 0,-3-1 0 0 0,-18 32 0 0 0,31-63-6 0 0,0-1 1 0 0,-1 1-1 0 0,0-1 1 0 0,0 0 0 0 0,1 0-1 0 0,-1 0 1 0 0,0 0-1 0 0,-1 0 1 0 0,1-1-1 0 0,0 0 1 0 0,0 1 0 0 0,-1-1-1 0 0,1 0 1 0 0,0-1-1 0 0,-5 1 1 0 0,-17 7-8 0 0,4 2 9 0 0,-28 18 0 0 0,-1 0 6 0 0,15-13-15 0 0,24-11 10 0 0,1 0 0 0 0,0 1 1 0 0,-11 6-1 0 0,16-7-2 0 0,0-1 1 0 0,0 0-1 0 0,0 0 0 0 0,-1-1 0 0 0,1 0 0 0 0,-1 0 0 0 0,1 0 0 0 0,-1-1 0 0 0,-11 2 0 0 0,5-2 1 0 0,0-1-1 0 0,0-1 0 0 0,-22-3 0 0 0,-94-9-97 0 0,-176 6 0 0 0,101 5 70 0 0,-225-6-130 0 0,2 30 123 0 0,171 19-1654 0 0,196-30 443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0.577"/>
    </inkml:context>
    <inkml:brush xml:id="br0">
      <inkml:brushProperty name="width" value="0.1" units="cm"/>
      <inkml:brushProperty name="height" value="0.1" units="cm"/>
    </inkml:brush>
  </inkml:definitions>
  <inkml:trace contextRef="#ctx0" brushRef="#br0">5 35 13537 0 0,'-1'-1'185'0'0,"1"0"0"0"0,-1-1-1 0 0,1 1 1 0 0,-1-1 0 0 0,1 1 0 0 0,0 0-1 0 0,-1-1 1 0 0,1 1 0 0 0,0-1-1 0 0,0 1 1 0 0,0-1 0 0 0,0 1 0 0 0,0-1-1 0 0,0 1 1 0 0,1-1 0 0 0,-1 1-1 0 0,0-1 1 0 0,1 1 0 0 0,-1-1 0 0 0,2-1-1 0 0,-1 2-145 0 0,-1 1 0 0 0,1 0 0 0 0,-1 0 0 0 0,1-1 0 0 0,0 1-1 0 0,-1 0 1 0 0,1 0 0 0 0,-1 0 0 0 0,1 0 0 0 0,0 0 0 0 0,-1 0 0 0 0,1 0 0 0 0,0 0-1 0 0,-1 0 1 0 0,1 0 0 0 0,0 0 0 0 0,-1 0 0 0 0,1 0 0 0 0,-1 1 0 0 0,1-1 0 0 0,0 0-1 0 0,-1 0 1 0 0,1 1 0 0 0,-1-1 0 0 0,1 0 0 0 0,-1 1 0 0 0,1-1 0 0 0,-1 0 0 0 0,1 1-1 0 0,-1-1 1 0 0,1 1 0 0 0,-1-1 0 0 0,0 1 0 0 0,1-1 0 0 0,-1 1 0 0 0,0-1 0 0 0,1 1-1 0 0,-1 0 1 0 0,0-1 0 0 0,0 1 0 0 0,1-1 0 0 0,-1 1 0 0 0,0 0 0 0 0,0-1-1 0 0,0 1 1 0 0,0 0 0 0 0,9 40-333 0 0,-8-30 440 0 0,6 40-89 0 0,0 64-1 0 0,0-1-1398 0 0,-6-110 838 0 0,-1 1 1 0 0,1 0 0 0 0,-1 0 0 0 0,0-1-1 0 0,-1 1 1 0 0,1 0 0 0 0,-1-1-1 0 0,0 1 1 0 0,0 0 0 0 0,0-1 0 0 0,-4 7-1 0 0,3-6-1129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0.913"/>
    </inkml:context>
    <inkml:brush xml:id="br0">
      <inkml:brushProperty name="width" value="0.1" units="cm"/>
      <inkml:brushProperty name="height" value="0.1" units="cm"/>
    </inkml:brush>
  </inkml:definitions>
  <inkml:trace contextRef="#ctx0" brushRef="#br0">12 73 8729 0 0,'-10'-70'1328'0'0,"9"68"-719"0"0,1 9-655 0 0,1 13-715 0 0,1-13 447 0 0,1 0 1 0 0,-1 0-1 0 0,1 0 0 0 0,0 0 0 0 0,1 0 1 0 0,6 9-1 0 0,31 39-1509 0 0,-39-54 1761 0 0,15 19-630 0 0,-1-1-22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2.097"/>
    </inkml:context>
    <inkml:brush xml:id="br0">
      <inkml:brushProperty name="width" value="0.1" units="cm"/>
      <inkml:brushProperty name="height" value="0.1" units="cm"/>
    </inkml:brush>
  </inkml:definitions>
  <inkml:trace contextRef="#ctx0" brushRef="#br0">43 11 6597 0 0,'-9'-1'1802'0'0,"21"-8"595"0"0,-11 9-2367 0 0,1-1 1 0 0,0 1-1 0 0,-1 0 0 0 0,1 0 1 0 0,0 0-1 0 0,-1 0 1 0 0,1 0-1 0 0,0 1 0 0 0,-1-1 1 0 0,1 0-1 0 0,0 1 1 0 0,-1-1-1 0 0,1 1 1 0 0,2 1-1 0 0,21 9 11 0 0,-8-1 6 0 0,-1 2 0 0 0,0-1 0 0 0,0 2 0 0 0,18 20 0 0 0,10 7 267 0 0,-41-37-269 0 0,1 0-1 0 0,-1 0 1 0 0,1 1 0 0 0,-1-1-1 0 0,0 1 1 0 0,0 0-1 0 0,3 6 1 0 0,-5-9-25 0 0,-1 1 0 0 0,1 0 1 0 0,-1-1-1 0 0,1 1 1 0 0,-1 0-1 0 0,1-1 0 0 0,-1 1 1 0 0,0 0-1 0 0,0 0 0 0 0,0 0 1 0 0,0-1-1 0 0,0 1 0 0 0,0 0 1 0 0,-1 0-1 0 0,1-1 1 0 0,0 1-1 0 0,-1 0 0 0 0,0 0 1 0 0,1-1-1 0 0,-1 1 0 0 0,0-1 1 0 0,-2 4-1 0 0,-3 5-24 0 0,-1-1 0 0 0,-1 0 0 0 0,0 0 0 0 0,0-1 0 0 0,-1 0 0 0 0,0 0-1 0 0,0-1 1 0 0,-1 0 0 0 0,-12 7 0 0 0,0-3-541 0 0,0-1-1 0 0,0-1 0 0 0,-37 10 1 0 0,14-6-698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1.251"/>
    </inkml:context>
    <inkml:brush xml:id="br0">
      <inkml:brushProperty name="width" value="0.1" units="cm"/>
      <inkml:brushProperty name="height" value="0.1" units="cm"/>
    </inkml:brush>
  </inkml:definitions>
  <inkml:trace contextRef="#ctx0" brushRef="#br0">0 288 5360 0 0,'4'8'213'0'0,"3"7"57"0"0,-7-14-178 0 0,0-1-1 0 0,1 0 1 0 0,-1 1-1 0 0,0-1 1 0 0,0 0-1 0 0,1 1 0 0 0,-1-1 1 0 0,0 0-1 0 0,1 0 1 0 0,-1 1-1 0 0,0-1 1 0 0,1 0-1 0 0,-1 0 1 0 0,0 0-1 0 0,1 1 0 0 0,-1-1 1 0 0,1 0-1 0 0,-1 0 1 0 0,0 0-1 0 0,1 0 1 0 0,-1 0-1 0 0,1 0 1 0 0,-1 0-1 0 0,0 0 1 0 0,1 0-1 0 0,-1 0 0 0 0,1 0 1 0 0,-1 0-1 0 0,1 0 1 0 0,1 0 138 0 0,-1 1-1 0 0,1 0 1 0 0,-1-1 0 0 0,1 1 0 0 0,-1 0 0 0 0,1 0-1 0 0,-1 0 1 0 0,1 0 0 0 0,-1 0 0 0 0,0 0 0 0 0,0 1 0 0 0,0-1-1 0 0,1 0 1 0 0,-1 1 0 0 0,0-1 0 0 0,-1 0 0 0 0,1 1-1 0 0,1 2 1 0 0,23 40-663 0 0,-23-40 678 0 0,5 10-204 0 0,0 0 1 0 0,-1 0 0 0 0,-1 1 0 0 0,6 28-1 0 0,-9-35-24 0 0,-1 0 0 0 0,0 0 0 0 0,0 0-1 0 0,-1 0 1 0 0,0 0 0 0 0,-1 0-1 0 0,0 1 1 0 0,0-1 0 0 0,-1 0-1 0 0,-4 15 1 0 0,19-101 628 0 0,19-41-674 0 0,-26 104 18 0 0,0-1 0 0 0,1 2 0 0 0,0-1 0 0 0,1 1 0 0 0,16-21 0 0 0,-24 35 10 0 0,0-1-1 0 0,1 0 1 0 0,-1 1 0 0 0,1-1-1 0 0,0 0 1 0 0,-1 1 0 0 0,1-1-1 0 0,-1 0 1 0 0,1 1-1 0 0,0-1 1 0 0,-1 1 0 0 0,1-1-1 0 0,0 1 1 0 0,0-1-1 0 0,-1 1 1 0 0,1 0 0 0 0,0-1-1 0 0,0 1 1 0 0,0 0-1 0 0,0 0 1 0 0,-1 0 0 0 0,1 0-1 0 0,0-1 1 0 0,0 1 0 0 0,1 0-1 0 0,-1 1 2 0 0,0-1-1 0 0,0 1 1 0 0,-1 0-1 0 0,1-1 1 0 0,0 1-1 0 0,0 0 1 0 0,0-1-1 0 0,-1 1 1 0 0,1 0 0 0 0,-1 0-1 0 0,1 0 1 0 0,0 0-1 0 0,-1-1 1 0 0,1 1-1 0 0,-1 0 1 0 0,0 0-1 0 0,1 2 1 0 0,2 4 9 0 0,-2 1 0 0 0,1 0 0 0 0,-1 0 0 0 0,1 10 1 0 0,-5 173-1852 0 0,6-159-1037 0 0,-3-23 1724 0 0</inkml:trace>
  <inkml:trace contextRef="#ctx0" brushRef="#br0" timeOffset="1">424 47 9773 0 0,'0'-6'39'0'0,"-1"2"53"0"0,1 0 0 0 0,0 0 0 0 0,0 1 0 0 0,1-1 0 0 0,-1 0 0 0 0,1 0 0 0 0,0 0 0 0 0,2-5 0 0 0,-4 16 281 0 0,1 0 1 0 0,-1 0-1 0 0,2 0 0 0 0,-1 0 0 0 0,2 8 0 0 0,0 17-89 0 0,-3 86 886 0 0,6 199-755 0 0,-5-250-5380 0 0,0-58 3655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1.596"/>
    </inkml:context>
    <inkml:brush xml:id="br0">
      <inkml:brushProperty name="width" value="0.1" units="cm"/>
      <inkml:brushProperty name="height" value="0.1" units="cm"/>
    </inkml:brush>
  </inkml:definitions>
  <inkml:trace contextRef="#ctx0" brushRef="#br0">1 167 8365 0 0,'5'-14'517'0'0,"1"1"0"0"0,1 0 1 0 0,0 0-1 0 0,1 1 0 0 0,16-20 0 0 0,-19 24-97 0 0,-1 3-294 0 0,0 1 0 0 0,1-1 0 0 0,-1 1 0 0 0,1 0 0 0 0,0 1 0 0 0,0-1 0 0 0,0 1 0 0 0,0 0 0 0 0,0 0 0 0 0,1 0 1 0 0,9-3-1 0 0,-3 3-678 0 0,0-1 0 0 0,0 2 0 0 0,0 0 0 0 0,22-1 1 0 0,-21 3-786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2.090"/>
    </inkml:context>
    <inkml:brush xml:id="br0">
      <inkml:brushProperty name="width" value="0.1" units="cm"/>
      <inkml:brushProperty name="height" value="0.1" units="cm"/>
    </inkml:brush>
  </inkml:definitions>
  <inkml:trace contextRef="#ctx0" brushRef="#br0">80 138 5360 0 0,'0'0'4332'0'0,"11"-11"-4044"0"0,34-32 48 0 0,-34 32 1547 0 0,-3-1-1536 0 0,27-37 12 0 0,-27 37 1420 0 0,-21 18-1704 0 0,-42 15-39 0 0,52-20-31 0 0,1 0 0 0 0,-1 1 0 0 0,0-1 0 0 0,0 1 1 0 0,1 0-1 0 0,-1 0 0 0 0,0 0 0 0 0,1 0 0 0 0,0 0 0 0 0,-4 4 0 0 0,-68 64 27 0 0,57-54-7 0 0,14-8 6 0 0,1 22-1 0 0,1-23-103 0 0,3-7 63 0 0,-1 0 0 0 0,1 0 0 0 0,0 0-1 0 0,-1 0 1 0 0,1 0 0 0 0,0 0 0 0 0,0 1 0 0 0,-1-1 0 0 0,1 0 0 0 0,0 1-1 0 0,-1 0 1 0 0,1-1 0 0 0,-1 1 0 0 0,4 1 0 0 0,9 4-3 0 0,29-5-105 0 0,42-7 61 0 0,-71 3 25 0 0,-13 3 18 0 0,-1 0 1 0 0,1-1-1 0 0,0 1 1 0 0,-1 0-1 0 0,1 0 1 0 0,-1 0-1 0 0,1-1 1 0 0,0 1-1 0 0,-1 0 1 0 0,1 0-1 0 0,0 0 1 0 0,-1 0-1 0 0,1 0 1 0 0,-1 0-1 0 0,1 0 1 0 0,0 0-1 0 0,-1 0 0 0 0,1 1 1 0 0,0-1-1 0 0,-1 0 1 0 0,1 0-1 0 0,-1 0 1 0 0,1 1-1 0 0,-1-1 1 0 0,1 0-1 0 0,-1 1 1 0 0,1-1-1 0 0,-1 0 1 0 0,1 1-1 0 0,-1-1 1 0 0,1 1-1 0 0,-1-1 1 0 0,1 1-1 0 0,-1-1 1 0 0,0 1-1 0 0,1-1 1 0 0,-1 1-1 0 0,0-1 1 0 0,1 1-1 0 0,-1-1 1 0 0,0 1-1 0 0,0 0 0 0 0,0-1 1 0 0,1 1-1 0 0,-1 0 1 0 0,20 54-590 0 0,-15-41-121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2.445"/>
    </inkml:context>
    <inkml:brush xml:id="br0">
      <inkml:brushProperty name="width" value="0.1" units="cm"/>
      <inkml:brushProperty name="height" value="0.1" units="cm"/>
    </inkml:brush>
  </inkml:definitions>
  <inkml:trace contextRef="#ctx0" brushRef="#br0">145 144 8893 0 0,'2'-16'-18'0'0,"0"3"128"0"0,-1-1 0 0 0,0 1 0 0 0,-2-15 0 0 0,1 25 20 0 0,0-1 0 0 0,-1 1 1 0 0,1 0-1 0 0,-1 0 0 0 0,0-1 0 0 0,0 1 0 0 0,0 0 1 0 0,-1 0-1 0 0,1 0 0 0 0,-1 0 0 0 0,0 0 0 0 0,1 0 0 0 0,-1 1 1 0 0,0-1-1 0 0,-1 1 0 0 0,1-1 0 0 0,-4-3 0 0 0,5 6-105 0 0,0 0 0 0 0,0-1 0 0 0,1 1 0 0 0,-1-1 0 0 0,0 1 0 0 0,0 0 0 0 0,0 0-1 0 0,0 0 1 0 0,0-1 0 0 0,0 1 0 0 0,1 0 0 0 0,-1 0 0 0 0,0 0 0 0 0,0 0 0 0 0,0 0 0 0 0,0 1-1 0 0,0-1 1 0 0,0 0 0 0 0,0 0 0 0 0,1 0 0 0 0,-1 1 0 0 0,0-1 0 0 0,0 1 0 0 0,0-1-1 0 0,0 0 1 0 0,1 1 0 0 0,-1 0 0 0 0,0-1 0 0 0,1 1 0 0 0,-1-1 0 0 0,0 1 0 0 0,0 1 0 0 0,-21 27-87 0 0,18-23 101 0 0,-5 8-31 0 0,0 1 1 0 0,1 0-1 0 0,1 1 0 0 0,0 0 0 0 0,1 0 1 0 0,1 0-1 0 0,-4 19 0 0 0,7-22 8 0 0,-1 1 1 0 0,2-1-1 0 0,0 1 0 0 0,1 0 1 0 0,0-1-1 0 0,1 1 0 0 0,0 0 1 0 0,1-1-1 0 0,5 20 0 0 0,-6-30-26 0 0,0-1-1 0 0,-1 1 0 0 0,1 0 0 0 0,0-1 0 0 0,1 1 0 0 0,-1 0 1 0 0,0-1-1 0 0,1 0 0 0 0,-1 1 0 0 0,1-1 0 0 0,0 0 0 0 0,0 0 0 0 0,0 0 1 0 0,0 0-1 0 0,0 0 0 0 0,0 0 0 0 0,0 0 0 0 0,1-1 0 0 0,-1 1 0 0 0,1-1 1 0 0,-1 0-1 0 0,1 0 0 0 0,-1 0 0 0 0,1 0 0 0 0,0 0 0 0 0,0 0 0 0 0,-1-1 1 0 0,1 1-1 0 0,0-1 0 0 0,0 0 0 0 0,0 0 0 0 0,-1 0 0 0 0,1 0 0 0 0,4-1 1 0 0,1-1-292 0 0,-1 0 0 0 0,0-1 0 0 0,0 0 0 0 0,0 0 0 0 0,0 0 0 0 0,0-1 0 0 0,0 0 1 0 0,-1 0-1 0 0,0 0 0 0 0,0-1 0 0 0,9-10 0 0 0,1 0-814 0 0,1-1-91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2.784"/>
    </inkml:context>
    <inkml:brush xml:id="br0">
      <inkml:brushProperty name="width" value="0.1" units="cm"/>
      <inkml:brushProperty name="height" value="0.1" units="cm"/>
    </inkml:brush>
  </inkml:definitions>
  <inkml:trace contextRef="#ctx0" brushRef="#br0">22 108 6753 0 0,'-1'-9'124'0'0,"0"0"1"0"0,1 0-1 0 0,0-1 1 0 0,1-9-1 0 0,0-10 640 0 0,-5 7 1049 0 0,25 361 544 0 0,-18-302-2207 0 0,5 36-551 0 0,3 77-4068 0 0,-11-132 3253 0 0</inkml:trace>
  <inkml:trace contextRef="#ctx0" brushRef="#br0" timeOffset="1">1 439 7709 0 0,'0'-12'88'0'0,"6"-1"88"0"0,5 4 80 0 0,-5-1 4 0 0,1 6 16 0 0,1-4-8 0 0,3 3-4 0 0,4-5 8 0 0,-2 5-96 0 0,0-3-124 0 0,4 2-188 0 0,0 5-240 0 0,3-4-252 0 0,-1 2-228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8.698"/>
    </inkml:context>
    <inkml:brush xml:id="br0">
      <inkml:brushProperty name="width" value="0.1" units="cm"/>
      <inkml:brushProperty name="height" value="0.1" units="cm"/>
    </inkml:brush>
  </inkml:definitions>
  <inkml:trace contextRef="#ctx0" brushRef="#br0">41 206 5881 0 0,'0'-1'61'0'0,"-1"1"1"0"0,1 0-1 0 0,-1 0 1 0 0,1-1 0 0 0,-1 1-1 0 0,1 0 1 0 0,0 0-1 0 0,-1-1 1 0 0,1 1 0 0 0,-1 0-1 0 0,1 0 1 0 0,-1 0 0 0 0,1 0-1 0 0,-1 0 1 0 0,0 0-1 0 0,1 0 1 0 0,-1 0 0 0 0,1 0-1 0 0,-1 0 1 0 0,1 0-1 0 0,-1 0 1 0 0,1 0 0 0 0,-1 0-1 0 0,1 0 1 0 0,-1 0 0 0 0,1 1-1 0 0,-1-1 1 0 0,1 0-1 0 0,-1 0 1 0 0,1 1 0 0 0,0-1-1 0 0,-1 1 1 0 0,-21 8 2666 0 0,22-9-2714 0 0,0 0 1 0 0,0 0 0 0 0,0 0 0 0 0,-1 0 0 0 0,1 1-1 0 0,0-1 1 0 0,0 0 0 0 0,0 0 0 0 0,0 0 0 0 0,0 0 0 0 0,0 0-1 0 0,-1 0 1 0 0,1 0 0 0 0,0 0 0 0 0,0 0 0 0 0,0 0-1 0 0,0 1 1 0 0,0-1 0 0 0,0 0 0 0 0,0 0 0 0 0,0 0-1 0 0,0 0 1 0 0,0 0 0 0 0,0 0 0 0 0,0 1 0 0 0,0-1-1 0 0,0 0 1 0 0,0 0 0 0 0,0 0 0 0 0,0 0 0 0 0,0 0-1 0 0,0 1 1 0 0,0-1 0 0 0,0 0 0 0 0,0 0 0 0 0,0 0-1 0 0,0 0 1 0 0,0 0 0 0 0,0 1 0 0 0,0-1 0 0 0,0 0-1 0 0,0 0 1 0 0,0 0 0 0 0,0 0 0 0 0,0 0 0 0 0,0 0-1 0 0,0 0 1 0 0,0 1 0 0 0,1-1 0 0 0,-1 0 0 0 0,0 0 0 0 0,0 0-1 0 0,0 0 1 0 0,0 0 0 0 0,0 0 0 0 0,0 0 0 0 0,0 0-1 0 0,1 0 1 0 0,-1 0 0 0 0,0 0 0 0 0,11 5 200 0 0,-7-4-37 0 0,9 3-46 0 0,0 0 1 0 0,1-1-1 0 0,-1 0 0 0 0,1-1 1 0 0,-1-1-1 0 0,1 0 0 0 0,15-1 1 0 0,1 1 1 0 0,394-6 451 0 0,-254-1-516 0 0,1015-9 58 0 0,-141 3-12 0 0,-3-32 422 0 0,-736 20 652 0 0,393-81 0 0 0,-693 105-1049 0 0,0-2 1 0 0,0 1-1 0 0,0 0 1 0 0,0-1-1 0 0,-1 0 1 0 0,6-3 0 0 0,-10 5-125 0 0,0 0 0 0 0,0 0 1 0 0,0 0-1 0 0,0-1 0 0 0,0 1 1 0 0,0 0-1 0 0,0 0 0 0 0,0-1 1 0 0,1 1-1 0 0,-1 0 1 0 0,0 0-1 0 0,0-1 0 0 0,0 1 1 0 0,0 0-1 0 0,0 0 0 0 0,-1-1 1 0 0,1 1-1 0 0,0 0 0 0 0,0 0 1 0 0,0-1-1 0 0,0 1 0 0 0,0 0 1 0 0,0 0-1 0 0,0 0 0 0 0,0-1 1 0 0,0 1-1 0 0,-1 0 0 0 0,1 0 1 0 0,0 0-1 0 0,0-1 1 0 0,0 1-1 0 0,0 0 0 0 0,-1 0 1 0 0,1 0-1 0 0,0 0 0 0 0,0-1 1 0 0,0 1-1 0 0,-1 0 0 0 0,1 0 1 0 0,0 0-1 0 0,0 0 0 0 0,-1 0 1 0 0,1 0-1 0 0,0 0 0 0 0,0 0 1 0 0,0 0-1 0 0,-1 0 0 0 0,1 0 1 0 0,0 0-1 0 0,0 0 1 0 0,-1 0-1 0 0,-13-5 274 0 0,-8 1-260 0 0,1 1-1 0 0,-1 1 1 0 0,-37 2-1 0 0,-66 11-1823 0 0,120-11 1681 0 0,-12 3-1253 0 0,-33 8 0 0 0,7 4-3607 0 0,34-13 3294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9.056"/>
    </inkml:context>
    <inkml:brush xml:id="br0">
      <inkml:brushProperty name="width" value="0.1" units="cm"/>
      <inkml:brushProperty name="height" value="0.1" units="cm"/>
    </inkml:brush>
  </inkml:definitions>
  <inkml:trace contextRef="#ctx0" brushRef="#br0">101 44 8861 0 0,'-12'-12'396'0'0,"10"9"-216"0"0,-1 1-1 0 0,1-1 1 0 0,0 1-1 0 0,-1-1 1 0 0,1 1-1 0 0,-1 0 1 0 0,0 0-1 0 0,0 0 1 0 0,0 1-1 0 0,0-1 1 0 0,0 1-1 0 0,0 0 0 0 0,0-1 1 0 0,0 1-1 0 0,-1 1 1 0 0,1-1-1 0 0,-5 0 1 0 0,6 1-146 0 0,1 0 0 0 0,0 0 0 0 0,-1 0 0 0 0,1 0-1 0 0,0 0 1 0 0,0 1 0 0 0,-1-1 0 0 0,1 0 0 0 0,0 1 0 0 0,0-1 0 0 0,-1 1 0 0 0,1 0 0 0 0,0-1 0 0 0,0 1 0 0 0,0 0 0 0 0,0 0 0 0 0,0 0-1 0 0,0-1 1 0 0,0 1 0 0 0,0 0 0 0 0,0 0 0 0 0,0 0 0 0 0,1 1 0 0 0,-1-1 0 0 0,0 0 0 0 0,1 0 0 0 0,-1 0 0 0 0,1 1 0 0 0,-1-1 0 0 0,1 0-1 0 0,0 0 1 0 0,-1 1 0 0 0,1-1 0 0 0,0 0 0 0 0,0 1 0 0 0,0-1 0 0 0,0 0 0 0 0,0 1 0 0 0,0-1 0 0 0,0 0 0 0 0,1 2 0 0 0,0 1 91 0 0,1-1 0 0 0,-1 1 0 0 0,1-1 0 0 0,0 1 0 0 0,0-1 0 0 0,0 0 1 0 0,0 1-1 0 0,0-1 0 0 0,1 0 0 0 0,0-1 0 0 0,-1 1 0 0 0,1 0 0 0 0,0-1 0 0 0,6 4 1 0 0,6 3 422 0 0,31 16 1 0 0,-33-19-426 0 0,37 19 318 0 0,94 62 0 0 0,-134-80-432 0 0,2 1 30 0 0,-1 1 0 0 0,1 0 0 0 0,-2 0 0 0 0,1 1 0 0 0,9 13 0 0 0,-18-21-25 0 0,0 1 0 0 0,0-1 0 0 0,0 1 0 0 0,-1 0 0 0 0,0 0 0 0 0,1 0 0 0 0,-1 0 0 0 0,0 0 0 0 0,0 0 0 0 0,-1 0 0 0 0,1 0 0 0 0,-1 0 0 0 0,1 1 0 0 0,-1-1 0 0 0,0 0 0 0 0,0 0 0 0 0,0 0 0 0 0,-1 1 0 0 0,1-1 0 0 0,-1 0 0 0 0,0 0 0 0 0,0 0 0 0 0,0 0 0 0 0,0 0-1 0 0,0 0 1 0 0,-1 0 0 0 0,1 0 0 0 0,-4 3 0 0 0,-2 3-15 0 0,0 0 0 0 0,0-1 0 0 0,-1 0 0 0 0,0 0 0 0 0,0-1 0 0 0,-1 0 0 0 0,0-1 0 0 0,-17 10 0 0 0,-10 2-713 0 0,-40 15 0 0 0,52-23 132 0 0,-25 9-800 0 0,-3-1-400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3.784"/>
    </inkml:context>
    <inkml:brush xml:id="br0">
      <inkml:brushProperty name="width" value="0.1" units="cm"/>
      <inkml:brushProperty name="height" value="0.1" units="cm"/>
    </inkml:brush>
  </inkml:definitions>
  <inkml:trace contextRef="#ctx0" brushRef="#br0">446 194 7005 0 0,'0'0'1908'0'0,"2"-11"-1261"0"0,8-38-21 0 0,9-54 1979 0 0,-18 98-2911 0 0,-12-3 3933 0 0,-28-6-3640 0 0,30 10-58 0 0,-5 8-16 0 0,-42 10-13 0 0,42-10 11 0 0,-1 5-78 0 0,-43 31 87 0 0,57-39 76 0 0,0 0 0 0 0,0-1 0 0 0,0 1 0 0 0,0 0-1 0 0,1 0 1 0 0,-1 0 0 0 0,0 0 0 0 0,0 0 0 0 0,1-1-1 0 0,-1 1 1 0 0,0 1 0 0 0,1-1 0 0 0,-1 0 0 0 0,1 0-1 0 0,0 0 1 0 0,-1 0 0 0 0,1 1 0 0 0,4 9-47 0 0,-2-8 31 0 0,6 14 6 0 0,2 0 0 0 0,0 0 0 0 0,1-2 1 0 0,0 1-1 0 0,2-1 0 0 0,-1-1 0 0 0,23 20 1 0 0,13 14-7 0 0,-47-47 13 0 0,0 0 1 0 0,-1 0-1 0 0,1 0 1 0 0,0-1-1 0 0,0 1 1 0 0,-1 0-1 0 0,1 0 1 0 0,0 0-1 0 0,-1 0 1 0 0,1 0-1 0 0,-1 0 0 0 0,1 0 1 0 0,-1 0-1 0 0,0 1 1 0 0,1-1-1 0 0,-1 0 1 0 0,0 0-1 0 0,0 0 1 0 0,0 0-1 0 0,0 0 1 0 0,0 1-1 0 0,0-1 1 0 0,0 0-1 0 0,0 0 1 0 0,0 0-1 0 0,-1 0 1 0 0,1 0-1 0 0,0 0 1 0 0,-1 1-1 0 0,1-1 1 0 0,-1 0-1 0 0,1 0 1 0 0,-1 0-1 0 0,1 0 0 0 0,-1-1 1 0 0,0 1-1 0 0,0 0 1 0 0,1 0-1 0 0,-1 0 1 0 0,0 0-1 0 0,0-1 1 0 0,0 1-1 0 0,0 0 1 0 0,-2 0-1 0 0,-5 4-18 0 0,0-1-1 0 0,-1 0 0 0 0,1 0 0 0 0,-15 3 1 0 0,13-4 29 0 0,-13 4-111 0 0,-1-1 0 0 0,0-1-1 0 0,0-1 1 0 0,0-1 0 0 0,0-1-1 0 0,0-1 1 0 0,0-1 0 0 0,-33-5-1 0 0,48 3-213 0 0,0 1 0 0 0,0-2-1 0 0,1 1 1 0 0,-1-1-1 0 0,-11-6 1 0 0,18 8 166 0 0,0 0 1 0 0,0 0-1 0 0,0 0 0 0 0,0 0 0 0 0,1 0 1 0 0,-1-1-1 0 0,0 1 0 0 0,1 0 0 0 0,-1-1 1 0 0,1 1-1 0 0,0-1 0 0 0,-1 0 0 0 0,1 0 1 0 0,0 1-1 0 0,0-1 0 0 0,0 0 0 0 0,0 0 1 0 0,0 0-1 0 0,1 0 0 0 0,-1 0 0 0 0,0 0 1 0 0,1 0-1 0 0,0 0 0 0 0,-1 0 0 0 0,1 0 1 0 0,0-1-1 0 0,0 1 0 0 0,0-2 0 0 0,4-10-969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4.197"/>
    </inkml:context>
    <inkml:brush xml:id="br0">
      <inkml:brushProperty name="width" value="0.1" units="cm"/>
      <inkml:brushProperty name="height" value="0.1" units="cm"/>
    </inkml:brush>
  </inkml:definitions>
  <inkml:trace contextRef="#ctx0" brushRef="#br0">30 112 8729 0 0,'-2'10'584'0'0,"0"0"1"0"0,1 1-1 0 0,0-1 0 0 0,0 1 1 0 0,3 20-1 0 0,7 79-79 0 0,-6-87-218 0 0,32 258-582 0 0,-34-280 232 0 0,-1 0 1 0 0,0-1-1 0 0,0 1 1 0 0,1 0-1 0 0,-1 0 1 0 0,0 0-1 0 0,0 0 1 0 0,0-1-1 0 0,0 1 1 0 0,0 0-1 0 0,0 0 1 0 0,-1 0 0 0 0,1 0-1 0 0,0-1 1 0 0,0 1-1 0 0,-1 0 1 0 0,1 0-1 0 0,0 0 1 0 0,-1-1-1 0 0,0 2 1 0 0,1-2 7 0 0,-1 0 0 0 0,1 0 0 0 0,-1 0 0 0 0,1 0 1 0 0,-1 0-1 0 0,1 0 0 0 0,-1 0 0 0 0,1 0 0 0 0,-1 0 1 0 0,1 0-1 0 0,-1 0 0 0 0,1-1 0 0 0,-1 1 1 0 0,1 0-1 0 0,-1 0 0 0 0,1 0 0 0 0,0-1 0 0 0,-1 1 1 0 0,1 0-1 0 0,-1-1 0 0 0,1 1 0 0 0,0 0 0 0 0,-1-1 1 0 0,1 0-1 0 0,-3-2-88 0 0,0 0 1 0 0,0 0-1 0 0,0-1 0 0 0,1 0 1 0 0,0 1-1 0 0,-1-1 0 0 0,-1-5 1 0 0,-6-27 268 0 0,2-1 1 0 0,1 0 0 0 0,2-1-1 0 0,1 0 1 0 0,2 1 0 0 0,2-1-1 0 0,1 0 1 0 0,2 0-1 0 0,2 1 1 0 0,17-66 0 0 0,-18 89-42 0 0,1 0 0 0 0,10-23 0 0 0,-13 34-77 0 0,-1 0-1 0 0,1 0 1 0 0,-1 0-1 0 0,1 0 1 0 0,0 0 0 0 0,0 0-1 0 0,1 1 1 0 0,-1-1-1 0 0,1 1 1 0 0,-1-1 0 0 0,1 1-1 0 0,0 0 1 0 0,-1 0-1 0 0,1 0 1 0 0,0 0-1 0 0,1 1 1 0 0,4-3 0 0 0,-6 4-11 0 0,1 0 1 0 0,-1 0 0 0 0,1 0 0 0 0,-1 1 0 0 0,1-1 0 0 0,-1 0-1 0 0,0 1 1 0 0,1 0 0 0 0,-1 0 0 0 0,0 0 0 0 0,1 0-1 0 0,-1 0 1 0 0,0 0 0 0 0,0 0 0 0 0,0 1 0 0 0,0-1-1 0 0,0 1 1 0 0,0-1 0 0 0,-1 1 0 0 0,1 0 0 0 0,0 0 0 0 0,-1 0-1 0 0,1 0 1 0 0,1 4 0 0 0,2 1 3 0 0,-1 0 0 0 0,0 1-1 0 0,0 0 1 0 0,-1 0 0 0 0,4 15 0 0 0,-4-12 36 0 0,-1 0 0 0 0,-1 0 0 0 0,0 0 0 0 0,0 1 0 0 0,-1-1 0 0 0,-1 0 0 0 0,0 0 1 0 0,0 0-1 0 0,-6 21 0 0 0,5-26-30 0 0,0-1 0 0 0,0 1 1 0 0,0 0-1 0 0,-1-1 0 0 0,0 0 0 0 0,0 1 1 0 0,-1-1-1 0 0,1 0 0 0 0,-1-1 0 0 0,0 1 1 0 0,0-1-1 0 0,-1 1 0 0 0,1-1 0 0 0,-1-1 0 0 0,0 1 1 0 0,0-1-1 0 0,-1 1 0 0 0,1-2 0 0 0,-10 5 1 0 0,13-6-95 0 0,0 0 0 0 0,-1-1 0 0 0,1 1 1 0 0,-1-1-1 0 0,1 1 0 0 0,-1-1 0 0 0,1 0 1 0 0,-1 0-1 0 0,1 0 0 0 0,-5-1 0 0 0,6 1-14 0 0,0-1 1 0 0,0 1-1 0 0,0 0 0 0 0,0 0 0 0 0,0-1 0 0 0,0 1 0 0 0,0-1 1 0 0,0 1-1 0 0,1-1 0 0 0,-1 0 0 0 0,0 1 0 0 0,0-1 1 0 0,0 0-1 0 0,1 1 0 0 0,-1-1 0 0 0,0 0 0 0 0,1 0 0 0 0,-1 0 1 0 0,1 1-1 0 0,-1-1 0 0 0,1 0 0 0 0,-1 0 0 0 0,1 0 0 0 0,-1 0 1 0 0,1 0-1 0 0,0 0 0 0 0,0 0 0 0 0,-1-2 0 0 0,1-8-959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4.584"/>
    </inkml:context>
    <inkml:brush xml:id="br0">
      <inkml:brushProperty name="width" value="0.1" units="cm"/>
      <inkml:brushProperty name="height" value="0.1" units="cm"/>
    </inkml:brush>
  </inkml:definitions>
  <inkml:trace contextRef="#ctx0" brushRef="#br0">1 260 8693 0 0,'1'0'6'0'0,"0"-1"0"0"0,-1 1 1 0 0,1 0-1 0 0,0 0 0 0 0,0-1 0 0 0,0 1 1 0 0,0 0-1 0 0,-1 0 0 0 0,1 0 0 0 0,0 0 1 0 0,0 0-1 0 0,0 0 0 0 0,0 0 0 0 0,0 0 0 0 0,-1 1 1 0 0,1-1-1 0 0,0 0 0 0 0,0 0 0 0 0,0 1 1 0 0,0-1-1 0 0,-1 0 0 0 0,1 1 0 0 0,1 0 1 0 0,-1 1 104 0 0,-1 0 0 0 0,1-1 0 0 0,-1 1 0 0 0,1 0 0 0 0,-1-1 0 0 0,0 1 0 0 0,0 0 0 0 0,0 0 0 0 0,0-1 0 0 0,0 4-1 0 0,0 3 351 0 0,2 64 1016 0 0,0 37-901 0 0,-3-96-598 0 0,1-3-317 0 0,-1-1 1 0 0,0 1-1 0 0,0 0 0 0 0,-1-1 1 0 0,-5 15-1 0 0,5-7-2536 0 0</inkml:trace>
  <inkml:trace contextRef="#ctx0" brushRef="#br0" timeOffset="1">29 1 6001 0 0,'-2'1'0'0'0,"2"3"0"0"0,-2 6-4 0 0,-1 0 0 0 0,1 1-60 0 0,-2 3-68 0 0,2 2-92 0 0,2 1-93 0 0,0 2-111 0 0,2-2-112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6.962"/>
    </inkml:context>
    <inkml:brush xml:id="br0">
      <inkml:brushProperty name="width" value="0.1" units="cm"/>
      <inkml:brushProperty name="height" value="0.1" units="cm"/>
    </inkml:brush>
  </inkml:definitions>
  <inkml:trace contextRef="#ctx0" brushRef="#br0">205 29 9129 0 0,'1'0'1'0'0,"-1"-1"1"0"0,0 0-1 0 0,0 0 1 0 0,1 0-1 0 0,-1 1 1 0 0,0-1-1 0 0,0 0 1 0 0,0 0-1 0 0,0 0 1 0 0,0 0-1 0 0,0 1 1 0 0,0-1-1 0 0,0 0 1 0 0,-1 0-1 0 0,1 0 1 0 0,0 0-1 0 0,0 1 1 0 0,-1-1-1 0 0,1 0 1 0 0,0 0-1 0 0,-1 1 1 0 0,1-1-1 0 0,-1 0 1 0 0,1 0 0 0 0,-1 1-1 0 0,0-2 1 0 0,0 1 20 0 0,-1 1 1 0 0,1-1 0 0 0,-1 0 0 0 0,1 0 0 0 0,0 1 0 0 0,-1-1 0 0 0,1 1 0 0 0,-1-1-1 0 0,0 1 1 0 0,1 0 0 0 0,-1 0 0 0 0,1-1 0 0 0,-1 1 0 0 0,1 0 0 0 0,-1 0 0 0 0,0 1 0 0 0,-1-1-1 0 0,-2 1-10 0 0,1 0-1 0 0,-1 1 0 0 0,1-1 1 0 0,-1 1-1 0 0,-7 5 0 0 0,1 0 1 0 0,0 0 0 0 0,0 1 0 0 0,-15 15 0 0 0,18-15 30 0 0,0 2 1 0 0,0-1-1 0 0,1 1 0 0 0,0 0 1 0 0,1 1-1 0 0,0-1 0 0 0,1 1 1 0 0,0 1-1 0 0,-5 14 0 0 0,9-21-11 0 0,-1-1 1 0 0,1 1-1 0 0,0-1 0 0 0,0 1 0 0 0,1 0 0 0 0,-1-1 0 0 0,1 1 0 0 0,0 0 0 0 0,0-1 0 0 0,1 1 0 0 0,-1 0 0 0 0,1-1 0 0 0,0 1 1 0 0,0-1-1 0 0,1 1 0 0 0,-1-1 0 0 0,1 1 0 0 0,0-1 0 0 0,0 0 0 0 0,1 0 0 0 0,-1 0 0 0 0,1 0 0 0 0,0 0 0 0 0,0-1 1 0 0,0 1-1 0 0,7 5 0 0 0,-5-7 12 0 0,-1 1 0 0 0,0-1 1 0 0,1-1-1 0 0,-1 1 0 0 0,1-1 0 0 0,0 0 1 0 0,-1 0-1 0 0,1 0 0 0 0,0 0 0 0 0,0-1 1 0 0,0 0-1 0 0,7-1 0 0 0,8 0 85 0 0,30-7-1 0 0,-38 6-103 0 0,-1-2 0 0 0,0 1 1 0 0,0-1-1 0 0,0-1 0 0 0,0 0 0 0 0,-1-1 0 0 0,0 0 0 0 0,0 0 0 0 0,-1-1 1 0 0,0-1-1 0 0,0 1 0 0 0,11-13 0 0 0,-16 15-26 0 0,0 0-1 0 0,0 0 1 0 0,0-1 0 0 0,-1 1-1 0 0,0-1 1 0 0,0 0 0 0 0,-1 0-1 0 0,1 0 1 0 0,-1 0 0 0 0,2-10 0 0 0,-4 11-13 0 0,1 0 1 0 0,-1 1 0 0 0,0-1-1 0 0,0 0 1 0 0,-1 0 0 0 0,1 0 0 0 0,-1 1-1 0 0,0-1 1 0 0,0 0 0 0 0,-1 0-1 0 0,1 1 1 0 0,-1-1 0 0 0,0 1 0 0 0,-1 0-1 0 0,-3-6 1 0 0,3 6-1 0 0,1 0-1 0 0,-1 1 0 0 0,-1 0 1 0 0,1-1-1 0 0,0 1 1 0 0,-1 1-1 0 0,0-1 1 0 0,1 0-1 0 0,-1 1 1 0 0,0 0-1 0 0,0 0 1 0 0,-1 0-1 0 0,1 0 1 0 0,0 1-1 0 0,-1-1 1 0 0,1 1-1 0 0,-1 0 1 0 0,1 1-1 0 0,-1-1 0 0 0,1 1 1 0 0,-1 0-1 0 0,1 0 1 0 0,-1 0-1 0 0,1 1 1 0 0,-9 1-1 0 0,2 0-188 0 0,0 1 0 0 0,0 1 1 0 0,0-1-1 0 0,1 1 0 0 0,0 1 0 0 0,-1 0 0 0 0,2 1 0 0 0,-1 0 0 0 0,-10 8 0 0 0,20-14 133 0 0,-1 1-1 0 0,0 0 0 0 0,1 0 1 0 0,-1-1-1 0 0,1 1 1 0 0,-1 0-1 0 0,1 0 0 0 0,0 0 1 0 0,-1-1-1 0 0,1 1 1 0 0,0 0-1 0 0,-1 0 0 0 0,1 0 1 0 0,0 0-1 0 0,0 0 1 0 0,0 0-1 0 0,0 0 0 0 0,0 0 1 0 0,0 0-1 0 0,0-1 1 0 0,0 1-1 0 0,0 0 1 0 0,1 0-1 0 0,-1 0 0 0 0,0 0 1 0 0,0 0-1 0 0,1 0 1 0 0,-1 0-1 0 0,1-1 0 0 0,-1 1 1 0 0,1 0-1 0 0,-1 0 1 0 0,2 0-1 0 0,3 9-723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4.970"/>
    </inkml:context>
    <inkml:brush xml:id="br0">
      <inkml:brushProperty name="width" value="0.1" units="cm"/>
      <inkml:brushProperty name="height" value="0.1" units="cm"/>
    </inkml:brush>
  </inkml:definitions>
  <inkml:trace contextRef="#ctx0" brushRef="#br0">101 318 6221 0 0,'2'0'131'0'0,"-1"1"1"0"0,1 0 0 0 0,-1-1 0 0 0,1 1-1 0 0,0-1 1 0 0,-1 0 0 0 0,1 1 0 0 0,0-1-1 0 0,0 0 1 0 0,-1 0 0 0 0,1 0 0 0 0,0 0-1 0 0,-1-1 1 0 0,1 1 0 0 0,0 0 0 0 0,-1-1-1 0 0,1 1 1 0 0,0-1 0 0 0,-1 0 0 0 0,1 1-1 0 0,-1-1 1 0 0,1 0 0 0 0,-1 0 0 0 0,1 0-1 0 0,-1 0 1 0 0,0 0 0 0 0,1 0 0 0 0,1-3-1 0 0,3-1 296 0 0,-1-1-1 0 0,1-1 0 0 0,-1 1 1 0 0,7-13-1 0 0,-12 19-414 0 0,1 0 1 0 0,-1-1-1 0 0,0 1 0 0 0,1-1 1 0 0,-1 1-1 0 0,0-1 0 0 0,1 1 0 0 0,-1-1 1 0 0,0 1-1 0 0,0-1 0 0 0,0 1 1 0 0,1-1-1 0 0,-1 1 0 0 0,0-1 0 0 0,0 1 1 0 0,0-1-1 0 0,0 0 0 0 0,0 1 1 0 0,0-1-1 0 0,0 1 0 0 0,0-1 0 0 0,0 1 1 0 0,0-1-1 0 0,-1 1 0 0 0,1-1 1 0 0,0 0-1 0 0,0 1 0 0 0,0-1 1 0 0,-1 1-1 0 0,1-1 0 0 0,0 1 0 0 0,-1 0 1 0 0,1-1-1 0 0,0 1 0 0 0,-1-1 1 0 0,1 1-1 0 0,0-1 0 0 0,-1 1 0 0 0,1 0 1 0 0,-1-1-1 0 0,1 1 0 0 0,-1 0 1 0 0,1 0-1 0 0,-1-1 0 0 0,1 1 0 0 0,-1 0 1 0 0,1 0-1 0 0,-1 0 0 0 0,1-1 1 0 0,-1 1-1 0 0,0 0 0 0 0,1 0 0 0 0,-1 0 1 0 0,1 0-1 0 0,-1 0 0 0 0,0 0 1 0 0,-3 0-1 0 0,1 0 0 0 0,-1 0 0 0 0,1 0 0 0 0,0 1 0 0 0,-1-1 0 0 0,1 1 0 0 0,0 0 0 0 0,-7 2 1 0 0,-3 3-28 0 0,0 1 0 0 0,1 0 1 0 0,-1 1-1 0 0,1 0 0 0 0,-12 12 1 0 0,19-15 53 0 0,1 0 0 0 0,0 0 1 0 0,0 0-1 0 0,0 0 0 0 0,0 0 0 0 0,1 1 0 0 0,0 0 1 0 0,0 0-1 0 0,1 0 0 0 0,-1 0 0 0 0,1 0 1 0 0,1 0-1 0 0,-1 0 0 0 0,0 7 0 0 0,1-5-1 0 0,1-1 0 0 0,-1 1 0 0 0,1 0-1 0 0,1-1 1 0 0,-1 1 0 0 0,2-1 0 0 0,-1 1-1 0 0,1-1 1 0 0,0 0 0 0 0,3 10 0 0 0,-4-15-43 0 0,0 0 1 0 0,1 0 0 0 0,-1 1 0 0 0,0-1-1 0 0,1 0 1 0 0,-1 0 0 0 0,1-1-1 0 0,-1 1 1 0 0,1 0 0 0 0,0 0 0 0 0,0-1-1 0 0,0 1 1 0 0,0-1 0 0 0,0 0 0 0 0,0 1-1 0 0,0-1 1 0 0,1 0 0 0 0,-1 0 0 0 0,0-1-1 0 0,1 1 1 0 0,-1 0 0 0 0,1-1-1 0 0,-1 1 1 0 0,0-1 0 0 0,1 0 0 0 0,-1 0-1 0 0,1 0 1 0 0,-1 0 0 0 0,1 0 0 0 0,-1 0-1 0 0,1-1 1 0 0,-1 0 0 0 0,1 1 0 0 0,2-2-1 0 0,1 0-80 0 0,-1 0 0 0 0,1 0 1 0 0,-1-1-1 0 0,1 1 0 0 0,-1-1 0 0 0,0-1 0 0 0,0 1 0 0 0,0-1 0 0 0,-1 1 0 0 0,1-1 0 0 0,-1-1 0 0 0,5-5 0 0 0,-3 3-24 0 0,-1-1 0 0 0,0 0 0 0 0,-1-1-1 0 0,1 1 1 0 0,-2-1 0 0 0,1 0 0 0 0,2-10-1 0 0,1-12-66 0 0,-2 0 1 0 0,-1-1-1 0 0,0-50 0 0 0,-3 65 208 0 0,-6-118-47 0 0,1 69 208 0 0,4 489-1090 0 0,7-391-123 0 0,-2-12-64 0 0,-6-8 136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5.309"/>
    </inkml:context>
    <inkml:brush xml:id="br0">
      <inkml:brushProperty name="width" value="0.1" units="cm"/>
      <inkml:brushProperty name="height" value="0.1" units="cm"/>
    </inkml:brush>
  </inkml:definitions>
  <inkml:trace contextRef="#ctx0" brushRef="#br0">63 181 6813 0 0,'-10'-14'2272'0'0,"18"12"382"0"0,18-1-1743 0 0,5-4-855 0 0,-17 4-92 0 0,-1 0 0 0 0,1-1 0 0 0,25-11 0 0 0,-39 14 31 0 0,1 1 0 0 0,0-1 0 0 0,-1 1-1 0 0,1-1 1 0 0,0 1 0 0 0,-1-1 0 0 0,1 1-1 0 0,-1-1 1 0 0,1 1 0 0 0,-1-1-1 0 0,1 0 1 0 0,-1 1 0 0 0,0-1 0 0 0,1 0-1 0 0,-1 1 1 0 0,0-1 0 0 0,1 0-1 0 0,-1 0 1 0 0,0 1 0 0 0,0-1 0 0 0,0 0-1 0 0,0 0 1 0 0,0 0 0 0 0,0 0 0 0 0,0-2-4 0 0,0 1 1 0 0,0-1 0 0 0,-1 1 0 0 0,1 0 0 0 0,-1-1-1 0 0,0 1 1 0 0,0 0 0 0 0,-1-3 0 0 0,-1 0 19 0 0,1 0 0 0 0,-1 1 0 0 0,0-1 0 0 0,0 1 0 0 0,-1 0 0 0 0,-7-8 0 0 0,4 7 13 0 0,1 0-2 0 0,1 0 0 0 0,-1 1 0 0 0,0 0 1 0 0,0 0-1 0 0,0 0 0 0 0,0 1 0 0 0,0 0 0 0 0,-1 0 1 0 0,0 1-1 0 0,1 0 0 0 0,-1 0 0 0 0,-11-2 1 0 0,16 5-17 0 0,0-1 0 0 0,0 1 0 0 0,0 0 1 0 0,0 0-1 0 0,1 0 0 0 0,-1 0 0 0 0,0 0 1 0 0,0 0-1 0 0,0 0 0 0 0,1 0 0 0 0,-1 1 1 0 0,1-1-1 0 0,-1 1 0 0 0,1-1 0 0 0,-1 1 1 0 0,1-1-1 0 0,0 1 0 0 0,0 0 1 0 0,0 0-1 0 0,0 0 0 0 0,-2 3 0 0 0,-17 48 304 0 0,18-47-237 0 0,-1 4 17 0 0,0 1 1 0 0,0-1 0 0 0,1 1 0 0 0,1 0 0 0 0,-1 0 0 0 0,2 13-1 0 0,0-21-115 0 0,0 0-1 0 0,0 0 0 0 0,0 0 0 0 0,1 0 1 0 0,0 0-1 0 0,-1 0 0 0 0,1-1 1 0 0,0 1-1 0 0,1 0 0 0 0,-1 0 0 0 0,0-1 1 0 0,1 1-1 0 0,-1-1 0 0 0,1 1 1 0 0,0-1-1 0 0,0 1 0 0 0,0-1 0 0 0,0 0 1 0 0,0 0-1 0 0,1 0 0 0 0,-1 0 0 0 0,1-1 1 0 0,-1 1-1 0 0,1-1 0 0 0,0 1 1 0 0,5 1-1 0 0,-2-1-320 0 0,0 0 1 0 0,1-1 0 0 0,-1 0-1 0 0,1 0 1 0 0,0 0-1 0 0,-1-1 1 0 0,1 0-1 0 0,-1 0 1 0 0,1-1-1 0 0,0 0 1 0 0,7-2 0 0 0,-9 3 123 0 0,18-4-1074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5.637"/>
    </inkml:context>
    <inkml:brush xml:id="br0">
      <inkml:brushProperty name="width" value="0.1" units="cm"/>
      <inkml:brushProperty name="height" value="0.1" units="cm"/>
    </inkml:brush>
  </inkml:definitions>
  <inkml:trace contextRef="#ctx0" brushRef="#br0">27 121 9297 0 0,'-5'-12'36'0'0,"1"0"-1"0"0,1-1 1 0 0,-4-21 0 0 0,1 3 480 0 0,6 30-488 0 0,-1 1 1 0 0,1-1-1 0 0,0 0 0 0 0,0 1 0 0 0,0-1 0 0 0,-1 1 0 0 0,1-1 0 0 0,0 1 1 0 0,0-1-1 0 0,0 0 0 0 0,0 1 0 0 0,0-1 0 0 0,0 1 0 0 0,0-1 1 0 0,0 0-1 0 0,0 1 0 0 0,1-1 0 0 0,-1 1 0 0 0,0-1 0 0 0,0 1 0 0 0,0-1 1 0 0,1 1-1 0 0,-1-1 0 0 0,0 1 0 0 0,1-1 0 0 0,-1 1 0 0 0,0-1 1 0 0,1 1-1 0 0,-1-1 0 0 0,1 1 0 0 0,0-1 0 0 0,0 1-2 0 0,0 0-1 0 0,0-1 1 0 0,0 1 0 0 0,1 0-1 0 0,-1 1 1 0 0,0-1 0 0 0,0 0-1 0 0,0 0 1 0 0,0 0 0 0 0,0 1-1 0 0,1-1 1 0 0,-1 0 0 0 0,0 1-1 0 0,1 0 1 0 0,35 23 48 0 0,-25-13-73 0 0,0 1 1 0 0,-1 0-1 0 0,0 1 0 0 0,-1 0 1 0 0,-1 1-1 0 0,0 0 1 0 0,-1 0-1 0 0,0 1 1 0 0,-1 0-1 0 0,-1 1 0 0 0,-1-1 1 0 0,0 1-1 0 0,5 27 1 0 0,-10-40 0 0 0,1-1-1 0 0,-1 1 1 0 0,0 0 0 0 0,0-1 0 0 0,0 1 0 0 0,-1-1 0 0 0,1 1 0 0 0,0-1 0 0 0,-1 1 0 0 0,0-1 0 0 0,1 1-1 0 0,-3 3 1 0 0,3-6 5 0 0,-1 1 0 0 0,1-1 0 0 0,-1 1-1 0 0,1-1 1 0 0,-1 1 0 0 0,1 0 0 0 0,-1-1-1 0 0,1 0 1 0 0,-1 1 0 0 0,1-1 0 0 0,-1 1-1 0 0,0-1 1 0 0,1 0 0 0 0,-1 1-1 0 0,0-1 1 0 0,1 0 0 0 0,-1 0 0 0 0,0 0-1 0 0,0 1 1 0 0,1-1 0 0 0,-1 0 0 0 0,0 0-1 0 0,0 0 1 0 0,1 0 0 0 0,-1 0 0 0 0,0 0-1 0 0,1 0 1 0 0,-1-1 0 0 0,0 1 0 0 0,0 0-1 0 0,1 0 1 0 0,-1-1 0 0 0,0 1 0 0 0,1 0-1 0 0,-1-1 1 0 0,0 1 0 0 0,1 0 0 0 0,-1-1-1 0 0,1 1 1 0 0,-1-1 0 0 0,1 1 0 0 0,-1-1-1 0 0,1 1 1 0 0,-2-2 0 0 0,-2-2 56 0 0,-1 0 1 0 0,1 0 0 0 0,0 0-1 0 0,0-1 1 0 0,0 1 0 0 0,1-1-1 0 0,-1 0 1 0 0,1 0 0 0 0,0-1-1 0 0,1 1 1 0 0,-1-1 0 0 0,1 1-1 0 0,0-1 1 0 0,-2-10 0 0 0,3 8-19 0 0,0-1-1 0 0,1 0 1 0 0,0 0 0 0 0,0 0 0 0 0,1 1 0 0 0,0-1 0 0 0,1 0 0 0 0,0 1-1 0 0,4-14 1 0 0,-3 15-51 0 0,0-1 1 0 0,0 0-1 0 0,1 1 0 0 0,0 0 1 0 0,1-1-1 0 0,-1 2 0 0 0,1-1 1 0 0,10-9-1 0 0,-13 13-145 0 0,0 1 0 0 0,1-1 0 0 0,0 1 0 0 0,-1 0 0 0 0,1 0 0 0 0,0 0 0 0 0,0 1 0 0 0,0-1 0 0 0,0 1 0 0 0,1-1 1 0 0,-1 1-1 0 0,0 0 0 0 0,1 0 0 0 0,-1 0 0 0 0,0 1 0 0 0,1-1 0 0 0,-1 1 0 0 0,1 0 0 0 0,-1 0 0 0 0,1 0 0 0 0,-1 1 0 0 0,7 0 0 0 0,1 4-968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6.876"/>
    </inkml:context>
    <inkml:brush xml:id="br0">
      <inkml:brushProperty name="width" value="0.1" units="cm"/>
      <inkml:brushProperty name="height" value="0.1" units="cm"/>
    </inkml:brush>
  </inkml:definitions>
  <inkml:trace contextRef="#ctx0" brushRef="#br0">55 210 9601 0 0,'-28'-72'1888'0'0,"27"71"-1835"0"0,-2-5 339 0 0,0 1 0 0 0,1-1 0 0 0,0 0 0 0 0,0 1 0 0 0,0-1 1 0 0,0-8-1 0 0,3 13 58 0 0,3 7-316 0 0,1 9-157 0 0,-2 18-238 0 0,0 1 1 0 0,-3-1-1 0 0,-1 0 0 0 0,-1 1 1 0 0,-7 34-1 0 0,2-50-529 0 0,3-28-157 0 0,2-29-86 0 0,3 27 964 0 0,0 0-1 0 0,1 0 0 0 0,0 0 0 0 0,1 1 1 0 0,1-1-1 0 0,0 1 0 0 0,0 0 0 0 0,10-17 1 0 0,1 0 121 0 0,2 1 0 0 0,21-26 1 0 0,-33 47-32 0 0,1-1 1 0 0,0 1-1 0 0,0 0 1 0 0,0 1-1 0 0,0 0 1 0 0,1 0-1 0 0,0 0 1 0 0,10-5-1 0 0,-15 9-4 0 0,0 0 0 0 0,0 0 0 0 0,0 0 0 0 0,0 0 0 0 0,0 1-1 0 0,0-1 1 0 0,0 1 0 0 0,1-1 0 0 0,-1 1 0 0 0,0 0 0 0 0,0 0 0 0 0,0 0 0 0 0,1 0 0 0 0,-1 0 0 0 0,0 0-1 0 0,0 1 1 0 0,0-1 0 0 0,0 1 0 0 0,1 0 0 0 0,-1-1 0 0 0,0 1 0 0 0,0 0 0 0 0,0 0 0 0 0,0 0 0 0 0,-1 0-1 0 0,1 1 1 0 0,0-1 0 0 0,0 0 0 0 0,-1 1 0 0 0,1 0 0 0 0,-1-1 0 0 0,1 1 0 0 0,-1 0 0 0 0,0-1 0 0 0,0 1-1 0 0,2 2 1 0 0,2 8 57 0 0,0 0-1 0 0,-1 0 1 0 0,0 1-1 0 0,-1-1 1 0 0,0 1-1 0 0,-1-1 1 0 0,0 1-1 0 0,-1 0 1 0 0,-1 19-1 0 0,0-14-12 0 0,1-1 0 0 0,1 1-1 0 0,0-1 1 0 0,7 22-1 0 0,-9-37-70 0 0,1 0-1 0 0,0 0 0 0 0,-1 0 1 0 0,1-1-1 0 0,0 1 1 0 0,0 0-1 0 0,0-1 0 0 0,0 1 1 0 0,0-1-1 0 0,1 1 0 0 0,-1-1 1 0 0,0 1-1 0 0,3 0 0 0 0,-4-1-3 0 0,1-1-1 0 0,-1 0 0 0 0,1 0 0 0 0,0 0 1 0 0,-1 0-1 0 0,1 1 0 0 0,0-1 0 0 0,-1 0 0 0 0,1 0 1 0 0,-1 0-1 0 0,1-1 0 0 0,0 1 0 0 0,-1 0 1 0 0,1 0-1 0 0,0 0 0 0 0,-1 0 0 0 0,1 0 0 0 0,-1-1 1 0 0,1 1-1 0 0,-1 0 0 0 0,1-1 0 0 0,0 1 1 0 0,-1 0-1 0 0,1-1 0 0 0,-1 1 0 0 0,1-1 1 0 0,-1 1-1 0 0,0-1 0 0 0,1 1 0 0 0,-1-1 0 0 0,1 1 1 0 0,-1-1-1 0 0,0 1 0 0 0,0-1 0 0 0,1 1 1 0 0,-1-1-1 0 0,0 1 0 0 0,0-1 0 0 0,0 0 0 0 0,1 0 1 0 0,18-36-255 0 0,-12 26 259 0 0,-1 0 0 0 0,0 0-1 0 0,-1-1 1 0 0,6-18 0 0 0,-8 17 42 0 0,1 1 0 0 0,0 0 0 0 0,1-1-1 0 0,0 1 1 0 0,12-19 0 0 0,-17 31-32 0 0,0 0 1 0 0,1 0-1 0 0,-1-1 0 0 0,0 1 0 0 0,0 0 1 0 0,0 0-1 0 0,0 0 0 0 0,0 0 1 0 0,0 0-1 0 0,0 0 0 0 0,0 0 1 0 0,0 0-1 0 0,0-1 0 0 0,0 1 0 0 0,0 0 1 0 0,0 0-1 0 0,0 0 0 0 0,1 0 1 0 0,-1 0-1 0 0,0 0 0 0 0,0 0 1 0 0,0 0-1 0 0,0 0 0 0 0,0 0 0 0 0,0 0 1 0 0,0 0-1 0 0,1 0 0 0 0,-1 0 1 0 0,0 0-1 0 0,0 0 0 0 0,0 0 0 0 0,0 0 1 0 0,0 0-1 0 0,0 0 0 0 0,0 0 1 0 0,1 0-1 0 0,-1 0 0 0 0,0 0 1 0 0,0 0-1 0 0,0 0 0 0 0,0 0 0 0 0,0 0 1 0 0,0 0-1 0 0,0 0 0 0 0,1 0 1 0 0,-1 0-1 0 0,0 0 0 0 0,0 0 1 0 0,0 0-1 0 0,3 9 14 0 0,-2 23 10 0 0,0-13-17 0 0,0-12-12 0 0,0-1 1 0 0,0 0-1 0 0,1 1 1 0 0,0-1-1 0 0,0 0 1 0 0,1 0-1 0 0,0 0 1 0 0,0-1-1 0 0,6 9 1 0 0,-7-11-2 0 0,0 0 0 0 0,1-1 0 0 0,0 1 0 0 0,-1-1 0 0 0,1 0 0 0 0,0 0 0 0 0,0 0 0 0 0,0 0 0 0 0,1 0 0 0 0,-1-1 0 0 0,0 1 0 0 0,1-1 1 0 0,-1 0-1 0 0,0 0 0 0 0,1 0 0 0 0,0 0 0 0 0,-1-1 0 0 0,6 1 0 0 0,4-1-166 0 0,-1-1-1 0 0,1 0 1 0 0,-1-1 0 0 0,1 0-1 0 0,-1 0 1 0 0,0-2 0 0 0,0 1-1 0 0,14-8 1 0 0,-19 8 145 0 0,1 0-1 0 0,-1-1 1 0 0,0 0 0 0 0,-1 0-1 0 0,1-1 1 0 0,-1 0 0 0 0,1 0-1 0 0,-2-1 1 0 0,1 1 0 0 0,0-1-1 0 0,-1 0 1 0 0,0-1 0 0 0,7-12-1 0 0,-10 13 140 0 0,0 0 0 0 0,-1 0-1 0 0,1 0 1 0 0,-1-1 0 0 0,-1 1-1 0 0,1 0 1 0 0,-1-1 0 0 0,0 1-1 0 0,0 0 1 0 0,-1-1 0 0 0,0 1-1 0 0,0 0 1 0 0,0 0 0 0 0,-1-1-1 0 0,0 1 1 0 0,0 0 0 0 0,-1 1-1 0 0,1-1 1 0 0,-1 0 0 0 0,-1 1-1 0 0,1-1 1 0 0,-1 1 0 0 0,0 0-1 0 0,-5-5 1 0 0,7 9-96 0 0,0 0 0 0 0,1 0-1 0 0,-1 0 1 0 0,0 1 0 0 0,0-1 0 0 0,1 0 0 0 0,-1 1-1 0 0,0 0 1 0 0,0-1 0 0 0,0 1 0 0 0,0 0 0 0 0,0 0-1 0 0,0 0 1 0 0,0 0 0 0 0,1 0 0 0 0,-1 1-1 0 0,0-1 1 0 0,0 0 0 0 0,0 1 0 0 0,0 0 0 0 0,1-1-1 0 0,-1 1 1 0 0,0 0 0 0 0,0 0 0 0 0,1 0 0 0 0,-1 0-1 0 0,-2 2 1 0 0,-2 2-29 0 0,-1-1 0 0 0,2 1-1 0 0,-1 1 1 0 0,0-1 0 0 0,-6 9 0 0 0,8-8 16 0 0,0 0 1 0 0,1 0-1 0 0,0 0 0 0 0,0 0 1 0 0,0 1-1 0 0,1-1 0 0 0,0 1 1 0 0,0-1-1 0 0,0 1 0 0 0,1 0 1 0 0,0 0-1 0 0,1-1 1 0 0,-1 1-1 0 0,1 0 0 0 0,1 0 1 0 0,-1 0-1 0 0,1 0 0 0 0,0 0 1 0 0,1-1-1 0 0,3 11 0 0 0,-4-15-18 0 0,0 0-1 0 0,0 0 0 0 0,0-1 0 0 0,0 1 0 0 0,0 0 0 0 0,1 0 0 0 0,-1-1 0 0 0,0 1 0 0 0,1-1 1 0 0,0 1-1 0 0,-1-1 0 0 0,1 0 0 0 0,0 1 0 0 0,0-1 0 0 0,-1 0 0 0 0,1 0 0 0 0,0 0 0 0 0,0-1 1 0 0,0 1-1 0 0,0 0 0 0 0,0-1 0 0 0,1 1 0 0 0,-1-1 0 0 0,0 0 0 0 0,0 0 0 0 0,0 1 1 0 0,0-1-1 0 0,4-1 0 0 0,-2 0-59 0 0,0 1 1 0 0,0-1-1 0 0,0-1 1 0 0,0 1-1 0 0,0-1 1 0 0,0 1-1 0 0,0-1 1 0 0,0 0-1 0 0,-1 0 1 0 0,1-1-1 0 0,-1 1 1 0 0,0-1-1 0 0,6-5 1 0 0,-1 0-24 0 0,-5 6 104 0 0,-1-1-1 0 0,1 1 0 0 0,-1-1 1 0 0,1 1-1 0 0,-1-1 1 0 0,0 0-1 0 0,0 0 0 0 0,0 0 1 0 0,-1 0-1 0 0,1 0 1 0 0,-1 0-1 0 0,1 0 0 0 0,-1-1 1 0 0,0 1-1 0 0,0-5 1 0 0,1-4 154 0 0,1 11-128 0 0,-2 3-43 0 0,-1 0 1 0 0,1 0 0 0 0,-1 0-1 0 0,1 0 1 0 0,-1 0-1 0 0,1-1 1 0 0,-1 1-1 0 0,0 0 1 0 0,0 3 0 0 0,0 9 24 0 0,0 0 0 0 0,1 0 0 0 0,0 0 0 0 0,1 0 0 0 0,7 23 0 0 0,-8-36-61 0 0,-1 1 1 0 0,1 0-1 0 0,0-1 1 0 0,0 1-1 0 0,0-1 1 0 0,0 1-1 0 0,0-1 1 0 0,0 0-1 0 0,0 1 1 0 0,0-1-1 0 0,0 0 1 0 0,0 0 0 0 0,1 0-1 0 0,-1 0 1 0 0,1 0-1 0 0,-1 0 1 0 0,1 0-1 0 0,-1 0 1 0 0,1 0-1 0 0,2 0 1 0 0,-1 0-135 0 0,0-1 1 0 0,0 1-1 0 0,1-1 1 0 0,-1 0 0 0 0,0 0-1 0 0,0 0 1 0 0,0-1-1 0 0,0 1 1 0 0,0-1 0 0 0,6-1-1 0 0,-2-1-237 0 0,1 0 0 0 0,-1 0-1 0 0,0-1 1 0 0,0 1 0 0 0,-1-2-1 0 0,1 1 1 0 0,-1-1 0 0 0,9-7-1 0 0,-11 7 380 0 0,1 1 0 0 0,-1 0 0 0 0,0-1 0 0 0,-1 0 0 0 0,1 0 0 0 0,-1 0 0 0 0,0-1-1 0 0,0 1 1 0 0,0-1 0 0 0,-1 1 0 0 0,4-12 0 0 0,-4 3 649 0 0,1 1 0 0 0,0-23 0 0 0,0-6 210 0 0,-2 30-520 0 0,-1 10-263 0 0,0 0 0 0 0,0 0 0 0 0,0 0 0 0 0,0 1 0 0 0,0-1 0 0 0,1 0 0 0 0,-1 0 0 0 0,0 0 0 0 0,1 1 0 0 0,0-1 0 0 0,-1 0 0 0 0,1 1 0 0 0,2-4 0 0 0,12 34-59 0 0,-12-21-7 0 0,16 43 191 0 0,-18-48-130 0 0,0 0-1 0 0,0 0 0 0 0,-1-1 1 0 0,1 1-1 0 0,-1 0 1 0 0,0 0-1 0 0,0-1 0 0 0,0 1 1 0 0,0 0-1 0 0,0 0 1 0 0,-1 0-1 0 0,1-1 0 0 0,-1 1 1 0 0,0 0-1 0 0,1 0 1 0 0,-3 2-1 0 0,3-5-30 0 0,0 1 0 0 0,0-1 1 0 0,0 0-1 0 0,0 1 0 0 0,0-1 0 0 0,-1 1 0 0 0,1-1 0 0 0,0 0 1 0 0,0 1-1 0 0,-1-1 0 0 0,1 0 0 0 0,0 1 0 0 0,0-1 0 0 0,-1 0 1 0 0,1 1-1 0 0,-1-1 0 0 0,1 0 0 0 0,0 0 0 0 0,-1 1 1 0 0,1-1-1 0 0,0 0 0 0 0,-1 0 0 0 0,1 0 0 0 0,-1 1 0 0 0,1-1 1 0 0,-1 0-1 0 0,1 0 0 0 0,-1 0 0 0 0,2-1-22 0 0,-1 1 0 0 0,1 0 0 0 0,-1-1 0 0 0,1 1-1 0 0,-1-1 1 0 0,1 1 0 0 0,0 0 0 0 0,-1-1 0 0 0,1 1 0 0 0,0 0 0 0 0,-1 0 0 0 0,1 0-1 0 0,0-1 1 0 0,-1 1 0 0 0,1 0 0 0 0,0 0 0 0 0,-1 0 0 0 0,1 0 0 0 0,0 0 0 0 0,-1 0-1 0 0,2 1 1 0 0,-2-2 19 0 0,1 1-1 0 0,-1-1 0 0 0,1 1 0 0 0,-1-1 0 0 0,1 1 1 0 0,-1-1-1 0 0,1 1 0 0 0,-1-1 0 0 0,0 1 1 0 0,1-1-1 0 0,-1 1 0 0 0,0-1 0 0 0,1 0 1 0 0,-1 1-1 0 0,0-1 0 0 0,0 1 0 0 0,0-1 0 0 0,0 0 1 0 0,1 1-1 0 0,-1-1 0 0 0,0-1 0 0 0,3-23 272 0 0,-1 12-39 0 0,-1 5 13 0 0,1 0-1 0 0,0 0 1 0 0,1 0 0 0 0,0 0 0 0 0,6-13-1 0 0,-8 20-209 0 0,0 0 0 0 0,0 0-1 0 0,-1 0 1 0 0,1 0 0 0 0,0 0-1 0 0,0 0 1 0 0,0 0 0 0 0,0 0-1 0 0,0 0 1 0 0,0 0 0 0 0,0 1-1 0 0,0-1 1 0 0,1 0 0 0 0,-1 1-1 0 0,0-1 1 0 0,0 1 0 0 0,1 0-1 0 0,0-1 1 0 0,0 1-19 0 0,0 0 0 0 0,0 0-1 0 0,-1 0 1 0 0,1 1 0 0 0,0-1 0 0 0,0 1 0 0 0,-1-1-1 0 0,1 1 1 0 0,0 0 0 0 0,-1-1 0 0 0,1 1 0 0 0,-1 0-1 0 0,1 0 1 0 0,-1 0 0 0 0,1 0 0 0 0,-1 0-1 0 0,2 3 1 0 0,11 11 65 0 0,0 0-1 0 0,-1 1 1 0 0,-1 1-1 0 0,-1 0 1 0 0,18 34-1 0 0,14 23 87 0 0,-38-70-402 0 0,-3-8-336 0 0,-4-15-755 0 0,2 15 1099 0 0,-2-4-609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07.277"/>
    </inkml:context>
    <inkml:brush xml:id="br0">
      <inkml:brushProperty name="width" value="0.1" units="cm"/>
      <inkml:brushProperty name="height" value="0.1" units="cm"/>
    </inkml:brush>
  </inkml:definitions>
  <inkml:trace contextRef="#ctx0" brushRef="#br0">70 105 15541 0 0,'-2'-1'-9'0'0,"-2"-1"271"0"0,0 0-1 0 0,0 0 1 0 0,0 0 0 0 0,0-1 0 0 0,1 1-1 0 0,-1-1 1 0 0,1 0 0 0 0,0 0-1 0 0,0 0 1 0 0,0-1 0 0 0,-4-6-1 0 0,-1-1 540 0 0,7 9-416 0 0,-1 0 1 0 0,1 0-1 0 0,0 0 1 0 0,-1 0-1 0 0,1 0 1 0 0,0-1-1 0 0,1 1 1 0 0,-1 0-1 0 0,0-1 1 0 0,0 1-1 0 0,1-1 1 0 0,0 1-1 0 0,-1-4 1 0 0,1-3 652 0 0,1 1 134 0 0,11 9-1803 0 0,-12-1 446 0 0,1 0-1 0 0,0 0 1 0 0,-1 0 0 0 0,1 0-1 0 0,0 0 1 0 0,0 0 0 0 0,-1 0 0 0 0,1 0-1 0 0,0 0 1 0 0,-1-1 0 0 0,1 1-1 0 0,0 0 1 0 0,-1 0 0 0 0,1 0-1 0 0,-1-1 1 0 0,2 0 0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6.692"/>
    </inkml:context>
    <inkml:brush xml:id="br0">
      <inkml:brushProperty name="width" value="0.1" units="cm"/>
      <inkml:brushProperty name="height" value="0.1" units="cm"/>
    </inkml:brush>
  </inkml:definitions>
  <inkml:trace contextRef="#ctx0" brushRef="#br0">12 67 8329 0 0,'2'-12'-29'0'0,"0"-3"251"0"0,2-14 1114 0 0,-3 19 407 0 0,-6 18-130 0 0,2 1-1408 0 0,0-1 0 0 0,1 1-1 0 0,-1 0 1 0 0,2 0 0 0 0,-1 1 0 0 0,1 15 0 0 0,3 59 283 0 0,-1-70-345 0 0,3 57 87 0 0,9 108 228 0 0,-8-133-737 0 0,22 84 0 0 0,12-25-3861 0 0,-31-86 2079 0 0,-2-14 1002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7.013"/>
    </inkml:context>
    <inkml:brush xml:id="br0">
      <inkml:brushProperty name="width" value="0.1" units="cm"/>
      <inkml:brushProperty name="height" value="0.1" units="cm"/>
    </inkml:brush>
  </inkml:definitions>
  <inkml:trace contextRef="#ctx0" brushRef="#br0">284 292 8165 0 0,'-5'-6'-108'0'0,"3"2"107"0"0,-1 0 0 0 0,1 0-1 0 0,-1 0 1 0 0,0 1-1 0 0,-5-5 1 0 0,8 8 5 0 0,-1-1 1 0 0,0 1 0 0 0,0-1-1 0 0,1 1 1 0 0,-1-1 0 0 0,0 1-1 0 0,0 0 1 0 0,1-1 0 0 0,-1 1-1 0 0,0 0 1 0 0,0 0 0 0 0,0-1-1 0 0,0 1 1 0 0,0 0 0 0 0,1 0-1 0 0,-1 0 1 0 0,0 0-1 0 0,0 0 1 0 0,0 0 0 0 0,0 0-1 0 0,0 0 1 0 0,0 1 0 0 0,1-1-1 0 0,-1 0 1 0 0,0 0 0 0 0,0 1-1 0 0,0-1 1 0 0,1 1 0 0 0,-1-1-1 0 0,0 0 1 0 0,0 1-1 0 0,1 0 1 0 0,-1-1 0 0 0,0 2-1 0 0,-26 24 52 0 0,2 2-1 0 0,1 0 1 0 0,-24 38-1 0 0,16-19-51 0 0,-40 55 73 0 0,70-103-155 0 0,4-9-6 0 0,5-11-59 0 0,7-9 32 0 0,30-56 217 0 0,58-87 0 0 0,-86 149 28 0 0,1 1 0 0 0,1 1 0 0 0,0 1 0 0 0,2 0 0 0 0,1 2 0 0 0,0 0 0 0 0,1 1 0 0 0,33-19 0 0 0,-46 32-81 0 0,-1 0 1 0 0,1 1-1 0 0,0 1 0 0 0,0-1 1 0 0,0 1-1 0 0,0 1 0 0 0,1 0 0 0 0,-1 0 1 0 0,1 1-1 0 0,-1 0 0 0 0,16 1 1 0 0,-18 1-14 0 0,0 0 0 0 0,0 0 0 0 0,0 1 0 0 0,0 0 0 0 0,0 0 0 0 0,0 0 0 0 0,0 1 0 0 0,-1 0 0 0 0,1 1 0 0 0,-1 0 0 0 0,0 0 0 0 0,0 0 0 0 0,0 0 0 0 0,-1 1 0 0 0,9 9 0 0 0,-3 0 5 0 0,0 0 0 0 0,-1 1 0 0 0,0 0 0 0 0,-2 0 0 0 0,10 22 0 0 0,27 86-295 0 0,-31-57-260 0 0,-8-2-239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19.815"/>
    </inkml:context>
    <inkml:brush xml:id="br0">
      <inkml:brushProperty name="width" value="0.1" units="cm"/>
      <inkml:brushProperty name="height" value="0.1" units="cm"/>
    </inkml:brush>
  </inkml:definitions>
  <inkml:trace contextRef="#ctx0" brushRef="#br0">85 16 6221 0 0,'-1'-2'11'0'0,"0"1"0"0"0,0 0 1 0 0,0 0-1 0 0,0 0 1 0 0,0 0-1 0 0,-1 0 0 0 0,1 0 1 0 0,0 0-1 0 0,-1 0 1 0 0,1 1-1 0 0,0-1 0 0 0,-1 0 1 0 0,1 1-1 0 0,-1-1 1 0 0,1 1-1 0 0,-1 0 1 0 0,1-1-1 0 0,-1 1 0 0 0,0 0 1 0 0,1 0-1 0 0,-1 0 1 0 0,-2 0-1 0 0,1 1 46 0 0,-1 0-1 0 0,1 1 1 0 0,-1-1-1 0 0,1 1 1 0 0,0-1 0 0 0,0 1-1 0 0,-4 3 1 0 0,-13 6 433 0 0,45-3 1187 0 0,3 4-1287 0 0,-19-8-500 0 0,-1 0 0 0 0,1-1-1 0 0,0 0 1 0 0,0 0-1 0 0,0-1 1 0 0,0 0 0 0 0,1 0-1 0 0,15-1 1 0 0,89-6-967 0 0,-43 3 339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0.139"/>
    </inkml:context>
    <inkml:brush xml:id="br0">
      <inkml:brushProperty name="width" value="0.1" units="cm"/>
      <inkml:brushProperty name="height" value="0.1" units="cm"/>
    </inkml:brush>
  </inkml:definitions>
  <inkml:trace contextRef="#ctx0" brushRef="#br0">0 63 5088 0 0,'99'1'104'0'0,"-3"2"60"0"0,5-1 85 0 0,-8 1-177 0 0,-7-6 240 0 0,0 6-216 0 0,-3-6 204 0 0,-5 3-216 0 0,3-5 124 0 0,-3 4-284 0 0,3-9 108 0 0,-4 1-32 0 0,5 2-112 0 0,-5-6 124 0 0,5 2-352 0 0,-3-1 76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0.470"/>
    </inkml:context>
    <inkml:brush xml:id="br0">
      <inkml:brushProperty name="width" value="0.1" units="cm"/>
      <inkml:brushProperty name="height" value="0.1" units="cm"/>
    </inkml:brush>
  </inkml:definitions>
  <inkml:trace contextRef="#ctx0" brushRef="#br0">1 264 3816 0 0,'735'-39'-238'0'0,"-300"9"718"0"0,1019-9 1527 0 0,-1234 36-2341 0 0,-90 2 35 0 0</inkml:trace>
  <inkml:trace contextRef="#ctx0" brushRef="#br0" timeOffset="1">5994 100 5116 0 0,'116'0'44'0'0,"-6"-4"52"0"0,12 1 60 0 0,-6-1-11 0 0,0-1 19 0 0,4-2-4 0 0,-4 2 0 0 0,9-2 0 0 0,0-1-32 0 0,1 0-36 0 0,1 0-112 0 0,-5 0-76 0 0,7-2-96 0 0,-4 4-108 0 0,-1-4-44 0 0,-1 4-65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7.289"/>
    </inkml:context>
    <inkml:brush xml:id="br0">
      <inkml:brushProperty name="width" value="0.1" units="cm"/>
      <inkml:brushProperty name="height" value="0.1" units="cm"/>
    </inkml:brush>
  </inkml:definitions>
  <inkml:trace contextRef="#ctx0" brushRef="#br0">2 14 10185 0 0,'7'-7'457'0'0,"-7"6"-439"0"0,0 1 0 0 0,0 0 0 0 0,0-1 0 0 0,0 1 0 0 0,1 0 1 0 0,-1-1-1 0 0,0 1 0 0 0,0 0 0 0 0,0-1 0 0 0,1 1 0 0 0,-1 0 0 0 0,0 0 0 0 0,1-1 0 0 0,-1 1 0 0 0,0 0 0 0 0,0 0 0 0 0,1-1 0 0 0,-1 1 0 0 0,0 0 0 0 0,1 0 0 0 0,-1 0 0 0 0,1-1 0 0 0,-1 1 0 0 0,0 0 103 0 0,-1 0 0 0 0,0 1 0 0 0,1-1 0 0 0,-1 0 1 0 0,0 0-1 0 0,1 1 0 0 0,-1-1 0 0 0,0 0 0 0 0,1 1 0 0 0,-1-1 0 0 0,1 0 0 0 0,-1 1 0 0 0,1-1 0 0 0,-1 1 1 0 0,1-1-1 0 0,-1 1 0 0 0,1-1 0 0 0,-1 1 0 0 0,1 0 0 0 0,0-1 0 0 0,-1 1 0 0 0,1-1 0 0 0,0 1 1 0 0,-1 0-1 0 0,1-1 0 0 0,0 2 0 0 0,-1 1 17 0 0,1 0 1 0 0,0-1 0 0 0,-1 1-1 0 0,1 0 1 0 0,0 0 0 0 0,1 0-1 0 0,0 4 1 0 0,3 10-296 0 0,11 30 0 0 0,-8-26 524 0 0,18 56-152 0 0,-10-35-1542 0 0,-2 2-1 0 0,13 75 1 0 0,-23-81-368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57.212"/>
    </inkml:context>
    <inkml:brush xml:id="br0">
      <inkml:brushProperty name="width" value="0.1" units="cm"/>
      <inkml:brushProperty name="height" value="0.1" units="cm"/>
    </inkml:brush>
  </inkml:definitions>
  <inkml:trace contextRef="#ctx0" brushRef="#br0">8182 10673 4636 0 0,'33'-20'15714'0'0,"-30"13"-15639"0"0,10-21-24 0 0,-10 21 184 0 0,-1-1-107 0 0,8-27 12 0 0,-7 26 1056 0 0,-1-50-858 0 0,-2 47 52 0 0,-10-11-300 0 0,-30-68-55 0 0,39 88-36 0 0,0 1-1 0 0,0 0 0 0 0,0 0 1 0 0,0 0-1 0 0,0 0 1 0 0,-1 0-1 0 0,1 0 1 0 0,-1 0-1 0 0,-1-2 0 0 0,-38-21-24 0 0,-147-76-11 0 0,165 90 33 0 0,-35-13 0 0 0,12 15 1 0 0,16 5 0 0 0,-606-89 144 0 0,-39-8 12 0 0,-576-192-53 0 0,952 203-125 0 0,-541-242 1 0 0,612 218 39 0 0,115 56 23 0 0,-406-243 345 0 0,419 230-265 0 0,-141-128 0 0 0,-69-105-125 0 0,216 210-14 0 0,-626-730 166 0 0,402 410-180 0 0,300 391 52 0 0,-208-318-135 0 0,26-17 106 0 0,45 38 74 0 0,68 134 12 0 0,-30-52-72 0 0,-262-577 413 0 0,319 664-301 0 0,7-1 0 0 0,6-3 0 0 0,7-2 0 0 0,-21-177 0 0 0,53 246-101 0 0,3 0 0 0 0,5 0 0 0 0,3-1 0 0 0,4 1 0 0 0,4 1 0 0 0,3 0 0 0 0,28-89 0 0 0,-13 83-12 0 0,3 2 0 0 0,4 1 0 0 0,4 1 0 0 0,4 3 0 0 0,4 1 0 0 0,71-96 0 0 0,-52 96 2 0 0,4 3 1 0 0,3 3-1 0 0,4 4 1 0 0,149-114-1 0 0,-80 86-108 0 0,4 6 0 0 0,174-81 0 0 0,-129 84 177 0 0,4 8-1 0 0,4 9 1 0 0,294-71 0 0 0,-63 77-133 0 0,7 35-157 0 0,-63 6 133 0 0,-281 21 66 0 0,260-32 49 0 0,-275 27-2 0 0,0-4-1 0 0,98-33 1 0 0,-133 31-35 0 0,-1-1 0 0 0,-2-2 0 0 0,61-41 0 0 0,-97 58 50 0 0,0 0 1 0 0,0-1 0 0 0,0 0-1 0 0,-1-1 1 0 0,8-9 0 0 0,-16 17-40 0 0,1 0 1 0 0,-1-1 0 0 0,0 1 0 0 0,0 0 0 0 0,1 0-1 0 0,-1-1 1 0 0,0 1 0 0 0,0 0 0 0 0,0 0 0 0 0,1-1-1 0 0,-1 1 1 0 0,0 0 0 0 0,0-1 0 0 0,0 1-1 0 0,0 0 1 0 0,1 0 0 0 0,-1-1 0 0 0,0 1 0 0 0,0 0-1 0 0,0-1 1 0 0,0 1 0 0 0,0 0 0 0 0,0-1 0 0 0,0 1-1 0 0,0 0 1 0 0,0-1 0 0 0,0 1 0 0 0,0 0 0 0 0,0-1-1 0 0,0 1 1 0 0,-1 0 0 0 0,1-1 0 0 0,0 1-1 0 0,0 0 1 0 0,0-1 0 0 0,0 1 0 0 0,-1 0 0 0 0,1-1-1 0 0,0 1 1 0 0,-1 0 0 0 0,-15-3 202 0 0,-13 8-116 0 0,21-19-1628 0 0,-21-38-3376 0 0,24 41 3830 0 0,0 0 1 0 0,-1 1-1 0 0,0 0 1 0 0,0 0-1 0 0,-17-18 0 0 0,3 9 169 0 0,0-1 0 0 0,2-1 0 0 0,0 0 0 0 0,-18-30-1 0 0,32 43 1166 0 0,-1 1 0 0 0,1-1-1 0 0,-2 1 1 0 0,1 0-1 0 0,-1 0 1 0 0,0 1-1 0 0,-1-1 1 0 0,1 1 0 0 0,-1 1-1 0 0,0-1 1 0 0,-1 1-1 0 0,1 0 1 0 0,-1 1-1 0 0,0 0 1 0 0,-1 0 0 0 0,1 1-1 0 0,0 0 1 0 0,-1 0-1 0 0,0 1 1 0 0,1 0-1 0 0,-18-1 1 0 0,-24-7 2418 0 0,56 11-2580 0 0,0 0-1 0 0,-1 1 1 0 0,1 0 0 0 0,-1 0-1 0 0,0 1 1 0 0,1-1 0 0 0,4 5-1 0 0,5 1 38 0 0,8 0 7 0 0,0 0 0 0 0,0-1 0 0 0,1-1 0 0 0,-1-1 1 0 0,27 1-1 0 0,-37-4-112 0 0,84 8 48 0 0,-48-5-50 0 0,86 17 1 0 0,-121-18 3 0 0,0 0 0 0 0,-1 0 0 0 0,1 1 0 0 0,-1 1 0 0 0,-1 1 0 0 0,1-1 0 0 0,-1 2 0 0 0,0 0 0 0 0,-1 0 0 0 0,19 18 0 0 0,-26-22 4 0 0,0 1 0 0 0,-1-1 0 0 0,1 1 0 0 0,-1 0 0 0 0,0-1 0 0 0,0 2 0 0 0,-1-1 0 0 0,1 0 0 0 0,-1 0 0 0 0,0 1 0 0 0,-1-1 0 0 0,1 1 0 0 0,-1-1 0 0 0,0 1 0 0 0,0 6 0 0 0,-1-4 17 0 0,-1 1 0 0 0,0-1 0 0 0,0 0 0 0 0,0 1-1 0 0,-1-1 1 0 0,0 0 0 0 0,-1 0 0 0 0,0 0 0 0 0,-6 10 0 0 0,-2 1 50 0 0,0-1 1 0 0,-1 0-1 0 0,-2-1 0 0 0,0 0 1 0 0,0-1-1 0 0,-1-1 1 0 0,-21 16-1 0 0,-54 41 236 0 0,88-69-329 0 0,0 0 1 0 0,-1-1-1 0 0,1 1 1 0 0,0 0-1 0 0,0 1 1 0 0,0-1 0 0 0,1 0-1 0 0,-1 0 1 0 0,1 1-1 0 0,0-1 1 0 0,0 1-1 0 0,0-1 1 0 0,0 1 0 0 0,0 0-1 0 0,1-1 1 0 0,0 1-1 0 0,0 0 1 0 0,0 6 0 0 0,0-10 57 0 0,-1 1 1 0 0,1-1-1 0 0,0 0 1 0 0,-1 0-1 0 0,1 1 1 0 0,-1-1-1 0 0,1 0 1 0 0,-1 0-1 0 0,1 0 1 0 0,-1 0-1 0 0,1 0 1 0 0,-1 0-1 0 0,1 0 1 0 0,-1 0-1 0 0,1 0 1 0 0,-1 0-1 0 0,1 0 1 0 0,-1 0-1 0 0,1 0 1 0 0,-1 0-1 0 0,1 0 1 0 0,0 0-1 0 0,-1 0 1 0 0,1-1-1 0 0,-1 1 1 0 0,1 0-1 0 0,-1 0 1 0 0,1-1-1 0 0,0 1 1 0 0,-1-1-1 0 0,-7-3 940 0 0,8 4-999 0 0,0 0 0 0 0,0 0 1 0 0,0 0-1 0 0,0 0 0 0 0,1 0 1 0 0,-1 0-1 0 0,0 0 0 0 0,0 0 1 0 0,0 0-1 0 0,0 0 1 0 0,0 0-1 0 0,0 0 0 0 0,0 0 1 0 0,0 0-1 0 0,0 0 0 0 0,0 0 1 0 0,0 0-1 0 0,0 0 0 0 0,0 0 1 0 0,0 0-1 0 0,1 0 0 0 0,-1 0 1 0 0,0 0-1 0 0,0 0 0 0 0,0 0 1 0 0,0 0-1 0 0,0 0 0 0 0,0 0 1 0 0,0 0-1 0 0,0 0 0 0 0,0 0 1 0 0,0 0-1 0 0,0 0 0 0 0,0 0 1 0 0,0 0-1 0 0,0 0 1 0 0,0 0-1 0 0,0 0 0 0 0,0 0 1 0 0,0-1-1 0 0,0 1 0 0 0,0 0 1 0 0,0 0-1 0 0,0 0 0 0 0,0 0 1 0 0,0 0-1 0 0,0 0 0 0 0,0 0 1 0 0,0 0-1 0 0,0 0 0 0 0,0 0 1 0 0,0 0-1 0 0,0 0 0 0 0,0 0 1 0 0,0 0-1 0 0,0-1 0 0 0,0 1 1 0 0,0 0-1 0 0,0 0 0 0 0,0 0 1 0 0,0 0-1 0 0,0 0 0 0 0,0 0-6 0 0,0 0-1 0 0,0 0 1 0 0,0 0-1 0 0,0 0 1 0 0,0 0-1 0 0,0 0 1 0 0,0 0-1 0 0,0 0 1 0 0,0 1-1 0 0,0-1 0 0 0,0 0 1 0 0,0 0-1 0 0,0 0 1 0 0,0 0-1 0 0,0 0 1 0 0,0 0-1 0 0,0 0 1 0 0,0 0-1 0 0,0 0 1 0 0,0 0-1 0 0,0 0 1 0 0,0 0-1 0 0,0 0 0 0 0,0 0 1 0 0,0 0-1 0 0,0 0 1 0 0,0 0-1 0 0,0 0 1 0 0,0 0-1 0 0,0 0 1 0 0,0 1-1 0 0,0-1 1 0 0,0 0-1 0 0,0 0 0 0 0,0 0 1 0 0,0 0-1 0 0,0 0 1 0 0,1 0-1 0 0,5-6-1348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58.149"/>
    </inkml:context>
    <inkml:brush xml:id="br0">
      <inkml:brushProperty name="width" value="0.1" units="cm"/>
      <inkml:brushProperty name="height" value="0.1" units="cm"/>
    </inkml:brush>
  </inkml:definitions>
  <inkml:trace contextRef="#ctx0" brushRef="#br0">6 492 7037 0 0,'-1'-2'24'0'0,"0"0"1"0"0,1 1-1 0 0,-1-1 0 0 0,0 0 1 0 0,1 0-1 0 0,0 0 1 0 0,-1 1-1 0 0,1-1 1 0 0,0 0-1 0 0,0 0 1 0 0,0 0-1 0 0,0 0 1 0 0,0 0-1 0 0,0 1 0 0 0,0-1 1 0 0,1 0-1 0 0,-1 0 1 0 0,1 0-1 0 0,-1 0 1 0 0,2-1-1 0 0,18-40 1519 0 0,-18 39-1330 0 0,4-8 753 0 0,1-1 0 0 0,-2 0 0 0 0,0 0 0 0 0,-1-1 1 0 0,5-24-1 0 0,-6 29-833 0 0,0-1 1 0 0,0 1-1 0 0,1 0 1 0 0,0 0-1 0 0,0 0 1 0 0,1 1-1 0 0,1 0 1 0 0,-1 0-1 0 0,1 0 1 0 0,0 0-1 0 0,1 1 1 0 0,0 0-1 0 0,0 1 1 0 0,1-1-1 0 0,12-8 1 0 0,1 2 14 0 0,1 0 0 0 0,0 1 1 0 0,0 1-1 0 0,48-16 0 0 0,8 4 169 0 0,0 3 0 0 0,1 4 0 0 0,1 3 0 0 0,1 4 0 0 0,0 4-1 0 0,0 2 1 0 0,146 16 0 0 0,-198-8-252 0 0,-1 1 0 0 0,1 1 0 0 0,-1 1 0 0 0,-1 2 0 0 0,0 1 0 0 0,40 21 0 0 0,-32-11 89 0 0,-2 0 1 0 0,0 2-1 0 0,-1 2 1 0 0,34 35 0 0 0,-49-43-104 0 0,-1 2 1 0 0,-1 0 0 0 0,21 35-1 0 0,31 71 242 0 0,-1-3-34 0 0,-57-108-239 0 0,91 157 208 0 0,-74-121-139 0 0,30 82 0 0 0,-39-85-35 0 0,-3 1 0 0 0,-2 1 1 0 0,8 55-1 0 0,-18-82-9 0 0,0 1 0 0 0,-2 0 0 0 0,0 0 0 0 0,-1 0 0 0 0,-2-1 0 0 0,0 1 0 0 0,-1-1 0 0 0,-2 1 0 0 0,-9 25 0 0 0,3-20-17 0 0,-1-1 0 0 0,-1 0 0 0 0,-2-1 0 0 0,0-1 0 0 0,-2-1 0 0 0,-1 0 0 0 0,-26 26 0 0 0,1-7 19 0 0,-1-2 1 0 0,-53 37 0 0 0,-106 61 87 0 0,113-81 12 0 0,-159 135 0 0 0,161-112-30 0 0,-72 68 137 0 0,126-112-181 0 0,1 1 1 0 0,-37 56-1 0 0,-17 47 134 0 0,-72 155 0 0 0,148-267-188 0 0,0-1-1 0 0,2 1 1 0 0,1 1-1 0 0,-7 38 1 0 0,7-11 27 0 0,-2 78-1 0 0,11-95 59 0 0,12 81 0 0 0,-1-20 19 0 0,-2 16-192 0 0,4 84-72 0 0,-13-196-44 0 0,0 0 0 0 0,-1 0-1 0 0,1 0 1 0 0,-1 0 0 0 0,0 0-1 0 0,0-1 1 0 0,0 1 0 0 0,-4 8-1 0 0,1-32-6335 0 0,-3 12 4310 0 0,-1-6-1561 0 0,2 5 1813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58.474"/>
    </inkml:context>
    <inkml:brush xml:id="br0">
      <inkml:brushProperty name="width" value="0.1" units="cm"/>
      <inkml:brushProperty name="height" value="0.1" units="cm"/>
    </inkml:brush>
  </inkml:definitions>
  <inkml:trace contextRef="#ctx0" brushRef="#br0">71 24 9165 0 0,'-2'1'13'0'0,"0"-1"0"0"0,0 0 0 0 0,0 1 0 0 0,0-1-1 0 0,0 0 1 0 0,0 0 0 0 0,0 0 0 0 0,0-1 0 0 0,1 1 0 0 0,-1 0 0 0 0,0-1 0 0 0,0 1 0 0 0,0-1 0 0 0,0 0 0 0 0,1 1 0 0 0,-1-1 0 0 0,0 0 0 0 0,1 0-1 0 0,-4-2 1 0 0,-7-4 740 0 0,-6-1 5146 0 0,19 8-5852 0 0,0-1 0 0 0,0 1 0 0 0,0 0-1 0 0,0 0 1 0 0,0 0 0 0 0,0 0 0 0 0,0 0-1 0 0,0 0 1 0 0,0 1 0 0 0,0-1 0 0 0,1 0-1 0 0,-1 0 1 0 0,0 1 0 0 0,0-1 0 0 0,0 1-1 0 0,0-1 1 0 0,0 1 0 0 0,0-1 0 0 0,-1 1-1 0 0,1 0 1 0 0,0-1 0 0 0,1 2 0 0 0,21 19 467 0 0,-5 1-182 0 0,-1 0 1 0 0,28 49-1 0 0,9 15-276 0 0,-46-76-162 0 0,1 1 0 0 0,0-1 0 0 0,0-1-1 0 0,1 0 1 0 0,18 13 0 0 0,-24-20 1 0 0,0 0 0 0 0,0-1 1 0 0,0 0-1 0 0,0 1 0 0 0,0-2 0 0 0,0 1 0 0 0,0 0 1 0 0,0-1-1 0 0,0 1 0 0 0,1-1 0 0 0,-1-1 0 0 0,0 1 1 0 0,0 0-1 0 0,0-1 0 0 0,1 0 0 0 0,4-2 1 0 0,22-1-75 0 0,-27 4 182 0 0,0-1-1 0 0,0 1 0 0 0,0-1 0 0 0,0 0 0 0 0,-1 0 0 0 0,1 0 0 0 0,0-1 1 0 0,0 0-1 0 0,-1 1 0 0 0,1-1 0 0 0,0 0 0 0 0,-1 0 0 0 0,5-5 0 0 0,0 0 183 0 0,-1-1 1 0 0,0 0-1 0 0,10-14 0 0 0,8-11 943 0 0,-25 33-1050 0 0,0-1 1 0 0,1 0-1 0 0,-1 1 1 0 0,1-1-1 0 0,-1 1 1 0 0,1-1-1 0 0,-1 1 1 0 0,1-1-1 0 0,-1 1 1 0 0,1 0-1 0 0,0-1 1 0 0,-1 1-1 0 0,1 0 1 0 0,0-1-1 0 0,-1 1 1 0 0,1 0-1 0 0,0 0 1 0 0,-1 0 0 0 0,1-1-1 0 0,0 1 1 0 0,-1 0-1 0 0,1 0 1 0 0,0 0-1 0 0,1 0 1 0 0,-2 1-29 0 0,0-1 1 0 0,0 1 0 0 0,0-1 0 0 0,1 1-1 0 0,-1-1 1 0 0,0 0 0 0 0,0 1 0 0 0,0-1-1 0 0,0 1 1 0 0,0-1 0 0 0,0 1-1 0 0,0-1 1 0 0,0 1 0 0 0,0-1 0 0 0,0 1-1 0 0,0-1 1 0 0,0 1 0 0 0,0-1 0 0 0,-1 1-1 0 0,1-1 1 0 0,0 0 0 0 0,0 1 0 0 0,0-1-1 0 0,-1 1 1 0 0,1-1 0 0 0,0 0-1 0 0,0 1 1 0 0,-1-1 0 0 0,1 0 0 0 0,0 1-1 0 0,-1-1 1 0 0,1 0 0 0 0,-1 1 0 0 0,1-1-1 0 0,0 0 1 0 0,-1 0 0 0 0,1 1 0 0 0,-1-1-1 0 0,-16 17 348 0 0,9-7-1534 0 0,-2-1 0 0 0,-19 16-1 0 0,2-6-975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07.687"/>
    </inkml:context>
    <inkml:brush xml:id="br0">
      <inkml:brushProperty name="width" value="0.1" units="cm"/>
      <inkml:brushProperty name="height" value="0.1" units="cm"/>
    </inkml:brush>
  </inkml:definitions>
  <inkml:trace contextRef="#ctx0" brushRef="#br0">912 0 6125 0 0,'1'1'67'0'0,"-1"0"0"0"0,1 1 1 0 0,-1-1-1 0 0,1 0 0 0 0,-1 0 1 0 0,0 0-1 0 0,1 1 0 0 0,-1-1 1 0 0,0 0-1 0 0,0 0 0 0 0,0 1 1 0 0,0-1-1 0 0,0 0 0 0 0,0 0 1 0 0,0 1-1 0 0,0-1 0 0 0,-1 0 1 0 0,1 0-1 0 0,-1 3 0 0 0,-24 163 1751 0 0,-6 32-497 0 0,-43 150 42 0 0,-178 504 1 0 0,-107 243 416 0 0,310-938-1670 0 0,-56 211 377 0 0,99-341-467 0 0,1 1 0 0 0,1-1-1 0 0,2 1 1 0 0,0 0 0 0 0,4 37 0 0 0,-2-62-170 0 0,1-1 1 0 0,-1 0-1 0 0,1 1 1 0 0,0-1-1 0 0,0 0 1 0 0,0 0 0 0 0,0 1-1 0 0,1-1 1 0 0,-1 0-1 0 0,1 0 1 0 0,0 0-1 0 0,0-1 1 0 0,0 1-1 0 0,0 0 1 0 0,0-1-1 0 0,0 1 1 0 0,5 3 0 0 0,-2-7-1120 0 0,-2-2-180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08.030"/>
    </inkml:context>
    <inkml:brush xml:id="br0">
      <inkml:brushProperty name="width" value="0.1" units="cm"/>
      <inkml:brushProperty name="height" value="0.1" units="cm"/>
    </inkml:brush>
  </inkml:definitions>
  <inkml:trace contextRef="#ctx0" brushRef="#br0">15 0 7517 0 0,'-1'1'70'0'0,"-1"1"0"0"0,1-1 0 0 0,-1 0 0 0 0,1 1-1 0 0,0-1 1 0 0,-1 1 0 0 0,1-1 0 0 0,0 1 0 0 0,0 0 0 0 0,0 1 0 0 0,2 24 1175 0 0,4-6-795 0 0,0-1 1 0 0,1 0 0 0 0,1 0-1 0 0,1-1 1 0 0,1 0-1 0 0,18 30 1 0 0,-2-11-382 0 0,2-1-1 0 0,32 35 1 0 0,-54-66-66 0 0,0-1 0 0 0,0 0 1 0 0,1 0-1 0 0,0 0 0 0 0,9 6 0 0 0,-12-9-3 0 0,0-1 0 0 0,1 1 0 0 0,-1-1 0 0 0,1 0 0 0 0,0 0 0 0 0,0 0 0 0 0,-1-1-1 0 0,1 1 1 0 0,0-1 0 0 0,0 0 0 0 0,-1 0 0 0 0,7-1 0 0 0,8-1 15 0 0,0-1-1 0 0,0-1 0 0 0,0-1 1 0 0,-1-1-1 0 0,0 0 0 0 0,0-1 1 0 0,0-1-1 0 0,-1 0 0 0 0,16-12 1 0 0,-11 6 315 0 0,-1-1 1 0 0,-1-1 0 0 0,-1-1-1 0 0,0 0 1 0 0,-1-1 0 0 0,16-23-1 0 0,-15 9 441 0 0,-12 18-693 0 0,-6 14-100 0 0,0 0-1 0 0,0 0 1 0 0,0 0 0 0 0,0 0-1 0 0,0 0 1 0 0,0 0-1 0 0,0 0 1 0 0,0 0 0 0 0,0 0-1 0 0,-1 0 1 0 0,1 0 0 0 0,0 0-1 0 0,0 0 1 0 0,0 0-23 0 0,0-1-112 0 0,0 1 135 0 0,0 0 0 0 0,0 0-1 0 0,0 0 1 0 0,0 0 0 0 0,0 0-1 0 0,0 0 1 0 0,0 0 0 0 0,0 0-1 0 0,0 0 1 0 0,0 0-1 0 0,0-1 1 0 0,0 1 0 0 0,0 0-1 0 0,0 0 1 0 0,0 0 0 0 0,0 0-1 0 0,0 0 1 0 0,0 0-1 0 0,0 0 1 0 0,-35 31-2475 0 0,11-6 729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08.702"/>
    </inkml:context>
    <inkml:brush xml:id="br0">
      <inkml:brushProperty name="width" value="0.1" units="cm"/>
      <inkml:brushProperty name="height" value="0.1" units="cm"/>
    </inkml:brush>
  </inkml:definitions>
  <inkml:trace contextRef="#ctx0" brushRef="#br0">166 184 6097 0 0,'13'-20'547'0'0,"-8"13"-249"0"0,0 0 0 0 0,-1-1 0 0 0,0 0 0 0 0,0 0 1 0 0,3-12-1 0 0,-6 16-144 0 0,2-6 590 0 0,0 0 0 0 0,-1-1-1 0 0,0 0 1 0 0,0-14 0 0 0,-2 23-681 0 0,0 1 0 0 0,1 0 0 0 0,-1 0-1 0 0,0-1 1 0 0,-1 1 0 0 0,1 0-1 0 0,0 0 1 0 0,0-1 0 0 0,0 1 0 0 0,-1 0-1 0 0,1 0 1 0 0,0-1 0 0 0,-1 1-1 0 0,0 0 1 0 0,1 0 0 0 0,-1 0 0 0 0,1 0-1 0 0,-1 0 1 0 0,0 0 0 0 0,0 0-1 0 0,0 0 1 0 0,0 0 0 0 0,1 0 0 0 0,-1 0-1 0 0,0 1 1 0 0,0-1 0 0 0,-1 0-1 0 0,1 1 1 0 0,0-1 0 0 0,0 1 0 0 0,0-1-1 0 0,0 1 1 0 0,0-1 0 0 0,-1 1-1 0 0,1 0 1 0 0,0 0 0 0 0,0-1 0 0 0,-1 1-1 0 0,1 0 1 0 0,0 0 0 0 0,0 0-1 0 0,-1 0 1 0 0,1 1 0 0 0,0-1 0 0 0,0 0-1 0 0,-1 0 1 0 0,1 1 0 0 0,0-1-1 0 0,-2 2 1 0 0,-1-1-43 0 0,-1 1-1 0 0,1 0 0 0 0,0 0 1 0 0,1 0-1 0 0,-1 1 1 0 0,0 0-1 0 0,1-1 1 0 0,-1 1-1 0 0,-4 5 1 0 0,-29 36 50 0 0,16-17 15 0 0,13-17-39 0 0,0 0 0 0 0,1 1 0 0 0,0 0-1 0 0,0 0 1 0 0,1 0 0 0 0,1 1 0 0 0,0 0 0 0 0,0 0 0 0 0,2 1-1 0 0,-4 14 1 0 0,3-1 17 0 0,1 1 0 0 0,1 0 0 0 0,2 49 0 0 0,0-72-57 0 0,1 0 1 0 0,-1 0-1 0 0,1 0 0 0 0,-1 1 0 0 0,1-1 0 0 0,0 0 0 0 0,1 0 1 0 0,-1 0-1 0 0,1 0 0 0 0,0-1 0 0 0,0 1 0 0 0,0 0 1 0 0,0-1-1 0 0,1 1 0 0 0,3 4 0 0 0,-4-6-3 0 0,1-1 1 0 0,-1 1-1 0 0,0-1 0 0 0,1 1 0 0 0,-1-1 0 0 0,1 0 0 0 0,-1 0 1 0 0,1 0-1 0 0,0 0 0 0 0,0 0 0 0 0,-1-1 0 0 0,1 1 1 0 0,0-1-1 0 0,0 0 0 0 0,-1 0 0 0 0,1 0 0 0 0,0 0 0 0 0,0 0 1 0 0,0 0-1 0 0,-1-1 0 0 0,1 0 0 0 0,0 1 0 0 0,4-3 1 0 0,1 0-72 0 0,0-1 1 0 0,0 0-1 0 0,0-1 1 0 0,0 0-1 0 0,-1 0 1 0 0,0-1 0 0 0,0 1-1 0 0,-1-1 1 0 0,0-1-1 0 0,0 1 1 0 0,0-1-1 0 0,0 0 1 0 0,4-9 0 0 0,6-11-554 0 0,0-2 1 0 0,13-36-1 0 0,-26 59 545 0 0,-1 0 0 0 0,0 0 0 0 0,0-1 1 0 0,-1 1-1 0 0,1-1 0 0 0,-2 1 0 0 0,1-1 0 0 0,-1 0 0 0 0,0 1 1 0 0,0-1-1 0 0,-1-8 0 0 0,0 11 14 0 0,0-1 0 0 0,-1 0 0 0 0,1 1 0 0 0,-1 0 0 0 0,0-1 0 0 0,0 1 0 0 0,0 0 0 0 0,-1 0 0 0 0,1 0 0 0 0,-1 0 0 0 0,0 0 0 0 0,0 1 0 0 0,0-1 0 0 0,-1 1 0 0 0,1 0 0 0 0,-7-5 0 0 0,7 7-106 0 0,1 0-1 0 0,-1 0 1 0 0,0 0 0 0 0,0 0 0 0 0,1 1-1 0 0,-1-1 1 0 0,0 1 0 0 0,0 0 0 0 0,0-1-1 0 0,1 1 1 0 0,-1 0 0 0 0,0 1 0 0 0,0-1-1 0 0,0 0 1 0 0,0 1 0 0 0,1 0 0 0 0,-1 0-1 0 0,0-1 1 0 0,1 2 0 0 0,-4 0 0 0 0,6-2 133 0 0,0 0-1 0 0,-1 0 1 0 0,1 0 0 0 0,0 0 0 0 0,0 0-1 0 0,0 0 1 0 0,0 1 0 0 0,-1-1 0 0 0,1 0-1 0 0,0 0 1 0 0,0 0 0 0 0,0 0 0 0 0,0 0-1 0 0,-1 0 1 0 0,1 0 0 0 0,0 0 0 0 0,0 0-1 0 0,0 1 1 0 0,0-1 0 0 0,0 0 0 0 0,0 0-1 0 0,0 0 1 0 0,-1 0 0 0 0,1 0 0 0 0,0 1-1 0 0,0-1 1 0 0,0 0 0 0 0,0 0 0 0 0,0 0-1 0 0,0 0 1 0 0,0 1 0 0 0,0-1 0 0 0,0 0-1 0 0,0 0 1 0 0,0 0 0 0 0,0 0 0 0 0,0 1-1 0 0,0-1 1 0 0,0 0 0 0 0,0 0 0 0 0,0 0-1 0 0,0 1 1 0 0,0-1 0 0 0,0 0 0 0 0,0 0-1 0 0,0 0 1 0 0,0 0 0 0 0,1 0 0 0 0,-1 1-1 0 0,0-1 1 0 0,0 0 0 0 0,0 0 0 0 0,0 0-1 0 0,0 0 1 0 0,0 0 0 0 0,0 1 0 0 0,1-1-1 0 0,-1 0 1 0 0,0 0 0 0 0,0 0 0 0 0,0 0-1 0 0,0 0 1 0 0,1 0 0 0 0,-1 0 0 0 0,0 0-1 0 0,0 0 1 0 0,0 0 0 0 0,1 0 0 0 0,4 1-842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09.121"/>
    </inkml:context>
    <inkml:brush xml:id="br0">
      <inkml:brushProperty name="width" value="0.1" units="cm"/>
      <inkml:brushProperty name="height" value="0.1" units="cm"/>
    </inkml:brush>
  </inkml:definitions>
  <inkml:trace contextRef="#ctx0" brushRef="#br0">103 85 8661 0 0,'2'-20'235'0'0,"-1"13"-67"0"0,0 1 0 0 0,-1 0 0 0 0,0 0 0 0 0,-1-10 0 0 0,1 15-93 0 0,-1 0 0 0 0,1 0 0 0 0,0 0 0 0 0,0 0-1 0 0,-1 0 1 0 0,1 0 0 0 0,-1 0 0 0 0,1 0 0 0 0,-1 0-1 0 0,1 0 1 0 0,-1 0 0 0 0,0 0 0 0 0,1 0 0 0 0,-1 0-1 0 0,0 0 1 0 0,0 0 0 0 0,0 1 0 0 0,0-1 0 0 0,0 0-1 0 0,0 1 1 0 0,0-1 0 0 0,0 1 0 0 0,0-1 0 0 0,0 1-1 0 0,0-1 1 0 0,0 1 0 0 0,0 0 0 0 0,0-1 0 0 0,-1 1-1 0 0,1 0-37 0 0,1 0 0 0 0,-1 0 0 0 0,0 0 0 0 0,1 0 0 0 0,-1 0 0 0 0,0 0 0 0 0,1 1-1 0 0,-1-1 1 0 0,1 0 0 0 0,-1 0 0 0 0,1 1 0 0 0,-1-1 0 0 0,1 0 0 0 0,-1 1 0 0 0,1-1-1 0 0,-1 0 1 0 0,1 1 0 0 0,-1-1 0 0 0,1 1 0 0 0,-1-1 0 0 0,1 0 0 0 0,0 1 0 0 0,-1-1-1 0 0,1 1 1 0 0,-1 0 0 0 0,-7 17 171 0 0,5-11-114 0 0,-3 12-5 0 0,1 1 1 0 0,0-1-1 0 0,1 1 1 0 0,1 0 0 0 0,1 0-1 0 0,1 26 1 0 0,-1-19-28 0 0,-1 45 64 0 0,-13 137 95 0 0,10-152-201 0 0,1 70 0 0 0,9-139-10 0 0,0 0 0 0 0,0 1 0 0 0,1-1 0 0 0,9-13 0 0 0,2-8-26 0 0,-5 8 7 0 0,2 0 0 0 0,1 1 0 0 0,32-44 0 0 0,-38 58 3 0 0,0 1 0 0 0,0 1-1 0 0,1-1 1 0 0,0 1 0 0 0,0 1 0 0 0,1 0 0 0 0,0 0 0 0 0,0 1 0 0 0,1 0 0 0 0,0 1-1 0 0,19-8 1 0 0,-24 11 2 0 0,1 1-1 0 0,-1-1 1 0 0,1 1-1 0 0,-1 0 1 0 0,1 0-1 0 0,0 1 1 0 0,-1 0-1 0 0,8 0 1 0 0,-11 1 7 0 0,-1-1 0 0 0,0 1 0 0 0,1 0 0 0 0,-1 0 0 0 0,0 0 0 0 0,0 0 0 0 0,0 0 0 0 0,0 0 0 0 0,0 0 0 0 0,0 1 0 0 0,0-1 0 0 0,0 1 1 0 0,0-1-1 0 0,-1 1 0 0 0,1 0 0 0 0,0 0 0 0 0,-1-1 0 0 0,0 1 0 0 0,1 0 0 0 0,-1 0 0 0 0,0 1 0 0 0,0-1 0 0 0,0 0 0 0 0,0 0 0 0 0,-1 1 0 0 0,2 2 0 0 0,-1 3 25 0 0,0 0-1 0 0,0 1 0 0 0,-1-1 0 0 0,0 0 0 0 0,0 0 1 0 0,0 0-1 0 0,-1 1 0 0 0,-1-1 0 0 0,0 0 0 0 0,0 0 1 0 0,0 0-1 0 0,-1 0 0 0 0,0-1 0 0 0,-8 15 1 0 0,4-10 20 0 0,0 0 0 0 0,-1 0 1 0 0,0-1-1 0 0,-1 0 0 0 0,-1-1 1 0 0,1 0-1 0 0,-2 0 0 0 0,-11 8 1 0 0,16-14-61 0 0,-1 1 1 0 0,1-2-1 0 0,-1 1 0 0 0,0-1 1 0 0,0 0-1 0 0,-1 0 0 0 0,1-1 1 0 0,-1 0-1 0 0,-13 2 1 0 0,18-4-97 0 0,0 1 0 0 0,1-1 0 0 0,-1 0 0 0 0,0 0 1 0 0,1 0-1 0 0,-1-1 0 0 0,0 1 0 0 0,1-1 0 0 0,-1 1 0 0 0,1-1 1 0 0,-1 0-1 0 0,1 0 0 0 0,-1 0 0 0 0,1 0 0 0 0,0 0 1 0 0,-1-1-1 0 0,1 1 0 0 0,0-1 0 0 0,0 1 0 0 0,0-1 0 0 0,0 0 1 0 0,0 0-1 0 0,0 0 0 0 0,1 0 0 0 0,-1 0 0 0 0,1 0 1 0 0,-1-1-1 0 0,1 1 0 0 0,0 0 0 0 0,0-1 0 0 0,-1-4 0 0 0,1 3-172 0 0,1 0-1 0 0,-1-1 0 0 0,2 1 0 0 0,-1 0 1 0 0,0-1-1 0 0,1 1 0 0 0,0 0 0 0 0,0 0 0 0 0,0-1 1 0 0,0 1-1 0 0,1 0 0 0 0,-1 0 0 0 0,1 0 1 0 0,0 0-1 0 0,0 1 0 0 0,6-7 0 0 0,4-10-793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09.462"/>
    </inkml:context>
    <inkml:brush xml:id="br0">
      <inkml:brushProperty name="width" value="0.1" units="cm"/>
      <inkml:brushProperty name="height" value="0.1" units="cm"/>
    </inkml:brush>
  </inkml:definitions>
  <inkml:trace contextRef="#ctx0" brushRef="#br0">63 15 6881 0 0,'11'-3'176'0'0,"-1"0"1"0"0,1 0-1 0 0,0 2 1 0 0,22-2-1 0 0,-20 1 454 0 0,1 3 788 0 0,-14-1-1346 0 0,1 1 0 0 0,-1 0 0 0 0,1-1 0 0 0,-1 1 0 0 0,0-1 0 0 0,0 1 0 0 0,1 0 0 0 0,-1-1 0 0 0,0 1 0 0 0,0 0 1 0 0,0 0-1 0 0,0-1 0 0 0,0 1 0 0 0,0 0 0 0 0,0-1 0 0 0,0 1 0 0 0,0 0 0 0 0,0-1 0 0 0,0 1 0 0 0,0 0 0 0 0,0-1 0 0 0,0 1 0 0 0,-1 0 0 0 0,0 1 0 0 0,-4 29 737 0 0,1 2-1 0 0,1-1 1 0 0,2 0-1 0 0,4 45 1 0 0,-3 64-172 0 0,-3-109-532 0 0,-13 58 0 0 0,13-77-186 0 0,-1-2-1 0 0,0 1 0 0 0,0 0 0 0 0,-1-1 0 0 0,-1 0 1 0 0,0 0-1 0 0,-15 20 0 0 0,19-29-56 0 0,0 0-1 0 0,0 1 1 0 0,-1-1-1 0 0,0 0 1 0 0,1 0 0 0 0,-1-1-1 0 0,0 1 1 0 0,0-1-1 0 0,0 1 1 0 0,-4 0 0 0 0,5-1-24 0 0,0 0 0 0 0,0-1 0 0 0,1 1 0 0 0,-1-1 0 0 0,0 0 0 0 0,0 0 1 0 0,0 0-1 0 0,0 0 0 0 0,0 0 0 0 0,1 0 0 0 0,-1 0 0 0 0,0 0 0 0 0,0-1 1 0 0,0 1-1 0 0,1-1 0 0 0,-1 1 0 0 0,0-1 0 0 0,0 0 0 0 0,-1-1 0 0 0,-10-9-1513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09.787"/>
    </inkml:context>
    <inkml:brush xml:id="br0">
      <inkml:brushProperty name="width" value="0.1" units="cm"/>
      <inkml:brushProperty name="height" value="0.1" units="cm"/>
    </inkml:brush>
  </inkml:definitions>
  <inkml:trace contextRef="#ctx0" brushRef="#br0">0 7 11341 0 0,'2'-1'45'0'0,"-1"1"1"0"0,0-1-1 0 0,0 0 1 0 0,0 1-1 0 0,1-1 1 0 0,-1 1-1 0 0,0-1 1 0 0,1 1-1 0 0,-1-1 1 0 0,0 1-1 0 0,1 0 0 0 0,-1 0 1 0 0,1 0-1 0 0,-1 0 1 0 0,0 0-1 0 0,1 0 1 0 0,-1 0-1 0 0,1 0 1 0 0,-1 0-1 0 0,0 1 1 0 0,1-1-1 0 0,-1 1 0 0 0,0-1 1 0 0,1 1-1 0 0,-1-1 1 0 0,0 1-1 0 0,3 1 1 0 0,0 2 111 0 0,0 1 0 0 0,1-1 0 0 0,-1 0 0 0 0,-1 1 1 0 0,6 8-1 0 0,11 12-909 0 0,1 1-1771 0 0,-12-16 1206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0.125"/>
    </inkml:context>
    <inkml:brush xml:id="br0">
      <inkml:brushProperty name="width" value="0.1" units="cm"/>
      <inkml:brushProperty name="height" value="0.1" units="cm"/>
    </inkml:brush>
  </inkml:definitions>
  <inkml:trace contextRef="#ctx0" brushRef="#br0">199 116 8661 0 0,'1'0'77'0'0,"0"0"1"0"0,-1-1 0 0 0,1 1-1 0 0,0-1 1 0 0,0 1 0 0 0,0-1-1 0 0,0 1 1 0 0,-1-1 0 0 0,1 1-1 0 0,0-1 1 0 0,0 0 0 0 0,-1 1-1 0 0,1-1 1 0 0,-1 0 0 0 0,1 0-1 0 0,-1 0 1 0 0,1 1 0 0 0,-1-1-1 0 0,1 0 1 0 0,-1 0 0 0 0,1-1-1 0 0,5-21 3024 0 0,-5 9-1831 0 0,-1 8-931 0 0,0-1-1 0 0,0 1 0 0 0,0 0 0 0 0,0-1 1 0 0,-3-7-1 0 0,3 13-321 0 0,0 0 0 0 0,-1 0-1 0 0,1 0 1 0 0,0 0 0 0 0,-1 0 0 0 0,1 1 0 0 0,-1-1 0 0 0,1 0-1 0 0,-1 0 1 0 0,1 0 0 0 0,-1 1 0 0 0,0-1 0 0 0,1 0-1 0 0,-1 1 1 0 0,0-1 0 0 0,1 0 0 0 0,-1 1 0 0 0,0-1 0 0 0,0 1-1 0 0,0 0 1 0 0,0-1 0 0 0,0 1 0 0 0,1-1 0 0 0,-1 1-1 0 0,0 0 1 0 0,0 0 0 0 0,0 0 0 0 0,0 0 0 0 0,0-1 0 0 0,0 1-1 0 0,0 0 1 0 0,0 0 0 0 0,0 1 0 0 0,0-1 0 0 0,0 0-1 0 0,0 0 1 0 0,0 0 0 0 0,0 1 0 0 0,1-1 0 0 0,-1 0-1 0 0,-2 2 1 0 0,-7 2-10 0 0,0 0-1 0 0,1 2 1 0 0,-1-1-1 0 0,1 1 0 0 0,0 0 1 0 0,0 1-1 0 0,1 0 1 0 0,0 1-1 0 0,0-1 0 0 0,0 2 1 0 0,1-1-1 0 0,-11 19 1 0 0,8-12 67 0 0,2 0 0 0 0,0 0 0 0 0,1 1 1 0 0,0 0-1 0 0,2 1 0 0 0,-1-1 0 0 0,-3 28 1 0 0,8-41-66 0 0,1-1 1 0 0,0 1 0 0 0,0 0 0 0 0,0 0-1 0 0,0-1 1 0 0,0 1 0 0 0,0 0-1 0 0,1-1 1 0 0,-1 1 0 0 0,1 0 0 0 0,0-1-1 0 0,0 1 1 0 0,0-1 0 0 0,0 1 0 0 0,2 2-1 0 0,0-1-4 0 0,0 0 0 0 0,0 0-1 0 0,1-1 1 0 0,-1 1 0 0 0,1-1 0 0 0,0 0-1 0 0,6 4 1 0 0,-5-4-52 0 0,0-1 1 0 0,0 1-1 0 0,1-1 0 0 0,-1 0 0 0 0,0-1 1 0 0,1 1-1 0 0,-1-1 0 0 0,1 0 0 0 0,-1 0 1 0 0,1-1-1 0 0,10 0 0 0 0,7-2-994 0 0,37-6 0 0 0,-29 3-439 0 0,30-7-1692 0 0,-34 6 1365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7.661"/>
    </inkml:context>
    <inkml:brush xml:id="br0">
      <inkml:brushProperty name="width" value="0.1" units="cm"/>
      <inkml:brushProperty name="height" value="0.1" units="cm"/>
    </inkml:brush>
  </inkml:definitions>
  <inkml:trace contextRef="#ctx0" brushRef="#br0">188 103 6941 0 0,'3'-6'102'0'0,"0"-1"0"0"0,-1 1 0 0 0,1-1 0 0 0,-1 1 0 0 0,1-8 0 0 0,-2 12-3 0 0,-1 1-1 0 0,0-1 1 0 0,0 1-1 0 0,0 0 0 0 0,0-1 1 0 0,0 1-1 0 0,0-1 1 0 0,-1 1-1 0 0,1 0 0 0 0,0-1 1 0 0,-1 1-1 0 0,1 0 0 0 0,-1-1 1 0 0,1 1-1 0 0,-1 0 1 0 0,0 0-1 0 0,1-1 0 0 0,-1 1 1 0 0,0 0-1 0 0,0 0 1 0 0,0 0-1 0 0,0 0 0 0 0,0 0 1 0 0,0 0-1 0 0,0 0 0 0 0,0 1 1 0 0,0-1-1 0 0,-1 0 1 0 0,-1-1-1 0 0,1 2-47 0 0,0 0 0 0 0,0 1 0 0 0,0-1 0 0 0,0 0 0 0 0,0 1 0 0 0,1-1 0 0 0,-1 1 0 0 0,0-1 1 0 0,0 1-1 0 0,0 0 0 0 0,1 0 0 0 0,-1 0 0 0 0,0 0 0 0 0,1 0 0 0 0,-3 2 0 0 0,-2 1 19 0 0,-6 3-17 0 0,2 1 1 0 0,-1 0 0 0 0,1 0-1 0 0,0 1 1 0 0,1 0 0 0 0,0 1-1 0 0,0 0 1 0 0,1 0 0 0 0,0 1-1 0 0,1 0 1 0 0,0 1 0 0 0,1-1-1 0 0,1 1 1 0 0,0 0 0 0 0,0 1-1 0 0,1-1 1 0 0,0 1 0 0 0,1 0-1 0 0,-2 22 1 0 0,5-31-39 0 0,0 0 0 0 0,0 1 0 0 0,0-1 0 0 0,1 0 0 0 0,-1 0 0 0 0,1 0 0 0 0,0 0 0 0 0,0 0-1 0 0,1 0 1 0 0,-1 0 0 0 0,1-1 0 0 0,0 1 0 0 0,0 0 0 0 0,0-1 0 0 0,0 1 0 0 0,1-1 0 0 0,-1 0 0 0 0,1 0 0 0 0,0 0 0 0 0,0 0-1 0 0,0 0 1 0 0,0-1 0 0 0,1 1 0 0 0,-1-1 0 0 0,1 0 0 0 0,-1 0 0 0 0,5 2 0 0 0,-2-2-5 0 0,0 0 1 0 0,0 0-1 0 0,0 0 1 0 0,1-1-1 0 0,-1 0 0 0 0,0 0 1 0 0,1 0-1 0 0,-1-1 1 0 0,0 0-1 0 0,1 0 0 0 0,-1-1 1 0 0,1 0-1 0 0,-1 0 1 0 0,0 0-1 0 0,0-1 0 0 0,11-4 1 0 0,-8 1-39 0 0,0 0-1 0 0,0-1 1 0 0,0 1 0 0 0,-1-2 0 0 0,0 1 0 0 0,0-1-1 0 0,-1 0 1 0 0,0-1 0 0 0,0 0 0 0 0,-1 0 0 0 0,1-1-1 0 0,-2 1 1 0 0,0-1 0 0 0,0 0 0 0 0,7-18 0 0 0,-9 18-34 0 0,0 0 1 0 0,0 0-1 0 0,-1-1 1 0 0,0 1-1 0 0,-1 0 1 0 0,0-1-1 0 0,0 1 1 0 0,-1-1-1 0 0,-1 0 1 0 0,1 1-1 0 0,-1 0 1 0 0,-1-1-1 0 0,0 1 1 0 0,0 0-1 0 0,-1-1 1 0 0,0 1-1 0 0,-7-12 1 0 0,8 17 9 0 0,-1 0-1 0 0,0 0 1 0 0,0 1 0 0 0,-1-1 0 0 0,1 1 0 0 0,-1 0 0 0 0,0 0 0 0 0,0 0 0 0 0,0 0 0 0 0,0 1-1 0 0,0 0 1 0 0,0 0 0 0 0,-1 0 0 0 0,1 0 0 0 0,-1 0 0 0 0,0 1 0 0 0,1 0 0 0 0,-1 0 0 0 0,-9 0-1 0 0,9 0-81 0 0,1 1 0 0 0,0 0-1 0 0,-1 0 1 0 0,1 0-1 0 0,0 0 1 0 0,-1 1-1 0 0,1-1 1 0 0,0 1-1 0 0,0 1 1 0 0,-1-1 0 0 0,1 0-1 0 0,0 1 1 0 0,0 0-1 0 0,1 0 1 0 0,-1 0-1 0 0,0 0 1 0 0,1 1 0 0 0,-1-1-1 0 0,1 1 1 0 0,0 0-1 0 0,0 0 1 0 0,-5 6-1 0 0,4 3-553 0 0,3-1-82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0.557"/>
    </inkml:context>
    <inkml:brush xml:id="br0">
      <inkml:brushProperty name="width" value="0.1" units="cm"/>
      <inkml:brushProperty name="height" value="0.1" units="cm"/>
    </inkml:brush>
  </inkml:definitions>
  <inkml:trace contextRef="#ctx0" brushRef="#br0">273 8 8297 0 0,'-33'-4'286'0'0,"24"3"17"0"0,-1-1 1 0 0,0 2 0 0 0,1-1 0 0 0,-1 2-1 0 0,-15 1 1 0 0,-9 5 1670 0 0,-1-1 1 0 0,-45 1-1 0 0,66-9-851 0 0,10 1 151 0 0,8 6-491 0 0,-1-4-676 0 0,1 1-1 0 0,-1-2 0 0 0,0 1 0 0 0,1 0 1 0 0,-1-1-1 0 0,0 1 0 0 0,1-1 0 0 0,-1 0 0 0 0,6 0 1 0 0,-4 0-40 0 0,190 3 720 0 0,216 14-511 0 0,-353-11-436 0 0,-59-7-116 0 0,0-1-147 0 0,0 0 0 0 0,0-1 1 0 0,0 1-1 0 0,0 0 1 0 0,-1 0-1 0 0,1 0 0 0 0,-1 0 1 0 0,1 0-1 0 0,-1 0 1 0 0,0 0-1 0 0,0 1 0 0 0,-3-3 1 0 0,-8-3-3077 0 0,5 8 1580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0.896"/>
    </inkml:context>
    <inkml:brush xml:id="br0">
      <inkml:brushProperty name="width" value="0.1" units="cm"/>
      <inkml:brushProperty name="height" value="0.1" units="cm"/>
    </inkml:brush>
  </inkml:definitions>
  <inkml:trace contextRef="#ctx0" brushRef="#br0">218 56 8365 0 0,'-73'-38'1348'0'0,"64"35"-885"0"0,0-1 0 0 0,0 2 0 0 0,0-1 0 0 0,0 1 0 0 0,0 1 0 0 0,0-1 1 0 0,0 2-1 0 0,-1-1 0 0 0,1 1 0 0 0,0 1 0 0 0,-1-1 0 0 0,1 2 0 0 0,-16 3 0 0 0,25-4-417 0 0,0 0-1 0 0,0 0 1 0 0,0 0-1 0 0,0-1 1 0 0,0 1-1 0 0,0 0 1 0 0,0 0-1 0 0,0 0 1 0 0,0 0-1 0 0,0 0 1 0 0,0 0 0 0 0,0-1-1 0 0,1 1 1 0 0,-1 0-1 0 0,0 0 1 0 0,1 0-1 0 0,-1 0 1 0 0,0-1-1 0 0,1 1 1 0 0,-1 0-1 0 0,1 0 1 0 0,0 0-1 0 0,13 21 392 0 0,-3-9-243 0 0,2 0 1 0 0,0-1-1 0 0,0-1 1 0 0,1 0-1 0 0,0 0 1 0 0,1-1 0 0 0,0-1-1 0 0,23 10 1 0 0,17 4-92 0 0,65 18-1 0 0,-72-25-70 0 0,-31-10-27 0 0,2-1-4 0 0,0 1 0 0 0,0 1 0 0 0,-1 1 0 0 0,0 0 0 0 0,-1 2 0 0 0,26 17 0 0 0,-41-25 7 0 0,1 0 1 0 0,0 1-1 0 0,-1-1 0 0 0,1 1 1 0 0,-1-1-1 0 0,0 1 1 0 0,0 0-1 0 0,0 0 0 0 0,0 0 1 0 0,-1 0-1 0 0,1 0 1 0 0,-1 0-1 0 0,1 0 1 0 0,-1 1-1 0 0,0-1 0 0 0,-1 0 1 0 0,1 1-1 0 0,0-1 1 0 0,-1 1-1 0 0,0-1 0 0 0,0 0 1 0 0,0 1-1 0 0,0-1 1 0 0,-1 1-1 0 0,1-1 0 0 0,-1 1 1 0 0,0-1-1 0 0,0 0 1 0 0,0 1-1 0 0,0-1 1 0 0,0 0-1 0 0,-1 0 0 0 0,-3 6 1 0 0,-1 0 92 0 0,-1 0 0 0 0,0-1 0 0 0,0 0 0 0 0,0 0 0 0 0,-1 0 0 0 0,0-1 0 0 0,-1 0 0 0 0,1-1 0 0 0,-17 9 0 0 0,-98 64 1037 0 0,76-48-2033 0 0,-66 35 1 0 0,66-53-4448 0 0,40-12 3268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1.550"/>
    </inkml:context>
    <inkml:brush xml:id="br0">
      <inkml:brushProperty name="width" value="0.1" units="cm"/>
      <inkml:brushProperty name="height" value="0.1" units="cm"/>
    </inkml:brush>
  </inkml:definitions>
  <inkml:trace contextRef="#ctx0" brushRef="#br0">228 435 6753 0 0,'2'-3'81'0'0,"0"1"-1"0"0,-1 0 1 0 0,1-1 0 0 0,-1 1 0 0 0,1 0 0 0 0,-1-1 0 0 0,0 0 0 0 0,0 1 0 0 0,0-4 0 0 0,0 3 114 0 0,0 0 1 0 0,1 0-1 0 0,-1 0 0 0 0,0 0 1 0 0,1 0-1 0 0,-1 0 0 0 0,4-4 1 0 0,11-10 1083 0 0,-1 0 1 0 0,22-35-1 0 0,-32 44-1175 0 0,-1-1 1 0 0,0 1-1 0 0,0-1 1 0 0,-1 0-1 0 0,-1 0 1 0 0,1 0-1 0 0,-1-1 0 0 0,-1 1 1 0 0,2-16-1 0 0,-3 12-49 0 0,1-6 47 0 0,0 1 0 0 0,-5-36 0 0 0,3 49-80 0 0,0 0 1 0 0,0 0 0 0 0,0 1-1 0 0,0-1 1 0 0,-1 1-1 0 0,0-1 1 0 0,0 1 0 0 0,0 0-1 0 0,-1 0 1 0 0,1 0-1 0 0,-1 0 1 0 0,0 0 0 0 0,0 0-1 0 0,0 1 1 0 0,0-1-1 0 0,-8-5 1 0 0,10 9-14 0 0,0-1 1 0 0,-1 0-1 0 0,1 0 1 0 0,-1 1-1 0 0,1-1 0 0 0,-1 0 1 0 0,1 1-1 0 0,-1-1 1 0 0,1 1-1 0 0,-1 0 0 0 0,1 0 1 0 0,-1-1-1 0 0,0 1 1 0 0,1 0-1 0 0,-1 0 1 0 0,1 1-1 0 0,-1-1 0 0 0,1 0 1 0 0,-4 1-1 0 0,2 0-3 0 0,0 1 1 0 0,0-1-1 0 0,1 1 0 0 0,-1 0 1 0 0,0-1-1 0 0,1 1 0 0 0,-1 0 1 0 0,1 1-1 0 0,-3 2 0 0 0,-4 5 15 0 0,1 0 0 0 0,1 1 0 0 0,-11 20 0 0 0,-21 42 633 0 0,-43 112-1 0 0,69-148-385 0 0,1 2-1 0 0,2 0 1 0 0,2 0-1 0 0,2 0 1 0 0,-3 46-1 0 0,10 10 111 0 0,18 145 1 0 0,-14-203-398 0 0,-2-25-266 0 0,-1 1 1 0 0,0-1 0 0 0,-1 1 0 0 0,0-1 0 0 0,-1 1 0 0 0,-3 23 0 0 0,2-36 179 0 0,1 1 0 0 0,0 0 0 0 0,0-1 1 0 0,-1 1-1 0 0,1-1 0 0 0,0 1 0 0 0,-1-1 1 0 0,1 1-1 0 0,-1-1 0 0 0,1 1 0 0 0,0-1 1 0 0,-1 1-1 0 0,1-1 0 0 0,-1 0 0 0 0,1 1 1 0 0,-1-1-1 0 0,1 0 0 0 0,-1 1 0 0 0,0-1 1 0 0,1 0-1 0 0,-1 0 0 0 0,1 0 0 0 0,-1 1 1 0 0,0-1-1 0 0,1 0 0 0 0,-1 0 0 0 0,1 0 1 0 0,-1 0-1 0 0,0 0 0 0 0,1 0 0 0 0,-1 0 1 0 0,0 0-1 0 0,1 0 0 0 0,-1 0 0 0 0,1-1 1 0 0,-1 1-1 0 0,0 0 0 0 0,0-1 0 0 0,-23-10-3071 0 0,13 2 1695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2.434"/>
    </inkml:context>
    <inkml:brush xml:id="br0">
      <inkml:brushProperty name="width" value="0.1" units="cm"/>
      <inkml:brushProperty name="height" value="0.1" units="cm"/>
    </inkml:brush>
  </inkml:definitions>
  <inkml:trace contextRef="#ctx0" brushRef="#br0">41 15 9165 0 0,'-4'2'-43'0'0,"-1"0"0"0"0,0-1-1 0 0,1 0 1 0 0,-1 0 0 0 0,-7 1 0 0 0,6-1 434 0 0,9 0 837 0 0,45 11 644 0 0,-37-9-1600 0 0,0 0 0 0 0,18 3 0 0 0,9-4-290 0 0,-1-1 0 0 0,1-3 0 0 0,-1-1 0 0 0,1-1 0 0 0,60-16 0 0 0,-48 1-2555 0 0,-36 15 1338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2.771"/>
    </inkml:context>
    <inkml:brush xml:id="br0">
      <inkml:brushProperty name="width" value="0.1" units="cm"/>
      <inkml:brushProperty name="height" value="0.1" units="cm"/>
    </inkml:brush>
  </inkml:definitions>
  <inkml:trace contextRef="#ctx0" brushRef="#br0">8 30 9465 0 0,'-1'-1'55'0'0,"0"0"1"0"0,1 1-1 0 0,-1-1 1 0 0,0 0-1 0 0,1 0 1 0 0,-1 0-1 0 0,1-1 1 0 0,-1 1 0 0 0,1 0-1 0 0,0 0 1 0 0,-1 0-1 0 0,1 0 1 0 0,0 0-1 0 0,0 0 1 0 0,0-1-1 0 0,0 1 1 0 0,0 0-1 0 0,0 0 1 0 0,0 0-1 0 0,0 0 1 0 0,0 0-1 0 0,1-1 1 0 0,-1 1-1 0 0,0 0 1 0 0,1-1-1 0 0,8 49 3116 0 0,-8-38-3074 0 0,0 1-1 0 0,0-1 0 0 0,1 0 1 0 0,0 0-1 0 0,0 0 1 0 0,1 0-1 0 0,1 0 0 0 0,-1-1 1 0 0,1 1-1 0 0,1-1 1 0 0,0 0-1 0 0,7 9 0 0 0,9 10-673 0 0,1-1 0 0 0,26 23 0 0 0,-27-28-508 0 0,-17-18 683 0 0,0 0-1 0 0,0 0 0 0 0,0 0 0 0 0,0 0 0 0 0,0-1 0 0 0,0 1 1 0 0,1-1-1 0 0,4 1 0 0 0,3-1-1027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3.100"/>
    </inkml:context>
    <inkml:brush xml:id="br0">
      <inkml:brushProperty name="width" value="0.1" units="cm"/>
      <inkml:brushProperty name="height" value="0.1" units="cm"/>
    </inkml:brush>
  </inkml:definitions>
  <inkml:trace contextRef="#ctx0" brushRef="#br0">290 45 7645 0 0,'-17'-19'-47'0'0,"15"16"91"0"0,-1 0-1 0 0,1 1 1 0 0,-1-1 0 0 0,0 0-1 0 0,0 1 1 0 0,-5-4 0 0 0,6 5-8 0 0,1 0 0 0 0,-1 1 1 0 0,1-1-1 0 0,-1 1 0 0 0,1 0 0 0 0,-1-1 1 0 0,1 1-1 0 0,-1 0 0 0 0,1 0 1 0 0,-1 0-1 0 0,1 0 0 0 0,-1 0 0 0 0,1 1 1 0 0,-1-1-1 0 0,1 0 0 0 0,-1 1 1 0 0,1-1-1 0 0,-1 1 0 0 0,1-1 1 0 0,-1 1-1 0 0,-1 1 0 0 0,-20 12 344 0 0,1 0 0 0 0,1 2 1 0 0,0 0-1 0 0,1 2 0 0 0,-23 25 0 0 0,37-37-506 0 0,0 0 0 0 0,1 0 0 0 0,-1 1 1 0 0,1 0-1 0 0,0 0 0 0 0,1 0 0 0 0,0 0 0 0 0,0 1 0 0 0,0 0 1 0 0,1 0-1 0 0,0 0 0 0 0,1 0 0 0 0,0 0 0 0 0,0 1 0 0 0,-1 14 0 0 0,3-7-858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3.439"/>
    </inkml:context>
    <inkml:brush xml:id="br0">
      <inkml:brushProperty name="width" value="0.1" units="cm"/>
      <inkml:brushProperty name="height" value="0.1" units="cm"/>
    </inkml:brush>
  </inkml:definitions>
  <inkml:trace contextRef="#ctx0" brushRef="#br0">139 6 9061 0 0,'0'0'34'0'0,"0"0"1"0"0,0 0-1 0 0,0-1 1 0 0,0 1-1 0 0,0 0 1 0 0,0 0-1 0 0,0 0 1 0 0,0 0-1 0 0,0 0 0 0 0,0-1 1 0 0,0 1-1 0 0,0 0 1 0 0,0 0-1 0 0,0 0 1 0 0,0 0-1 0 0,0-1 1 0 0,0 1-1 0 0,0 0 1 0 0,0 0-1 0 0,0 0 0 0 0,0 0 1 0 0,0 0-1 0 0,0-1 1 0 0,0 1-1 0 0,0 0 1 0 0,0 0-1 0 0,-1 0 1 0 0,1 0-1 0 0,0 0 1 0 0,0 0-1 0 0,0-1 1 0 0,0 1-1 0 0,0 0 0 0 0,0 0 1 0 0,-1 0-1 0 0,1 0 1 0 0,0 0-1 0 0,0 0 1 0 0,0 0-1 0 0,0 0 1 0 0,0 0-1 0 0,-1 0 1 0 0,1 0-1 0 0,0 0 1 0 0,0 0-1 0 0,0 0 0 0 0,0 0 1 0 0,-1 0-1 0 0,1 0 1 0 0,0 0-1 0 0,0 0 1 0 0,0 0-1 0 0,-1 0 1 0 0,-10 9 1602 0 0,-18 30 636 0 0,13-19-1770 0 0,7-8-308 0 0,0 0 0 0 0,1 1 1 0 0,1 0-1 0 0,0 0 0 0 0,0 1 1 0 0,1 0-1 0 0,1 0 0 0 0,0 0 0 0 0,1 1 1 0 0,1-1-1 0 0,0 1 0 0 0,0 19 1 0 0,2-24-207 0 0,1 1 0 0 0,0-1 0 0 0,0 0 1 0 0,1 0-1 0 0,1 0 0 0 0,0 0 0 0 0,0 0 0 0 0,1 0 1 0 0,0 0-1 0 0,0-1 0 0 0,1 1 0 0 0,1-1 1 0 0,0 0-1 0 0,0 0 0 0 0,0-1 0 0 0,1 0 0 0 0,1 0 1 0 0,13 14-1 0 0,-16-19-281 0 0,0-1-1 0 0,0 0 1 0 0,0 0 0 0 0,0 0 0 0 0,0-1-1 0 0,0 1 1 0 0,0-1 0 0 0,0 0-1 0 0,0 0 1 0 0,1 0 0 0 0,-1-1 0 0 0,0 0-1 0 0,1 0 1 0 0,-1 0 0 0 0,1 0-1 0 0,-1 0 1 0 0,0-1 0 0 0,0 0 0 0 0,1 0-1 0 0,6-3 1 0 0,6-2-1438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3.779"/>
    </inkml:context>
    <inkml:brush xml:id="br0">
      <inkml:brushProperty name="width" value="0.1" units="cm"/>
      <inkml:brushProperty name="height" value="0.1" units="cm"/>
    </inkml:brush>
  </inkml:definitions>
  <inkml:trace contextRef="#ctx0" brushRef="#br0">123 10 11593 0 0,'-4'-2'-215'0'0,"-19"-6"2752"0"0,40 18 788 0 0,-7-4-3101 0 0,0 1 0 0 0,1 0-1 0 0,-2 1 1 0 0,1 0 0 0 0,-1 0-1 0 0,-1 1 1 0 0,1 0 0 0 0,-2 0-1 0 0,1 1 1 0 0,8 14 0 0 0,-8-10-111 0 0,-1-1 0 0 0,-1 1 1 0 0,0 0-1 0 0,0 1 0 0 0,-1-1 1 0 0,-1 1-1 0 0,4 30 0 0 0,-7-37-162 0 0,-1 0 0 0 0,-1 0 1 0 0,1 0-1 0 0,-1 1 0 0 0,0-1 0 0 0,-1 0 0 0 0,0 0 0 0 0,0 0 0 0 0,-1-1 0 0 0,0 1 0 0 0,0-1 0 0 0,-1 1 0 0 0,0-1 1 0 0,0 0-1 0 0,-1 0 0 0 0,0-1 0 0 0,0 1 0 0 0,0-1 0 0 0,-1 0 0 0 0,-8 7 0 0 0,-8 4-1023 0 0,-1 0 0 0 0,0-2-1 0 0,-1 0 1 0 0,-41 18 0 0 0,21-14-918 0 0</inkml:trace>
  <inkml:trace contextRef="#ctx0" brushRef="#br0" timeOffset="1">686 107 16742 0 0,'-13'-6'546'0'0,"12"6"-523"0"0,1 0 1 0 0,-1 0-1 0 0,1-1 0 0 0,0 1 1 0 0,-1 0-1 0 0,1 0 0 0 0,-1 0 1 0 0,1-1-1 0 0,-1 1 0 0 0,1 0 1 0 0,0-1-1 0 0,-1 1 0 0 0,1 0 1 0 0,0-1-1 0 0,-1 1 0 0 0,1 0 1 0 0,0-1-1 0 0,-1 1 1 0 0,1-1-1 0 0,0 1 0 0 0,0 0 1 0 0,0-1-1 0 0,-1 1 0 0 0,1-1 1 0 0,0 1-1 0 0,0-1 0 0 0,0 1 1 0 0,0-1-1 0 0,0 1 0 0 0,0-1 1 0 0,0 1-1 0 0,0-1 0 0 0,0 1 1 0 0,0-1-1 0 0,-3-9 353 0 0,0 2 255 0 0,3 8-615 0 0,0-1 0 0 0,0 1 1 0 0,0 0-1 0 0,0 0 0 0 0,0 0 0 0 0,0 0 0 0 0,0-1 1 0 0,0 1-1 0 0,0 0 0 0 0,0 0 0 0 0,0 0 0 0 0,0 0 1 0 0,0 0-1 0 0,0-1 0 0 0,0 1 0 0 0,0 0 0 0 0,0 0 1 0 0,0 0-1 0 0,0 0 0 0 0,0 0 0 0 0,1 0 0 0 0,-1 0 1 0 0,0-1-1 0 0,0 1 0 0 0,0 0 0 0 0,0 0 0 0 0,0 0 1 0 0,0 0-1 0 0,1 0 0 0 0,-1 0 0 0 0,0 0 0 0 0,0 0 1 0 0,0 0-1 0 0,0 0 0 0 0,0 0 0 0 0,1 0 0 0 0,-1 0 1 0 0,0 0-1 0 0,0 0 0 0 0,0 0 0 0 0,0 0 1 0 0,0 0-1 0 0,1 0 0 0 0,-1 0 0 0 0,4-3-643 0 0,-4 3 593 0 0,0-1 0 0 0,0 1 0 0 0,0 0 0 0 0,0 0 1 0 0,0 0-1 0 0,1-1 0 0 0,-1 1 0 0 0,0 0 0 0 0,0 0 0 0 0,0 0 0 0 0,0 0 0 0 0,1-1 0 0 0,-1 1 0 0 0,0 0 0 0 0,0 0 0 0 0,0 0 0 0 0,1 0 0 0 0,-1 0 0 0 0,0 0 0 0 0,0 0 0 0 0,0-1 0 0 0,1 1 0 0 0,-1 0 0 0 0,0 0 0 0 0,0 0 0 0 0,1 0 0 0 0,-1 0 0 0 0,0 0 0 0 0,0 0 1 0 0,0 0-1 0 0,1 0 0 0 0,-1 0 0 0 0,0 0 0 0 0,0 1 0 0 0,1-1 0 0 0,-1 0 0 0 0,0 0 0 0 0,0 0 0 0 0,0 0 0 0 0,1 0 0 0 0,-1 0 0 0 0,0 0 0 0 0,0 1 0 0 0,0-1 0 0 0,0 0 0 0 0,1 0 0 0 0,-1 0 0 0 0,0 0 0 0 0,0 1 0 0 0,3 1-343 0 0,-1-1 0 0 0,1 1 0 0 0,-1 0 0 0 0,1 0 0 0 0,-1 1 0 0 0,0-1 0 0 0,0 1 0 0 0,0-1 0 0 0,0 1 0 0 0,-1-1 0 0 0,1 1 0 0 0,-1 0 0 0 0,1 0 0 0 0,-1 0 0 0 0,0 0 0 0 0,0 0 0 0 0,1 3 0 0 0,0 5-609 0 0,0-1-1 0 0,-1 1 1 0 0,1 19-1 0 0,-2-10-188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4.119"/>
    </inkml:context>
    <inkml:brush xml:id="br0">
      <inkml:brushProperty name="width" value="0.1" units="cm"/>
      <inkml:brushProperty name="height" value="0.1" units="cm"/>
    </inkml:brush>
  </inkml:definitions>
  <inkml:trace contextRef="#ctx0" brushRef="#br0">97 1 8329 0 0,'4'7'164'0'0,"-4"-1"140"0"0,7-3 136 0 0,-3 6 168 0 0,-2 1 128 0 0,-2 3 96 0 0,0 1 84 0 0,-2 3 76 0 0,0 0-120 0 0,-2 5-132 0 0,-1-1-128 0 0,1 2-172 0 0,-5 1-156 0 0,1 2-260 0 0,-3 1-364 0 0,-4 2-432 0 0,-11 5-564 0 0,-2-1-456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4.967"/>
    </inkml:context>
    <inkml:brush xml:id="br0">
      <inkml:brushProperty name="width" value="0.1" units="cm"/>
      <inkml:brushProperty name="height" value="0.1" units="cm"/>
    </inkml:brush>
  </inkml:definitions>
  <inkml:trace contextRef="#ctx0" brushRef="#br0">5795 528 4576 0 0,'-326'-223'975'0'0,"258"183"-734"0"0,-2 2 0 0 0,-148-55 0 0 0,117 62-209 0 0,-2 5 1 0 0,-1 4-1 0 0,-157-13 0 0 0,-323 16 255 0 0,-360 77 962 0 0,727-26-597 0 0,2 9 0 0 0,-280 91 0 0 0,246-45 14 0 0,-277 139 0 0 0,364-143-370 0 0,3 7-1 0 0,-230 174 1 0 0,290-187-98 0 0,4 5 0 0 0,-97 108 0 0 0,165-159-159 0 0,1 1 0 0 0,1 1 0 0 0,2 1 0 0 0,2 1-1 0 0,1 1 1 0 0,-18 44 0 0 0,30-60-19 0 0,1 1 0 0 0,1-1-1 0 0,1 1 1 0 0,1 1-1 0 0,0-1 1 0 0,2 0-1 0 0,1 1 1 0 0,0 0 0 0 0,2-1-1 0 0,0 1 1 0 0,1-1-1 0 0,2 1 1 0 0,7 28 0 0 0,-1-22 13 0 0,0-1 1 0 0,2 0 0 0 0,2-1-1 0 0,0-1 1 0 0,1 0 0 0 0,1 0 0 0 0,2-2-1 0 0,0 0 1 0 0,36 32 0 0 0,-3-8 51 0 0,3-3 1 0 0,115 72-1 0 0,-46-44-34 0 0,2-7 1 0 0,3-5-1 0 0,3-5 0 0 0,143 38 0 0 0,-23-25-32 0 0,338 46-1 0 0,220-29 39 0 0,6-50 45 0 0,369-31 6 0 0,-6-101-11 0 0,-944 59-70 0 0,233-70 0 0 0,-327 66 83 0 0,-3-6 1 0 0,248-124-1 0 0,-335 145 14 0 0,-2-2-1 0 0,-1-1 1 0 0,-1-3-1 0 0,-2-2 1 0 0,68-69-1 0 0,-94 84-45 0 0,-1-1 0 0 0,-1-1 0 0 0,-1 0 0 0 0,-1-1 0 0 0,21-46 0 0 0,-28 50-37 0 0,0 0 0 0 0,-2 0 1 0 0,0-1-1 0 0,-1 0 0 0 0,-1 0 1 0 0,0 0-1 0 0,-2 0 0 0 0,-2-34 1 0 0,-2 26-30 0 0,-2 0 0 0 0,-1 0 1 0 0,-1 1-1 0 0,-1 0 0 0 0,-1 0 1 0 0,-2 1-1 0 0,-1 0 0 0 0,0 1 1 0 0,-2 0-1 0 0,-1 1 0 0 0,-29-36 0 0 0,5 14-56 0 0,-2 2 0 0 0,-2 2 0 0 0,-1 1 0 0 0,-72-50 0 0 0,-143-71-316 0 0,-13 20-154 0 0,250 130 460 0 0,-261-124-1205 0 0,-418-141 0 0 0,466 203 345 0 0,-4 11-1 0 0,-327-44 1 0 0,-363 44-1894 0 0,672 62 1948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8.034"/>
    </inkml:context>
    <inkml:brush xml:id="br0">
      <inkml:brushProperty name="width" value="0.1" units="cm"/>
      <inkml:brushProperty name="height" value="0.1" units="cm"/>
    </inkml:brush>
  </inkml:definitions>
  <inkml:trace contextRef="#ctx0" brushRef="#br0">7 97 8561 0 0,'-1'-2'21'0'0,"0"0"0"0"0,0 0 1 0 0,0 0-1 0 0,1-1 1 0 0,-1 1-1 0 0,0 0 0 0 0,1 0 1 0 0,0-1-1 0 0,-1 1 0 0 0,1 0 1 0 0,0-1-1 0 0,0 1 0 0 0,0 0 1 0 0,1-1-1 0 0,-1 1 0 0 0,0 0 1 0 0,1-1-1 0 0,0 1 0 0 0,-1 0 1 0 0,3-4-1 0 0,-1 4 13 0 0,-1-1 0 0 0,2 1 0 0 0,-1-1 0 0 0,0 1 0 0 0,0 0-1 0 0,1 0 1 0 0,-1 0 0 0 0,1 0 0 0 0,0 0 0 0 0,-1 1 0 0 0,1-1 0 0 0,0 1 0 0 0,4-2 0 0 0,5-1 29 0 0,0 1 0 0 0,0 0 1 0 0,0 1-1 0 0,1 0 0 0 0,-1 0 1 0 0,20 2-1 0 0,-22 0-27 0 0,0 1 0 0 0,0 0 0 0 0,0 0 0 0 0,-1 1 0 0 0,1 1 0 0 0,-1-1 1 0 0,1 2-1 0 0,-1-1 0 0 0,0 1 0 0 0,15 9 0 0 0,-20-10-11 0 0,-1-1 0 0 0,1 1 0 0 0,-1 0 0 0 0,0 0 0 0 0,0 0 0 0 0,0 0 0 0 0,0 1 0 0 0,-1-1 0 0 0,1 1 0 0 0,-1-1 0 0 0,0 1 0 0 0,0 0 0 0 0,0 0 0 0 0,-1 0 0 0 0,1 0 0 0 0,-1 0 0 0 0,0 0 0 0 0,0 1 0 0 0,-1-1 0 0 0,1 0 0 0 0,-1 1 0 0 0,0-1 0 0 0,0 0 0 0 0,0 1 0 0 0,-1-1 0 0 0,-1 7 0 0 0,0-1 11 0 0,0-1 0 0 0,-1 0 0 0 0,0-1 0 0 0,-1 1-1 0 0,0 0 1 0 0,-1-1 0 0 0,1 0 0 0 0,-1 0 0 0 0,-12 13 0 0 0,-1-1 116 0 0,-1-2 0 0 0,-24 19 0 0 0,1-1 363 0 0,41-36-490 0 0,0 1 1 0 0,0 0-1 0 0,0-1 0 0 0,0 1 1 0 0,1 0-1 0 0,-1-1 0 0 0,0 1 0 0 0,1 0 1 0 0,-1 0-1 0 0,0-1 0 0 0,1 1 1 0 0,-1 0-1 0 0,1 0 0 0 0,-1 0 0 0 0,1 0 1 0 0,-1 0-1 0 0,1 0 0 0 0,0 0 1 0 0,0 0-1 0 0,-1 0 0 0 0,1 0 0 0 0,0 0 1 0 0,0 0-1 0 0,0 0 0 0 0,0 0 0 0 0,0 0 1 0 0,0 0-1 0 0,0 0 0 0 0,1 2 1 0 0,0-2 8 0 0,0 0-1 0 0,1 1 1 0 0,-1-1 0 0 0,0 0 0 0 0,1 0 0 0 0,-1 0 0 0 0,1 0 0 0 0,-1 0 0 0 0,1 0 0 0 0,-1-1 0 0 0,1 1-1 0 0,0 0 1 0 0,-1-1 0 0 0,1 0 0 0 0,0 1 0 0 0,3-1 0 0 0,47 6-208 0 0,-1-2-1 0 0,1-2 1 0 0,91-10-1 0 0,-16 1-2837 0 0,-99 6 1647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6.037"/>
    </inkml:context>
    <inkml:brush xml:id="br0">
      <inkml:brushProperty name="width" value="0.1" units="cm"/>
      <inkml:brushProperty name="height" value="0.1" units="cm"/>
    </inkml:brush>
  </inkml:definitions>
  <inkml:trace contextRef="#ctx0" brushRef="#br0">0 53 6565 0 0,'3'-4'94'0'0,"0"0"1"0"0,0 0-1 0 0,0 1 1 0 0,1-1-1 0 0,-1 1 0 0 0,1-1 1 0 0,0 1-1 0 0,0 0 1 0 0,0 0-1 0 0,0 1 1 0 0,0-1-1 0 0,1 1 1 0 0,-1 0-1 0 0,1 0 1 0 0,0 1-1 0 0,-1-1 1 0 0,1 1-1 0 0,0 0 1 0 0,0 0-1 0 0,0 1 1 0 0,8-1-1 0 0,0 2 246 0 0,0 1 1 0 0,0 0-1 0 0,0 1 0 0 0,0 0 0 0 0,0 1 1 0 0,-1 1-1 0 0,13 5 0 0 0,7 5 369 0 0,-1 2 1 0 0,0 1-1 0 0,-2 1 1 0 0,30 24-1 0 0,104 102 1657 0 0,-100-87-1658 0 0,722 697 4978 0 0,-576-536-4898 0 0,139 136-86 0 0,-256-270-534 0 0,200 142 1 0 0,-184-157-109 0 0,118 58-1 0 0,-221-125-89 0 0,1-1 1 0 0,0 1-1 0 0,0-1 0 0 0,0 0 0 0 0,10 1 0 0 0,-15-2-27 0 0,0-1-1 0 0,1 0 1 0 0,-1 0-1 0 0,0 0 1 0 0,0 0 0 0 0,0 0-1 0 0,1 0 1 0 0,-1-1-1 0 0,0 1 1 0 0,0 0 0 0 0,0-1-1 0 0,0 1 1 0 0,1-1-1 0 0,-1 1 1 0 0,0-1 0 0 0,0 1-1 0 0,0-1 1 0 0,0 0 0 0 0,0 1-1 0 0,0-1 1 0 0,-1 0-1 0 0,1 0 1 0 0,0 0 0 0 0,0 0-1 0 0,0 0 1 0 0,-1 0-1 0 0,1 0 1 0 0,-1 0 0 0 0,1 0-1 0 0,-1 0 1 0 0,1 0-1 0 0,-1 0 1 0 0,1 0 0 0 0,-1 0-1 0 0,0-1 1 0 0,0 1 0 0 0,1-1-1 0 0,0-11-754 0 0,-1 1 0 0 0,0-1 0 0 0,-1 1 1 0 0,0 0-1 0 0,-1-1 0 0 0,0 1 0 0 0,-1 0 0 0 0,-1 0 0 0 0,1 0 0 0 0,-9-15 0 0 0,-6-18-1654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6.375"/>
    </inkml:context>
    <inkml:brush xml:id="br0">
      <inkml:brushProperty name="width" value="0.1" units="cm"/>
      <inkml:brushProperty name="height" value="0.1" units="cm"/>
    </inkml:brush>
  </inkml:definitions>
  <inkml:trace contextRef="#ctx0" brushRef="#br0">2285 7 10601 0 0,'-2'-1'117'0'0,"0"0"1"0"0,-1 0-1 0 0,1 0 0 0 0,-1 1 0 0 0,0-1 1 0 0,1 1-1 0 0,-1-1 0 0 0,1 1 0 0 0,-1 0 1 0 0,0 0-1 0 0,1 0 0 0 0,-1 0 0 0 0,0 0 1 0 0,1 1-1 0 0,-1-1 0 0 0,1 1 1 0 0,-1 0-1 0 0,-2 1 0 0 0,-8 2 311 0 0,1 2-1 0 0,-16 9 1 0 0,15-8-92 0 0,-87 47 1208 0 0,3 3-1 0 0,3 5 1 0 0,-88 76 0 0 0,-145 171 2061 0 0,21 22-2082 0 0,72-70-1093 0 0,-360 395 184 0 0,400-434-341 0 0,156-169-216 0 0,37-50-868 0 0,5-7-334 0 0,7-6-2917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4.317"/>
    </inkml:context>
    <inkml:brush xml:id="br0">
      <inkml:brushProperty name="width" value="0.1" units="cm"/>
      <inkml:brushProperty name="height" value="0.1" units="cm"/>
    </inkml:brush>
  </inkml:definitions>
  <inkml:trace contextRef="#ctx0" brushRef="#br0">81 62 12717 0 0,'0'0'1'0'0,"-22"2"814"0"0,21-1-769 0 0,1 0 0 0 0,0-1 0 0 0,-1 1 0 0 0,1 0 0 0 0,0-1-1 0 0,-1 1 1 0 0,1 0 0 0 0,0 0 0 0 0,0-1 0 0 0,-1 1 0 0 0,1 0 0 0 0,0 0 0 0 0,0 0-1 0 0,0-1 1 0 0,0 1 0 0 0,0 0 0 0 0,0 0 0 0 0,1 1 0 0 0,-2 16-138 0 0,-14 137 169 0 0,-4 82 147 0 0,18-230-231 0 0,-3 54 22 0 0,3-55-29 0 0,1 0-1 0 0,-2 0 1 0 0,1 0-1 0 0,-1 0 1 0 0,0 0 0 0 0,0-1-1 0 0,-4 8 1 0 0,7-18-166 0 0,0-1 0 0 0,0 0 0 0 0,-1 1-1 0 0,0-1 1 0 0,0 0 0 0 0,-1-6 0 0 0,0-18-314 0 0,4-50-434 0 0,8-104 809 0 0,-6 134 452 0 0,-3 17 201 0 0,2 0 1 0 0,1 0-1 0 0,1 1 1 0 0,13-36-1 0 0,-19 66-508 0 0,1 1 1 0 0,-1 0-1 0 0,1 0 0 0 0,-1-1 0 0 0,1 1 1 0 0,-1 0-1 0 0,1 0 0 0 0,0 0 1 0 0,0 0-1 0 0,-1 0 0 0 0,1 0 1 0 0,0 0-1 0 0,0 0 0 0 0,0 0 0 0 0,0 0 1 0 0,0 0-1 0 0,0 1 0 0 0,0-1 1 0 0,1 0-1 0 0,1 0 0 0 0,-2 1-22 0 0,0 0 0 0 0,1 0 0 0 0,-1 0 0 0 0,0 1 0 0 0,0-1 0 0 0,0 0-1 0 0,0 1 1 0 0,0-1 0 0 0,0 1 0 0 0,0-1 0 0 0,0 1 0 0 0,0-1 0 0 0,0 1 0 0 0,0 0 0 0 0,0-1-1 0 0,0 1 1 0 0,0 0 0 0 0,-1 0 0 0 0,1 0 0 0 0,0 0 0 0 0,-1 0 0 0 0,1 0 0 0 0,0 0 0 0 0,0 1-1 0 0,138 262 363 0 0,-113-211-381 0 0,-11-22-147 0 0,-4-10-560 0 0,-1 1-1 0 0,0 0 1 0 0,-2 1-1 0 0,6 24 1 0 0,-4-8-1848 0 0,-11-21 1193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5.026"/>
    </inkml:context>
    <inkml:brush xml:id="br0">
      <inkml:brushProperty name="width" value="0.1" units="cm"/>
      <inkml:brushProperty name="height" value="0.1" units="cm"/>
    </inkml:brush>
  </inkml:definitions>
  <inkml:trace contextRef="#ctx0" brushRef="#br0">2 229 7069 0 0,'0'0'11'0'0,"0"-1"0"0"0,0 1 0 0 0,-1 0 0 0 0,1-1 0 0 0,0 1 0 0 0,0 0 0 0 0,0-1 0 0 0,0 1 0 0 0,-1 0 0 0 0,1-1 0 0 0,0 1 0 0 0,0-1 0 0 0,0 1 0 0 0,0 0 0 0 0,0-1 1 0 0,0 1-1 0 0,0 0 0 0 0,0-1 0 0 0,0 1 0 0 0,0-1 0 0 0,0 1 0 0 0,0 0 0 0 0,1-1 0 0 0,-1 1 0 0 0,0 0 0 0 0,0-1 0 0 0,0 1 0 0 0,0 0 0 0 0,1-1 0 0 0,-1 1 0 0 0,6 0 285 0 0,-6-1-132 0 0,1 2-155 0 0,0-1 0 0 0,1 0 0 0 0,-1 1 1 0 0,0-1-1 0 0,0 0 0 0 0,1 0 0 0 0,-1 0 1 0 0,0 0-1 0 0,1 0 0 0 0,-1 0 0 0 0,0 0 1 0 0,1-1-1 0 0,-1 1 0 0 0,0 0 0 0 0,1-1 0 0 0,-1 1 1 0 0,0-1-1 0 0,0 1 0 0 0,2-2 0 0 0,30-16 920 0 0,-12 5 325 0 0,-19 12-1139 0 0,0 1 0 0 0,0-1 0 0 0,0 1 0 0 0,0-1 0 0 0,0 1 0 0 0,0 0 0 0 0,0 0 0 0 0,0-1 0 0 0,0 1 0 0 0,0 1 0 0 0,0-1 0 0 0,0 0 0 0 0,0 0 0 0 0,0 1 0 0 0,0 0 0 0 0,0-1 0 0 0,0 1 0 0 0,0 0 0 0 0,0 0 0 0 0,-1 0 0 0 0,1 0 0 0 0,0 0-1 0 0,-1 0 1 0 0,4 3 0 0 0,3 3 118 0 0,0 1 0 0 0,-1 0-1 0 0,11 16 1 0 0,-3-4-260 0 0,3 1 116 0 0,5 6-7 0 0,0 0 0 0 0,-2 2 0 0 0,-2 0 0 0 0,25 48 0 0 0,-20-25-56 0 0,9 21-338 0 0,-29-61 107 0 0,-7-20 107 0 0,-9-23 27 0 0,-10-42-76 0 0,-26-101-114 0 0,44 153 225 0 0,-2-11-17 0 0,0-1-1 0 0,-1-48 1 0 0,7 74 38 0 0,0-1 1 0 0,0 0-1 0 0,1 0 0 0 0,0 1 1 0 0,0-1-1 0 0,0 0 1 0 0,1 1-1 0 0,1-1 0 0 0,-1 1 1 0 0,1 0-1 0 0,0 0 1 0 0,1 0-1 0 0,0 0 0 0 0,0 1 1 0 0,0-1-1 0 0,7-6 1 0 0,-9 11 9 0 0,0 0 0 0 0,0 0 0 0 0,0 0 1 0 0,0 0-1 0 0,0 1 0 0 0,1-1 0 0 0,-1 1 1 0 0,1-1-1 0 0,-1 1 0 0 0,1 0 1 0 0,-1 0-1 0 0,1 0 0 0 0,0 0 0 0 0,-1 0 1 0 0,1 1-1 0 0,0-1 0 0 0,0 1 1 0 0,0 0-1 0 0,-1 0 0 0 0,1 0 0 0 0,0 0 1 0 0,0 0-1 0 0,0 1 0 0 0,-1-1 1 0 0,1 1-1 0 0,0 0 0 0 0,-1 0 0 0 0,1 0 1 0 0,0 0-1 0 0,-1 0 0 0 0,1 0 1 0 0,-1 1-1 0 0,0-1 0 0 0,1 1 0 0 0,2 3 1 0 0,0-1-5 0 0,0 1 0 0 0,-1-1 0 0 0,0 1 0 0 0,0 0 0 0 0,0 1 0 0 0,-1-1 1 0 0,1 1-1 0 0,-1-1 0 0 0,-1 1 0 0 0,1 0 0 0 0,-1 0 0 0 0,0 0 1 0 0,0 1-1 0 0,1 10 0 0 0,-2-11-6 0 0,-1 0 0 0 0,-1 0-1 0 0,1 0 1 0 0,-1 0 0 0 0,1-1 0 0 0,-2 1 0 0 0,1 0 0 0 0,-1-1 0 0 0,0 1 0 0 0,0-1-1 0 0,0 1 1 0 0,-1-1 0 0 0,0 0 0 0 0,0 0 0 0 0,0 0 0 0 0,0 0 0 0 0,-1-1 0 0 0,0 1 0 0 0,0-1-1 0 0,0 0 1 0 0,-1 0 0 0 0,1 0 0 0 0,-1-1 0 0 0,0 0 0 0 0,0 0 0 0 0,0 0 0 0 0,-11 4-1 0 0,7-5 10 0 0,15-8 34 0 0,15-8 24 0 0,-7 7-17 0 0,1 0 0 0 0,-1 2 0 0 0,1-1-1 0 0,1 2 1 0 0,-1 0 0 0 0,1 1 0 0 0,22-2-1 0 0,-34 5-1 0 0,0 0 0 0 0,0 0 0 0 0,0 0 0 0 0,0 0 0 0 0,0 1 0 0 0,0 0 0 0 0,0 0 0 0 0,0 0-1 0 0,0 0 1 0 0,-1 0 0 0 0,1 1 0 0 0,0 0 0 0 0,-1 0 0 0 0,1 0 0 0 0,-1 0 0 0 0,0 0 0 0 0,1 1 0 0 0,-1-1-1 0 0,0 1 1 0 0,-1 0 0 0 0,1 0 0 0 0,0 0 0 0 0,-1 0 0 0 0,0 1 0 0 0,0-1 0 0 0,0 1 0 0 0,0-1 0 0 0,0 1-1 0 0,-1 0 1 0 0,1-1 0 0 0,-1 1 0 0 0,0 0 0 0 0,0 0 0 0 0,0 6 0 0 0,0-2-10 0 0,-1 0 0 0 0,1-1 0 0 0,-2 1-1 0 0,1-1 1 0 0,-1 1 0 0 0,0-1 0 0 0,0 1 0 0 0,-1-1 0 0 0,0 1 0 0 0,-1-1 0 0 0,0 0 0 0 0,0 0-1 0 0,0 0 1 0 0,-1-1 0 0 0,0 1 0 0 0,0-1 0 0 0,0 0 0 0 0,-1 0 0 0 0,-9 9 0 0 0,6-7-17 0 0,0-1 0 0 0,0 0 0 0 0,0-1 0 0 0,-1 1 0 0 0,0-2 0 0 0,0 1 0 0 0,-1-2 0 0 0,0 1 0 0 0,1-1 0 0 0,-1 0 0 0 0,-1-1 0 0 0,1-1 0 0 0,-19 4 0 0 0,26-6-32 0 0,1 0-1 0 0,-1 0 1 0 0,1 0-1 0 0,-1-1 1 0 0,1 1 0 0 0,-1 0-1 0 0,1-1 1 0 0,-1 0-1 0 0,1 1 1 0 0,0-1 0 0 0,-1 0-1 0 0,1 0 1 0 0,0-1 0 0 0,0 1-1 0 0,0 0 1 0 0,0-1-1 0 0,0 1 1 0 0,0-1 0 0 0,0 0-1 0 0,0 1 1 0 0,-2-4-1 0 0,-1-3-464 0 0,-1-1 0 0 0,1 1 0 0 0,1-1 0 0 0,-5-10 0 0 0,5 11-255 0 0,3-8-1207 0 0,1 11 879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5.472"/>
    </inkml:context>
    <inkml:brush xml:id="br0">
      <inkml:brushProperty name="width" value="0.1" units="cm"/>
      <inkml:brushProperty name="height" value="0.1" units="cm"/>
    </inkml:brush>
  </inkml:definitions>
  <inkml:trace contextRef="#ctx0" brushRef="#br0">76 189 9129 0 0,'-3'-4'109'0'0,"0"1"0"0"0,0-1 0 0 0,1 0 0 0 0,0 0 0 0 0,-1 0-1 0 0,2 0 1 0 0,-1 0 0 0 0,-2-6 0 0 0,-9-19 2293 0 0,19 44-2127 0 0,0 0 0 0 0,-2 0 0 0 0,0 0 0 0 0,3 23 0 0 0,5 14-240 0 0,-6-23-32 0 0,0-1 1 0 0,-2 1 0 0 0,0 58 0 0 0,-3-86-15 0 0,-1 1 0 0 0,0-1-1 0 0,0 1 1 0 0,-1-1 0 0 0,1 0 0 0 0,0 1 0 0 0,0-1-1 0 0,-1 1 1 0 0,1-1 0 0 0,-1 0 0 0 0,1 1 0 0 0,-1-1 0 0 0,1 0-1 0 0,-1 0 1 0 0,0 1 0 0 0,0-1 0 0 0,0 0 0 0 0,1 0-1 0 0,-3 1 1 0 0,3-1-3 0 0,-1-1 0 0 0,0 0 1 0 0,0 1-1 0 0,0-1 0 0 0,1 0 0 0 0,-1 0 0 0 0,0 0 0 0 0,0 0 0 0 0,0 0 0 0 0,0 0 0 0 0,1 0 1 0 0,-1 0-1 0 0,0 0 0 0 0,0 0 0 0 0,0 0 0 0 0,0 0 0 0 0,1-1 0 0 0,-1 1 0 0 0,0 0 1 0 0,0-1-1 0 0,1 1 0 0 0,-1 0 0 0 0,0-1 0 0 0,0 1 0 0 0,1-1 0 0 0,-1 1 0 0 0,1-1 0 0 0,-1 0 1 0 0,0 1-1 0 0,1-1 0 0 0,-1 0 0 0 0,-6-8-29 0 0,0 1 0 0 0,0-1-1 0 0,1 0 1 0 0,1-1 0 0 0,-1 0 0 0 0,2 1 0 0 0,-1-2 0 0 0,1 1-1 0 0,1 0 1 0 0,0-1 0 0 0,0 0 0 0 0,1 1 0 0 0,1-1 0 0 0,0 0-1 0 0,0-20 1 0 0,2 8 56 0 0,0 1 0 0 0,1-1-1 0 0,2 1 1 0 0,0 0 0 0 0,1 0-1 0 0,16-38 1 0 0,-19 52 6 0 0,2 1 1 0 0,-1 0-1 0 0,1 1 1 0 0,0-1-1 0 0,1 1 0 0 0,-1-1 1 0 0,1 1-1 0 0,1 0 1 0 0,9-8-1 0 0,-13 12 0 0 0,1 0 0 0 0,-1 1 0 0 0,0 0-1 0 0,1-1 1 0 0,-1 1 0 0 0,0 0 0 0 0,1 0 0 0 0,0 0-1 0 0,-1 0 1 0 0,1 1 0 0 0,-1-1 0 0 0,1 1 0 0 0,0 0-1 0 0,-1-1 1 0 0,1 1 0 0 0,0 0 0 0 0,0 1 0 0 0,-1-1-1 0 0,1 0 1 0 0,0 1 0 0 0,-1 0 0 0 0,1-1 0 0 0,-1 1-1 0 0,1 0 1 0 0,-1 0 0 0 0,1 1 0 0 0,-1-1 0 0 0,0 0-1 0 0,1 1 1 0 0,-1-1 0 0 0,2 3 0 0 0,5 4 43 0 0,0 0 1 0 0,-1 1-1 0 0,0 0 1 0 0,0 0-1 0 0,-1 1 1 0 0,7 13-1 0 0,33 69 93 0 0,-19-34-104 0 0,31 58-668 0 0,-55-109 233 0 0,0 0 0 0 0,-1 0 0 0 0,0 1 1 0 0,2 7-1 0 0,-4-12 128 0 0,0-1 1 0 0,-1 1-1 0 0,1-1 1 0 0,-1 1-1 0 0,0 0 0 0 0,1-1 1 0 0,-1 1-1 0 0,0-1 1 0 0,-1 1-1 0 0,1-1 1 0 0,0 1-1 0 0,-1 0 1 0 0,1-1-1 0 0,-1 1 1 0 0,-1 2-1 0 0,-4 2-951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5.966"/>
    </inkml:context>
    <inkml:brush xml:id="br0">
      <inkml:brushProperty name="width" value="0.1" units="cm"/>
      <inkml:brushProperty name="height" value="0.1" units="cm"/>
    </inkml:brush>
  </inkml:definitions>
  <inkml:trace contextRef="#ctx0" brushRef="#br0">13 402 5633 0 0,'-3'-7'70'0'0,"1"0"0"0"0,0 0 1 0 0,0 0-1 0 0,0-1 0 0 0,1 1 1 0 0,0-1-1 0 0,1 1 0 0 0,0-12 1 0 0,1 16-40 0 0,-1 0 0 0 0,1 0-1 0 0,-1 0 1 0 0,1-1 0 0 0,0 1 0 0 0,0 0 0 0 0,1 0 0 0 0,-1 0-1 0 0,1 1 1 0 0,-1-1 0 0 0,1 0 0 0 0,0 0 0 0 0,0 1 0 0 0,0-1 0 0 0,0 1-1 0 0,1 0 1 0 0,-1 0 0 0 0,1 0 0 0 0,-1 0 0 0 0,1 0 0 0 0,0 0-1 0 0,4-1 1 0 0,17-9 15 0 0,1 2-1 0 0,0 1 1 0 0,1 1 0 0 0,0 1-1 0 0,53-7 1 0 0,-59 10 556 0 0,-19 3-443 0 0,0 1-1 0 0,-1 0 1 0 0,1 0 0 0 0,-1 0-1 0 0,1-1 1 0 0,0 1-1 0 0,-1 0 1 0 0,1-1 0 0 0,-1 1-1 0 0,1-1 1 0 0,-1 1-1 0 0,1-1 1 0 0,-1 1-1 0 0,1 0 1 0 0,-1-1 0 0 0,1 0-1 0 0,-1 1 1 0 0,0-1-1 0 0,1 1 1 0 0,-1-1 0 0 0,0 1-1 0 0,0-1 1 0 0,1 0-1 0 0,-1 1 1 0 0,0-1 0 0 0,0-1-1 0 0,1 2-53 0 0,1 0 0 0 0,-1 0 0 0 0,0 0 0 0 0,0 0 0 0 0,1 1 0 0 0,-1-1 0 0 0,0 0 1 0 0,0 1-1 0 0,0-1 0 0 0,1 1 0 0 0,-1-1 0 0 0,0 1 0 0 0,0-1 0 0 0,0 1 0 0 0,1 1 0 0 0,16 24-75 0 0,-1 1 0 0 0,-1 0 1 0 0,-1 1-1 0 0,-2 1 0 0 0,11 33 0 0 0,-17-40-30 0 0,0 1 1 0 0,-2-1-1 0 0,0 1 0 0 0,-2 0 0 0 0,2 46 0 0 0,-5-69-9 0 0,0-18-255 0 0,-1-15 33 0 0,-2 1 0 0 0,0 0 0 0 0,-10-34 0 0 0,-30-93 162 0 0,41 155 58 0 0,2 3 11 0 0,-8-21 50 0 0,2-1 1 0 0,0 0 0 0 0,1 0 0 0 0,1 0-1 0 0,2-1 1 0 0,-1-28 0 0 0,4 50-41 0 0,-1 0 0 0 0,0 0 0 0 0,1 1 0 0 0,-1-1 0 0 0,1 0 0 0 0,0 0 0 0 0,-1 1 0 0 0,1-1 0 0 0,0 0 0 0 0,0 1 0 0 0,0-1 0 0 0,0 1 0 0 0,0-1 0 0 0,1 1 0 0 0,-1 0 0 0 0,0-1 0 0 0,1 1 0 0 0,-1 0 0 0 0,1 0 0 0 0,-1 0-1 0 0,1 0 1 0 0,0 0 0 0 0,-1 0 0 0 0,1 0 0 0 0,0 1 0 0 0,0-1 0 0 0,-1 1 0 0 0,1-1 0 0 0,0 1 0 0 0,0 0 0 0 0,0 0 0 0 0,0-1 0 0 0,2 1 0 0 0,1 0 0 0 0,0 0-1 0 0,0 0 1 0 0,0 1-1 0 0,0-1 0 0 0,0 1 1 0 0,0 0-1 0 0,0 1 1 0 0,0-1-1 0 0,0 1 1 0 0,-1 0-1 0 0,7 3 1 0 0,-4 0 33 0 0,1 0 0 0 0,-1 0 1 0 0,0 1-1 0 0,-1-1 1 0 0,1 2-1 0 0,-1-1 0 0 0,-1 1 1 0 0,1 0-1 0 0,-1 0 0 0 0,0 1 1 0 0,7 14-1 0 0,-10-17-14 0 0,0-1 0 0 0,-1 1 0 0 0,0 0-1 0 0,0-1 1 0 0,0 1 0 0 0,0 0 0 0 0,-1 0-1 0 0,0 0 1 0 0,0 0 0 0 0,0-1 0 0 0,0 1-1 0 0,-1 0 1 0 0,0 0 0 0 0,0 0 0 0 0,0-1-1 0 0,-1 1 1 0 0,0-1 0 0 0,1 1 0 0 0,-1-1-1 0 0,-1 0 1 0 0,1 1 0 0 0,-1-1 0 0 0,-4 5-1 0 0,0 1-155 0 0,-1 0 0 0 0,0-1 0 0 0,0 0 0 0 0,-1 0 0 0 0,-1 0 0 0 0,1-1 0 0 0,-2-1 1 0 0,1 0-1 0 0,-1 0 0 0 0,-19 8 0 0 0,16-8-365 0 0,9-5 130 0 0,0 1-1 0 0,0-1 1 0 0,0 0 0 0 0,0-1-1 0 0,0 1 1 0 0,-1-1 0 0 0,1 0 0 0 0,-9 0-1 0 0,1 0-864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6.400"/>
    </inkml:context>
    <inkml:brush xml:id="br0">
      <inkml:brushProperty name="width" value="0.1" units="cm"/>
      <inkml:brushProperty name="height" value="0.1" units="cm"/>
    </inkml:brush>
  </inkml:definitions>
  <inkml:trace contextRef="#ctx0" brushRef="#br0">75 435 10777 0 0,'0'0'62'0'0,"-1"0"-1"0"0,1 0 1 0 0,-1 0-1 0 0,1 0 1 0 0,0 1 0 0 0,-1-1-1 0 0,1 0 1 0 0,-1 0 0 0 0,1 1-1 0 0,0-1 1 0 0,-1 0-1 0 0,1 0 1 0 0,0 1 0 0 0,-1-1-1 0 0,1 1 1 0 0,0-1 0 0 0,-1 0-1 0 0,1 1 1 0 0,0-1 0 0 0,0 1-1 0 0,0-1 1 0 0,-1 0-1 0 0,1 1 1 0 0,0-1 0 0 0,0 1-1 0 0,0-1 1 0 0,0 2 0 0 0,-3 21 985 0 0,7 26-196 0 0,9 2-521 0 0,26 71 0 0 0,-13-46-354 0 0,-16-50-232 0 0,-2-12-572 0 0,-9-19 752 0 0,-1 1 0 0 0,1 0 1 0 0,-1 0-1 0 0,0 0 0 0 0,0 0 1 0 0,0 0-1 0 0,-1 0 1 0 0,-2-3-1 0 0,-1-2-32 0 0,-3-5-25 0 0,-6-8 87 0 0,2 0 0 0 0,0-2 0 0 0,2 1 0 0 0,-13-37 0 0 0,10 10 27 0 0,1 0 0 0 0,-10-104 1 0 0,21 127 20 0 0,1 0 0 0 0,2 0 0 0 0,0 0 0 0 0,2 0 0 0 0,1 1 1 0 0,1-1-1 0 0,14-41 0 0 0,-17 62 16 0 0,0 1 1 0 0,1-1-1 0 0,0 1 1 0 0,0-1-1 0 0,0 1 1 0 0,1 0-1 0 0,-1 0 1 0 0,1 1 0 0 0,0-1-1 0 0,1 1 1 0 0,-1 0-1 0 0,8-6 1 0 0,-9 9-5 0 0,-1-1 1 0 0,1 1-1 0 0,0-1 1 0 0,0 1-1 0 0,0 0 1 0 0,0 0-1 0 0,0 0 1 0 0,0 1-1 0 0,0-1 1 0 0,0 1-1 0 0,0 0 1 0 0,0-1-1 0 0,0 1 0 0 0,1 1 1 0 0,-1-1-1 0 0,0 0 1 0 0,0 1-1 0 0,0 0 1 0 0,0-1-1 0 0,0 1 1 0 0,0 0-1 0 0,0 1 1 0 0,0-1-1 0 0,-1 0 1 0 0,1 1-1 0 0,3 2 1 0 0,1 1-31 0 0,0 1 1 0 0,0 0 0 0 0,-1 0-1 0 0,1 0 1 0 0,-1 1-1 0 0,-1 0 1 0 0,0 0-1 0 0,0 0 1 0 0,0 1-1 0 0,-1 0 1 0 0,0 0 0 0 0,0 0-1 0 0,-1 0 1 0 0,0 1-1 0 0,4 16 1 0 0,-6-15-156 0 0,1 1 1 0 0,-1-1-1 0 0,0 0 1 0 0,-1 1-1 0 0,-1-1 1 0 0,1 0-1 0 0,-2 1 1 0 0,1-1-1 0 0,-2 0 1 0 0,1 0-1 0 0,-1 0 1 0 0,-1 0-1 0 0,-6 13 1 0 0,-1-2-604 0 0,-2 0 0 0 0,-1-1-1 0 0,0 0 1 0 0,-1-1 0 0 0,-21 20 0 0 0,18-19-45 0 0,8-3 43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7.238"/>
    </inkml:context>
    <inkml:brush xml:id="br0">
      <inkml:brushProperty name="width" value="0.1" units="cm"/>
      <inkml:brushProperty name="height" value="0.1" units="cm"/>
    </inkml:brush>
  </inkml:definitions>
  <inkml:trace contextRef="#ctx0" brushRef="#br0">1 199 7485 0 0,'6'-2'66'0'0,"-6"2"-27"0"0,1-1 0 0 0,-1 1 1 0 0,1 0-1 0 0,-1 0 0 0 0,0 0 0 0 0,1-1 1 0 0,-1 1-1 0 0,0 0 0 0 0,1 0 1 0 0,-1-1-1 0 0,0 1 0 0 0,1 0 1 0 0,-1-1-1 0 0,0 1 0 0 0,0 0 0 0 0,1-1 1 0 0,-1 1-1 0 0,0 0 0 0 0,0-1 1 0 0,0 1-1 0 0,1-1 0 0 0,-1 1 0 0 0,0 0 1 0 0,0-1-1 0 0,0 1 0 0 0,0-1 1 0 0,0 1-1 0 0,0-1 0 0 0,0 1 1 0 0,0 0-1 0 0,0-1 0 0 0,4-3 391 0 0,0 1-1 0 0,0 0 0 0 0,1 0 1 0 0,-1 1-1 0 0,1-1 1 0 0,-1 1-1 0 0,1 0 1 0 0,5-1-1 0 0,17-4-56 0 0,1 1 1 0 0,0 1-1 0 0,0 2 0 0 0,0 1 1 0 0,0 1-1 0 0,0 1 0 0 0,36 5 0 0 0,-29 0-325 0 0,-1 2-1 0 0,1 2 1 0 0,-1 1-1 0 0,-1 1 1 0 0,46 22-1 0 0,-30-6-103 0 0,-47-25 31 0 0,1 0-1 0 0,-1-1 1 0 0,1 1 0 0 0,-1 0 0 0 0,0 0-1 0 0,1 0 1 0 0,-1 1 0 0 0,0-1 0 0 0,0 0-1 0 0,-1 1 1 0 0,1-1 0 0 0,0 1 0 0 0,-1 0-1 0 0,0 0 1 0 0,0-1 0 0 0,1 4 0 0 0,-2-4-5 0 0,0-1 1 0 0,0 1 0 0 0,0-1 0 0 0,-1 1-1 0 0,1-1 1 0 0,-1 1 0 0 0,0-1 0 0 0,1 1-1 0 0,-1-1 1 0 0,0 0 0 0 0,0 1 0 0 0,1-1-1 0 0,-1 0 1 0 0,0 0 0 0 0,0 0 0 0 0,-1 1-1 0 0,1-1 1 0 0,0 0 0 0 0,0 0 0 0 0,0-1-1 0 0,-1 1 1 0 0,1 0 0 0 0,0 0 0 0 0,-1-1-1 0 0,-2 2 1 0 0,-2 1-122 0 0,-1-1 0 0 0,0 1 0 0 0,1-1 0 0 0,-10 1 0 0 0,-4 0-195 0 0,-1-1 1 0 0,-29-1-1 0 0,40-2 289 0 0,0 1-1 0 0,0-2 1 0 0,1 1-1 0 0,-1-1 1 0 0,1-1-1 0 0,-1 0 0 0 0,-11-5 1 0 0,19 7 53 0 0,-1 0 1 0 0,1-1-1 0 0,0 1 1 0 0,-1-1-1 0 0,1 1 1 0 0,0-1-1 0 0,0 0 1 0 0,0 0-1 0 0,1 0 1 0 0,-1 0-1 0 0,0 0 0 0 0,1 0 1 0 0,-1 0-1 0 0,1-1 1 0 0,0 1-1 0 0,-1-1 1 0 0,1 1-1 0 0,0-4 1 0 0,0 2-9 0 0,0-1 1 0 0,0 1-1 0 0,1 0 1 0 0,0-1-1 0 0,0 1 1 0 0,0-1-1 0 0,1 1 0 0 0,0 0 1 0 0,-1-1-1 0 0,3-4 1 0 0,1-3-36 0 0,1 0-1 0 0,0 0 1 0 0,1 1 0 0 0,0 0 0 0 0,1 0-1 0 0,13-17 1 0 0,-10 16 63 0 0,1 1 0 0 0,1 0 1 0 0,-1 1-1 0 0,2 1 0 0 0,-1-1 0 0 0,1 2 0 0 0,1 0 1 0 0,-1 1-1 0 0,2 0 0 0 0,-1 1 0 0 0,0 0 0 0 0,1 1 1 0 0,0 1-1 0 0,1 0 0 0 0,-1 2 0 0 0,0-1 0 0 0,16 1 0 0 0,-28 2 16 0 0,1 0-1 0 0,-1 0 1 0 0,0 0-1 0 0,0 1 1 0 0,0-1-1 0 0,0 1 1 0 0,0 0-1 0 0,0 0 0 0 0,0 0 1 0 0,5 3-1 0 0,-7-3-4 0 0,0-1-1 0 0,0 1 1 0 0,-1 0 0 0 0,1-1-1 0 0,0 1 1 0 0,-1 0-1 0 0,1 0 1 0 0,0 0-1 0 0,-1 0 1 0 0,1 0-1 0 0,-1 0 1 0 0,1 0-1 0 0,-1 0 1 0 0,0 0-1 0 0,1 0 1 0 0,-1 0-1 0 0,0 0 1 0 0,0 0-1 0 0,1 0 1 0 0,-1 0 0 0 0,0 0-1 0 0,0 0 1 0 0,0 0-1 0 0,-1 0 1 0 0,1 0-1 0 0,0 1 1 0 0,0-1-1 0 0,0 0 1 0 0,-1 0-1 0 0,1 0 1 0 0,-1 0-1 0 0,0 1 1 0 0,1 2-8 0 0,0-1 1 0 0,0 1-1 0 0,0 0 1 0 0,1 0-1 0 0,-1-1 1 0 0,1 1-1 0 0,0 0 1 0 0,0-1-1 0 0,0 1 1 0 0,1-1-1 0 0,-1 1 1 0 0,1-1-1 0 0,3 6 1 0 0,6 14-17 0 0,-6-3 25 0 0,0 0 0 0 0,3 29 0 0 0,-2-7 24 0 0,-6-40-48 0 0,1 1-1 0 0,-1-1 1 0 0,1 1 0 0 0,0 0-1 0 0,0-1 1 0 0,0 0 0 0 0,0 1-1 0 0,0-1 1 0 0,1 0-1 0 0,-1 1 1 0 0,1-1 0 0 0,-1 0-1 0 0,1 0 1 0 0,0 0 0 0 0,2 1-1 0 0,-3-2-2 0 0,1 0 0 0 0,-1 0-1 0 0,0-1 1 0 0,0 1-1 0 0,1-1 1 0 0,-1 1 0 0 0,0-1-1 0 0,1 0 1 0 0,-1 1-1 0 0,1-1 1 0 0,-1 0 0 0 0,0 0-1 0 0,1 0 1 0 0,-1 0-1 0 0,1 0 1 0 0,-1 0 0 0 0,1-1-1 0 0,-1 1 1 0 0,0 0-1 0 0,1-1 1 0 0,-1 1 0 0 0,0-1-1 0 0,1 1 1 0 0,-1-1 0 0 0,0 0-1 0 0,0 1 1 0 0,0-1-1 0 0,3-2 1 0 0,3-2-20 0 0,3-2-26 0 0,0-1 1 0 0,0 0 0 0 0,0-1-1 0 0,8-10 1 0 0,-15 16 34 0 0,-1 1 1 0 0,0-1 0 0 0,0 0-1 0 0,0-1 1 0 0,-1 1-1 0 0,1 0 1 0 0,-1 0-1 0 0,0-1 1 0 0,0 1 0 0 0,0-1-1 0 0,0 1 1 0 0,0-1-1 0 0,-1 1 1 0 0,0-1 0 0 0,1 1-1 0 0,-1-1 1 0 0,-1 0-1 0 0,1 1 1 0 0,-1-6 0 0 0,-1 2-10 0 0,-1 1 1 0 0,1-1 0 0 0,-1 1 0 0 0,0 0-1 0 0,0 0 1 0 0,-1 0 0 0 0,0 0 0 0 0,0 0-1 0 0,0 1 1 0 0,-1 0 0 0 0,0 0 0 0 0,0 0 0 0 0,0 0-1 0 0,-10-6 1 0 0,11 8 6 0 0,-1 0 0 0 0,1 0 0 0 0,-1 1 0 0 0,1 0 0 0 0,-1 0 0 0 0,0 0 0 0 0,0 0 0 0 0,0 1 0 0 0,0-1 0 0 0,0 1 0 0 0,0 1 0 0 0,0-1 0 0 0,0 1 0 0 0,0 0 0 0 0,-1 0 0 0 0,1 0 0 0 0,0 1 0 0 0,0 0 0 0 0,0 0 0 0 0,-9 3 0 0 0,13-4 13 0 0,1 0 1 0 0,-1 0-1 0 0,1 0 1 0 0,-1 0 0 0 0,1 1-1 0 0,-1-1 1 0 0,1 0 0 0 0,-1 0-1 0 0,1 0 1 0 0,-1 1 0 0 0,1-1-1 0 0,-1 0 1 0 0,1 1-1 0 0,-1-1 1 0 0,1 0 0 0 0,-1 1-1 0 0,1-1 1 0 0,0 1 0 0 0,-1-1-1 0 0,1 1 1 0 0,0-1 0 0 0,-1 1-1 0 0,1-1 1 0 0,0 1-1 0 0,-1-1 1 0 0,1 1 0 0 0,0-1-1 0 0,0 1 1 0 0,0-1 0 0 0,0 1-1 0 0,0 0 1 0 0,0-1 0 0 0,0 1-1 0 0,0-1 1 0 0,0 1-1 0 0,0-1 1 0 0,0 1 0 0 0,0 0-1 0 0,0-1 1 0 0,0 1 0 0 0,0-1-1 0 0,0 1 1 0 0,1-1 0 0 0,-1 1-1 0 0,0-1 1 0 0,0 1-1 0 0,1-1 1 0 0,-1 1 0 0 0,0-1-1 0 0,1 1 1 0 0,-1-1 0 0 0,0 1-1 0 0,1-1 1 0 0,-1 0 0 0 0,1 1-1 0 0,-1-1 1 0 0,1 0 0 0 0,-1 1-1 0 0,1-1 1 0 0,-1 0-1 0 0,1 1 1 0 0,3 1 15 0 0,0 0-1 0 0,-1 1 1 0 0,1-1-1 0 0,0-1 1 0 0,0 1-1 0 0,0 0 1 0 0,6 0 0 0 0,1-1 32 0 0,1 0 0 0 0,0-1 1 0 0,-1 0-1 0 0,1-1 1 0 0,0 0-1 0 0,20-6 0 0 0,-9 1-34 0 0,0-1 0 0 0,30-14 0 0 0,-52 21-11 0 0,33-19 3 0 0,-32 18 9 0 0,1 0-1 0 0,-1-1 1 0 0,0 0-1 0 0,0 1 1 0 0,-1-1-1 0 0,1 0 1 0 0,0 0 0 0 0,-1 0-1 0 0,1 0 1 0 0,-1 0-1 0 0,1 0 1 0 0,-1-1-1 0 0,1-1 1 0 0,-2 4-8 0 0,0 0 0 0 0,0-1 0 0 0,0 1 0 0 0,0 0 0 0 0,0 0 0 0 0,1 0 0 0 0,-1 0 0 0 0,0 0 0 0 0,0 0 0 0 0,0 0 0 0 0,0 0 0 0 0,0 0 0 0 0,0 0 0 0 0,0 0 0 0 0,0-1 0 0 0,0 1 0 0 0,0 0 0 0 0,0 0 0 0 0,0 0 0 0 0,0 0 0 0 0,0 0 0 0 0,0 0 0 0 0,0 0 0 0 0,0-1 0 0 0,0 1 0 0 0,0 0 0 0 0,0 0 0 0 0,0 0 0 0 0,0 0 0 0 0,0 0 0 0 0,0 0 0 0 0,0 0 0 0 0,0-1 0 0 0,0 1 0 0 0,0 0 0 0 0,0 0 0 0 0,0 0 0 0 0,0 0 0 0 0,0 0 0 0 0,0 0 0 0 0,0 0 0 0 0,0 0 0 0 0,0 0 0 0 0,-1-1 0 0 0,1 1 0 0 0,0 0 0 0 0,0 0 0 0 0,0 0 0 0 0,0 0 0 0 0,0 0 0 0 0,0 0 0 0 0,0 0 0 0 0,0 0 0 0 0,0 0 0 0 0,-1 0 0 0 0,1 0 0 0 0,0 0 0 0 0,0 0 0 0 0,0 0 0 0 0,0 0 0 0 0,-1 12 121 0 0,6 5-13 0 0,1 0 0 0 0,1 0-1 0 0,0-1 1 0 0,17 28 0 0 0,46 56 544 0 0,52 44-39 0 0,31 41-229 0 0,-144-172-355 0 0,-1-1 0 0 0,11 24 1 0 0,-17-33-30 0 0,-1 1 0 0 0,1 0 0 0 0,-1 0-1 0 0,0 0 1 0 0,0 0 0 0 0,0 0 0 0 0,0 1 0 0 0,-1-1 0 0 0,1 0 0 0 0,-1 0 0 0 0,0 0 0 0 0,-1 0 0 0 0,1 1 0 0 0,-2 5 0 0 0,1-9-18 0 0,0 1 1 0 0,0 0-1 0 0,0-1 1 0 0,0 0-1 0 0,0 1 1 0 0,0-1-1 0 0,-1 1 0 0 0,1-1 1 0 0,0 0-1 0 0,-1 0 1 0 0,1 0-1 0 0,-1 0 1 0 0,0 0-1 0 0,1 0 1 0 0,-1 0-1 0 0,1-1 1 0 0,-1 1-1 0 0,0-1 1 0 0,0 1-1 0 0,1-1 1 0 0,-1 1-1 0 0,0-1 1 0 0,0 0-1 0 0,0 0 1 0 0,0 0-1 0 0,1 0 1 0 0,-1 0-1 0 0,-3-1 1 0 0,-4 0-174 0 0,-1 0 1 0 0,1 0-1 0 0,-1-1 1 0 0,-8-4-1 0 0,3 2-362 0 0,1-1-1 0 0,0-1 1 0 0,1 0-1 0 0,-1-1 0 0 0,1 0 1 0 0,0-1-1 0 0,1 0 1 0 0,0-1-1 0 0,0-1 0 0 0,1 0 1 0 0,0 0-1 0 0,1-1 1 0 0,0-1-1 0 0,-15-22 0 0 0,12 6-772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7.564"/>
    </inkml:context>
    <inkml:brush xml:id="br0">
      <inkml:brushProperty name="width" value="0.1" units="cm"/>
      <inkml:brushProperty name="height" value="0.1" units="cm"/>
    </inkml:brush>
  </inkml:definitions>
  <inkml:trace contextRef="#ctx0" brushRef="#br0">1 76 14717 0 0,'13'-10'184'0'0,"0"0"144"0"0,-1-1 100 0 0,-1 1 136 0 0,-4 5 81 0 0,1 2 63 0 0,-4-3-4 0 0,1-1 32 0 0,3 3-192 0 0,-12 3-140 0 0,8-2-164 0 0,-8 3-208 0 0,0-1-252 0 0,-1-1-272 0 0,-7 0-292 0 0,5 2-428 0 0,-4 8-397 0 0,3-6-539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8.653"/>
    </inkml:context>
    <inkml:brush xml:id="br0">
      <inkml:brushProperty name="width" value="0.1" units="cm"/>
      <inkml:brushProperty name="height" value="0.1" units="cm"/>
    </inkml:brush>
  </inkml:definitions>
  <inkml:trace contextRef="#ctx0" brushRef="#br0">14 219 9805 0 0,'0'0'2296'0'0,"-1"-6"-1554"0"0,-7-27 2612 0 0,8 20-3255 0 0,-3 11-90 0 0,2 30 24 0 0,2 30 0 0 0,0-34-25 0 0,4 184 101 0 0,-5-194-15 0 0,1-29 247 0 0,0-9-131 0 0,22-120-398 0 0,-6 47-13 0 0,-11 59 145 0 0,1 2-1 0 0,23-71 1 0 0,-29 104 50 0 0,0 1 0 0 0,-1 0 1 0 0,1 0-1 0 0,-1 1 0 0 0,1-1 1 0 0,0 0-1 0 0,0 0 1 0 0,0 0-1 0 0,0 1 0 0 0,0-1 1 0 0,0 0-1 0 0,1 1 0 0 0,-1-1 1 0 0,0 1-1 0 0,1 0 0 0 0,-1-1 1 0 0,1 1-1 0 0,0 0 0 0 0,-1 0 1 0 0,3-1-1 0 0,-4 2 3 0 0,1 0-1 0 0,0 0 1 0 0,-1 1 0 0 0,1-1-1 0 0,-1 0 1 0 0,1 1 0 0 0,-1-1-1 0 0,1 0 1 0 0,-1 1 0 0 0,0-1-1 0 0,1 0 1 0 0,-1 1 0 0 0,1-1-1 0 0,-1 1 1 0 0,0-1-1 0 0,1 1 1 0 0,-1-1 0 0 0,0 1-1 0 0,0-1 1 0 0,0 1 0 0 0,1 0-1 0 0,-1-1 1 0 0,0 1 0 0 0,0-1-1 0 0,0 1 1 0 0,0-1 0 0 0,0 1-1 0 0,0 0 1 0 0,4 23-4 0 0,-4-21-4 0 0,22 175 15 0 0,-22-176-2 0 0,1-1 1 0 0,-1 1-1 0 0,0 0 1 0 0,1 0-1 0 0,-1 0 1 0 0,1-1-1 0 0,-1 1 1 0 0,1 0-1 0 0,0-1 1 0 0,0 1-1 0 0,0 0 1 0 0,0-1-1 0 0,0 1 1 0 0,0-1-1 0 0,0 0 1 0 0,0 1-1 0 0,1-1 1 0 0,-1 0-1 0 0,1 0 1 0 0,1 2-1 0 0,-2-3 3 0 0,1 0 0 0 0,-1 0-1 0 0,1 1 1 0 0,-1-1 0 0 0,1 0 0 0 0,-1-1 0 0 0,1 1 0 0 0,-1 0-1 0 0,1 0 1 0 0,-1-1 0 0 0,1 1 0 0 0,-1 0 0 0 0,1-1 0 0 0,-1 0-1 0 0,0 1 1 0 0,1-1 0 0 0,-1 0 0 0 0,0 1 0 0 0,1-1 0 0 0,-1 0-1 0 0,0 0 1 0 0,0 0 0 0 0,2-3 0 0 0,22-20 20 0 0,28-36 1 0 0,-31 34 92 0 0,33-32 0 0 0,-54 57-115 0 0,-1 1 0 0 0,1-1-1 0 0,0 1 1 0 0,-1-1 0 0 0,1 1-1 0 0,-1-1 1 0 0,1 1 0 0 0,0 0-1 0 0,-1-1 1 0 0,1 1 0 0 0,0-1-1 0 0,-1 1 1 0 0,1 0 0 0 0,0 0-1 0 0,0 0 1 0 0,-1-1 0 0 0,1 1-1 0 0,0 0 1 0 0,0 0 0 0 0,1 0 0 0 0,-2 0-2 0 0,0 1 1 0 0,1-1 0 0 0,-1 0 0 0 0,1 1-1 0 0,-1-1 1 0 0,1 0 0 0 0,-1 1 0 0 0,0-1-1 0 0,1 1 1 0 0,-1-1 0 0 0,0 1 0 0 0,1-1-1 0 0,-1 1 1 0 0,0-1 0 0 0,0 1 0 0 0,1-1 0 0 0,-1 1-1 0 0,0-1 1 0 0,0 1 0 0 0,0-1 0 0 0,0 2-1 0 0,0 40 93 0 0,0-27-19 0 0,0 14-78 0 0,1 0 0 0 0,2 0 0 0 0,1-1 0 0 0,2 1 0 0 0,0-1 1 0 0,13 34-1 0 0,-17-58-145 0 0,0 0 1 0 0,0 0 0 0 0,0 0 0 0 0,0 0 0 0 0,1-1 0 0 0,-1 1 0 0 0,1-1 0 0 0,0 0-1 0 0,5 6 1 0 0,-6-8-70 0 0,-1 0 0 0 0,1 0 0 0 0,-1 0 0 0 0,1 0 0 0 0,-1 0 0 0 0,1 0-1 0 0,0-1 1 0 0,-1 1 0 0 0,1 0 0 0 0,0-1 0 0 0,-1 1 0 0 0,1-1 0 0 0,0 0-1 0 0,0 1 1 0 0,-1-1 0 0 0,1 0 0 0 0,0 0 0 0 0,0 0 0 0 0,0-1 0 0 0,-1 1 0 0 0,1 0-1 0 0,0-1 1 0 0,0 1 0 0 0,-1-1 0 0 0,4 0 0 0 0,4-4-1289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5.221"/>
    </inkml:context>
    <inkml:brush xml:id="br0">
      <inkml:brushProperty name="width" value="0.1" units="cm"/>
      <inkml:brushProperty name="height" value="0.1" units="cm"/>
    </inkml:brush>
  </inkml:definitions>
  <inkml:trace contextRef="#ctx0" brushRef="#br0">2 169 6973 0 0,'2'-58'2100'0'0,"-2"57"-1961"0"0,0 26-33 0 0,-1 2-136 0 0,0-20 15 0 0,0 0 1 0 0,1 0 0 0 0,0 0 0 0 0,0 0 0 0 0,1 0 0 0 0,-1 0-1 0 0,2 0 1 0 0,2 12 0 0 0,-3-18 18 0 0,2-1-12 0 0,0-1 1 0 0,0 1-1 0 0,0-1 0 0 0,-1 0 0 0 0,1 0 0 0 0,0 0 1 0 0,-1 0-1 0 0,4-2 0 0 0,4-3-19 0 0,-5 3 10 0 0,-1 0 0 0 0,0 1 0 0 0,1 0 0 0 0,0 0 0 0 0,-1 0 0 0 0,1 0 1 0 0,0 1-1 0 0,8-2 0 0 0,-9 7 23 0 0,0 1 0 0 0,-1-1 0 0 0,1 1 0 0 0,-1 0 0 0 0,4 7 0 0 0,-4-8 488 0 0,5-4-421 0 0,23 2 3 0 0,-23-1 182 0 0,26-13-141 0 0,103-36 44 0 0,-93 31-12 0 0,-31 9 17 0 0,-4 1-46 0 0,3-1 153 0 0,0-1 0 0 0,-1 0 0 0 0,20-21 0 0 0,-28 27-229 0 0,0 0 0 0 0,0-1 0 0 0,0 1-1 0 0,-1-1 1 0 0,1 0 0 0 0,-1 0-1 0 0,0 0 1 0 0,0 0 0 0 0,0 0-1 0 0,-1 0 1 0 0,1-1 0 0 0,-1 1 0 0 0,0-1-1 0 0,-1 1 1 0 0,1-1 0 0 0,0-8-1 0 0,-1 13-50 0 0,0-1-1 0 0,0 0 1 0 0,-1 0-1 0 0,1 0 1 0 0,0 0-1 0 0,0 1 0 0 0,0-1 1 0 0,-1 0-1 0 0,1 0 1 0 0,0 0-1 0 0,-1 1 1 0 0,1-1-1 0 0,0 0 0 0 0,-1 1 1 0 0,1-1-1 0 0,-1 0 1 0 0,0 1-1 0 0,1-1 0 0 0,-1 0 1 0 0,1 1-1 0 0,-1-1 1 0 0,0 1-1 0 0,1-1 1 0 0,-1 1-1 0 0,0-1 0 0 0,0 1 1 0 0,1 0-1 0 0,-2-1 1 0 0,0 1-12 0 0,0 0 0 0 0,0 0 0 0 0,0 0 0 0 0,0 0 1 0 0,0 0-1 0 0,0 0 0 0 0,0 1 0 0 0,0-1 0 0 0,0 1 0 0 0,0-1 1 0 0,-3 3-1 0 0,-5 1-31 0 0,1 2 0 0 0,0-1-1 0 0,-12 10 1 0 0,16-12 49 0 0,0 1 0 0 0,1-1 0 0 0,-1 1-1 0 0,1 1 1 0 0,0-1 0 0 0,0 0 0 0 0,0 1 0 0 0,1 0-1 0 0,0 0 1 0 0,0 0 0 0 0,0 0 0 0 0,0 0-1 0 0,1 1 1 0 0,0-1 0 0 0,0 1 0 0 0,1-1 0 0 0,-1 1-1 0 0,1 0 1 0 0,0 0 0 0 0,1 0 0 0 0,-1-1-1 0 0,1 1 1 0 0,0 0 0 0 0,2 6 0 0 0,2 4 19 0 0,0-1 0 0 0,1 1 0 0 0,1-2-1 0 0,1 1 1 0 0,0 0 0 0 0,11 16 0 0 0,3-2 33 0 0,41 45 0 0 0,-57-68-102 0 0,21 26 68 0 0,-24-30-78 0 0,-1 0 0 0 0,0 0 0 0 0,0 0 0 0 0,0-1 0 0 0,0 1 0 0 0,0 0 0 0 0,-1 0 0 0 0,1 1 0 0 0,0-1 0 0 0,-1 0 0 0 0,0 0 0 0 0,1 0 0 0 0,-1 0 0 0 0,0 0 0 0 0,-1 5 0 0 0,1-7 31 0 0,0 0 1 0 0,0 1-1 0 0,0-1 1 0 0,0 0-1 0 0,0 0 1 0 0,0 1-1 0 0,0-1 1 0 0,0 0-1 0 0,0 0 1 0 0,0 1-1 0 0,0-1 1 0 0,0 0-1 0 0,-1 1 1 0 0,1-1-1 0 0,0 0 0 0 0,0 0 1 0 0,0 0-1 0 0,0 1 1 0 0,-1-1-1 0 0,1 0 1 0 0,0 0-1 0 0,0 0 1 0 0,-1 1-1 0 0,1-1 1 0 0,0 0-1 0 0,0 0 1 0 0,-1 0-1 0 0,1 0 0 0 0,0 0 1 0 0,0 0-1 0 0,-1 0 1 0 0,1 1-1 0 0,0-1 1 0 0,-1 0-1 0 0,1 0 1 0 0,0 0-1 0 0,0 0 1 0 0,-1 0-1 0 0,1 0 1 0 0,0 0-1 0 0,-1-1 1 0 0,1 1-1 0 0,-11-8-1632 0 0,7 1 850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8.422"/>
    </inkml:context>
    <inkml:brush xml:id="br0">
      <inkml:brushProperty name="width" value="0.1" units="cm"/>
      <inkml:brushProperty name="height" value="0.1" units="cm"/>
    </inkml:brush>
  </inkml:definitions>
  <inkml:trace contextRef="#ctx0" brushRef="#br0">61 224 8461 0 0,'0'-70'1042'0'0,"-3"59"-781"0"0,0-1-163 0 0,-6-30 400 0 0,4 40-420 0 0,-14-7 11 0 0,15 7 602 0 0,1 12-574 0 0,-9 33-30 0 0,10-33 286 0 0,8 9-287 0 0,20 55 2 0 0,-20-56 263 0 0,7-14-293 0 0,39 8-52 0 0,-39-9-102 0 0,9-13-517 0 0,70-33 479 0 0,-69 32 20 0 0,-23 0-271 0 0,0 0 340 0 0,1 0 1 0 0,4-15-1 0 0,-2 8 20 0 0,-1 2-51 0 0,-16-3-119 0 0,-44-56 115 0 0,57 73 75 0 0,0 1 1 0 0,-1-1 0 0 0,1 1 0 0 0,-1 0 0 0 0,1-1 0 0 0,-1 1 0 0 0,1 0 0 0 0,-1 0-1 0 0,0 0 1 0 0,1 0 0 0 0,-1 1 0 0 0,0-1 0 0 0,0 0 0 0 0,-2 0 0 0 0,2 1-4 0 0,1 0 0 0 0,0 0 1 0 0,-1 0-1 0 0,1 0 0 0 0,0 1 1 0 0,-1-1-1 0 0,1 0 0 0 0,0 1 1 0 0,-1-1-1 0 0,1 1 1 0 0,-2 1-1 0 0,-4 1-48 0 0,-1 0-76 0 0,0 1-1 0 0,0 0 1 0 0,1 0-1 0 0,0 1 1 0 0,-12 8-1 0 0,15-10-49 0 0,1 0 0 0 0,-1 1-1 0 0,1-1 1 0 0,0 1 0 0 0,0-1 0 0 0,0 1-1 0 0,1 0 1 0 0,-1 0 0 0 0,1 0 0 0 0,0 0-1 0 0,0 0 1 0 0,-2 6 0 0 0,5 5-659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8.995"/>
    </inkml:context>
    <inkml:brush xml:id="br0">
      <inkml:brushProperty name="width" value="0.1" units="cm"/>
      <inkml:brushProperty name="height" value="0.1" units="cm"/>
    </inkml:brush>
  </inkml:definitions>
  <inkml:trace contextRef="#ctx0" brushRef="#br0">50 11 10533 0 0,'-4'-11'2250'0'0,"3"12"-2070"0"0,0 0 0 0 0,0 0 1 0 0,0 0-1 0 0,0 0 0 0 0,0 0 0 0 0,0-1 0 0 0,-1 1 1 0 0,1 0-1 0 0,0-1 0 0 0,0 1 0 0 0,-1-1 1 0 0,1 1-1 0 0,0-1 0 0 0,-1 0 0 0 0,1 0 0 0 0,-1 1 1 0 0,-1-1-1 0 0,2 0-54 0 0,-1 0 1 0 0,1-1 0 0 0,0 1 0 0 0,-1 0-1 0 0,1 0 1 0 0,0-1 0 0 0,-1 1-1 0 0,1-1 1 0 0,0 1 0 0 0,-1-1-1 0 0,-1-1 1 0 0,0 2 429 0 0,4 10-544 0 0,0-8-49 0 0,-1-1 34 0 0,1 15-18 0 0,2 0-1 0 0,0-1 1 0 0,0 1 0 0 0,2-1 0 0 0,0 0-1 0 0,0 0 1 0 0,2-1 0 0 0,11 20 0 0 0,-12-24-38 0 0,38 50-1027 0 0,-43-60 1057 0 0,-1 1 1 0 0,0-1 0 0 0,1 1-1 0 0,-1-1 1 0 0,0 1-1 0 0,1-1 1 0 0,-1 0-1 0 0,0 1 1 0 0,1-1-1 0 0,-1 0 1 0 0,1 1-1 0 0,-1-1 1 0 0,1 0 0 0 0,-1 0-1 0 0,1 0 1 0 0,-1 1-1 0 0,1-1 1 0 0,-1 0-1 0 0,1 0 1 0 0,-1 0-1 0 0,1 0 1 0 0,-1 0 0 0 0,2 0-1 0 0,7-9-291 0 0,-6 5 307 0 0,0-1-7 0 0,0 1 0 0 0,-1 0 0 0 0,0-1 1 0 0,0 0-1 0 0,0 1 0 0 0,0-1 0 0 0,-1 0 0 0 0,0 0 1 0 0,0 0-1 0 0,0 0 0 0 0,-1 0 0 0 0,0 0 1 0 0,1 0-1 0 0,-2 0 0 0 0,1 0 0 0 0,-1 0 0 0 0,0 0 1 0 0,-2-9-1 0 0,-2-2 0 0 0,0-1 0 0 0,-1 1 0 0 0,-1 1 0 0 0,-11-20 0 0 0,17 31-19 0 0,-1 1 0 0 0,0 0 0 0 0,-1-1-1 0 0,1 1 1 0 0,0 0 0 0 0,-1 0 0 0 0,0 0 0 0 0,-3-3 0 0 0,5 6-25 0 0,0-1-1 0 0,0 1 1 0 0,0 0-1 0 0,0-1 1 0 0,0 1-1 0 0,0 0 1 0 0,0 0-1 0 0,0-1 1 0 0,0 1-1 0 0,0 0 1 0 0,0 0-1 0 0,0 0 1 0 0,0 0-1 0 0,-1 1 1 0 0,1-1 0 0 0,0 0-1 0 0,0 0 1 0 0,0 1-1 0 0,0-1 1 0 0,0 0-1 0 0,0 1 1 0 0,0-1-1 0 0,0 1 1 0 0,1 0-1 0 0,-1-1 1 0 0,0 1-1 0 0,0 0 1 0 0,0-1-1 0 0,0 1 1 0 0,1 0-1 0 0,-1 0 1 0 0,0 0-1 0 0,1 0 1 0 0,-1 0-1 0 0,0 0-41 0 0,0 0 0 0 0,1-1-1 0 0,-1 1 1 0 0,1 0-1 0 0,-1-1 1 0 0,1 1-1 0 0,-1 0 1 0 0,1 0 0 0 0,-1-1-1 0 0,1 1 1 0 0,0 0-1 0 0,0 0 1 0 0,-1 0-1 0 0,1-1 1 0 0,0 1 0 0 0,0 0-1 0 0,0 0 1 0 0,0 0-1 0 0,0 0 1 0 0,0 0-1 0 0,0 0 1 0 0,0 1-1 0 0,1-1-162 0 0,0 1-1 0 0,-1 0 0 0 0,1-1 0 0 0,0 0 0 0 0,0 1 0 0 0,0-1 0 0 0,0 1 1 0 0,1-1-1 0 0,-1 0 0 0 0,3 3 0 0 0,6 2-927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9.367"/>
    </inkml:context>
    <inkml:brush xml:id="br0">
      <inkml:brushProperty name="width" value="0.1" units="cm"/>
      <inkml:brushProperty name="height" value="0.1" units="cm"/>
    </inkml:brush>
  </inkml:definitions>
  <inkml:trace contextRef="#ctx0" brushRef="#br0">89 195 11701 0 0,'-27'-19'603'0'0,"26"19"-574"0"0,1 0 0 0 0,0-1 0 0 0,0 1 0 0 0,-1 0-1 0 0,1-1 1 0 0,-1 1 0 0 0,1 0 0 0 0,0 0 0 0 0,-1-1-1 0 0,1 1 1 0 0,0 0 0 0 0,-1 0 0 0 0,1 0 0 0 0,-1 0-1 0 0,1 0 1 0 0,-1-1 0 0 0,1 1 0 0 0,0 0 0 0 0,-1 0-1 0 0,1 0 1 0 0,-1 0 0 0 0,1 0 0 0 0,-1 0 0 0 0,1 0-1 0 0,0 0 1 0 0,-1 1 0 0 0,1-1 0 0 0,-1 0-1 0 0,1 0 1 0 0,-1 0 0 0 0,1 0 0 0 0,0 1 0 0 0,-1-1-1 0 0,1 0 1 0 0,0 0 0 0 0,-1 1 0 0 0,1-1 0 0 0,0 0-1 0 0,-1 0 1 0 0,1 1 0 0 0,0-1 0 0 0,-1 1 0 0 0,1-1-1 0 0,-8 17 608 0 0,15 17-754 0 0,-1-2 98 0 0,-3-9-203 0 0,1 1 1 0 0,1-1-1 0 0,9 24 0 0 0,-3-9-1979 0 0,-5-23-262 0 0,-18-23-2190 0 0,11 5 4639 0 0,-1-1 0 0 0,1 1-1 0 0,-1 0 1 0 0,1 0 0 0 0,-1-5-1 0 0,-3-6 240 0 0,-11-20 1199 0 0,-19-69-1 0 0,30 86-999 0 0,2-1 0 0 0,-1 0 0 0 0,2 0 0 0 0,1-1 0 0 0,1-34 0 0 0,0 48-348 0 0,1 1 0 0 0,-1-1 1 0 0,1 1-1 0 0,0-1 0 0 0,1 1 0 0 0,-1-1 1 0 0,1 1-1 0 0,0 0 0 0 0,0 0 0 0 0,0 0 0 0 0,0 0 1 0 0,1 0-1 0 0,0 0 0 0 0,0 1 0 0 0,0-1 1 0 0,4-3-1 0 0,-3 4-34 0 0,1-1 0 0 0,0 1 0 0 0,0 1 0 0 0,0-1 1 0 0,0 0-1 0 0,0 1 0 0 0,1 0 0 0 0,-1 1 0 0 0,1-1 0 0 0,-1 1 0 0 0,11-1 0 0 0,-5 1-33 0 0,0 1-1 0 0,0 0 1 0 0,0 1 0 0 0,0 0-1 0 0,0 1 1 0 0,0 0-1 0 0,0 0 1 0 0,-1 1-1 0 0,1 1 1 0 0,-1 0-1 0 0,0 0 1 0 0,0 1-1 0 0,10 7 1 0 0,-12-7 31 0 0,-1 1 0 0 0,0-1 0 0 0,0 2 0 0 0,0-1 0 0 0,0 1 0 0 0,-1 0 0 0 0,0 0 0 0 0,-1 1 0 0 0,0 0-1 0 0,0 0 1 0 0,0 0 0 0 0,3 11 0 0 0,-6-14-4 0 0,0 1-1 0 0,-1-1 1 0 0,0 1-1 0 0,0-1 0 0 0,0 0 1 0 0,-1 1-1 0 0,0 0 0 0 0,0-1 1 0 0,0 1-1 0 0,-1-1 1 0 0,0 1-1 0 0,0-1 0 0 0,0 0 1 0 0,-1 1-1 0 0,1-1 1 0 0,-1 0-1 0 0,-1 0 0 0 0,1 0 1 0 0,-1 0-1 0 0,0 0 1 0 0,0-1-1 0 0,-3 5 0 0 0,-3 1-36 0 0,0 0 0 0 0,0-1 0 0 0,-1 0 0 0 0,0 0-1 0 0,0-1 1 0 0,-1 0 0 0 0,0-1 0 0 0,-15 7 0 0 0,1-3-684 0 0,-1 0 0 0 0,-49 12 1 0 0,70-22 360 0 0,0 0 1 0 0,0 0 0 0 0,0-1 0 0 0,0 0 0 0 0,-6 0 0 0 0,-7-1-894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29.711"/>
    </inkml:context>
    <inkml:brush xml:id="br0">
      <inkml:brushProperty name="width" value="0.1" units="cm"/>
      <inkml:brushProperty name="height" value="0.1" units="cm"/>
    </inkml:brush>
  </inkml:definitions>
  <inkml:trace contextRef="#ctx0" brushRef="#br0">0 1 10049 0 0,'1'0'48'0'0,"0"0"0"0"0,-1 0 0 0 0,1 0 0 0 0,0 0 0 0 0,0 0-1 0 0,-1 0 1 0 0,1 0 0 0 0,0 0 0 0 0,-1 0 0 0 0,1 0 0 0 0,0 0 0 0 0,-1 1 0 0 0,1-1 0 0 0,0 0 0 0 0,-1 1 0 0 0,1-1 0 0 0,-1 0-1 0 0,1 1 1 0 0,0-1 0 0 0,-1 1 0 0 0,1-1 0 0 0,-1 1 0 0 0,1-1 0 0 0,-1 1 0 0 0,0-1 0 0 0,1 1 0 0 0,-1-1 0 0 0,1 1 0 0 0,-1 0-1 0 0,0-1 1 0 0,0 1 0 0 0,1 0 0 0 0,-1-1 0 0 0,0 1 0 0 0,0 0 0 0 0,0-1 0 0 0,0 1 0 0 0,0 0 0 0 0,0-1 0 0 0,0 2 0 0 0,2 5 191 0 0,0 2 88 0 0,0-1 1 0 0,-1 0-1 0 0,0 0 0 0 0,-1 16 0 0 0,2 12 419 0 0,9 124-612 0 0,-11-113-2966 0 0,1-34 1420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0.051"/>
    </inkml:context>
    <inkml:brush xml:id="br0">
      <inkml:brushProperty name="width" value="0.1" units="cm"/>
      <inkml:brushProperty name="height" value="0.1" units="cm"/>
    </inkml:brush>
  </inkml:definitions>
  <inkml:trace contextRef="#ctx0" brushRef="#br0">33 111 8461 0 0,'-1'0'54'0'0,"0"0"0"0"0,0 0 0 0 0,0 0 0 0 0,1 1 0 0 0,-1-1 1 0 0,0 0-1 0 0,0 1 0 0 0,0-1 0 0 0,1 0 0 0 0,-1 1 0 0 0,0-1 0 0 0,1 1 0 0 0,-1-1 1 0 0,0 1-1 0 0,1-1 0 0 0,-1 1 0 0 0,1 0 0 0 0,-1-1 0 0 0,1 1 0 0 0,-1 0 0 0 0,1-1 1 0 0,-1 2-1 0 0,-9 25 1024 0 0,3 32 198 0 0,7-36-1292 0 0,1 0 0 0 0,1 0 0 0 0,1 0 1 0 0,1-1-1 0 0,1 1 0 0 0,1-1 0 0 0,1 0 1 0 0,15 33-1 0 0,-14-35-2063 0 0,9 32 1 0 0,-24-57 99 0 0,-4-15 1607 0 0,7 9 416 0 0,1-1 0 0 0,0 0-1 0 0,0 0 1 0 0,1 0-1 0 0,0 0 1 0 0,1 0 0 0 0,1 0-1 0 0,1-14 1 0 0,13-100 865 0 0,-14 124-902 0 0,5-30 323 0 0,1 0-1 0 0,2 1 1 0 0,1 0 0 0 0,1 0 0 0 0,16-32 0 0 0,-25 61-295 0 0,-1 1 0 0 0,1-1-1 0 0,0 1 1 0 0,0 0 0 0 0,0-1 0 0 0,0 1-1 0 0,0 0 1 0 0,0 0 0 0 0,0-1 0 0 0,0 1-1 0 0,0 0 1 0 0,0 0 0 0 0,1 0 0 0 0,-1 1-1 0 0,0-1 1 0 0,2-1 0 0 0,-2 2-18 0 0,0 0 1 0 0,0 0-1 0 0,0 0 1 0 0,0 0-1 0 0,0 0 1 0 0,0 0-1 0 0,-1 0 1 0 0,1 0-1 0 0,0 0 1 0 0,0 0-1 0 0,0 1 1 0 0,0-1-1 0 0,-1 0 1 0 0,1 1-1 0 0,0-1 1 0 0,0 0-1 0 0,0 1 1 0 0,-1-1-1 0 0,1 1 1 0 0,0-1-1 0 0,0 2 1 0 0,4 3-14 0 0,0 1 1 0 0,-1 0-1 0 0,1 0 1 0 0,-1 0-1 0 0,4 10 0 0 0,-3-8-116 0 0,8 15-278 0 0,-5-11-315 0 0,-1 2-1 0 0,7 16 1 0 0,-9-15-304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0.373"/>
    </inkml:context>
    <inkml:brush xml:id="br0">
      <inkml:brushProperty name="width" value="0.1" units="cm"/>
      <inkml:brushProperty name="height" value="0.1" units="cm"/>
    </inkml:brush>
  </inkml:definitions>
  <inkml:trace contextRef="#ctx0" brushRef="#br0">50 101 8693 0 0,'-42'7'581'0'0,"35"-2"426"0"0,7-5-984 0 0,0 0 0 0 0,0 0-1 0 0,0 0 1 0 0,0 0-1 0 0,0 1 1 0 0,0-1 0 0 0,0 0-1 0 0,0 0 1 0 0,1 0 0 0 0,-1 0-1 0 0,0 0 1 0 0,0 1-1 0 0,0-1 1 0 0,0 0 0 0 0,0 0-1 0 0,1 0 1 0 0,-1 0 0 0 0,0 0-1 0 0,0 0 1 0 0,0 0-1 0 0,0 0 1 0 0,1 0 0 0 0,-1 0-1 0 0,0 0 1 0 0,0 0 0 0 0,0 0-1 0 0,1 0 1 0 0,-1 0 0 0 0,0 0-1 0 0,0 0 1 0 0,0 0-1 0 0,1 0 1 0 0,-1 0 0 0 0,0 0-1 0 0,0 0 1 0 0,0 0 0 0 0,0 0-1 0 0,1 0 1 0 0,-1 0-1 0 0,0 0 1 0 0,0-1 0 0 0,41-5 813 0 0,8-2-634 0 0,218-74-4761 0 0,-234 74 3537 0 0,-2-1-90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0.699"/>
    </inkml:context>
    <inkml:brush xml:id="br0">
      <inkml:brushProperty name="width" value="0.1" units="cm"/>
      <inkml:brushProperty name="height" value="0.1" units="cm"/>
    </inkml:brush>
  </inkml:definitions>
  <inkml:trace contextRef="#ctx0" brushRef="#br0">48 142 7741 0 0,'-4'-17'794'0'0,"-1"-1"1"0"0,0 0 0 0 0,-10-20 0 0 0,-4-13 2118 0 0,25 78-2779 0 0,2 46 1 0 0,-2-20-88 0 0,-4-36-20 0 0,1 0-1 0 0,1 0 1 0 0,7 21 0 0 0,-10-34-48 0 0,1 0-1 0 0,-1 0 1 0 0,1-1-1 0 0,0 1 1 0 0,-1 0 0 0 0,2-1-1 0 0,-1 0 1 0 0,0 1-1 0 0,1-1 1 0 0,-1 0-1 0 0,1 0 1 0 0,0-1-1 0 0,0 1 1 0 0,0-1 0 0 0,0 1-1 0 0,1-1 1 0 0,-1 0-1 0 0,1 0 1 0 0,-1 0-1 0 0,6 2 1 0 0,-6-4-50 0 0,-1 0 1 0 0,0 0-1 0 0,1 0 0 0 0,-1 0 1 0 0,1-1-1 0 0,-1 1 0 0 0,0 0 1 0 0,1-1-1 0 0,-1 0 1 0 0,0 1-1 0 0,1-1 0 0 0,-1 0 1 0 0,0 0-1 0 0,0-1 0 0 0,0 1 1 0 0,0 0-1 0 0,0-1 0 0 0,0 1 1 0 0,0-1-1 0 0,-1 1 0 0 0,1-1 1 0 0,2-3-1 0 0,5-6-234 0 0,0-1 0 0 0,11-20 1 0 0,-9 14 234 0 0,-2 2 152 0 0,-1 0 0 0 0,0-1 0 0 0,-1-1 0 0 0,7-29 0 0 0,-4 15 553 0 0,-10 31-419 0 0,-1 2-181 0 0,0 1 0 0 0,0-1 1 0 0,1 0-1 0 0,-1 0 0 0 0,0 1 0 0 0,1-1 1 0 0,-1 0-1 0 0,0 1 0 0 0,1-1 0 0 0,0 0 1 0 0,-1 1-1 0 0,1-1 0 0 0,0 1 0 0 0,0-1 1 0 0,0 2-1 0 0,-1-2 11 0 0,-19 115 1122 0 0,-10 71 6 0 0,25-145-1606 0 0,2 1 0 0 0,4 60 0 0 0,-1-97 76 0 0,1 1 0 0 0,-1-1 0 0 0,1 1 0 0 0,1-1 0 0 0,-1 0 1 0 0,1 0-1 0 0,0 0 0 0 0,0 0 0 0 0,4 6 0 0 0,4 3-1238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1.026"/>
    </inkml:context>
    <inkml:brush xml:id="br0">
      <inkml:brushProperty name="width" value="0.1" units="cm"/>
      <inkml:brushProperty name="height" value="0.1" units="cm"/>
    </inkml:brush>
  </inkml:definitions>
  <inkml:trace contextRef="#ctx0" brushRef="#br0">317 113 12645 0 0,'-37'-39'2365'0'0,"31"30"-1968"0"0,-1 1 0 0 0,0 0 1 0 0,-1 0-1 0 0,0 0 1 0 0,0 1-1 0 0,-14-9 1 0 0,18 14-395 0 0,0 1 0 0 0,0-1 0 0 0,0 1 1 0 0,-1 0-1 0 0,1 0 0 0 0,0 1 1 0 0,0-1-1 0 0,-1 1 0 0 0,1 0 0 0 0,0 0 1 0 0,-1 0-1 0 0,1 0 0 0 0,0 1 0 0 0,-1 0 1 0 0,1 0-1 0 0,0 0 0 0 0,0 0 1 0 0,0 1-1 0 0,0 0 0 0 0,0 0 0 0 0,0 0 1 0 0,1 0-1 0 0,-1 0 0 0 0,0 1 0 0 0,1-1 1 0 0,0 1-1 0 0,-5 5 0 0 0,1-1-23 0 0,0 0 0 0 0,1 1 0 0 0,0 0 0 0 0,0 0-1 0 0,1 0 1 0 0,0 0 0 0 0,0 1 0 0 0,1 0 0 0 0,0 0-1 0 0,1 0 1 0 0,-3 10 0 0 0,4-9-15 0 0,0 1-1 0 0,1-1 1 0 0,0 0 0 0 0,1 0 0 0 0,0 1-1 0 0,0-1 1 0 0,1 0 0 0 0,1 0-1 0 0,-1 0 1 0 0,2 0 0 0 0,3 13 0 0 0,-4-19-28 0 0,0 1-1 0 0,0-1 1 0 0,1 0 0 0 0,-1 0 0 0 0,1 0 0 0 0,0 0 0 0 0,0 0 0 0 0,0 0-1 0 0,1-1 1 0 0,-1 1 0 0 0,1-1 0 0 0,0 0 0 0 0,0 0 0 0 0,0 0 0 0 0,0-1-1 0 0,0 0 1 0 0,1 1 0 0 0,-1-1 0 0 0,1-1 0 0 0,0 1 0 0 0,-1-1 0 0 0,1 0 0 0 0,0 0-1 0 0,0 0 1 0 0,5 0 0 0 0,0-1-125 0 0,-1 0 0 0 0,0 0 0 0 0,0-1 1 0 0,1 0-1 0 0,11-3 0 0 0,-17 3 97 0 0,-1 0 0 0 0,1 0 0 0 0,0 0 0 0 0,-1-1 0 0 0,1 1-1 0 0,-1-1 1 0 0,0 0 0 0 0,1 0 0 0 0,-1 0 0 0 0,0-1 0 0 0,0 1 0 0 0,0-1 0 0 0,-1 1 0 0 0,1-1 0 0 0,3-4 0 0 0,-6 6 80 0 0,0 1 0 0 0,0 0 0 0 0,0 0 0 0 0,1 0 0 0 0,-1-1 0 0 0,0 1 0 0 0,0 0 0 0 0,0 0-1 0 0,0-1 1 0 0,1 1 0 0 0,-1 0 0 0 0,0 0 0 0 0,0-1 0 0 0,0 1 0 0 0,0 0 0 0 0,0 0 0 0 0,0-1 0 0 0,0 1 0 0 0,0 0 0 0 0,0-1 0 0 0,0 1 0 0 0,0 0 0 0 0,0 0 0 0 0,0-1 0 0 0,0 1 0 0 0,0 0 0 0 0,0-1 0 0 0,0 1 0 0 0,0 0 0 0 0,-1 0 0 0 0,1-1 0 0 0,0 1-1 0 0,0 0 1 0 0,0 0 0 0 0,0-1 0 0 0,0 1 0 0 0,-1 0 0 0 0,1 0 0 0 0,0 0 0 0 0,0-1 0 0 0,-1 1 0 0 0,-14-1-135 0 0,-17 9 115 0 0,16-1 185 0 0,0 0-1 0 0,0 1 1 0 0,1 0 0 0 0,0 1 0 0 0,1 1-1 0 0,-1 0 1 0 0,2 2 0 0 0,0-1-1 0 0,0 1 1 0 0,1 1 0 0 0,1 0-1 0 0,0 1 1 0 0,-15 24 0 0 0,25-36-128 0 0,-1 1 0 0 0,1-1 1 0 0,0 1-1 0 0,0 0 0 0 0,0-1 1 0 0,0 1-1 0 0,0 0 0 0 0,1 0 1 0 0,-1 0-1 0 0,1-1 0 0 0,0 1 1 0 0,-1 0-1 0 0,2 0 0 0 0,-1 0 1 0 0,0 0-1 0 0,0 0 0 0 0,1-1 1 0 0,0 1-1 0 0,-1 0 0 0 0,1 0 1 0 0,0-1-1 0 0,0 1 0 0 0,1 0 0 0 0,-1-1 1 0 0,0 1-1 0 0,3 2 0 0 0,0-1-30 0 0,0 0-1 0 0,0 0 0 0 0,0-1 0 0 0,0 1 0 0 0,0-1 0 0 0,1 0 0 0 0,0 0 0 0 0,-1-1 0 0 0,1 1 0 0 0,0-1 0 0 0,0 0 1 0 0,0-1-1 0 0,8 3 0 0 0,-1-2-209 0 0,-1-1 1 0 0,0 0-1 0 0,1 0 1 0 0,-1-1-1 0 0,0 0 1 0 0,1-1 0 0 0,17-3-1 0 0,-3-3-923 0 0,0 0 1 0 0,27-12-1 0 0,-16 4-309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1.383"/>
    </inkml:context>
    <inkml:brush xml:id="br0">
      <inkml:brushProperty name="width" value="0.1" units="cm"/>
      <inkml:brushProperty name="height" value="0.1" units="cm"/>
    </inkml:brush>
  </inkml:definitions>
  <inkml:trace contextRef="#ctx0" brushRef="#br0">142 111 8461 0 0,'-1'-8'39'0'0,"-2"-7"202"0"0,-1-1 0 0 0,-1 1 0 0 0,-8-22 0 0 0,13 36-193 0 0,-1 0 0 0 0,1 0 0 0 0,-1-1 0 0 0,1 1 0 0 0,-1 0 1 0 0,0 0-1 0 0,1 0 0 0 0,-1 0 0 0 0,0 0 0 0 0,0 0 1 0 0,0 0-1 0 0,0 0 0 0 0,0 0 0 0 0,0 0 0 0 0,0 0 1 0 0,0 1-1 0 0,0-1 0 0 0,0 0 0 0 0,-1 0 0 0 0,1 2-19 0 0,0-1 0 0 0,0 1 0 0 0,0 0-1 0 0,0-1 1 0 0,0 1 0 0 0,1 0 0 0 0,-1 0 0 0 0,0 0-1 0 0,1-1 1 0 0,-1 1 0 0 0,1 0 0 0 0,-1 0 0 0 0,1 0-1 0 0,-1 0 1 0 0,1 0 0 0 0,-1 0 0 0 0,1 0 0 0 0,0 0-1 0 0,0 0 1 0 0,-1 0 0 0 0,1 1 0 0 0,0 1 0 0 0,-25 137 73 0 0,-3 11 372 0 0,-4 5-1795 0 0,32-155 1261 0 0,0-1 0 0 0,0 1 0 0 0,0 0 0 0 0,0-1 0 0 0,-1 1 0 0 0,1 0 0 0 0,0 0 0 0 0,0-1 0 0 0,0 1 0 0 0,0 0 0 0 0,1-1 0 0 0,-1 1 0 0 0,0 0 0 0 0,0 0-1 0 0,0-1 1 0 0,1 1 0 0 0,-1 0 0 0 0,0-1 0 0 0,0 1 0 0 0,1 0 0 0 0,0 0 0 0 0,-1-1-49 0 0,1 0 0 0 0,-1 1 0 0 0,1-1-1 0 0,-1 0 1 0 0,1 0 0 0 0,-1 0 0 0 0,1 0 0 0 0,-1 0-1 0 0,1 0 1 0 0,-1 0 0 0 0,1 0 0 0 0,-1 0-1 0 0,1 0 1 0 0,-1 0 0 0 0,1 0 0 0 0,-1 0 0 0 0,1 0-1 0 0,-1 0 1 0 0,1 0 0 0 0,-1-1 0 0 0,2 1 0 0 0,1-2-228 0 0,-1 1 1 0 0,1-1 0 0 0,0 0 0 0 0,0 0-1 0 0,-1 0 1 0 0,1 0 0 0 0,3-5 0 0 0,2-4 182 0 0,0-1 1 0 0,-2 0 0 0 0,1-1 0 0 0,-1 1-1 0 0,-1-1 1 0 0,0 0 0 0 0,4-23-1 0 0,-1-5 1573 0 0,2-50-1 0 0,-6 41-84 0 0,-3 44-842 0 0,0 0 0 0 0,0 1 0 0 0,0-1 0 0 0,5-11 0 0 0,-1 39 738 0 0,-2 28-733 0 0,9 74 644 0 0,-10-111-1048 0 0,1 1 1 0 0,0-2-1 0 0,1 1 0 0 0,1 0 1 0 0,0-1-1 0 0,0 1 0 0 0,9 11 1 0 0,-13-22-75 0 0,0 0 0 0 0,0-1 1 0 0,0 1-1 0 0,1-1 1 0 0,-1 1-1 0 0,1-1 1 0 0,-1 1-1 0 0,1-1 1 0 0,-1 0-1 0 0,1 0 1 0 0,0 1-1 0 0,0-1 1 0 0,0 0-1 0 0,0-1 1 0 0,-1 1-1 0 0,1 0 1 0 0,0-1-1 0 0,0 1 0 0 0,4 0 1 0 0,-3-1-14 0 0,1 0 0 0 0,-1 0-1 0 0,1-1 1 0 0,-1 1 0 0 0,1-1 0 0 0,-1 0 0 0 0,1 0 0 0 0,-1 0-1 0 0,1 0 1 0 0,4-3 0 0 0,1-1-111 0 0,0-1 1 0 0,0 0-1 0 0,0 0 0 0 0,-1-1 1 0 0,1 0-1 0 0,9-12 0 0 0,-12 11 41 0 0,0 1 1 0 0,-1-1-1 0 0,0 0 0 0 0,-1-1 0 0 0,1 1 1 0 0,-2-1-1 0 0,1 0 0 0 0,-1 0 0 0 0,-1 0 1 0 0,1 0-1 0 0,-1 0 0 0 0,0-12 1 0 0,-1 13 194 0 0,-1 0 1 0 0,0 0-1 0 0,0 0 1 0 0,-1-1 0 0 0,0 1-1 0 0,-1 0 1 0 0,1 0 0 0 0,-1 0-1 0 0,-1 0 1 0 0,0 1 0 0 0,0-1-1 0 0,0 1 1 0 0,-1-1 0 0 0,-7-9-1 0 0,11 16-90 0 0,-1 0-1 0 0,1 0 0 0 0,-1 1 0 0 0,0-1 1 0 0,1 0-1 0 0,-1 0 0 0 0,0 0 0 0 0,0 0 1 0 0,1 1-1 0 0,-1-1 0 0 0,0 0 1 0 0,0 1-1 0 0,0-1 0 0 0,0 0 0 0 0,0 1 1 0 0,0-1-1 0 0,0 1 0 0 0,0 0 0 0 0,0-1 1 0 0,0 1-1 0 0,0 0 0 0 0,-2-1 1 0 0,2 2-26 0 0,0-1 0 0 0,1 1 0 0 0,-1-1 0 0 0,0 1 1 0 0,1-1-1 0 0,-1 1 0 0 0,0-1 0 0 0,1 1 0 0 0,-1-1 1 0 0,1 1-1 0 0,-1 0 0 0 0,1-1 0 0 0,-1 1 0 0 0,1 0 1 0 0,0 0-1 0 0,-1-1 0 0 0,1 1 0 0 0,0 0 1 0 0,-1 0-1 0 0,1 0 0 0 0,0-1 0 0 0,0 2 0 0 0,-1 3-61 0 0,0-1-1 0 0,1 1 1 0 0,-1-1-1 0 0,1 1 0 0 0,0-1 1 0 0,1 1-1 0 0,-1-1 0 0 0,1 1 1 0 0,0-1-1 0 0,1 7 1 0 0,0-7-309 0 0,0 0 0 0 0,0 0 0 0 0,0 0 0 0 0,0 0 0 0 0,0 0 0 0 0,1 0 0 0 0,0-1 0 0 0,0 1 0 0 0,0-1 0 0 0,0 1 0 0 0,0-1 0 0 0,5 3 0 0 0,-1-2-958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1.709"/>
    </inkml:context>
    <inkml:brush xml:id="br0">
      <inkml:brushProperty name="width" value="0.1" units="cm"/>
      <inkml:brushProperty name="height" value="0.1" units="cm"/>
    </inkml:brush>
  </inkml:definitions>
  <inkml:trace contextRef="#ctx0" brushRef="#br0">22 134 11985 0 0,'-1'-1'87'0'0,"-1"0"0"0"0,0 0-1 0 0,1-1 1 0 0,-1 1 0 0 0,1 0 0 0 0,0-1-1 0 0,-1 1 1 0 0,1-1 0 0 0,0 0 0 0 0,0 1-1 0 0,0-1 1 0 0,0 0 0 0 0,0 1 0 0 0,0-1-1 0 0,0 0 1 0 0,1 0 0 0 0,-1-4 0 0 0,1 4 5 0 0,0 1 0 0 0,0-1 1 0 0,1 0-1 0 0,-1 0 0 0 0,1 1 1 0 0,0-1-1 0 0,0 0 0 0 0,-1 1 1 0 0,1-1-1 0 0,0 1 0 0 0,0-1 1 0 0,0 1-1 0 0,1-1 0 0 0,-1 1 1 0 0,0 0-1 0 0,0 0 0 0 0,1-1 1 0 0,-1 1-1 0 0,3-1 0 0 0,6-4-224 0 0,1 0 0 0 0,0 0-1 0 0,0 1 1 0 0,1 1-1 0 0,-1 0 1 0 0,14-3 0 0 0,6-2-560 0 0,49-15-2686 0 0,-86 27 3599 0 0,-1 0 0 0 0,1 0 0 0 0,0 1 0 0 0,-1 0 0 0 0,2 0 0 0 0,-1 1 0 0 0,0 0 0 0 0,1 0 0 0 0,0 0 0 0 0,0 0 0 0 0,1 1 0 0 0,-1 0 0 0 0,1 0 0 0 0,0 0 0 0 0,-3 7 0 0 0,2-2 15 0 0,-1 0 1 0 0,2 0-1 0 0,-1 1 0 0 0,2 0 0 0 0,0 0 0 0 0,0 0 0 0 0,1 0 1 0 0,0 0-1 0 0,0 13 0 0 0,4 13-131 0 0,2 0 0 0 0,12 52 0 0 0,-5-28-1228 0 0,-6-9-2629 0 0,-3-40 1898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2.327"/>
    </inkml:context>
    <inkml:brush xml:id="br0">
      <inkml:brushProperty name="width" value="0.1" units="cm"/>
      <inkml:brushProperty name="height" value="0.1" units="cm"/>
    </inkml:brush>
  </inkml:definitions>
  <inkml:trace contextRef="#ctx0" brushRef="#br0">18 18 11485 0 0,'-18'-17'9180'0'0,"19"17"-9091"0"0,0 37 1833 0 0,1 54-1892 0 0,-3-55-467 0 0,7 53-1 0 0,-4-75 119 0 0,0 2-540 0 0,1 0-1 0 0,0 0 0 0 0,10 27 1 0 0,-12-39-742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8.826"/>
    </inkml:context>
    <inkml:brush xml:id="br0">
      <inkml:brushProperty name="width" value="0.1" units="cm"/>
      <inkml:brushProperty name="height" value="0.1" units="cm"/>
    </inkml:brush>
  </inkml:definitions>
  <inkml:trace contextRef="#ctx0" brushRef="#br0">22 139 6281 0 0,'-2'-7'237'0'0,"0"1"1"0"0,1-1 0 0 0,0-1 0 0 0,0 1 0 0 0,0 0 0 0 0,1 0 0 0 0,0 0 0 0 0,1 0 0 0 0,2-14-1 0 0,-3 19-206 0 0,1 1-1 0 0,0-1 1 0 0,0 0-1 0 0,-1 1 0 0 0,1-1 1 0 0,0 1-1 0 0,1 0 0 0 0,-1-1 1 0 0,0 1-1 0 0,0 0 0 0 0,1 0 1 0 0,-1 0-1 0 0,0 0 1 0 0,1 0-1 0 0,-1 0 0 0 0,1 0 1 0 0,-1 0-1 0 0,1 1 0 0 0,3-2 1 0 0,35-9 6 0 0,-35 10-15 0 0,28-6 147 0 0,1 3 0 0 0,0 0 0 0 0,0 2 0 0 0,0 2 0 0 0,57 6 0 0 0,-78-4-111 0 0,0 1 0 0 0,19 5 1 0 0,-30-7-46 0 0,0-1 0 0 0,1 1 1 0 0,-1 0-1 0 0,0 0 1 0 0,1 0-1 0 0,-1 0 0 0 0,0 1 1 0 0,0-1-1 0 0,0 1 1 0 0,0-1-1 0 0,0 1 1 0 0,0-1-1 0 0,-1 1 0 0 0,1 0 1 0 0,0 0-1 0 0,-1 0 1 0 0,0 0-1 0 0,1 0 0 0 0,-1 0 1 0 0,2 5-1 0 0,-3-5 1 0 0,0 1 1 0 0,0-1-1 0 0,-1 1 0 0 0,1-1 0 0 0,-1 1 0 0 0,1-1 0 0 0,-1 0 0 0 0,0 1 0 0 0,0-1 1 0 0,0 0-1 0 0,0 0 0 0 0,0 0 0 0 0,0 1 0 0 0,-1-1 0 0 0,1 0 0 0 0,-1-1 1 0 0,1 1-1 0 0,-1 0 0 0 0,0 0 0 0 0,-3 2 0 0 0,-4 4 22 0 0,-1-1-1 0 0,-18 12 1 0 0,-50 19 10 0 0,51-26-70 0 0,-30 19 0 0 0,57-31 24 0 0,-1 0 0 0 0,0 0-1 0 0,1 1 1 0 0,-1-1-1 0 0,0 0 1 0 0,1 1 0 0 0,-1-1-1 0 0,1 0 1 0 0,-1 1 0 0 0,1-1-1 0 0,-1 1 1 0 0,1-1-1 0 0,-1 1 1 0 0,1-1 0 0 0,0 1-1 0 0,-1-1 1 0 0,1 1-1 0 0,0 0 1 0 0,-1-1 0 0 0,1 1-1 0 0,0 0 1 0 0,0-1 0 0 0,-1 1-1 0 0,1 0 1 0 0,0-1-1 0 0,0 1 1 0 0,0 0 0 0 0,0-1-1 0 0,0 1 1 0 0,0 0-1 0 0,0-1 1 0 0,0 1 0 0 0,1 0-1 0 0,0 1 6 0 0,0-1-1 0 0,0 1 0 0 0,0-1 0 0 0,0 0 1 0 0,0 1-1 0 0,1-1 0 0 0,-1 0 0 0 0,0 0 1 0 0,1 0-1 0 0,-1 0 0 0 0,1 0 0 0 0,2 1 1 0 0,8 3 29 0 0,-1-1 0 0 0,21 5 0 0 0,42 5-3 0 0,27 6 138 0 0,-91-17-60 0 0,-1 0-1 0 0,1 1 1 0 0,-1 0-1 0 0,0 0 1 0 0,0 1-1 0 0,0 0 1 0 0,14 13-1 0 0,-21-17-68 0 0,-1-1 0 0 0,0 1 0 0 0,0 0 1 0 0,0 0-1 0 0,0 0 0 0 0,0 0 0 0 0,0 0 0 0 0,-1 0 0 0 0,1 1 0 0 0,0-1 0 0 0,0 0 0 0 0,-1 0 0 0 0,1 1 0 0 0,-1-1 1 0 0,1 0-1 0 0,-1 0 0 0 0,0 1 0 0 0,1-1 0 0 0,-1 1 0 0 0,0 0 0 0 0,0-1 1 0 0,0 0 0 0 0,-1 0 0 0 0,1 1 0 0 0,-1-2 0 0 0,1 1 0 0 0,-1 0 0 0 0,1 0 0 0 0,-1 0 0 0 0,0 0 0 0 0,1 0 0 0 0,-1 0 0 0 0,0 0 0 0 0,0-1 0 0 0,0 1 0 0 0,1 0-1 0 0,-1-1 1 0 0,0 1 0 0 0,0-1 0 0 0,-2 2 0 0 0,-6 1 151 0 0,0 1 1 0 0,-1-1-1 0 0,1-1 0 0 0,-15 3 0 0 0,17-4-185 0 0,-55 7-181 0 0,0-2-1 0 0,-116-5 1 0 0,111-3-982 0 0,14 0-177 0 0,1-4-322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2.689"/>
    </inkml:context>
    <inkml:brush xml:id="br0">
      <inkml:brushProperty name="width" value="0.1" units="cm"/>
      <inkml:brushProperty name="height" value="0.1" units="cm"/>
    </inkml:brush>
  </inkml:definitions>
  <inkml:trace contextRef="#ctx0" brushRef="#br0">91 116 12901 0 0,'0'0'1557'0'0,"-15"-5"-1186"0"0,-45-16-27 0 0,45 16-46 0 0,21-4-1112 0 0,1-1 586 0 0,4-8 86 0 0,4 3-4009 0 0,2 12 3405 0 0,52-7 59 0 0,-52 8 118 0 0,-9 0-142 0 0,23-3 897 0 0,-23 4 2177 0 0,-13-1-1763 0 0,0 0-330 0 0,4 1-11 0 0,-1 0 0 0 0,1 1-1 0 0,-1-1 1 0 0,0 0 0 0 0,1 1-1 0 0,-1-1 1 0 0,0 1 0 0 0,0 0 0 0 0,1 0-1 0 0,-3-1 1 0 0,0 5 45 0 0,-14 13-5 0 0,14-13 567 0 0,-5 24-733 0 0,-27 88-44 0 0,33-109-82 0 0,1 0 0 0 0,0 0 1 0 0,0 1-1 0 0,1-1 0 0 0,0 1 1 0 0,0-1-1 0 0,0 1 0 0 0,1-1 1 0 0,1 1-1 0 0,0 7 0 0 0,1 5-23 0 0,-1-9-203 0 0,0-1 0 0 0,1 1 0 0 0,0-1-1 0 0,1 0 1 0 0,0 0 0 0 0,0 0-1 0 0,1 0 1 0 0,8 14 0 0 0,-10-21-777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3.019"/>
    </inkml:context>
    <inkml:brush xml:id="br0">
      <inkml:brushProperty name="width" value="0.1" units="cm"/>
      <inkml:brushProperty name="height" value="0.1" units="cm"/>
    </inkml:brush>
  </inkml:definitions>
  <inkml:trace contextRef="#ctx0" brushRef="#br0">93 4 8861 0 0,'0'0'22'0'0,"0"0"0"0"0,0 0 0 0 0,0-1 0 0 0,0 1 0 0 0,-1 0 0 0 0,1 0 0 0 0,0-1 0 0 0,0 1 0 0 0,0 0 0 0 0,-1 0 0 0 0,1 0 0 0 0,0-1 0 0 0,0 1 0 0 0,-1 0 0 0 0,1 0 0 0 0,0 0 0 0 0,0 0 0 0 0,-1 0 0 0 0,1-1 0 0 0,0 1 1 0 0,0 0-1 0 0,-1 0 0 0 0,1 0 0 0 0,0 0 0 0 0,-1 0 0 0 0,1 0 0 0 0,0 0 0 0 0,-1 0 0 0 0,1 0 0 0 0,0 0 0 0 0,0 0 0 0 0,-1 0 0 0 0,1 0 0 0 0,-1 1 0 0 0,-11 8 843 0 0,-10 21 945 0 0,18-24-1264 0 0,-2 3-155 0 0,0-1 0 0 0,1 2-1 0 0,0-1 1 0 0,1 0 0 0 0,0 1 0 0 0,0 0-1 0 0,1 0 1 0 0,1 0 0 0 0,-3 16 0 0 0,4-11-255 0 0,0 0 0 0 0,1 0 0 0 0,1 0 0 0 0,0 1 0 0 0,6 28 1 0 0,4 0-1452 0 0,25 68 0 0 0,-22-73-2906 0 0,-10-31 2419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3.370"/>
    </inkml:context>
    <inkml:brush xml:id="br0">
      <inkml:brushProperty name="width" value="0.1" units="cm"/>
      <inkml:brushProperty name="height" value="0.1" units="cm"/>
    </inkml:brush>
  </inkml:definitions>
  <inkml:trace contextRef="#ctx0" brushRef="#br0">19 42 10217 0 0,'-18'-6'1386'0'0,"26"8"-353"0"0,-2-1-1053 0 0,1 0-1 0 0,-1-1 1 0 0,0 0 0 0 0,1-1-1 0 0,-1 1 1 0 0,0-1 0 0 0,1 0 0 0 0,-1-1-1 0 0,0 1 1 0 0,6-4 0 0 0,15-1-733 0 0,86-12-2895 0 0,-86 13 2425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3.699"/>
    </inkml:context>
    <inkml:brush xml:id="br0">
      <inkml:brushProperty name="width" value="0.1" units="cm"/>
      <inkml:brushProperty name="height" value="0.1" units="cm"/>
    </inkml:brush>
  </inkml:definitions>
  <inkml:trace contextRef="#ctx0" brushRef="#br0">143 54 8229 0 0,'-3'-6'297'0'0,"0"0"0"0"0,0 0 0 0 0,0 1 0 0 0,-7-9 0 0 0,9 12-172 0 0,0 1 1 0 0,-1-1 0 0 0,0 1 0 0 0,1 0 0 0 0,-1 0-1 0 0,0-1 1 0 0,1 1 0 0 0,-1 0 0 0 0,0 1 0 0 0,0-1-1 0 0,0 0 1 0 0,0 0 0 0 0,0 1 0 0 0,0-1 0 0 0,0 1-1 0 0,0 0 1 0 0,0-1 0 0 0,-3 1 0 0 0,4 0-107 0 0,0 1 1 0 0,1-1-1 0 0,-1 0 1 0 0,0 0-1 0 0,1 1 0 0 0,-1-1 1 0 0,0 0-1 0 0,1 1 1 0 0,-1-1-1 0 0,0 1 1 0 0,1-1-1 0 0,-1 1 0 0 0,1-1 1 0 0,-1 1-1 0 0,1-1 1 0 0,-1 1-1 0 0,1-1 1 0 0,0 1-1 0 0,-1-1 0 0 0,1 1 1 0 0,0 0-1 0 0,-1-1 1 0 0,1 1-1 0 0,0 0 1 0 0,0 0-1 0 0,-1-1 0 0 0,1 1 1 0 0,0 1-1 0 0,-4 25 44 0 0,3-17 28 0 0,-26 102 610 0 0,15-66-482 0 0,-7 47 0 0 0,17-78-252 0 0,-3 29 128 0 0,5-42-124 0 0,0 0 1 0 0,0 0-1 0 0,0-1 1 0 0,0 1-1 0 0,1 0 1 0 0,-1 0-1 0 0,1 0 0 0 0,-1 0 1 0 0,1-1-1 0 0,0 1 1 0 0,-1 0-1 0 0,1 0 1 0 0,0-1-1 0 0,0 1 0 0 0,0-1 1 0 0,0 1-1 0 0,1-1 1 0 0,1 3-1 0 0,0-2-656 0 0,0 0-1 0 0,1-1 1 0 0,-1 1 0 0 0,1-1-1 0 0,-1 0 1 0 0,1 0-1 0 0,0 0 1 0 0,-1 0-1 0 0,7 0 1 0 0,-9-1 521 0 0,1 1 0 0 0,0-1 0 0 0,0 0 0 0 0,0 0 0 0 0,0 0 0 0 0,0 0 1 0 0,0 0-1 0 0,0-1 0 0 0,0 1 0 0 0,0-1 0 0 0,0 1 0 0 0,0-1 0 0 0,0 0 0 0 0,0 1 0 0 0,0-1 0 0 0,-1 0 0 0 0,1 0 0 0 0,2-2 0 0 0,6-17-72 0 0,-7 17 30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4.475"/>
    </inkml:context>
    <inkml:brush xml:id="br0">
      <inkml:brushProperty name="width" value="0.1" units="cm"/>
      <inkml:brushProperty name="height" value="0.1" units="cm"/>
    </inkml:brush>
  </inkml:definitions>
  <inkml:trace contextRef="#ctx0" brushRef="#br0">113 19 6565 0 0,'10'-18'2040'0'0,"-20"25"-1187"0"0,3 2-501 0 0,0 0 0 0 0,1 0 0 0 0,0 1 0 0 0,1 0 0 0 0,0 0 0 0 0,-7 20 0 0 0,4-11 8 0 0,-5 11 161 0 0,1 0 0 0 0,-13 55 0 0 0,23-76-448 0 0,0 0 0 0 0,1 0 0 0 0,0 0 0 0 0,1 0-1 0 0,-1 0 1 0 0,2 0 0 0 0,-1 0 0 0 0,1 1 0 0 0,1-1 0 0 0,0 0 0 0 0,0-1 0 0 0,0 1 0 0 0,1 0 0 0 0,7 13 0 0 0,-6-17-48 0 0,-1 0 1 0 0,1 0 0 0 0,0-1-1 0 0,1 1 1 0 0,-1-1 0 0 0,1 0 0 0 0,0 0-1 0 0,0-1 1 0 0,0 1 0 0 0,1-1-1 0 0,-1 0 1 0 0,1 0 0 0 0,-1-1-1 0 0,1 0 1 0 0,0 0 0 0 0,0 0-1 0 0,0-1 1 0 0,0 0 0 0 0,0 0-1 0 0,1 0 1 0 0,-1-1 0 0 0,6 0-1 0 0,-2 0-108 0 0,0 0 0 0 0,0-1 0 0 0,0 0 0 0 0,-1-1 0 0 0,1 0 0 0 0,-1-1 0 0 0,1 0 0 0 0,-1 0 0 0 0,0-1-1 0 0,0 0 1 0 0,0-1 0 0 0,-1 1 0 0 0,11-9 0 0 0,-15 10-10 0 0,0-1 0 0 0,0 1 1 0 0,-1-1-1 0 0,0 0 0 0 0,1 1 0 0 0,-1-2 1 0 0,-1 1-1 0 0,1 0 0 0 0,-1-1 0 0 0,1 1 1 0 0,-1-1-1 0 0,0 1 0 0 0,-1-1 0 0 0,1 0 0 0 0,-1 0 1 0 0,1-6-1 0 0,-2 4 32 0 0,0-1 0 0 0,0 1 0 0 0,0 0 0 0 0,-1 0 0 0 0,0-1 0 0 0,-1 1 0 0 0,0 0 0 0 0,0 0 0 0 0,0 0 0 0 0,-5-8 1 0 0,-1-1 29 0 0,-1-1 0 0 0,-1 2 0 0 0,-1-1 0 0 0,0 2 0 0 0,-1-1 0 0 0,-1 2 0 0 0,0-1 0 0 0,-16-12 0 0 0,17 17 5 0 0,-1-1 0 0 0,0 1-1 0 0,-23-11 1 0 0,33 18-70 0 0,0 1 0 0 0,-1-1 0 0 0,1 1 0 0 0,-1 0 0 0 0,1 0-1 0 0,-1 0 1 0 0,1 0 0 0 0,-1 0 0 0 0,0 1 0 0 0,1 0 0 0 0,-1 0 0 0 0,0 0 0 0 0,1 0 0 0 0,-1 1 0 0 0,0-1-1 0 0,1 1 1 0 0,-1 0 0 0 0,1 0 0 0 0,-1 0 0 0 0,1 0 0 0 0,-5 3 0 0 0,8-4 9 0 0,-1 1 0 0 0,0-1 0 0 0,1 1 0 0 0,-1 0 0 0 0,1-1 0 0 0,-1 1 0 0 0,1-1 0 0 0,-1 1 0 0 0,1 0 1 0 0,-1 0-1 0 0,1-1 0 0 0,-1 1 0 0 0,1 0 0 0 0,0 0 0 0 0,0 0 0 0 0,-1-1 0 0 0,1 1 0 0 0,0 0 0 0 0,0 0 0 0 0,0 0 0 0 0,0 0 0 0 0,0-1 0 0 0,0 1 0 0 0,0 0 0 0 0,0 0 1 0 0,0 0-1 0 0,1 1 0 0 0,1 7-867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4.847"/>
    </inkml:context>
    <inkml:brush xml:id="br0">
      <inkml:brushProperty name="width" value="0.1" units="cm"/>
      <inkml:brushProperty name="height" value="0.1" units="cm"/>
    </inkml:brush>
  </inkml:definitions>
  <inkml:trace contextRef="#ctx0" brushRef="#br0">23 50 11377 0 0,'-3'-4'130'0'0,"1"1"149"0"0,0 0 1 0 0,0 0 0 0 0,0 0 0 0 0,0 0 0 0 0,0 0 0 0 0,1-1 0 0 0,-1 1-1 0 0,1-1 1 0 0,0 1 0 0 0,0-1 0 0 0,-1-6 0 0 0,11 25 246 0 0,22 199-195 0 0,-5-27-3106 0 0,-18-154-899 0 0,-7-28 2206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5.173"/>
    </inkml:context>
    <inkml:brush xml:id="br0">
      <inkml:brushProperty name="width" value="0.1" units="cm"/>
      <inkml:brushProperty name="height" value="0.1" units="cm"/>
    </inkml:brush>
  </inkml:definitions>
  <inkml:trace contextRef="#ctx0" brushRef="#br0">23 256 6753 0 0,'1'-7'25'0'0,"9"-109"659"0"0,-7 101-377 0 0,-1 1-1 0 0,2 0 1 0 0,0 0-1 0 0,1 0 1 0 0,12-25 0 0 0,-16 38-278 0 0,0-1 1 0 0,-1 1-1 0 0,1 0 0 0 0,0-1 1 0 0,0 1-1 0 0,0 0 1 0 0,0-1-1 0 0,0 1 1 0 0,0 0-1 0 0,0 0 1 0 0,0 0-1 0 0,1 0 1 0 0,-1 0-1 0 0,0 0 1 0 0,1 0-1 0 0,-1 1 1 0 0,1-1-1 0 0,-1 0 1 0 0,1 1-1 0 0,-1-1 1 0 0,1 1-1 0 0,-1 0 1 0 0,1-1-1 0 0,-1 1 1 0 0,1 0-1 0 0,0 0 1 0 0,-1 0-1 0 0,1 0 1 0 0,-1 0-1 0 0,1 0 1 0 0,-1 1-1 0 0,1-1 1 0 0,0 1-1 0 0,-1-1 1 0 0,1 1-1 0 0,-1-1 1 0 0,0 1-1 0 0,1 0 1 0 0,-1-1-1 0 0,1 1 1 0 0,-1 0-1 0 0,0 0 1 0 0,0 0-1 0 0,2 2 1 0 0,5 3 33 0 0,-1 1 1 0 0,0 0 0 0 0,0 1-1 0 0,-1 0 1 0 0,9 12-1 0 0,-13-16-77 0 0,10 12-90 0 0,-2 1 0 0 0,0 0-1 0 0,0 1 1 0 0,-2 0 0 0 0,0 0 0 0 0,5 21-1 0 0,-10-28-253 0 0,-2-9 109 0 0,-1 1-1 0 0,1 0 0 0 0,0-1 0 0 0,-1 1 1 0 0,0 0-1 0 0,0 0 0 0 0,1-1 0 0 0,-2 1 1 0 0,1 0-1 0 0,0 0 0 0 0,0 0 0 0 0,-1-1 0 0 0,0 1 1 0 0,-1 3-1 0 0,0 2-844 0 0</inkml:trace>
  <inkml:trace contextRef="#ctx0" brushRef="#br0" timeOffset="1">107 349 6377 0 0,'-30'12'325'0'0,"24"-10"8"0"0,-1 0 1 0 0,1 0-1 0 0,0 1 0 0 0,0 0 1 0 0,0 0-1 0 0,0 0 0 0 0,0 1 1 0 0,1 0-1 0 0,0 0 1 0 0,0 0-1 0 0,-8 9 0 0 0,13-13-265 0 0,0 1 0 0 0,0 0 0 0 0,0-1 0 0 0,0 1 0 0 0,0-1 0 0 0,1 1 0 0 0,-1-1 0 0 0,0 1 0 0 0,0 0 0 0 0,0-1 1 0 0,1 1-1 0 0,-1-1 0 0 0,0 1 0 0 0,1-1 0 0 0,-1 1 0 0 0,0-1 0 0 0,1 1 0 0 0,-1-1 0 0 0,0 0 0 0 0,1 1 0 0 0,-1-1 0 0 0,1 0 0 0 0,-1 1 0 0 0,1-1 0 0 0,-1 0 0 0 0,1 1 0 0 0,-1-1 0 0 0,1 0 0 0 0,-1 0 0 0 0,1 1 0 0 0,0-1 0 0 0,-1 0 0 0 0,1 0 0 0 0,-1 0 0 0 0,2 0 0 0 0,20 7 661 0 0,-6-6-598 0 0,-1-1 1 0 0,1-1-1 0 0,0 0 1 0 0,-1-1-1 0 0,16-4 0 0 0,-13 3-191 0 0,82-21-3022 0 0,-80 19 1549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5.951"/>
    </inkml:context>
    <inkml:brush xml:id="br0">
      <inkml:brushProperty name="width" value="0.1" units="cm"/>
      <inkml:brushProperty name="height" value="0.1" units="cm"/>
    </inkml:brush>
  </inkml:definitions>
  <inkml:trace contextRef="#ctx0" brushRef="#br0">24 378 6565 0 0,'1'-6'73'0'0,"-1"1"1"0"0,1 0-1 0 0,0 0 1 0 0,1 0-1 0 0,2-8 1 0 0,-2 8 517 0 0,0 0-1 0 0,-1 0 1 0 0,0 0 0 0 0,0 0 0 0 0,8-7 4298 0 0,-9 13-4811 0 0,-2 10 60 0 0,0-1 1 0 0,0 1 0 0 0,1 0-1 0 0,1 0 1 0 0,0 12 0 0 0,1-17-134 0 0,10 144 145 0 0,-11-121-130 0 0,-1 0-1 0 0,-1-1 1 0 0,-7 36 0 0 0,8-60-16 0 0,0 1 0 0 0,0-1 1 0 0,0 0-1 0 0,-1 0 0 0 0,0 1 1 0 0,0-1-1 0 0,0 0 0 0 0,0 0 1 0 0,-1 0-1 0 0,1-1 0 0 0,-4 4 1 0 0,5-8 3 0 0,0-1 1 0 0,1 1-1 0 0,-1-1 1 0 0,0 0-1 0 0,1 1 1 0 0,-1-1-1 0 0,1 0 0 0 0,0 1 1 0 0,0-1-1 0 0,0 0 1 0 0,0-3-1 0 0,-1-2 0 0 0,-1-5-7 0 0,-1-5-16 0 0,0 0-1 0 0,2 0 1 0 0,0 0 0 0 0,1-1 0 0 0,2-19-1 0 0,52-303-64 0 0,-53 338 79 0 0,5-33-34 0 0,13-42 0 0 0,-16 68 22 0 0,1-1 0 0 0,0 1-1 0 0,0 0 1 0 0,0 0 0 0 0,1 1-1 0 0,0-1 1 0 0,1 1 0 0 0,0 0-1 0 0,11-10 1 0 0,-15 16 8 0 0,0 0 0 0 0,0 0 0 0 0,0 0 1 0 0,0 0-1 0 0,1 1 0 0 0,-1-1 0 0 0,1 1 0 0 0,-1 0 0 0 0,1-1 1 0 0,-1 1-1 0 0,1 1 0 0 0,0-1 0 0 0,0 0 0 0 0,-1 0 1 0 0,1 1-1 0 0,0 0 0 0 0,0 0 0 0 0,0-1 0 0 0,0 2 0 0 0,-1-1 1 0 0,1 0-1 0 0,0 0 0 0 0,3 2 0 0 0,-3-1 2 0 0,0 0 0 0 0,0 1 0 0 0,-1 0 1 0 0,1-1-1 0 0,-1 1 0 0 0,1 0 0 0 0,-1 0 0 0 0,1 0 0 0 0,-1 1 0 0 0,0-1 0 0 0,0 0 0 0 0,0 1 0 0 0,-1 0 0 0 0,1-1 1 0 0,0 1-1 0 0,-1 0 0 0 0,0 0 0 0 0,0 0 0 0 0,0 0 0 0 0,2 5 0 0 0,-2 2 3 0 0,1-1 0 0 0,-1 1-1 0 0,-1 0 1 0 0,0 0 0 0 0,0-1 0 0 0,-1 1 0 0 0,0 0 0 0 0,-1 0-1 0 0,0-1 1 0 0,0 1 0 0 0,-7 16 0 0 0,-1-3 1 0 0,0-1 1 0 0,-1 0-1 0 0,-23 33 0 0 0,-20 13-67 0 0,33-44-37 0 0,-20 31 0 0 0,3-14-101 0 0,72-12 61 0 0,-6-3 293 0 0,40 29 0 0 0,-42-36-108 0 0,-1 2-1 0 0,41 41 1 0 0,-58-52-135 0 0,1-1 1 0 0,1 0-1 0 0,15 12 1 0 0,-22-18-168 0 0,1-1 0 0 0,-1 0 0 0 0,0 0 0 0 0,1 0 0 0 0,-1 0 0 0 0,1-1 1 0 0,-1 0-1 0 0,1 1 0 0 0,0-1 0 0 0,-1-1 0 0 0,1 1 0 0 0,0 0 0 0 0,0-1 1 0 0,0 0-1 0 0,0 0 0 0 0,4 0 0 0 0,5-4-1370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6.341"/>
    </inkml:context>
    <inkml:brush xml:id="br0">
      <inkml:brushProperty name="width" value="0.1" units="cm"/>
      <inkml:brushProperty name="height" value="0.1" units="cm"/>
    </inkml:brush>
  </inkml:definitions>
  <inkml:trace contextRef="#ctx0" brushRef="#br0">88 242 10153 0 0,'-1'-62'1449'0'0,"1"62"-1427"0"0,0 0 0 0 0,0-1 0 0 0,0 1 1 0 0,0 0-1 0 0,0 0 0 0 0,0-1 0 0 0,0 1 0 0 0,0 0 0 0 0,0 0 1 0 0,0-1-1 0 0,0 1 0 0 0,0 0 0 0 0,0 0 0 0 0,0-1 1 0 0,0 1-1 0 0,-1 0 0 0 0,1 0 0 0 0,0 0 0 0 0,0-1 1 0 0,0 1-1 0 0,0 0 0 0 0,0 0 0 0 0,-1 0 0 0 0,1-1 1 0 0,0 1-1 0 0,0 0 0 0 0,0 0 0 0 0,-1 0 0 0 0,1 0 1 0 0,0 0-1 0 0,0 0 0 0 0,-1-1 0 0 0,1 1 0 0 0,0 0 1 0 0,0 0-1 0 0,-1 0 0 0 0,1 0 0 0 0,-12 4 969 0 0,-7 10 141 0 0,14-7-1027 0 0,1 0 0 0 0,0 0 0 0 0,1 1 0 0 0,-1-1-1 0 0,2 1 1 0 0,-4 13 0 0 0,-7 49 515 0 0,10-50-402 0 0,-1 22 250 0 0,1 83 0 0 0,4-72-407 0 0,-1-46-60 0 0,2 30 30 0 0,-2-34-46 0 0,0-1 1 0 0,0 0-1 0 0,1 0 0 0 0,-1 0 0 0 0,1 0 0 0 0,0 0 0 0 0,-1 0 0 0 0,1 0 0 0 0,0 0 1 0 0,0 0-1 0 0,0-1 0 0 0,1 1 0 0 0,-1 0 0 0 0,2 1 0 0 0,-3-3-4 0 0,1 1 1 0 0,-1-1-1 0 0,1 0 0 0 0,-1 0 0 0 0,0 0 0 0 0,1 0 0 0 0,-1 0 1 0 0,1 0-1 0 0,-1 0 0 0 0,1 0 0 0 0,-1 0 0 0 0,1 0 0 0 0,-1 0 1 0 0,0 0-1 0 0,1 0 0 0 0,-1-1 0 0 0,1 1 0 0 0,-1 0 0 0 0,1 0 1 0 0,-1 0-1 0 0,0-1 0 0 0,1 1 0 0 0,-1 0 0 0 0,0 0 0 0 0,1-1 1 0 0,-1 1-1 0 0,0 0 0 0 0,1-1 0 0 0,-1 1 0 0 0,0 0 0 0 0,1-1 1 0 0,-1 1-1 0 0,0-1 0 0 0,0 1 0 0 0,13-20-294 0 0,-9 14 192 0 0,6-9 67 0 0,-2-1 0 0 0,0 0 0 0 0,0 0 0 0 0,-2-1 1 0 0,7-25-1 0 0,15-91 186 0 0,-2 4 143 0 0,-15 87-152 0 0,15-47 181 0 0,-22 78-236 0 0,0 1-1 0 0,1-1 1 0 0,0 1 0 0 0,1 0 0 0 0,13-17 0 0 0,-18 26-57 0 0,0-1 0 0 0,1 1 0 0 0,-1 0 0 0 0,1-1 1 0 0,-1 1-1 0 0,1 0 0 0 0,-1 0 0 0 0,1 0 0 0 0,-1 0 0 0 0,3-1 0 0 0,-3 2-7 0 0,0-1 0 0 0,-1 1 0 0 0,1 0 0 0 0,-1 0 0 0 0,1 0 0 0 0,0 0 0 0 0,-1 0 0 0 0,1 0 0 0 0,0 0 0 0 0,-1 0 0 0 0,1 0 0 0 0,-1 0 0 0 0,1 0 0 0 0,0 1 0 0 0,-1-1 0 0 0,1 0 0 0 0,-1 0 0 0 0,1 1 0 0 0,-1-1 0 0 0,1 0-1 0 0,0 1 1 0 0,1 1 2 0 0,0 0 0 0 0,0 1 0 0 0,-1-1 0 0 0,1 0 0 0 0,-1 1 0 0 0,0-1 0 0 0,0 1 0 0 0,0-1 0 0 0,0 1 0 0 0,0 0 0 0 0,0-1 0 0 0,0 6 0 0 0,18 156 142 0 0,-5-21-72 0 0,-9-119-596 0 0,0 0 1 0 0,1-1-1 0 0,17 43 1 0 0,7-6-5835 0 0,-29-56 4931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6.860"/>
    </inkml:context>
    <inkml:brush xml:id="br0">
      <inkml:brushProperty name="width" value="0.1" units="cm"/>
      <inkml:brushProperty name="height" value="0.1" units="cm"/>
    </inkml:brush>
  </inkml:definitions>
  <inkml:trace contextRef="#ctx0" brushRef="#br0">185 460 6941 0 0,'-2'-2'-62'0'0,"-3"-2"270"0"0,0 0 0 0 0,0 0 0 0 0,1-1-1 0 0,0 0 1 0 0,-5-6 0 0 0,8 10-143 0 0,1 1-1 0 0,-1-1 1 0 0,1 0 0 0 0,0 0 0 0 0,-1 0-1 0 0,1 0 1 0 0,0 1 0 0 0,-1-1 0 0 0,1 0-1 0 0,0 0 1 0 0,0 0 0 0 0,0 0-1 0 0,0 0 1 0 0,0 0 0 0 0,0 0 0 0 0,0 0-1 0 0,0 0 1 0 0,0 0 0 0 0,0 0-1 0 0,0 0 1 0 0,1 1 0 0 0,-1-1 0 0 0,0 0-1 0 0,1 0 1 0 0,-1 0 0 0 0,0 0-1 0 0,1 0 1 0 0,0 1 0 0 0,-1-1 0 0 0,1 0-1 0 0,-1 0 1 0 0,1 1 0 0 0,0-1-1 0 0,-1 0 1 0 0,1 1 0 0 0,0-1 0 0 0,0 1-1 0 0,-1-1 1 0 0,1 1 0 0 0,0-1 0 0 0,0 1-1 0 0,0 0 1 0 0,1-1 0 0 0,33-14-196 0 0,1 2 0 0 0,67-15 0 0 0,-64 19-188 0 0,-1-2 1 0 0,48-20 0 0 0,-82 29 390 0 0,1 0 1 0 0,-1-1 0 0 0,0 1-1 0 0,1-1 1 0 0,-1 0 0 0 0,0 0-1 0 0,-1 0 1 0 0,5-5 0 0 0,-7 7 45 0 0,0 0 1 0 0,0-1-1 0 0,0 1 1 0 0,0-1-1 0 0,0 0 1 0 0,-1 1-1 0 0,1-1 0 0 0,0 0 1 0 0,-1 1-1 0 0,0-1 1 0 0,1 0-1 0 0,-1 1 1 0 0,0-1-1 0 0,0 0 1 0 0,0 0-1 0 0,0 1 1 0 0,0-1-1 0 0,0 0 1 0 0,0 0-1 0 0,-1 1 1 0 0,1-1-1 0 0,-1 0 0 0 0,1 1 1 0 0,-1-1-1 0 0,-1-2 1 0 0,-7-26 1101 0 0,8 29-1186 0 0,1-1-1 0 0,-1 1 1 0 0,1 0-1 0 0,0 0 0 0 0,0-1 1 0 0,-1 1-1 0 0,1 0 1 0 0,0 0-1 0 0,0-1 1 0 0,0 1-1 0 0,0 0 1 0 0,1-1-1 0 0,-1 1 1 0 0,0 0-1 0 0,1 0 1 0 0,-1-1-1 0 0,0 1 1 0 0,1 0-1 0 0,-1 0 1 0 0,1 0-1 0 0,1-2 1 0 0,-2 3-34 0 0,0 0 0 0 0,1 0 0 0 0,-1 1 0 0 0,1-1 0 0 0,-1 0 1 0 0,1 0-1 0 0,-1 0 0 0 0,0 0 0 0 0,1 0 0 0 0,-1 0 0 0 0,0 1 0 0 0,1-1 0 0 0,-1 0 1 0 0,1 0-1 0 0,-1 1 0 0 0,0-1 0 0 0,0 0 0 0 0,1 1 0 0 0,-1-1 0 0 0,0 0 0 0 0,1 0 1 0 0,-1 1-1 0 0,0-1 0 0 0,0 1 0 0 0,0-1 0 0 0,1 0 0 0 0,-1 1 0 0 0,0-1 0 0 0,0 1 1 0 0,8 16-30 0 0,-7-14 29 0 0,62 180 55 0 0,-40-107-15 0 0,6 24 28 0 0,-29-99-68 0 0,0 1 0 0 0,1-1 0 0 0,-1 0 1 0 0,0 0-1 0 0,0 0 0 0 0,0 1 0 0 0,0-1 1 0 0,0 0-1 0 0,0 0 0 0 0,0 0 0 0 0,0 1 1 0 0,-1 1-1 0 0,1-3 1 0 0,0 0 1 0 0,0 1 0 0 0,-1-1 0 0 0,1 0-1 0 0,0 1 1 0 0,0-1 0 0 0,0 0-1 0 0,-1 0 1 0 0,1 0 0 0 0,0 1-1 0 0,0-1 1 0 0,-1 0 0 0 0,1 0 0 0 0,0 0-1 0 0,0 1 1 0 0,-1-1 0 0 0,1 0-1 0 0,0 0 1 0 0,-1 0 0 0 0,1 0-1 0 0,0 0 1 0 0,-1 0 0 0 0,1 0 0 0 0,0 0-1 0 0,0 0 1 0 0,-1 0 0 0 0,1 0-1 0 0,0 0 1 0 0,-1 0 0 0 0,0 0 2 0 0,-1-1 0 0 0,1 1 1 0 0,0-1-1 0 0,0 1 0 0 0,0-1 0 0 0,0 0 1 0 0,0 1-1 0 0,0-1 0 0 0,0 0 1 0 0,0 0-1 0 0,0 0 0 0 0,1 0 1 0 0,-1 0-1 0 0,0 0 0 0 0,0 0 0 0 0,1 0 1 0 0,-1 0-1 0 0,1 0 0 0 0,-1 0 1 0 0,1-1-1 0 0,-1 1 0 0 0,1-2 0 0 0,-2-4 2 0 0,1-1-1 0 0,0 0 0 0 0,0 0 0 0 0,1 0 1 0 0,0-1-1 0 0,1 1 0 0 0,-1 0 0 0 0,4-10 1 0 0,20-65 13 0 0,-14 50 2 0 0,0 2 134 0 0,1 0-1 0 0,1 2 0 0 0,2-1 0 0 0,0 2 0 0 0,3-1 0 0 0,0 2 1 0 0,1 1-1 0 0,30-33 0 0 0,-41 51 29 0 0,0 2 0 0 0,1-1 0 0 0,9-6 0 0 0,-14 11-103 0 0,0 0 0 0 0,1 1-1 0 0,-1-1 1 0 0,0 0 0 0 0,0 1 0 0 0,1 0 0 0 0,-1 0-1 0 0,1 0 1 0 0,-1 0 0 0 0,1 1 0 0 0,-1-1 0 0 0,6 1-1 0 0,-9 0-62 0 0,1 0-1 0 0,0 0 0 0 0,-1 0 0 0 0,1 0 1 0 0,0 1-1 0 0,-1-1 0 0 0,1 0 0 0 0,0 0 0 0 0,-1 1 1 0 0,1-1-1 0 0,0 0 0 0 0,-1 1 0 0 0,1-1 1 0 0,-1 0-1 0 0,1 1 0 0 0,-1-1 0 0 0,1 1 1 0 0,-1-1-1 0 0,1 1 0 0 0,-1-1 0 0 0,0 1 0 0 0,1 0 1 0 0,-1-1-1 0 0,0 1 0 0 0,1 1 0 0 0,2 21 197 0 0,-4-14-168 0 0,-1 0-1 0 0,1 0 1 0 0,-4 11-1 0 0,0-7-17 0 0,0 0-1 0 0,-1 0 0 0 0,0 0 1 0 0,-1 0-1 0 0,0-1 1 0 0,-1 0-1 0 0,0-1 1 0 0,-16 17-1 0 0,9-13-144 0 0,0-2 0 0 0,-1 0 0 0 0,-1 0 0 0 0,0-2 1 0 0,-23 13-1 0 0,-9-1-678 0 0,0-3 1 0 0,-1-1 0 0 0,-88 19-1 0 0,68-23-598 0 0,-1-3 1 0 0,0-3-1 0 0,0-3 0 0 0,-73-3 0 0 0,117-3 278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12.223"/>
    </inkml:context>
    <inkml:brush xml:id="br0">
      <inkml:brushProperty name="width" value="0.1" units="cm"/>
      <inkml:brushProperty name="height" value="0.1" units="cm"/>
    </inkml:brush>
  </inkml:definitions>
  <inkml:trace contextRef="#ctx0" brushRef="#br0">1 1 3408 0 0,'0'0'1591'0'0,"9"17"-1347"0"0,27 50 25 0 0,-22-35-60 0 0,-9-17-137 0 0,1 4 18 0 0,-1-1 0 0 0,0 1 1 0 0,2 23-1 0 0,37 215 403 0 0,16 143-378 0 0,-39-229-525 0 0,-13-112 62 0 0,-5-20-91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7.842"/>
    </inkml:context>
    <inkml:brush xml:id="br0">
      <inkml:brushProperty name="width" value="0.1" units="cm"/>
      <inkml:brushProperty name="height" value="0.1" units="cm"/>
    </inkml:brush>
  </inkml:definitions>
  <inkml:trace contextRef="#ctx0" brushRef="#br0">72 391 16337 0 0,'-2'-1'19'0'0,"1"1"0"0"0,-1-1 0 0 0,1 1 1 0 0,0-1-1 0 0,-1 0 0 0 0,1 1 0 0 0,0-1 0 0 0,-1 0 0 0 0,1 0 0 0 0,0 0 0 0 0,0 0 0 0 0,0 0 0 0 0,0 0 0 0 0,0 0 0 0 0,0 0 0 0 0,0-1 0 0 0,0 1 0 0 0,1 0 0 0 0,-1 0 0 0 0,0-1 0 0 0,0-1 0 0 0,-6-8 420 0 0,2 0-34 0 0,5 10-383 0 0,0 0-1 0 0,0 1 0 0 0,1-1 0 0 0,-1 0 0 0 0,0 0 0 0 0,1 1 1 0 0,-1-1-1 0 0,1 0 0 0 0,-1 1 0 0 0,1-1 0 0 0,0 1 0 0 0,-1-1 1 0 0,1 0-1 0 0,-1 1 0 0 0,1-1 0 0 0,0 1 0 0 0,0-1 0 0 0,-1 1 0 0 0,2-1 1 0 0,-2 1-23 0 0,0 0-1 0 0,0 0 1 0 0,1 0 0 0 0,-1 0 0 0 0,0 0 0 0 0,0 0 0 0 0,0 0 0 0 0,0 0 0 0 0,1 1 0 0 0,-1-1 0 0 0,0 0 0 0 0,0 0 0 0 0,0 0 0 0 0,0 0-1 0 0,1 0 1 0 0,-1 0 0 0 0,0 0 0 0 0,0 0 0 0 0,0 0 0 0 0,0 1 0 0 0,0-1 0 0 0,0 0 0 0 0,1 0 0 0 0,-1 0 0 0 0,0 0 0 0 0,0 0-1 0 0,0 1 1 0 0,0-1 0 0 0,0 0 0 0 0,0 0 0 0 0,0 0 0 0 0,0 0 0 0 0,0 1 0 0 0,0-1 0 0 0,0 0 0 0 0,0 0 0 0 0,0 0 0 0 0,0 0 0 0 0,0 1-1 0 0,0-1 1 0 0,0 0 0 0 0,0 0 0 0 0,0 0 0 0 0,0 0 0 0 0,0 1 0 0 0,0-1 0 0 0,0 0 0 0 0,0 0 0 0 0,0 0 0 0 0,0 0 0 0 0,-1 1-1 0 0,1-1 1 0 0,0 0 0 0 0,-2 15-28 0 0,1-13 31 0 0,-4 57-51 0 0,1-4-27 0 0,-17 78 0 0 0,11-106-52 0 0,4-13 106 0 0,10-22 262 0 0,-1-1-224 0 0,0 1 0 0 0,-1-1-1 0 0,0 1 1 0 0,0-1 0 0 0,-1 0 0 0 0,0-9 0 0 0,3-25-32 0 0,-3 38 11 0 0,-1 1 1 0 0,0-1-1 0 0,0 0 1 0 0,0 0-1 0 0,0 0 0 0 0,-2-6 1 0 0,1 6 1 0 0,0-1 0 0 0,0 0 0 0 0,1 1 0 0 0,0-10 0 0 0,7-24-14 0 0,1 1 1 0 0,14-42-1 0 0,-19 70 6 0 0,1 0 0 0 0,1 0 1 0 0,0 1-1 0 0,8-13 0 0 0,12-23-57 0 0,-17 29 34 0 0,0 0 0 0 0,1 0 0 0 0,1 1 0 0 0,1 0 0 0 0,14-16 0 0 0,-18 23 21 0 0,1 1 1 0 0,-1 0 0 0 0,1 0-1 0 0,1 0 1 0 0,-1 1-1 0 0,1 1 1 0 0,0 0-1 0 0,0 0 1 0 0,1 0 0 0 0,13-4-1 0 0,-21 9 8 0 0,0-1 0 0 0,0 0 0 0 0,0 1 0 0 0,0 0 0 0 0,0-1 0 0 0,0 1 0 0 0,0 0 0 0 0,0 0 0 0 0,0 0 0 0 0,1 0 0 0 0,-1 0 0 0 0,0 1 0 0 0,0-1 0 0 0,0 1 0 0 0,0-1 0 0 0,0 1 0 0 0,0 0 0 0 0,0-1 0 0 0,0 1 0 0 0,2 2 0 0 0,-2-1-1 0 0,0-1 0 0 0,-1 1 0 0 0,1 0 0 0 0,0 0 0 0 0,-1 1 0 0 0,1-1 0 0 0,-1 0 0 0 0,0 1 0 0 0,0-1-1 0 0,0 0 1 0 0,0 1 0 0 0,0-1 0 0 0,0 1 0 0 0,0 2 0 0 0,1 10-4 0 0,-1-1 0 0 0,-1 1 0 0 0,0-1 0 0 0,-3 24 0 0 0,3-34 14 0 0,-1 12 2 0 0,-2-1 0 0 0,1 1-1 0 0,-2-1 1 0 0,-8 23 0 0 0,9-30 1 0 0,-1 0 0 0 0,0 0 1 0 0,0 0-1 0 0,-1-1 1 0 0,0 0-1 0 0,0 0 1 0 0,-1 0-1 0 0,0 0 0 0 0,-11 8 1 0 0,4-1 18 0 0,15-12 45 0 0,9-5 44 0 0,-1 0-55 0 0,0 1-1 0 0,1 0 1 0 0,-1 0 0 0 0,0 1 0 0 0,1 0-1 0 0,-1 1 1 0 0,0 0 0 0 0,16 3-1 0 0,-21-2-45 0 0,0-1-1 0 0,-1 2 0 0 0,1-1 1 0 0,0 0-1 0 0,-1 1 0 0 0,1 0 0 0 0,-1 0 1 0 0,1 0-1 0 0,-1 1 0 0 0,0 0 1 0 0,0-1-1 0 0,0 1 0 0 0,0 1 1 0 0,0-1-1 0 0,-1 0 0 0 0,0 1 0 0 0,1 0 1 0 0,-2 0-1 0 0,1 0 0 0 0,3 5 1 0 0,-6-7-11 0 0,1 0 1 0 0,0 1-1 0 0,-1-1 0 0 0,0 1 1 0 0,1-1-1 0 0,-1 1 1 0 0,0-1-1 0 0,0 1 1 0 0,-1-1-1 0 0,1 1 1 0 0,0-1-1 0 0,-1 1 0 0 0,1-1 1 0 0,-1 1-1 0 0,0-1 1 0 0,0 0-1 0 0,0 1 1 0 0,0-1-1 0 0,0 0 1 0 0,-1 0-1 0 0,1 0 0 0 0,-1 0 1 0 0,1 0-1 0 0,-1 0 1 0 0,0 0-1 0 0,-3 2 1 0 0,-4 5 16 0 0,0-1 1 0 0,-1 0-1 0 0,0 0 1 0 0,-12 6 0 0 0,2-4-227 0 0,0-1 1 0 0,0-1 0 0 0,0-1 0 0 0,-1-1-1 0 0,0 0 1 0 0,-1-2 0 0 0,1 0-1 0 0,-1-1 1 0 0,0-2 0 0 0,-24 0-1 0 0,45-1 109 0 0,-1 0-1 0 0,1 0 0 0 0,0 0 0 0 0,0 0 1 0 0,-1 0-1 0 0,1 0 0 0 0,0 0 0 0 0,0 0 1 0 0,0-1-1 0 0,-1 1 0 0 0,1 0 0 0 0,0-1 1 0 0,0 1-1 0 0,0-1 0 0 0,0 1 0 0 0,0-1 1 0 0,-1 1-1 0 0,1-1 0 0 0,0 0 0 0 0,1 0 1 0 0,-1 1-1 0 0,-1-2 0 0 0,2 0-44 0 0,0 1-1 0 0,0 0 0 0 0,0 0 1 0 0,0 0-1 0 0,0-1 1 0 0,0 1-1 0 0,0 0 1 0 0,1 0-1 0 0,-1 0 1 0 0,1 0-1 0 0,-1-1 0 0 0,1 1 1 0 0,-1 0-1 0 0,1 0 1 0 0,-1 0-1 0 0,1 0 1 0 0,0 0-1 0 0,0 0 1 0 0,0 0-1 0 0,-1 1 0 0 0,1-1 1 0 0,2-1-1 0 0,15-15-1242 0 0,1 1-1 0 0,39-25 0 0 0,-11 9 347 0 0,1-2 1074 0 0,1 3 1 0 0,103-48-1 0 0,-92 55 2864 0 0,84-25 3625 0 0,-145 49-6458 0 0,1 0 0 0 0,-1 0 0 0 0,1 1 0 0 0,-1-1 0 0 0,1 0 0 0 0,-1 0 0 0 0,1 1 0 0 0,0-1 1 0 0,-1 0-1 0 0,1 1 0 0 0,-1-1 0 0 0,1 0 0 0 0,0 1 0 0 0,-1-1 0 0 0,1 0 0 0 0,0 1 0 0 0,0-1 0 0 0,-1 1 1 0 0,1-1-1 0 0,0 1 0 0 0,0-1 0 0 0,0 1 0 0 0,-1-1 0 0 0,1 1 0 0 0,0-1 0 0 0,0 1 0 0 0,0-1 0 0 0,0 1 1 0 0,-1 7 153 0 0,0 0 1 0 0,-1-1-1 0 0,0 1 1 0 0,-3 7 0 0 0,-2 10 241 0 0,1 1-166 0 0,1-1 0 0 0,1 1 0 0 0,2-1 0 0 0,0 1 0 0 0,4 50 0 0 0,0-65-249 0 0,-1 0-1 0 0,2 0 1 0 0,0 0 0 0 0,0 0 0 0 0,1 0 0 0 0,0-1-1 0 0,6 11 1 0 0,-7-15-38 0 0,1 0 0 0 0,0-1 0 0 0,0 1 0 0 0,0-1 0 0 0,1 0-1 0 0,0 0 1 0 0,0-1 0 0 0,0 1 0 0 0,0-1 0 0 0,1 0 0 0 0,0-1 0 0 0,9 6 0 0 0,-9-7-2 0 0,-1 0 0 0 0,1 0 0 0 0,0 0 0 0 0,-1-1 0 0 0,1 0 0 0 0,0 0 1 0 0,0 0-1 0 0,0-1 0 0 0,0 1 0 0 0,0-1 0 0 0,-1-1 0 0 0,12-1 0 0 0,-8-1-2 0 0,0 1 0 0 0,-1-1 0 0 0,0 0 0 0 0,0-1 0 0 0,0 0 0 0 0,0-1 0 0 0,13-9-1 0 0,-6 2 4 0 0,-1 0 0 0 0,-1-1-1 0 0,0-1 1 0 0,0 0 0 0 0,-2-1 0 0 0,0 0-1 0 0,14-25 1 0 0,-19 28 65 0 0,-1-1 1 0 0,0 0-1 0 0,0 0 0 0 0,-1 0 0 0 0,-1-1 1 0 0,0 1-1 0 0,-1-1 0 0 0,0 0 1 0 0,-1 1-1 0 0,-1-24 0 0 0,0 32-47 0 0,-1-1 0 0 0,1 0 0 0 0,-1 0-1 0 0,0 1 1 0 0,-1-1 0 0 0,0 0 0 0 0,1 1-1 0 0,-2-1 1 0 0,1 1 0 0 0,0 0 0 0 0,-1 0-1 0 0,0 0 1 0 0,-1 0 0 0 0,1 0 0 0 0,-1 1-1 0 0,0-1 1 0 0,0 1 0 0 0,0 0 0 0 0,0 0-1 0 0,-1 1 1 0 0,1-1 0 0 0,-1 1 0 0 0,0 0-1 0 0,0 0 1 0 0,-1 1 0 0 0,1 0 0 0 0,-10-4-1 0 0,5 4-100 0 0,-1 1-1 0 0,1-1 0 0 0,-1 1 1 0 0,0 1-1 0 0,0 0 1 0 0,1 1-1 0 0,-1 0 0 0 0,-13 3 1 0 0,-84 25-1054 0 0,107-28 1116 0 0,-58 21-1351 0 0,1 3 0 0 0,-75 45-1 0 0,127-67 1260 0 0,-92 51-2073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9.236"/>
    </inkml:context>
    <inkml:brush xml:id="br0">
      <inkml:brushProperty name="width" value="0.1" units="cm"/>
      <inkml:brushProperty name="height" value="0.1" units="cm"/>
    </inkml:brush>
  </inkml:definitions>
  <inkml:trace contextRef="#ctx0" brushRef="#br0">250 181 7421 0 0,'1'-3'152'0'0,"1"1"0"0"0,0 0 1 0 0,0-1-1 0 0,0 1 0 0 0,1 0 0 0 0,-1 0 1 0 0,0 0-1 0 0,1 1 0 0 0,-1-1 0 0 0,1 0 1 0 0,0 1-1 0 0,0 0 0 0 0,-1 0 1 0 0,1-1-1 0 0,0 2 0 0 0,0-1 0 0 0,6-1 1 0 0,7-2 1710 0 0,-13 2-1635 0 0,1 0 0 0 0,-1 0 0 0 0,0 0 0 0 0,0 0 0 0 0,-1 0 0 0 0,1 0 0 0 0,0-1 0 0 0,-1 1 0 0 0,0-1 0 0 0,1 0 0 0 0,-1 0 0 0 0,0 0 1 0 0,0 0-1 0 0,-1 0 0 0 0,1 0 0 0 0,-1-1 0 0 0,1 1 0 0 0,0-6 0 0 0,3-8 250 0 0,0 0 1 0 0,2-24 0 0 0,-7 40-474 0 0,0 1 1 0 0,0-1-1 0 0,0 1 1 0 0,0-1-1 0 0,0 0 1 0 0,0 1-1 0 0,0-1 1 0 0,-1 1-1 0 0,1-1 1 0 0,0 1-1 0 0,0-1 1 0 0,0 0-1 0 0,-1 1 1 0 0,1-1-1 0 0,0 1 1 0 0,-1-1-1 0 0,1 1 1 0 0,-1 0-1 0 0,1-1 1 0 0,0 1-1 0 0,-1-1 1 0 0,1 1-1 0 0,-1 0 1 0 0,1-1-1 0 0,-1 1 1 0 0,1 0-1 0 0,-1-1 1 0 0,1 1-1 0 0,-1 0 1 0 0,0 0-1 0 0,1-1 1 0 0,-1 1-1 0 0,1 0 1 0 0,-1 0-1 0 0,0 0 1 0 0,1 0-1 0 0,-1 0 1 0 0,1 0-1 0 0,-1 0 1 0 0,0 0-1 0 0,1 0 1 0 0,-1 0-1 0 0,1 0 1 0 0,-1 1-1 0 0,-1-1 1 0 0,-33 8-25 0 0,28-6 38 0 0,-19 5-25 0 0,1 2 0 0 0,-1 0 0 0 0,2 2 0 0 0,-1 0 0 0 0,1 2 0 0 0,1 1 0 0 0,-37 29 0 0 0,56-40 6 0 0,0-1 2 0 0,1 1 0 0 0,-1 0 0 0 0,1 0 0 0 0,0 1 0 0 0,-6 6 0 0 0,9-9-1 0 0,-1 0-1 0 0,1-1 0 0 0,0 1 1 0 0,-1 0-1 0 0,1 0 1 0 0,0 0-1 0 0,0 0 1 0 0,0 0-1 0 0,0-1 1 0 0,-1 1-1 0 0,1 0 1 0 0,0 0-1 0 0,0 0 1 0 0,1 0-1 0 0,-1 0 1 0 0,0 0-1 0 0,0 0 0 0 0,0-1 1 0 0,1 1-1 0 0,-1 0 1 0 0,0 0-1 0 0,1 0 1 0 0,-1 0-1 0 0,1-1 1 0 0,-1 1-1 0 0,1 0 1 0 0,-1 0-1 0 0,1-1 1 0 0,-1 1-1 0 0,1 0 1 0 0,0-1-1 0 0,-1 1 1 0 0,2 0-1 0 0,13 12 7 0 0,-1-2-1 0 0,2 1 1 0 0,31 16-1 0 0,-39-24-1 0 0,0 0 0 0 0,0 0-1 0 0,1-1 1 0 0,-1-1 0 0 0,1 1-1 0 0,0-1 1 0 0,0-1 0 0 0,0 0 0 0 0,0 0-1 0 0,13-1 1 0 0,-19 0-1 0 0,0-1-1 0 0,0 1 1 0 0,0-1 0 0 0,-1 0-1 0 0,1 0 1 0 0,0 0 0 0 0,-1 0-1 0 0,1 0 1 0 0,-1 0 0 0 0,1-1-1 0 0,-1 0 1 0 0,1 1 0 0 0,-1-1-1 0 0,0 0 1 0 0,2-2 0 0 0,3-4 5 0 0,0-1 0 0 0,9-16 0 0 0,11-12-24 0 0,-18 27 1 0 0,-1 0 0 0 0,0-1 1 0 0,10-17-1 0 0,-15 23 11 0 0,-1 0 1 0 0,1 0-1 0 0,-1 1 0 0 0,-1-2 0 0 0,1 1 1 0 0,-1 0-1 0 0,0 0 0 0 0,0 0 1 0 0,0-1-1 0 0,-1 1 0 0 0,0-10 0 0 0,0 13 1 0 0,0 1-1 0 0,0 0 0 0 0,0 0 0 0 0,-1 0 0 0 0,1 0 1 0 0,0-1-1 0 0,-1 1 0 0 0,1 0 0 0 0,-1 0 0 0 0,0 0 1 0 0,1 0-1 0 0,-1 0 0 0 0,0 0 0 0 0,1 0 0 0 0,-1 0 1 0 0,0 0-1 0 0,0 1 0 0 0,0-1 0 0 0,0 0 0 0 0,0 0 1 0 0,0 1-1 0 0,-1-2 0 0 0,-1 1-3 0 0,1 0 1 0 0,-1 1 0 0 0,0-1-1 0 0,1 1 1 0 0,-1-1-1 0 0,0 1 1 0 0,1 0-1 0 0,-1-1 1 0 0,-4 2-1 0 0,-6 1-14 0 0,0 0 0 0 0,0 1 0 0 0,-16 5 0 0 0,24-6 14 0 0,-19 6 40 0 0,0 1 0 0 0,1 2-1 0 0,0 0 1 0 0,1 1 0 0 0,1 2 0 0 0,-22 16 0 0 0,32-21 19 0 0,2 0 1 0 0,-1 1-1 0 0,1 0 1 0 0,1 0-1 0 0,0 1 1 0 0,0 0-1 0 0,1 1 1 0 0,0-1-1 0 0,1 1 1 0 0,1 1-1 0 0,0-1 1 0 0,0 1-1 0 0,-4 23 1 0 0,4-15 32 0 0,1 2-1 0 0,2-1 1 0 0,0 0 0 0 0,1 0 0 0 0,1 1 0 0 0,2-1 0 0 0,5 33 0 0 0,-4-38-29 0 0,1 0 1 0 0,1 0-1 0 0,1-1 1 0 0,0 0-1 0 0,1 0 1 0 0,1 0-1 0 0,0-1 1 0 0,1 0-1 0 0,20 24 1 0 0,-21-30-169 0 0,1 0 0 0 0,0 0 0 0 0,0-1 0 0 0,1 0 0 0 0,0 0 0 0 0,1-1 0 0 0,-1-1 0 0 0,1 0 0 0 0,1 0 1 0 0,-1-1-1 0 0,1-1 0 0 0,0 0 0 0 0,0 0 0 0 0,15 2 0 0 0,-12-4-462 0 0,0-1 0 0 0,0 0 0 0 0,0-1 0 0 0,0 0 0 0 0,0-1 0 0 0,0-1 0 0 0,0-1 0 0 0,0 0 1 0 0,-1-1-1 0 0,1 0 0 0 0,15-8 0 0 0,3-5-1206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9.590"/>
    </inkml:context>
    <inkml:brush xml:id="br0">
      <inkml:brushProperty name="width" value="0.1" units="cm"/>
      <inkml:brushProperty name="height" value="0.1" units="cm"/>
    </inkml:brush>
  </inkml:definitions>
  <inkml:trace contextRef="#ctx0" brushRef="#br0">58 100 9841 0 0,'-25'-57'1021'0'0,"9"39"575"0"0,3 5 496 0 0,12 13-2016 0 0,1 0-1 0 0,0-1 0 0 0,0 1 0 0 0,-1 0 1 0 0,1 0-1 0 0,0-1 0 0 0,0 1 0 0 0,0 0 1 0 0,-1-1-1 0 0,1 1 0 0 0,0-1 0 0 0,0 1 1 0 0,0 0-1 0 0,0-1 0 0 0,0 1 1 0 0,0 0-1 0 0,0-1 0 0 0,0 1 0 0 0,0-1 1 0 0,0 1-1 0 0,0 0 0 0 0,0-1 0 0 0,0 1 1 0 0,0-1-1 0 0,0 1 0 0 0,0 0 0 0 0,0-1 1 0 0,1 1-1 0 0,-1 0 0 0 0,0-1 1 0 0,3 3-13 0 0,0 0 0 0 0,-1 0 0 0 0,1 1 0 0 0,-1-1 0 0 0,0 1 0 0 0,0-1 0 0 0,3 5 0 0 0,60 74 287 0 0,19 27 5 0 0,14 50-1549 0 0,-88-146 456 0 0,-8-11 505 0 0,-1 1 0 0 0,1-1 0 0 0,-1 1-1 0 0,1-1 1 0 0,-1 1 0 0 0,0 0 0 0 0,0-1 0 0 0,0 1 0 0 0,0 0-1 0 0,0 0 1 0 0,0 0 0 0 0,0 2 0 0 0,-11-19-6095 0 0,8 12 5893 0 0,0-1 1 0 0,0 1-1 0 0,0-1 1 0 0,0-3-1 0 0,-1-3 220 0 0,0 0 0 0 0,-1 1 0 0 0,-7-15-1 0 0,-6-16 504 0 0,6-2 1530 0 0,3-1 1 0 0,-7-80 0 0 0,10 106-459 0 0,1 12-512 0 0,2 8-44 0 0,-1 5-588 0 0,0-1-1 0 0,0 1 0 0 0,-1-1 0 0 0,0 0 0 0 0,-1 0 0 0 0,1 0 0 0 0,-9 8 0 0 0,-2 6-51 0 0,-9 14 88 0 0,2 1 0 0 0,2 0 0 0 0,1 2 0 0 0,2 0 0 0 0,-13 43 0 0 0,28-74-429 0 0,1-1 1 0 0,0 1-1 0 0,0-1 0 0 0,0 1 0 0 0,1 0 0 0 0,0 0 0 0 0,0-1 0 0 0,1 1 0 0 0,0 0 0 0 0,0 0 0 0 0,0-1 0 0 0,1 1 0 0 0,5 11 0 0 0,-6-17 26 0 0,0 0 0 0 0,0 1-1 0 0,0-1 1 0 0,0 0 0 0 0,1 0 0 0 0,-1 0 0 0 0,0 0 0 0 0,1 0 0 0 0,-1 0-1 0 0,1 0 1 0 0,-1-1 0 0 0,1 1 0 0 0,-1 0 0 0 0,1-1 0 0 0,0 1-1 0 0,2 0 1 0 0,15 2-1490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39.944"/>
    </inkml:context>
    <inkml:brush xml:id="br0">
      <inkml:brushProperty name="width" value="0.1" units="cm"/>
      <inkml:brushProperty name="height" value="0.1" units="cm"/>
    </inkml:brush>
  </inkml:definitions>
  <inkml:trace contextRef="#ctx0" brushRef="#br0">66 131 12385 0 0,'-31'5'416'0'0,"30"-5"-327"0"0,-1 0-1 0 0,1 0 0 0 0,-1 0 1 0 0,1 0-1 0 0,-1 0 0 0 0,0 1 1 0 0,1-1-1 0 0,-1 0 0 0 0,1 1 1 0 0,0-1-1 0 0,-1 1 1 0 0,1 0-1 0 0,-1-1 0 0 0,1 1 1 0 0,0 0-1 0 0,0 0 0 0 0,-1 0 1 0 0,1 0-1 0 0,0 0 0 0 0,0 0 1 0 0,0 0-1 0 0,0 0 1 0 0,-2 3-1 0 0,3-4-23 0 0,9-5 243 0 0,1 0 0 0 0,0 0 0 0 0,0 1 0 0 0,1 1 0 0 0,-1-1 0 0 0,18-2 0 0 0,9-4-147 0 0,22-4-105 0 0,-44 12-172 0 0,0-1 1 0 0,0-1-1 0 0,0 0 1 0 0,16-8-1 0 0,-31 12 111 0 0,1-1-1 0 0,-1 1 0 0 0,0 0 0 0 0,1 0 1 0 0,-1-1-1 0 0,0 1 0 0 0,1 0 1 0 0,-1-1-1 0 0,0 1 0 0 0,1 0 1 0 0,-1-1-1 0 0,0 1 0 0 0,0 0 0 0 0,1-1 1 0 0,-1 1-1 0 0,0 0 0 0 0,0-1 1 0 0,0 1-1 0 0,1-1 0 0 0,-1 1 1 0 0,0-1-1 0 0,0 1 0 0 0,0-1 0 0 0,0 1 1 0 0,0 0-1 0 0,0-1 0 0 0,0 1 1 0 0,0-1-1 0 0,0 1 0 0 0,0-1 1 0 0,0 1-1 0 0,0-1 0 0 0,0 1 1 0 0,-1 0-1 0 0,1-1 0 0 0,0 1 0 0 0,0-1 1 0 0,0 1-1 0 0,-1 0 0 0 0,1-1 1 0 0,0 1-1 0 0,0-1 0 0 0,-1 1 1 0 0,1 0-1 0 0,0-1 0 0 0,-1 1 0 0 0,1 0 1 0 0,-1-1-1 0 0,-20-17-25 0 0,15 14 9 0 0,2 0 27 0 0,-1 1 1 0 0,0 0 0 0 0,0 0 0 0 0,0 0 0 0 0,0 0 0 0 0,-1 1 0 0 0,1 0 0 0 0,-1 0 0 0 0,1 0 0 0 0,-1 1 0 0 0,0 0 0 0 0,0 0 0 0 0,1 1 0 0 0,-1-1 0 0 0,0 1 0 0 0,0 0 0 0 0,0 1 0 0 0,0-1 0 0 0,1 1-1 0 0,-1 1 1 0 0,0-1 0 0 0,1 1 0 0 0,-1 0 0 0 0,1 0 0 0 0,-1 0 0 0 0,1 1 0 0 0,0 0 0 0 0,0 0 0 0 0,0 0 0 0 0,1 1 0 0 0,-1-1 0 0 0,1 1 0 0 0,-1 0 0 0 0,1 0 0 0 0,1 1 0 0 0,-1-1 0 0 0,1 1 0 0 0,-4 5 0 0 0,2 1 78 0 0,1-1 1 0 0,-1 1 0 0 0,2 0 0 0 0,-1 0-1 0 0,2 0 1 0 0,-1 1 0 0 0,2-1 0 0 0,-1 1 0 0 0,2-1-1 0 0,0 23 1 0 0,1-24-60 0 0,0 0-1 0 0,0 0 0 0 0,1 0 1 0 0,0 0-1 0 0,1-1 1 0 0,0 1-1 0 0,1-1 1 0 0,0 1-1 0 0,0-1 1 0 0,1 0-1 0 0,0-1 1 0 0,12 16-1 0 0,-13-20-147 0 0,0 0 0 0 0,1 0 0 0 0,-1 0 1 0 0,1 0-1 0 0,0-1 0 0 0,1 1 0 0 0,-1-2 0 0 0,0 1 0 0 0,1 0 0 0 0,0-1 0 0 0,-1 0 0 0 0,1 0 0 0 0,0-1 0 0 0,0 0 0 0 0,12 1 0 0 0,-6-1-537 0 0,1-1-1 0 0,-1-1 0 0 0,0 0 1 0 0,1-1-1 0 0,-1-1 1 0 0,23-7-1 0 0,-1-3-991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1.057"/>
    </inkml:context>
    <inkml:brush xml:id="br0">
      <inkml:brushProperty name="width" value="0.1" units="cm"/>
      <inkml:brushProperty name="height" value="0.1" units="cm"/>
    </inkml:brush>
  </inkml:definitions>
  <inkml:trace contextRef="#ctx0" brushRef="#br0">101 418 10113 0 0,'-18'-74'889'0'0,"17"71"-689"0"0,0 0 0 0 0,-1 0-1 0 0,0 0 1 0 0,0 0-1 0 0,0 0 1 0 0,0 0 0 0 0,0 1-1 0 0,0-1 1 0 0,-1 1 0 0 0,1-1-1 0 0,-1 1 1 0 0,0 0-1 0 0,0 0 1 0 0,-5-3 0 0 0,-19-17 1870 0 0,27 22-2062 0 0,0 0-1 0 0,0 0 1 0 0,0 0-1 0 0,-1 0 1 0 0,1 0-1 0 0,0-1 1 0 0,0 1-1 0 0,0 0 0 0 0,0 0 1 0 0,0 0-1 0 0,0 0 1 0 0,0 0-1 0 0,-1 0 1 0 0,1 0-1 0 0,0 0 1 0 0,0 0-1 0 0,0 0 0 0 0,0 0 1 0 0,0 0-1 0 0,0 0 1 0 0,-1 0-1 0 0,1 0 1 0 0,0 0-1 0 0,0 0 0 0 0,0 0 1 0 0,0 0-1 0 0,0 0 1 0 0,-1 0-1 0 0,1 0 1 0 0,0 0-1 0 0,0 0 1 0 0,0 0-1 0 0,0 0 0 0 0,0 0 1 0 0,0 0-1 0 0,-1 0 1 0 0,1 0-1 0 0,0 0 1 0 0,0 1-1 0 0,0-1 1 0 0,0 0-1 0 0,0 0 0 0 0,0 0 1 0 0,0 0-1 0 0,0 0 1 0 0,0 0-1 0 0,0 0 1 0 0,-1 1-1 0 0,1-1 0 0 0,0 0 1 0 0,0 0-1 0 0,0 0 1 0 0,0 0-1 0 0,0 0 1 0 0,0 0-1 0 0,0 1 1 0 0,0-1-1 0 0,0 0 0 0 0,0 0 1 0 0,0 0-1 0 0,-4 18 49 0 0,1 25-167 0 0,3-41 132 0 0,0 3-20 0 0,-3 30 27 0 0,2 0 0 0 0,1 0 0 0 0,2 0 1 0 0,8 44-1 0 0,-9-76-27 0 0,-1 0 1 0 0,1 0-1 0 0,0 0 1 0 0,0 0-1 0 0,0 0 1 0 0,1 0-1 0 0,-1 0 1 0 0,1-1-1 0 0,-1 1 1 0 0,1 0-1 0 0,0-1 1 0 0,0 1-1 0 0,0-1 1 0 0,0 0-1 0 0,1 0 1 0 0,-1 0-1 0 0,0 0 1 0 0,1 0 0 0 0,0 0-1 0 0,-1 0 1 0 0,1-1-1 0 0,0 1 1 0 0,0-1-1 0 0,5 1 1 0 0,-2-1-29 0 0,-1 0 1 0 0,1-1-1 0 0,0 0 1 0 0,-1 0-1 0 0,1 0 1 0 0,0-1-1 0 0,-1 0 1 0 0,1 0-1 0 0,-1 0 1 0 0,1-1-1 0 0,-1 1 1 0 0,11-6-1 0 0,-3 1-79 0 0,0 0 0 0 0,-1-1 0 0 0,1-1 0 0 0,-2 0 0 0 0,1-1 0 0 0,-1 0-1 0 0,18-18 1 0 0,-23 19 125 0 0,1 0 0 0 0,-1-1 0 0 0,-1 1 0 0 0,0-1 0 0 0,0-1 0 0 0,0 1 0 0 0,-1 0 0 0 0,-1-1 0 0 0,0 0 0 0 0,0 0 0 0 0,2-16 0 0 0,-3 18 147 0 0,-1 1 0 0 0,0-1 0 0 0,0 1 0 0 0,-1-1 0 0 0,0 0 1 0 0,0 1-1 0 0,-1-1 0 0 0,0 1 0 0 0,0-1 0 0 0,-1 1 0 0 0,-3-11 0 0 0,5 18-146 0 0,-1-1-1 0 0,1 1 1 0 0,-1-1-1 0 0,1 1 1 0 0,-1-1 0 0 0,1 1-1 0 0,-1 0 1 0 0,1-1-1 0 0,-1 1 1 0 0,1-1-1 0 0,-1 1 1 0 0,0 0-1 0 0,1-1 1 0 0,-1 1-1 0 0,0 0 1 0 0,1 0-1 0 0,-1 0 1 0 0,0 0 0 0 0,1-1-1 0 0,-1 1 1 0 0,0 0-1 0 0,1 0 1 0 0,-1 0-1 0 0,0 0 1 0 0,1 0-1 0 0,-1 1 1 0 0,0-1-1 0 0,1 0 1 0 0,-1 0-1 0 0,0 0 1 0 0,1 1 0 0 0,-1-1-1 0 0,1 0 1 0 0,-1 0-1 0 0,0 1 1 0 0,1-1-1 0 0,-1 1 1 0 0,1-1-1 0 0,-1 0 1 0 0,1 1-1 0 0,-1-1 1 0 0,1 1-1 0 0,-1-1 1 0 0,1 1 0 0 0,0 0-1 0 0,-1-1 1 0 0,1 1-1 0 0,0-1 1 0 0,-1 1-1 0 0,1 0 1 0 0,0-1-1 0 0,0 1 1 0 0,0 0-1 0 0,-1-1 1 0 0,1 2-1 0 0,-1 12-8 0 0,-1 0 0 0 0,2 1 0 0 0,0-1-1 0 0,3 21 1 0 0,-2-28 6 0 0,0-1 0 0 0,0 1-1 0 0,1 0 1 0 0,0-1 0 0 0,0 1 0 0 0,1-1-1 0 0,0 0 1 0 0,0 0 0 0 0,0 0 0 0 0,1 0-1 0 0,5 7 1 0 0,-5-9-11 0 0,-1-1-1 0 0,1 0 1 0 0,0 0 0 0 0,0-1 0 0 0,0 1-1 0 0,0-1 1 0 0,0 0 0 0 0,1 0-1 0 0,-1 0 1 0 0,1 0 0 0 0,-1-1 0 0 0,1 0-1 0 0,-1 0 1 0 0,1 0 0 0 0,0-1-1 0 0,0 1 1 0 0,-1-1 0 0 0,9-1 0 0 0,-2 0-102 0 0,1 0 1 0 0,-1-2-1 0 0,0 1 1 0 0,0-1 0 0 0,0-1-1 0 0,17-7 1 0 0,-24 9 69 0 0,1-1 1 0 0,-1 1 0 0 0,0-1-1 0 0,0 1 1 0 0,0-1 0 0 0,0-1-1 0 0,-1 1 1 0 0,1 0 0 0 0,-1-1-1 0 0,0 0 1 0 0,0 1 0 0 0,0-1 0 0 0,0-1-1 0 0,-1 1 1 0 0,3-6 0 0 0,-3 4 104 0 0,0 0-1 0 0,0 0 1 0 0,-1 0 0 0 0,0-1 0 0 0,0 1 0 0 0,0 0 0 0 0,-1-1 0 0 0,0 1 0 0 0,0-1 0 0 0,-1 1 0 0 0,-1-8 0 0 0,1 4 353 0 0,6 19-395 0 0,5 20-113 0 0,-7-16 80 0 0,1 0 0 0 0,1-1 0 0 0,0 1 0 0 0,0-1 0 0 0,1 0-1 0 0,1-1 1 0 0,10 15 0 0 0,-13-22 1 0 0,-1 1 0 0 0,1-1 0 0 0,0 0 0 0 0,0-1 0 0 0,1 1 0 0 0,-1-1 0 0 0,1 0 1 0 0,8 5-1 0 0,-9-6-4 0 0,-1-1 0 0 0,0 0 1 0 0,1 0-1 0 0,-1 0 0 0 0,1-1 1 0 0,-1 1-1 0 0,0-1 0 0 0,1 0 1 0 0,0 0-1 0 0,-1 0 0 0 0,1 0 1 0 0,-1 0-1 0 0,1-1 0 0 0,-1 0 1 0 0,4-1-1 0 0,-1 0-22 0 0,-1 0 0 0 0,0-1 0 0 0,0 1-1 0 0,0-1 1 0 0,0-1 0 0 0,-1 1 0 0 0,1-1 0 0 0,-1 1-1 0 0,0-1 1 0 0,0-1 0 0 0,0 1 0 0 0,0 0 0 0 0,3-7 0 0 0,5-8-200 0 0,-1-1 0 0 0,9-21 1 0 0,-11 22 79 0 0,-2 1 106 0 0,0 0 0 0 0,-1 0 0 0 0,-1 0 1 0 0,-1-1-1 0 0,0 0 0 0 0,-1 0 0 0 0,0-36 0 0 0,-4 24 16 0 0,-1 0 0 0 0,-1 0 0 0 0,-1 0 0 0 0,-11-34 0 0 0,11 53-18 0 0,0 12-21 0 0,-1 18-43 0 0,3-7 103 0 0,-4 11-17 0 0,1 0 0 0 0,2 1 1 0 0,0 0-1 0 0,1 0 1 0 0,1 0-1 0 0,4 39 0 0 0,1-28 21 0 0,2 0 0 0 0,1 0 0 0 0,21 60-1 0 0,8 25-3238 0 0,-39-140-5313 0 0,2 5 7835 0 0,-1 0 0 0 0,-7-22 0 0 0,7 31 746 0 0,1 2 101 0 0,-1-1 1 0 0,0 1-1 0 0,0 0 0 0 0,0 0 1 0 0,0 1-1 0 0,-1-1 0 0 0,0 0 1 0 0,0 1-1 0 0,0 0 0 0 0,0-1 1 0 0,-1 1-1 0 0,-8-7 0 0 0,6 7 26 0 0,3 3 0 0 0,0-1 0 0 0,1 0-1 0 0,-1 0 1 0 0,1 0 0 0 0,-1 0-1 0 0,1 0 1 0 0,0 0 0 0 0,-1-1 0 0 0,1 1-1 0 0,0-1 1 0 0,1 1 0 0 0,-3-4-1 0 0,4-3 2841 0 0,0 9-2962 0 0,9 2 471 0 0,2-1-273 0 0,-8 0-152 0 0,1 0-1 0 0,-1-1 0 0 0,1 1 1 0 0,-1-1-1 0 0,1 0 0 0 0,0 0 1 0 0,-1-1-1 0 0,1 1 0 0 0,-1-1 1 0 0,1 1-1 0 0,-1-1 0 0 0,1 0 1 0 0,3-2-1 0 0,5-2-74 0 0,-1 0 0 0 0,1 1 0 0 0,0 1 0 0 0,0 0 0 0 0,0 0 1 0 0,17 0-1 0 0,78 0 51 0 0,-30 3 181 0 0,-56-2 47 0 0,1 0 0 0 0,40-10 0 0 0,-61 12-249 0 0,0-1 1 0 0,0 1-1 0 0,0-1 0 0 0,-1 1 1 0 0,1-1-1 0 0,0 0 0 0 0,0 1 1 0 0,0-1-1 0 0,-1 0 0 0 0,1 1 0 0 0,0-1 1 0 0,-1 0-1 0 0,1 0 0 0 0,-1 0 1 0 0,1 0-1 0 0,-1 0 0 0 0,1 0 1 0 0,-1 0-1 0 0,1 0 0 0 0,-1 0 1 0 0,0 0-1 0 0,0 0 0 0 0,1 0 1 0 0,-1 0-1 0 0,0 0 0 0 0,0 0 1 0 0,0 0-1 0 0,0 0 0 0 0,-1-2 1 0 0,-4-31 901 0 0,4 29-819 0 0,0 1-34 0 0,0 0 0 0 0,0-1 1 0 0,0 1-1 0 0,-1 0 0 0 0,0 0 1 0 0,1 0-1 0 0,-1 1 0 0 0,-1-1 1 0 0,1 0-1 0 0,0 1 0 0 0,-1-1 1 0 0,-4-3-1 0 0,6 6-85 0 0,0 0 1 0 0,-1 0-1 0 0,1 0 0 0 0,0 1 1 0 0,-1-1-1 0 0,1 0 0 0 0,-1 1 1 0 0,1-1-1 0 0,-1 1 1 0 0,0-1-1 0 0,1 1 0 0 0,-1 0 1 0 0,0 0-1 0 0,1 0 0 0 0,-1 0 1 0 0,1 0-1 0 0,-1 0 1 0 0,0 0-1 0 0,1 0 0 0 0,-1 1 1 0 0,1-1-1 0 0,-1 1 1 0 0,0-1-1 0 0,1 1 0 0 0,-1-1 1 0 0,1 1-1 0 0,0 0 0 0 0,-1 0 1 0 0,1 0-1 0 0,0 0 1 0 0,-1 0-1 0 0,1 0 0 0 0,-2 2 1 0 0,-2 3 50 0 0,0 1 1 0 0,0 0-1 0 0,1 0 1 0 0,0 0-1 0 0,0 1 1 0 0,1-1-1 0 0,0 1 1 0 0,0 0-1 0 0,-2 15 1 0 0,3-19 2 0 0,0 8 75 0 0,-1-1 0 0 0,2 1-1 0 0,0 0 1 0 0,0 0 0 0 0,1 0-1 0 0,0-1 1 0 0,1 1 0 0 0,0 0-1 0 0,1 0 1 0 0,1-1 0 0 0,0 1-1 0 0,0-1 1 0 0,9 19 0 0 0,-9-23-86 0 0,0-1 0 0 0,0 1 1 0 0,1-1-1 0 0,0 0 0 0 0,0-1 1 0 0,0 1-1 0 0,1-1 0 0 0,-1 1 1 0 0,1-2-1 0 0,1 1 1 0 0,-1 0-1 0 0,1-1 0 0 0,0 0 1 0 0,0 0-1 0 0,0-1 0 0 0,0 1 1 0 0,1-2-1 0 0,-1 1 0 0 0,1-1 1 0 0,0 1-1 0 0,-1-2 1 0 0,1 1-1 0 0,0-1 0 0 0,8 0 1 0 0,-4 0-303 0 0,1-1 0 0 0,-1-1 1 0 0,1 0-1 0 0,-1-1 1 0 0,12-3-1 0 0,-19 4-37 0 0,0 0 1 0 0,0-1-1 0 0,-1 1 0 0 0,1-1 0 0 0,0 1 1 0 0,-1-1-1 0 0,0 0 0 0 0,1-1 1 0 0,-1 1-1 0 0,0 0 0 0 0,0-1 0 0 0,0 0 1 0 0,0 1-1 0 0,-1-1 0 0 0,1-1 0 0 0,-1 1 1 0 0,0 0-1 0 0,3-5 0 0 0,1-6-1679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2.332"/>
    </inkml:context>
    <inkml:brush xml:id="br0">
      <inkml:brushProperty name="width" value="0.1" units="cm"/>
      <inkml:brushProperty name="height" value="0.1" units="cm"/>
    </inkml:brush>
  </inkml:definitions>
  <inkml:trace contextRef="#ctx0" brushRef="#br0">313 133 8133 0 0,'1'-1'40'0'0,"-1"-1"0"0"0,0 1 0 0 0,1 0 0 0 0,-1-1 0 0 0,1 1 0 0 0,-1 0 0 0 0,1-1 0 0 0,0 1 0 0 0,0 0 0 0 0,-1 0-1 0 0,1 0 1 0 0,0-1 0 0 0,2 0 0 0 0,-3 1 1 0 0,0 1 0 0 0,1-1 0 0 0,-1 1 0 0 0,0 0 0 0 0,1-1 0 0 0,-1 1-1 0 0,1 0 1 0 0,-1-1 0 0 0,1 1 0 0 0,-1 0 0 0 0,0-1 0 0 0,1 1 0 0 0,-1 0-1 0 0,1 0 1 0 0,-1 0 0 0 0,1-1 0 0 0,-1 1 0 0 0,1 0 0 0 0,0 0 0 0 0,-1 0-1 0 0,1 0 1 0 0,-1 0 0 0 0,1 0 0 0 0,-1 0 0 0 0,1 0 0 0 0,-1 0 0 0 0,1 0-1 0 0,-1 0 1 0 0,1 1 0 0 0,-1-1 0 0 0,1 0 0 0 0,-1 0 0 0 0,1 0 0 0 0,-1 1-1 0 0,1-1 1 0 0,-1 0 0 0 0,1 1 0 0 0,-1-1 39 0 0,0 0 0 0 0,1 1-1 0 0,-1-1 1 0 0,0 0 0 0 0,0 0 0 0 0,0 1 0 0 0,0-1-1 0 0,0 0 1 0 0,0 0 0 0 0,0 1 0 0 0,0-1 0 0 0,0 0 0 0 0,0 0-1 0 0,0 1 1 0 0,0-1 0 0 0,0 0 0 0 0,0 1 0 0 0,0-1 0 0 0,0 0-1 0 0,0 0 1 0 0,0 1 0 0 0,0-1 0 0 0,0 0 0 0 0,0 0-1 0 0,-1 1 1 0 0,1-1 0 0 0,0 0 0 0 0,0 0 0 0 0,0 0 0 0 0,0 1-1 0 0,0-1 1 0 0,-1 0 0 0 0,1 0 0 0 0,0 0 0 0 0,-1 1-1 0 0,1-1-23 0 0,-1 0 0 0 0,1 0 0 0 0,0 0 0 0 0,-1 0 0 0 0,1 0 0 0 0,-1 0 0 0 0,1 0 0 0 0,0 0 0 0 0,-1 0 0 0 0,1 0 0 0 0,-1 0 0 0 0,1 0 0 0 0,-1 0 0 0 0,1 0 0 0 0,0-1 0 0 0,-1 1 0 0 0,1 0 0 0 0,-1 0 0 0 0,1 0 0 0 0,0-1 0 0 0,-1 1 0 0 0,1 0 0 0 0,0 0 0 0 0,-1-1 0 0 0,1 1 0 0 0,0 0 0 0 0,0-1 0 0 0,-1 1 0 0 0,1 0 0 0 0,0-1 0 0 0,0 1 0 0 0,0 0 0 0 0,-1-1-1 0 0,1 1 1 0 0,0-1 0 0 0,0 0 0 0 0,-38-71 1168 0 0,36 69-1223 0 0,1 1 1 0 0,-1-1-1 0 0,0 1 1 0 0,0-1-1 0 0,0 1 0 0 0,-1 0 1 0 0,1-1-1 0 0,0 1 1 0 0,-1 0-1 0 0,1 1 1 0 0,-1-1-1 0 0,0 0 0 0 0,0 1 1 0 0,1-1-1 0 0,-1 1 1 0 0,-5-1-1 0 0,3 0-3 0 0,-1 1 0 0 0,1 1 0 0 0,-1-1 0 0 0,1 1 0 0 0,-1 0 0 0 0,1 0 0 0 0,-1 1 0 0 0,-9 1 0 0 0,-1 2-2 0 0,1 1 0 0 0,0 0 0 0 0,1 1 0 0 0,0 0 0 0 0,-25 16 1 0 0,31-18 0 0 0,1 2 0 0 0,0-1 0 0 0,0 1 0 0 0,1 0 0 0 0,-1 0 0 0 0,-5 8 0 0 0,11-13 2 0 0,0 0 0 0 0,0 0 0 0 0,0 0 0 0 0,0 1 1 0 0,1-1-1 0 0,-1 0 0 0 0,0 0 0 0 0,1 0 0 0 0,-1 1 0 0 0,1-1 1 0 0,-1 0-1 0 0,1 0 0 0 0,0 1 0 0 0,-1-1 0 0 0,1 1 1 0 0,0-1-1 0 0,0 0 0 0 0,0 1 0 0 0,0-1 0 0 0,0 0 1 0 0,0 1-1 0 0,1-1 0 0 0,-1 0 0 0 0,0 1 0 0 0,1-1 0 0 0,-1 0 1 0 0,1 1-1 0 0,-1-1 0 0 0,1 0 0 0 0,-1 0 0 0 0,1 0 1 0 0,0 1-1 0 0,0-1 0 0 0,0 0 0 0 0,0 0 0 0 0,-1 0 0 0 0,1 0 1 0 0,1 0-1 0 0,-1-1 0 0 0,0 1 0 0 0,0 0 0 0 0,0 0 1 0 0,0-1-1 0 0,1 1 0 0 0,-1-1 0 0 0,0 1 0 0 0,3 0 0 0 0,15 6-4 0 0,0-1 0 0 0,1-1 0 0 0,30 4 0 0 0,-34-7 5 0 0,0 1 0 0 0,0 0-1 0 0,-1 1 1 0 0,1 1-1 0 0,-1 1 1 0 0,16 7 0 0 0,-28-11 1 0 0,-1-1-1 0 0,1 1 1 0 0,-1 0 0 0 0,0-1 0 0 0,1 1 0 0 0,-1 0-1 0 0,0 1 1 0 0,0-1 0 0 0,0 0 0 0 0,-1 0 0 0 0,1 1-1 0 0,-1-1 1 0 0,1 1 0 0 0,-1 0 0 0 0,0-1 0 0 0,0 1-1 0 0,0 0 1 0 0,0 0 0 0 0,0-1 0 0 0,-1 1-1 0 0,1 0 1 0 0,-1 0 0 0 0,0 0 0 0 0,0 0 0 0 0,0 0-1 0 0,0 0 1 0 0,0 0 0 0 0,-1 0 0 0 0,1-1 0 0 0,-1 1-1 0 0,-1 3 1 0 0,0-1-2 0 0,0 0-1 0 0,0 0 1 0 0,0-1 0 0 0,-1 1-1 0 0,1-1 1 0 0,-1 1-1 0 0,0-1 1 0 0,-1 0 0 0 0,1 0-1 0 0,-1-1 1 0 0,1 1-1 0 0,-1-1 1 0 0,0 1-1 0 0,-1-1 1 0 0,1-1 0 0 0,0 1-1 0 0,-6 2 1 0 0,-2-1-52 0 0,0 0 0 0 0,-1 0 0 0 0,1-2 0 0 0,-1 0 0 0 0,-17 1 0 0 0,-65-2-1961 0 0,90-2 1640 0 0,0 1-1 0 0,0-1 1 0 0,0 0 0 0 0,1 0-1 0 0,-6-1 1 0 0,9 1 288 0 0,1 1 1 0 0,-1 0 0 0 0,0 0-1 0 0,1 0 1 0 0,-1 0-1 0 0,0-1 1 0 0,1 1 0 0 0,-1 0-1 0 0,1-1 1 0 0,-1 1 0 0 0,1 0-1 0 0,-1-1 1 0 0,1 1 0 0 0,-1-1-1 0 0,1 1 1 0 0,-1-1 0 0 0,1 1-1 0 0,0-1 1 0 0,-1 1-1 0 0,1-1 1 0 0,0 1 0 0 0,-1-1-1 0 0,1 0 1 0 0,0 1 0 0 0,0-1-1 0 0,-1 1 1 0 0,1-1 0 0 0,0 0-1 0 0,0 1 1 0 0,0-1-1 0 0,0 0 1 0 0,0 1 0 0 0,0-1-1 0 0,0 0 1 0 0,0 1 0 0 0,0-1-1 0 0,0 0 1 0 0,0 1 0 0 0,1-1-1 0 0,-1 1 1 0 0,0-1 0 0 0,0 0-1 0 0,1 1 1 0 0,-1-1-1 0 0,0 1 1 0 0,1-1 0 0 0,-1 1-1 0 0,1-2 1 0 0,7-8-1210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2.920"/>
    </inkml:context>
    <inkml:brush xml:id="br0">
      <inkml:brushProperty name="width" value="0.1" units="cm"/>
      <inkml:brushProperty name="height" value="0.1" units="cm"/>
    </inkml:brush>
  </inkml:definitions>
  <inkml:trace contextRef="#ctx0" brushRef="#br0">0 188 8693 0 0,'12'-7'148'0'0,"26"-11"252"0"0,-37 18-310 0 0,1-1 1 0 0,-1 1-1 0 0,0-1 1 0 0,1 1-1 0 0,-1 0 1 0 0,1 0-1 0 0,0 0 1 0 0,-1-1-1 0 0,1 2 1 0 0,-1-1-1 0 0,1 0 1 0 0,-1 0-1 0 0,1 0 1 0 0,-1 1-1 0 0,1-1 1 0 0,-1 1-1 0 0,1-1 1 0 0,-1 1-1 0 0,0-1 1 0 0,1 1-1 0 0,-1 0 1 0 0,3 1-1 0 0,-3 1 56 0 0,-1-1 0 0 0,1 0-1 0 0,0 0 1 0 0,-1 0-1 0 0,1 0 1 0 0,-1 1-1 0 0,0-1 1 0 0,1 0 0 0 0,-1 0-1 0 0,0 1 1 0 0,0-1-1 0 0,-1 0 1 0 0,1 0 0 0 0,0 0-1 0 0,-1 1 1 0 0,0-1-1 0 0,-1 4 1 0 0,-1 9 330 0 0,3 4-214 0 0,0 1-1 0 0,2-1 1 0 0,0 0-1 0 0,6 21 1 0 0,-1-1-76 0 0,20 83 37 0 0,-12-61-516 0 0,-15-60 215 0 0,0 1 0 0 0,1-1 0 0 0,-1 1 0 0 0,0-1 0 0 0,1 0 0 0 0,-1 1 0 0 0,1-1 0 0 0,0 1 0 0 0,-1-1 0 0 0,1 0 0 0 0,0 1 0 0 0,0-1 0 0 0,0 0 0 0 0,0 0 0 0 0,1 2 1 0 0,1-8-1088 0 0,-6-12 311 0 0,-21-57-1350 0 0,17 59 2037 0 0,2 0 0 0 0,0-1 0 0 0,0 0-1 0 0,2 0 1 0 0,-3-28 0 0 0,3 3 453 0 0,3-1-1 0 0,2 0 1 0 0,1 0 0 0 0,16-73-1 0 0,-18 109-190 0 0,1 0 0 0 0,1 0 0 0 0,-1 0 0 0 0,1 0-1 0 0,0 0 1 0 0,0 1 0 0 0,1-1 0 0 0,5-5 0 0 0,-7 8-56 0 0,0 0 1 0 0,1 1-1 0 0,-1 0 1 0 0,1-1 0 0 0,0 1-1 0 0,0 0 1 0 0,0 1 0 0 0,0-1-1 0 0,0 0 1 0 0,0 1-1 0 0,0-1 1 0 0,0 1 0 0 0,1 0-1 0 0,-1 0 1 0 0,0 1-1 0 0,7-2 1 0 0,-4 2-14 0 0,0 0-1 0 0,-1 0 0 0 0,1 1 1 0 0,0-1-1 0 0,0 1 1 0 0,0 0-1 0 0,0 1 1 0 0,0 0-1 0 0,-1 0 0 0 0,1 0 1 0 0,-1 0-1 0 0,1 1 1 0 0,-1 0-1 0 0,0 0 1 0 0,0 0-1 0 0,0 1 0 0 0,-1 0 1 0 0,1 0-1 0 0,-1 0 1 0 0,0 0-1 0 0,0 1 0 0 0,0 0 1 0 0,-1-1-1 0 0,0 1 1 0 0,0 1-1 0 0,0-1 1 0 0,0 0-1 0 0,-1 1 0 0 0,2 5 1 0 0,-1-3 10 0 0,-1-1 0 0 0,-1 0 0 0 0,1 1 1 0 0,-1-1-1 0 0,-1 1 0 0 0,0 0 0 0 0,0-1 0 0 0,0 1 0 0 0,-1 0 1 0 0,0-1-1 0 0,0 1 0 0 0,-1-1 0 0 0,0 1 0 0 0,0-1 1 0 0,-1 0-1 0 0,1 0 0 0 0,-2 0 0 0 0,1 0 0 0 0,-1-1 0 0 0,0 1 1 0 0,-1-1-1 0 0,1 0 0 0 0,-1 0 0 0 0,0 0 0 0 0,-1-1 0 0 0,-7 6 1 0 0,10-8-41 0 0,-6 4 13 0 0,0 0 1 0 0,-1 0-1 0 0,-10 5 0 0 0,18-11-46 0 0,0 0 1 0 0,-1 0-1 0 0,1 0 0 0 0,0 0 0 0 0,-1-1 0 0 0,1 1 1 0 0,-1 0-1 0 0,1-1 0 0 0,-1 0 0 0 0,0 0 1 0 0,1 1-1 0 0,-1-2 0 0 0,1 1 0 0 0,-1 0 0 0 0,1 0 1 0 0,-1-1-1 0 0,1 1 0 0 0,-1-1 0 0 0,-2-1 1 0 0,1 0-150 0 0,-22-13-1138 0 0,24 14 1200 0 0,1 0-1 0 0,0 0 1 0 0,0 0 0 0 0,0 0-1 0 0,1 0 1 0 0,-1-1-1 0 0,0 1 1 0 0,0 0 0 0 0,1 0-1 0 0,-1-1 1 0 0,0 1 0 0 0,1-1-1 0 0,0 1 1 0 0,-1 0 0 0 0,1-1-1 0 0,0 1 1 0 0,-1-1 0 0 0,1-2-1 0 0,0 2 25 0 0,0-1-97 0 0,0 0 1 0 0,0 1 0 0 0,0-1-1 0 0,0 0 1 0 0,0 0 0 0 0,0 1 0 0 0,1-1-1 0 0,-1 0 1 0 0,1 1 0 0 0,0-1-1 0 0,0 1 1 0 0,0-1 0 0 0,0 0-1 0 0,0 1 1 0 0,1 0 0 0 0,-1-1 0 0 0,1 1-1 0 0,0 0 1 0 0,-1 0 0 0 0,1 0-1 0 0,4-4 1 0 0,128-110-1360 0 0,-128 110 1856 0 0,0 1 1 0 0,1 0-1 0 0,0 0 0 0 0,0 1 1 0 0,1 0-1 0 0,-1 0 0 0 0,1 0 1 0 0,8-2-1 0 0,-13 5-159 0 0,-1 1 1 0 0,1-1-1 0 0,-1 0 1 0 0,1 1 0 0 0,-1-1-1 0 0,1 1 1 0 0,0 0-1 0 0,-1 0 1 0 0,1 0-1 0 0,-1 0 1 0 0,1 1-1 0 0,0-1 1 0 0,-1 1 0 0 0,1-1-1 0 0,-1 1 1 0 0,1 0-1 0 0,-1 0 1 0 0,1 0-1 0 0,-1 0 1 0 0,0 0-1 0 0,0 1 1 0 0,1-1 0 0 0,-1 1-1 0 0,0-1 1 0 0,0 1-1 0 0,0 0 1 0 0,-1 0-1 0 0,4 3 1 0 0,5 12 861 0 0,0 1-1 0 0,7 20 1 0 0,-12-25-742 0 0,1-1 0 0 0,0-1 0 0 0,0 1 0 0 0,1-1 0 0 0,0 0-1 0 0,10 10 1 0 0,-12-16-226 0 0,0 1 0 0 0,-1-1 0 0 0,1 1 0 0 0,-1 0 0 0 0,0 0 0 0 0,-1 0-1 0 0,0 1 1 0 0,3 6 0 0 0,-4-9-57 0 0,-1 0 0 0 0,0 0-1 0 0,0 0 1 0 0,-1 0 0 0 0,1 0-1 0 0,-1 0 1 0 0,0 1 0 0 0,0-1-1 0 0,0 0 1 0 0,-1 0 0 0 0,1 0 0 0 0,-1 0-1 0 0,0 0 1 0 0,-3 7 0 0 0,4-11-11 0 0,0 1-1 0 0,0-1 1 0 0,0 0 0 0 0,0 0 0 0 0,0 1 0 0 0,0-1-1 0 0,0 0 1 0 0,0 0 0 0 0,0 0 0 0 0,0 1 0 0 0,-1-1 0 0 0,1 0-1 0 0,0 0 1 0 0,0 0 0 0 0,0 1 0 0 0,0-1 0 0 0,0 0-1 0 0,-1 0 1 0 0,1 0 0 0 0,0 0 0 0 0,0 1 0 0 0,0-1 0 0 0,-1 0-1 0 0,1 0 1 0 0,0 0 0 0 0,0 0 0 0 0,0 0 0 0 0,-1 0-1 0 0,1 0 1 0 0,0 0 0 0 0,0 0 0 0 0,-1 1 0 0 0,1-1 0 0 0,0 0-1 0 0,0 0 1 0 0,-1 0 0 0 0,1 0 0 0 0,0-1 0 0 0,0 1-1 0 0,-1 0 1 0 0,1 0 0 0 0,0 0 0 0 0,-1 0 0 0 0,-7-11-1558 0 0,-4-18-1432 0 0,8 14 1577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4.943"/>
    </inkml:context>
    <inkml:brush xml:id="br0">
      <inkml:brushProperty name="width" value="0.1" units="cm"/>
      <inkml:brushProperty name="height" value="0.1" units="cm"/>
    </inkml:brush>
  </inkml:definitions>
  <inkml:trace contextRef="#ctx0" brushRef="#br0">1 102 6881 0 0,'8'-46'266'0'0,"-5"36"172"0"0,-1 1 0 0 0,0-1 0 0 0,0-17 0 0 0,-2 36 668 0 0,-1-1-1048 0 0,1 1 1 0 0,1 0-1 0 0,2 16 1 0 0,-2-18-265 0 0,0 1 0 0 0,1 0 0 0 0,1-1 1 0 0,-1 1-1 0 0,1-1 0 0 0,0 0 0 0 0,1 0 0 0 0,-1 0 0 0 0,2 0 1 0 0,8 11-1 0 0,110 114-3847 0 0,-59-69 6743 0 0,-59-58-2054 0 0,0-1 1 0 0,0 0-1 0 0,1 0 0 0 0,-1 0 1 0 0,9 4-1 0 0,6-2 1474 0 0,-20-6-2081 0 0,1 0-1 0 0,-1 0 0 0 0,0 0 1 0 0,1 0-1 0 0,-1 0 1 0 0,1 0-1 0 0,-1 0 1 0 0,1 0-1 0 0,-1 0 0 0 0,0 0 1 0 0,1 0-1 0 0,-1-1 1 0 0,1 1-1 0 0,-1 0 1 0 0,0 0-1 0 0,1 0 0 0 0,-1-1 1 0 0,0 1-1 0 0,1 0 1 0 0,-1-1-1 0 0,0 1 1 0 0,1 0-1 0 0,-1-1 0 0 0,0 1 1 0 0,0 0-1 0 0,1-1 1 0 0,-1 1-1 0 0,0 0 1 0 0,0-1-1 0 0,0 1 0 0 0,1-1 1 0 0,-1-2 26 0 0,1-1 0 0 0,-1 1 1 0 0,0 0-1 0 0,0-1 0 0 0,-1 1 0 0 0,1 0 1 0 0,-1 0-1 0 0,1-1 0 0 0,-1 1 0 0 0,0 0 0 0 0,0 0 1 0 0,-1 0-1 0 0,1 0 0 0 0,-1 0 0 0 0,1 0 1 0 0,-1 0-1 0 0,0 1 0 0 0,0-1 0 0 0,0 0 0 0 0,0 1 1 0 0,-1 0-1 0 0,1-1 0 0 0,-5-2 0 0 0,2 0 3 0 0,-1 1 0 0 0,1 0 0 0 0,-1 0 0 0 0,0 1 0 0 0,0 0 0 0 0,0 0 0 0 0,0 0 0 0 0,-1 1 0 0 0,1-1 0 0 0,-13-1 0 0 0,15 3-23 0 0,0 1 0 0 0,-1 0-1 0 0,1 0 1 0 0,0 1 0 0 0,0-1 0 0 0,-1 1 0 0 0,1 0 0 0 0,0 0 0 0 0,0 0 0 0 0,0 0 0 0 0,0 1-1 0 0,0 0 1 0 0,0 0 0 0 0,0 0 0 0 0,1 0 0 0 0,-1 1 0 0 0,1-1 0 0 0,-1 1 0 0 0,1 0 0 0 0,0 0-1 0 0,0 0 1 0 0,0 0 0 0 0,1 1 0 0 0,-1-1 0 0 0,1 1 0 0 0,0-1 0 0 0,-3 7 0 0 0,2-4 10 0 0,1 0 1 0 0,0 0 0 0 0,0 0 0 0 0,1 0 0 0 0,-1 0-1 0 0,1 0 1 0 0,1 1 0 0 0,-1-1 0 0 0,1 0-1 0 0,0 1 1 0 0,0-1 0 0 0,1 0 0 0 0,0 1 0 0 0,0-1-1 0 0,1 0 1 0 0,-1 0 0 0 0,1 0 0 0 0,3 6 0 0 0,-2-6-37 0 0,-1-1 0 0 0,1 0 1 0 0,0 0-1 0 0,1 0 0 0 0,-1 0 1 0 0,1 0-1 0 0,0-1 0 0 0,0 0 1 0 0,0 0-1 0 0,1 0 0 0 0,-1 0 1 0 0,1-1-1 0 0,0 1 0 0 0,0-1 1 0 0,1 0-1 0 0,-1-1 0 0 0,0 1 1 0 0,1-1-1 0 0,-1 0 0 0 0,1-1 1 0 0,0 1-1 0 0,0-1 0 0 0,0 0 1 0 0,0-1-1 0 0,0 1 0 0 0,-1-1 1 0 0,1-1-1 0 0,0 1 0 0 0,7-2 1 0 0,-6 1-89 0 0,0 0 0 0 0,1-1 1 0 0,-1 0-1 0 0,0 0 1 0 0,0-1-1 0 0,0 0 0 0 0,0 0 1 0 0,0 0-1 0 0,-1-1 1 0 0,1 0-1 0 0,-1-1 0 0 0,0 1 1 0 0,0-1-1 0 0,8-10 1 0 0,-7 6-38 0 0,0 0 0 0 0,-1 0 1 0 0,0-1-1 0 0,-1 1 1 0 0,0-1-1 0 0,-1-1 0 0 0,0 1 1 0 0,-1-1-1 0 0,4-15 1 0 0,-1 1 96 0 0,-2 0 0 0 0,-1-1 1 0 0,0 1-1 0 0,-2 0 0 0 0,-1-1 1 0 0,-1 1-1 0 0,-2-1 0 0 0,-6-32 1 0 0,2 80-60 0 0,-5 35 0 0 0,6-17 51 0 0,1-8 64 0 0,-1 38 0 0 0,5-59-52 0 0,2 0 1 0 0,-1-1 0 0 0,2 1 0 0 0,-1-1 0 0 0,1 1 0 0 0,1-1 0 0 0,6 18 0 0 0,-7-25-116 0 0,0 0 0 0 0,0 1 0 0 0,0-1 1 0 0,0 0-1 0 0,1 0 0 0 0,-1 0 0 0 0,1 0 0 0 0,-1-1 1 0 0,1 1-1 0 0,0-1 0 0 0,0 0 0 0 0,0 1 0 0 0,1-1 1 0 0,-1-1-1 0 0,0 1 0 0 0,1 0 0 0 0,-1-1 1 0 0,1 0-1 0 0,0 0 0 0 0,-1 0 0 0 0,1 0 0 0 0,0 0 1 0 0,0-1-1 0 0,-1 0 0 0 0,7 0 0 0 0,8 0-882 0 0,-1-1 0 0 0,1-2-1 0 0,-1 1 1 0 0,18-6-1 0 0,-31 7 804 0 0,1-1 96 0 0,0 0 1 0 0,0 0 0 0 0,-1-1 0 0 0,0 1 0 0 0,1-1 0 0 0,-1 0 0 0 0,0 0 0 0 0,0-1 0 0 0,0 1-1 0 0,-1-1 1 0 0,1 0 0 0 0,3-5 0 0 0,-5 7 203 0 0,-1 0 1 0 0,0-1-1 0 0,1 1 1 0 0,-1 0-1 0 0,0 0 0 0 0,0-1 1 0 0,0 1-1 0 0,-1-1 1 0 0,1 1-1 0 0,-1-1 1 0 0,1 1-1 0 0,-1-3 0 0 0,0 3 51 0 0,0 1 0 0 0,0-1 0 0 0,0 1 0 0 0,-1 0 0 0 0,1-1 0 0 0,-1 1-1 0 0,1-1 1 0 0,-1 1 0 0 0,1 0 0 0 0,-1-1 0 0 0,0 1 0 0 0,0 0 0 0 0,0 0-1 0 0,1 0 1 0 0,-1 0 0 0 0,0-1 0 0 0,0 1 0 0 0,-1 0 0 0 0,1 1 0 0 0,0-1-1 0 0,0 0 1 0 0,-2-1 0 0 0,3 2-72 0 0,0 0 0 0 0,-1 0-1 0 0,1 0 1 0 0,0 0 0 0 0,-1 0 0 0 0,1-1-1 0 0,0 1 1 0 0,-1 0 0 0 0,1 0 0 0 0,0 0 0 0 0,-1 0-1 0 0,1 0 1 0 0,-1 0 0 0 0,1 0 0 0 0,0 1-1 0 0,-1-1 1 0 0,1 0 0 0 0,0 0 0 0 0,-1 0-1 0 0,1 0 1 0 0,0 0 0 0 0,-1 0 0 0 0,1 1-1 0 0,0-1 1 0 0,0 0 0 0 0,-1 0 0 0 0,1 1-1 0 0,0-1 1 0 0,0 0 0 0 0,-1 0 0 0 0,1 1-1 0 0,0-1 1 0 0,0 0 0 0 0,-1 0 0 0 0,1 1 0 0 0,0 0-1 0 0,-7 16 1483 0 0,8-4-713 0 0,0-13-823 0 0,-1 0-1 0 0,1 0 1 0 0,-1-1 0 0 0,1 1 0 0 0,-1 0-1 0 0,1 0 1 0 0,-1 0 0 0 0,1-1-1 0 0,-1 1 1 0 0,1 0 0 0 0,-1 0 0 0 0,0-1-1 0 0,1 1 1 0 0,-1 0 0 0 0,1-1-1 0 0,-1 1 1 0 0,0-1 0 0 0,1 1 0 0 0,-1 0-1 0 0,0-1 1 0 0,0 1 0 0 0,1-1-1 0 0,-1 1 1 0 0,0-1 0 0 0,0 1 0 0 0,1-1-1 0 0,-1 0 1 0 0,5-7-9 0 0,1 1 0 0 0,0 1 0 0 0,0-1 0 0 0,1 1 0 0 0,13-10 0 0 0,-11 9-3 0 0,0-1 1 0 0,16-16-1 0 0,-22 21 26 0 0,-1 0 0 0 0,1-1 0 0 0,-1 1 0 0 0,0 0-1 0 0,0-1 1 0 0,0 0 0 0 0,-1 1 0 0 0,1-1 0 0 0,-1 0-1 0 0,0 0 1 0 0,0 1 0 0 0,0-1 0 0 0,0 0 0 0 0,-1 0-1 0 0,0-7 1 0 0,0 7 42 0 0,-1 0 0 0 0,0 0 0 0 0,0 0 0 0 0,-1 0 0 0 0,0 0 0 0 0,1 0 0 0 0,-1 0 1 0 0,0 1-1 0 0,-1-1 0 0 0,1 1 0 0 0,0-1 0 0 0,-1 1 0 0 0,0 0 0 0 0,0 0 0 0 0,-5-3 0 0 0,4 2-23 0 0,-1 0-1 0 0,0 0 1 0 0,0 0 0 0 0,0 1-1 0 0,-10-5 1 0 0,14 8-48 0 0,0-1 0 0 0,0 1 0 0 0,0-1 0 0 0,0 1 0 0 0,-1 0 0 0 0,1-1 0 0 0,0 1 0 0 0,0 0 0 0 0,0 0 0 0 0,0 0 0 0 0,-1 0 1 0 0,1 0-1 0 0,0 0 0 0 0,0 0 0 0 0,0 0 0 0 0,-1 0 0 0 0,1 0 0 0 0,0 1 0 0 0,0-1 0 0 0,0 0 0 0 0,0 1 0 0 0,0-1 0 0 0,0 1 0 0 0,0 0 0 0 0,0-1 0 0 0,0 1 0 0 0,0 0 0 0 0,0-1 0 0 0,0 1 0 0 0,0 0 0 0 0,0 0 0 0 0,0 0 0 0 0,1 0 0 0 0,-1 0 0 0 0,0 0 0 0 0,1 0 0 0 0,-1 1 0 0 0,-3 9 27 0 0,0-1 1 0 0,1 1-1 0 0,0 0 0 0 0,1 0 0 0 0,0 0 1 0 0,0 0-1 0 0,1 14 0 0 0,1 1 75 0 0,1-1-1 0 0,5 28 1 0 0,-3-38-194 0 0,0 0 0 0 0,1 0 0 0 0,0 0 1 0 0,1-1-1 0 0,0 1 0 0 0,2-1 0 0 0,-1 0 0 0 0,2-1 0 0 0,0 0 0 0 0,17 22 0 0 0,-22-33-74 0 0,0 1-1 0 0,0 0 1 0 0,0 0 0 0 0,1-1-1 0 0,-1 0 1 0 0,1 0-1 0 0,0 0 1 0 0,0 0-1 0 0,0-1 1 0 0,0 1 0 0 0,0-1-1 0 0,0 0 1 0 0,0 0-1 0 0,0 0 1 0 0,0-1 0 0 0,0 1-1 0 0,0-1 1 0 0,1 0-1 0 0,-1 0 1 0 0,0-1 0 0 0,0 1-1 0 0,0-1 1 0 0,0 0-1 0 0,0 0 1 0 0,0 0 0 0 0,0-1-1 0 0,0 0 1 0 0,0 1-1 0 0,0-1 1 0 0,-1 0 0 0 0,1-1-1 0 0,-1 1 1 0 0,7-6-1 0 0,9-11-702 0 0,-5 7 290 0 0,0 0 1 0 0,-2-2-1 0 0,0 1 1 0 0,0-1-1 0 0,-1-1 0 0 0,-1 0 1 0 0,9-17-1 0 0,-18 28 644 0 0,1-1-1 0 0,-1 0 0 0 0,-1 0 1 0 0,1 1-1 0 0,-1-1 1 0 0,1 0-1 0 0,-1 0 1 0 0,-1 0-1 0 0,1 0 1 0 0,-1 1-1 0 0,0-1 0 0 0,0 0 1 0 0,0 1-1 0 0,-1-1 1 0 0,1 0-1 0 0,-1 1 1 0 0,-4-7-1 0 0,-4-8 1071 0 0,-1 1 1 0 0,-21-27-1 0 0,23 34-406 0 0,8 10-646 0 0,1 1 1 0 0,-1 0-1 0 0,1-1 1 0 0,-1 1-1 0 0,1-1 1 0 0,0 1-1 0 0,-1-1 1 0 0,1 1 0 0 0,-1-1-1 0 0,1 1 1 0 0,0-1-1 0 0,-1 1 1 0 0,1-1-1 0 0,0 0 1 0 0,0 1-1 0 0,-1-1 1 0 0,1 1-1 0 0,0-1 1 0 0,0 0 0 0 0,0 1-1 0 0,0-1 1 0 0,0 0-1 0 0,0 1 1 0 0,0-1-1 0 0,0 0 1 0 0,0 1-1 0 0,0-1 1 0 0,0 0-1 0 0,1 0 1 0 0,20-2 1372 0 0,-15 3-1669 0 0,0 1 275 0 0,1-1 0 0 0,0 1 1 0 0,-1 0-1 0 0,1 0 0 0 0,-1 0 0 0 0,1 1 1 0 0,-1 0-1 0 0,0 1 0 0 0,1-1 1 0 0,-1 1-1 0 0,-1 0 0 0 0,1 1 1 0 0,10 7-1 0 0,-12-7-22 0 0,0-1 0 0 0,0 1 1 0 0,-1 0-1 0 0,1 0 0 0 0,-1 1 1 0 0,0-1-1 0 0,-1 0 0 0 0,1 1 0 0 0,-1 0 1 0 0,0-1-1 0 0,0 1 0 0 0,0 0 1 0 0,0 0-1 0 0,-1 1 0 0 0,0-1 1 0 0,0 0-1 0 0,-1 0 0 0 0,1 7 0 0 0,-2-9-28 0 0,1 1-1 0 0,-1-1 0 0 0,0 0 0 0 0,0 1 0 0 0,0-1 0 0 0,0 0 0 0 0,0 0 1 0 0,-1 0-1 0 0,1 0 0 0 0,-1 0 0 0 0,0 0 0 0 0,0 0 0 0 0,0-1 0 0 0,0 1 1 0 0,-1-1-1 0 0,1 0 0 0 0,-1 1 0 0 0,1-1 0 0 0,-1 0 0 0 0,0 0 0 0 0,0-1 1 0 0,0 1-1 0 0,0 0 0 0 0,0-1 0 0 0,0 0 0 0 0,0 0 0 0 0,-1 0 0 0 0,-3 1 0 0 0,7-3-10 0 0,-1 1-1 0 0,0 0 1 0 0,0 0-1 0 0,0-1 1 0 0,0 1-1 0 0,0 0 1 0 0,1-1-1 0 0,-1 1 1 0 0,0-1-1 0 0,0 1 1 0 0,1-1-1 0 0,-1 1 1 0 0,0-1-1 0 0,1 0 1 0 0,-1 1-1 0 0,0-1 1 0 0,1 0-1 0 0,-1 1 1 0 0,1-1-1 0 0,-1 0 1 0 0,1 0-1 0 0,0 0 1 0 0,-1 1-1 0 0,1-1 1 0 0,0 0-1 0 0,-1 0 1 0 0,1 0-1 0 0,0 0 1 0 0,0 0-1 0 0,0 0 1 0 0,0 0-1 0 0,0 1 1 0 0,0-1-1 0 0,0 0 1 0 0,0 0-1 0 0,0 0 1 0 0,1-1-1 0 0,5-36-81 0 0,-3 30 57 0 0,1-1 0 0 0,0 1 0 0 0,0 0 1 0 0,0 0-1 0 0,1 0 0 0 0,0 1 0 0 0,1 0 0 0 0,0 0 0 0 0,0 0 0 0 0,0 0 0 0 0,1 1 0 0 0,0 0 0 0 0,0 1 1 0 0,0-1-1 0 0,1 2 0 0 0,0-1 0 0 0,0 1 0 0 0,0 0 0 0 0,16-5 0 0 0,-24 9 22 0 0,1 0 0 0 0,-1 0 0 0 0,1 0 1 0 0,-1 0-1 0 0,1 0 0 0 0,0 0 0 0 0,-1 0 0 0 0,1 1 0 0 0,-1-1 0 0 0,1 0 0 0 0,-1 0 0 0 0,1 1 1 0 0,-1-1-1 0 0,1 0 0 0 0,-1 0 0 0 0,0 1 0 0 0,1-1 0 0 0,-1 0 0 0 0,1 1 0 0 0,-1-1 0 0 0,0 1 0 0 0,1-1 1 0 0,-1 1-1 0 0,0-1 0 0 0,0 1 0 0 0,1-1 0 0 0,-1 1 0 0 0,0-1 0 0 0,0 1 0 0 0,0-1 0 0 0,1 1 1 0 0,6 25 8 0 0,-1-8 195 0 0,-6-17-175 0 0,1 1 1 0 0,0-1-1 0 0,0 0 0 0 0,0 0 1 0 0,0 0-1 0 0,0 0 1 0 0,1 1-1 0 0,-1-2 1 0 0,0 1-1 0 0,0 0 0 0 0,1 0 1 0 0,-1 0-1 0 0,1-1 1 0 0,-1 1-1 0 0,0 0 1 0 0,1-1-1 0 0,2 1 0 0 0,29 0 205 0 0,-29-1-211 0 0,1 0 0 0 0,-1 0 0 0 0,1 0 0 0 0,-1 0 0 0 0,1 1 0 0 0,-1-1 0 0 0,8 3 0 0 0,-10-2-23 0 0,-1 0 0 0 0,1-1 0 0 0,-1 0 1 0 0,0 1-1 0 0,1-1 0 0 0,-1 0 0 0 0,1 0 0 0 0,-1 0 1 0 0,1 0-1 0 0,-1 0 0 0 0,1 0 0 0 0,-1 0 0 0 0,1 0 1 0 0,-1 0-1 0 0,1-1 0 0 0,-1 1 0 0 0,0-1 0 0 0,1 1 1 0 0,-1-1-1 0 0,0 1 0 0 0,1-1 0 0 0,-1 0 0 0 0,0 0 1 0 0,0 0-1 0 0,0 0 0 0 0,1 0 0 0 0,-1 0 0 0 0,0 0 1 0 0,0 0-1 0 0,1-2 0 0 0,14-11 0 0 0,1 2 170 0 0,0 0 0 0 0,25-11 1 0 0,-34 19-86 0 0,0 0 1 0 0,1 1 0 0 0,-1 0 0 0 0,0 1 0 0 0,1 0 0 0 0,-1 0 0 0 0,1 1 0 0 0,11 0 0 0 0,-19 1-80 0 0,-1 0 0 0 0,1-1 0 0 0,0 1 0 0 0,-1 1 0 0 0,1-1 0 0 0,0 0 0 0 0,-1 0 0 0 0,1 0 1 0 0,0 0-1 0 0,-1 0 0 0 0,1 0 0 0 0,-1 1 0 0 0,1-1 0 0 0,0 0 0 0 0,-1 1 0 0 0,1-1 0 0 0,-1 0 0 0 0,1 1 0 0 0,-1-1 0 0 0,1 1 0 0 0,-1-1 0 0 0,1 1 0 0 0,-1-1 1 0 0,1 1-1 0 0,-1-1 0 0 0,0 1 0 0 0,1 0 0 0 0,1 18 50 0 0,-2-17-52 0 0,0 0 0 0 0,0 0 0 0 0,0 0 0 0 0,0 0 0 0 0,0 0 0 0 0,0 0 0 0 0,1 0 0 0 0,-1-1 0 0 0,1 1 0 0 0,-1 0 0 0 0,1 0 0 0 0,0 0 0 0 0,1 2 0 0 0,2 0 4 0 0,0-1 0 0 0,0 1 0 0 0,1-1 0 0 0,-1 0 0 0 0,1-1 0 0 0,-1 1 0 0 0,1-1 0 0 0,0 1 0 0 0,0-2 1 0 0,0 1-1 0 0,1 0 0 0 0,6 0 0 0 0,25 10 15 0 0,-27-7-30 0 0,1 1 0 0 0,-1 1 0 0 0,-1-1 0 0 0,1 1 0 0 0,-1 1-1 0 0,-1 0 1 0 0,13 14 0 0 0,-19-20 10 0 0,-1-1 0 0 0,1 1 1 0 0,0-1-1 0 0,0 0 0 0 0,0 0 0 0 0,0 1 0 0 0,0-1 1 0 0,0 0-1 0 0,1-1 0 0 0,-1 1 0 0 0,0 0 0 0 0,0-1 0 0 0,1 1 1 0 0,-1-1-1 0 0,0 0 0 0 0,1 0 0 0 0,-1 0 0 0 0,0 0 1 0 0,1 0-1 0 0,-1 0 0 0 0,0 0 0 0 0,1-1 0 0 0,-1 1 1 0 0,0-1-1 0 0,1 0 0 0 0,-1 0 0 0 0,0 0 0 0 0,4-2 0 0 0,5-3-4 0 0,0-1-1 0 0,0-1 1 0 0,19-16-1 0 0,-18 14 3 0 0,-8 7 2 0 0,4-3 2 0 0,1-1 1 0 0,-1 0 0 0 0,-1 0-1 0 0,0-1 1 0 0,0 0 0 0 0,11-16-1 0 0,-18 24-5 0 0,1-1-1 0 0,-1 0 1 0 0,0 0-1 0 0,0 0 1 0 0,1 0-1 0 0,-1 1 1 0 0,0-1-1 0 0,0 0 1 0 0,0 0-1 0 0,0 0 0 0 0,0 0 1 0 0,0 1-1 0 0,0-1 1 0 0,0 0-1 0 0,-1 0 1 0 0,1 0-1 0 0,0 0 1 0 0,0 1-1 0 0,-1-1 1 0 0,1 0-1 0 0,0 0 1 0 0,-1 0-1 0 0,1 1 1 0 0,-1-1-1 0 0,0-1 0 0 0,-2 0 2 0 0,1 0 0 0 0,0-1 0 0 0,-1 1 0 0 0,1 0 0 0 0,-1 1 0 0 0,0-1 0 0 0,-4-1 0 0 0,-5-3-6 0 0,-1 1 0 0 0,-18-4 0 0 0,30 8 4 0 0,0 1 1 0 0,1-1-1 0 0,-1 1 0 0 0,0 0 1 0 0,0 0-1 0 0,0-1 1 0 0,0 1-1 0 0,0 0 1 0 0,0 0-1 0 0,0 0 1 0 0,0 0-1 0 0,0 0 1 0 0,0 0-1 0 0,0 0 0 0 0,0 1 1 0 0,0-1-1 0 0,0 0 1 0 0,0 1-1 0 0,0-1 1 0 0,0 0-1 0 0,1 1 1 0 0,-1-1-1 0 0,-1 1 0 0 0,2 0 1 0 0,-1 0 0 0 0,1 0 0 0 0,0-1 0 0 0,0 1-1 0 0,-1 0 1 0 0,1 0 0 0 0,0-1 0 0 0,0 1 0 0 0,0 0-1 0 0,0 0 1 0 0,0 0 0 0 0,0 0 0 0 0,0-1 0 0 0,0 1-1 0 0,0 0 1 0 0,1 0 0 0 0,-1 0 0 0 0,0-1 0 0 0,0 1-1 0 0,1 0 1 0 0,-1 0 0 0 0,2 4-1 0 0,1-1 0 0 0,-1 0 0 0 0,0 0 0 0 0,1 0-1 0 0,0 0 1 0 0,0 0 0 0 0,0-1 0 0 0,6 6 0 0 0,-4-6-47 0 0,0 0 0 0 0,1-1 0 0 0,-1 1 0 0 0,1-1 0 0 0,-1 0 1 0 0,1-1-1 0 0,8 2 0 0 0,-7-1-196 0 0,0-1-1 0 0,0 1 1 0 0,-1 1 0 0 0,1-1 0 0 0,11 7 0 0 0,-10-4 66 0 0,-5-2 116 0 0,0-1 1 0 0,0 0-1 0 0,0 0 0 0 0,0 0 1 0 0,0-1-1 0 0,1 1 0 0 0,-1-1 1 0 0,6 2-1 0 0,-6-5 67 0 0,0 0 1 0 0,0 0-1 0 0,-1-1 1 0 0,1 1-1 0 0,0-1 0 0 0,2-3 1 0 0,-1 2 2 0 0,7-6-11 0 0,0 1 0 0 0,0 0 0 0 0,17-10 0 0 0,-23 16-3 0 0,0 0 0 0 0,0 0 0 0 0,1 1 0 0 0,-1 0 1 0 0,1 0-1 0 0,-1 0 0 0 0,1 0 0 0 0,0 1 0 0 0,-1 0 1 0 0,13-1-1 0 0,-17 3 18 0 0,1-1 0 0 0,-1 0-1 0 0,1 0 1 0 0,-1 1 0 0 0,1-1 0 0 0,-1 1 0 0 0,0 0 0 0 0,1-1 0 0 0,-1 1 0 0 0,0 0 0 0 0,1 0 0 0 0,-1 0 0 0 0,0 0 0 0 0,0 0-1 0 0,0 0 1 0 0,0 0 0 0 0,0 0 0 0 0,0 0 0 0 0,0 0 0 0 0,0 1 0 0 0,0-1 0 0 0,0 2 0 0 0,13 39 510 0 0,-12-36-473 0 0,-1 0 1 0 0,1 0-1 0 0,0 0 0 0 0,5 8 1 0 0,-7-13-47 0 0,1 0 1 0 0,0 0-1 0 0,-1 0 1 0 0,1 0-1 0 0,0-1 1 0 0,0 1-1 0 0,-1 0 1 0 0,1 0-1 0 0,0 0 1 0 0,0-1-1 0 0,0 1 1 0 0,0 0-1 0 0,0-1 1 0 0,0 1-1 0 0,0-1 1 0 0,0 1-1 0 0,0-1 1 0 0,0 0-1 0 0,1 0 1 0 0,-1 1-1 0 0,0-1 1 0 0,0 0-1 0 0,0 0 1 0 0,0 0-1 0 0,0 0 1 0 0,1 0-1 0 0,-1 0 1 0 0,0 0-1 0 0,1-1 0 0 0,3 0 2 0 0,0-1-1 0 0,0 0 0 0 0,0-1 0 0 0,-1 1 1 0 0,7-5-1 0 0,1 0-17 0 0,156-80 1035 0 0,-163 85-886 0 0,0 1 1 0 0,0-1 0 0 0,0 1 0 0 0,1 0-1 0 0,-1 0 1 0 0,1 1 0 0 0,-1-1-1 0 0,0 1 1 0 0,1 1 0 0 0,-1-1 0 0 0,1 1-1 0 0,-1 0 1 0 0,0 0 0 0 0,0 0 0 0 0,1 1-1 0 0,-1 0 1 0 0,0 0 0 0 0,0 0-1 0 0,0 0 1 0 0,-1 1 0 0 0,1 0 0 0 0,6 5-1 0 0,4 4 138 0 0,0 0-1 0 0,-1 2 0 0 0,-1-1 0 0 0,0 2 0 0 0,12 17 1 0 0,-18-23-346 0 0,-1 0 1 0 0,0 1-1 0 0,-1 0 0 0 0,6 15 1 0 0,-10-22-120 0 0,0 0-1 0 0,0 0 1 0 0,0 0-1 0 0,-1 1 1 0 0,1-1 0 0 0,-1 0-1 0 0,0 1 1 0 0,0 4 0 0 0,0-6-14 0 0,-1-1 1 0 0,1 0-1 0 0,0 1 1 0 0,-1-1-1 0 0,1 0 1 0 0,-1 0-1 0 0,1 1 1 0 0,-1-1-1 0 0,0 0 1 0 0,1 0-1 0 0,-1 0 1 0 0,0 0-1 0 0,0 0 1 0 0,0 0-1 0 0,0 0 1 0 0,0 0-1 0 0,0 0 1 0 0,0 0 0 0 0,0 0-1 0 0,0-1 1 0 0,-2 2-1 0 0,-7 0-2090 0 0,-1-1-173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5.285"/>
    </inkml:context>
    <inkml:brush xml:id="br0">
      <inkml:brushProperty name="width" value="0.1" units="cm"/>
      <inkml:brushProperty name="height" value="0.1" units="cm"/>
    </inkml:brush>
  </inkml:definitions>
  <inkml:trace contextRef="#ctx0" brushRef="#br0">1 96 16217 0 0,'0'1'86'0'0,"0"1"-1"0"0,1-1 0 0 0,-1 0 0 0 0,1 1 0 0 0,-1-1 1 0 0,1 0-1 0 0,-1 0 0 0 0,1 0 0 0 0,0 1 1 0 0,0-1-1 0 0,-1 0 0 0 0,1 0 0 0 0,0 0 0 0 0,0 0 1 0 0,0 0-1 0 0,0 0 0 0 0,0 0 0 0 0,0-1 0 0 0,1 1 1 0 0,-1 0-1 0 0,0-1 0 0 0,0 1 0 0 0,0-1 0 0 0,1 1 1 0 0,-1-1-1 0 0,0 1 0 0 0,1-1 0 0 0,-1 0 0 0 0,0 0 1 0 0,3 1-1 0 0,1 0 498 0 0,-3-1-431 0 0,0 0 0 0 0,-1 0-1 0 0,1 0 1 0 0,0 0 0 0 0,-1 0-1 0 0,1-1 1 0 0,-1 1 0 0 0,1-1 0 0 0,-1 1-1 0 0,1-1 1 0 0,-1 0 0 0 0,1 0-1 0 0,-1 1 1 0 0,1-1 0 0 0,-1 0-1 0 0,0 0 1 0 0,2-2 0 0 0,20-19 1152 0 0,-17 13-1691 0 0,0 0 0 0 0,9-18 0 0 0,-10 17-2245 0 0,0 0 1 0 0,12-15-1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5.613"/>
    </inkml:context>
    <inkml:brush xml:id="br0">
      <inkml:brushProperty name="width" value="0.1" units="cm"/>
      <inkml:brushProperty name="height" value="0.1" units="cm"/>
    </inkml:brush>
  </inkml:definitions>
  <inkml:trace contextRef="#ctx0" brushRef="#br0">0 24 14333 0 0,'60'-21'7398'0'0,"-59"21"-7365"0"0,-1-1-1 0 0,1 1 0 0 0,0 0 0 0 0,-1-1 1 0 0,1 1-1 0 0,0 0 0 0 0,-1 0 0 0 0,1 0 1 0 0,0 0-1 0 0,-1 0 0 0 0,1-1 0 0 0,0 1 1 0 0,-1 1-1 0 0,1-1 0 0 0,0 0 0 0 0,-1 0 1 0 0,1 0-1 0 0,0 0 0 0 0,-1 0 0 0 0,1 0 1 0 0,0 1-1 0 0,-1-1 0 0 0,1 0 0 0 0,0 1 1 0 0,-1-1-1 0 0,1 0 0 0 0,-1 1 0 0 0,1-1 1 0 0,-1 1-1 0 0,1-1 0 0 0,-1 1 0 0 0,1-1 1 0 0,-1 1-1 0 0,1-1 0 0 0,-1 1 0 0 0,0 0 1 0 0,1-1-1 0 0,-1 1 0 0 0,0-1 0 0 0,1 1 1 0 0,-1 0-1 0 0,0-1 0 0 0,0 1 0 0 0,0 0 1 0 0,0-1-1 0 0,0 1 0 0 0,0 0 0 0 0,0 0 1 0 0,1 2-470 0 0,-1 1 0 0 0,1-1 1 0 0,-1 0-1 0 0,0 0 0 0 0,0 1 1 0 0,-1-1-1 0 0,1 0 0 0 0,-1 0 1 0 0,-1 6-1 0 0,-5 5-1788 0 0,-3 4-258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12.548"/>
    </inkml:context>
    <inkml:brush xml:id="br0">
      <inkml:brushProperty name="width" value="0.1" units="cm"/>
      <inkml:brushProperty name="height" value="0.1" units="cm"/>
    </inkml:brush>
  </inkml:definitions>
  <inkml:trace contextRef="#ctx0" brushRef="#br0">7 31 4576 0 0,'0'0'152'0'0,"-6"-21"825"0"0,64 11-1622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6.276"/>
    </inkml:context>
    <inkml:brush xml:id="br0">
      <inkml:brushProperty name="width" value="0.1" units="cm"/>
      <inkml:brushProperty name="height" value="0.1" units="cm"/>
    </inkml:brush>
  </inkml:definitions>
  <inkml:trace contextRef="#ctx0" brushRef="#br0">1 309 6813 0 0,'0'0'4661'0'0,"5"-15"-4421"0"0,15-46-57 0 0,-15 46 1343 0 0,5-16-1072 0 0,32-96 26 0 0,-29 76 229 0 0,-12 42-483 0 0,-1 48 1808 0 0,0-29-1444 0 0,3 41-402 0 0,8 160-66 0 0,-3-127-58 0 0,0-48-9 0 0,-3-19-30 0 0,4 12-50 0 0,1 0-1 0 0,2-1 1 0 0,25 46-1 0 0,-26-56-464 0 0,0-1 0 0 0,1 0-1 0 0,1-1 1 0 0,0-1 0 0 0,1 0-1 0 0,24 20 1 0 0,-35-32-194 0 0,8 5 445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6.609"/>
    </inkml:context>
    <inkml:brush xml:id="br0">
      <inkml:brushProperty name="width" value="0.1" units="cm"/>
      <inkml:brushProperty name="height" value="0.1" units="cm"/>
    </inkml:brush>
  </inkml:definitions>
  <inkml:trace contextRef="#ctx0" brushRef="#br0">172 468 7741 0 0,'12'-59'184'0'0,"38"-185"124"0"0,-27 145 388 0 0,-19 83-326 0 0,11-34 2813 0 0,-20 60-2782 0 0,-1-1-1 0 0,-1 0 0 0 0,0 0 0 0 0,0 0 0 0 0,-13 11 0 0 0,-49 41-522 0 0,46-43 137 0 0,0-1 1 0 0,0-1-1 0 0,-2-1 1 0 0,-35 17 0 0 0,67-34 10 0 0,1 1 0 0 0,0 0 1 0 0,0 1-1 0 0,0 0 0 0 0,0 0 1 0 0,0 1-1 0 0,-1 0 1 0 0,12 2-1 0 0,9 3 147 0 0,38 12 1 0 0,-20 0-45 0 0,-2 2 0 0 0,0 2 0 0 0,68 45 0 0 0,-97-57-448 0 0,0-1-1 0 0,32 12 1 0 0,-41-18-72 0 0,1-1 0 0 0,0 0 0 0 0,-1 0 0 0 0,1-1 0 0 0,0 0 0 0 0,0 0 0 0 0,0 0 0 0 0,0-1 0 0 0,0 0 0 0 0,8-2 0 0 0,6-4-1360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7.292"/>
    </inkml:context>
    <inkml:brush xml:id="br0">
      <inkml:brushProperty name="width" value="0.1" units="cm"/>
      <inkml:brushProperty name="height" value="0.1" units="cm"/>
    </inkml:brush>
  </inkml:definitions>
  <inkml:trace contextRef="#ctx0" brushRef="#br0">106 131 10013 0 0,'-9'-13'127'0'0,"6"10"-50"0"0,1 0 0 0 0,0 0 0 0 0,0-1 1 0 0,0 1-1 0 0,0-1 0 0 0,1 1 0 0 0,-1-1 1 0 0,-1-7-1 0 0,2 5 378 0 0,-1-1 1 0 0,0 1-1 0 0,0 0 1 0 0,-1-1-1 0 0,-5-9 1 0 0,-6-16 1561 0 0,15 37-1964 0 0,-1 0 1 0 0,1 1-1 0 0,-1-1 0 0 0,0 0 0 0 0,0 0 0 0 0,-1 0 0 0 0,-1 7 0 0 0,-11 51-140 0 0,2-15 131 0 0,5-11-12 0 0,0-9 3 0 0,2 0 0 0 0,-1 30 0 0 0,5-50-32 0 0,0 1 0 0 0,1-1 0 0 0,0 0 1 0 0,0 1-1 0 0,1-1 0 0 0,0 0 0 0 0,0 0 1 0 0,1 0-1 0 0,0 0 0 0 0,1 0 1 0 0,5 10-1 0 0,-7-16-106 0 0,-1 0 0 0 0,1-1 0 0 0,-1 1 1 0 0,1 0-1 0 0,0-1 0 0 0,0 1 0 0 0,0-1 0 0 0,0 0 1 0 0,0 1-1 0 0,0-1 0 0 0,0 0 0 0 0,0 0 0 0 0,0 0 1 0 0,0-1-1 0 0,1 1 0 0 0,-1 0 0 0 0,0-1 0 0 0,1 0 1 0 0,-1 1-1 0 0,0-1 0 0 0,1 0 0 0 0,-1 0 0 0 0,1 0 1 0 0,-1-1-1 0 0,3 1 0 0 0,1-1-394 0 0,0-1 0 0 0,0 1 0 0 0,0-1 0 0 0,0 0 0 0 0,0-1-1 0 0,0 1 1 0 0,-1-1 0 0 0,6-4 0 0 0,14-5-1812 0 0,6-3 152 0 0,-30 15 2088 0 0,0-1 0 0 0,0 0 0 0 0,0 1 0 0 0,0-1 0 0 0,0 0 0 0 0,0 0 0 0 0,0 0 1 0 0,0 0-1 0 0,-1 0 0 0 0,1 0 0 0 0,0 0 0 0 0,-1 0 0 0 0,1 0 0 0 0,-1 0 0 0 0,1 0 1 0 0,-1 0-1 0 0,1 0 0 0 0,-1-1 0 0 0,0 1 0 0 0,0 0 0 0 0,1-2 0 0 0,-2 2 53 0 0,1 0 0 0 0,0 0-1 0 0,0 0 1 0 0,-1 0-1 0 0,1 0 1 0 0,-1-1 0 0 0,1 1-1 0 0,-1 0 1 0 0,0 0 0 0 0,1 0-1 0 0,-1 0 1 0 0,0 1-1 0 0,0-1 1 0 0,0 0 0 0 0,1 0-1 0 0,-1 0 1 0 0,0 1 0 0 0,0-1-1 0 0,0 0 1 0 0,0 1-1 0 0,0-1 1 0 0,0 1 0 0 0,-2-1-1 0 0,-31-11 760 0 0,20 7-333 0 0,8 3-188 0 0,-28-11 2347 0 0,-43-23 1 0 0,65 31-1569 0 0,-2-4 499 0 0,14 8-1475 0 0,0 0-1 0 0,0 1 0 0 0,1-1 0 0 0,-1 1 0 0 0,0-1 1 0 0,0 1-1 0 0,1-1 0 0 0,-1 0 0 0 0,0 1 1 0 0,1-1-1 0 0,-1 1 0 0 0,1-1 0 0 0,-1 1 1 0 0,1 0-1 0 0,-1-1 0 0 0,1 1 0 0 0,-1-1 0 0 0,1 1 1 0 0,-1 0-1 0 0,1 0 0 0 0,-1-1 0 0 0,1 1 1 0 0,0 0-1 0 0,-1 0 0 0 0,1-1 0 0 0,-1 1 0 0 0,1 0 1 0 0,0 0-1 0 0,0 0 0 0 0,17-6-119 0 0,1 0 0 0 0,0 2 0 0 0,1 0 0 0 0,-1 1 0 0 0,28 0 0 0 0,-22 1-83 0 0,1-1 0 0 0,31-8-1 0 0,-56 11 218 0 0,1 0-1 0 0,-1-1 0 0 0,0 1 1 0 0,0 0-1 0 0,0-1 0 0 0,-1 1 1 0 0,1-1-1 0 0,0 0 1 0 0,0 1-1 0 0,0-1 0 0 0,0 0 1 0 0,0 1-1 0 0,-1-1 0 0 0,1 0 1 0 0,0 0-1 0 0,-1 0 0 0 0,1 1 1 0 0,0-1-1 0 0,-1 0 0 0 0,1 0 1 0 0,-1 0-1 0 0,0 0 0 0 0,1 0 1 0 0,-1 0-1 0 0,0 0 1 0 0,1 0-1 0 0,-1-2 0 0 0,-3-32 2202 0 0,0 14-1600 0 0,3 12-380 0 0,0 6-216 0 0,-1 1 0 0 0,1-1 0 0 0,0 0 1 0 0,0 0-1 0 0,0 1 0 0 0,1-1 1 0 0,-1 0-1 0 0,1 1 0 0 0,-1-1 0 0 0,1 0 1 0 0,0 1-1 0 0,0-1 0 0 0,0 1 1 0 0,0-1-1 0 0,3-3 0 0 0,-6 9-55 0 0,1 0 0 0 0,0-1 0 0 0,-1 1 0 0 0,1 0 0 0 0,1 0 0 0 0,-1 0 0 0 0,0 0 0 0 0,1 0 0 0 0,-1 0 0 0 0,1-1 0 0 0,0 1 0 0 0,0 5 0 0 0,2 45 48 0 0,-2-48-40 0 0,1 2 10 0 0,-1-1-1 0 0,1 1 0 0 0,0-1 0 0 0,1 1 0 0 0,0-1 0 0 0,0 0 0 0 0,0 0 0 0 0,1 1 0 0 0,-1-2 1 0 0,2 1-1 0 0,5 9 0 0 0,-6-12-4 0 0,0 1 1 0 0,0-1 0 0 0,0 0-1 0 0,1 0 1 0 0,0 0 0 0 0,-1 0-1 0 0,1 0 1 0 0,0-1 0 0 0,1 0-1 0 0,-1 0 1 0 0,0 0 0 0 0,1 0-1 0 0,-1-1 1 0 0,1 1 0 0 0,-1-1-1 0 0,1 0 1 0 0,5 0 0 0 0,4 0-69 0 0,-1 0 1 0 0,1 0 0 0 0,0-2-1 0 0,0 0 1 0 0,0 0-1 0 0,-1-2 1 0 0,27-7-1 0 0,-35 9 53 0 0,0-1-1 0 0,0 0 1 0 0,0 0-1 0 0,-1-1 1 0 0,1 1-1 0 0,-1-1 1 0 0,0 0-1 0 0,0 0 0 0 0,0-1 1 0 0,0 1-1 0 0,0-1 1 0 0,-1 0-1 0 0,1 0 1 0 0,-1 0-1 0 0,0 0 1 0 0,0-1-1 0 0,-1 1 1 0 0,0-1-1 0 0,1 0 0 0 0,-1 0 1 0 0,-1 1-1 0 0,1-1 1 0 0,-1 0-1 0 0,1-7 1 0 0,1-16 28 0 0,-3-58 0 0 0,-1 39-73 0 0,6 104-76 0 0,5 121 503 0 0,1 3 799 0 0,-11-168-973 0 0,-1 1 1 0 0,-4 24 0 0 0,4-32-164 0 0,0-1 0 0 0,-1 0 0 0 0,0 0 0 0 0,0 0 0 0 0,0 0 0 0 0,-1 0 0 0 0,1 0-1 0 0,-1 0 1 0 0,-7 8 0 0 0,9-12-148 0 0,-1 0-1 0 0,1 0 0 0 0,-1 1 1 0 0,1-1-1 0 0,-1-1 0 0 0,1 1 1 0 0,-1 0-1 0 0,1 0 0 0 0,-1 0 1 0 0,-1 0-1 0 0,2-1-192 0 0,0 0 0 0 0,0 1 0 0 0,0-1 0 0 0,0 0 0 0 0,0 0 0 0 0,0 0 0 0 0,0 0 0 0 0,0 0 0 0 0,0 0 0 0 0,0 0 0 0 0,0 0 0 0 0,0 0 0 0 0,0 0 0 0 0,-1-1 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8.002"/>
    </inkml:context>
    <inkml:brush xml:id="br0">
      <inkml:brushProperty name="width" value="0.1" units="cm"/>
      <inkml:brushProperty name="height" value="0.1" units="cm"/>
    </inkml:brush>
  </inkml:definitions>
  <inkml:trace contextRef="#ctx0" brushRef="#br0">317 138 6785 0 0,'2'-16'41'0'0,"0"6"213"0"0,-1 0 0 0 0,0 0 0 0 0,-1 0 0 0 0,0-1 1 0 0,-2-15-1 0 0,2 23-164 0 0,-1 1 1 0 0,1 0 0 0 0,-1 0-1 0 0,0 0 1 0 0,0 0 0 0 0,0-1-1 0 0,0 1 1 0 0,0 0 0 0 0,0 0-1 0 0,0 1 1 0 0,-1-1 0 0 0,1 0-1 0 0,-1 0 1 0 0,0 1 0 0 0,1-1 0 0 0,-1 1-1 0 0,0-1 1 0 0,0 1 0 0 0,0 0-1 0 0,0 0 1 0 0,0-1 0 0 0,0 2-1 0 0,0-1 1 0 0,0 0 0 0 0,0 0-1 0 0,-1 1 1 0 0,1-1 0 0 0,0 1-1 0 0,0-1 1 0 0,-5 1 0 0 0,-4 0 62 0 0,1 1 1 0 0,-1 0-1 0 0,1 0 1 0 0,0 1-1 0 0,-1 0 1 0 0,1 1 0 0 0,0 1-1 0 0,-10 4 1 0 0,-77 39 727 0 0,92-44-836 0 0,1-1 1 0 0,-1 1-1 0 0,1 0 1 0 0,0 0 0 0 0,0 0-1 0 0,0 0 1 0 0,-4 5-1 0 0,7-7-36 0 0,1 0-1 0 0,-1-1 0 0 0,1 1 1 0 0,-1 0-1 0 0,1 0 0 0 0,0-1 1 0 0,-1 1-1 0 0,1 0 0 0 0,0 0 1 0 0,0 0-1 0 0,0 0 0 0 0,0-1 1 0 0,-1 1-1 0 0,1 0 0 0 0,0 0 1 0 0,0 0-1 0 0,1 0 0 0 0,-1-1 1 0 0,0 3-1 0 0,1-2 10 0 0,-1 1 1 0 0,1-1-1 0 0,0 1 0 0 0,0-1 0 0 0,0 1 1 0 0,0-1-1 0 0,0 0 0 0 0,0 0 1 0 0,1 1-1 0 0,-1-1 0 0 0,0 0 0 0 0,1 0 1 0 0,1 1-1 0 0,31 19 467 0 0,63 29 0 0 0,-67-37-414 0 0,0 2 1 0 0,0 2 0 0 0,35 26 0 0 0,-62-40-68 0 0,4 2 6 0 0,-1 0 0 0 0,1 1 0 0 0,-1 0 0 0 0,0 0 0 0 0,7 11 0 0 0,-12-16-6 0 0,0 0 0 0 0,0 0-1 0 0,-1 1 1 0 0,1-1 0 0 0,-1 0 0 0 0,1 0 0 0 0,-1 1-1 0 0,1-1 1 0 0,-1 1 0 0 0,0-1 0 0 0,0 0 0 0 0,0 1-1 0 0,1-1 1 0 0,-1 1 0 0 0,-1-1 0 0 0,1 0 0 0 0,0 1 0 0 0,0-1-1 0 0,0 1 1 0 0,-1-1 0 0 0,1 0 0 0 0,-1 1 0 0 0,1-1-1 0 0,-1 0 1 0 0,0 0 0 0 0,1 1 0 0 0,-1-1 0 0 0,0 0-1 0 0,0 0 1 0 0,0 0 0 0 0,0 0 0 0 0,0 0 0 0 0,0 0-1 0 0,0 0 1 0 0,0 0 0 0 0,0 0 0 0 0,0-1 0 0 0,-1 1-1 0 0,1 0 1 0 0,0-1 0 0 0,-2 2 0 0 0,-9 3 13 0 0,0 1 1 0 0,0-2 0 0 0,0 1-1 0 0,-1-2 1 0 0,0 0-1 0 0,1 0 1 0 0,-17 1 0 0 0,-4-2-364 0 0,-55-2 1 0 0,75-1-189 0 0,0-1-1 0 0,0 0 1 0 0,0-1 0 0 0,0 0 0 0 0,0-1 0 0 0,-14-7 0 0 0,17 3-666 0 0,1 0-207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8.562"/>
    </inkml:context>
    <inkml:brush xml:id="br0">
      <inkml:brushProperty name="width" value="0.1" units="cm"/>
      <inkml:brushProperty name="height" value="0.1" units="cm"/>
    </inkml:brush>
  </inkml:definitions>
  <inkml:trace contextRef="#ctx0" brushRef="#br0">56 168 10217 0 0,'-4'-6'168'0'0,"0"1"0"0"0,1-1-1 0 0,0 0 1 0 0,0 0 0 0 0,-2-9 0 0 0,-6-10 826 0 0,10 22-824 0 0,-18-41 2461 0 0,19 42-2519 0 0,-1 0-1 0 0,0 0 0 0 0,1 0 0 0 0,0 0 0 0 0,0 0 1 0 0,-1 0-1 0 0,1-1 0 0 0,1 1 0 0 0,-1 0 0 0 0,0 0 1 0 0,0 0-1 0 0,1 0 0 0 0,-1 0 0 0 0,1 0 0 0 0,0 0 1 0 0,-1 0-1 0 0,1 0 0 0 0,2-3 0 0 0,-3 4-77 0 0,1 1-1 0 0,-1-1 1 0 0,0 0-1 0 0,1 1 1 0 0,-1-1 0 0 0,1 1-1 0 0,-1-1 1 0 0,1 1-1 0 0,-1-1 1 0 0,1 1-1 0 0,-1-1 1 0 0,1 1 0 0 0,0-1-1 0 0,-1 1 1 0 0,1 0-1 0 0,0-1 1 0 0,-1 1-1 0 0,1 0 1 0 0,0 0-1 0 0,-1-1 1 0 0,1 1 0 0 0,1 0-1 0 0,-2 0-19 0 0,1 1 1 0 0,0-1-1 0 0,-1 0 0 0 0,1 0 1 0 0,-1 1-1 0 0,1-1 0 0 0,-1 1 1 0 0,1-1-1 0 0,-1 0 0 0 0,1 1 0 0 0,-1-1 1 0 0,0 1-1 0 0,1-1 0 0 0,-1 1 1 0 0,1-1-1 0 0,-1 1 0 0 0,0 0 0 0 0,0-1 1 0 0,1 1-1 0 0,-1 0 0 0 0,9 39-3 0 0,-7-32 51 0 0,28 126 219 0 0,13 52-1546 0 0,-36-165 572 0 0,-4-15 48 0 0,-1 0 1 0 0,0 0-1 0 0,0 1 1 0 0,1 9-1 0 0,-3-14 318 0 0,0 0-1 0 0,1 0 1 0 0,-1 1 0 0 0,1-1-1 0 0,0 0 1 0 0,-1 0-1 0 0,1 0 1 0 0,0 0-1 0 0,1 0 1 0 0,-1 0 0 0 0,0 0-1 0 0,3 3 1 0 0,4 1-1277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8.901"/>
    </inkml:context>
    <inkml:brush xml:id="br0">
      <inkml:brushProperty name="width" value="0.1" units="cm"/>
      <inkml:brushProperty name="height" value="0.1" units="cm"/>
    </inkml:brush>
  </inkml:definitions>
  <inkml:trace contextRef="#ctx0" brushRef="#br0">161 171 6785 0 0,'0'-3'17'0'0,"5"-33"964"0"0,1 0 0 0 0,15-46-1 0 0,-16 69 1573 0 0,-7 16-2305 0 0,0 1 0 0 0,0-1 0 0 0,0 0 0 0 0,0 0 1 0 0,-1 1-1 0 0,-4 3 0 0 0,-49 43-119 0 0,-23 19-113 0 0,70-61-4 0 0,7-5-1 0 0,-1-1 0 0 0,1 0 1 0 0,-1 0-1 0 0,1 0 1 0 0,-1 0-1 0 0,0 0 1 0 0,0 0-1 0 0,0-1 1 0 0,0 1-1 0 0,-4 0 1 0 0,28-26 546 0 0,-21 24-555 0 0,1-1-1 0 0,-1 0 0 0 0,1 1 1 0 0,-1-1-1 0 0,1 0 0 0 0,-1 1 1 0 0,1-1-1 0 0,0 1 0 0 0,-1-1 1 0 0,1 1-1 0 0,0-1 0 0 0,-1 1 0 0 0,1 0 1 0 0,0-1-1 0 0,0 1 0 0 0,-1 0 1 0 0,1 0-1 0 0,0-1 0 0 0,0 1 1 0 0,0 0-1 0 0,-1 0 0 0 0,1 0 1 0 0,0 0-1 0 0,0 0 0 0 0,0 0 1 0 0,0 0-1 0 0,-1 0 0 0 0,1 0 1 0 0,0 1-1 0 0,0-1 0 0 0,0 0 1 0 0,-1 0-1 0 0,1 1 0 0 0,0-1 1 0 0,0 1-1 0 0,-1-1 0 0 0,1 0 0 0 0,0 1 1 0 0,-1-1-1 0 0,1 1 0 0 0,-1 0 1 0 0,1-1-1 0 0,-1 1 0 0 0,2 0 1 0 0,2 5 4 0 0,-1-1-1 0 0,1 1 1 0 0,-1 0 0 0 0,5 11 0 0 0,1 3 22 0 0,-4-14-84 0 0,-1 0 0 0 0,1 0 0 0 0,0-1 1 0 0,1 0-1 0 0,-1 0 0 0 0,1 0 0 0 0,0-1 1 0 0,0 0-1 0 0,0 0 0 0 0,1 0 0 0 0,-1-1 1 0 0,1 0-1 0 0,0 0 0 0 0,0-1 0 0 0,10 3 1 0 0,-3-2-570 0 0,0-1 0 0 0,0 0 1 0 0,0-1-1 0 0,0-1 0 0 0,0 0 1 0 0,0 0-1 0 0,19-5 1 0 0,-5-1-926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49.710"/>
    </inkml:context>
    <inkml:brush xml:id="br0">
      <inkml:brushProperty name="width" value="0.1" units="cm"/>
      <inkml:brushProperty name="height" value="0.1" units="cm"/>
    </inkml:brush>
  </inkml:definitions>
  <inkml:trace contextRef="#ctx0" brushRef="#br0">164 237 8529 0 0,'-11'-9'139'0'0,"9"8"-92"0"0,0-1-1 0 0,1 1 1 0 0,-1-1-1 0 0,0 0 1 0 0,0 1 0 0 0,1-1-1 0 0,-1 0 1 0 0,1 0-1 0 0,-1 0 1 0 0,1 0-1 0 0,0 0 1 0 0,-2-4 0 0 0,1 1 263 0 0,-1 1 0 0 0,0 0 0 0 0,1 0 0 0 0,-1 0 0 0 0,0 0 0 0 0,-1 1 0 0 0,1-1 0 0 0,-1 1 0 0 0,-5-5 0 0 0,8 8-178 0 0,-9-5 1435 0 0,9 13-1025 0 0,8 20-759 0 0,-3-18 362 0 0,-1 8-136 0 0,-3-13-6 0 0,1 1 0 0 0,0 0 0 0 0,1-1 1 0 0,-1 1-1 0 0,1-1 0 0 0,1 1 0 0 0,2 4 1 0 0,-5-8-5 0 0,1-1 0 0 0,0 0 1 0 0,0 0-1 0 0,1 0 1 0 0,-1 0-1 0 0,0 0 0 0 0,0 0 1 0 0,0 0-1 0 0,1-1 0 0 0,-1 1 1 0 0,0 0-1 0 0,1-1 1 0 0,-1 1-1 0 0,1-1 0 0 0,-1 1 1 0 0,1-1-1 0 0,-1 0 1 0 0,1 1-1 0 0,-1-1 0 0 0,1 0 1 0 0,-1 0-1 0 0,1 0 0 0 0,-1 0 1 0 0,1 0-1 0 0,-1-1 1 0 0,1 1-1 0 0,-1 0 0 0 0,1-1 1 0 0,-1 1-1 0 0,0-1 1 0 0,1 0-1 0 0,1 0 0 0 0,7-3-113 0 0,-1 0 0 0 0,0-1-1 0 0,0 0 1 0 0,0 0 0 0 0,-1-1-1 0 0,14-10 1 0 0,-18 12 29 0 0,0 0 0 0 0,0-1 1 0 0,0 1-1 0 0,0-1 0 0 0,-1 0 0 0 0,0 0 0 0 0,0 0 1 0 0,0 0-1 0 0,0 0 0 0 0,-1-1 0 0 0,0 1 0 0 0,3-12 0 0 0,-5 14 83 0 0,0 0-1 0 0,0 0 1 0 0,-1 0-1 0 0,1-1 1 0 0,-1 1-1 0 0,1 0 1 0 0,-1 0-1 0 0,0 0 0 0 0,0 0 1 0 0,0 0-1 0 0,0 1 1 0 0,-1-1-1 0 0,1 0 1 0 0,-1 0-1 0 0,0 1 1 0 0,0-1-1 0 0,0 1 0 0 0,0 0 1 0 0,0-1-1 0 0,0 1 1 0 0,-1 0-1 0 0,1 0 1 0 0,-1 1-1 0 0,1-1 1 0 0,-4-1-1 0 0,-1-2 2 0 0,0 1-1 0 0,0 1 1 0 0,0-1-1 0 0,0 1 1 0 0,-1 0-1 0 0,1 1 1 0 0,-1 0 0 0 0,-15-2-1 0 0,17 4 17 0 0,-1-1 1 0 0,0 2-1 0 0,0-1 0 0 0,1 1 1 0 0,-1 0-1 0 0,0 0 0 0 0,1 1 0 0 0,-1-1 1 0 0,1 2-1 0 0,0-1 0 0 0,0 1 0 0 0,0 0 1 0 0,0 0-1 0 0,0 0 0 0 0,-7 7 1 0 0,9-7 35 0 0,0 1 1 0 0,0 0 0 0 0,0 1 0 0 0,1-1 0 0 0,-1 0 0 0 0,1 1 0 0 0,0 0 0 0 0,0 0 0 0 0,1 0 0 0 0,-1 0 0 0 0,1 1 0 0 0,0-1-1 0 0,1 0 1 0 0,-1 1 0 0 0,1-1 0 0 0,0 1 0 0 0,1 0 0 0 0,-1 9 0 0 0,1-3 68 0 0,0-1-1 0 0,1 1 1 0 0,0 0 0 0 0,1 0-1 0 0,7 21 1 0 0,-7-28-97 0 0,0 0 1 0 0,0 0-1 0 0,0 0 1 0 0,1 0-1 0 0,0-1 1 0 0,0 0-1 0 0,1 1 1 0 0,-1-1-1 0 0,1 0 1 0 0,-1-1-1 0 0,1 1 0 0 0,1-1 1 0 0,-1 0-1 0 0,0 1 1 0 0,9 3-1 0 0,-5-4-108 0 0,0 0 1 0 0,1 0-1 0 0,-1 0 0 0 0,1-1 0 0 0,0-1 0 0 0,0 1 0 0 0,-1-1 0 0 0,1-1 0 0 0,0 0 0 0 0,0 0 0 0 0,0 0 0 0 0,0-1 1 0 0,13-4-1 0 0,3-1-1043 0 0,0-1 1 0 0,-1-2 0 0 0,33-15 0 0 0,-36 14-852 0 0,35-23 1 0 0,-49 28 1656 0 0,0 0 0 0 0,0-1 0 0 0,-1 0 0 0 0,0 0 1 0 0,0 0-1 0 0,0 0 0 0 0,-1-1 0 0 0,5-8 0 0 0,-9 13 404 0 0,0-2-1 0 0,1 1 1 0 0,-1 0-1 0 0,-1 0 1 0 0,1 0-1 0 0,0 0 0 0 0,-1 0 1 0 0,0-1-1 0 0,0 1 1 0 0,0 0-1 0 0,0 0 1 0 0,0-1-1 0 0,-1 1 1 0 0,1 0-1 0 0,-1 0 1 0 0,0 0-1 0 0,0 0 1 0 0,0 0-1 0 0,0 0 1 0 0,-3-4-1 0 0,-3-7 1016 0 0,-1 0 0 0 0,-19-24 0 0 0,12 18-370 0 0,-34-41 1987 0 0,54 70-2525 0 0,0 0 1 0 0,-1 0 0 0 0,-1 0-1 0 0,0 0 1 0 0,0 0-1 0 0,2 13 1 0 0,1 5 146 0 0,4 15 66 0 0,-7-24-177 0 0,12 35 0 0 0,-13-49-206 0 0,-1 1-1 0 0,1-1 0 0 0,0 0 1 0 0,1 0-1 0 0,-1 0 1 0 0,1-1-1 0 0,-1 1 0 0 0,1 0 1 0 0,0-1-1 0 0,0 0 0 0 0,1 1 1 0 0,6 4-1 0 0,-8-7-28 0 0,0 0 0 0 0,0-1 0 0 0,0 1 0 0 0,0 0 0 0 0,0-1 0 0 0,0 1 0 0 0,0-1-1 0 0,0 1 1 0 0,0-1 0 0 0,0 0 0 0 0,0 0 0 0 0,0 0 0 0 0,0 0 0 0 0,0 0 0 0 0,0-1 0 0 0,0 1 0 0 0,0-1-1 0 0,0 1 1 0 0,0-1 0 0 0,0 0 0 0 0,0 1 0 0 0,0-1 0 0 0,0 0 0 0 0,0 0 0 0 0,-1-1 0 0 0,1 1 0 0 0,0 0-1 0 0,2-3 1 0 0,5-4-239 0 0,-1-1 1 0 0,0 0-1 0 0,13-18 0 0 0,-10 11-85 0 0,50-64-291 0 0,-61 80 625 0 0,0 0 0 0 0,0 0-1 0 0,0-1 1 0 0,0 1 0 0 0,0 0-1 0 0,0 0 1 0 0,0 0 0 0 0,0 0-1 0 0,0 0 1 0 0,0-1 0 0 0,1 1-1 0 0,-1 0 1 0 0,0 0 0 0 0,0 0-1 0 0,0 0 1 0 0,0 0 0 0 0,0 0-1 0 0,0 0 1 0 0,1 0-1 0 0,-1 0 1 0 0,0-1 0 0 0,0 1-1 0 0,0 0 1 0 0,0 0 0 0 0,0 0-1 0 0,1 0 1 0 0,-1 0 0 0 0,0 0-1 0 0,0 0 1 0 0,0 0 0 0 0,0 0-1 0 0,1 0 1 0 0,-1 0 0 0 0,0 0-1 0 0,0 0 1 0 0,0 0 0 0 0,0 0-1 0 0,0 0 1 0 0,1 1 0 0 0,-1-1-1 0 0,0 0 1 0 0,0 0 0 0 0,0 0-1 0 0,0 0 1 0 0,0 0 0 0 0,1 0-1 0 0,-1 0 1 0 0,0 0-1 0 0,0 0 1 0 0,0 1 0 0 0,0-1-1 0 0,0 0 1 0 0,0 0 0 0 0,0 0-1 0 0,0 0 1 0 0,0 0 0 0 0,1 1-1 0 0,-1-1 1 0 0,0 0 0 0 0,0 0-1 0 0,0 0 1 0 0,0 0 0 0 0,0 1-1 0 0,2 19 111 0 0,-3 34 242 0 0,1-45-280 0 0,0 187 1410 0 0,0-8-838 0 0,-1-174-611 0 0,0 0 0 0 0,0 0 1 0 0,-1 0-1 0 0,-1 0 0 0 0,-1-1 0 0 0,-7 20 0 0 0,10-30 0 0 0,0 0-1 0 0,0-1 0 0 0,0 1 0 0 0,0-1 0 0 0,-1 1 0 0 0,1-1 0 0 0,-1 1 0 0 0,0-1 0 0 0,0 0 1 0 0,0 0-1 0 0,0 0 0 0 0,0 0 0 0 0,0 0 0 0 0,-1 0 0 0 0,1-1 0 0 0,-1 1 0 0 0,1-1 0 0 0,-1 1 1 0 0,1-1-1 0 0,-1 0 0 0 0,0 0 0 0 0,1 0 0 0 0,-1-1 0 0 0,0 1 0 0 0,0 0 0 0 0,0-1 0 0 0,0 0 1 0 0,0 0-1 0 0,0 0 0 0 0,1 0 0 0 0,-1 0 0 0 0,0-1 0 0 0,0 1 0 0 0,0-1 0 0 0,0 0 1 0 0,1 0-1 0 0,-5-1 0 0 0,1-1-13 0 0,0 0 1 0 0,-1 0 0 0 0,1 0-1 0 0,0-1 1 0 0,1 0 0 0 0,-1 0-1 0 0,1-1 1 0 0,0 0 0 0 0,0 1-1 0 0,0-2 1 0 0,1 1 0 0 0,-1 0-1 0 0,1-1 1 0 0,1 0 0 0 0,-1 0-1 0 0,1 0 1 0 0,0 0 0 0 0,0-1-1 0 0,-3-12 1 0 0,3 8-19 0 0,1 0 0 0 0,1 1 0 0 0,-1-1 0 0 0,2 0 0 0 0,-1 0 0 0 0,2 1 1 0 0,-1-1-1 0 0,1 0 0 0 0,1 0 0 0 0,0 1 0 0 0,1-1 0 0 0,3-10 0 0 0,0 6-437 0 0,0 1 0 0 0,1-1 0 0 0,0 1 0 0 0,1 0 0 0 0,1 1-1 0 0,0 0 1 0 0,1 1 0 0 0,0-1 0 0 0,23-19 0 0 0,-16 18-1066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50.065"/>
    </inkml:context>
    <inkml:brush xml:id="br0">
      <inkml:brushProperty name="width" value="0.1" units="cm"/>
      <inkml:brushProperty name="height" value="0.1" units="cm"/>
    </inkml:brush>
  </inkml:definitions>
  <inkml:trace contextRef="#ctx0" brushRef="#br0">9 1 13089 0 0,'-1'0'14'0'0,"1"0"-1"0"0,0 0 0 0 0,0 0 1 0 0,-1 0-1 0 0,1 0 1 0 0,0 0-1 0 0,0 0 1 0 0,-1 0-1 0 0,1 0 0 0 0,0 0 1 0 0,0 0-1 0 0,-1 0 1 0 0,1 0-1 0 0,0 0 0 0 0,0 0 1 0 0,-1 0-1 0 0,1 0 1 0 0,0 0-1 0 0,0 0 1 0 0,0 0-1 0 0,-1 1 0 0 0,1-1 1 0 0,0 0-1 0 0,0 0 1 0 0,0 0-1 0 0,0 0 0 0 0,-1 1 1 0 0,1-1-1 0 0,0 0 1 0 0,0 0-1 0 0,0 0 1 0 0,0 1-1 0 0,0-1 0 0 0,-1 0 1 0 0,1 0-1 0 0,0 1 1 0 0,0-1-1 0 0,0 0 1 0 0,0 0-1 0 0,0 0 0 0 0,0 1 1 0 0,0-1-1 0 0,0 0 1 0 0,0 0-1 0 0,0 1 0 0 0,0-1 1 0 0,0 0-1 0 0,0 1 1 0 0,0 4 383 0 0,0-5-479 0 0,1-1-1 0 0,0 1 1 0 0,-1-1 0 0 0,1 1-1 0 0,0-1 1 0 0,0 1 0 0 0,-1 0-1 0 0,1-1 1 0 0,0 1-1 0 0,0 0 1 0 0,0-1 0 0 0,0 1-1 0 0,-1 0 1 0 0,1 0 0 0 0,0 0-1 0 0,0 0 1 0 0,0 0 0 0 0,0 0-1 0 0,0 0 1 0 0,-1 0 0 0 0,1 0-1 0 0,0 0 1 0 0,0 1 0 0 0,0-1-1 0 0,0 0 1 0 0,-1 0 0 0 0,1 1-1 0 0,0-1 1 0 0,0 1-1 0 0,0-1 1 0 0,-1 1 0 0 0,1-1-1 0 0,0 1 1 0 0,-1-1 0 0 0,1 1-1 0 0,0-1 1 0 0,-1 1 0 0 0,1 0-1 0 0,-1 0 1 0 0,1 0 0 0 0,2 3-393 0 0,0-2 143 0 0,-1 1 1 0 0,0-1-1 0 0,0 1 1 0 0,-1 0 0 0 0,1-1-1 0 0,0 1 1 0 0,1 5-1 0 0,5 11-856 0 0</inkml:trace>
  <inkml:trace contextRef="#ctx0" brushRef="#br0" timeOffset="1">99 332 8329 0 0,'0'6'528'0'0,"4"-6"-104"0"0,-2 7 128 0 0,-2-1 128 0 0,0 2 108 0 0,7-1 64 0 0,-5-4 24 0 0,0 5-192 0 0,2 3-140 0 0,0-3-72 0 0,1 2-136 0 0,-1-2-132 0 0,0 4-124 0 0,3-1-280 0 0,-3-1-484 0 0,-10 6-684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52.722"/>
    </inkml:context>
    <inkml:brush xml:id="br0">
      <inkml:brushProperty name="width" value="0.1" units="cm"/>
      <inkml:brushProperty name="height" value="0.1" units="cm"/>
    </inkml:brush>
  </inkml:definitions>
  <inkml:trace contextRef="#ctx0" brushRef="#br0">754 141 7681 0 0,'-1'-1'8'0'0,"1"0"0"0"0,-1 0 0 0 0,0 0 0 0 0,0 0 0 0 0,1-1 0 0 0,-1 1 0 0 0,0 0 0 0 0,1 0 0 0 0,-1-1 0 0 0,1 1 0 0 0,0 0 0 0 0,-1-1 0 0 0,1 1 0 0 0,0 0 0 0 0,0-1 0 0 0,0 1 0 0 0,0 0 0 0 0,0-1 0 0 0,0 1 0 0 0,1-3 0 0 0,-1 2 139 0 0,0-1 0 0 0,0 1 0 0 0,1-1 0 0 0,-1 1 0 0 0,1-1 0 0 0,0 1 1 0 0,0-1-1 0 0,0 1 0 0 0,0-1 0 0 0,2-1 0 0 0,-2 2-15 0 0,1 1 0 0 0,-1 0 0 0 0,0 0 0 0 0,1-1 0 0 0,-1 1 0 0 0,0-1 1 0 0,0 1-1 0 0,0-1 0 0 0,0 1 0 0 0,0-1 0 0 0,-1 0 0 0 0,1 1 0 0 0,0-1 0 0 0,-1 0 0 0 0,1 0 0 0 0,-1 1 1 0 0,0-1-1 0 0,0 0 0 0 0,1-2 0 0 0,-3 2-97 0 0,1 0 1 0 0,0 1 0 0 0,-1-1-1 0 0,1 1 1 0 0,-1 0 0 0 0,1-1-1 0 0,-1 1 1 0 0,1 0-1 0 0,-1 0 1 0 0,0 0 0 0 0,0 0-1 0 0,0 0 1 0 0,1 0-1 0 0,-1 1 1 0 0,0-1 0 0 0,0 1-1 0 0,-4-1 1 0 0,-23-7-33 0 0,-1 1 0 0 0,-1 2 0 0 0,1 1 1 0 0,-1 1-1 0 0,1 2 0 0 0,-39 3 0 0 0,-7 5-42 0 0,-100 23 0 0 0,141-23 5 0 0,-50 18 0 0 0,76-22 30 0 0,1 0 1 0 0,-1 1-1 0 0,1 0 1 0 0,-1 0-1 0 0,1 1 1 0 0,1 0 0 0 0,-1 1-1 0 0,1 0 1 0 0,0 0-1 0 0,0 0 1 0 0,-7 9-1 0 0,12-11 6 0 0,0 0-1 0 0,0 0 0 0 0,0 1 0 0 0,0-1 1 0 0,1 0-1 0 0,0 1 0 0 0,0-1 0 0 0,0 1 0 0 0,0 0 1 0 0,1-1-1 0 0,0 1 0 0 0,0-1 0 0 0,0 1 0 0 0,0 0 1 0 0,1-1-1 0 0,-1 1 0 0 0,1-1 0 0 0,1 1 0 0 0,-1-1 1 0 0,1 1-1 0 0,2 6 0 0 0,6 10 6 0 0,1 0-1 0 0,27 39 1 0 0,-26-43-9 0 0,71 117 1 0 0,-5 4 1 0 0,70 170-1 0 0,-69-107 88 0 0,56 219 1 0 0,-95-257 86 0 0,-8 1 0 0 0,12 171 0 0 0,-11 336 310 0 0,-46 517-240 0 0,10-898-216 0 0,6-207 0 0 0,21 122 1 0 0,-23-193-25 0 0,2-1-1 0 0,-1 0 1 0 0,2 0 0 0 0,-1 0 0 0 0,1-1 0 0 0,1 1 0 0 0,0-1 0 0 0,13 19 0 0 0,-14-24-1 0 0,0 0 0 0 0,1-1 0 0 0,0 1 1 0 0,-1-1-1 0 0,1 0 0 0 0,1-1 0 0 0,-1 1 0 0 0,0-1 1 0 0,1 0-1 0 0,0 0 0 0 0,0-1 0 0 0,0 1 0 0 0,0-2 1 0 0,0 1-1 0 0,0 0 0 0 0,0-1 0 0 0,10 0 0 0 0,13 1 12 0 0,1-1 0 0 0,53-7 0 0 0,60-16 33 0 0,-73 10-50 0 0,484-73-63 0 0,166-27-88 0 0,-9-39-2590 0 0,-595 121 1613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19:53.745"/>
    </inkml:context>
    <inkml:brush xml:id="br0">
      <inkml:brushProperty name="width" value="0.1" units="cm"/>
      <inkml:brushProperty name="height" value="0.1" units="cm"/>
    </inkml:brush>
  </inkml:definitions>
  <inkml:trace contextRef="#ctx0" brushRef="#br0">402 284 6221 0 0,'16'-9'2348'0'0,"177"-21"-1215"0"0,732-29-915 0 0,-674 49-217 0 0,591-28-28 0 0,1243-50 29 0 0,-474 50 197 0 0,1 28-147 0 0,-1252 9-69 0 0,-200 1 27 0 0,717 3-48 0 0,-814-1 28 0 0,200 9 16 0 0,-249-10 1 0 0,43 8 51 0 0,-54-9-49 0 0,0 1 0 0 0,-1-1 0 0 0,1 1 0 0 0,-1 0 0 0 0,1 0 0 0 0,-1 0 0 0 0,1 1 0 0 0,-1-1 0 0 0,0 0 0 0 0,0 1 0 0 0,1-1 0 0 0,-1 1 0 0 0,0 0 0 0 0,-1 0 0 0 0,1 0 1 0 0,0 0-1 0 0,1 3 0 0 0,-2-3 0 0 0,0 0 1 0 0,-1-1-1 0 0,1 1 1 0 0,-1 0-1 0 0,0 0 1 0 0,1 0-1 0 0,-1 0 0 0 0,0 1 1 0 0,0-1-1 0 0,-1 0 1 0 0,1 0-1 0 0,0 0 1 0 0,-1 0-1 0 0,1-1 1 0 0,-1 3-1 0 0,-15 32 143 0 0,8-19-60 0 0,-35 98 370 0 0,6 2 0 0 0,4 1-1 0 0,6 1 1 0 0,-14 139 0 0 0,3 493 505 0 0,70-121-131 0 0,40-4-323 0 0,39 566 751 0 0,-111-1192-1264 0 0,3 26 9 0 0,-2 1-1 0 0,0-1 1 0 0,-2 0-1 0 0,0 0 1 0 0,-9 39 0 0 0,10-64 5 0 0,0 0 1 0 0,-1 0 0 0 0,0 0 0 0 0,1 0 0 0 0,-1 0-1 0 0,0 0 1 0 0,1 0 0 0 0,-1 0 0 0 0,0-1 0 0 0,0 1 0 0 0,0 0-1 0 0,1 0 1 0 0,-1-1 0 0 0,0 1 0 0 0,0 0 0 0 0,0-1-1 0 0,0 1 1 0 0,-1-1 0 0 0,1 1 0 0 0,0-1 0 0 0,0 0 0 0 0,0 1-1 0 0,0-1 1 0 0,0 0 0 0 0,-3 0 0 0 0,-39 0 659 0 0,13-1-415 0 0,-106 2-97 0 0,-97 11-109 0 0,-321 40-117 0 0,525-50 60 0 0,-778 51-102 0 0,288-23 23 0 0,-1336 130-90 0 0,3 44 19 0 0,595-63-17 0 0,1-35-95 0 0,772-84-502 0 0,6-38-1741 0 0,345-3 436 0 0,86 7 734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12.905"/>
    </inkml:context>
    <inkml:brush xml:id="br0">
      <inkml:brushProperty name="width" value="0.1" units="cm"/>
      <inkml:brushProperty name="height" value="0.1" units="cm"/>
    </inkml:brush>
  </inkml:definitions>
  <inkml:trace contextRef="#ctx0" brushRef="#br0">1 39 6721 0 0,'0'0'252'0'0,"26"-21"3628"0"0,-18 4-2340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18.753"/>
    </inkml:context>
    <inkml:brush xml:id="br0">
      <inkml:brushProperty name="width" value="0.1" units="cm"/>
      <inkml:brushProperty name="height" value="0.1" units="cm"/>
    </inkml:brush>
  </inkml:definitions>
  <inkml:trace contextRef="#ctx0" brushRef="#br0">923 41 4756 0 0,'-3'-6'34'0'0,"3"4"1"0"0,0 1-1 0 0,-1-1 1 0 0,1 1 0 0 0,-1-1-1 0 0,1 1 1 0 0,-1-1-1 0 0,0 1 1 0 0,1-1 0 0 0,-1 1-1 0 0,0 0 1 0 0,0 0 0 0 0,0-1-1 0 0,0 1 1 0 0,0 0 0 0 0,-1 0-1 0 0,1 0 1 0 0,0 0 0 0 0,0 0-1 0 0,-1 0 1 0 0,1 1-1 0 0,0-1 1 0 0,-1 0 0 0 0,1 1-1 0 0,-1-1 1 0 0,1 1 0 0 0,-1-1-1 0 0,1 1 1 0 0,-3-1 0 0 0,-41-2 390 0 0,0 2 0 0 0,-71 7 1 0 0,68-1-307 0 0,1 1 0 0 0,0 3 0 0 0,0 2 1 0 0,1 2-1 0 0,0 1 0 0 0,-77 38 0 0 0,27-1 250 0 0,93-49-358 0 0,1 0-1 0 0,-1 0 1 0 0,1 0-1 0 0,-1 0 1 0 0,1 1-1 0 0,0-1 1 0 0,0 0-1 0 0,0 1 1 0 0,0 0-1 0 0,0-1 1 0 0,0 1-1 0 0,1 0 1 0 0,-1 0-1 0 0,0 4 1 0 0,-16 49 372 0 0,14-44-328 0 0,-10 48 87 0 0,2-1 1 0 0,3 2-1 0 0,3-1 0 0 0,2 1 0 0 0,5 65 1 0 0,41 304 1124 0 0,-26-306-856 0 0,-8-55-238 0 0,35 304 466 0 0,-24 0-184 0 0,-46 74 19 0 0,-38-5 494 0 0,23-239-533 0 0,-13 87-438 0 0,34-104 83 0 0,20-184-76 0 0,1 0 1 0 0,0 0-1 0 0,0 1 1 0 0,0-1-1 0 0,0 0 1 0 0,0 0-1 0 0,0 0 1 0 0,0 1-1 0 0,1-1 1 0 0,-1 0-1 0 0,1 0 1 0 0,0 0 0 0 0,-1 0-1 0 0,1 0 1 0 0,0 0-1 0 0,0 0 1 0 0,0 0-1 0 0,3 3 1 0 0,24-22 748 0 0,8-6-647 0 0,1 1-1 0 0,1 2 1 0 0,1 2-1 0 0,1 1 1 0 0,0 2 0 0 0,82-18-1 0 0,260-22-5 0 0,-318 49 77 0 0,-48 4-31 0 0,0 0-1 0 0,-1-1 1 0 0,1-1-1 0 0,16-6 1 0 0,-30 9-51 0 0,-6 18-6299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21.024"/>
    </inkml:context>
    <inkml:brush xml:id="br0">
      <inkml:brushProperty name="width" value="0.1" units="cm"/>
      <inkml:brushProperty name="height" value="0.1" units="cm"/>
    </inkml:brush>
  </inkml:definitions>
  <inkml:trace contextRef="#ctx0" brushRef="#br0">347 265 7325 0 0,'5'-1'60'0'0,"0"-1"1"0"0,0 0-1 0 0,0 0 1 0 0,0 0-1 0 0,-1 0 1 0 0,1-1-1 0 0,4-3 1 0 0,14-7 521 0 0,1 2 34 0 0,75-38 2278 0 0,-85 40-2303 0 0,0 0 0 0 0,0 0 0 0 0,-1-1-1 0 0,18-18 1 0 0,-28 25-503 0 0,-1 1-1 0 0,0-1 0 0 0,0 0 0 0 0,0 1 1 0 0,0-1-1 0 0,0 0 0 0 0,-1 0 0 0 0,1 0 0 0 0,-1-1 1 0 0,0 1-1 0 0,0 0 0 0 0,0-1 0 0 0,0 1 1 0 0,-1 0-1 0 0,1-1 0 0 0,-1 1 0 0 0,0-1 1 0 0,0-5-1 0 0,-1 7-68 0 0,1 0 1 0 0,-1 0-1 0 0,0 0 0 0 0,1 0 1 0 0,-1 0-1 0 0,0 0 0 0 0,0 0 1 0 0,0 0-1 0 0,0 1 0 0 0,0-1 1 0 0,-1 0-1 0 0,1 0 0 0 0,-1 1 1 0 0,1-1-1 0 0,-1 1 1 0 0,1 0-1 0 0,-1-1 0 0 0,0 1 1 0 0,0 0-1 0 0,1 0 0 0 0,-1 0 1 0 0,0 0-1 0 0,0 0 0 0 0,0 1 1 0 0,0-1-1 0 0,0 0 0 0 0,0 1 1 0 0,-1 0-1 0 0,-3-1 1 0 0,-3 1-25 0 0,0 0 1 0 0,-1 0 0 0 0,1 1 0 0 0,0 1 0 0 0,-1-1 0 0 0,1 2 0 0 0,0-1 0 0 0,0 1 0 0 0,0 0 0 0 0,-13 8 0 0 0,-9 6 2 0 0,-40 28-1 0 0,66-42 7 0 0,-52 36 20 0 0,-89 81 1 0 0,121-95-14 0 0,0 0 0 0 0,2 1 0 0 0,1 2 1 0 0,1 0-1 0 0,-22 41 0 0 0,41-65-6 0 0,0 0-1 0 0,0 0 1 0 0,0 0-1 0 0,1 0 0 0 0,-1 0 1 0 0,1 1-1 0 0,0-1 1 0 0,1 0-1 0 0,-1 1 1 0 0,1 8-1 0 0,0-12 0 0 0,0 1 1 0 0,1 0-1 0 0,-1 0 0 0 0,1-1 1 0 0,-1 1-1 0 0,1-1 1 0 0,0 1-1 0 0,-1 0 0 0 0,1-1 1 0 0,0 1-1 0 0,0-1 0 0 0,0 0 1 0 0,0 1-1 0 0,1-1 0 0 0,-1 0 1 0 0,0 1-1 0 0,1-1 0 0 0,-1 0 1 0 0,0 0-1 0 0,1 0 1 0 0,-1 0-1 0 0,1-1 0 0 0,-1 1 1 0 0,1 0-1 0 0,0-1 0 0 0,-1 1 1 0 0,1-1-1 0 0,0 1 0 0 0,0-1 1 0 0,2 0-1 0 0,7 2 11 0 0,1-1 0 0 0,0-1 0 0 0,0 0 1 0 0,0-1-1 0 0,-1 0 0 0 0,22-5 0 0 0,72-24-78 0 0,-86 24 18 0 0,32-13-134 0 0,-29 10-191 0 0,38-10 1 0 0,-98 52 157 0 0,3-7 183 0 0,-94 75 57 0 0,112-87-4 0 0,1 2 0 0 0,1 0 0 0 0,0 1 0 0 0,1 0 0 0 0,-14 24 0 0 0,23-32-4 0 0,0 0 0 0 0,0 0 0 0 0,1 1 0 0 0,0-1 0 0 0,1 1 0 0 0,0 0 0 0 0,-1 11 0 0 0,3-18-6 0 0,1 0 1 0 0,0 0 0 0 0,0 0-1 0 0,0 0 1 0 0,0-1-1 0 0,0 1 1 0 0,1 0 0 0 0,-1 0-1 0 0,1 0 1 0 0,0 0-1 0 0,0 0 1 0 0,0-1 0 0 0,0 1-1 0 0,0 0 1 0 0,1-1-1 0 0,-1 1 1 0 0,1-1 0 0 0,-1 1-1 0 0,1-1 1 0 0,0 0-1 0 0,0 0 1 0 0,0 0 0 0 0,1 0-1 0 0,-1 0 1 0 0,0 0-1 0 0,1 0 1 0 0,-1-1 0 0 0,5 3-1 0 0,1-1 22 0 0,-1 0 0 0 0,1-1 0 0 0,0 0 0 0 0,0 0 0 0 0,0 0 0 0 0,0-1 0 0 0,0-1 0 0 0,1 1 0 0 0,-1-1 0 0 0,0 0-1 0 0,12-3 1 0 0,11-2-38 0 0,50-16 0 0 0,-47 12-137 0 0,4-3-524 0 0,0 0 0 0 0,56-29 0 0 0,-65 26-674 0 0,-1-1 0 0 0,-1-1-1 0 0,41-34 1 0 0,-39 26-262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21.615"/>
    </inkml:context>
    <inkml:brush xml:id="br0">
      <inkml:brushProperty name="width" value="0.1" units="cm"/>
      <inkml:brushProperty name="height" value="0.1" units="cm"/>
    </inkml:brush>
  </inkml:definitions>
  <inkml:trace contextRef="#ctx0" brushRef="#br0">65 77 7005 0 0,'-5'-16'194'0'0,"3"11"78"0"0,1 0 0 0 0,-1 0 0 0 0,1 0 0 0 0,0 0 0 0 0,0-7 0 0 0,14 68 2941 0 0,-8-21-2728 0 0,-1 1 0 0 0,-1 0 1 0 0,-2 0-1 0 0,-2 0 0 0 0,-1 0 0 0 0,-13 63 1 0 0,4-39-286 0 0,-25 72 1 0 0,36-130-198 0 0,-1-1 1 0 0,1 1-1 0 0,-1-1 0 0 0,0 1 1 0 0,1-1-1 0 0,-1 0 0 0 0,0 1 0 0 0,0-1 1 0 0,0 0-1 0 0,0 1 0 0 0,-1 0 1 0 0,-1-4 83 0 0,6-11-4 0 0,-1 2-100 0 0,0 0 0 0 0,-1-1 1 0 0,1-18-1 0 0,1-17-69 0 0,8-19 15 0 0,20-113-15 0 0,-22 145 62 0 0,0 1 0 0 0,2-1 0 0 0,17-35-1 0 0,-25 64 19 0 0,0-1 0 0 0,0 1 0 0 0,0 0 0 0 0,0 0-1 0 0,1 0 1 0 0,0 0 0 0 0,0 1 0 0 0,1-1 0 0 0,7-5-1 0 0,-10 9 6 0 0,-1 0-1 0 0,1 0 0 0 0,-1 0 0 0 0,1 1 1 0 0,-1-1-1 0 0,1 0 0 0 0,0 1 0 0 0,0-1 1 0 0,-1 1-1 0 0,1 0 0 0 0,0 0 0 0 0,-1-1 1 0 0,1 1-1 0 0,0 0 0 0 0,0 1 0 0 0,-1-1 1 0 0,1 0-1 0 0,0 0 0 0 0,0 1 0 0 0,-1-1 1 0 0,1 1-1 0 0,0-1 0 0 0,-1 1 0 0 0,1 0 1 0 0,-1 0-1 0 0,1 0 0 0 0,-1 0 0 0 0,1 0 1 0 0,-1 0-1 0 0,0 0 0 0 0,1 0 0 0 0,-1 0 1 0 0,0 1-1 0 0,0-1 0 0 0,0 0 0 0 0,0 1 0 0 0,2 2 1 0 0,7 12 18 0 0,0 1-1 0 0,0 0 1 0 0,-2 0 0 0 0,0 1 0 0 0,8 27-1 0 0,17 96 350 0 0,-26-104-246 0 0,-2 1-1 0 0,1 50 0 0 0,-6-137-121 0 0,2 1 0 0 0,2-1 0 0 0,2 1 0 0 0,3 1 0 0 0,22-75 0 0 0,-29 116-2 0 0,1-1 1 0 0,0 1-1 0 0,0 0 0 0 0,1 0 1 0 0,5-7-1 0 0,-9 12 2 0 0,1 0 0 0 0,-1 0 0 0 0,1 0 0 0 0,0 0 0 0 0,-1 0 0 0 0,1 0 0 0 0,0 1 0 0 0,0-1 0 0 0,0 0 0 0 0,-1 1 0 0 0,1-1 0 0 0,0 0 0 0 0,0 1 0 0 0,0-1 0 0 0,0 1 0 0 0,0 0 0 0 0,0-1 0 0 0,0 1 0 0 0,0 0 0 0 0,0-1 0 0 0,1 1 0 0 0,-1 0 0 0 0,0 0 0 0 0,0 0 0 0 0,0 0 0 0 0,0 0 0 0 0,0 0 0 0 0,0 0 0 0 0,0 0 0 0 0,0 1 0 0 0,0-1 0 0 0,0 0 0 0 0,0 1 0 0 0,0-1 0 0 0,0 1 0 0 0,0-1 0 0 0,0 1 0 0 0,0-1 0 0 0,0 1 0 0 0,0 0 0 0 0,1 0 0 0 0,9 12-7 0 0,-1 0 0 0 0,0 1 0 0 0,-1 0 0 0 0,0 0 0 0 0,-1 1 0 0 0,12 30 0 0 0,14 27 20 0 0,-30-65-222 0 0,0 0 1 0 0,0-1-1 0 0,0 1 1 0 0,1-1-1 0 0,0 0 1 0 0,1 0 0 0 0,-1 0-1 0 0,13 9 1 0 0,-21-16-1032 0 0,3 1 1173 0 0,0 0 0 0 0,0 0 0 0 0,-1 0 0 0 0,1 0 0 0 0,0 0 0 0 0,0 0 0 0 0,0 0 0 0 0,0 0 0 0 0,-1 0 0 0 0,1 0 0 0 0,0 0 0 0 0,0 0 0 0 0,-1 6-2483 0 0,-3-11 1475 0 0,4 4 971 0 0,-1 1-1 0 0,1 0 1 0 0,0-1-1 0 0,-1 1 1 0 0,1-1-1 0 0,0 1 1 0 0,0 0-1 0 0,-1-1 1 0 0,1 1-1 0 0,0-1 1 0 0,0 1-1 0 0,0-1 0 0 0,0 1 1 0 0,-1-1-1 0 0,1 1 1 0 0,0-1-1 0 0,0 1 1 0 0,0 0-1 0 0,0-1 1 0 0,0 1-1 0 0,0-1 1 0 0,0 1-1 0 0,0-1 1 0 0,0 1-1 0 0,1-1 1 0 0,-1 1-1 0 0,0-1 1 0 0,6-10-909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21.969"/>
    </inkml:context>
    <inkml:brush xml:id="br0">
      <inkml:brushProperty name="width" value="0.1" units="cm"/>
      <inkml:brushProperty name="height" value="0.1" units="cm"/>
    </inkml:brush>
  </inkml:definitions>
  <inkml:trace contextRef="#ctx0" brushRef="#br0">11 237 6281 0 0,'-5'-34'456'0'0,"2"0"0"0"0,1-1 1 0 0,1 1-1 0 0,6-44 0 0 0,-5 77-411 0 0,0 0-1 0 0,0 0 0 0 0,0 0 1 0 0,0 0-1 0 0,0 0 1 0 0,1 0-1 0 0,-1 0 1 0 0,0 0-1 0 0,1 0 0 0 0,-1 0 1 0 0,0 0-1 0 0,1 0 1 0 0,-1 1-1 0 0,1-1 1 0 0,0 0-1 0 0,-1 0 0 0 0,1 0 1 0 0,0 1-1 0 0,-1-1 1 0 0,1 0-1 0 0,0 1 1 0 0,0-1-1 0 0,-1 1 0 0 0,2-2 1 0 0,0 2 6 0 0,-1 0 0 0 0,0 0-1 0 0,0 0 1 0 0,0 0 0 0 0,0 1 0 0 0,1-1 0 0 0,-1 0-1 0 0,0 0 1 0 0,0 1 0 0 0,0-1 0 0 0,0 1 0 0 0,0-1 0 0 0,0 1-1 0 0,0-1 1 0 0,0 1 0 0 0,0-1 0 0 0,1 2 0 0 0,7 6 239 0 0,-1-1 1 0 0,0 1 0 0 0,9 13 0 0 0,-13-16-196 0 0,10 12 270 0 0,-1 1 0 0 0,-1 0 0 0 0,0 1 0 0 0,9 22 0 0 0,-15-29-212 0 0,-1 1 0 0 0,-1 0 1 0 0,0 0-1 0 0,-1 0 0 0 0,0 1 0 0 0,-1-1 0 0 0,0 25 1 0 0,-2-22-71 0 0,-1 0 0 0 0,-1 0 0 0 0,0 1 1 0 0,-1-1-1 0 0,-1 0 0 0 0,-1-1 1 0 0,0 1-1 0 0,-9 17 0 0 0,-10 28 133 0 0,22-56-193 0 0,1 0 0 0 0,0 0 0 0 0,-1 0 1 0 0,2 0-1 0 0,-1 1 0 0 0,1-1 0 0 0,0 0 1 0 0,0 1-1 0 0,0-1 0 0 0,1 6 0 0 0,0-9 1 0 0,0 0 0 0 0,0 0 0 0 0,0-1 0 0 0,1 1 0 0 0,-1-1 0 0 0,0 1-1 0 0,1-1 1 0 0,-1 1 0 0 0,1-1 0 0 0,-1 1 0 0 0,1-1 0 0 0,0 0 0 0 0,-1 0 0 0 0,1 0-1 0 0,0 0 1 0 0,0 0 0 0 0,0-1 0 0 0,0 1 0 0 0,0 0 0 0 0,0-1 0 0 0,0 0-1 0 0,0 1 1 0 0,0-1 0 0 0,4 0 0 0 0,5 1 87 0 0,-1-1 0 0 0,1 0 1 0 0,12-1-1 0 0,24-7-376 0 0,61-18 1 0 0,-80 17-887 0 0,30-13 1 0 0,-27 9-649 0 0,-2 0 198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22.307"/>
    </inkml:context>
    <inkml:brush xml:id="br0">
      <inkml:brushProperty name="width" value="0.1" units="cm"/>
      <inkml:brushProperty name="height" value="0.1" units="cm"/>
    </inkml:brush>
  </inkml:definitions>
  <inkml:trace contextRef="#ctx0" brushRef="#br0">54 864 13273 0 0,'-7'2'34'0'0,"2"1"72"0"0,0-1 0 0 0,0 0-1 0 0,0-1 1 0 0,0 1 0 0 0,0-1 0 0 0,-9 1 0 0 0,14-2-93 0 0,0 0 1 0 0,0 0-1 0 0,0 0 0 0 0,-1 0 0 0 0,1-1 1 0 0,0 1-1 0 0,0 0 0 0 0,0 0 1 0 0,0 0-1 0 0,0 0 0 0 0,-1 0 0 0 0,1-1 1 0 0,0 1-1 0 0,0 0 0 0 0,0 0 1 0 0,0 0-1 0 0,0 0 0 0 0,0-1 0 0 0,0 1 1 0 0,0 0-1 0 0,0 0 0 0 0,0 0 1 0 0,-1 0-1 0 0,1-1 0 0 0,0 1 1 0 0,0 0-1 0 0,0 0 0 0 0,0 0 0 0 0,0-1 1 0 0,1 1-1 0 0,-1 0 0 0 0,0 0 1 0 0,0 0-1 0 0,0-1 0 0 0,0 1 0 0 0,0 0 1 0 0,0 0-1 0 0,0 0 0 0 0,0 0 1 0 0,0-1-1 0 0,0 1 0 0 0,0 0 0 0 0,1 0 1 0 0,-1 0-1 0 0,0 0 0 0 0,0 0 1 0 0,0-1-1 0 0,0 1 0 0 0,0 0 1 0 0,1 0-1 0 0,-1 0 0 0 0,0 0 0 0 0,0 0 1 0 0,0 0-1 0 0,1 0 0 0 0,7-9 220 0 0,11-6 21 0 0,0 2 0 0 0,1 0 1 0 0,1 2-1 0 0,31-14 1 0 0,-16 8-94 0 0,375-143 1735 0 0,-305 123-1316 0 0,909-300 4021 0 0,-397 159-4477 0 0,-405 133-2120 0 0,-200 41 1352 0 0,1 2 1 0 0,0 0-1 0 0,16 0 0 0 0,-29 1 565 0 0,-1 1 1 0 0,1 0-1 0 0,-1 0 1 0 0,1 0-1 0 0,-1 0 1 0 0,1 0 0 0 0,-1 0-1 0 0,1 0 1 0 0,-1 0-1 0 0,1 0 1 0 0,-1 1-1 0 0,1-1 1 0 0,-1 0-1 0 0,1 0 1 0 0,-1 0-1 0 0,1 0 1 0 0,-1 1 0 0 0,0-1-1 0 0,1 0 1 0 0,-1 1-1 0 0,1-1 1 0 0,0 1-1 0 0,-5 9-1701 0 0,-7 3-466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27.266"/>
    </inkml:context>
    <inkml:brush xml:id="br0">
      <inkml:brushProperty name="width" value="0.1" units="cm"/>
      <inkml:brushProperty name="height" value="0.1" units="cm"/>
    </inkml:brush>
  </inkml:definitions>
  <inkml:trace contextRef="#ctx0" brushRef="#br0">31 167 5481 0 0,'0'0'-2'0'0,"-23"2"1355"0"0,23-2-1262 0 0,-1 0 1 0 0,1 0-1 0 0,-1 1 0 0 0,1-1 0 0 0,0 0 1 0 0,-1 0-1 0 0,1 0 0 0 0,0 0 0 0 0,-1 1 1 0 0,1-1-1 0 0,0 0 0 0 0,-1 0 0 0 0,1 1 1 0 0,0-1-1 0 0,-1 0 0 0 0,1 0 0 0 0,0 1 1 0 0,0-1-1 0 0,0 0 0 0 0,-1 1 0 0 0,1-1 1 0 0,0 1-1 0 0,0-1 0 0 0,0 0 0 0 0,0 1 0 0 0,-1-1 1 0 0,1 0-1 0 0,0 1 0 0 0,0-1 0 0 0,0 1 1 0 0,0-1-1 0 0,0 0 0 0 0,0 1 0 0 0,0-1 1 0 0,0 1-1 0 0,0-1 0 0 0,0 0 0 0 0,0 1 1 0 0,1-1-1 0 0,-1 1 0 0 0,0-1 0 0 0,0 0 1 0 0,0 1-1 0 0,0-1 0 0 0,1 0 0 0 0,-1 1 1 0 0,0-1-1 0 0,0 0 0 0 0,1 1 0 0 0,-1-1 0 0 0,0 0 1 0 0,1 1-1 0 0,-1-1 0 0 0,1 0 0 0 0,-1 1 15 0 0,1 0-1 0 0,0-1 0 0 0,0 1 0 0 0,-1-1 0 0 0,1 1 0 0 0,0-1 0 0 0,0 0 1 0 0,0 1-1 0 0,-1-1 0 0 0,1 0 0 0 0,0 0 0 0 0,0 1 0 0 0,0-1 1 0 0,0 0-1 0 0,0 0 0 0 0,0 0 0 0 0,0 0 0 0 0,0 0 0 0 0,-1 0 0 0 0,1 0 1 0 0,0 0-1 0 0,0-1 0 0 0,0 1 0 0 0,0 0 0 0 0,1-1 0 0 0,23-10 382 0 0,-21 9-287 0 0,40-17 3 0 0,0 1 1 0 0,1 3 0 0 0,78-17-1 0 0,143-10-186 0 0,-263 42-13 0 0,660-50-343 0 0,-626 51-422 0 0,-37 0 719 0 0,0-1 0 0 0,0 0 0 0 0,0 0 0 0 0,0 1 0 0 0,0-1 0 0 0,-1 0 0 0 0,1 0 0 0 0,0 0 0 0 0,0 1 0 0 0,0-1 0 0 0,0 0 0 0 0,0 0 0 0 0,0 0 0 0 0,0 1 1 0 0,-1-1-1 0 0,1 0 0 0 0,0 0 0 0 0,0 0 0 0 0,0 0 0 0 0,0 1 0 0 0,-1-1 0 0 0,1 0 0 0 0,0 0 0 0 0,0 0 0 0 0,-1 0 0 0 0,1 0 0 0 0,0 0 0 0 0,0 0 0 0 0,0 0 0 0 0,-1 0 0 0 0,1 0 0 0 0,0 0 0 0 0,0 0 0 0 0,-1 0 0 0 0,1 0 0 0 0,0 0 0 0 0,-20 7-1131 0 0,-3 1-182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27.776"/>
    </inkml:context>
    <inkml:brush xml:id="br0">
      <inkml:brushProperty name="width" value="0.1" units="cm"/>
      <inkml:brushProperty name="height" value="0.1" units="cm"/>
    </inkml:brush>
  </inkml:definitions>
  <inkml:trace contextRef="#ctx0" brushRef="#br0">165 368 6189 0 0,'-18'-4'77'0'0,"11"2"52"0"0,0 0 0 0 0,0 0 0 0 0,0 1 0 0 0,-1 0 0 0 0,-13 0 0 0 0,-4 2 380 0 0,18-1-137 0 0,-1 0 0 0 0,1 0 0 0 0,0 1 0 0 0,-1 0 0 0 0,1 0 0 0 0,-12 4 0 0 0,19-5-350 0 0,0 0-1 0 0,0 0 1 0 0,0 0 0 0 0,0 0 0 0 0,0 0 0 0 0,-1 0-1 0 0,1 1 1 0 0,0-1 0 0 0,0 0 0 0 0,0 0-1 0 0,0 0 1 0 0,0 0 0 0 0,0 0 0 0 0,0 1 0 0 0,0-1-1 0 0,0 0 1 0 0,-1 0 0 0 0,1 0 0 0 0,0 0-1 0 0,0 1 1 0 0,0-1 0 0 0,0 0 0 0 0,0 0-1 0 0,0 0 1 0 0,0 0 0 0 0,0 1 0 0 0,0-1 0 0 0,0 0-1 0 0,0 0 1 0 0,0 0 0 0 0,1 0 0 0 0,-1 1-1 0 0,0-1 1 0 0,0 0 0 0 0,0 0 0 0 0,0 0 0 0 0,0 0-1 0 0,0 0 1 0 0,0 1 0 0 0,0-1 0 0 0,0 0-1 0 0,1 0 1 0 0,-1 0 0 0 0,0 0 0 0 0,0 0-1 0 0,0 0 1 0 0,0 1 0 0 0,0-1 0 0 0,0 0 0 0 0,1 0-1 0 0,-1 0 1 0 0,0 0 0 0 0,0 0 0 0 0,0 0-1 0 0,0 0 1 0 0,1 0 0 0 0,-1 0 0 0 0,0 0 0 0 0,0 0-1 0 0,0 0 1 0 0,1 0 0 0 0,13 5 607 0 0,27-8-149 0 0,0-2 1 0 0,73-17-1 0 0,-60 10-340 0 0,421-90 395 0 0,208-40-425 0 0,-655 137-141 0 0,220-50-744 0 0,-242 53 268 0 0,-1 1-1 0 0,0-1 1 0 0,0 0-1 0 0,0-1 1 0 0,0 1 0 0 0,-1-1-1 0 0,1 0 1 0 0,7-7-1 0 0,-9 9-848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30.681"/>
    </inkml:context>
    <inkml:brush xml:id="br0">
      <inkml:brushProperty name="width" value="0.1" units="cm"/>
      <inkml:brushProperty name="height" value="0.1" units="cm"/>
    </inkml:brush>
  </inkml:definitions>
  <inkml:trace contextRef="#ctx0" brushRef="#br0">1399 1021 3464 0 0,'-5'-1'210'0'0,"1"0"0"0"0,-1 0 0 0 0,1 0 1 0 0,-1 1-1 0 0,0-1 0 0 0,1 1 0 0 0,-7 1 0 0 0,-7-1 880 0 0,8 0-448 0 0,4-1-250 0 0,-1 1 0 0 0,1 0 0 0 0,0 1 0 0 0,0-1 0 0 0,-1 1 0 0 0,-9 3 1 0 0,16-4-367 0 0,0 0 0 0 0,-1 0 1 0 0,1 0-1 0 0,0 0 0 0 0,0 1 1 0 0,-1-1-1 0 0,1 0 0 0 0,0 0 1 0 0,0 0-1 0 0,0 1 0 0 0,-1-1 1 0 0,1 0-1 0 0,0 0 0 0 0,0 1 1 0 0,0-1-1 0 0,-1 0 0 0 0,1 0 1 0 0,0 1-1 0 0,0-1 0 0 0,0 0 1 0 0,0 1-1 0 0,0-1 0 0 0,0 0 1 0 0,0 0-1 0 0,0 1 0 0 0,0-1 1 0 0,0 0-1 0 0,0 1 0 0 0,0-1 1 0 0,0 0-1 0 0,0 1 0 0 0,0-1 1 0 0,0 0-1 0 0,0 0 0 0 0,0 1 1 0 0,0-1-1 0 0,0 0 0 0 0,0 1 1 0 0,1-1-1 0 0,-1 0 0 0 0,0 0 1 0 0,0 1-1 0 0,0-1 0 0 0,0 0 1 0 0,1 0-1 0 0,-1 0 0 0 0,0 1 1 0 0,0-1-1 0 0,1 0 0 0 0,-1 0 1 0 0,0 0-1 0 0,0 1 0 0 0,1-1 1 0 0,-1 0-1 0 0,0 0 0 0 0,1 0 1 0 0,16 9 610 0 0,11-7-254 0 0,0-1 0 0 0,0-1 0 0 0,55-7 0 0 0,-22 1-160 0 0,472-25 1397 0 0,-491 28-1543 0 0,0-2 1 0 0,-1-1-1 0 0,54-16 1 0 0,-115 21 153 0 0,-28 1-147 0 0,43 1-91 0 0,4-1 6 0 0,1 0 0 0 0,0 0 0 0 0,-1-1 0 0 0,1 1 0 0 0,-1 0 0 0 0,1 0 0 0 0,-1 1 0 0 0,1-1-1 0 0,-1 0 1 0 0,1 0 0 0 0,-1 0 0 0 0,1 0 0 0 0,-1 0 0 0 0,1 0 0 0 0,-1 1 0 0 0,1-1 0 0 0,0 0 0 0 0,-1 0 0 0 0,1 1 0 0 0,-1-1 0 0 0,1 0 0 0 0,0 1-1 0 0,-1-1 1 0 0,1 0 0 0 0,0 1 0 0 0,-1-1 0 0 0,1 0 0 0 0,0 1 0 0 0,0-1 0 0 0,-1 1 0 0 0,1 0 0 0 0,0-1-13 0 0,241-5-109 0 0,-161 1 113 0 0,804-50 6 0 0,-5-43 314 0 0,-800 85-226 0 0,36-4 343 0 0,162-44 0 0 0,-271 58-374 0 0,2 0 77 0 0,1 0 1 0 0,-1-1 0 0 0,0 0-1 0 0,0 0 1 0 0,0-1-1 0 0,0 0 1 0 0,-1 0 0 0 0,0-1-1 0 0,11-8 1 0 0,-18 13-116 0 0,0-1 1 0 0,1 1-1 0 0,-1 0 1 0 0,0 0-1 0 0,1-1 1 0 0,-1 1-1 0 0,0 0 1 0 0,1-1-1 0 0,-1 1 1 0 0,0 0-1 0 0,0-1 1 0 0,1 1-1 0 0,-1-1 1 0 0,0 1-1 0 0,0 0 1 0 0,0-1-1 0 0,0 1 1 0 0,0-1-1 0 0,0 1 1 0 0,0-1-1 0 0,1 1 1 0 0,-1 0-1 0 0,0-1 1 0 0,0 1-1 0 0,-1-1 1 0 0,1 1-1 0 0,0-1 1 0 0,0 1-1 0 0,0 0 1 0 0,0-1-1 0 0,0 1 1 0 0,0-1-1 0 0,0 1 1 0 0,-1 0-1 0 0,1-1 1 0 0,0 1-1 0 0,0-1 1 0 0,-1 1-1 0 0,1 0 1 0 0,0-1-1 0 0,-1 1 1 0 0,1 0-1 0 0,0 0 1 0 0,-1-1-1 0 0,1 1 1 0 0,0 0-1 0 0,-1 0 1 0 0,1-1-1 0 0,0 1 1 0 0,-1 0-1 0 0,-27-7 62 0 0,13 3-58 0 0,14 2-9 0 0,-1-1 0 0 0,1 0-1 0 0,-1 0 1 0 0,1 0 0 0 0,0 0 0 0 0,0 0-1 0 0,1 0 1 0 0,-1 0 0 0 0,0 0 0 0 0,1-1-1 0 0,0 1 1 0 0,0 0 0 0 0,0-6 0 0 0,-2-19 30 0 0,-8-19-67 0 0,3 0 1 0 0,1 0-1 0 0,2-72 1 0 0,1 31 13 0 0,3 86 14 0 0,-1-26-20 0 0,-2 0-1 0 0,0 0 1 0 0,-8-29-1 0 0,9 53 24 0 0,1-1-1 0 0,-2 1 0 0 0,1 0 1 0 0,0 0-1 0 0,-1 0 0 0 0,0 0 1 0 0,0 0-1 0 0,0 1 0 0 0,0-1 1 0 0,0 1-1 0 0,-1 0 0 0 0,0 0 0 0 0,1 0 1 0 0,-1 0-1 0 0,0 1 0 0 0,-1-1 1 0 0,1 1-1 0 0,0 0 0 0 0,-1 1 1 0 0,1-1-1 0 0,-1 1 0 0 0,-4-2 1 0 0,-13-1-3 0 0,0 0 0 0 0,1 1 1 0 0,-31 0-1 0 0,45 3 2 0 0,-124 1 19 0 0,-178 25 1 0 0,130-9-60 0 0,-1312 74-501 0 0,960-64 213 0 0,-1042 41 125 0 0,1333-71 68 0 0,236 3 110 0 0,-1 0 1 0 0,1 1-1 0 0,0-1 1 0 0,0 1 0 0 0,0 0-1 0 0,0 1 1 0 0,0-1-1 0 0,0 1 1 0 0,0-1-1 0 0,0 1 1 0 0,0 0 0 0 0,1 1-1 0 0,-1-1 1 0 0,-5 5-1 0 0,8-6 20 0 0,1 0 0 0 0,-1 0-1 0 0,1 0 1 0 0,-1 0-1 0 0,1 0 1 0 0,0 1 0 0 0,-1-1-1 0 0,1 0 1 0 0,0 0-1 0 0,0 0 1 0 0,-1 0 0 0 0,1 0-1 0 0,0 0 1 0 0,0 1-1 0 0,0-1 1 0 0,1 0 0 0 0,-1 2-1 0 0,7 27 1 0 0,-3-13-3 0 0,36 317 103 0 0,-30-268-93 0 0,-4 0 0 0 0,-2 0 0 0 0,-11 127 0 0 0,-25 51-10 0 0,11-96 29 0 0,20-141-30 0 0,0 1 0 0 0,1-1 0 0 0,0 1-1 0 0,0-1 1 0 0,1 0 0 0 0,0 1 0 0 0,3 11 0 0 0,-4-17 7 0 0,1 0 1 0 0,-1 0-1 0 0,1-1 0 0 0,0 1 0 0 0,0-1 1 0 0,-1 1-1 0 0,1 0 0 0 0,0-1 1 0 0,1 0-1 0 0,-1 1 0 0 0,0-1 1 0 0,0 0-1 0 0,0 1 0 0 0,1-1 1 0 0,-1 0-1 0 0,1 0 0 0 0,-1 0 1 0 0,1 0-1 0 0,-1 0 0 0 0,1-1 1 0 0,0 1-1 0 0,-1 0 0 0 0,1-1 1 0 0,0 1-1 0 0,0-1 0 0 0,-1 0 1 0 0,1 1-1 0 0,0-1 0 0 0,0 0 1 0 0,0 0-1 0 0,-1 0 0 0 0,1 0 1 0 0,0 0-1 0 0,0-1 0 0 0,0 1 1 0 0,2-2-1 0 0,198-59 61 0 0,-24 5-82 0 0,320-37-113 0 0,4 43 181 0 0,605 2 192 0 0,-2 62-129 0 0,-870-7-85 0 0,595 9 26 0 0,-714-17 116 0 0,176-23 1 0 0,-292 24-163 0 0,37-8 235 0 0,-36 8-209 0 0,1-1 0 0 0,-1 1 0 0 0,0 0-1 0 0,0-1 1 0 0,1 1 0 0 0,-1-1 0 0 0,0 1-1 0 0,0-1 1 0 0,0 1 0 0 0,0-1 0 0 0,0 0-1 0 0,0 0 1 0 0,0 0 0 0 0,0 1 0 0 0,0-1-1 0 0,0 0 1 0 0,0 0 0 0 0,0 0 0 0 0,0 0-1 0 0,-1-1 1 0 0,1 1 0 0 0,0 0 0 0 0,-1 0-1 0 0,1-2 1 0 0,-1 2-4 0 0,0 0 0 0 0,-1-1 0 0 0,1 1 0 0 0,-1 0-1 0 0,1 0 1 0 0,-1 0 0 0 0,0-1 0 0 0,0 1 0 0 0,1 0 0 0 0,-1 0 0 0 0,0 0-1 0 0,0 0 1 0 0,0 0 0 0 0,0 0 0 0 0,-2-1 0 0 0,-20-14 43 0 0,15 11-67 0 0,-18-14-27 0 0,6 6 41 0 0,-34-29 0 0 0,50 38-17 0 0,0 0-1 0 0,1 0 0 0 0,-1 0 0 0 0,1 0 1 0 0,0-1-1 0 0,0 1 0 0 0,0-1 1 0 0,0 0-1 0 0,1 0 0 0 0,0 0 0 0 0,0 0 1 0 0,0 0-1 0 0,-2-10 0 0 0,5 7 0 0 0,-1 0-1 0 0,1 1 1 0 0,0-1-1 0 0,0 0 1 0 0,1 0-1 0 0,0 1 1 0 0,4-9-1 0 0,4-18 2 0 0,8-71 5 0 0,8-182 0 0 0,-19 178-32 0 0,11-62 24 0 0,-17 163 3 0 0,0 1-1 0 0,0-1 0 0 0,-1 1 0 0 0,0-1 0 0 0,0 0 0 0 0,0 1 0 0 0,-1-1 0 0 0,-1 0 0 0 0,1 1 1 0 0,-1-1-1 0 0,0 1 0 0 0,-5-9 0 0 0,4 11 1 0 0,-1 0-1 0 0,0 0 1 0 0,0 0 0 0 0,0 0-1 0 0,-1 1 1 0 0,0 0 0 0 0,0 0 0 0 0,0 0-1 0 0,0 1 1 0 0,-1-1 0 0 0,1 1 0 0 0,-1 1-1 0 0,0-1 1 0 0,1 1 0 0 0,-1 0 0 0 0,-1 0-1 0 0,-9-2 1 0 0,-12 0-2 0 0,1 1 1 0 0,-51 1-1 0 0,46 2-4 0 0,-939 21 83 0 0,697-10-105 0 0,-772 46-6 0 0,-1 21-142 0 0,961-71 136 0 0,19-2 14 0 0,-364 26-114 0 0,0-22 111 0 0,425-9 28 0 0,-14 0-5 0 0,0-1 1 0 0,0 0 0 0 0,0-2 0 0 0,-24-6-1 0 0,28 2-16 0 0,14 6 2 0 0,0 0-1 0 0,1 0 0 0 0,-1 0 1 0 0,0 0-1 0 0,0 0 0 0 0,0 0 1 0 0,0 1-1 0 0,-1-1 0 0 0,-3 0 0 0 0,-7 0-59 0 0,-1 1-1 0 0,0 1 1 0 0,-23 3-1 0 0,32-4 78 0 0,1 1 0 0 0,-1 0 1 0 0,1 0-1 0 0,0 1 0 0 0,0-1 0 0 0,-1 1 0 0 0,1 0 0 0 0,0 0 0 0 0,1 1 1 0 0,-1-1-1 0 0,0 1 0 0 0,1 0 0 0 0,-1-1 0 0 0,1 2 0 0 0,-4 4 0 0 0,5-4-2 0 0,1 0-1 0 0,-1 0 0 0 0,1 0 0 0 0,0 0 1 0 0,1 0-1 0 0,-1 1 0 0 0,1-1 1 0 0,-1 0-1 0 0,1 1 0 0 0,1-1 0 0 0,0 5 1 0 0,-1 5 8 0 0,3 26 9 0 0,1-1 0 0 0,2 0 0 0 0,17 60 0 0 0,-12-52 4 0 0,11 81 0 0 0,-18-83-13 0 0,-3 1-1 0 0,-2-1 1 0 0,-2 0-1 0 0,-1 0 1 0 0,-3-1-1 0 0,-19 71 0 0 0,-33 84 23 0 0,58-198-29 0 0,-3 10-17 0 0,0 1 1 0 0,1-1 0 0 0,0 1 0 0 0,1-1-1 0 0,0 1 1 0 0,1 0 0 0 0,0 14-1 0 0,2-25 2 0 0,-1 0 0 0 0,0 0 0 0 0,1 0 0 0 0,-1 0 0 0 0,1 0 0 0 0,-1 0 0 0 0,1 0 0 0 0,-1 0 0 0 0,1 0-1 0 0,0 0 1 0 0,-1 0 0 0 0,1-1 0 0 0,0 1 0 0 0,0 0 0 0 0,-1-1 0 0 0,1 1 0 0 0,0 0 0 0 0,0-1 0 0 0,0 1-1 0 0,0-1 1 0 0,0 1 0 0 0,0-1 0 0 0,0 0 0 0 0,0 1 0 0 0,0-1 0 0 0,0 0 0 0 0,0 0 0 0 0,0 0 0 0 0,2 0 0 0 0,39-1-70 0 0,-30-1 80 0 0,453-16-274 0 0,-130 13 280 0 0,1039-35 114 0 0,-708 6-55 0 0,317-19-38 0 0,-729 40-15 0 0,-226 10 25 0 0,-28 3-28 0 0,0 0-1 0 0,-1 0 1 0 0,1 0-1 0 0,0 0 0 0 0,0 0 1 0 0,0 0-1 0 0,0 0 1 0 0,0 0-1 0 0,0 0 0 0 0,0 0 1 0 0,0 0-1 0 0,0 0 0 0 0,0 0 1 0 0,0 0-1 0 0,0 0 1 0 0,0 0-1 0 0,0 0 0 0 0,0 0 1 0 0,0 0-1 0 0,0 0 1 0 0,0 0-1 0 0,0 0 0 0 0,0 0 1 0 0,0 0-1 0 0,0 0 1 0 0,0 0-1 0 0,-1 0 0 0 0,1-1 1 0 0,0 1-1 0 0,0 0 1 0 0,0 0-1 0 0,0 0 0 0 0,0 0 1 0 0,0 0-1 0 0,0 0 1 0 0,0 0-1 0 0,0 0 0 0 0,0 0 1 0 0,0 0-1 0 0,0 0 1 0 0,0 0-1 0 0,0 0 0 0 0,0 0 1 0 0,0 0-1 0 0,1 0 1 0 0,-1-1-1 0 0,-17 0 8 0 0,6 0-6 0 0,0 1-1 0 0,0-1 1 0 0,0-1-1 0 0,1 0 1 0 0,-1-1 0 0 0,1 0-1 0 0,-1 0 1 0 0,1-1-1 0 0,-11-6 1 0 0,19 9-2 0 0,1 0 1 0 0,0 0 0 0 0,0 0 0 0 0,0 0 0 0 0,-1-1 0 0 0,1 1-1 0 0,0 0 1 0 0,1-1 0 0 0,-1 1 0 0 0,0-1 0 0 0,0 1-1 0 0,1-1 1 0 0,-1 1 0 0 0,0-1 0 0 0,1 0 0 0 0,0 1-1 0 0,-1-1 1 0 0,1 0 0 0 0,0 1 0 0 0,0-1 0 0 0,0 0-1 0 0,0 1 1 0 0,0-1 0 0 0,0 0 0 0 0,0 1 0 0 0,1-1-1 0 0,-1 1 1 0 0,1-1 0 0 0,-1 0 0 0 0,1 1 0 0 0,1-3-1 0 0,2-5 8 0 0,0-1 0 0 0,1 1 0 0 0,10-15 0 0 0,-13 21-7 0 0,48-67 2 0 0,21-34 6 0 0,-61 88-9 0 0,-1-1 0 0 0,-1-1 0 0 0,-1 1 0 0 0,9-32 0 0 0,105-421 27 0 0,-114 445 38 0 0,-4 17-25 0 0,-1 1-1 0 0,0-1 1 0 0,0 0 0 0 0,0 0-1 0 0,-1 0 1 0 0,0 0-1 0 0,-1 0 1 0 0,0 0 0 0 0,-1-14-1 0 0,0 20-31 0 0,0 0-1 0 0,0 1 1 0 0,0-1-1 0 0,0 1 1 0 0,0-1-1 0 0,-1 1 1 0 0,1-1-1 0 0,0 1 0 0 0,-1 0 1 0 0,1 0-1 0 0,-1-1 1 0 0,1 1-1 0 0,-1 0 1 0 0,0 0-1 0 0,1 1 1 0 0,-1-1-1 0 0,0 0 1 0 0,0 1-1 0 0,0-1 0 0 0,1 1 1 0 0,-1-1-1 0 0,0 1 1 0 0,0 0-1 0 0,0 0 1 0 0,-3 0-1 0 0,-6-1-8 0 0,0 1 0 0 0,-22 3 0 0 0,-7 3-2 0 0,-414 38 51 0 0,-713-19-260 0 0,-2 36-1566 0 0,514-22-3013 0 0,525-30 3099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49.559"/>
    </inkml:context>
    <inkml:brush xml:id="br0">
      <inkml:brushProperty name="width" value="0.1" units="cm"/>
      <inkml:brushProperty name="height" value="0.1" units="cm"/>
    </inkml:brush>
  </inkml:definitions>
  <inkml:trace contextRef="#ctx0" brushRef="#br0">16 138 8001 0 0,'-4'-12'275'0'0,"0"-1"-1"0"0,2 1 1 0 0,-3-18 0 0 0,5 26-115 0 0,0 0 1 0 0,-1 1-1 0 0,2-1 0 0 0,-1 0 1 0 0,0 1-1 0 0,1-1 1 0 0,-1 0-1 0 0,1 1 0 0 0,0-1 1 0 0,0 0-1 0 0,0 1 0 0 0,1 0 1 0 0,0-1-1 0 0,-1 1 1 0 0,1 0-1 0 0,2-4 0 0 0,-3 7-126 0 0,-1-1-1 0 0,1 1 0 0 0,-1-1 0 0 0,1 1 0 0 0,-1-1 0 0 0,1 1 1 0 0,-1-1-1 0 0,1 1 0 0 0,-1 0 0 0 0,1-1 0 0 0,0 1 1 0 0,-1 0-1 0 0,1-1 0 0 0,0 1 0 0 0,-1 0 0 0 0,1 0 0 0 0,0 0 1 0 0,-1 0-1 0 0,1 0 0 0 0,0-1 0 0 0,0 1 0 0 0,-1 0 0 0 0,1 0 1 0 0,0 1-1 0 0,-1-1 0 0 0,1 0 0 0 0,0 0 0 0 0,-1 0 0 0 0,2 1 1 0 0,0 0 19 0 0,0 0 1 0 0,0 0-1 0 0,0 1 1 0 0,-1-1-1 0 0,1 1 1 0 0,-1-1-1 0 0,1 1 0 0 0,-1 0 1 0 0,3 3-1 0 0,2 4 150 0 0,-1 1 0 0 0,8 18 0 0 0,-2 2 232 0 0,-2 1 0 0 0,-1 0 1 0 0,5 35-1 0 0,5 99 911 0 0,-15-130-1120 0 0,57 685 2472 0 0,-38-358-2548 0 0,-32-1-1453 0 0,9-330 161 0 0,1-21-3054 0 0,-9-31 1367 0 0,7 12 2620 0 0,0 0-1 0 0,0 0 1 0 0,1 0 0 0 0,0-1 0 0 0,1-12 0 0 0,36 27 2230 0 0,55 5-633 0 0,174-6-1 0 0,-167-6-997 0 0,327-1 620 0 0,689 4 173 0 0,418 56-572 0 0,1 33 91 0 0,-1469-86-663 0 0,1469 52 1119 0 0,-1499-56-1134 0 0,35 1-22 0 0,0-3-1 0 0,73-12 1 0 0,-137 13-55 0 0,0 0 0 0 0,-1 0-1 0 0,1 0 1 0 0,0-1 0 0 0,0 0 0 0 0,0 0 0 0 0,7-4-1 0 0,-12 5 23 0 0,1 1-1 0 0,0-1 0 0 0,0 1 1 0 0,-1-1-1 0 0,1 0 0 0 0,-1 1 1 0 0,1-1-1 0 0,-1 0 0 0 0,1 0 1 0 0,-1 1-1 0 0,1-1 0 0 0,-1 0 1 0 0,1 0-1 0 0,-1 0 0 0 0,0 1 0 0 0,0-1 1 0 0,1 0-1 0 0,-1 0 0 0 0,0-1 1 0 0,0 1-35 0 0,0-1 0 0 0,-1 0 0 0 0,1 1 0 0 0,0-1 1 0 0,-1 1-1 0 0,0 0 0 0 0,1-1 0 0 0,-1 1 0 0 0,0-1 0 0 0,1 1 1 0 0,-1 0-1 0 0,0-1 0 0 0,0 1 0 0 0,-2-2 0 0 0,-9-7-524 0 0,0 0 0 0 0,0 0 0 0 0,-1 1 0 0 0,0 1 0 0 0,-1 1 0 0 0,-27-12 0 0 0,21 9 24 0 0,-59-24-1497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0.164"/>
    </inkml:context>
    <inkml:brush xml:id="br0">
      <inkml:brushProperty name="width" value="0.1" units="cm"/>
      <inkml:brushProperty name="height" value="0.1" units="cm"/>
    </inkml:brush>
  </inkml:definitions>
  <inkml:trace contextRef="#ctx0" brushRef="#br0">239 145 5881 0 0,'-214'-58'1042'0'0,"199"53"-806"0"0,15 5-218 0 0,-1 0 1 0 0,1 0-1 0 0,-1 0 1 0 0,1 0-1 0 0,-1 0 1 0 0,1 0-1 0 0,-1-1 1 0 0,1 1-1 0 0,0 0 1 0 0,-1 0-1 0 0,1 0 1 0 0,-1-1-1 0 0,1 1 1 0 0,0 0-1 0 0,-1-1 1 0 0,1 1-1 0 0,-1 0 1 0 0,1-1-1 0 0,0 1 1 0 0,0 0-1 0 0,-1-1 1 0 0,1 1-1 0 0,0-1 0 0 0,0 1 1 0 0,-1-1-1 0 0,8-6 341 0 0,20-2 71 0 0,45-7 512 0 0,144-13-1 0 0,79 17 49 0 0,-216 10-757 0 0,1553 22 1310 0 0,0 76-1566 0 0,-1068-56-4 0 0,377 24 234 0 0,-2-35 974 0 0,-900-29-1075 0 0,38 1 433 0 0,137-17 0 0 0,-210 15-450 0 0,0 1 1 0 0,0-1 0 0 0,0-1-1 0 0,0 1 1 0 0,0 0-1 0 0,7-4 1 0 0,-11 4-68 0 0,1 1 0 0 0,0 0 1 0 0,-1-1-1 0 0,1 1 0 0 0,-1-1 0 0 0,1 1 1 0 0,-1-1-1 0 0,1 1 0 0 0,-1-1 0 0 0,0 0 1 0 0,1 1-1 0 0,-1-1 0 0 0,0 1 0 0 0,1-1 0 0 0,-1 0 1 0 0,0 1-1 0 0,1-1 0 0 0,-1 0 0 0 0,0 1 1 0 0,0-1-1 0 0,0 0 0 0 0,0 1 0 0 0,0-1 0 0 0,0 0 1 0 0,0 0-1 0 0,0 1 0 0 0,0-1 0 0 0,0 0 1 0 0,0 1-1 0 0,0-1 0 0 0,-1 0 0 0 0,1 1 1 0 0,0-1-1 0 0,0 0 0 0 0,-1 1 0 0 0,1-1 0 0 0,0 1 1 0 0,-1-1-1 0 0,1 0 0 0 0,-1 1 0 0 0,1-1 1 0 0,-1 1-1 0 0,1-1 0 0 0,-1 1 0 0 0,1-1 0 0 0,-1 1 1 0 0,0-1-1 0 0,-3-3 3 0 0,-1 0 0 0 0,1 0 0 0 0,0 0 0 0 0,-1 1 0 0 0,0 0 0 0 0,0 0-1 0 0,0 0 1 0 0,0 0 0 0 0,0 1 0 0 0,0 0 0 0 0,-1 0 0 0 0,1 0 0 0 0,-1 1 0 0 0,0 0 0 0 0,1 0 0 0 0,-1 0 0 0 0,0 1 0 0 0,0-1 0 0 0,1 1 0 0 0,-1 1-1 0 0,0-1 1 0 0,1 1 0 0 0,-1 0 0 0 0,0 1 0 0 0,1-1 0 0 0,-1 1 0 0 0,1 0 0 0 0,0 0 0 0 0,-1 1 0 0 0,1 0 0 0 0,0-1 0 0 0,0 2 0 0 0,1-1 0 0 0,-1 1-1 0 0,1-1 1 0 0,0 1 0 0 0,0 0 0 0 0,0 1 0 0 0,0-1 0 0 0,1 1 0 0 0,0 0 0 0 0,-1 0 0 0 0,2 0 0 0 0,-1 0 0 0 0,-3 10 0 0 0,-10 31 234 0 0,3 1 1 0 0,1 0-1 0 0,3 0 1 0 0,-4 50 0 0 0,0 197 871 0 0,10-196-673 0 0,-2 272 1168 0 0,-4 103-731 0 0,8-457-888 0 0,-8 116 122 0 0,6-111-165 0 0,-1-1 1 0 0,0 0-1 0 0,-1-1 1 0 0,-12 27-1 0 0,17-45-10 0 0,-8 15-115 0 0,8-16-31 0 0,0 1 0 0 0,0-1 1 0 0,0 1-1 0 0,-1-1 0 0 0,1 1 0 0 0,0-1 0 0 0,0 1 0 0 0,-1-1 0 0 0,1 0 0 0 0,-6 5-2303 0 0,6-5 2304 0 0,-1 0-1 0 0,0 0 0 0 0,-4-2-2121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4.440"/>
    </inkml:context>
    <inkml:brush xml:id="br0">
      <inkml:brushProperty name="width" value="0.1" units="cm"/>
      <inkml:brushProperty name="height" value="0.1" units="cm"/>
    </inkml:brush>
  </inkml:definitions>
  <inkml:trace contextRef="#ctx0" brushRef="#br0">20299 378 5300 0 0,'-53'-12'314'0'0,"16"2"-82"0"0,-294-43 558 0 0,163 21-385 0 0,-29-4-392 0 0,-453-7 176 0 0,244 21 17 0 0,-380-22-308 0 0,584 35 98 0 0,-1141-34-40 0 0,1138 40-23 0 0,-1135-1 228 0 0,60 41-52 0 0,2-39-136 0 0,735-4 117 0 0,-1092-35-104 0 0,1229 24 196 0 0,-913-20-64 0 0,-283 59-64 0 0,-274 83-114 0 0,745 29 42 0 0,917-100 5 0 0,-500 87 121 0 0,438-63-142 0 0,-411 145-1 0 0,618-178 36 0 0,-547 224 18 0 0,491-189-29 0 0,6-4 25 0 0,-122 79 1 0 0,184-93-2 0 0,-104 97 1 0 0,137-115-18 0 0,0 0 1 0 0,2 2 0 0 0,1 1-1 0 0,1 0 1 0 0,1 1 0 0 0,-19 39-1 0 0,27-43-2 0 0,1 0 0 0 0,0 1 0 0 0,2 0 0 0 0,1 1 0 0 0,1 0 0 0 0,2 0 0 0 0,0 0 0 0 0,0 43 0 0 0,5-33 9 0 0,1 0-1 0 0,1 0 1 0 0,12 48 0 0 0,-10-65-5 0 0,0 0 1 0 0,1-1-1 0 0,1 1 0 0 0,1-1 0 0 0,1-1 1 0 0,0 0-1 0 0,1 0 0 0 0,13 15 0 0 0,5 1-12 0 0,3-1 0 0 0,0-2-1 0 0,2-1 1 0 0,1-2-1 0 0,59 37 1 0 0,203 96-33 0 0,-225-124 44 0 0,79 35 27 0 0,3-7-1 0 0,164 46 0 0 0,198 87 63 0 0,-284-100-58 0 0,282 77-1 0 0,697 154 32 0 0,12-83-64 0 0,-758-161 23 0 0,984 131 177 0 0,-264-100-216 0 0,-743-75 24 0 0,-150-13 14 0 0,1221 125 51 0 0,-1049-109 60 0 0,-114-13-43 0 0,121 54-95 0 0,-290-47-18 0 0,314 58 46 0 0,206 41 589 0 0,-6 28-313 0 0,29 69 111 0 0,-586-182-418 0 0,-2 6 0 0 0,-2 5 0 0 0,128 83 0 0 0,268 218-122 0 0,-261-178 201 0 0,-69-77 14 0 0,-81-46-28 0 0,6-1 2 0 0,43 26 30 0 0,-2 6-51 0 0,3-8 0 0 0,5-7 0 0 0,352 108 0 0 0,-184-96 37 0 0,502 65 0 0 0,362-46-129 0 0,-952-94 112 0 0,783 35 76 0 0,0-70-85 0 0,-296-60 61 0 0,-13-72 479 0 0,-606 117-321 0 0,-2-6 0 0 0,-1-4 0 0 0,-2-6-1 0 0,149-89 1 0 0,-96 32-113 0 0,-4-6 1 0 0,160-147-1 0 0,-276 217-144 0 0,-3-3 0 0 0,-1-1-1 0 0,-2-3 1 0 0,-3-1 0 0 0,-2-2 0 0 0,-3-2-1 0 0,52-110 1 0 0,-53 83 16 0 0,-4-1 1 0 0,30-137-1 0 0,-37 98-14 0 0,10-156-1 0 0,-23-131-34 0 0,-21 3-35 0 0,11 402 60 0 0,-6-110-8 0 0,-35-193 1 0 0,26 237 7 0 0,-4 0 1 0 0,-2 2 0 0 0,-58-125 0 0 0,41 123-5 0 0,-3 1 1 0 0,-3 2-1 0 0,-60-71 1 0 0,-172-172-26 0 0,151 177 7 0 0,-22-47 4 0 0,-22-23 14 0 0,92 128-23 0 0,-3 3 1 0 0,-174-121-1 0 0,106 100-314 0 0,-170-78 0 0 0,-208-78-164 0 0,-14 33 470 0 0,186 108 63 0 0,-17-6-296 0 0,-12-28-444 0 0,-47-17 385 0 0,-7 28 397 0 0,354 110-73 0 0,-71-15 11 0 0,130 33 8 0 0,17 5-273 0 0,11 4-485 0 0,11-3-897 0 0,-8-1 788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0.955"/>
    </inkml:context>
    <inkml:brush xml:id="br0">
      <inkml:brushProperty name="width" value="0.1" units="cm"/>
      <inkml:brushProperty name="height" value="0.1" units="cm"/>
    </inkml:brush>
  </inkml:definitions>
  <inkml:trace contextRef="#ctx0" brushRef="#br0">69 487 9977 0 0,'-6'-19'446'0'0,"-1"0"920"0"0,12 71 1053 0 0,-4-41-2393 0 0,1 14 38 0 0,1 0 0 0 0,7 26-1 0 0,-8-44-57 0 0,-2 1-1 0 0,1 0 0 0 0,-1 0 0 0 0,0 0 1 0 0,0 0-1 0 0,-1 0 0 0 0,0 0 1 0 0,-1-1-1 0 0,0 1 0 0 0,0 0 0 0 0,-3 7 1 0 0,1-1 8 0 0,3-13-11 0 0,1 0 0 0 0,0 0 0 0 0,0 0 0 0 0,-1 1 1 0 0,1-1-1 0 0,-1 0 0 0 0,1 0 0 0 0,-1 0 0 0 0,0 0 0 0 0,1 0 0 0 0,-1 0 0 0 0,0-1 0 0 0,1 1 0 0 0,-1 0 0 0 0,0 0 0 0 0,0 0 0 0 0,0-1 0 0 0,0 1 0 0 0,-2 1 0 0 0,2-2 3 0 0,0 0 0 0 0,0 0 0 0 0,0 0 1 0 0,0 0-1 0 0,0 1 0 0 0,1-2 0 0 0,-1 1 0 0 0,0 0 0 0 0,0 0 0 0 0,0 0 0 0 0,0 0 1 0 0,0-1-1 0 0,0 1 0 0 0,0 0 0 0 0,0-1 0 0 0,0 1 0 0 0,1-1 0 0 0,-1 1 0 0 0,-1-1 1 0 0,0-1 3 0 0,0 0 1 0 0,0 1-1 0 0,-1-1 1 0 0,2 0 0 0 0,-1-1-1 0 0,0 1 1 0 0,0 0 0 0 0,1 0-1 0 0,-1-1 1 0 0,1 1 0 0 0,-1-1-1 0 0,1 0 1 0 0,0 1-1 0 0,-1-4 1 0 0,1-16-1 0 0,0 0 1 0 0,1 0-1 0 0,1 1 0 0 0,1-1 1 0 0,2 0-1 0 0,8-33 1 0 0,5-35-12 0 0,-13 56 3 0 0,1-18-21 0 0,2 2-1 0 0,3-1 1 0 0,16-51 0 0 0,-23 94 32 0 0,1 0 0 0 0,-1-1 1 0 0,1 2-1 0 0,0-1 0 0 0,1 0 0 0 0,0 1 0 0 0,0 0 0 0 0,1 0 0 0 0,0 1 0 0 0,0-1 0 0 0,0 1 0 0 0,1 0 0 0 0,0 1 0 0 0,0 0 0 0 0,0 0 0 0 0,1 0 0 0 0,10-4 0 0 0,-7 5 16 0 0,0 0-1 0 0,0 1 1 0 0,0 1-1 0 0,0 0 1 0 0,1 0-1 0 0,-1 1 1 0 0,1 0-1 0 0,-1 1 1 0 0,1 0-1 0 0,0 1 1 0 0,-1 1-1 0 0,21 4 1 0 0,-16-1-19 0 0,0 0-1 0 0,0 1 1 0 0,-1 1 0 0 0,0 1 0 0 0,0 0-1 0 0,0 1 1 0 0,23 19 0 0 0,-20-14 8 0 0,-1 2 0 0 0,0 0 1 0 0,-2 1-1 0 0,0 1 0 0 0,15 22 0 0 0,-26-34-8 0 0,0-1-1 0 0,-1 1 1 0 0,0 0-1 0 0,0 0 1 0 0,0 0 0 0 0,-1 1-1 0 0,0-1 1 0 0,0 0-1 0 0,0 1 1 0 0,-1 0 0 0 0,0-1-1 0 0,0 1 1 0 0,-1 0-1 0 0,0-1 1 0 0,0 1-1 0 0,0 0 1 0 0,-1 0 0 0 0,0-1-1 0 0,-1 1 1 0 0,1-1-1 0 0,-1 1 1 0 0,0-1 0 0 0,-1 0-1 0 0,0 1 1 0 0,0-1-1 0 0,0-1 1 0 0,-1 1-1 0 0,1 0 1 0 0,-1-1 0 0 0,-1 0-1 0 0,-7 8 1 0 0,-2 0 20 0 0,-1-1-1 0 0,0-1 1 0 0,-1-1 0 0 0,0 0 0 0 0,-1-1 0 0 0,-32 13 0 0 0,-2-4 12 0 0,-58 13 0 0 0,109-31-42 0 0,0 0-1 0 0,0 0 0 0 0,0 0 1 0 0,1 0-1 0 0,-1 0 1 0 0,0 0-1 0 0,0 0 1 0 0,0 0-1 0 0,0 0 1 0 0,0 0-1 0 0,0 0 0 0 0,0 0 1 0 0,0 0-1 0 0,0 0 1 0 0,0 0-1 0 0,0 0 1 0 0,0 1-1 0 0,0-1 1 0 0,0 0-1 0 0,0 0 1 0 0,0 0-1 0 0,0 0 0 0 0,0 0 1 0 0,0 0-1 0 0,0 0 1 0 0,0 0-1 0 0,0 0 1 0 0,0 0-1 0 0,0 0 1 0 0,0 0-1 0 0,0 0 0 0 0,0 0 1 0 0,-1 0-1 0 0,1 0 1 0 0,0 0-1 0 0,0 0 1 0 0,0 0-1 0 0,0 0 1 0 0,0 0-1 0 0,0 0 0 0 0,0 0 1 0 0,0 0-1 0 0,0 0 1 0 0,0 0-1 0 0,0 0 1 0 0,0 0-1 0 0,0 0 1 0 0,0 1-1 0 0,8 0-11 0 0,9 1 14 0 0,10-1-9 0 0,0 1-1 0 0,0 1 1 0 0,-1 2-1 0 0,0 0 1 0 0,0 2-1 0 0,0 1 1 0 0,47 21-1 0 0,-70-27 16 0 0,1 0 0 0 0,-1 0 0 0 0,0 1-1 0 0,0-1 1 0 0,0 1 0 0 0,0-1 0 0 0,0 1-1 0 0,-1 0 1 0 0,1 0 0 0 0,-1 0 0 0 0,0 0-1 0 0,0 1 1 0 0,0-1 0 0 0,0 1 0 0 0,-1-1-1 0 0,1 1 1 0 0,-1 0 0 0 0,0-1 0 0 0,0 1-1 0 0,0 0 1 0 0,-1 0 0 0 0,1 0 0 0 0,-1 0-1 0 0,0 0 1 0 0,0 0 0 0 0,0 0-1 0 0,-1-1 1 0 0,1 1 0 0 0,-2 5 0 0 0,0-1 5 0 0,-1 1 0 0 0,0-1 1 0 0,0 0-1 0 0,0 0 0 0 0,-1 0 1 0 0,0 0-1 0 0,-1-1 0 0 0,0 0 1 0 0,0 0-1 0 0,-1 0 0 0 0,1 0 1 0 0,-9 7-1 0 0,2-5-2 0 0,0-1 0 0 0,0 0 1 0 0,-1 0-1 0 0,1-1 0 0 0,-2-1 0 0 0,1 0 1 0 0,-1-1-1 0 0,0-1 0 0 0,-24 6 0 0 0,12-6-135 0 0,-1 0-1 0 0,1-2 0 0 0,-1-1 0 0 0,-37-3 0 0 0,52 1-145 0 0,0-1-1 0 0,0 0 1 0 0,0-1-1 0 0,1 0 1 0 0,-1-1-1 0 0,-19-9 1 0 0,27 11 95 0 0,1 0-1 0 0,0 0 1 0 0,0 0 0 0 0,0 0 0 0 0,0-1-1 0 0,0 1 1 0 0,0-1 0 0 0,1 0 0 0 0,-1 1-1 0 0,1-1 1 0 0,-3-4 0 0 0,4 4 30 0 0,0 1-1 0 0,1 0 1 0 0,-1 0 0 0 0,0-1 0 0 0,1 1-1 0 0,-1 0 1 0 0,1-1 0 0 0,0 1 0 0 0,-1 0-1 0 0,1-1 1 0 0,1 1 0 0 0,-1 0 0 0 0,0-1 0 0 0,0 1-1 0 0,1 0 1 0 0,-1-1 0 0 0,1 1 0 0 0,0 0-1 0 0,1-3 1 0 0,10-15-920 0 0,1-3-77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2.167"/>
    </inkml:context>
    <inkml:brush xml:id="br0">
      <inkml:brushProperty name="width" value="0.1" units="cm"/>
      <inkml:brushProperty name="height" value="0.1" units="cm"/>
    </inkml:brush>
  </inkml:definitions>
  <inkml:trace contextRef="#ctx0" brushRef="#br0">31 259 7005 0 0,'18'-3'322'0'0,"0"0"-1"0"0,-1 0 1 0 0,1-2 0 0 0,26-10 0 0 0,-23 11 835 0 0,-21 4-1133 0 0,0 0 1 0 0,0 0-1 0 0,0 0 0 0 0,-1 1 0 0 0,1-1 1 0 0,0 0-1 0 0,0 0 0 0 0,0 0 0 0 0,0 0 1 0 0,0 1-1 0 0,0-1 0 0 0,0 0 0 0 0,0 0 1 0 0,-1 0-1 0 0,1 0 0 0 0,0 1 0 0 0,0-1 1 0 0,0 0-1 0 0,0 0 0 0 0,0 0 0 0 0,0 1 1 0 0,0-1-1 0 0,0 0 0 0 0,0 0 0 0 0,0 0 1 0 0,0 0-1 0 0,0 1 0 0 0,0-1 0 0 0,0 0 1 0 0,1 0-1 0 0,-1 0 0 0 0,0 1 0 0 0,0-1 1 0 0,0 0-1 0 0,0 0 0 0 0,0 0 0 0 0,0 0 1 0 0,0 0-1 0 0,0 1 0 0 0,1-1 0 0 0,-1 0 1 0 0,0 0-1 0 0,0 0 0 0 0,0 0 0 0 0,0 0 1 0 0,1 0-1 0 0,-1 0 0 0 0,0 1 0 0 0,0-1 1 0 0,0 0-1 0 0,0 0 0 0 0,1 0 0 0 0,-1 0 1 0 0,0 0-1 0 0,0 0 0 0 0,0 0 0 0 0,1 0 1 0 0,-1 0-1 0 0,0 0 0 0 0,0 0 0 0 0,0 0 1 0 0,0 0-1 0 0,1 0 0 0 0,-9 10 258 0 0,1 0 0 0 0,1 1 0 0 0,-1-1 0 0 0,-6 19 0 0 0,4-9 40 0 0,0-5-6 0 0,-1 1 0 0 0,0-2 0 0 0,-17 19 0 0 0,14-18-29 0 0,1 1 0 0 0,-14 22-1 0 0,24-34-253 0 0,0 1 0 0 0,0-1 0 0 0,1 0 0 0 0,-1 0 0 0 0,1 1 0 0 0,0-1 0 0 0,0 1 0 0 0,0-1 0 0 0,1 1 0 0 0,0-1 0 0 0,0 1 0 0 0,0-1 0 0 0,0 1 0 0 0,1-1-1 0 0,-1 1 1 0 0,1-1 0 0 0,0 1 0 0 0,1-1 0 0 0,-1 0 0 0 0,1 0 0 0 0,4 8 0 0 0,-3-7-16 0 0,-1-1 0 0 0,2 1 0 0 0,-1-1 0 0 0,0 0 0 0 0,1 0 0 0 0,0 0 0 0 0,0-1 0 0 0,0 1 0 0 0,0-1 0 0 0,1 0 0 0 0,-1 0 0 0 0,1-1 0 0 0,0 1 0 0 0,0-1 0 0 0,0 0 0 0 0,0-1 0 0 0,0 1 0 0 0,8 1 0 0 0,0-2-13 0 0,0 0 1 0 0,0-1 0 0 0,0 0 0 0 0,0-1-1 0 0,0-1 1 0 0,0 0 0 0 0,-1 0-1 0 0,1-2 1 0 0,-1 1 0 0 0,0-2-1 0 0,15-6 1 0 0,-21 8-32 0 0,0 0 1 0 0,0-1-1 0 0,0 0 1 0 0,-1 0-1 0 0,0 0 1 0 0,1-1-1 0 0,-1 0 1 0 0,-1 0-1 0 0,1 0 0 0 0,4-7 1 0 0,-7 8-13 0 0,1 0-1 0 0,-1-1 1 0 0,0 1 0 0 0,-1-1-1 0 0,1 1 1 0 0,-1-1 0 0 0,0 0-1 0 0,0 1 1 0 0,0-1 0 0 0,-1 0 0 0 0,1 0-1 0 0,-1 0 1 0 0,0 1 0 0 0,-1-1-1 0 0,-1-9 1 0 0,0 7 10 0 0,0 0 0 0 0,0 1-1 0 0,-1-1 1 0 0,0 1 0 0 0,0-1 0 0 0,-1 1 0 0 0,0 0-1 0 0,0 0 1 0 0,0 0 0 0 0,-8-7 0 0 0,-7-6-51 0 0,-30-24 0 0 0,35 31 51 0 0,5 6 5 0 0,1 0 0 0 0,-1 0 1 0 0,0 1-1 0 0,-14-7 0 0 0,19 10 11 0 0,0 1-1 0 0,0-1 1 0 0,0 1-1 0 0,0 0 1 0 0,-1 0-1 0 0,1 0 1 0 0,0 1-1 0 0,0-1 1 0 0,-1 1-1 0 0,1 0 1 0 0,0 0-1 0 0,-1 0 1 0 0,-5 2-1 0 0,42 13-47 0 0,-23-11 90 0 0,0-1 0 0 0,1-1 1 0 0,-1 1-1 0 0,1-2 1 0 0,0 1-1 0 0,16 0 0 0 0,64-6 158 0 0,-50 2-165 0 0,134-9 11 0 0,121-2 1 0 0,-295 13-34 0 0,0-1-1 0 0,0 1 0 0 0,1 0 1 0 0,-1 0-1 0 0,0 0 1 0 0,0 0-1 0 0,0 0 1 0 0,0 0-1 0 0,1 0 1 0 0,-1 0-1 0 0,0 0 1 0 0,0 0-1 0 0,0 0 1 0 0,0 0-1 0 0,1 0 1 0 0,-1 0-1 0 0,0 0 1 0 0,0 0-1 0 0,0 0 1 0 0,0 0-1 0 0,1 0 1 0 0,-1 1-1 0 0,0-1 1 0 0,0 0-1 0 0,0 0 1 0 0,0 0-1 0 0,1 0 1 0 0,-1 0-1 0 0,0 0 1 0 0,0 0-1 0 0,0 1 1 0 0,0-1-1 0 0,0 0 1 0 0,0 0-1 0 0,0 0 1 0 0,1 0-1 0 0,-1 0 0 0 0,0 1 1 0 0,0-1-1 0 0,0 0 1 0 0,0 0-1 0 0,0 0 1 0 0,0 0-1 0 0,0 1 1 0 0,0-1-1 0 0,0 0 1 0 0,0 0-1 0 0,0 0 1 0 0,0 1-1 0 0,0-1 1 0 0,0 0-1 0 0,0 0 1 0 0,-10 11 38 0 0,-23 14 111 0 0,28-22-122 0 0,-46 31 153 0 0,31-22-72 0 0,0 1 1 0 0,1 0 0 0 0,-32 30-1 0 0,47-38-72 0 0,-1 1 0 0 0,0-1 0 0 0,1 1 0 0 0,0 0-1 0 0,1 0 1 0 0,-1 0 0 0 0,1 0 0 0 0,0 1 0 0 0,1-1 0 0 0,-1 1-1 0 0,1 0 1 0 0,0-1 0 0 0,1 1 0 0 0,0 0 0 0 0,0 0 0 0 0,1 0-1 0 0,0 10 1 0 0,0-10-22 0 0,1 0-1 0 0,0 0 0 0 0,1-1 1 0 0,-1 1-1 0 0,1 0 0 0 0,1-1 1 0 0,-1 1-1 0 0,1-1 0 0 0,0 1 1 0 0,1-1-1 0 0,0 0 0 0 0,0-1 1 0 0,0 1-1 0 0,0-1 0 0 0,1 1 1 0 0,0-1-1 0 0,0-1 1 0 0,0 1-1 0 0,1-1 0 0 0,0 0 1 0 0,-1 0-1 0 0,1 0 0 0 0,1-1 1 0 0,-1 0-1 0 0,0 0 0 0 0,1-1 1 0 0,0 0-1 0 0,-1 0 0 0 0,1 0 1 0 0,0-1-1 0 0,0 0 0 0 0,0 0 1 0 0,0-1-1 0 0,9 0 1 0 0,-9-1-32 0 0,0 0 0 0 0,0-1 0 0 0,0 1 0 0 0,0-1 0 0 0,-1-1 0 0 0,1 1 0 0 0,-1-1 0 0 0,1 0 0 0 0,-1-1 0 0 0,0 1 0 0 0,0-1 0 0 0,-1-1 1 0 0,1 1-1 0 0,-1-1 0 0 0,0 0 0 0 0,0 0 0 0 0,0 0 0 0 0,-1-1 0 0 0,0 1 0 0 0,0-1 0 0 0,0 0 0 0 0,-1-1 0 0 0,0 1 0 0 0,0 0 1 0 0,0-1-1 0 0,-1 0 0 0 0,0 0 0 0 0,-1 1 0 0 0,1-1 0 0 0,-1 0 0 0 0,0 0 0 0 0,-1 0 0 0 0,0-1 0 0 0,0 1 0 0 0,-1 0 0 0 0,1 0 0 0 0,-2 0 1 0 0,1 0-1 0 0,-1 1 0 0 0,-4-14 0 0 0,-3-1-120 0 0,-1 1 1 0 0,-1-1-1 0 0,-1 2 1 0 0,-1 0 0 0 0,-26-32-1 0 0,37 49 114 0 0,0 0-1 0 0,0 0 1 0 0,0 1 0 0 0,0-1 0 0 0,-1 0-1 0 0,1 1 1 0 0,0-1 0 0 0,-1 1-1 0 0,1 0 1 0 0,-1 0 0 0 0,0 0-1 0 0,1 0 1 0 0,-1 0 0 0 0,0 1-1 0 0,0-1 1 0 0,1 1 0 0 0,-1-1 0 0 0,-5 1-1 0 0,6 0 9 0 0,1 1 0 0 0,0-1 0 0 0,0 0 1 0 0,0 0-1 0 0,0 1 0 0 0,0-1 0 0 0,0 1 0 0 0,-1-1 0 0 0,1 1 0 0 0,0-1 0 0 0,0 1 0 0 0,0-1 0 0 0,1 1 0 0 0,-1 0 0 0 0,0 0 0 0 0,0-1 0 0 0,0 1 0 0 0,-1 2 0 0 0,1-2-1 0 0,1 1 0 0 0,-1 0-1 0 0,1-1 1 0 0,-1 1 0 0 0,1-1-1 0 0,-1 1 1 0 0,1 0-1 0 0,0-1 1 0 0,0 1 0 0 0,0 0-1 0 0,0-1 1 0 0,0 1-1 0 0,0 0 1 0 0,0 0 0 0 0,1-1-1 0 0,0 4 1 0 0,-1-4-15 0 0,1 1 0 0 0,0 0 0 0 0,-1 0 0 0 0,1-1 0 0 0,0 1 0 0 0,0 0 0 0 0,0-1 0 0 0,0 1 0 0 0,0-1 0 0 0,1 1 0 0 0,-1-1 0 0 0,0 1 1 0 0,1-1-1 0 0,-1 0 0 0 0,1 0 0 0 0,-1 0 0 0 0,1 0 0 0 0,-1 0 0 0 0,1 0 0 0 0,3 1 0 0 0,2 0-171 0 0,1 0 1 0 0,-1 0-1 0 0,15 1 1 0 0,-4 0-209 0 0,3 0-256 0 0,1-1-1 0 0,0-1 1 0 0,0 0-1 0 0,24-4 1 0 0,-38 2 493 0 0,-1 1 0 0 0,1-2 0 0 0,0 1 0 0 0,-1-1 0 0 0,10-4 0 0 0,-14 4 125 0 0,0 1 1 0 0,0 0 0 0 0,-1-1 0 0 0,1 0-1 0 0,0 0 1 0 0,-1 0 0 0 0,0 0 0 0 0,1 0-1 0 0,-1 0 1 0 0,0-1 0 0 0,0 1 0 0 0,0 0-1 0 0,0-1 1 0 0,-1 0 0 0 0,3-5 0 0 0,11-27 665 0 0,-1 0 0 0 0,-2-1 0 0 0,8-44 1 0 0,4-4 388 0 0,-1 2 546 0 0,-22 189-391 0 0,-9-31-630 0 0,-27 102 0 0 0,2-11-18 0 0,32-159-509 0 0,-1 0 0 0 0,1 0 1 0 0,1 0-1 0 0,0 1 0 0 0,0-1 0 0 0,0 0 0 0 0,1 0 1 0 0,0 0-1 0 0,3 9 0 0 0,-3-17-3 0 0,-1 0 1 0 0,0 1-1 0 0,1-1 0 0 0,-1 0 0 0 0,0 0 1 0 0,1 0-1 0 0,-1 0 0 0 0,1 0 0 0 0,-1 0 1 0 0,0 0-1 0 0,1 0 0 0 0,-1 0 0 0 0,0 0 1 0 0,1 0-1 0 0,-1 0 0 0 0,1 0 0 0 0,-1 0 1 0 0,0 0-1 0 0,1 0 0 0 0,-1 0 0 0 0,0 0 1 0 0,1-1-1 0 0,-1 1 0 0 0,0 0 0 0 0,1 0 1 0 0,-1 0-1 0 0,0-1 0 0 0,1 1 0 0 0,-1 0 1 0 0,0 0-1 0 0,0-1 0 0 0,1 1 0 0 0,-1 0 1 0 0,0-1-1 0 0,0 1 0 0 0,0 0 0 0 0,1-1 1 0 0,13-13 23 0 0,-13 12-17 0 0,7-8 1 0 0,0 0 0 0 0,-1-1-1 0 0,0 0 1 0 0,6-16-1 0 0,-9 19-5 0 0,0-1-1 0 0,0 1 0 0 0,1 0 1 0 0,0 0-1 0 0,1 0 1 0 0,0 0-1 0 0,0 1 0 0 0,1 0 1 0 0,10-9-1 0 0,-9 9-13 0 0,-11 5-17 0 0,-18 7 26 0 0,-4 4 7 0 0,0-2 0 0 0,0-1 0 0 0,0-1 0 0 0,-51 2-1 0 0,75-7 16 0 0,8-1 61 0 0,-1 0 0 0 0,1 0 1 0 0,-1 1-1 0 0,1 0 0 0 0,0 0 1 0 0,0 1-1 0 0,-1 0 1 0 0,1 0-1 0 0,-1 0 0 0 0,1 1 1 0 0,-1 0-1 0 0,0 0 0 0 0,1 0 1 0 0,-1 1-1 0 0,0 0 0 0 0,0 0 1 0 0,-1 1-1 0 0,10 7 0 0 0,6 6 204 0 0,-1 1 0 0 0,-1 1 0 0 0,21 27 0 0 0,-33-38-178 0 0,6 7-154 0 0,-1 1-1 0 0,-1 0 1 0 0,0 0-1 0 0,-1 1 1 0 0,-1 1 0 0 0,0-1-1 0 0,-2 1 1 0 0,0 1-1 0 0,-1 0 1 0 0,7 38 0 0 0,-12-51-237 0 0,0 1 0 0 0,-1-1 1 0 0,0 0-1 0 0,0 1 1 0 0,-1-1-1 0 0,0 0 0 0 0,-2 10 1 0 0,-8 16-1407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3.270"/>
    </inkml:context>
    <inkml:brush xml:id="br0">
      <inkml:brushProperty name="width" value="0.1" units="cm"/>
      <inkml:brushProperty name="height" value="0.1" units="cm"/>
    </inkml:brush>
  </inkml:definitions>
  <inkml:trace contextRef="#ctx0" brushRef="#br0">15 1 6377 0 0,'-11'0'2094'0'0,"8"6"344"0"0,6 3-1967 0 0,0 1 0 0 0,0 0 0 0 0,-1 0 0 0 0,0 1 0 0 0,-1-1 0 0 0,0 13 0 0 0,0-10-280 0 0,0 0 1 0 0,1 0-1 0 0,4 17 0 0 0,32 65-132 0 0,-38-93-330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4.013"/>
    </inkml:context>
    <inkml:brush xml:id="br0">
      <inkml:brushProperty name="width" value="0.1" units="cm"/>
      <inkml:brushProperty name="height" value="0.1" units="cm"/>
    </inkml:brush>
  </inkml:definitions>
  <inkml:trace contextRef="#ctx0" brushRef="#br0">1 83 6001 0 0,'1'-8'121'0'0,"0"1"1"0"0,0 0 0 0 0,1 0 0 0 0,0 0 0 0 0,6-11 0 0 0,-8 16-67 0 0,1 1 1 0 0,-1 0-1 0 0,0-1 1 0 0,1 1-1 0 0,-1 0 1 0 0,0-1-1 0 0,0 1 1 0 0,0 0-1 0 0,0-1 1 0 0,0 1-1 0 0,0 0 0 0 0,0-1 1 0 0,-1 1-1 0 0,0-3 1 0 0,1 4-39 0 0,0-1-1 0 0,0 1 1 0 0,0 0 0 0 0,0 0 0 0 0,0-1-1 0 0,0 1 1 0 0,-1 0 0 0 0,1 0 0 0 0,0-1-1 0 0,0 1 1 0 0,0 0 0 0 0,0 0 0 0 0,-1-1-1 0 0,1 1 1 0 0,0 0 0 0 0,0 0 0 0 0,-1 0-1 0 0,1-1 1 0 0,0 1 0 0 0,0 0 0 0 0,-1 0-1 0 0,1 0 1 0 0,0 0 0 0 0,0 0 0 0 0,-1 0-1 0 0,1 0 1 0 0,0-1 0 0 0,-1 1 0 0 0,1 0-1 0 0,0 0 1 0 0,-1 0 0 0 0,1 0 0 0 0,0 0-1 0 0,0 0 1 0 0,-1 0 0 0 0,1 1 0 0 0,0-1-1 0 0,-1 0 1 0 0,1 0 0 0 0,0 0 0 0 0,0 0-1 0 0,-1 0 1 0 0,1 0 0 0 0,0 0 0 0 0,0 1-1 0 0,-1-1 1 0 0,1 0 0 0 0,0 0 0 0 0,0 0-1 0 0,-1 1 1 0 0,1-1 0 0 0,0 0 0 0 0,0 0-1 0 0,0 1 1 0 0,-1-1 0 0 0,1 0 0 0 0,0 0-1 0 0,0 1 1 0 0,0 1-12 0 0,0 0 1 0 0,0 0-1 0 0,0 0 0 0 0,0 0 1 0 0,0 0-1 0 0,1 0 0 0 0,-1 0 1 0 0,1 0-1 0 0,-1 0 0 0 0,1 0 0 0 0,0 0 1 0 0,0 0-1 0 0,0-1 0 0 0,0 1 1 0 0,1 2-1 0 0,4 8-23 0 0,1 4-151 0 0,1-1 0 0 0,1 0 0 0 0,0 0 0 0 0,1 0-1 0 0,18 20 1 0 0,0 0-30 0 0,-24-29 219 0 0,0 0 0 0 0,0-1 0 0 0,0 0 1 0 0,0 0-1 0 0,1 0 0 0 0,-1 0 1 0 0,1-1-1 0 0,10 8 0 0 0,3-11 1970 0 0,-15-1-1850 0 0,0-1-1 0 0,-1 1 1 0 0,1 1 0 0 0,0-1 0 0 0,0 0 0 0 0,-1 1 0 0 0,1-1 0 0 0,5 2 0 0 0,-4-2-36 0 0,4 1-49 0 0,-8 0-17 0 0,1 0 1 0 0,0 0-1 0 0,0 0 1 0 0,0 0-1 0 0,0 0 0 0 0,-1 0 1 0 0,1 0-1 0 0,-1 0 1 0 0,1 0-1 0 0,-1 0 1 0 0,1 0-1 0 0,0 3 0 0 0,16 47-2 0 0,-8-29 346 0 0,0-19 171 0 0,-5-2-668 0 0,-3-1 120 0 0,1 0 0 0 0,-1 0 0 0 0,0 0 0 0 0,1 0 0 0 0,-1 0 0 0 0,0 0 0 0 0,0-1 0 0 0,1 1 0 0 0,-1 0 0 0 0,0-1 0 0 0,0 1 0 0 0,0-1 0 0 0,1 0 0 0 0,-1 1 0 0 0,2-2 0 0 0,5-2 5 0 0,125-57 64 0 0,-125 57-27 0 0,1 1-1 0 0,0-1 0 0 0,0 2 1 0 0,1-1-1 0 0,-1 2 0 0 0,0-1 0 0 0,1 1 1 0 0,-1 0-1 0 0,15 2 0 0 0,-23-1 12 0 0,4 5 10 0 0,15 15-18 0 0,-15-14 25 0 0,5-1 0 0 0,100 53 11 0 0,-107-56-83 0 0,0-1-1 0 0,1 0 1 0 0,-1 0 0 0 0,1 0-1 0 0,-1-1 1 0 0,1 1-1 0 0,0-1 1 0 0,-1 0 0 0 0,1 0-1 0 0,-1 0 1 0 0,1 0 0 0 0,-1-1-1 0 0,1 0 1 0 0,0 1-1 0 0,3-3 1 0 0,6 0 8 0 0,-2 1-2 0 0,0-1 0 0 0,-1 0 0 0 0,1 0 1 0 0,-1-2-1 0 0,12-5 0 0 0,-17 7-2 0 0,0 0-1 0 0,0 0 1 0 0,0 0 0 0 0,0-1 0 0 0,-1 0-1 0 0,1 0 1 0 0,-1 0 0 0 0,0 0 0 0 0,0-1-1 0 0,-1 1 1 0 0,4-6 0 0 0,-7 8-65 0 0,-15-8-86 0 0,-49-32 103 0 0,62 40 37 0 0,-1 1 0 0 0,1-1 1 0 0,0 1-1 0 0,-1 0 1 0 0,1 0-1 0 0,-1 0 0 0 0,0 0 1 0 0,1 0-1 0 0,-1 1 1 0 0,0-1-1 0 0,1 1 1 0 0,-1 0-1 0 0,0-1 0 0 0,0 1 1 0 0,1 1-1 0 0,-1-1 1 0 0,0 0-1 0 0,0 1 1 0 0,1-1-1 0 0,-1 1 0 0 0,0 0 1 0 0,1 0-1 0 0,-5 2 1 0 0,-3 1-8 0 0,6-3 18 0 0,0 0 0 0 0,0 0 1 0 0,0 1-1 0 0,0-1 0 0 0,0 1 0 0 0,1 0 0 0 0,-1 0 1 0 0,1 1-1 0 0,-1-1 0 0 0,1 1 0 0 0,0 0 1 0 0,0-1-1 0 0,0 2 0 0 0,0-1 0 0 0,0 0 0 0 0,1 0 1 0 0,0 1-1 0 0,-1-1 0 0 0,1 1 0 0 0,0 0 1 0 0,1 0-1 0 0,-1 0 0 0 0,1-1 0 0 0,0 2 0 0 0,0-1 1 0 0,0 0-1 0 0,0 0 0 0 0,1 0 0 0 0,-1 0 1 0 0,1 0-1 0 0,0 1 0 0 0,1-1 0 0 0,-1 0 0 0 0,1 0 1 0 0,1 5-1 0 0,3 13 130 0 0,0 0 0 0 0,2 0 1 0 0,1-1-1 0 0,15 30 0 0 0,51 78 716 0 0,16 5 18 0 0,25 41 272 0 0,-112-170-1078 0 0,1 2 0 0 0,-1-1 0 0 0,0 0 0 0 0,-1 1 0 0 0,1-1 0 0 0,-1 1 0 0 0,2 13 0 0 0,-4-17-41 0 0,0-1 1 0 0,0 1-1 0 0,0 0 0 0 0,0-1 0 0 0,-1 1 0 0 0,1 0 0 0 0,-1-1 1 0 0,1 1-1 0 0,-1-1 0 0 0,0 1 0 0 0,0-1 0 0 0,0 1 1 0 0,0-1-1 0 0,0 0 0 0 0,-1 0 0 0 0,1 1 0 0 0,-1-1 0 0 0,0 0 1 0 0,1 0-1 0 0,-1 0 0 0 0,0-1 0 0 0,0 1 0 0 0,0 0 1 0 0,-4 1-1 0 0,-5 4-28 0 0,0-1 0 0 0,0-1 0 0 0,-1 0 0 0 0,0-1 0 0 0,0 0 0 0 0,-1-1 0 0 0,-24 4 0 0 0,-97 1-1446 0 0,74-6 256 0 0,-8 2-365 0 0,-2-3-305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5.355"/>
    </inkml:context>
    <inkml:brush xml:id="br0">
      <inkml:brushProperty name="width" value="0.1" units="cm"/>
      <inkml:brushProperty name="height" value="0.1" units="cm"/>
    </inkml:brush>
  </inkml:definitions>
  <inkml:trace contextRef="#ctx0" brushRef="#br0">20 4290 5601 0 0,'-1'0'77'0'0,"1"-1"0"0"0,-1 1 1 0 0,0 0-1 0 0,0 0 1 0 0,1 0-1 0 0,-1-1 1 0 0,0 1-1 0 0,0 0 1 0 0,1-1-1 0 0,-1 1 1 0 0,0 0-1 0 0,1-1 1 0 0,-1 1-1 0 0,1-1 1 0 0,-1 1-1 0 0,0-1 1 0 0,1 1-1 0 0,-1-1 1 0 0,1 0-1 0 0,-1 1 0 0 0,1-1 1 0 0,0 0-1 0 0,-1 1 1 0 0,1-1-1 0 0,0 0 1 0 0,-1 0-1 0 0,1 1 1 0 0,0-2-1 0 0,-1-2 85 0 0,0-1 0 0 0,0 1-1 0 0,0-1 1 0 0,1 1 0 0 0,0-9-1 0 0,1 2 0 0 0,0-1 0 0 0,0 1 0 0 0,2 0 0 0 0,4-17 0 0 0,29-60 299 0 0,5 2 0 0 0,3 2 0 0 0,3 2 0 0 0,108-140 0 0 0,-27 67-1 0 0,187-174 1 0 0,369-276-428 0 0,-483 451-71 0 0,355-206-1 0 0,46 67 13 0 0,21 42 54 0 0,-411 168-16 0 0,1475-533 181 0 0,-513 264 992 0 0,-621 195-535 0 0,-108 37-319 0 0,6 38-287 0 0,-380 74-53 0 0,427-31-20 0 0,-485 39 21 0 0,49 2-31 0 0,-57-2 39 0 0,0 1 0 0 0,0-1 0 0 0,1 1 0 0 0,-1 1 0 0 0,-1-1-1 0 0,1 1 1 0 0,0 0 0 0 0,0 0 0 0 0,5 3 0 0 0,-9-4 4 0 0,-1 0-1 0 0,1-1 1 0 0,0 1 0 0 0,0 0 0 0 0,-1 0 0 0 0,1 0 0 0 0,0 0 0 0 0,-1 0-1 0 0,1 0 1 0 0,-1 0 0 0 0,1 0 0 0 0,-1 0 0 0 0,0 0 0 0 0,1 0 0 0 0,-1 0 0 0 0,0 0-1 0 0,0 0 1 0 0,0 0 0 0 0,0 0 0 0 0,0 0 0 0 0,0 0 0 0 0,0 0 0 0 0,0 0-1 0 0,0 1 1 0 0,0-1 0 0 0,-1 0 0 0 0,1 0 0 0 0,0 0 0 0 0,-1 1 0 0 0,-2 11 39 0 0,4-21-313 0 0,0 4-244 0 0,-1 0 0 0 0,0 0 0 0 0,0 0-1 0 0,0 0 1 0 0,0 0 0 0 0,-2-4 0 0 0,-2-3-934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5.712"/>
    </inkml:context>
    <inkml:brush xml:id="br0">
      <inkml:brushProperty name="width" value="0.1" units="cm"/>
      <inkml:brushProperty name="height" value="0.1" units="cm"/>
    </inkml:brush>
  </inkml:definitions>
  <inkml:trace contextRef="#ctx0" brushRef="#br0">4 40 9097 0 0,'0'-2'119'0'0,"0"0"1"0"0,0 0-1 0 0,0-1 0 0 0,1 1 1 0 0,-1 0-1 0 0,0 0 0 0 0,1 0 1 0 0,0-1-1 0 0,-1 1 0 0 0,3-4 1 0 0,-3 6-79 0 0,0 0 0 0 0,0 0 1 0 0,1-1-1 0 0,-1 1 1 0 0,0 0-1 0 0,0 0 0 0 0,0-1 1 0 0,0 1-1 0 0,0 0 1 0 0,0-1-1 0 0,0 1 0 0 0,1 0 1 0 0,-1-1-1 0 0,0 1 0 0 0,0 0 1 0 0,0 0-1 0 0,0-1 1 0 0,0 1-1 0 0,0 0 0 0 0,0-1 1 0 0,-1 1-1 0 0,1 0 1 0 0,0 0-1 0 0,0-1 0 0 0,0 1 1 0 0,0 0-1 0 0,0-1 1 0 0,0 1-1 0 0,0 0 0 0 0,-1 0 1 0 0,1-1-1 0 0,0 1 1 0 0,0 0-1 0 0,0 0 0 0 0,-1 0 1 0 0,1-1-1 0 0,0 1 0 0 0,0 0 1 0 0,-1 0-1 0 0,1 0 1 0 0,0-1-1 0 0,0 1 0 0 0,-1 0 1 0 0,1 0-1 0 0,0 0 1 0 0,-1 0-1 0 0,1 0 0 0 0,0 0 1 0 0,0 0-1 0 0,-1 0 1 0 0,1 0-1 0 0,-5 2 638 0 0,9 7-763 0 0,13 7 276 0 0,0-2 0 0 0,1 0 0 0 0,1-1 0 0 0,0-1 0 0 0,27 14 0 0 0,-18-11-86 0 0,51 36-1 0 0,-72-45-105 0 0,0 1-1 0 0,0-1 1 0 0,0 1-1 0 0,-1 0 1 0 0,0 1 0 0 0,0-1-1 0 0,-1 1 1 0 0,0 0-1 0 0,0 1 1 0 0,6 15-1 0 0,-10-21-13 0 0,1 1 0 0 0,-1-1 0 0 0,0 1 0 0 0,0-1-1 0 0,-1 0 1 0 0,1 1 0 0 0,-1 0 0 0 0,0-1 0 0 0,0 1-1 0 0,0-1 1 0 0,0 1 0 0 0,-1-1 0 0 0,1 1 0 0 0,-1-1-1 0 0,0 1 1 0 0,0-1 0 0 0,0 0 0 0 0,0 1 0 0 0,-1-1 0 0 0,1 0-1 0 0,-1 0 1 0 0,0 0 0 0 0,0 0 0 0 0,0 0 0 0 0,0 0-1 0 0,-1-1 1 0 0,1 1 0 0 0,-1-1 0 0 0,0 0 0 0 0,1 1-1 0 0,-5 1 1 0 0,-71 27-2560 0 0,50-20 1152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6.144"/>
    </inkml:context>
    <inkml:brush xml:id="br0">
      <inkml:brushProperty name="width" value="0.1" units="cm"/>
      <inkml:brushProperty name="height" value="0.1" units="cm"/>
    </inkml:brush>
  </inkml:definitions>
  <inkml:trace contextRef="#ctx0" brushRef="#br0">785 208 7777 0 0,'3'-1'35'0'0,"1"0"1"0"0,-2 0-1 0 0,1 0 1 0 0,0 0-1 0 0,0 0 1 0 0,0-1-1 0 0,0 1 1 0 0,-1-1 0 0 0,1 0-1 0 0,-1 0 1 0 0,1 0-1 0 0,-1 0 1 0 0,0 0-1 0 0,0 0 1 0 0,1 0-1 0 0,-2-1 1 0 0,1 0-1 0 0,0 1 1 0 0,0-1-1 0 0,-1 0 1 0 0,0 1 0 0 0,1-1-1 0 0,0-5 1 0 0,-1 4 64 0 0,0 1-1 0 0,0-1 1 0 0,0 0 0 0 0,0 1 0 0 0,-1-1 0 0 0,1 0 0 0 0,-1 0 0 0 0,0 1-1 0 0,-1-1 1 0 0,1 0 0 0 0,0 0 0 0 0,-1 1 0 0 0,0-1 0 0 0,0 0 0 0 0,0 1-1 0 0,0-1 1 0 0,-1 1 0 0 0,0-1 0 0 0,-3-5 0 0 0,-1 2-58 0 0,0 1 1 0 0,0 0-1 0 0,0 1 0 0 0,-1 0 1 0 0,0 0-1 0 0,0 0 0 0 0,0 0 1 0 0,-1 1-1 0 0,1 1 0 0 0,-1-1 1 0 0,0 1-1 0 0,0 0 0 0 0,0 1 1 0 0,0 0-1 0 0,-1 0 0 0 0,1 1 1 0 0,-1 0-1 0 0,-10 1 0 0 0,-7-1-5 0 0,-1 3 0 0 0,1 0-1 0 0,0 1 1 0 0,-43 12-1 0 0,35-6 72 0 0,1 1 0 0 0,0 2 0 0 0,1 2 0 0 0,1 0 0 0 0,0 2 0 0 0,1 2 0 0 0,0 1 0 0 0,-39 33 0 0 0,52-38-36 0 0,1 1 0 0 0,1 1-1 0 0,0 0 1 0 0,1 1-1 0 0,0 1 1 0 0,2 0-1 0 0,0 1 1 0 0,1 0 0 0 0,1 1-1 0 0,1 0 1 0 0,1 0-1 0 0,0 1 1 0 0,2 0-1 0 0,-6 32 1 0 0,10-41-18 0 0,1 0-1 0 0,0 0 1 0 0,1-1 0 0 0,1 1 0 0 0,0 0-1 0 0,0 0 1 0 0,1-1 0 0 0,0 1 0 0 0,1-1-1 0 0,1 1 1 0 0,8 19 0 0 0,-5-18 14 0 0,1 0-1 0 0,0 0 1 0 0,1-1-1 0 0,0 0 1 0 0,1 0 0 0 0,0-1-1 0 0,1 0 1 0 0,17 12 0 0 0,-4-5 16 0 0,1-2 0 0 0,1-1 1 0 0,0-1-1 0 0,1-2 1 0 0,0 0-1 0 0,1-2 1 0 0,0-1-1 0 0,59 11 0 0 0,-43-13-23 0 0,0-2 0 0 0,1-2 0 0 0,-1-2 0 0 0,1-2 0 0 0,72-12 0 0 0,-82 7-30 0 0,1-2 0 0 0,-1-1-1 0 0,-1-2 1 0 0,0-2 0 0 0,-1-1-1 0 0,0-1 1 0 0,43-28 0 0 0,-41 20-65 0 0,-2-1 0 0 0,0-2 0 0 0,36-37 0 0 0,-57 51-11 0 0,-1-1-1 0 0,0 0 1 0 0,-1-1 0 0 0,0 0-1 0 0,-1 0 1 0 0,-1-1 0 0 0,0 0-1 0 0,-1-1 1 0 0,-1 1-1 0 0,8-30 1 0 0,-12 33 17 0 0,-1 1 1 0 0,0-1-1 0 0,-1 0 0 0 0,0 0 1 0 0,0 1-1 0 0,-2-1 0 0 0,1 0 1 0 0,-2 1-1 0 0,-4-18 0 0 0,-1 8 5 0 0,0 1-1 0 0,0 0 1 0 0,-2 1 0 0 0,-15-24-1 0 0,16 30 13 0 0,-1 0-1 0 0,0 0 1 0 0,-1 1-1 0 0,-1 0 1 0 0,0 1-1 0 0,0 1 1 0 0,-1 0-1 0 0,-14-9 1 0 0,6 7-54 0 0,0 1 0 0 0,-1 0 0 0 0,0 2 1 0 0,-43-12-1 0 0,14 10-194 0 0,0 2 0 0 0,-1 2-1 0 0,1 3 1 0 0,-74 3 0 0 0,18 6-1048 0 0,1 5 1 0 0,-198 45 0 0 0,176-20-123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7.450"/>
    </inkml:context>
    <inkml:brush xml:id="br0">
      <inkml:brushProperty name="width" value="0.1" units="cm"/>
      <inkml:brushProperty name="height" value="0.1" units="cm"/>
    </inkml:brush>
  </inkml:definitions>
  <inkml:trace contextRef="#ctx0" brushRef="#br0">209 193 7485 0 0,'2'-6'33'0'0,"0"0"0"0"0,1 0 0 0 0,0 0 0 0 0,0 0 0 0 0,0 1 0 0 0,1-1 0 0 0,0 1 1 0 0,0 0-1 0 0,5-5 0 0 0,8-11 486 0 0,-7 9-100 0 0,19-31 1088 0 0,-28 41-1411 0 0,1-1 0 0 0,-1 1 0 0 0,0 0-1 0 0,0-1 1 0 0,0 1 0 0 0,0-1 0 0 0,-1 0-1 0 0,1 1 1 0 0,-1-1 0 0 0,0 1 0 0 0,1-1 0 0 0,-1 0-1 0 0,0 1 1 0 0,0-1 0 0 0,-1-3 0 0 0,0 5-85 0 0,1 0 1 0 0,0 1 0 0 0,0-1 0 0 0,-1 0-1 0 0,1 1 1 0 0,0-1 0 0 0,-1 1 0 0 0,1-1-1 0 0,0 1 1 0 0,-1-1 0 0 0,1 1 0 0 0,-1-1-1 0 0,1 1 1 0 0,-1-1 0 0 0,1 1-1 0 0,-1 0 1 0 0,0-1 0 0 0,1 1 0 0 0,-1 0-1 0 0,1-1 1 0 0,-1 1 0 0 0,0 0 0 0 0,1 0-1 0 0,-2-1 1 0 0,-20 3 48 0 0,-23 15-179 0 0,40-15 119 0 0,-19 9-25 0 0,1 0 0 0 0,0 2 0 0 0,1 0 0 0 0,-29 24 0 0 0,44-31 29 0 0,0 1 0 0 0,0-1 0 0 0,1 1 0 0 0,-1 0 0 0 0,2 0 0 0 0,-1 1 0 0 0,1 0 0 0 0,0 0 0 0 0,0 0 0 0 0,1 1 0 0 0,0-1 0 0 0,1 1 0 0 0,0 0 0 0 0,0 0-1 0 0,-2 14 1 0 0,5-20 4 0 0,0 1 0 0 0,0-1-1 0 0,0 1 1 0 0,0-1 0 0 0,0 1-1 0 0,1-1 1 0 0,-1 0 0 0 0,1 1-1 0 0,0-1 1 0 0,0 1 0 0 0,0-1-1 0 0,0 0 1 0 0,1 0 0 0 0,0 0-1 0 0,-1 1 1 0 0,1-2-1 0 0,4 6 1 0 0,-2-4 14 0 0,1 0 1 0 0,-1 0-1 0 0,1 0 0 0 0,0-1 1 0 0,0 0-1 0 0,0 0 0 0 0,0 0 0 0 0,0 0 1 0 0,11 3-1 0 0,-2-2 24 0 0,1-1-1 0 0,0 0 1 0 0,0-1 0 0 0,0 0-1 0 0,0-1 1 0 0,0-1 0 0 0,20-2-1 0 0,-21 1-16 0 0,-11 1-31 0 0,0 0 1 0 0,0 0-1 0 0,0 0 1 0 0,0-1-1 0 0,0 1 1 0 0,-1-1 0 0 0,1 0-1 0 0,0 1 1 0 0,0-1-1 0 0,-1-1 1 0 0,5-1-1 0 0,-7 3-6 0 0,1-1 0 0 0,-1 1 0 0 0,0 0 0 0 0,0 0 0 0 0,0-1 0 0 0,0 1 0 0 0,0 0 0 0 0,0 0-1 0 0,0-1 1 0 0,0 1 0 0 0,0 0 0 0 0,1 0 0 0 0,-1-1 0 0 0,0 1 0 0 0,0 0 0 0 0,0 0 0 0 0,0-1 0 0 0,-1 1 0 0 0,1 0 0 0 0,0 0 0 0 0,0-1-1 0 0,0 1 1 0 0,0 0 0 0 0,0 0 0 0 0,0-1 0 0 0,0 1 0 0 0,0 0 0 0 0,0 0 0 0 0,-1-1 0 0 0,1 1 0 0 0,0 0 0 0 0,0 0 0 0 0,0 0 0 0 0,-1-1 0 0 0,1 1-1 0 0,0 0 1 0 0,0 0 0 0 0,0 0 0 0 0,-1 0 0 0 0,1 0 0 0 0,0-1 0 0 0,0 1 0 0 0,-1 0 0 0 0,1 0 0 0 0,0 0 0 0 0,0 0 0 0 0,-1 0 0 0 0,1 0-1 0 0,0 0 1 0 0,-1 0 0 0 0,-14-6-183 0 0,15 6 166 0 0,-8-2-16 0 0,1 0-1 0 0,-1 0 1 0 0,1 1-1 0 0,-1 0 1 0 0,0 1-1 0 0,1 0 1 0 0,-1 0-1 0 0,0 0 1 0 0,-9 2-1 0 0,14-1 42 0 0,1-1-1 0 0,-1 1 0 0 0,0 0 0 0 0,0 0 1 0 0,1 0-1 0 0,-1 0 0 0 0,0 0 1 0 0,1 1-1 0 0,-1-1 0 0 0,1 1 1 0 0,0-1-1 0 0,0 1 0 0 0,-1 0 1 0 0,1 0-1 0 0,0 0 0 0 0,0 0 1 0 0,1 0-1 0 0,-1 1 0 0 0,0-1 1 0 0,1 1-1 0 0,-1-1 0 0 0,1 1 0 0 0,0-1 1 0 0,0 1-1 0 0,0 0 0 0 0,-1 4 1 0 0,1-4 1 0 0,1-1 1 0 0,0 1 0 0 0,-1 0-1 0 0,1-1 1 0 0,0 1 0 0 0,0-1-1 0 0,0 1 1 0 0,0 0 0 0 0,1-1-1 0 0,-1 1 1 0 0,1-1 0 0 0,0 1-1 0 0,0-1 1 0 0,-1 1 0 0 0,2-1-1 0 0,-1 1 1 0 0,0-1 0 0 0,0 0-1 0 0,1 0 1 0 0,-1 1 0 0 0,1-1-1 0 0,0 0 1 0 0,-1 0 0 0 0,1-1-1 0 0,0 1 1 0 0,0 0 0 0 0,0-1-1 0 0,1 1 1 0 0,-1-1 0 0 0,0 0-1 0 0,1 1 1 0 0,-1-1 0 0 0,0 0-1 0 0,1-1 1 0 0,-1 1 0 0 0,1 0-1 0 0,0-1 1 0 0,-1 1 0 0 0,1-1-1 0 0,-1 0 1 0 0,5 0 0 0 0,5 0-115 0 0,-1 0 0 0 0,0-1 1 0 0,0-1-1 0 0,0 0 0 0 0,0 0 1 0 0,0-1-1 0 0,0-1 0 0 0,-1 0 1 0 0,1 0-1 0 0,-1-1 0 0 0,0 0 1 0 0,0-1-1 0 0,-1 0 0 0 0,0 0 1 0 0,12-11-1 0 0,-8 5-399 0 0,22-25 1 0 0,-31 32 473 0 0,-1 0-1 0 0,1-1 1 0 0,-1 0 0 0 0,0 1-1 0 0,0-1 1 0 0,0 0 0 0 0,-1 0-1 0 0,2-9 1 0 0,1-4 23 0 0,0-1 0 0 0,15-31 0 0 0,-15 42-84 0 0,-7 18 28 0 0,-7 19 57 0 0,4-18 95 0 0,0 0 0 0 0,1 0 0 0 0,1 1 0 0 0,-1 0 0 0 0,2-1 0 0 0,0 1 0 0 0,-1 13-1 0 0,3-24-67 0 0,0 0-1 0 0,0 0 1 0 0,0 0-1 0 0,0 0 1 0 0,0 1-1 0 0,0-1 0 0 0,1 0 1 0 0,-1 0-1 0 0,0 0 1 0 0,0 0-1 0 0,0 0 0 0 0,0 0 1 0 0,0 0-1 0 0,1 0 1 0 0,-1 0-1 0 0,0 1 0 0 0,0-1 1 0 0,0 0-1 0 0,0 0 1 0 0,1 0-1 0 0,-1 0 0 0 0,0 0 1 0 0,0 0-1 0 0,0 0 1 0 0,0 0-1 0 0,1 0 0 0 0,-1 0 1 0 0,0 0-1 0 0,0 0 1 0 0,0-1-1 0 0,1 1 0 0 0,-1 0 1 0 0,0 0-1 0 0,0 0 1 0 0,0 0-1 0 0,0 0 0 0 0,0 0 1 0 0,1 0-1 0 0,-1 0 1 0 0,0 0-1 0 0,0-1 0 0 0,0 1 1 0 0,0 0-1 0 0,0 0 1 0 0,15-8 540 0 0,2 0-388 0 0,-7 7-162 0 0,-1 1 0 0 0,1-1 1 0 0,0-1-1 0 0,-1 0 0 0 0,1 0 0 0 0,-1-1 0 0 0,0 0 0 0 0,0-1 0 0 0,0 0 0 0 0,14-9 0 0 0,-10 4 5 0 0,0 0-1 0 0,-1-1 0 0 0,0 0 1 0 0,-1-1-1 0 0,20-23 0 0 0,-31 34-8 0 0,0 0 0 0 0,0-1 0 0 0,0 1 0 0 0,0 0 0 0 0,0 0 0 0 0,0 0-1 0 0,0-1 1 0 0,0 1 0 0 0,0 0 0 0 0,1 0 0 0 0,-1 0 0 0 0,0 0 0 0 0,0 0 0 0 0,0-1 0 0 0,0 1-1 0 0,1 0 1 0 0,-1 0 0 0 0,0 0 0 0 0,0 0 0 0 0,0 0 0 0 0,0 0 0 0 0,1 0 0 0 0,-1 0 0 0 0,0-1-1 0 0,0 1 1 0 0,0 0 0 0 0,1 0 0 0 0,-1 0 0 0 0,0 0 0 0 0,0 0 0 0 0,0 0 0 0 0,1 0 0 0 0,-1 0-1 0 0,0 0 1 0 0,0 0 0 0 0,0 1 0 0 0,1-1 0 0 0,-1 0 0 0 0,0 0 0 0 0,3 10 5 0 0,-5 24 66 0 0,1-23-44 0 0,1 0-4 0 0,0 2-7 0 0,0-1 0 0 0,3 19 0 0 0,-2-27-10 0 0,0 0 0 0 0,0 0 1 0 0,0-1-1 0 0,0 1 0 0 0,1-1 0 0 0,0 1 1 0 0,-1-1-1 0 0,1 1 0 0 0,1-1 0 0 0,-1 0 1 0 0,0 0-1 0 0,4 3 0 0 0,-5-4 9 0 0,0-1-1 0 0,1 0 1 0 0,-1 0 0 0 0,1 1-1 0 0,-1-1 1 0 0,1 0-1 0 0,-1 0 1 0 0,1-1 0 0 0,0 1-1 0 0,-1 0 1 0 0,1-1 0 0 0,0 1-1 0 0,0 0 1 0 0,0-1 0 0 0,0 0-1 0 0,-1 0 1 0 0,1 1 0 0 0,0-1-1 0 0,0 0 1 0 0,0 0 0 0 0,2-1-1 0 0,1 0 18 0 0,1-1 0 0 0,-1 0 0 0 0,0 0 0 0 0,-1 0-1 0 0,1 0 1 0 0,8-6 0 0 0,28-13-25 0 0,-33 18-30 0 0,0-1 1 0 0,-1 1-1 0 0,1-1 1 0 0,-1-1-1 0 0,0 1 1 0 0,0-1-1 0 0,-1-1 1 0 0,10-8-1 0 0,-11 8-12 0 0,-7 10-91 0 0,-5 8-16 0 0,5-8 127 0 0,0 0 1 0 0,1 1-1 0 0,0-1 1 0 0,0 0-1 0 0,0 1 1 0 0,0-1-1 0 0,1 1 1 0 0,0-1-1 0 0,0 0 1 0 0,1 10-1 0 0,1-1-794 0 0,1 1 0 0 0,6 16-1 0 0,-6-18-16 0 0,-1-7-88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0:59.905"/>
    </inkml:context>
    <inkml:brush xml:id="br0">
      <inkml:brushProperty name="width" value="0.1" units="cm"/>
      <inkml:brushProperty name="height" value="0.1" units="cm"/>
    </inkml:brush>
  </inkml:definitions>
  <inkml:trace contextRef="#ctx0" brushRef="#br0">15901 2812 6657 0 0,'0'-2'76'0'0,"1"0"1"0"0,-1 0 0 0 0,1 0 0 0 0,-1-1 0 0 0,1 1 0 0 0,0 0-1 0 0,0 0 1 0 0,2-4 0 0 0,-2 4 154 0 0,1 0 1 0 0,-1 0-1 0 0,0-1 0 0 0,0 1 1 0 0,0 0-1 0 0,-1-1 0 0 0,1 1 0 0 0,0-1 1 0 0,-1-3-1 0 0,1 1 245 0 0,1 7-122 0 0,-2-1-344 0 0,1 0 0 0 0,-1 0 0 0 0,0-1 0 0 0,0 1 0 0 0,0 0 1 0 0,0 0-1 0 0,0-1 0 0 0,0 1 0 0 0,0 0 0 0 0,0 0 0 0 0,-1-1 1 0 0,1 1-1 0 0,0 0 0 0 0,0-1 0 0 0,-1 1 0 0 0,1 0 0 0 0,-1 1 1 0 0,0 1 23 0 0,0 1 0 0 0,0 0 1 0 0,0-1-1 0 0,0 1 0 0 0,1 0 1 0 0,0 0-1 0 0,0-1 1 0 0,0 1-1 0 0,0 0 0 0 0,0 0 1 0 0,1-1-1 0 0,0 1 0 0 0,0 0 1 0 0,2 5-1 0 0,0 5 176 0 0,0 10-80 0 0,-1 0 0 0 0,-1 0 0 0 0,-1 0 0 0 0,-1 0 0 0 0,-1 0 0 0 0,-1-1 0 0 0,-2 1 0 0 0,0-1 0 0 0,-16 43 0 0 0,8-34 14 0 0,-1-1 0 0 0,-2-1 0 0 0,-1 0-1 0 0,-1-1 1 0 0,-38 45 0 0 0,14-26 202 0 0,-2-2 0 0 0,-58 46-1 0 0,45-46-39 0 0,-112 65-1 0 0,-73 21-147 0 0,-369 173 640 0 0,483-250-517 0 0,-224 61 0 0 0,195-68-236 0 0,-6 0-7 0 0,-37 12-3 0 0,-547 148 177 0 0,-13-62-22 0 0,-590 94 128 0 0,-174 16-24 0 0,-702-69-138 0 0,385-193 21 0 0,1048-77-147 0 0,608 50-12 0 0,2-8 0 0 0,-221-80-1 0 0,276 73-22 0 0,3-6-1 0 0,2-6 1 0 0,3-4-1 0 0,3-6 1 0 0,3-5-1 0 0,-179-154 1 0 0,136 84 88 0 0,-235-280 1 0 0,348 367-24 0 0,3-2-1 0 0,3-2 1 0 0,-36-76 0 0 0,-74-208 20 0 0,45 99-125 0 0,-293-548 869 0 0,335 679-785 0 0,-156-318-17 0 0,30-13 4 0 0,134 300 41 0 0,-101-271 953 0 0,119 336-406 0 0,-7-17 86 0 0,-1 8-528 0 0,43 86-215 0 0,5 8-2 0 0,13 13-23 0 0,-12-11 56 0 0,11 13 2 0 0,-15-15 7 0 0,0 0 0 0 0,0 0 1 0 0,0-1-1 0 0,1 1 0 0 0,-1 0 1 0 0,1-1-1 0 0,0 0 0 0 0,-1 0 0 0 0,1 0 1 0 0,0 0-1 0 0,1 0 0 0 0,-1-1 0 0 0,0 1 1 0 0,6 1-1 0 0,-10-3 20 0 0,0-1 0 0 0,0 1 1 0 0,0 0-1 0 0,0-1 0 0 0,0 0 0 0 0,1 1 0 0 0,-1-1 1 0 0,0 1-1 0 0,0-1 0 0 0,0 0 0 0 0,1 0 0 0 0,-1 1 1 0 0,0-1-1 0 0,1 0 0 0 0,-1 0 0 0 0,1 0 0 0 0,-1 0 1 0 0,1 0-1 0 0,-1 0 0 0 0,0-1 0 0 0,-12-29-65 0 0,4 9 12 0 0,-107-167-181 0 0,103 174 202 0 0,13 15 13 0 0,-1-1 0 0 0,1 1 1 0 0,0-1-1 0 0,-1 1 0 0 0,1-1 0 0 0,-1 1 0 0 0,1 0 0 0 0,-1-1 0 0 0,1 1 1 0 0,-1 0-1 0 0,1-1 0 0 0,-1 1 0 0 0,0 0 0 0 0,1 0 0 0 0,-1-1 0 0 0,1 1 1 0 0,-1 0-1 0 0,0 0 0 0 0,1 0 0 0 0,-1 0 0 0 0,1 0 0 0 0,-1 0 0 0 0,0 0 1 0 0,0 0-1 0 0,-6 21-32 0 0,-27 76 37 0 0,-37 175 0 0 0,14 48 61 0 0,57-317-65 0 0,-1 1 0 0 0,0-1 1 0 0,1 0-1 0 0,-1 0 0 0 0,-1 1 1 0 0,1-1-1 0 0,0 0 0 0 0,-1 0 1 0 0,1 0-1 0 0,-3 3 0 0 0,8-68 287 0 0,62-427-586 0 0,-39 341 158 0 0,19-136-143 0 0,-43 221-30 0 0,19 89-282 0 0,35 46 588 0 0,3-2 1 0 0,3-4-1 0 0,3-2 0 0 0,78 58 1 0 0,-71-66 34 0 0,-2 4 0 0 0,72 79 0 0 0,-132-127-29 0 0,-1 1 1 0 0,-1 0 0 0 0,13 20 1519 0 0,-22-34-1493 0 0,0 1 1 0 0,0 0 0 0 0,-1-1-1 0 0,1 1 1 0 0,0 0-1 0 0,-1-1 1 0 0,1 1-1 0 0,0 0 1 0 0,-1 0-1 0 0,1-1 1 0 0,-1 1-1 0 0,1 0 1 0 0,-1 0-1 0 0,1 0 1 0 0,0 0-1 0 0,-1-1 1 0 0,1 1-1 0 0,-1 0 1 0 0,1 0-1 0 0,-1 0 1 0 0,1 0-1 0 0,-1 0 1 0 0,0 0-1 0 0,1 0-19 0 0,0 0 0 0 0,0 0-1 0 0,0 0 1 0 0,0 0 0 0 0,0 0-1 0 0,0 0 1 0 0,0 0-1 0 0,0 0 1 0 0,0 0 0 0 0,0 0-1 0 0,0 0 1 0 0,0 0 0 0 0,0 0-1 0 0,0 0 1 0 0,0 0-1 0 0,0 0 1 0 0,0 0 0 0 0,0 0-1 0 0,0 0 1 0 0,0 0 0 0 0,0 0-1 0 0,0 0 1 0 0,0-1-1 0 0,0 1 1 0 0,0 0 0 0 0,0 0-1 0 0,0 0 1 0 0,0 0 0 0 0,1 0-1 0 0,-1 0 1 0 0,0 0-1 0 0,0 0 1 0 0,0 0 0 0 0,0 0-1 0 0,0 0 1 0 0,0 0 0 0 0,0 0-1 0 0,0 0 1 0 0,-4-4-579 0 0,-3-21-4754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1:02.689"/>
    </inkml:context>
    <inkml:brush xml:id="br0">
      <inkml:brushProperty name="width" value="0.1" units="cm"/>
      <inkml:brushProperty name="height" value="0.1" units="cm"/>
    </inkml:brush>
  </inkml:definitions>
  <inkml:trace contextRef="#ctx0" brushRef="#br0">207 5509 5024 0 0,'0'0'545'0'0,"-6"1"-299"0"0,-25 6 2168 0 0,15-3-358 0 0,-14 4 7372 0 0,12-7-6389 0 0,13-3-2869 0 0,2 0-86 0 0,2 1-28 0 0,0 0 1 0 0,0 1 0 0 0,0-1 0 0 0,-1 0 0 0 0,1 0 0 0 0,-1 1 0 0 0,1-1 0 0 0,0 1-1 0 0,-1-1 1 0 0,1 1 0 0 0,-1 0 0 0 0,-2-1 0 0 0,-7-13 65 0 0,-33-43-117 0 0,41 53-10 0 0,1-1 0 0 0,-1 1 0 0 0,1-1 0 0 0,-1 0 0 0 0,1 0 0 0 0,1 0 0 0 0,-1 0 0 0 0,1 0 0 0 0,0 0 0 0 0,0-1 0 0 0,0 1 0 0 0,1 0 0 0 0,-1 0 0 0 0,2-1 0 0 0,0-9 0 0 0,0-4 78 0 0,1-20-78 0 0,1-1-1 0 0,2 1 1 0 0,2 1 0 0 0,1-1-1 0 0,19-52 1 0 0,3 13 43 0 0,58-112-1 0 0,68-66 70 0 0,20 12 82 0 0,-91 130-85 0 0,-13 15 13 0 0,4 4 0 0 0,152-146 1 0 0,-92 125 90 0 0,174-114 1 0 0,169-75-206 0 0,-250 163-110 0 0,-77 45 26 0 0,986-598 174 0 0,-144 189 87 0 0,25 75-144 0 0,-306 137 255 0 0,-519 210-203 0 0,629-260 154 0 0,20 64-150 0 0,-592 223-73 0 0,449-45 0 0 0,264 50-21 0 0,129 86-30 0 0,-648 14 87 0 0,-365-33-52 0 0,-1 3-1 0 0,0 3 1 0 0,112 47 0 0 0,124 93-37 0 0,-13 24 38 0 0,-223-136 14 0 0,750 498 192 0 0,-553-345-132 0 0,-237-172-76 0 0,25 20-3 0 0,47 34-34 0 0,-87-68 25 0 0,-1 2 0 0 0,0 1 1 0 0,-1 0-1 0 0,32 40 0 0 0,-30-32 12 0 0,-14-16-3 0 0,-1-1 0 0 0,0 2 0 0 0,0-1 0 0 0,-1 1 0 0 0,-1 0 0 0 0,8 17 0 0 0,5 34 26 0 0,-7-31-2 0 0,-1-1-1 0 0,-2 1 1 0 0,-2 1 0 0 0,8 53-1 0 0,2 139 67 0 0,5 28-70 0 0,44 317 56 0 0,-57-464-44 0 0,1-4-7 0 0,27 119 0 0 0,-15-87-22 0 0,39 349 42 0 0,-50-403-4 0 0,-22-40-99 0 0,4 4 43 0 0,-1 0 0 0 0,-2-1 1 0 0,-25 74-1 0 0,-9-19-62 0 0,39-87 81 0 0,0 0 0 0 0,1 1 1 0 0,0-1-1 0 0,-1 15 0 0 0,-1 3-18 0 0,-2 0 0 0 0,-1 0-1 0 0,-1 0 1 0 0,-24 51 0 0 0,31-77 22 0 0,0 2-11 0 0,0-1 1 0 0,0 0-1 0 0,0 1 1 0 0,0-1-1 0 0,-1 9 1 0 0,3-18-315 0 0,1 2 136 0 0,-1-1 0 0 0,0 1 0 0 0,0 0 0 0 0,0 0 0 0 0,-1-1 0 0 0,1 1 0 0 0,-1 0 0 0 0,1 0 0 0 0,-1 0 0 0 0,0 0 0 0 0,-2-5 0 0 0,-7-12-1273 0 0,8 15 1097 0 0,1 1 1 0 0,-1 0-1 0 0,-1-1 1 0 0,1 1-1 0 0,-1 0 1 0 0,0 0-1 0 0,-5-6 0 0 0,1 4 45 0 0,-1 0 0 0 0,1 1 0 0 0,-1-1 0 0 0,0 2 0 0 0,-1-1 0 0 0,1 1 0 0 0,-1 0 0 0 0,0 1 0 0 0,1 0-1 0 0,-1 1 1 0 0,-1-1 0 0 0,-10 0 0 0 0,1-2-116 0 0,1 0-1 0 0,-1-2 1 0 0,2 0 0 0 0,-34-19-1 0 0,18 9 582 0 0,30 15-73 0 0,-24-14 1295 0 0,26 15-1310 0 0,0 1 1 0 0,1-1-1 0 0,-1 1 1 0 0,0-1-1 0 0,1 1 1 0 0,-1-1-1 0 0,1 0 1 0 0,-1 1-1 0 0,1-1 1 0 0,-1 0-1 0 0,1 0 1 0 0,-1 1-1 0 0,1-1 1 0 0,0 0-1 0 0,-1 0 1 0 0,1 0-1 0 0,0 1 1 0 0,0-1-1 0 0,0 0 1 0 0,0 0 0 0 0,-1 0-1 0 0,1 0 1 0 0,0 0-1 0 0,0 1 1 0 0,1-1-1 0 0,-1 0 1 0 0,0 0-1 0 0,0 0 1 0 0,0 0-1 0 0,1 0 1 0 0,-1 0-1 0 0,23 153 2432 0 0,-17-126-2417 0 0,2 0 0 0 0,0 0-1 0 0,2-1 1 0 0,0 0 0 0 0,18 29 0 0 0,3-2 23 0 0,47 59 1 0 0,-73-106-44 0 0,1 1 1 0 0,0 0-1 0 0,-1-1 1 0 0,2 0-1 0 0,-1-1 1 0 0,0 1-1 0 0,1-1 1 0 0,0-1-1 0 0,0 1 1 0 0,0-1-1 0 0,1 0 1 0 0,-1-1-1 0 0,1 0 1 0 0,10 2-1 0 0,13 1 4 0 0,1-1 0 0 0,38-1 0 0 0,-35-2-37 0 0,-22 0 3 0 0,26 0 240 0 0,-37-1-183 0 0,0 0 1 0 0,0 0-1 0 0,-1-1 0 0 0,1 1 0 0 0,0-1 0 0 0,0 1 1 0 0,-1-1-1 0 0,1 1 0 0 0,-1-1 0 0 0,1 0 0 0 0,0 0 1 0 0,-1 0-1 0 0,1 0 0 0 0,-1 0 0 0 0,0 0 0 0 0,1 0 1 0 0,1-3-1 0 0,10-26 588 0 0,-4 16-566 0 0,2 1 0 0 0,-1 0 0 0 0,2 0 0 0 0,24-20 1 0 0,75-48 949 0 0,-109 80-1012 0 0,0 0 0 0 0,-1 0 1 0 0,1 0-1 0 0,-1-1 0 0 0,1 1 1 0 0,-1 0-1 0 0,0 0 0 0 0,0-1 1 0 0,1 1-1 0 0,-1-1 0 0 0,0 0 1 0 0,0 1-1 0 0,1-3 0 0 0,-29 4-474 0 0,5 6-5576 0 0,6-10 3196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4.986"/>
    </inkml:context>
    <inkml:brush xml:id="br0">
      <inkml:brushProperty name="width" value="0.1" units="cm"/>
      <inkml:brushProperty name="height" value="0.1" units="cm"/>
    </inkml:brush>
  </inkml:definitions>
  <inkml:trace contextRef="#ctx0" brushRef="#br0">1 242 8201 0 0,'1'0'43'0'0,"0"0"0"0"0,0 0 0 0 0,-1 0 0 0 0,1 0 0 0 0,0 0 1 0 0,0-1-1 0 0,0 1 0 0 0,0 0 0 0 0,0-1 0 0 0,0 1 0 0 0,-1-1 0 0 0,1 1 1 0 0,0-1-1 0 0,1 0 0 0 0,12-6 318 0 0,975-86 3267 0 0,-942 91-3332 0 0,-8 1 166 0 0,-1-2-1 0 0,1-1 0 0 0,64-16 1 0 0,-102 20-423 0 0,0 0 1 0 0,0 0-1 0 0,1-1 1 0 0,-1 1-1 0 0,0-1 1 0 0,0 1 0 0 0,1 0-1 0 0,-1-1 1 0 0,0 0-1 0 0,0 1 1 0 0,0-1-1 0 0,0 0 1 0 0,0 0-1 0 0,0 1 1 0 0,0-1-1 0 0,0 0 1 0 0,0 0 0 0 0,0 0-1 0 0,0 0 1 0 0,0 0-1 0 0,-1 0 1 0 0,1-1-1 0 0,-1 1 1 0 0,1 0-1 0 0,0-2 1 0 0,-1 0-7 0 0,0 0-1 0 0,-1 0 1 0 0,0 1 0 0 0,1-1 0 0 0,-1 0-1 0 0,0 1 1 0 0,0-1 0 0 0,-1 1-1 0 0,1-1 1 0 0,-2-2 0 0 0,0 0-240 0 0,-16-36-3896 0 0,16 34 2595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1:06.358"/>
    </inkml:context>
    <inkml:brush xml:id="br0">
      <inkml:brushProperty name="width" value="0.1" units="cm"/>
      <inkml:brushProperty name="height" value="0.1" units="cm"/>
    </inkml:brush>
  </inkml:definitions>
  <inkml:trace contextRef="#ctx0" brushRef="#br0">2034 2181 3352 0 0,'2'2'197'0'0,"0"-1"1"0"0,1 1-1 0 0,-1-1 0 0 0,1 0 0 0 0,-1 0 0 0 0,1 0 0 0 0,-1-1 0 0 0,1 1 1 0 0,0-1-1 0 0,-1 1 0 0 0,1-1 0 0 0,4 0 0 0 0,-7 0-142 0 0,1 0 1 0 0,-1 0-1 0 0,1 0 0 0 0,-1 0 0 0 0,1 0 1 0 0,-1 0-1 0 0,1 0 0 0 0,-1 0 0 0 0,1 0 0 0 0,-1 0 1 0 0,0 0-1 0 0,1 0 0 0 0,-1 0 0 0 0,1 0 1 0 0,-1 1-1 0 0,1-1 0 0 0,-1 0 0 0 0,1 0 1 0 0,-1 0-1 0 0,0 1 0 0 0,1-1 0 0 0,-1 0 0 0 0,0 1 1 0 0,1-1-1 0 0,-1 0 0 0 0,0 1 0 0 0,1-1 1 0 0,-1 0-1 0 0,0 1 0 0 0,1-1 0 0 0,-1 1 0 0 0,0-1 1 0 0,0 1-1 0 0,1 0 0 0 0,2-16 2833 0 0,-2 12-2782 0 0,0 1 1 0 0,1-1-1 0 0,0 1 1 0 0,0 0-1 0 0,-1-1 1 0 0,1 1-1 0 0,0 0 1 0 0,1 0-1 0 0,-1 0 1 0 0,3-1-1 0 0,15-18 296 0 0,-15 13-254 0 0,0-1 0 0 0,-1 1 1 0 0,0-1-1 0 0,0 0 0 0 0,-1-1 0 0 0,0 1 0 0 0,-1-1 1 0 0,0 1-1 0 0,0-1 0 0 0,-1 0 0 0 0,0-11 0 0 0,1-51-84 0 0,-9-89 0 0 0,-19-70 24 0 0,22 207-87 0 0,-2-20-9 0 0,-2 0-1 0 0,-1 1 1 0 0,-3 1 0 0 0,-2 0-1 0 0,-1 0 1 0 0,-2 1-1 0 0,-2 1 1 0 0,-2 1 0 0 0,-1 1-1 0 0,-2 1 1 0 0,-2 1 0 0 0,-57-62-1 0 0,-13 1-5 0 0,-169-131-1 0 0,87 97-214 0 0,-309-173-1 0 0,432 277 162 0 0,-2 3 1 0 0,0 3-1 0 0,-1 2 0 0 0,-120-23 0 0 0,-233-5-203 0 0,397 47 286 0 0,30-2-1039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1:06.698"/>
    </inkml:context>
    <inkml:brush xml:id="br0">
      <inkml:brushProperty name="width" value="0.1" units="cm"/>
      <inkml:brushProperty name="height" value="0.1" units="cm"/>
    </inkml:brush>
  </inkml:definitions>
  <inkml:trace contextRef="#ctx0" brushRef="#br0">445 1 7777 0 0,'-73'60'914'0'0,"18"-20"-908"0"0,-116 61 0 0 0,39-25-11 0 0,132-76 7 0 0,-1 0 1 0 0,0 1-1 0 0,0-1 0 0 0,1 0 0 0 0,-1 1 0 0 0,0-1 0 0 0,0 0 1 0 0,1 1-1 0 0,-1-1 0 0 0,1 1 0 0 0,-1-1 0 0 0,0 1 1 0 0,1 0-1 0 0,-1-1 0 0 0,1 1 0 0 0,-1-1 0 0 0,1 1 1 0 0,0 0-1 0 0,-1-1 0 0 0,1 1 0 0 0,0 0 0 0 0,-1 0 1 0 0,1-1-1 0 0,0 1 0 0 0,0 0 0 0 0,-1 0 0 0 0,1-1 1 0 0,0 1-1 0 0,0 0 0 0 0,0 1 0 0 0,1-1 44 0 0,0 0-1 0 0,1 1 0 0 0,-1-1 1 0 0,0 0-1 0 0,0 0 1 0 0,1 0-1 0 0,-1 0 1 0 0,1 0-1 0 0,-1 0 0 0 0,0-1 1 0 0,3 2-1 0 0,11 7 261 0 0,120 106 435 0 0,-12-10-2866 0 0,-100-88 1297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1:07.099"/>
    </inkml:context>
    <inkml:brush xml:id="br0">
      <inkml:brushProperty name="width" value="0.1" units="cm"/>
      <inkml:brushProperty name="height" value="0.1" units="cm"/>
    </inkml:brush>
  </inkml:definitions>
  <inkml:trace contextRef="#ctx0" brushRef="#br0">73 146 11377 0 0,'-7'-8'153'0'0,"-5"-5"221"0"0,1-1-1 0 0,-12-20 0 0 0,20 29-65 0 0,0 0-1 0 0,1-1 0 0 0,-1 0 0 0 0,1 0 0 0 0,1 0 1 0 0,-1 0-1 0 0,1 0 0 0 0,0 0 0 0 0,0 0 0 0 0,0-8 0 0 0,1 13-284 0 0,0 1 0 0 0,0 0 0 0 0,0 0 0 0 0,0 0 0 0 0,0 0 0 0 0,1-1 0 0 0,-1 1 0 0 0,0 0-1 0 0,0 0 1 0 0,0 0 0 0 0,0-1 0 0 0,0 1 0 0 0,0 0 0 0 0,0 0 0 0 0,1 0 0 0 0,-1 0 0 0 0,0 0-1 0 0,0 0 1 0 0,0-1 0 0 0,0 1 0 0 0,0 0 0 0 0,1 0 0 0 0,-1 0 0 0 0,0 0 0 0 0,0 0 0 0 0,0 0-1 0 0,1 0 1 0 0,-1 0 0 0 0,0 0 0 0 0,0 0 0 0 0,0 0 0 0 0,1 0 0 0 0,-1 0 0 0 0,0 0 0 0 0,0 0 0 0 0,0 0-1 0 0,1 0 1 0 0,-1 0 0 0 0,0 0 0 0 0,0 0 0 0 0,0 0 0 0 0,0 0 0 0 0,1 0 0 0 0,-1 0 0 0 0,0 0-1 0 0,0 0 1 0 0,0 1 0 0 0,0-1 0 0 0,1 0 0 0 0,-1 0 0 0 0,0 0 0 0 0,0 0 0 0 0,0 0 0 0 0,0 1-1 0 0,0-1 1 0 0,0 0 0 0 0,1 0 0 0 0,-1 0 0 0 0,0 1 0 0 0,11 8 164 0 0,-11-9-180 0 0,386 418 5054 0 0,-86-84-3715 0 0,-51-80-1218 0 0,-228-229-422 0 0,12 14-450 0 0,-32-37 431 0 0,1-1-1 0 0,0 1 1 0 0,0 0-1 0 0,0-1 1 0 0,0 1-1 0 0,0-1 1 0 0,0 0 0 0 0,0 1-1 0 0,0-1 1 0 0,1 0-1 0 0,-1 0 1 0 0,0-1-1 0 0,1 1 1 0 0,4 0-1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5:21:07.442"/>
    </inkml:context>
    <inkml:brush xml:id="br0">
      <inkml:brushProperty name="width" value="0.1" units="cm"/>
      <inkml:brushProperty name="height" value="0.1" units="cm"/>
    </inkml:brush>
  </inkml:definitions>
  <inkml:trace contextRef="#ctx0" brushRef="#br0">1705 3 10461 0 0,'-4'-1'96'0'0,"0"1"1"0"0,0-1-1 0 0,1 1 1 0 0,-1-1-1 0 0,0 1 0 0 0,0 0 1 0 0,1 1-1 0 0,-1-1 1 0 0,0 1-1 0 0,0-1 1 0 0,1 1-1 0 0,-1 0 0 0 0,-5 3 1 0 0,-5 3 345 0 0,0 0 1 0 0,-13 9-1 0 0,14-8-209 0 0,-176 127 2916 0 0,88-58-2049 0 0,-395 257 2614 0 0,-136 101-1182 0 0,626-430-2513 0 0,-77 63-102 0 0,73-58 62 0 0,0 0 0 0 0,1 1 0 0 0,0-1 0 0 0,0 2 0 0 0,-9 17 0 0 0,17-27-40 0 0,0-1 1 0 0,0 1-1 0 0,0-1 0 0 0,1 1 0 0 0,-1 0 0 0 0,1-1 1 0 0,-1 1-1 0 0,1 0 0 0 0,0-1 0 0 0,-1 4 0 0 0,5-3-1168 0 0,7-10 6 0 0,15-16-2090 0 0,-12 8 1052 0 0</inkml:trace>
</inkml:ink>
</file>

<file path=ppt/ink/ink6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7-01T06:17:15.806"/>
    </inkml:context>
    <inkml:brush xml:id="br0">
      <inkml:brushProperty name="width" value="0.05292" units="cm"/>
      <inkml:brushProperty name="height" value="0.05292" units="cm"/>
      <inkml:brushProperty name="color" value="#FF0000"/>
    </inkml:brush>
  </inkml:definitions>
  <inkml:trace contextRef="#ctx0" brushRef="#br0">5928 14659 1968 0,'-3'-5'-37'0,"-14"2"9"0,13 3 17 0,-5 3 6 0,9 1 4 0,-7-3 2 0,4 0 8 15,-1-2 8-15,2 1 48 0,8 3-4 0,-8-5-14 0,4 5-5 16,-4-4-1-16,0 2 2 0,0-1 3 0,-1 2-5 16,1-2-13-16,2 2-1 0,0-2 1 0,0 2 6 15,0-1 6-15,0 2 6 0,-3 0 0 0,3 3 15 0,-6 4 21 16,1 3 8-16,-7 6 8 0,0-4 6 15,-2 8-1-15,-5-3-8 0,-3 10-9 0,1-7-10 16,-1 5-17-16,-6-5-4 0,4 3-14 0,-1 3-9 0,4 0 3 16,-1-1 1-16,2-2 4 0,-1 0-2 0,0-2 5 15,3 3 2-15,0-1 8 0,-1 5 3 0,1-4-6 0,-2 3 2 16,3 2-1-16,1 4-6 0,0 0-10 0,2 0-7 16,1-1-4-16,-1-1-4 0,4 0 0 0,-4 0-3 0,5-4-1 15,-1 5 2-15,4-6 3 0,-2-2-2 0,0 1 0 16,3-3-4-16,-1 2 0 0,0-3-4 0,1-1-4 0,2 0-3 15,-2-3 3-15,2 2 1 0,1-3 0 0,-1 0-5 16,1 0-1-16,1 0 2 0,-1-3 1 0,1 3 0 0,-1-4-9 16,-1 3 7-16,2-2-4 0,-1 0 7 0,2 0-6 15,-3-1 1-15,1 0-1 0,1-3-3 0,-3 1 5 0,3 0-5 16,-1-5 5-16,-1-2-6 0,3 1 5 0,0 0 1 16,-2-3-2-16,1-1 1 0,1-1-1 0,-2 1 0 15,2 0-5-15,0-2 1 0,0 1-4 0,0-2-10 0,0 0 5 16,3 0-1-16,-1 2-1 0,-2-4-5 0,3 2 5 0,-3-2-1 15,2 2 4-15,1-1 3 0,-1 0-3 0,-1 1 3 0,1-2 1 16,-2 1 3-16,3 1-6 0,-1-2 2 0,-1 1-1 16,4 0 5-16,-1-1 0 0,1 1 3 15,0-2-4-15,3 2 2 0,3-3 4 0,-2 1 0 0,6-1 3 16,0 0-6-16,4 0 6 0,-1 0-6 0,6-1 5 0,-1 2 0 16,1 1-2-16,3 0 3 0,-2 1-3 0,0-1 5 15,7 2-8-15,-2 0 2 0,3 0 0 0,2 2-3 16,3-1-2-16,-1 1-2 0,8-2 3 0,0 2-3 0,-1 1-2 15,0-1 5-15,0 1 1 0,-1-2-5 0,2 3 4 16,-5-3-2-16,0 4-2 0,-2-4-1 0,-3 3 1 16,-2-1-7-16,-3 0-2 0,-3-2 6 0,-3 0-1 0,-4 2-2 15,-4 0 4-15,1-3 0 0,-7 1 3 0,0-1 5 16,-3 1 0-16,-4-1-3 0,-1 0 2 0,0 0 4 16,-2 0-2-16,-2 2 5 0,0-2 4 0,-1 0-7 0,0 0 7 15,0 0 0-15,-1-2 3 0,2 1-3 0,0 1 3 16,-1-1-9-16,0-1-1 0,0 1 7 0,1-2-3 0,0 3 0 15,-1-2-5-15,0-1 4 0,3 0-8 0,-4 1 9 16,2-3-3-16,2 1-3 0,-2 0-7 0,2 0 9 0,0-3-3 16,-1 1 0-16,1 0 4 0,0 1-4 0,0-2 2 15,0 1 3-15,0 0 3 0,0 1-5 0,0-3 0 16,1 2 1-16,-1 1-1 0,2-1-1 0,0 0-3 16,2-1 5-16,-4 2-5 0,3-2-1 0,0 1 0 0,1 1 4 15,-1-3-1-15,3 1-1 0,-1 0-1 0,4-3 1 16,-4 1 1-16,3 1 4 0,0-3 0 0,1 1-7 15,-1-2 0-15,0 2 0 0,2-2 9 0,1 1-9 0,-2-3 2 16,4 1-1-16,-4-2-3 0,3 2 7 0,2-4 0 16,-2 0 3-16,4 2-7 0,-3-3 4 0,3 2-1 15,-2 1-3-15,2 0 2 0,1 2-7 0,0 3 6 0,-2-2-2 16,-1 3-2-16,0 0 2 0,-1 4-1 0,1 1-4 16,-3 2 6-16,-1-1-1 0,2 1-5 0,-4 2 2 0,0 2 7 15,3-2-2-15,-3 3-1 0,0-1 4 0,-1 4-5 16,3-1 9-16,-3 1 0 0,2 2 0 0,2-3-3 15,0 5-2-15,2-4 4 0,4 2 0 0,2 2 1 16,-1-2-2-16,2 0-3 0,2-2 4 0,-4 3 0 0,1-4 0 16,-6 3-3-16,0 0 4 0,0-1 2 0,-5 3-6 15,5-2 3-15,-7 2-5 0,4 0 2 0,-2-1-3 0,4 2 3 16,-4 0 2-16,0 0-1 0,0-2 1 0,-3 3 0 16,-4-2 6-16,1 0-3 0,1 0 5 0,-3-2-3 15,-3 2-6-15,1-1 2 0,-1 1 2 0,0 0 2 0,1-1-5 16,-4-1 3-16,1 1-5 0,2 0 6 0,0-3 2 15,0-1-6-15,0 2 3 0,1-3-2 0,-1 1 1 16,1-3-4-16,-2 5 0 0,4-4-4 0,-2 0 1 0,1-2 4 16,1 3 0-16,-2-3-7 0,2-1 2 0,0 0-2 15,2 0 3-15,-1 0 0 0,-1 0-5 0,0 0 1 0,0 0-3 16,2 0 2-16,-2-1 1 0,4 1 1 0,-4-2-2 16,3 2-3-16,1-2 0 0,-3 2 1 0,1-1-6 15,1 2-1-15,0-2-3 0,0 1 2 0,4-1 1 0,-1 1 0 16,2-3 7-16,0 3-5 0,7 0 4 0,-2-2 4 15,4 2 3-15,3 0 1 0,3 0-5 0,1 0 7 0,4-3-2 16,2 2 1-16,0 1 4 0,2-3-1 16,1 3-3-16,2 0 1 0,3-1 4 0,-3 0-5 0,6-1 4 15,2 1-5-15,-2-3 2 0,3 2 1 0,2-2-1 16,0 4 2-16,1-3-1 0,2-2 0 0,-3 2 1 0,1 0 2 16,1-1 0-16,-1 2 1 0,0-1 0 0,-4-1-2 0,2 0 0 15,-4 2 2-15,3-1-1 0,-6 1 2 16,0 1-2-16,-4 1 0 0,-6-1-1 0,2 1 0 15,-3 0 2-15,0 1-6 0,-7 0-1 0,4 0 1 0,-5 0-2 16,5 2 2-16,-2-2 1 0,-3 0-2 0,1 1 2 16,-4 0 1-16,-2-2 3 0,-2 0 1 0,-3 0-4 15,0 3 2-15,-4-3-2 0,-2 0 2 0,-1 0 3 0,-2 0-2 16,2 1 1-16,-4-1-1 0,2 0 1 0,-2-1 2 16,2 1 4-16,0 0-2 0,0 0-5 0,-3-3 5 0,3 3-3 15,0 0-3-15,0-2 2 0,0 0-2 0,0 2-4 16,3-1 3-16,-3 0-2 0,2-3-4 0,0 2 4 15,-1 1-1-15,1-2 1 0,-1 1 1 0,1 0 0 0,-2-2 0 16,0 1 0-16,3 1 5 0,-3 0-4 0,0 0 4 16,3-2 1-16,-3 2-2 0,0-2-3 0,0-1-1 15,0-1 4-15,-3 0-3 0,3 0-1 0,0-2 0 0,-3 0-5 16,3-2 3-16,-2 2 2 0,2-3-1 0,-1 2 1 16,2-6-3-16,-1 5 3 0,0-3-3 0,2 1 1 15,1 0 1-15,0-3 0 0,2 0 1 0,1-1-1 0,1 2-2 16,-1 1-4-16,5-2 7 0,-2 2-1 0,1 0-5 15,4 1-1-15,-3 1 4 0,1 2-2 0,3-1 3 16,0 2 4-16,-2 1-9 0,4 0 6 0,-2 1-1 0,0 0 0 16,2 2 1-16,-3 1-1 0,2 3 0 0,0-5 2 0,-1 4 0 15,3 1-2-15,-1 1 5 0,1 4-1 16,2-5-4-16,-1 3 3 0,2 1 0 0,-1 2 0 0,4 0 1 16,-5-1-4-16,5 3 4 0,-4-3-4 0,0 4 7 15,0-1-7-15,-1 0 2 0,-2 0-3 0,-1 3 3 0,0-2 3 16,-2 1-2-16,-1 0 0 0,-1 1-1 0,-2 1 4 15,-2-1-4-15,-2 1 7 0,0-1-1 0,-3 0-1 16,-1 1 3-16,-2 0 4 0,-2 0-2 0,-3 0 0 0,0 2-3 16,0-1-6-16,-3-3 5 0,1 4 0 0,-2-5-3 15,1 5-3-15,0-4 0 0,2-1 0 0,-2 0 4 16,3 1-3-16,-1-2-7 0,1-2 0 0,2 2-6 0,1-3-2 16,2-2-7-16,-3-2 0 0,3 4-8 0,2-4 2 15,-2 1-1-15,1 0-8 0,1-2 1 0,1 0 0 16,-1 0 7-16,3 0 0 0,-1-2 8 0,1 0-3 15,3 0 5-15,-2-1 7 0,4 1-1 0,-2 0 3 0,4-1 5 16,1 0-5-16,1 2 2 0,2-1 2 0,1 0 3 16,3 2 3-16,0-3 4 0,5 3-3 0,0 0-3 0,2-2 5 15,-1 2-1-15,4-2 3 0,3 1-2 0,5 0 2 16,-2 1-5-16,-1 0 3 0,5-2 2 0,-5 2-2 16,4 0-1-16,0 0 0 0,1 0-3 0,1 0 0 0,2 0 1 15,-2 0-1-15,0 2 0 0,7-2 1 0,0 1-1 16,-3-1 0-16,-1 0 3 0,2 1-3 0,-2 1 2 15,0-2-1-15,-4 0 0 0,1 2 3 0,-2-2-3 0,0 0 3 16,-3 0-2-16,1 0-4 0,-3 0 2 0,-2 0 1 16,0 0-2-16,-1 0 2 0,-1 0-2 0,-3 0-3 15,-2-2 3-15,0 0 6 0,-1 1-5 0,-5 0 0 0,-1-1 1 0,-4-1-5 16,0 0 10-16,-3 2-1 0,-1-3 6 16,-3 2 10-16,-2-1 8 0,-2-1 1 0,-1-1 4 15,-2 1 2-15,-2-1 0 0,-1-1 1 0,-2-3-4 0,1 0-13 16,-2 0-3-16,-1-1-3 0,1-2-1 0,-4 1-5 0,3-2 0 15,0-1-2-15,-1-1-3 0,0 0 0 0,2-2-6 16,1-1 7-16,2 1-6 0,-2-3 4 0,4-4-2 16,-2 0-1-16,3-3 0 0,0 0 1 0,0-5 1 15,0 0-6-15,0 0 4 0,1 1-3 0,1-3-1 0,-1 2 3 16,-1 2 6-16,2 0-3 0,-4 2 9 0,1 4 2 16,-2-1 8-16,-1 3 1 0,-1 3 7 0,-4 1 1 15,3 0-3-15,-1 3 4 0,-1 2-5 0,-1 1-1 0,1 2-9 16,0 5 0-16,-4-3-8 0,4 2-1 0,-5 4-7 15,2-1 4-15,-2 3-5 0,1 0 4 0,-4 0-4 16,1 0-1-16,0-3 3 0,-1 3-2 0,-1 0 2 0,-2 0-2 16,1-2 1-16,-2-3-7 0,-2 1 7 0,1 3-3 15,-3-3 0-15,1-1 3 0,0-1-3 0,-2-1-1 16,0 5 0-16,-2-2 5 0,3-2-1 0,-6-1 0 16,4-2-3-16,0 4-1 0,-3-1 6 0,1-1-3 15,-2-1 4-15,2 2-4 0,4-2 1 0,0 5 6 16,2-4-2-16,2 3-1 0,-1 2 0 0,3-3 2 0,-2 3 0 15,4-1-4-15,-3-1 2 0,2 3-2 0,1 0-1 16,-1-1 3-16,-1-1 0 0,4 1-1 0,1 1-2 0,5 1 6 16,-4-2-8-16,4 2 2 0,1 0 3 0,4-1-3 15,-4 1-1-15,0 1 4 0,1-1-6 0,-1 0-1 16,-5 1 5-16,4 0-1 0,-2-1-4 0,1 0 6 16,-2 1-3-16,3-1 2 0,0 0 4 0,-4 0-1 15,4-1-3-15,-2 1 2 0,1 1-2 0,1 1-5 0,0-2 7 16,0 0-8-16,-1-2 1 0,0 2 0 0,3 0 5 15,0-2-5-15,-2 1 6 0,3-5-1 0,0 5 0 16,1-3 4-16,0-1-4 0,0-1-1 0,-1 1-1 16,1-2 5-16,0-1-7 0,-1-1 7 0,1 0-5 0,-3 2-4 15,2-5 5-15,-2 1 2 0,2-1-3 0,-1 0-1 16,-1 0 1-16,-3-3-2 0,1 2 1 0,1-2 5 0,-1-4-6 16,-4 3 6-16,2-2-8 0,-3 0 6 15,1 0 1-15,2-3-2 0,-1 2 1 0,-1 2 4 16,-1-2-7-16,4-1 1 0,-1 1 8 0,-1-1-6 0,2 1 4 15,0 1 0-15,-2-1-4 0,2 0-5 0,-1 3 11 16,-1-1-4-16,0-1 3 0,1 3 0 0,-1-1-3 16,-3 1 3-16,0 0 2 0,0 1 2 0,0 1-4 15,-1-1 0-15,-5 2-4 0,1 0-3 0,1-1 0 0,-5-1 4 16,-1 2-4-16,-2 0 0 0,0-1 2 0,-3 1-3 16,1 2 5-16,-1-1 0 0,-4-3-1 0,2 6-3 15,-3-4-1-15,1 3 1 0,-1-4 2 0,-3 2-1 0,0 0-3 16,-5 0 0-16,2-2 5 0,-2 3-2 0,-1-1 6 0,6-1-5 15,0 2 0-15,3-1 0 0,-7 3-4 16,5-1 6-16,-4 2-6 0,2 3 1 0,-2 0-7 16,-6 3 7-16,0-1-8 0,-3 4 1 0,2 1 7 15,-1-2-2-15,0 4-4 0,-1-3-2 0,2 3-2 0,-4 0 2 16,3 1 5-16,-2 0-1 0,4-1-1 0,-2 3-1 16,1-3 4-16,2 1 4 0,-1-1 1 0,1 1 5 0,2 0-6 15,1-2 3-15,1 2 2 0,-1-3-5 16,3 3 3-16,-4-2-1 0,1 1 2 0,7 1-7 0,-1 2 7 15,0-2-2-15,-1 1-4 0,3 2 2 0,-5 0-4 16,5 1 4-16,-2 0-2 0,-3 1-2 0,-3 2 5 16,1-1-5-16,2 4 5 0,-1-3 5 0,1 3-6 15,-2-2-4-15,4 1 0 0,-2 1 5 0,5-2-5 0,-2-2 5 16,4 3 0-16,1-2-5 0,2-2 6 0,1 1 3 16,5 1 5-16,-1-2-4 0,0 0-3 0,3 1-2 15,-1 2 0-15,1 0 0 0,2 0 0 0,-2 3 0 16,3-3-3-16,-3 5 3 0,1-4-4 0,5 4 3 0,-1-2-2 15,1 1 3-15,2 2-2 0,1-2 2 0,2-1 1 16,2 2-2-16,1-1 2 0,1-3 0 0,1 2-3 16,1-3 2-16,-2 1 5 0,3-1-9 0,-2-1 0 15,1-2 4-15,0 2 1 0,-2-2 2 0,2 1 1 0,-3-2-4 16,3-1 1-16,-3-2 5 0,1 3-3 0,0-3-2 16,4 0-7-16,-4-1-9 0,4 2-17 0,0-6-26 15,-3 5-49-15,9-3-42 0,-11 0-56 0,2 2-72 16,-1-2-62-16,1 1-78 0</inkml:trace>
  <inkml:trace contextRef="#ctx0" brushRef="#br0" timeOffset="687.77">6989 15870 1539 0,'-8'-7'16'0,"-2"5"-24"0,-2-7 48 0,1 5-29 0,1-5 48 0,-2 4-45 0,1-2 58 0,-3 3-50 16,-4 1-10-16,-1 1 44 0,-3 2-43 0,1-2 39 0,-1 3-27 16,0-1 55-16,0 3-42 0,-2 1 61 0,4-3 8 15,0 8-4-15,3-4 1 0,-3 6-8 0,4 0-20 16,2 3-4-16,-2 1-6 0,2 4-8 0,1 2-5 0,2 1-7 16,-2 4 0-16,2-1-4 0,2 4 10 0,-2-1 7 15,4 6 3-15,1-3-2 0,1 6-1 0,2-8-4 16,3 7 2-16,3-8-1 0,4 5-5 0,-3-6-12 0,9 0-14 15,0-3 0-15,3-2-8 0,1-4-7 0,2-3-3 16,0-1 1-16,3-6-6 0,3 0-4 0,-1-5 5 16,3 1-4-16,0-4-5 0,3-3 0 0,0 2-14 0,0-9-5 15,0 2 2-15,0-5-2 0,0-4-9 0,-5-1-8 16,-4-5-13-16,0 2-3 0,-8-9 1 0,-1 6 0 0,-6-10-16 16,1 7-8-16,-7-8 6 0,0 3 12 0,0-6 15 15,-4 0 7-15,1-1 6 0,-2 1 5 0,-3-2 14 16,-1 2 17-16,-2 4 2 0,-4 0-2 0,0 10 5 0,-1 1 0 15,-6 5-4-15,1 6 2 0,2 6 0 0,-4 3-5 16,-1 4-1-16,2 2-2 0,-1 4-3 0,0 3-12 16,1 2-10-16,6 3-24 0,-1 3-36 0,2 0-48 0,6-1-50 15,6 0-26-15,1 5-88 0</inkml:trace>
  <inkml:trace contextRef="#ctx0" brushRef="#br0" timeOffset="1483.82">8888 15712 1839 0,'-6'0'-20'0,"1"-3"32"0,-1 2 6 0,1 1 18 0,-9 0 19 0,1-4 7 0,-1 4 15 15,1 0 17-15,-4 0 35 0,1-3-21 0,2 3 3 0,-2 0 7 16,5 3-11-16,-6 5-1 0,4-2-1 0,-3 5-1 15,2 3-9-15,1 6 0 0,-1-2 2 0,3 7-19 16,-2 3 4-16,7-1 6 0,-5 5-3 0,8-2-9 0,1 5-1 16,4-5-13-16,1 5-9 0,1-4-3 0,6 1-11 15,-2-2-13-15,6 0-11 0,-1-2-5 0,4-1-5 0,-1-5-1 16,6 2 1-16,2-7-6 0,0 1 0 0,4-5-1 16,4-1 4-16,3-5-4 0,2-1-3 0,1-6 4 15,2-5-12-15,0-1-9 0,0-8-4 0,0 1-6 0,0-7-4 16,-4 0-8-16,3-6 6 0,-5 4-4 0,-3-7 5 15,-2-1 14-15,-2 0 2 0,-5-2 5 0,-3-3 2 16,-5 1 8-16,-3-1-1 0,-3-4 2 0,-5 3 5 0,-4-1 2 16,-6 3 5-16,-2 1 2 0,-4 4 3 0,-3 3 1 15,-6 4-1-15,-5 3 1 0,-3 6 0 0,-8-1-8 16,-2 6-5-16,-7 3-6 0,-3 3-17 0,1 2-20 0,-5 1-21 16,2 0-27-16,4 4-46 0,-2 2-55 0,5 2-70 15,5-3-71-15,3 2-57 0</inkml:trace>
  <inkml:trace contextRef="#ctx0" brushRef="#br0" timeOffset="2577.82">8259 14470 2173 0,'-3'-9'-20'0,"-2"-5"33"0,5 6 30 0,-2 1 22 0,-3-2 17 0,4 3 1 0,-2 1 21 0,2 0 6 16,-1 3 21-16,2 2-34 0,-2 2-31 0,2 1-18 0,0 4-10 16,0 4 6-16,0 4-7 0,-3 3 4 0,3 8 11 15,-3-1 3-15,3 10 15 0,-3-2 5 0,-1 6 0 0,1-2-4 16,3 1-8-16,-3 0-9 0,1-3-8 0,2 2-1 15,-1-1-14-15,2-3-10 0,1-2-3 0,-2 0-1 16,0-2-6-16,3 0-4 0,-3-5-2 0,0-3-2 16,3-2-4-16,-3-6 0 0,0-4-9 0,0 1-12 15,0-3-13-15,0-3-12 0,0 1-11 0,2-2-14 0,0 0-10 16,-1-2-8-16,-1 3-8 0,2-3-16 0,-2-2 10 16,3-3 5-16,-3 0-5 0,0 1 10 0,3-1 7 15,-3 1 7-15,4-3 14 0,0-1 25 0,2-1 3 0,-3 5 7 16,7-5 16-16,-2 3 5 0,1-1 3 0,4 1 6 15,3 1 0-15,-2 1 3 0,3 3 3 0,3 0 2 16,0 6 2-16,0-3 2 0,1-3 2 0,3 7-2 0,3 0 4 16,3-3 0-16,1 0 7 0,4 1 4 0,3-3 5 15,8 1 0-15,0-1 14 0,4-2 15 0,1 0 5 16,3 0-4-16,-2 3-4 0,0-3-5 0,-3 0-6 16,0 0 0-16,-4 0-8 0,-4 0-10 0,1 0 1 15,-8 0 2-15,-1 0-5 0,-5 0 6 0,-1 3-7 16,-6-3 1-16,1 0-7 0,-5 0-5 0,-6 1-6 0,-1-1 8 15,-3 3 0-15,-5-3 14 0,1 2 14 0,-3-2 9 16,-3-1 18-16,0 1 4 0,-1 0 0 0,-1 0-6 16,0-3-4-16,-2 3-14 0,1-2-9 0,-1 2-15 0,-3-3-20 15,2 0 3-15,-2-2-5 0,-1-1-6 0,3 0 4 16,0-3-2-16,-2-1-4 0,2-2 7 0,0-2-3 0,3 0-2 16,-3-3 0-16,3-3 4 0,-1 0-3 0,0-2-2 15,-1-2 2-15,0-3 0 0,0-1 7 0,-2 2-4 16,-1-4 1-16,-1 1 1 0,0 1 0 0,0 0 4 15,-3-1 1-15,1 1-4 0,-3 4 2 0,2-3-2 16,-3 3 3-16,1 2-3 0,-2 0-1 0,-2 3-2 0,1 1-3 16,-2 1 6-16,-2 0-6 0,3 3 0 0,-5 0 1 15,0 1 1-15,-2 0-1 0,2 2 3 0,1 1-1 16,-5 1-6-16,1-1 3 0,-2 2 3 0,-2 1-4 16,2 2 1-16,-3 0-1 0,-3 3-6 0,2-2 2 0,4 0 7 15,-3 4-7-15,6-1-8 0,-6 1 6 0,5 0 1 16,-1 1 3-16,2-1-4 0,2 3 6 0,-2-2-4 0,-1 3 0 15,4-4-9-15,2 3-18 0,3-1-20 16,1 4-19-16,3-5-26 0,2-1-40 0,-1 3-48 0,1-3-59 16,-1 4-42-16,1-4-11 0,2 1-53 0,0 1-48 15</inkml:trace>
  <inkml:trace contextRef="#ctx0" brushRef="#br0" timeOffset="3626.05">7712 14498 1664 0,'-2'-2'79'0,"-1"-5"-25"0,-2-1 23 0,5 4 14 0,-1 1 8 0,-1-1 6 0,0-1 1 0,2 2 0 15,-1 2-76-15,1-2 23 0,1 3-18 0,1 2-10 0,1-1 4 16,-1 2 11-16,4 3 18 0,-4 7 15 0,7 0 5 16,-4 6 2-16,3 1 9 0,0 3 2 0,1 3-5 15,-2 4-13-15,-1-2-15 0,0 4-14 0,-4-3-4 16,4 3-4-16,-6 0-9 0,3 2-6 0,-3-2-10 0,0-1 0 16,-2 1-6-16,1 0 2 0,-1-5 2 0,0 2 0 15,-2-3 2-15,4-8-2 0,-3 4 3 0,3-6 0 16,-3-3 0-16,3 1-1 0,-3-4-5 0,1-1 1 0,1-1-1 15,-1-1 3-15,0-2-2 0,-1-2-5 0,0 3 4 16,3-7-2-16,-2 2-3 0,-2-3 5 0,2 2 0 16,-1-1-8-16,0 1 2 0,0-2 3 0,-2-2-3 15,0 2-1-15,0 0 2 0,-1-1-2 0,0 1 0 0,-4 0 2 16,2 0 0-16,-4 2-1 0,2 0 1 0,-4 0 2 0,1 1 0 16,-3 0-3-16,-4 3-2 0,3-2 2 15,-3 1 1-15,0-1-2 0,-3 1 1 0,0 0 2 0,-2-1 1 16,0-1 0-16,-2 1 2 0,-2-2-1 0,-4 1 1 15,3 2 1-15,0-2 0 0,-3-1 5 0,1 0-3 0,-3 2-4 16,-3-1-2-16,-1 3 5 0,-1 0-3 0,-6 0-3 0,-1 0 0 16,-1 2-4-16,-2-1 3 0,-2 0 3 15,1 1 2-15,1-1-1 0,-1 0-2 0,5-3 4 0,-1 5-2 16,6-1 0-16,1-1 1 0,0 3-2 0,4-3 1 16,2-1-2-16,0 0 3 0,4 2 0 0,2-2 4 0,5 0-3 15,1-2-3-15,5 1 6 0,1-2-2 0,5 0 3 16,2-1 0-16,2-1-2 0,2 0 1 0,2-2 3 15,2 3 4-15,-1-2-1 0,2-1-3 0,0-1-1 0,3 4 3 16,-3-1-4-16,3 0 1 0,-1-2-6 0,1-3-5 16,2 2 1-16,0-1-1 0,1 1-2 0,-1-1-3 15,1-1 1-15,-1-1-2 0,1 1 3 0,2 0 2 16,0 0-3-16,-2 0 5 0,2-1 2 0,0-1-2 0,3-3 0 16,-3 3 2-16,0-3-6 0,3 0 2 0,0 2 2 15,0 1-2-15,0-2-1 0,2-2-3 0,-2 1 5 0,2-4 2 16,-2 1 4-16,1-4-4 0,1-4-6 0,3-2 4 15,-3-4 1-15,4 2 0 0,-1-1-2 0,1-1-1 16,2 1-6-16,5-2 5 0,1 2-2 0,0-1 0 16,5 1 2-16,3 1 3 0,2 1 0 0,0 1-6 15,3 2 9-15,0 0-6 0,3 4 8 0,-3 0-1 0,-3 4-3 16,-7 0-5-16,2 4 1 0,-3 1 3 0,2 1-2 16,-5 0 5-16,1 3-7 0,-3 0-1 0,8 1 2 15,3-1 4-15,-3 3-5 0,5-2 3 0,0 1-3 0,0 1-4 16,1-2 5-16,2 2 3 0,-3-1-4 0,3-1 3 15,-5 0 2-15,-3 4-3 0,-3-2-2 0,0-1 7 16,-8 3-5-16,1-1 2 0,-10 1 2 0,2-1-5 16,-4 1 6-16,-6 1 3 0,1-1 2 0,-1 0 6 15,-4 0 0-15,2 1-7 0,-1-1 5 0,-1 3 6 0,0-2-7 16,2 0-5-16,-3 3-1 0,3-1-6 0,0-1-3 16,-3 1 3-16,3-1-14 0,0 2-10 0,0-2-10 15,3 0-21-15,-3 2-29 0,3-4-39 0,-6 0-66 16,-2 0-93-16,2-3-69 0</inkml:trace>
  <inkml:trace contextRef="#ctx0" brushRef="#br0" timeOffset="6091.76">11681 13590 2041 0,'-3'-10'25'0,"4"1"18"0,-1-7 8 0,-3 11 9 0,-2-1 8 0,4 1-1 0,4 5 3 0,-3-4 1 0,3 5-20 0,-3-3-19 16,2 3-4-16,-2 0-5 0,0 2-4 0,-2-1 3 16,4 1 2-16,-2 3 0 0,1 1 32 0,1 9 10 15,1 1 16-15,0 7 14 0,0-2 4 0,0 10 1 0,-1 1 11 16,1 9-1-16,-3 0-32 0,0 5-4 0,0 1-20 15,2 6-11-15,-4 5-4 0,5 2-3 0,-4 2-13 0,2 1 1 16,-1 2-6-16,0-1-3 0,-1 3 1 0,-1-6-3 16,-1 1-3-16,0-5 0 0,-2 1-6 0,-1-3 0 15,1-1-3-15,-1 0 5 0,1-3-4 0,0-1 1 16,-2 0-4-16,5-9-2 0,-3 2 3 0,2-6-1 0,0 1 5 16,1-6-5-16,-1-1 0 0,1-1-1 0,-1 0 4 15,1 3 0-15,-1-3-2 0,3-2 0 0,-4-4 3 16,4-1-3-16,-3-3 7 0,1-4-10 0,2-3 0 0,-1-5 4 15,1 0 2-15,0-5-4 0,1-2 0 0,2-2 5 16,-1-2-10-16,2-4 14 0,1-1-3 0,3-4-2 16,-1-1-4-16,1-1 5 0,4-2-2 0,-1-1-6 0,3 0 4 15,1 2-6-15,2-1-1 0,-1 2-1 0,4 2 0 16,0 0 5-16,0 2-6 0,7 2 6 0,-2 0-2 16,5 1 3-16,2 2 0 0,4 2-1 0,2-1 10 0,4 3-12 15,6 3 9-15,4-3-2 0,5 0 5 0,1 2 1 16,5-2 10-16,4 0 0 0,0 4-9 0,3-4 8 0,-7 0-5 15,-2 1 1-15,-4-2-8 0,0 1 1 0,-4-1-7 16,-3-2 2-16,-7 3 1 0,-1-2 2 0,-2-1-2 16,-2 2-3-16,-3-2 4 0,-35 3 17 15,0 0-4-15,0 0 7 16,0 0 8-16,0 0 5 0,0 0-3 0,0 0-1 0,0 0-2 16,27-24-5-16,-27 24-5 0,0 0-4 0,0 0 3 15,0 0-2-15,-51-85-13 16,51 85 11-1,-49-180-18 1,49 180-15 0,-30-493 6-16,30 427 16 15,-2-3-9-15,2 0 1 0,0-1 3 0,0-4 0 0,0 1 4 16,0 1-1-16,2 5-6 0,1 5 1 0,0 0 3 16,2 6 2-16,0 4-2 0,1 3-2 0,0 6-7 15,-2 6 5-15,2-1 1 0,-3 3 0 0,2 3 1 16,-2 2 1-16,-3 3 0 0,1 2 0 0,-2 2 2 0,-1 0-3 15,1 3 1-15,-4 0-1 0,2 5 0 0,-2-3-5 16,2 4 6-16,-3 1-2 0,1 0-2 0,2 2 1 16,-2 1 3-16,0 2 2 0,2-1 2 0,-2 1-2 15,5 3-6-15,-4-1 6 0,2 3-4 0,0-1 3 0,-1 3-1 16,1-2 0-16,-1 3-5 0,-1-2-2 0,1 2 5 16,0 0 0-16,-1 0 3 0,1 0-2 0,-3 2-2 15,-1-1-4-15,0 1 8 0,0-1 0 0,-2 1-1 16,1 0-1-16,-5 1 1 0,0-1 2 0,1 1-2 0,1 0 6 15,1 0-6-15,-4-1 0 0,-2 1-3 0,-1 0 2 16,-5-1-3-16,1 1-4 0,-9 1-4 0,-2-2-1 16,-10 1-2-16,-1 1 6 0,-6-1-6 0,-3 1-3 15,-2 0 5-15,-3-1 0 0,2-1 8 0,1 2 0 0,0-1 0 16,2 1-3-16,6-1 7 0,2 2 1 0,5-2-3 16,2 3 1-16,4-3 0 0,4 2 1 0,1-3-3 15,4 4 3-15,5-4-2 0,0-1 1 0,5 1-2 16,0-2 5-16,8 2-5 0,-3-2 2 0,4 0 2 0,1 0-3 15,1 1 1-15,3-1-3 0,0 0-7 0,0 0 0 16,0 3-6-16,0-3-14 0,3 2-17 0,-1-2-14 16,2 5-22-16,-1-4 2 0,-1 4-18 0,5-3-22 0,-4 1-32 15,0 3-1-15,-3-2-14 0,3 3-10 0,-3 3-10 16,0 1-17-16,0 2-4 0,0 3 12 0,0 1-5 16,-5 1-38-16</inkml:trace>
  <inkml:trace contextRef="#ctx0" brushRef="#br0" timeOffset="6749.72">12325 14864 1775 0,'-4'-11'-22'0,"1"-2"57"0,3-1-39 0,-2 3 17 0,-1 3 12 0,0 2 2 0,-1-1 12 0,-1 4 13 0,0 0 30 15,2 3-54-15,-4-2 41 0,1-2-10 0,-1 7-1 16,-2-3 2-16,1 5-4 0,0-2-3 0,-1 5 3 16,-2 0 2-16,3 4 2 0,0 0-1 0,0 3-9 15,0 1 8-15,4 0 0 0,-3 3-7 0,1-2-5 16,3 2-3-16,1-2 1 0,-1 3-6 0,2-3 0 16,1 2-12-16,0-4 1 0,0 2 0 0,1-5 3 0,2 1 6 15,2-4-3-15,1 1 12 0,1-8-3 0,1 4 3 16,1-4-7-16,2-2 0 0,2 0-10 0,2 0-9 15,0-1 1-15,2 1-12 0,-1-7-4 0,4 5-2 16,-3-7 1-16,-2 4-3 0,0-6 2 0,-1 1-1 0,-5-4-4 16,1 2-1-16,-3-1 9 0,-2-1-1 0,-2 0 0 15,-1 0 3-15,-4 0 1 0,-1-1 1 0,-2 0 6 0,-1 1 0 16,-2 1 1-16,-1 0 2 0,-4 4-5 0,2 0-4 16,-2 2-6-16,-4 3-1 0,4-3-19 0,-4 5-25 15,4-2-35-15,-4-2-58 0,-1 7-67 0,1 2-69 16,3-1-59-16</inkml:trace>
  <inkml:trace contextRef="#ctx0" brushRef="#br0" timeOffset="8437.76">12028 13775 1680 0,'0'0'51'0,"0"0"2"0,0 0 20 0,0 0 7 0,0 0 18 16,0 0 12-16,-40-64 19 0,40 64-4 0,0 0-19 15,0 0 3-15,0 0-6 0,0 0-2 0,0 0-11 0,0 0 0 16,-20-3-4-16,20 3-3 0,0 0-1 0,0 0-18 15,0 0-10-15,0 0-8 0,0 0-5 0,0 0-12 16,-37 24-16-16,37-24 8 0,0 0 2 16,0 0 3-16,-51 114-13 15,51-114 6-15,-19 105-6 0,19-91-8 16,3-1-5-16,-3-2 6 0,4 0 0 0,-1-2-3 16,4-1 3-16,-2 0-7 0,0-5 3 0,1 3-1 15,1-4 3-15,2 1-10 0,-1-3-10 0,3-1 4 16,2-1-8-16,-4-2-2 0,4-1-10 0,0-2-10 15,-4 1-13-15,5-4 5 0,-4 1 4 0,-2 1 2 0,-2-3 3 16,2 1 3-16,-3-1 15 0,-1-1 7 0,-2 1 11 16,1-1 4-16,-3 1 5 0,2 1-3 0,-1-1 6 15,-1 1 2-15,0 4 0 0,0-1 4 0,0 3 2 0,-1 1-4 16,2 1 1-16,-2 2 4 0,1 2-3 0,0 1-1 16,-2 3 0-16,1 1 2 0,-1 2 0 0,2 1 3 0,-2 5 3 15,1 0-1-15,1 0 0 0,-3 2-4 0,3-1 1 16,0 1-5-16,0-1-1 0,0 0-6 0,0 0 0 15,0-1-3-15,1-1-1 0,1-1 0 0,-1-2-12 16,1-2-21-16,0 1-12 0,1-3-26 0,-2-5-32 0,1 3-44 16,0-3-43-16,-2-2-39 0,1-2-9 0,-2 1-39 15,2-1 13-15</inkml:trace>
  <inkml:trace contextRef="#ctx0" brushRef="#br0" timeOffset="9108.15">12166 13739 1555 0,'-3'-6'51'0,"3"1"-32"0,3 0-3 0,-3 5 4 0,0 2 8 0,0-2 16 0,-3 5 9 0,3-3 1 16,-2 4-36-16,1 2 42 0,-1-2 15 0,1 7 2 16,2-3 5-16,-1 5-10 0,0-1 2 0,2 3 4 0,-1 2-7 15,1-3-5-15,-2 2-9 0,3-1 45 0,-1-3-62 16,0 1-4-16,-2-1-12 0,1-1-6 0,-1 0-3 0,0-4-8 15,0 2-4-15,0-2-50 0,0 0 49 0,0-3-2 16,-1 1 0-16,1-2-1 0,-2-1-4 0,2-1 4 0,0-1 3 16,0 0-2-16,-2-2 1 0,2 0-1 0,0 0 3 15,0 0-1-15,2-2-3 0,-2 0 1 0,0 1-4 0,0-1-1 16,0-4-2-16,0 0-1 0,2-2-6 0,-4-3 5 16,4 2 4-16,-2-5-6 0,1 1 1 0,-1-1 6 15,2-2-4-15,-1-2 4 0,1 1-1 0,-2-2 3 0,3-1-1 16,1-2 2-16,-2 2 2 0,1-1-4 0,2 2 5 15,-2 5-1-15,2 0-2 0,0 6 1 0,1 0 0 0,0 4 1 16,-1 1 0-16,-2 3 1 0,4 0-2 0,-4 0 2 16,4 0 8-16,-6 3-5 0,5 2 0 0,-3 1-1 0,0-2 2 15,-1 8-4-15,0 0-2 0,-1 0 3 0,1 7 2 16,-1-4-1-16,-1 2 0 0,0 0 1 0,2 0-4 16,-2 0 5-16,0-4 3 0,3 2-2 0,-3-3-6 0,0 1 0 15,2-2 0-15,0 0 5 0,-2-2 0 0,-2 1-3 16,2-2 0-16,0 0-7 0,0-2 1 0,-2-1 5 0,2 0-1 15,0-1-4-15,0-2 2 0,0-2 1 0,0 3 0 16,0-3 2-16,0-3 4 0,0 3-8 0,2-4 4 0,0 0-2 78,-2-2-9-62,1-1-3-16,2-2-1 0,-2-2-2 0,1-1-8 0,1-3 0 0,0-1-1 0,-1 1-1 0,3-4 4 0,-2 0 5 0,0 0 4 0,2-2 1 0,1 2 7 0,0 0 0 0,-1 0 3 0,0 5 0 0,2 1 2 0,0 3-1 0,-4 4-3 0,4 2 2 0,-1 0 0 0,-3 4 1 0,1 0-3 0,-1 0 2 0,1 0 3 0,-1 5 2 15,1 2-1-15,-3 1 1 0,1 4 1 0,-1 2 0 0,1-1-1 16,-2 3 6-16,0 6-5 0,-2-4 3 0,1-4 1 16,-1 3-2-16,1-2-3 0,1-2 1 0,-4 2 1 0,1 0-4 15,3-4 2-15,-3 0-6 0,2 0-4 0,-1-1-8 16,1-2-11-16,-3 1-23 0,4-2-28 0,-3-1-21 0,0 0-37 16,3-1-1-16,0-3-35 0,0-2-40 0,0 2-23 15</inkml:trace>
  <inkml:trace contextRef="#ctx0" brushRef="#br0" timeOffset="9578.2">12479 13732 1493 0,'0'-4'6'0,"2"-1"8"0,0 1 9 0,-2 4-29 0,0 0 51 0,0 0-24 0,-2 4 62 16,2-2-42-16,0 3 6 0,-2-1-1 0,2 5-12 0,0-1 36 15,0 6-45-15,0-3 31 0,2 2-54 0,-4 2 45 16,4 1-7-16,0-1-3 0,-1 3 3 0,-1-4-5 16,0 1-8-16,2 2-8 0,-2-4-6 0,0 3-1 0,0-2-7 15,-2-1-3-15,1-2 0 0,-1 1 0 0,2-3-3 16,-2 0 5-16,1-1-4 0,-1-1-1 0,1-2 4 0,1-1-1 16,-2 1 0-16,2-3 0 0,-2-2 7 0,2 0-8 15,-1 0 0-15,1-2 1 0,0-3-2 0,0 1 1 16,0-1 3-16,1-2-7 0,1-2 1 0,-2-3 1 0,3-2 5 15,0 0-3-15,-1-2-2 0,1-3 0 0,2 0-3 16,-2-1 8-16,2-3-5 0,-1 2 2 0,3-3-5 0,-4 3 3 16,4 1-1-16,-3 5-2 0,2 1 4 0,2 3-1 15,-3 3-2-15,3 0 3 0,-3 4 6 0,3 3 2 16,-4-2 1-16,3 1-1 0,-2 1 4 0,-1 2 0 16,2 1 7-16,-2 0-5 0,-1 0 4 0,0 5-8 0,0 2 1 15,-1 1 6-15,-1 3-7 0,1 3-2 0,-2 1 1 16,2 3 6-16,-2 3-4 0,0-2 3 0,1-2 3 0,-1 3-2 15,0-3 0-15,0 0-2 0,0-3-4 0,0-1-1 16,0-1-4-16,0 1 2 0,0-2-8 0,0-2 0 16,0-2-3-16,2-1-13 0,-4 2-20 0,1-4-23 0,-1 1-20 15,2-3-33-15,-2 0-31 0,1-3 3 0,-1 1-39 16,-1-2-26-16,3-2-37 0</inkml:trace>
  <inkml:trace contextRef="#ctx0" brushRef="#br0" timeOffset="9780.07">12501 13893 1672 0,'-1'-7'-21'0,"-1"1"68"0,4-5-33 0,-4 6 19 0,2 2 3 0,0 1 4 0,0 1 8 15,0-2 6-15,3 2 26 0,-1-4-65 0,0 5 39 16,3 0-14-16,-2 0-1 0,3 0-3 0,0 0-11 16,2-1-1-16,0-2-9 0,0 3-3 0,1 0-4 0,1-5-16 15,0 5-21-15,0-3-12 0,-2-2-30 0,0 4-35 16,2-3 11-16,-2 4-45 0,-2-6-34 0,0 5-29 0</inkml:trace>
  <inkml:trace contextRef="#ctx0" brushRef="#br0" timeOffset="9995.87">12669 13751 1539 0,'-1'-8'6'0,"-1"-2"31"0,2 2-29 16,-2 4 64-16,-1 2-50 0,3-1 27 0,-3 3 4 15,1 0 3-15,2-2-9 0,2 4-28 0,-2-4 32 0,0 2-56 16,0 2 58-16,0-2-13 0,3 0 1 0,-3 0-3 15,3 3 2-15,-1 2 7 0,0 3 1 0,-2 3-4 16,3-1-3-16,-3 4-12 0,3 5 0 0,-3-1-1 0,0 5-1 16,0-4-7-16,0 0-1 0,3-1-5 0,-3 1-4 15,-3-3-4-15,3 0-5 0,0-3-2 0,0 2 1 0,-3-3-12 16,3 1-19-16,-2-4-24 0,1-1-23 0,-1 0-37 16,2-3 6-16,0 0-49 0,-2-2-43 0,2-1-29 0</inkml:trace>
  <inkml:trace contextRef="#ctx0" brushRef="#br0" timeOffset="10232.03">12713 13746 1578 0,'0'-9'7'0,"2"0"16"0,1 0-39 0,0 9 53 16,-3 0-29-16,0 0 52 0,0 0-48 0,0 4 19 0,0-4 7 15,4 2-9-15,-3-2 55 0,2 3-42 0,2 0 38 16,-2 0-44-16,2 2 51 0,-2 2-11 0,0 0-6 15,-3 2-1-15,0 4-17 0,0-2-9 0,3 4 1 0,-3-3-7 16,0 4 1-16,0-2 1 0,0 1-2 0,0-1-2 0,0 0-4 16,2 1 2-16,1-3-4 0,0 2 8 0,2-2-3 15,-2 0-1-15,-1-1-6 0,2-1-1 0,1 0 3 16,-5-2-7-16,3 0-15 0,2-2-22 0,0-1-32 16,1-2-43-16,-2-1-45 0,6-2-67 0,0-2-20 0,4 2-84 15</inkml:trace>
  <inkml:trace contextRef="#ctx0" brushRef="#br0" timeOffset="15203.76">13863 13393 2033 0,'0'0'-35'0,"-44"-11"25"0,44 11 39 0,0 0 4 0,0 0 14 16,0 0 11-16,0 0 10 0,0 0 51 0,-35-15-9 15,35 15-7-15,0 0 7 0,0 0-5 0,0 0-5 16,0 0 10-16,0 0 1 0,0 0-13 0,0 0-3 0,0 0-2 16,0 0-9-16,0 0 0 0,0 0-3 0,0 0-18 15,0 0-5-15,0 0 0 0,41 0-15 0,-41 0-5 16,0 0-7-16,134-16-2 0,-102 10-1 0,3-1-3 0,-2 1-3 16,0 1-2-16,-1-2 12 0,-4 0-6 0,-4 1-8 15,1 2 2-15,-4-2-8 0,-2 1 2 0,-3 2-7 16,-4 0-1-16,1 0-4 0,0 3 1 0,-5-2 2 15,0-1-6-15,-3 3 3 0,-5 0-4 0,0 0 4 0,0 0 1 16,-2 0-5-16,-1 0 2 0,-2 3-17 0,-2-1-27 16,0 1-21-16,0 0-20 0,-4 0-38 0,3-1-42 0,-3-2-49 15,2 0-45-15,-1 3-35 0,-1-3-19 0,2-1-2 16,-1 1-26-16</inkml:trace>
  <inkml:trace contextRef="#ctx0" brushRef="#br0" timeOffset="17577">13831 13358 838 0,'3'-4'11'0,"-3"-2"16"0,4 8 9 0,-3-5 15 0,1 1 11 0,-2-1 10 15,2-1 13-15,-1 3 4 0,-1-5-7 0,3 6 14 16,-3-3-40-16,4 3 35 0,-4 0-46 0,1-1 10 16,1 2-2-16,-1-3 2 0,-1 3 10 0,-1-2-14 0,1-1 37 15,-2-2-40-15,2 4 44 0,0 0-12 0,-1-2-8 16,-1 2-1-16,2-2-4 0,2 4-10 0,-4-4 1 0,2 6-6 15,0-6-8-15,0 4-5 0,0-2 3 0,0 4 10 0,0 0 3 16,0-1-3-16,2 4 1 0,-1-3 5 16,1 7 15-16,-1-5 5 0,4 6 3 0,-4-5-10 15,1 4-2-15,0-1 0 0,-1 0 0 0,1 1 0 0,-1-2-12 0,1 1-1 16,-2 1-1-16,2 1 4 0,-1 0-2 16,-1 2-1-16,0-2-1 0,2 4 4 0,-2-1 4 15,0 5 1-15,0-5-4 0,0 7-7 0,-2 2 0 16,2-2-4-16,-1-1-5 0,1-3-12 0,0 2-10 0,0-1-5 15,1 2-1-15,1-3-7 0,-2-2-9 0,1 0 6 16,1 2 1-16,1 2 7 0,-1-1 6 0,-1 0-1 16,1-1 3-16,2-2 10 0,0 0 2 0,-3 0-4 15,2-2 0-15,2 0-3 0,0-1-4 0,-2 1-3 0,2-4-7 16,1 4 2-16,-3-3-4 0,0-1-4 0,2 0-3 16,-2-1-1-16,-1-2-3 0,0 2 2 0,1-3 2 0,-1-1-4 15,-1 1 2-15,-1-2 1 0,2-1 1 0,-2-1-3 16,0 0-1-16,1-2-1 0,-1 1 2 0,0-1-1 15,0 1-1-15,0-1-2 0,0-1 4 0,0 1 1 16,0 0 4-16,3-1 1 0,-3-1-4 0,-3 0 0 16,3-1 2-16,3 0 0 0,-3-2-3 0,3 1-5 0,-3-2 0 15,3 1 2-15,1-2 0 0,1 0-2 0,-1-1 3 16,0-1-1-16,0 2 1 0,4-2 6 0,-2-2-3 16,2 0-7-16,0 0 0 0,1-1 1 0,1 1-1 15,-2-2 7-15,1 2 0 0,1-2-3 0,0 3-2 16,-4-2 6-16,3 2-1 0,-1 1 0 0,-3-1-2 0,3 1 0 15,-5 0-5-15,3 0 2 0,-1 1-2 0,-2 2 1 0,0-4 3 16,1 5 3-16,-1-2-5 0,-1 2-2 16,-1 3 6-16,-1-1-5 0,3 1 4 0,-3 2-1 0,0 0 0 15,0 0-8-15,0 2 8 0,0 1-4 0,0-3 3 16,0 0-5-16,-3 2 5 0,3 3 2 0,-1 1 2 16,-1 0 1-16,0-1-3 0,1 0 5 0,-3 0-3 15,4 2 1-15,-3 0-2 0,3-6-7 0,-3 4 5 0,3-1 3 16,-2 0-1-16,1 1-6 0,1-2 7 0,0 2 1 15,0 0-7-15,-2-1 10 0,2 1-6 0,-1 1 1 16,1 1-1-16,0-1 10 0,-2 1-6 0,-1 4 4 16,3-5 7-16,0 3 4 0,-3 3 6 0,3-2 4 15,-1 1-3-15,-1 0 0 0,0 2 20 0,1 0 8 0,-1-1-6 16,2 4-6-16,-2-1-8 0,2-1-3 0,-3 0 9 16,3 2-3-16,0-2-22 0,-3 1-6 0,3-1 8 15,0-1 1-15,0 2 8 0,0 0-5 0,0 1 5 0,0-1-5 16,3 1 4-16,-3 2 0 0,0-2-6 0,3 0-1 15,-3-1-5-15,0 4 7 0,0-2-17 0,0 0 9 16,-3 2-3-16,0-3 1 0,1 2-8 0,-2-1 2 16,-1 2 1-16,2-2 5 0,0 0 3 0,0 1-4 0,-1-2 2 15,1 1 3-15,0-2 9 0,3 2-1 0,-2-3 0 16,-1 0-4-16,-2 1-1 0,1-2 7 0,2 1-4 16,-1-1-3-16,3-2-1 0,-3 2-8 0,1-3-2 15,-1 2-2-15,3-2 4 0,-1 1-9 0,1 0 3 16,-2 0-5-16,0-2 2 0,1 3 5 0,1-1 4 0,-2 0 0 15,2 0-27-15,0 1 22 0,-2-3-1 0,2 2 3 16,0-1-1-16,-3-1-1 0,3 1-29 0,0-1 19 16,0 1 30-16,0-4-50 0,0 2 23 0,0 0 6 15,-4-2-24-15,4-1 17 0,0 0 29 0,-3-1-22 0,3 0-6 16,-2 0 29-16,1 0-23 0,1 0-6 0,0 0 25 16,0 2-19-16,-2-1-4 0,2-1 4 0,0 2-27 15,0-2 28-15,-2 1-28 0,2-2 26 0,0-1 2 0,0 1-25 16,-3-2 23-16,3 2-2 0,0-2 3 0,0 0-5 15,0 1 7-15,0 0 1 0,0-2-30 0,0 0 49 16,0 0-43-16,0 0 24 0,0 0-3 0,0 2 3 16,0-4 3-16,0-2-10 0,3 2-1 0,-3-2 5 15,2-1-1-15,-2-3-1 0,2 4-2 0,-1-6-1 0,2-1-8 16,-1 1 12-16,5-1 1 0,-3-4-7 0,2 1-5 16,1-3 3-16,-1 0 5 0,3-2-1 0,-1-2-1 15,2 0-3-15,1 0 26 0,-2 2-56 0,-1-3 58 0,0 1-25 16,3-1 27-16,-3 3-63 0,3-1 57 0,-2-2-24 15,1 2 5-15,1-3 32 0,-2 0-34 0,0 0-3 0,0-1-1 16,0-2 38-16,-4-1-38 0,2 0-5 16,-6 0-6-16,1-4 3 0,3 2-6 0,-4-3 10 15,4 1-14-15,-2-3-4 0,3 2 13 0,-3 0 1 0,7-1 2 16,-4 4-8-16,5 2 11 0,-6 3-11 0,3 1 18 16,-2 3 2-16,1 1-4 0,0 2 1 0,-2 2 1 15,0 1 1-15,-2 1 2 0,1 2 0 0,-3-2 2 0,2 3-7 16,2-1 8-16,-4 3-1 0,1-1-8 0,-1 1 3 15,-1-1-3-15,2-1 2 0,-2 2-8 0,2 0 4 16,-2 0-3-16,0-2 0 0,1 3 6 0,-1-3 6 16,-1 5 1-16,4-1-7 0,-2-1 2 0,1 3 3 15,-2 2-2-15,2-1-1 0,-2 1-2 0,0 2-8 0,1 0 1 16,-1 0 5-16,-1 0 1 0,-1 0-4 0,2 0-2 16,0 2-1-16,-2-2 5 0,2 0-4 0,0 0 3 15,0 0-2-15,2 0 2 0,0 0 0 0,-2 0 11 0,0 0-4 16,1 0 2-16,-1 0-1 0,0 0 3 0,2 0 3 15,-2 0 4 17,0 0-20-17,0 0 0 17,2 44 7-17,1-39 1-15,-2 0 3 16,3 3-6-16,0 1 3 0,-1-2 2 0,-3-7 17 47,24 62-16-32,0-19 1 1,-24-43 18 15,17 19-14-31,-17-19 11 16,0 0-15-1,0 0 15 1,25-108-16 0,-26 92 3-16,-2-2-8 0,1-2 8 0,1-1-7 0,-1 5 1 15,0-2-1-15,1 3-1 0,7-71-2 32,3-12-7-1,-1 6 11 0,-3 24 1 0,-2 23-6-15,-3 17 23 15,-3 13-29 0,3 15 8 1,0 0-10-17,0 0 29 17,0 0-7-1,0-14 10 0,0 14-17-15,-3-20-14 15,-7 3 15 0,10 17-16-15,-56-9 9-1,56 9-10-15,0 0-3 0,0 0-41 0,-214 19-24 16,170-12-17-16,1 3-33 0,-1-2-56 16,-3 6-72-16,-6-6-108 0,-1 8-120 0,6-3-100 15</inkml:trace>
  <inkml:trace contextRef="#ctx0" brushRef="#br0" timeOffset="27060.72">12423 15808 3290 0,'-7'4'28'0,"1"0"28"0,-1-5 8 0,-3 1 7 0,10-5 11 0,-4 5 2 16,4-4 4-16,0 3-3 0,2 1-26 0,3-4-30 15,-2 3-1-15,5-2 2 0,1 2-9 0,3-3 3 0,1 3 0 16,4 0 13-16,3-1 5 0,-1 2 11 0,3 0-3 0,-3 0-8 0,5 2 2 16,-7-1-3-16,2 4-1 0,-3-3-9 15,1 1-5-15,-4 1-11 0,-1-1-1 0,0 1 3 0,-3 0-7 16,2-2-3-16,-1 0-1 0,-4 1-2 0,2-1-1 15,-2 0 5-15,-1 0-6 0,0-2-3 0,-2 2 4 0,-3-2-5 16,3 0-12-16,0-2-31 0,-3 1-22 0,0 0-35 16,2-2-34-16,1 2-73 0,-6-2-60 0,1 8-80 15,-1-7-55-15,-2 4-18 0</inkml:trace>
  <inkml:trace contextRef="#ctx0" brushRef="#br0" timeOffset="27352.75">12415 16047 1839 0,'-5'4'19'0,"0"2"29"0,3-5 21 0,4 1 20 0,-4-2 21 16,2-2 10-16,0 1 20 0,2-5 23 0,3 5-5 16,-2-2-4-16,3-1-7 0,-1 4-2 0,4-2-4 0,4 2 0 15,-1-3-5-15,3 1-19 0,0-2-11 0,2-1-22 16,0 3-7-16,2-4-15 0,-3 4-18 0,-2-3-10 15,3 4-19-15,-4-1 3 0,-3 2-11 0,-1-3 3 0,-1 6-13 16,0-3-4-16,-3 0 0 0,-2 0-3 0,0 2 4 16,-3 1-12-16,3-1-11 0,-3 2-22 0,0-4-21 15,0 7-34-15,0-6-27 0,-3 2-46 0,0 4-52 0,3 2-49 16,-1-4-43-16,-1 1-25 0,-3 3-62 0</inkml:trace>
  <inkml:trace contextRef="#ctx0" brushRef="#br0" timeOffset="27638.29">12364 16458 2358 0,'-8'5'32'15,"3"-5"24"-15,2 0 18 0,5 0 21 0,-2 0 7 16,0-3 8-16,1 3 16 0,1 0 13 0,1-2-25 0,4 3-9 15,0-3-11-15,4-1-11 0,-3-3 0 0,8 2 4 16,-2-1-3-16,5-4-9 0,-3 7 2 0,1-6-5 16,1 4 0-16,-1-3 0 0,-1 7-9 0,-2-5-6 0,-2 5-15 15,0-1-5-15,-1 1-3 0,0 0-16 0,-1 0-5 16,-1 1-6-16,-2 0-3 0,-1 6-2 0,2-7-2 0,-2 0 3 16,-3 1-14-16,2 1 6 0,-2-1-28 0,1 4-23 15,-3-9-25-15,2 7-35 0,2-3-41 0,-7 1-47 16,-1 3-49-16,0 3-51 0,2-3-34 0,-4 1 0 0,-2 0-25 15,2-2-40-15</inkml:trace>
  <inkml:trace contextRef="#ctx0" brushRef="#br0" timeOffset="27875.96">12361 16723 1799 0,'0'8'-11'0,"2"-2"27"0,2-1 15 15,2-2 23-15,-2-1 15 0,2-1 12 0,0 1 16 0,4-1 17 16,1-1 25-16,0-1-24 0,1-2 9 0,4-1-10 16,0 1-13-16,2-2 2 0,0 2-8 0,2-2-11 15,0 1-9-15,-1 0-4 0,0 1-22 0,0-4-13 0,-3 6-1 16,1-2-14-16,-1 0-8 0,-5 1-11 0,0-1-28 16,-3 0-16-16,3 3-31 0,-4 0-17 0,-3-2-31 0,1 4-33 15,-2 1-38-15,-1 0-35 0,4-5 5 0,-3 4-40 16,0-4-46-16</inkml:trace>
  <inkml:trace contextRef="#ctx0" brushRef="#br0" timeOffset="28171.4">13256 16592 2756 0,'-5'1'44'16,"3"0"20"-16,-1-7 24 0,6 3 9 0,-6 0 11 0,0-4 8 15,3 2-3-15,3 0 9 0,0 0-39 0,1 0-15 16,5-1-12-16,2 4-2 0,2-4 0 0,4 2 0 0,2-1 5 16,2 1-7-16,2-1 17 0,3 3 5 0,-1-2-8 15,5 1-5-15,-1 0-12 0,1-2-6 0,-2 4-1 0,2-2-4 16,-3 1-24-16,-2 2-8 0,-4 0-5 0,0-2-13 15,-4 1-26-15,-6-1-11 0,-11 2-31 0,0 0-21 0,0 0-35 16,0 0-45-16,0 0-75 0,0 0-66 0,0 0-59 16,0 0-66-16</inkml:trace>
  <inkml:trace contextRef="#ctx0" brushRef="#br0" timeOffset="29887.78">14021 15504 1720 0,'0'-3'-31'0,"-2"3"45"0,4-4-28 0,-4 3 41 0,9-1-34 15,-1 1 46-15,2 0-42 0,6-2 2 0,2 1 33 0,6 0-28 16,-1-1 39-16,6 3-31 0,-2-5 34 0,16 1-37 16,2 0 53-16,12-1 9 0,4-1 4 0,10-1-10 0,13 1 8 15,4-1-4-15,15 2 12 0,-1-3 3 0,6 3-3 16,4-2-5-16,6 3-8 0,-2-1-6 0,9-1-18 0,4 4-8 16,7 0-10-16,4 1-12 0,9 1-9 0,1 0-7 0,9 1 2 15,7 1 0-15,-1-2-5 0,-1 2 6 0,0 1 0 16,4 0-6-16,-3-2 1 0,-1 1 3 0,0 0 2 15,-2 1-2-15,2-2 0 0,-3 1-2 0,1 0-2 0,4-1 7 16,-4 1 1-16,1 0-1 0,-1-2-3 0,-3 0 2 16,-1-2 6-16,3 0-7 0,-9-1 4 0,-8 3-2 0,-9-3-2 15,-7-2 2-15,-7 2-4 0,-11-1 1 0,-4 0-3 16,-10-1 5-16,-7-1-6 0,-2 3 3 0,-7-4-3 16,-6 3 2-16,-7-1-6 0,-7 1-14 0,-6 0-10 0,-9-3-7 15,-7 1-7-15,-6 1-11 0,-8-1-4 0,-4 1-26 16,-10-3-8-16,0 2-21 0,-7-2-5 0,-2-2 0 15,-3 2-45-15,-4-3-55 0</inkml:trace>
  <inkml:trace contextRef="#ctx0" brushRef="#br0" timeOffset="30125.77">20590 15086 1609 0,'0'-1'20'15,"-3"0"-28"-15,6-2 49 0,-3 6-26 0,-3-6 3 16,6 6 7-16,2-1 19 0,-5-2 8 0,4 3-8 0,-2-3 48 16,5 3-36-16,-3 1 43 0,4 0 6 0,1 4 4 15,1 0-8-15,5 3-1 0,-5 1-5 0,6 3-20 0,-2 3-13 16,4-1-15-16,-2 2-8 0,-2 0-14 0,2-1-12 16,-5 2-2-16,-3-2-9 0,-1 6 2 0,-3-5-3 0,-4 2-11 15,-7 1-26-15,-3-2-20 0,-3 3-34 0,-9-2-46 16,-2 1-46-16,-3-3-22 0,-3 4-73 0</inkml:trace>
  <inkml:trace contextRef="#ctx0" brushRef="#br0" timeOffset="31546.09">22448 13878 1944 0,'0'-24'-24'0,"-1"1"25"0,1 4 11 0,6 5 13 0,-6 2-1 0,0 1 5 15,0 6-6-15,4-3 2 0,-4 4 24 0,0 4-27 16,4 0-11-16,-4 4-7 0,0 1 11 0,3 3 5 16,0 3 13-16,-3 4 10 0,7 5 8 0,-4 5 6 0,2 3 7 15,-1 6 0-15,2 1 2 0,-1 4-7 0,-2 1 3 16,1 3-12-16,-4 0 5 0,1 2-3 0,-2 2 4 0,1 0 0 15,-4-1-13-15,4 4 3 0,-3-5-8 16,-2-1-4-16,4 1-13 0,-7-5 4 0,5 1-13 0,-2-1-4 0,0-3-5 16,1 1 1-16,-1-4 0 0,-3 1-3 0,5-2 4 15,-3-4-7-15,1 2 7 0,0-5-7 0,-2 2 5 0,3-5-3 16,1 0-2-16,0-4 7 0,0 0-3 0,3-2 1 16,-4-3-3-16,4-2 4 0,4-4-2 0,-3 3-2 0,2-3 2 15,2-1-2-15,3 0-1 0,1-4 3 0,1 2-1 16,2-1 1-16,4 1-2 0,5-2 3 0,2-1 2 15,3-2-4-15,8 2 3 0,3 1-6 0,6-2 4 16,-2 0 1-16,9-1 5 0,2 0-7 0,9 3-3 0,3-3 3 16,6 0-1-16,5 0 10 0,8 5 1 0,7-2-3 15,5 3-1-15,0-1 3 0,5-1 8 0,-3 3-1 16,3-1-4-16,-3 1-5 0,-4-1 4 0,-3 0 7 0,-10-5 0 16,-6 1 10-16,-6-1-4 0,-8-1 8 0,-3-3 10 15,-10 1 8-15,-1-3-2 0,-10-2 0 0,2 3 11 0,-6-3-1 16,-4 0 7-16,-2 2-2 0,-9 2-4 0,4-2-8 15,-8 1-5-15,1 2-4 0,-5 0-16 0,5 2-10 16,-6 0-8-16,0 0-4 0,0 0-5 0,1-3-4 16,-2 3 3-16,-1 0 3 0,-3 0-1 0,2 0 2 15,1-3-1-15,-3 3-2 0,1 0 5 0,-1 0-2 0,0-1-2 16,-1-3-1-16,-1-3 1 0,2 2 1 0,1-3-8 16,-4-1 1-16,1-5-21 0,-1-1-4 0,-1 1-10 15,-3-5-5-15,4 2-1 0,-3-9-4 0,0 3 3 0,0-5-1 16,0-2 24-16,-1-5 4 0,1-2 8 15,2-1 2-15,-4-2 4 0,4-3 6 0,1 0 0 0,-4-2-2 16,8-1-4-16,-4 0 5 0,6 0-1 0,-2 0 2 16,0 0-4-16,2-2 1 0,0 2 1 0,-2-2 3 0,3 3-2 15,-4-2 0-15,2-3-1 0,-2 6 0 0,-1-1 4 16,0 1-7-16,-2 2 3 0,0 1 4 0,-2 6 3 16,-1 4-3-16,0 7 3 0,-1-4-3 0,-3 7 0 15,0 1 1-15,4 2 3 0,-3 3-7 0,-1-2-2 0,3-2 0 16,-2 4 2-16,-1 1 0 0,4 0 2 0,-2 3 4 15,4 0-13-15,-3 4 6 0,1 0 1 0,-1 1 2 16,2 0-2-16,1 3-3 0,1-2-1 0,-4 2-1 0,1 0 10 16,3 2-4-16,-1-3 0 0,-1 2 1 0,2 2 0 15,-2-3 3-15,2 3-2 0,-1 0 1 0,1-1-4 16,-2 1 1-16,2-2-2 0,0 2-1 0,-1 0 4 0,1 0 2 16,0-1-5-16,0 1 6 0,0 0-3 0,-4 0-1 15,4 0 2-15,-1 0 5 0,-1 1-10 0,0-1-2 0,-2 0 10 16,-1 0-9-16,1 0 4 0,-4 2 3 0,-1-2-6 15,-3 1 3-15,-1 2 2 0,-4-3-2 0,1 1 3 16,-8 3 1-16,2-2 0 0,-8 0-4 0,-1 1 2 16,-7-1-1-16,3 2 3 0,-5-3-5 0,-5 1-6 0,-5 1 0 15,-10-3 2-15,0 2 3 0,-11-1-4 0,0-1-5 16,-16-1 1-16,-3 2 8 0,-3-2-3 0,0 1 5 16,-1 0-3-16,1 0-1 0,5 1 5 0,2 1 4 0,8 4-3 15,2-3-2-15,13 1 7 0,5 1-7 0,9 3-15 16,7-2-7-16,6-1-8 0,4 2-18 0,4-5-12 15,4 5-10-15,7-7-41 0,1 2-6 0,0-4-18 0,4 3-28 16,4 0-23-16,1-1-18 0,6 0-24 0,-1 0 7 16,4 5-19-16,-1-5-27 0</inkml:trace>
  <inkml:trace contextRef="#ctx0" brushRef="#br0" timeOffset="32687.59">22461 15517 1871 0,'1'-6'-19'0,"3"1"14"0,0-3 21 0,1 4 8 0,0-1 13 0,-2 1 7 0,0 4 8 0,2-3 5 16,-2 3 24-16,0 0-6 0,0 0-14 0,1 0-3 0,-4 0-5 15,3 3-1-15,-3-1 6 0,1 4 5 0,-1 1 0 16,0 1-5-16,-3 6 2 0,2 0 15 0,-7 7 2 15,3-2-4-15,-8 8-13 0,1-2-4 0,-4 6-5 0,-2 0 0 16,0 2-6-16,-6-2-18 0,1 3-12 0,-3-2-2 16,-1 0 2-16,-2 1-7 0,3-2 0 0,-3-3-1 0,2-1-4 15,2-1-3-15,-1 0 4 0,1-3-3 0,3-2-2 16,-1-2 4-16,3 0 0 0,3-2-3 0,1-3 2 0,1-1 0 16,3-3-2-16,3 0 8 0,-1-1-4 0,6-3-5 15,-3-1 3-15,6-1-2 0,1-2 0 0,0 2 4 0,1-2 0 16,2-1-6-16,2-1 5 0,2 0 2 0,-1 2-3 0,2-2 0 15,0 0 3-15,1 0-2 0,5-2-2 0,-2 1 2 16,0 0-5-16,1-2 2 0,1 0 3 0,2 2-1 0,1-3-7 16,1 1 1-16,0 1 1 0,2 0 2 0,3 0 1 15,2 2-2-15,2 0-3 0,3 0 5 0,4 1 6 16,2 2-3-16,4-1 1 0,5 1 2 0,3 2-4 0,6 1 5 16,4-1 1-16,0 3-4 0,3-1-3 0,0 1 3 0,6 1-5 15,-1-2-1-15,2 2 0 0,2-1-2 0,-4 0 1 16,2-3 1-16,0 1-2 0,-3-4 3 0,-3 4 0 15,-5-6 1-15,-5 0 6 0,-5 0 2 0,-1 0 5 0,-6-2 3 16,-6 2 0-16,-4-3 2 0,-3 2 0 0,-4 0 2 16,-3 1-5-16,-3 1 3 0,-4 0-8 0,3-2-4 0,-5 2 7 15,-1-1 0-15,4 0 7 0,-5 3-3 0,3-3 7 16,1 0-1-16,-1 0 2 0,-2 0 0 0,3-3 0 0,-1 3-6 16,-2-1-4-16,2 1 1 0,-3-1-4 0,0 1-5 15,-1-1 1-15,0 1-3 0,0 0-5 0,-2-2 2 0,1 4-1 0,-2-2-1 16,-1 0-1-16,1-2-3 0,0 4 2 0,-2-2 3 15,0-2-1-15,-1 1-1 0,-1 1 3 0,1-2-3 16,-1 2 0-16,-1-1 3 0,2-1-5 0,-2 2 1 0,2-3 4 16,-1 3-1-16,-1-2-5 0,0-1 5 0,0 0-2 0,2 0 2 15,-2-2 2-15,1 2-2 0,1-3-3 0,0 2 3 16,1-1 1-16,0-1 0 0,3 0-1 0,2-1-6 0,-2-2 5 16,4-1-1-16,1 1 1 0,0-3-5 0,0 0 2 15,7-1 1-15,-6-2 1 0,2 0 1 0,2-1-1 0,2-3 2 16,0 0-4-16,0 0 3 0,2-2-1 0,-3-2-1 15,-4-3-2-15,0 6 3 0,4-6-3 0,-7 3-7 0,7-4 10 16,-2 2-7-16,0 2 6 0,5-1-4 0,2 2 2 16,0-3 1-16,-3 3-2 0,3 1 3 0,-4 0-5 0,0 0 7 15,-1 2-5-15,0 1 3 0,-3 1-2 0,0 4-1 0,-3-4 6 16,2 4 2-16,-5 2 1 0,-2-2-7 0,-3 3 0 16,2 1 1-16,-4 1 2 0,1 0-6 0,-4 2-1 0,1-1 1 15,-4 2 2-15,4-1 6 0,-4 2-5 0,2-1-1 0,-1 1 0 16,1 1 7-16,-2 3 1 0,2-4-7 0,2 3 0 15,-4 1-1-15,2-1 3 0,1-1 0 0,1 2-4 0,1 0-13 16,0-1-7-16,1 1-1 0,-1 0-26 0,5-2-11 16,-5 2-36-16,5 2-27 0,-5 1-40 0,-5-1-44 0,4-1-67 15,-1 4-52-15</inkml:trace>
  <inkml:trace contextRef="#ctx0" brushRef="#br0" timeOffset="35188.62">22942 14020 2190 0,'-4'-12'23'0,"0"4"23"0,-1-4 11 0,5 6 16 0,-2-2 11 15,7 3-3-15,-10-2 4 0,4 3 1 0,-4-1-23 16,2 2-23-16,0 0-5 0,0-1-16 0,-1 4-12 0,0 0 3 16,-1 4 1-16,-2-1 11 0,1 2 3 0,-2 2 7 15,5 5 1-15,-2-1 1 0,2 4 9 0,-2 2 3 0,1 4-2 16,2-1-2-16,-2 4 8 0,0 0 1 0,-2 3-1 16,-1-1-5-16,0 0-3 0,-3 0-4 0,6-2-2 15,-1 0-6-15,-2-2-9 0,4-2-15 0,-1-3 4 0,1-3-1 16,3-1-1-16,0-3-3 0,1 0 1 0,2-3 2 15,3-2 1-15,-3-1 5 0,4-4-9 0,-1 1 4 16,1-2-13-16,0-3-7 0,1-1-4 0,-3-2-20 16,3-3-13-16,0 0-10 0,-3-3 4 0,3 0-6 15,0-2 5-15,-2 3 15 0,2-2 4 0,1 1 14 0,-2 1 8 16,-1 1 12-16,-3 0-2 0,3 1 7 0,-3 3 4 16,-1 3-6-16,0-1-5 0,-1 4 6 0,-1-1 0 15,0 2-3-15,0 2 5 0,0 4-1 0,0-2 3 16,-1 3 3-16,-1 4 6 0,-1-1-10 0,3 1 7 0,-2 2-2 15,1 2-3-15,-4-4-3 0,5 4-4 0,-3-4 0 16,3 0-12-16,0-1-1 0,0-1-39 0,3-2-16 16,-3-4-35-16,0 4-39 0,0-3-41 0,0-1-43 15,5-3 16-15,-5 0-39 0,0 2-14 0,0-4-27 16</inkml:trace>
  <inkml:trace contextRef="#ctx0" brushRef="#br0" timeOffset="35778.87">23070 14184 1594 0,'9'-22'14'0,"2"0"-21"0,-3 3 65 0,-3 2-37 16,1 3 20-16,-3 6 16 0,-1 2 0 0,-1 0 4 16,1 5-15-16,-7 0 30 0,7 2-56 0,-5 3 43 15,1 4-13-15,-1 1-12 0,2 1 4 0,-1 1 5 0,0 5 10 16,2-1-8-16,-3 0-5 0,2 4 3 0,-4-4-2 16,3 2 2-16,1-4-2 0,1 3-7 0,-4-1-8 15,4-2-2-15,-1-1-3 0,1-1-7 0,0-2-2 16,1-2-10-16,-1 0 0 0,2-3-5 0,-2-1-1 15,0 0 5-15,2-3 0 0,-1 3-1 0,-1-3-3 16,0-3 2-16,2 3 0 0,-1-3-1 0,1 0 3 0,0-3-1 16,1 1-10-16,0-2 8 0,-1-2-4 0,4-2 3 15,-2-1-2-15,1-2 2 0,3-4 0 0,0 1-3 16,1-2 4-16,-1-2-5 0,2-2 1 0,2 0-1 0,-2 2 7 0,1 1 6 16,2 2-6-16,-2 2 5 0,-1 3 6 15,0 2-5-15,0 3 4 0,-4 5 3 0,2-1-8 16,-2 4-2-16,-2 4 4 0,-1-1 2 0,-2 6 6 15,1 1 8-15,-2 2 2 0,0 2-2 0,-2 3 3 0,-1-2 2 16,2 4-5-16,-3-3-3 0,1 4-7 0,-3-2-6 16,5 0-5-16,-6-4-1 0,7 2-2 0,-3-2-4 15,1-2 1-15,1 0 2 0,-1-1-1 0,1-3-1 16,1-1 2-16,0 0-1 0,0-6-2 0,0 3 2 16,0-4 3-16,0 0-6 0,0 0 2 0,1-4 1 0,-1 3 1 15,3-5-5-15,1 1 4 0,0-3-4 0,0-1-2 16,2-2 3-16,-2-2-1 0,3 1 3 0,-1-4-1 15,2-1 2-15,1 0-3 0,-1-2 7 0,1-1-5 0,1 0 2 16,1 1-2-16,-1 3-2 0,2 0-2 0,0 3 1 16,-3 2 3-16,0 1-3 0,1 4 4 0,-3 5 2 15,-1 1-1-15,1 4 5 0,-3 1 1 0,1 3 2 16,-2 3-3-16,-2 2-1 0,-1 3 2 0,4-2-3 16,-4 4 3-16,0-1-4 0,0 1-2 0,-4 1 1 15,4-4-2-15,0 0 4 0,0 1-5 0,0-2 1 0,0-2-2 16,0 1-3-16,0-4-2 0,4-1-33 0,-3-3-20 15,1 0-40-15,-2-1-43 0,-3-2-45 0,4-2-45 16,-1 4-24-16,0-8-46 0,-1 4-33 0</inkml:trace>
  <inkml:trace contextRef="#ctx0" brushRef="#br0" timeOffset="36171.01">23536 14036 1743 0,'4'-11'11'0,"-3"0"23"0,3 4 3 0,-5 4 4 0,1 3 14 0,-3-2 5 0,6 4 11 0,-6 1 7 0,3 2-6 16,0 3-17-16,0 0 2 0,0 3 3 0,3 1-14 16,-2 3-1-16,-1 0-6 0,2 1-5 0,-2-4-5 0,2 4-1 15,-2-2-4-15,0 2-12 0,0-3 4 0,-2 0-1 16,2-1-7-16,-2-1-3 0,1 1 4 0,-2-1-8 0,3-5-1 16,-1 3 4-16,-3-4-3 0,3 0-2 0,-1-1 1 15,1-1 2-15,1-1 0 0,-2-2-2 0,0-2 2 16,2-1-1-16,0 0-2 0,-1-3 1 0,2 1 1 15,-1-4-1-15,0-1-6 0,2-2 5 0,0-2 2 16,1-2 0-16,2-3-2 0,0-1 1 0,2-1-2 16,-1-3 1-16,6 0 2 0,-3 0 1 0,2 2-2 0,0-1-3 15,3 7 15-15,-3-1 5 0,3 6 4 0,-2 2 5 16,-3 3 3-16,4 4 4 0,-5 6 10 0,1 0 10 16,-4 6-2-16,3 3-3 0,-4 2-3 0,0 4-4 15,-4 1 0-15,0 6-7 0,0-1-3 0,-4 2-8 0,4 0-8 16,-3 0-1-16,2-1-3 0,-4 0 0 0,2-5-6 15,2-1-4-15,1-3-15 0,0-2-35 0,0-7-39 16,0 3-35-16,0-3-47 0,-4-2-62 0,4-5-3 0,-1 1-56 16,-1-2-43-16</inkml:trace>
  <inkml:trace contextRef="#ctx0" brushRef="#br0" timeOffset="36349.03">23538 14121 1951 0,'-2'-6'12'0,"6"-1"14"16,1-3 7-16,2 10 8 0,-1-3 6 0,6-2-3 16,-2 1 2-16,6 2 0 0,2-1-12 0,-1-1-12 0,4 0-8 15,-1 0-10-15,20-2-58 0,-22 5-20 16,0-2-39-16,-1 1-22 0,-1 0-76 0</inkml:trace>
  <inkml:trace contextRef="#ctx0" brushRef="#br0" timeOffset="36585.12">23867 13931 1696 0,'0'-13'12'15,"0"3"26"-15,1-2 5 0,-1 8-1 0,0 0 13 0,3-1 5 16,1 3 9-16,-4 1 9 0,3 2 0 0,2 0-14 16,1 3 4-16,-2 2 8 0,5 2 3 0,-3 1 6 15,0 2-6-15,3 3-8 0,-2 2-7 0,-2 0-2 0,0 5 0 16,-2-1 1-16,-3 0-13 0,0 2-6 0,-2 0-2 15,-1 0-7-15,0-2-1 0,0 2-10 0,1-4-6 16,-3-1-11-16,2-1-4 0,0 0-1 0,3-4-5 16,-5 1 5-16,4-5-32 0,1-1-17 0,-2-3-37 0,-3 0-26 15,4-2-45-15,-1-2-67 0,1-5-36 0,1 0-86 16</inkml:trace>
  <inkml:trace contextRef="#ctx0" brushRef="#br0" timeOffset="36874.94">24113 13894 1823 0,'-5'-8'26'0,"2"2"23"16,0-2 19-16,5 3 17 0,-7 5 10 0,5 0 12 0,0 2 19 16,0 3 9-16,0 1-9 0,3 0-1 0,0 2-7 15,-1 3 1-15,3 0 2 0,0 4-7 0,-1-3-14 0,4 5-2 16,-2-3-12-16,2 1-19 0,-3 3-6 0,2 0-17 15,-3 1-9-15,1 0 2 0,-4 4-5 0,3-1 1 16,-3 0-3-16,-1 1-3 0,3 0 0 0,1-4 4 16,0 0 0-16,1-1 3 0,-2 0 1 0,7-6-7 15,-2 3 2-15,-4-7 6 0,5 0-3 0,1 1-2 0,-2-4-5 16,4-1-5-16,-2-3-8 0,-2-1-12 0,0 0-16 16,5-3-37-16,-9-2-20 0,5 2-37 0,-1-6-39 15,-2 1-66-15,-3-1-66 0,-2 4-53 0,2-1-25 16,-3 1-46-16</inkml:trace>
  <inkml:trace contextRef="#ctx0" brushRef="#br0" timeOffset="38624.66">25802 13663 1594 0,'-1'-5'8'0,"2"-8"17"0,8 9-41 0,-9-1 58 0,4 4-32 0,-4-2 3 0,6 1 1 16,-3 2 3-16,-1-6-8 0,1 6-19 0,-1-2 45 16,1 3-55-16,-1-7 34 0,4 6 7 0,-8-2 10 15,5 2 8-15,-4-1 0 0,2 1 16 0,-2-2 5 16,2-1 3-16,-2 6 9 0,1-11 0 0,1 11-1 0,-1-9-4 16,3 8 19-16,-3-8 1 0,7 7-6 0,-6-4 2 15,4 3 2-15,-5 0 6 0,7 0-12 0,-6 0-3 16,1-3-20-16,1 6-6 0,-6-8 4 0,3 5 1 15,-3-2-6-15,1 2-13 0,-3-3 2 0,4 2-3 0,-7-2 0 16,3 2-5-16,-6-3-6 0,1 4-7 0,-3-3-9 16,0 6-1-16,-4-3 1 0,2 4 5 0,-3 0-2 15,-2 2 1-15,-4 2 1 0,2 2 7 0,1-1 7 16,-2 4 2-16,-1-2-1 0,3 2-2 0,-1-1 8 16,5 0 6-16,3 2 3 0,1-9 6 0,4 9-3 0,2-6 5 15,2 1 1-15,4 1-5 0,1 3-5 0,1-2-10 16,4 2-5-16,2 2-10 0,2-1-3 0,4 2-6 15,1-2-3-15,2-2-3 0,1-2 6 0,1 1-3 0,4-1 3 16,-2-5-6-16,2 1 2 0,-3-2-1 0,-3-2-2 16,1 0 1-16,0 1-6 0,-4-3 8 0,2-3-10 15,-5 1 5-15,-1 1-4 0,2 0-3 0,-3-2 5 16,-1 2 0-16,-3-2-5 0,-3 1-12 0,-2 1 1 16,-1-1-4-16,-5 0 2 0,-3-2 0 0,0 2-5 0,0 2 4 0,-2-3 1 15,-4 3 9-15,-1 0 6 0,-3 3-3 16,0 2 3-16,0 1 4 0,-4 3-5 0,2 1 2 15,2 1 8-15,-1 4 6 0,2-1 3 0,3 2 9 0,3 0 2 16,3 3 6-16,2-1 0 0,1-1 6 0,2 1 3 16,2 1 1-16,3-3 5 0,2 0-1 0,3-2 2 15,-1 0-9-15,3-1 9 0,4-2-2 0,-2-1-8 16,7-3-13-16,-2-1-5 0,7-1-3 0,-2-3-11 0,5-2-4 16,-1-1-44-16,0-4-29 0,-1 0-36 0,1-3-50 15,6-1-57-15,-8-4-66 0,-3-3-64 0,3 0-39 0,0-1 13 16,-3-1-38-16</inkml:trace>
  <inkml:trace contextRef="#ctx0" brushRef="#br0" timeOffset="39907.54">25891 13843 2017 0,'-3'-9'31'0,"4"-2"21"0,4 0 15 0,-2 10 23 0,3 0 18 0,-6-2 10 0,3 3 22 0,2 4 8 15,3-2-20-15,-3 3-10 0,4-2-1 0,-2 3-12 16,-2-2-19-16,4 2-2 0,-6 0-12 0,6-3-1 15,-5 5-1-15,4-1-5 0,-3 4-4 0,1-3 0 0,1 3 10 16,-2 2-5-16,0-1-11 0,2 4-7 16,-1-1-8-16,-3 0-2 0,2 1-16 0,-5-1-7 0,0 0-8 0,0-1-2 15,-5 0-1-15,4-1-3 0,-1 0 0 16,-1-4-2-16,0 1 3 0,3-2-2 0,-7 1 3 16,6-5-3-16,-3 2-1 0,3-3 6 0,-3-1-2 0,0 0-4 15,3-2-3-15,-1 0 2 0,0-4-4 0,2 4-1 16,-1-6 5-16,2 1-7 0,-1 0-3 0,2-5 7 15,0 1 0-15,3-5 4 0,-1 1-3 0,-1-4 0 16,3 0 2-16,-1-2 4 0,3-1 0 0,3 0-5 0,-1-2 7 16,3 3-9-16,0-2 2 0,0 5 5 0,1 0-2 15,-1 2-5-15,3 4 2 0,-3 1 2 0,0 3-2 16,-1 4 7-16,-3 2-5 0,2 0 2 0,-1 2 2 16,-1 6-1-16,-2 1 2 0,4 0 0 0,-5 4-2 0,-1 2 1 15,0 0 10-15,1 2-7 0,0 1-4 0,-4-2 3 16,-1 2 3-16,1-3 1 0,-1 2-3 0,1-1-2 15,0-2-7-15,-2 1 6 0,-2-2 2 0,2-1-3 16,-2-2 2-16,1 1-1 0,-1-5-2 0,1 2 0 16,-1-4 2-16,0 0 1 0,1-2-4 0,-2-2 1 15,2 0-1-15,1-2 0 0,1-2 3 0,-1 0-5 0,3-4-1 16,0 2-1-16,-1-5-1 0,1-2 0 0,2-1 2 16,1-1-1-16,1-2-2 0,3-4 5 0,3 2-3 15,-1-2 1-15,3-1 1 0,-1 1 1 0,4 2-3 0,-3 2 3 0,1 1-5 16,1 3 3-16,-4 2 3 0,3 4-5 15,-5 1 3-15,-1 6-4 0,0 0 0 0,0 6 0 16,-3 2 10-16,-1 3-7 0,0 1 3 0,-1 4 2 16,-1-1 0-16,1 4 4 0,-1 0 0 0,-1 1-3 0,-2-1 1 15,1 0 1-15,1 0 0 0,0-3-4 0,2 0 1 16,-4-1 5-16,3-1-4 0,0-1 0 0,0-2-2 16,-1-2 2-16,2 2-5 0,-1-3 6 0,2 0-5 15,-1-1 0-15,-2-4-12 0,2 4-20 0,0-5-23 16,1 3-19-16,4-5-19 0,-2 0-29 0,1-5-20 0,5 1-28 15,-1-1-13-15,-2-2 9 0,5 0 10 0,-5-3 12 16,5-1 18-16,-3 4 24 0,-3-4 26 0,2 0 23 16,-1 2 25-16,3 1 16 0,-5-2 9 0,3-2 11 0,0 0 3 15,-1 0 4-15,3-3 12 0,1 2 10 0,0-4 2 16,0-1 7-16,3 2 17 0,-1-1 5 0,0 1 2 16,-1 2 16-16,-1-1 12 0,-3 6 1 0,2-1 16 15,-5 5 6-15,-2-1-10 0,-6 1 5 0,1 0 11 0,-4 5-19 16,1-4-22-16,-3 2-7 0,-2 1-13 0,-5-1-18 15,2 4 0-15,-4-2-6 0,-1 1-12 0,-2 1 2 16,-1 2 6-16,0 3-3 0,0-1 3 0,4 0 1 16,-2 1 2-16,4 1-3 0,1 3 0 0,-1-2 9 15,6 1 4-15,-1 1 8 0,3 0-4 0,-2 1 4 0,1-1-6 16,2 3-3-16,2-2 1 0,0 0-10 0,2 1-12 16,0-2-12-16,2 0-5 0,-1 0-1 0,2-3 4 15,1 0-2-15,-1 0-6 0,4-1 6 0,-1-3-4 0,2 0 3 16,-1-1 1-16,0 0-4 0,1-2 0 0,-2 1 4 15,1-2-3-15,-1-2-9 0,0-1-1 0,-1 0 4 16,0 1-4-16,0-2-3 0,-1-3-2 0,1-1-6 16,-1 0 3-16,2-1 0 0,-4-1 4 0,4-2-1 15,-3 0-4-15,2-2 5 0,-1 0 2 0,-2-1 4 0,1 1-5 16,2 1 6-16,-4 2 4 0,2 0-2 0,-4 3 4 16,4 2-3-16,-5 4-4 0,1 0-1 0,1 2 2 15,-1 3-1-15,-1-1-4 0,2 4 3 0,0 4 7 16,-2-1-2-16,1 3 5 0,2 2-4 0,-3 2 11 0,4 0 0 15,-1 1-1-15,2 0-2 0,-4-2 4 0,7-2-3 16,-2 3-2-16,2-3 6 0,0-2-4 0,3-1-1 16,0 0 4-16,1-3-5 0,2-2 0 0,-3 0 4 15,3-1-1-15,-1-2-3 0,-2-2-5 0,0-2 1 0,-2-1-8 16,-1-1-8-16,0-1-12 0,-2-4-1 0,-3 0-8 16,1 0-3-16,-1-1-3 0,2-1-10 0,-2-2-1 15,6-1 7-15,-7 0 2 0,2-1 3 0,-2-4 7 16,1 1 0-16,-1-2 6 0,0 0 12 0,-1-2 3 0,-1 2 2 15,0-1 8-15,-1 2 0 0,2 1 3 0,-2 0 1 16,-1 4-3-16,2 4-3 0,-2 1 9 0,1 5-2 0,1 1-2 16,-2 3-2-16,0 3-2 0,2 3 13 0,-1 3 9 15,-1 1 3-15,2 3 5 0,-1 1 10 16,-1 5 3-16,0 2 10 0,2-2-2 0,0 1-11 0,5 1 2 16,-5 0 4-16,7 0-5 0,-4-2 0 0,2 0-3 15,0-3-11-15,4 0 2 0,-6-3 0 0,3-2-7 0,-1-2-23 16,0-2-19-16,2-2-31 0,-5 1-31 0,1-6-45 15,2-6-59-15,0-1-58 0,-5-1-64 0,3-3-39 16,2-6-5-16,0 1-23 0,-1-5-20 0</inkml:trace>
  <inkml:trace contextRef="#ctx0" brushRef="#br0" timeOffset="40061.64">27273 13641 1649 0,'-11'-10'28'0,"6"2"-17"0,0 2 7 0,-3 4 21 16,-1 4 11-16,1 0 14 0,2 2 12 0,-1-3 11 0,2 5-28 15,-5-4 30-15,5-3-3 0,2 5-18 0,1-4-9 16,2 3-13-16,0-5-13 0,2 5-11 0,-1-1-15 16,1 1-45-16,1 3-48 0,-1-6-44 0,3 1-35 15,-1 2-96-15</inkml:trace>
  <inkml:trace contextRef="#ctx0" brushRef="#br0" timeOffset="40346">27424 13590 2107 0,'0'-9'32'16,"-4"0"22"-16,4-6 14 0,8 12 24 0,-12 3 7 15,8 1 28-15,-3 1 13 0,4 7 24 0,-3 5-14 0,-1-4-11 16,-1 9 7-16,0-5-10 0,4 2 17 0,-4 2-21 16,3-2 0-16,-3-3-3 0,0-2-10 0,1 6-6 15,-1 0-19-15,4 3-5 0,-6-1-18 0,5 5-3 16,-4 0-2-16,2 3-17 0,-1 2-3 0,0-3-4 0,4-3-3 15,-4 1-9-15,5-2-5 0,-3-1-1 16,3-2-13-16,-4-1-6 0,4-1-3 0,0-1-2 0,1 0 2 16,0-4 1-16,1-2 1 0,-1 1-7 0,6-1-1 15,-2-2-9-15,5-5-22 0,0 0-11 0,5-1-33 16,-2-2-27-16,4-2-35 0,-2-3-38 0,3-2-67 0,1-5-58 16,-6 0-58-16,0-4-78 0</inkml:trace>
  <inkml:trace contextRef="#ctx0" brushRef="#br0" timeOffset="44561.26">25906 14858 2240 0,'-9'-5'-24'0,"8"-2"18"0,2 3 16 0,-4-1 12 0,3 5 13 0,-1 2 4 0,-3-1 5 0,3-1 17 16,2 4 41-16,-1-2-4 0,4 7 13 0,-3 0-7 0,2 2 2 16,-1 7 12-16,-2-2 5 0,4 8-8 0,-4-4-9 15,5 8-7-15,-5-6-20 0,3-1 2 0,-1 7 8 16,1-5-6-16,0 7-6 0,1-3-12 0,0 5-6 15,-4-2-7-15,6 5-6 0,-6 2-5 0,0-1-24 0,0 1-4 16,-2-3 5-16,0 0 5 0,-1 1-4 0,0-6 0 16,3 1-2-16,-4-4 3 0,3-1 1 0,-3-1-7 15,4-3-5-15,-1-3-5 0,2-2 6 0,3-1 1 0,-3-2-4 16,3-6-3-16,0 2 1 0,2-3 1 0,2-2 0 16,0 0 1-16,2-1-6 0,2-3-1 0,3 0 4 15,2 0-7-15,2-2-1 0,2-2 2 0,2 2-3 0,4-1 1 16,3-1 2-16,2 1-2 0,3 1-2 0,6-3 1 15,3 4 5-15,4-1 0 0,2 0-4 0,7-1 1 0,0 3 2 16,3-4 0-16,4 3 1 0,3 0 2 0,-2 0 1 16,1-3 0-16,-1 4 2 0,0-2 0 0,-5-1-6 15,-6 3 3-15,-3 0-2 0,-4-3 0 0,-2 3-2 16,-11-1-1-16,1 1 0 0,-10 0-2 0,2 0 6 0,-3 0-2 16,-4 1 5-16,-4-1 0 0,-4 1 1 0,-3-1 2 15,-1 0-2-15,-3 0 3 0,-2 2 2 0,-3-2 2 16,0 0 1-16,0 0 4 0,0 0 1 0,0 0-3 0,0 0 3 15,-3 0 3-15,3 0-5 0,-4-2 0 0,4 1-3 16,-1 0-3-16,-1-3-6 0,-1 3 4 0,1-2-2 0,1 0-8 16,-3-1 6-16,4 1-4 0,-4-1 0 0,4 0-6 15,-1-1 4-15,-3-3 1 0,3 0 1 0,1-1 1 16,0-1 2-16,-3-1-6 0,3-1 3 0,-4-2 6 0,4-3-5 16,-3-2-2-16,1-2-5 0,-1-1 5 0,2-2-4 15,-3-4 2-15,1-2-4 0,-1-2 3 0,1-3 3 16,-1 1-4-16,1-4 5 0,2 3-4 0,-3 1 0 0,1-3 8 15,2 3-4-15,-3-1 1 0,4 4-2 0,-1-1 5 16,-1 7-5-16,1-4 1 0,1 2-2 0,0 6 1 16,0 2 2-16,1 0-1 0,-2 3 0 0,2 2-3 15,-1-1 3-15,0 3-1 0,0 2 3 0,0 1 0 16,0 0 0-16,2-2-6 0,-2 2 1 0,1 1 2 0,-1 1 3 16,0-2 2-16,0 0 2 0,0 2-12 0,0 1 6 15,0-1 6-15,0 1-6 0,0 1 4 0,0 0-6 0,0 2 2 16,0-2-5-16,0 2 6 0,0 0 3 0,-1 0-8 15,1 1 10-15,0 2-10 0,0 0 6 0,0-2-2 16,-2 2-2-16,2-1 3 0,0 2-5 0,-1-2 5 16,-2 1-2-16,1-2 5 0,1 2-5 0,-3-1 3 15,1 1 1-15,-2 0 1 0,1 0-4 0,-3 0 3 16,-2 0-3-16,-1 1 3 0,2 1-1 0,-6-1-5 0,-2 1 7 16,2-2-3-16,0 4 5 0,-2 0-5 0,-3-3-1 15,-5 3 0-15,-4-1 0 0,0 0 3 0,-6 0-5 16,-5 2-3-16,-7-1 2 0,-3 0 1 0,-2-1 6 0,-5 1-6 15,1 1 4-15,-3-1-1 0,-2-1-1 0,0-1 4 16,0 3 0-16,1-2 0 0,6 0-9 0,-3 0 2 16,7 0 4-16,4-1-1 0,2 1 0 0,5 1 0 15,3-3-2-15,3 2 0 0,4 0 6 0,2-1-1 16,8 0-7-16,2-1 1 0,3-1 3 0,4 3-1 0,2-3-1 16,2 0 2-16,4 1-4 0,-3-1 1 0,4 0 7 15,0 0 0-15,-4 0-5 0,8-1-1 0,-4 1 3 16,0 0-2-16,0 0 5 0,0-3-3 0,0 3-3 15,-4 0-2-15,4 0 2 0,-5 0 5 0,2 0-4 0,-2 0-1 16,1 3 2-16,-1-3-2 0,-3 0-3 0,2 0 5 16,3 0 1-16,-4 0-10 0,2 1 3 0,2-1 5 15,1 0-7-15,-1 0 5 0,1 0-2 0,0 0 1 0,-1 2 3 16,1-1 5-16,1-1-3 0,1 0-2 0,-4 1 1 16,4-1 0-16,0 0 6 0,-1 0-6 0,1 0-2 15,1 0-4-15,-1 0 4 0,-1 0-1 0,1 0 4 16,1 2-1-16,-1-4-1 0,0 4-1 0,0-2-1 15,0 0 3-15,0 1 1 0,0-1-1 0,0 0-4 0,4 3 8 16,-4-3-1-16,3 0-1 0,-2 2 4 0,5 0-5 0,-3 1 0 16,1-1 3-16,2 1 0 0,1 1-9 15,-1 0 5-15,1-1-1 0,3 1-3 0,-2-2 5 0,4 4 4 16,-2-1-5-16,0 1-1 0,1 1 5 0,-2-2-4 16,6 3 0-16,-3 0 3 0,-1 3-2 0,2-3 1 15,3 3 4-15,-2 0 0 0,2 1-2 0,0 3 2 16,1-2 7-16,0 1-3 0,1-1-3 0,-1 4-4 0,1-2-2 15,-1 2 6-15,1 2-5 0,-1-4 4 0,1-1-9 16,0-1 3-16,-1 1 7 0,-1-4-7 0,0 4 2 16,-2-1 4-16,0-2-2 0,-1 3-8 0,-1 0 6 15,-2 1-3-15,1 0-2 0,-2 0 11 0,0-2-5 0,-3-2-4 0,1 1 1 16,1-2 2-16,1-2 0 0,-3 1 0 16,1-2 0-16,1-2-2 0,1 0 2 0,-4-2 2 15,3-1 6-15,-2 1-4 0,0-2 2 0,5-1-1 0,-3 0 0 16,3-1-6-16,0-2 2 0,0 1-1 0,3-3 1 15,1 0 0-15,-1-2-5 0,2 1 5 0,-2 0-3 0,2-3 3 16,0 0 1-16,0 0-3 0,-2 1-6 0,2-3 2 16,-4-2 3-16,2 3-1 0,-1-2 3 0,0-2-3 15,-2 3 2-15,0-1-1 0,1 1 0 0,-3 2 8 0,0 1-5 16,3 0 4-16,-3-3-5 0,-1 3 0 0,2-3-2 16,-3 0-3-16,2-5 7 0,-4 3-5 0,3-5 2 15,0-2-6-15,-2 0 3 0,2 1 4 0,0-1-5 16,1 2 6-16,-1-3-3 0,2 4 0 0,-1 1 1 15,-1-1 0-15,2 2-1 0,-4 3 2 0,2 2-1 0,-2-3 0 16,1 7-1-16,-1-2-1 0,1 1 2 0,-2 1 2 16,0 1-4-16,2 1-1 0,-4-3 5 0,3 3-2 0,-2-1 0 15,1 1-1-15,4-1 0 0,-5 1-2 16,3-1 7-16,-2 1-6 0,2 2 1 0,0-2 0 0,-4 2 2 16,0-1 4-16,0-1-3 0,-1 4 6 0,-1-2-6 15,-1 2 6-15,-1-1 1 0,1 1-6 0,-2 1-4 16,4-1 0-16,-4 0 0 0,4 2-3 0,-2-2 2 15,1 0-6-15,3 2 2 0,-4-2 5 0,0 2-3 0,1-2-18 16,-1 2-11-16,2-2-34 0,1 1-39 0,-2-1-47 16,2 0-81-16,-3 1-85 0,-1 4-97 0,2-4-58 15</inkml:trace>
  <inkml:trace contextRef="#ctx0" brushRef="#br0" timeOffset="45231.4">27929 14998 1633 0,'3'5'33'0,"1"-5"-13"0,4-2 28 0,-4 10 13 0,2-7 24 0,1-1 18 16,-2 2 14-16,1-4 22 0,0 2-22 0,-1-7 20 16,3 5-2-16,-3-2 1 0,-2 3-15 0,0 1-3 0,0-4 3 15,0 7-17-15,-3-8-9 0,5 5-1 0,-5-4-17 16,1 0-8-16,-1-4-6 0,2 2-11 0,-2-1-13 16,0-4-6-16,-2 2 0 0,1-4-3 0,-4 2-10 0,4 2 1 15,-2-2-1-15,-2 0 1 0,-2 2 1 0,-1-2 0 16,-1 3-1-16,3-2-1 0,-6 4 6 0,3 1-3 15,0 3-7-15,-4 0-6 0,1 2-1 0,0 2 2 16,-1 2-6-16,-1-1 5 0,5 5-4 0,-7 1 2 0,5-2 3 16,0 4 7-16,-2 3 12 0,0-1 9 0,4 3 11 15,0-1 1-15,1 5 3 0,1-2-3 0,1 2 2 16,2 3-4-16,0-7-18 0,4 2-10 0,0-5-8 16,0-1-6-16,4-2-4 0,0 2 2 0,2-4-7 15,1-2 2-15,2-1 3 0,-1 0 0 0,1 1 0 0,3-2-3 16,-3 0 1-16,4-7-1 0,0 2 1 0,-3-3-2 15,3-2 0-15,-1 1 2 0,1 0-5 0,-1-5 0 0,2 3-1 16,-5-6-5-16,3 2 0 0,-2-2-3 0,2-1-4 16,-4-5-6-16,1-1 1 0,-3-2-3 0,1-1-2 15,-1-3 1-15,-3 0-1 0,0-1 1 0,3-6 5 16,-2 5-1-16,0-5 7 0,0 3 1 0,-1-2 2 0,-3 2 1 16,3 3 7-16,0 3 1 0,-1 4-2 0,-1 2 3 15,-1 6 0-15,4 5 1 0,-4 1 1 0,0 5 0 16,0 1-7-16,0 5 2 0,0 0 3 0,0 4 6 15,0 5 3-15,-4 1 14 0,4 4 10 0,-1 2 9 0,1 4 5 16,-2 2 4-16,4 1 1 0,-2 2 8 0,1 1 5 16,-1 1 5-16,4-2-11 0,0 3-8 0,-2-5-4 15,1 3-1-15,0-6-5 0,-1 1-17 0,1-4-25 0,-2-5-44 16,3-3-38-16,-1-5-44 0,-1 0-47 16,1-7-81-16,-2 5-74 0,-1-4-71 0,0-2-70 0,0 0-35 15</inkml:trace>
  <inkml:trace contextRef="#ctx0" brushRef="#br0" timeOffset="45578.28">28120 14880 1775 0,'4'-11'35'0,"2"3"23"0,-3 2 15 16,8-1 23-16,-6 6 4 0,0 0 16 0,1 1 11 0,2-4 8 0,0 8-29 0,-3 0-8 15,3 4 6-15,-4 4-14 0,4 0 23 0,-3 6 0 16,-2-2 7-16,2 3 1 0,-2-2 5 0,0-1-5 15,-3 0-12-15,0-3-9 0,3 2-23 0,-6-8-16 16,3 6-17-16,-1-5-12 0,-3 2-8 0,1-3-11 0,-2 2-5 0,4-1-4 16,-6-5 2-16,1 4-4 0,2-5 5 15,-1 1-4-15,-2-3 0 0,6 0-2 0,-4 0 2 16,-1 0 4-16,3 0-5 0,1 0 5 0,1-3-7 16,-1 1 5-16,2-3 3 0,0-4 2 0,2 0-6 0,1-5-5 15,3 2 7-15,0-6-4 0,1 2 5 0,2-3-5 16,2 3-2-16,2 0-2 0,0 1 6 0,1 0-1 15,-2 3-1-15,1 0-4 0,0 2 4 0,-2 1 1 16,0 2 1-16,-3 3-4 0,0-1-1 0,-2 2 3 0,-2 0-2 16,0 0-7-16,-4 3-23 0,1 3-24 0,-1-3-30 15,2 3-37-15,-4-2-48 0,1 1-68 0,-3 1-69 16,0 3-57-16,-2-1-21 0,-1-3-61 0</inkml:trace>
  <inkml:trace contextRef="#ctx0" brushRef="#br0" timeOffset="46598.02">28494 15010 1609 0,'1'-9'66'0,"4"4"-34"0,-2-5 21 16,5 1 3-16,-7 0 26 0,3 3 13 16,-1-2 22-16,-1 1 18 0,1-4-46 0,-3 3 45 15,0-3 13-15,0 4 5 0,-3 1-4 0,3-1 3 0,-2 4-17 16,-1-2-7-16,-1 2-17 0,-1-6-5 0,1 4-38 15,1-6-1-15,-2 3-26 0,0-1-18 0,-1 1-1 0,0 1-10 16,0-1-5-16,-1 6-3 0,-1-1 2 0,2 3-5 16,-3 0 8-16,1 4 2 0,-2 2 1 0,-1-1-1 15,3 4 10-15,0 4 9 0,-1-3 6 0,-1 4 7 16,6-1 3-16,-3 5 2 0,1-4-7 0,2 3 2 16,1-2-5-16,-1 3-3 0,2-3-3 0,2 2-11 0,2 2-2 15,0-7-2-15,0 2 4 0,1-3 2 0,4-1-8 16,-2-5-2-16,1 4-2 0,2-7 3 0,0-2-7 15,0 0 4-15,-2 0-5 0,2 0-5 0,0 0-2 16,0 0-4-16,0 0-4 0,-2-1 1 0,3-3 3 0,-1 0-8 16,-1-4 1-16,-1 2 3 0,2-7 1 15,-2 1 4-15,1 2-3 0,-4-5-2 0,2-3-4 0,-4 1 10 16,3 2-4-16,0-3 3 0,-1 4 1 0,0 0-1 16,1 4 5-16,-4-1 3 0,4 4-4 0,-2 2-5 0,1 3 5 15,0 2-3-15,-1 4-1 0,0 0 1 0,-1 0 2 16,2 5-3-16,-2 0 9 0,1 3-6 0,0-1 6 15,-1 4-1-15,1-1 3 0,0 0-1 0,-1 0 0 16,1-2-2-16,-1 0-2 0,3 0 7 0,0 2-4 16,0-6-5-16,5-1-8 0,-1-1-23 0,-2 0-23 0,2-5-28 15,-2 6-29-15,4-9-36 0,-4-7-43 0,2 4-40 16,3 4-39-16,-5-7-10 0,3-1-7 0,6-4 45 16,-2-5 3-16,-2 3 17 0,1 2 25 0,-2-5 39 0,2-3 38 15,0 4 31-15,-3-4 31 0,-2-2-13 0,0 5 31 16,0-6 27-16,-1-1 31 0,1-1 26 0,-4-2 21 0,4 3 26 15,-3-4-29-15,2 4 64 0,-4-1-45 0,-1-1 17 16,-1 1-7-16,0 1-2 0,0 3-7 0,0-1-8 16,0 0 38-16,-1 3-53 0,2 2 52 0,6 6 0 0,-7 0-4 15,5 5-7-15,-5 1-1 0,5 5-8 0,-5 4 4 16,0 1-1-16,-1 7 4 0,-3-3-13 0,0 4-1 16,-4 2 8-16,7 4 1 0,-7 1 5 0,3 3 4 15,-4 2 4-15,2 1-8 0,4 2 16 0,-3-1 7 0,6 6-9 16,-5-2-2-16,6 2 5 0,-7 0-3 0,9 5-8 15,-7 3-7-15,2-4-18 0,2 7 9 0,-1-6 11 0,5 1 11 16,-4-4-8-16,10 0-13 0,-7 0-13 0,6-4 5 16,-4-1-8-16,8-2-18 0,-7 2-19 0,0-2-19 0,-1 1-10 15,3-4 5-15,-3 0-3 0,-2-3-11 0,0-5-4 16,0 1 4-16,1-3 3 0,-4-4-1 0,3-1-7 0,-3-4-16 16,0 0-23-16,0-3-17 0,0-2-20 0,-7-3-15 15,6-2-40-15,-7-3-8 0,3-1-22 0,-11-4-10 0,7-4-4 16,-9 0-14-16,2-2-10 0,-2-5-21 0,-1 2 1 15,-1-3-27-15,-1 0-2 0,4-4-4 0,0 1-3 16,6 6 25-16,0-2 5 0,6-3 61 0,-3 3-11 0,8-3 67 16,0 8 33-16,0 0 25 0,4 4 32 0,-4-3 11 15,0 5 32-15,1 3-29 0,2 0 57 0,2 4-60 16,3 1 58-16,-2 4-24 0,2-5 12 0,4 6 24 0,-2-4 11 16,2 4 20-16,-3-3 21 0,3-2 58 0,-2 2-46 15,2-2 56-15,0 2 7 0,-6 3 3 0,5-2-2 0,-1 2-7 16,-1-1-15-16,1 4-20 0,-3-3-1 0,6-2-21 15,-5 1-19-15,5-4-23 0,-4 2-15 0,3-1-12 16,0 3-18-16,-2-4-9 0,-4 4-15 0,1 0-14 16,0 0 2-16,-2 2-25 0,-4-2-27 0,3 4-35 0,-1-4-47 15,-3-1-58-15,0 0-64 0,-3 4-71 0,3-4-67 0</inkml:trace>
  <inkml:trace contextRef="#ctx0" brushRef="#br0" timeOffset="47113.9">29019 14617 2341 0,'-7'-6'33'0,"4"-2"31"0,3 1 13 0,-2 4 30 0,2 2 6 0,-1 1 19 0,1 1 12 16,0 4 10-16,1-3-23 0,1 3-12 0,-4-1 6 15,7 0-16-15,-3 2 8 0,3-3-8 0,3 2 11 0,0 0 6 16,2 3-7-16,-3-1-11 0,6 4-4 0,-6 1 1 16,1 2-9-16,-3 4-7 0,0-2-14 0,-2 6-2 15,-3-4 3-15,0 6 0 0,-1 1-10 0,-1-3 10 0,-1 4-2 16,1-1 2-16,-3-4-8 0,4 2 0 0,-1 0-5 16,0-2-8-16,2-2-8 0,2 0-17 0,0-2-14 15,-1-2-3-15,1-1 2 0,3-3-18 0,-2 0 2 0,0-6-2 16,5 2-5-16,-3-4-5 0,-1 0-1 0,1-1-31 15,0-2-16-15,1 4-20 0,2-4-14 0,-2-1-27 0,2 1-19 16,0-4-40-16,3 0-34 0,-3 1-19 0,4-4-47 16,-3-9-27-16,-1 8-38 0,-5-4-20 0,2-1-18 0,0-4 47 15,-2 0 4-15,-3-2 19 0,-3-3 33 0,3 10 41 16,-4-8 31-16,1 0 47 0,-2 3 42 0,-3 8-4 16,-2-7 57-16,-2 5 35 0,1 3 61 0,-3-1 25 15,-2 2 38-15,2-2 24 0,1 5 24 0,-1-2 32 0,1 1-35 16,5 4 28-16,-1-1-4 0,3-3 13 0,3 4 7 15,-1-1 5-15,4 2-1 0,0 3-15 0,2-1 44 16,1-1-17-16,2 1-5 0,1-1-11 0,5 0-12 0,0 0-11 16,0-2-23-16,4-1-12 0,-1 0-31 0,2-5-20 15,1 6-24-15,-4-3-13 0,0 1-18 0,-1 1-40 0,-4-1-39 16,-8 3-65-16,0 0-77 0,0 0-96 0,0 0-106 16</inkml:trace>
  <inkml:trace contextRef="#ctx0" brushRef="#br0" timeOffset="59860.13">20723 12547 2546 0,'0'0'25'0,"-46"-7"23"0,46 7 13 0,0 0 21 16,0 0 11-16,0 0 11 0,0 0 8 0,0 0 7 0,0 0-22 15,-13-33-14-15,13 33-13 0,0 0-16 0,0 0-6 16,0 0-3-16,0 0-1 0,0 0-5 0,0 0-1 15,34-76-10-15,-34 76 5 0,0 0-4 0,0 0-4 0,0 0 1 16,30-19-8-16,39 44-9 31,-64-15-7-31,2 4-3 0,0-1 1 16,-4 2-1-16,2 0 2 0,2 1 4 0,-6 2 1 16,4-1-6-16,-2 2 4 0,0-1 3 0,-3-3-5 15,0 2 1-15,-3-1-2 0,0-1 1 0,-2 0-3 0,2-1 4 16,-3 0-3-16,-3 1-3 0,0-4 4 0,1 0 2 15,-1 0-2-15,-2-5-6 0,5 1 3 0,-4-1-2 16,5-5-1-16,-1 2 3 0,0-3-2 0,3-3-1 0,3 2-2 16,0-3 2-16,0-3-1 0,0 0 0 0,3-2-8 15,3-5-2-15,-2-2 3 0,0-1-6 0,4-3 3 16,0-2-1-16,2-1 7 0,0 0 1 0,0 0 5 0,2 1-3 16,-1 2 5-16,-1 2 5 0,2 5-2 0,-2-1-1 15,-2 6-1-15,1 0-5 0,1 3 2 0,-1 3 5 16,-2 2-8-16,0 2-2 0,-2 1 6 0,2 2 1 0,-2 4-1 15,-1-2 9-15,2 6-3 0,-3-1-3 0,2 3 8 16,-2-1 5-16,2 1-10 0,-1 0 3 0,-4 0 0 16,3-2-7-16,0 1 2 0,0 0 3 0,-3-1-8 0,4 0-3 15,-4 1 3-15,4-1-14 0,-4-1-26 0,1 2-20 16,-1-5-23-16,2 5-26 0,-4-6-36 0,2 3-29 16,-1-3-28-16,1-2-25 0,-4-2-16 0,4-1 23 0,0-1-6 15,4-2-5-15,-1 0 2 0,3-5 2 0</inkml:trace>
  <inkml:trace contextRef="#ctx0" brushRef="#br0" timeOffset="60243.73">21179 12509 1775 0,'4'-9'32'0,"2"-3"18"0,-1 1 26 0,-2 3 22 0,-3 2 13 0,-1 1 19 0,-1 0 13 0,1 0 1 16,-3 3-24-16,1 1-4 0,-4 1-15 0,3 1-20 0,0-1-9 15,-3 2-18-15,2 1-4 0,-2 2 3 0,0 2-9 16,1 0-12-16,-1 3-12 0,3 3 0 0,-5 1-2 15,5 2 1-15,-2 1-6 0,3 1 2 0,-1 3-1 0,4-2 5 16,-3 2 0-16,3-2 0 0,0 0-1 0,3 0-2 16,1-4 2-16,0 2-6 0,1-5 5 0,0-1-8 15,3 1 2-15,-4-4-5 0,6 0 3 0,-3-2 1 0,-2-2-6 16,3 0 0-16,1-2-3 0,-1-2 1 0,1 0-1 16,-3-4 1-16,4-1-2 0,-4 0 3 0,3-2-6 15,-2 0 1-15,-1-2 4 0,1-2-3 0,-2-1 1 0,0-2 0 16,0 0-4-16,-3 0-5 0,-1-4 8 0,-1 1-8 15,0-1-5-15,-3-2 2 0,2 2-1 0,-4-1-3 16,-1 2-3-16,1 2-2 0,-3 3-6 0,2 0-5 0,1 4-1 16,-3 2-2-16,3 2-15 0,-1 0-21 0,1 4-5 15,0-2-20-15,-2 4-9 0,4 1-13 0,-5 0-20 0,1-1-12 16,4 1-13-16,-4 2-8 0,2 1 28 0,1-4-13 16,4-1-19-16,-3 1-13 0,3-1-12 0,2-2-12 15</inkml:trace>
  <inkml:trace contextRef="#ctx0" brushRef="#br0" timeOffset="60450.25">21360 12327 1847 0,'0'-8'29'0,"-3"-1"24"0,6-5 22 16,1 4 15-16,-4 0 13 0,0 0 14 0,0 1 8 16,0 6-3-16,0-5-25 0,1 8-25 0,-1-2-23 0,0 7-13 15,2 0-8-15,-1 6-6 0,2 1-12 0,-1 2 4 16,-2 0 10-16,1 3 10 0,-1 6 11 0,0-2-2 15,4 6 1-15,-4-2-9 0,0 0 3 0,0 4-3 0,0 1-12 16,0-1-11-16,0-2-8 0,0-1-2 0,0-3-5 16,1-2-2-16,2-2-25 0,1-4-21 0,-3 0-43 0,-1-3-40 15,3-1-47-15,-3-3-41 0,4-3-14 0,-4-3-45 16,0-2-30-16</inkml:trace>
  <inkml:trace contextRef="#ctx0" brushRef="#br0" timeOffset="60627.93">21365 12431 1767 0,'2'-2'9'16,"2"0"9"-16,-1-1 0 0,4 3 4 0,-6 3 5 15,4 1 6-15,2-4 0 0,-1 3-1 0,-2 0-12 0,6-1-6 16,0-1-1-16,4 2-21 0,-5 0-20 0,8 1-39 16,4-4 24-16,1 1-83 0,-1 2-15 0,-2-4-68 15</inkml:trace>
  <inkml:trace contextRef="#ctx0" brushRef="#br0" timeOffset="61124.66">21674 12587 2082 0,'-2'0'27'0,"-6"2"11"15,11-6 14-15,0 6 3 0,-4 0 6 0,1-2-2 0,0 3 4 16,3 1 22-16,-3-2-18 0,5 4-5 0,-1-1-6 16,1 2 12-16,-2 0 11 0,0-2 6 0,2 3-6 0,0 0-18 15,0-1-2-15,-2-1-4 0,4-1-1 0,-3 1-12 16,1-1-11-16,-1 0 1 0,1-1 6 0,3-2-1 0,-2 1-1 16,-3-1-6-16,4-2-1 0,-2 0 1 0,-1 0-10 15,4-2-6-15,-2-1-3 0,-1-1-3 0,3-3-6 16,0 0 4-16,1-2-9 0,3-1 0 0,-3-2 3 15,4-3-3-15,-4-1 6 0,4-1-3 0,-4-4 0 16,-1 1-8-16,2-3 8 0,1-1-1 0,-5-5-2 0,4 2 0 16,-3 4-8-16,0-5 7 0,-1 3-1 0,1-4 4 0,-6-1-2 15,2-1-4-15,-3 6 0 0,0-7 2 0,-1-1 4 16,-2-1-3-16,-1 3 1 0,-2 4 5 0,1 4-4 16,-2 4 2-16,-1 4 0 0,1 3-3 0,4 6 0 15,-4 4-7-15,3 0 3 0,-2 5-7 0,-1 4 3 0,2 2 4 16,-3 3 1-16,1 4 1 0,-3 3 4 0,4 3 4 15,-1 2-2-15,4 3 5 0,0 1 3 0,3 1 6 0,3-1-2 16,0 0 2-16,2-1 2 0,2-3 1 0,-1-1 5 16,2 1-2-16,0-6-3 0,-2 3-3 0,2-2 4 15,1 3 1-15,1-3-7 0,0 1-4 0,-2-3-8 0,1 1-11 16,0-4-33-16,4-1-50 0,-4-2-57 0,-1-3-61 16,-3-2-58-16,8-2-15 0,-9-1-57 0,1-2-50 15</inkml:trace>
  <inkml:trace contextRef="#ctx0" brushRef="#br0" timeOffset="61825.28">22192 12376 1944 0,'-5'-7'18'0,"4"2"29"0,-3-3 18 0,4 3 17 0,-3 4 10 0,-3 1 18 0,3 0 5 0,-2 0 5 16,4 0-17-16,-4 0-35 0,3 1-11 0,-1 2-17 15,0-1-13-15,-3 1-12 0,3 4-5 0,-1 0-2 16,1 3 3-16,-2 0 8 0,4 2 0 0,-2 1 6 0,1-2 9 15,0 3-3-15,1 1 0 0,1-1 2 0,0-1-8 16,0-2 0-16,0 3-5 0,3-3-8 0,-1 1-8 0,1-2 0 16,0-1 1-16,2-3-3 0,0 2-2 0,1-2-2 15,-2-1 7-15,1-2-1 0,2-1 2 0,1 0 0 16,-1-1 0-16,1-2-10 0,-1-1 8 0,-1 0-1 16,5-2-12-16,-3-2-1 0,0 1-7 0,-2-5-18 0,3 2-10 15,-1-1 11-15,-3-3-7 0,0-1-1 0,0 1 4 16,-2-1 2-16,1-3 6 0,-4 2 15 0,0-2 6 15,0-2-3-15,-4 4 7 0,1-2-4 0,-2 3 1 0,0 4-1 16,0-2 4-16,-3 6 7 0,-1 0-1 0,3 3 3 16,-1 0-2-16,3 2 5 0,-3 0 0 0,1-1-1 15,1 1-2-15,4 0-4 0,-2 0 2 0,1 3-4 0,2-3 2 16,-2 0-1-16,2 2 6 0,2 3 0 0,0-2 4 16,1 5-9-16,0-1 2 0,0 0 6 0,5 4-4 0,-2-2 7 15,2 0-1-15,0-1 11 0,3-3-3 0,-3 1 18 16,3-3 0-16,0 2-4 0,-1-3 5 0,3-2-5 15,-3 0-5-15,0-1-9 0,1-3 0 0,2 0-13 0,-1-2 0 16,2 0 1-16,-1-2-6 0,4-2 0 0,-4 1 0 16,4-3 0-16,0 6-1 0,0-2 1 0,-4 2 1 15,4 1-2-15,-1-3 3 0,-1 0-3 0,-2 2 4 0,-1-2 3 16,1-3 1-16,-6 1 3 0,-1-2 8 0,-2 2 3 16,-3 0 0-16,-2 5 3 0,1-2-5 0,-4 2-2 15,-2 3 0-15,-1 0-9 0,-2 4-8 0,-2 0 0 0,-2 1-3 16,-1 2 2-16,1 1 0 0,-1-2-3 0,3 5-1 15,2-1 6-15,0-2 0 0,2 2 0 0,2 1 2 16,4-2 0-16,1 1 7 0,3-3 3 0,0 1 3 0,4 2 1 16,2 0 1-16,2-3-3 0,3 2 2 0,-1 0-4 15,-1 1 1-15,2 4-3 0,3-2-2 0,-4-1-2 16,2 3-3-16,-3 1-1 0,0-3 0 0,-3 1 3 0,2-2-6 16,-5 1 1-16,1 2 1 0,-1-2-3 0,-4 1 6 15,2 0 1-15,-4 1 0 0,-3 0-4 0,0 1 3 16,-2-1 0-16,-3 0-1 0,0 3 2 0,-6-3-5 0,0 1-1 15,-3-2 4-15,-3 0-1 0,-2 0-4 0,2-4-16 16,1-1-27-16,-5-4-7 0,4 1-34 0,0-5-16 16,0 1-34-16,1-3-23 0,3 0-32 0,1-3-3 0,0-1 5 15,4-1-24-15,7-2 46 0,-3 0-11 0,4-2-3 16,5-1-3-16,-1-2 5 0,7-3-20 0</inkml:trace>
  <inkml:trace contextRef="#ctx0" brushRef="#br0" timeOffset="62246.89">22727 12372 1531 0,'-2'4'85'0,"2"-7"-31"0,3 3 17 0,-3 1 20 0,-1 3 15 0,-3-4 15 0,4 1 8 0,0 1 2 0,2-2-79 0,-2 3 42 16,-2-1-12-16,2-1-13 0,2 3-6 0,0-3-9 15,-1 1-12-15,3 4 4 0,0-3 1 0,-3 1-8 0,3 1-3 16,0-1-5-16,0 0-5 0,-1 0-5 0,0 1 5 15,0-2 1-15,1 2-10 0,0-3 1 0,1-1-1 16,-1-1 0-16,0 0-2 0,-3 0-2 0,4 0 1 0,-2-1-7 16,1-1 0-16,0-1-4 0,2 0 0 0,-3 1-1 15,1-3-1-15,1 0 3 0,-1-2-1 0,0 0-1 0,2-1 0 16,-2 0-1-16,-1-2-1 0,1 4-1 0,-1-2-1 16,0 2-3-16,-3 1 3 0,0 1-1 0,0-1-2 15,0 0 3-15,-1 0-2 0,-3-3 3 0,3 0 2 0,-6-1 3 16,1-1-6-16,2 3 1 0,0 2 1 0,-2-2 2 15,-1 3-5-15,3 3 0 0,-5 1-2 0,2 1-3 16,1 7 3-16,-2-4 5 0,-1 3 4 0,-1 2-4 0,3 0 6 16,-2 1 2-16,1 1 4 0,0 1 8 0,0 0 8 15,5 3 5-15,-3 0 7 0,4 1 9 0,-1 0-6 0,3 5 2 16,0-2-7-16,3 0-4 0,3-5-5 0,-2 2-10 16,0-1-11-16,4-4-6 0,1 0 3 0,1-3-19 15,-2 0-28-15,4-5-48 0,-2 3-52 0,0-4-61 16,1 1-65-16,5-3-45 0,-7-1-79 0</inkml:trace>
  <inkml:trace contextRef="#ctx0" brushRef="#br0" timeOffset="62851.1">23174 12345 2082 0,'-11'-3'30'0,"3"-1"25"0,0 1 13 0,5-2 33 0,0 3 2 0,-2 2 15 0,2-1 8 0,2 1 2 16,2 1-27-16,-1 3-26 0,0-1-18 0,0 0-26 16,0-1-4-16,3 1-14 0,-3-1-1 0,0-1 1 15,0 3-1-15,0 0 3 0,-3 3 5 0,3 5-10 0,0 1 11 16,-1 2 11-16,-3 2 1 0,3 2-3 0,-3-3-3 16,3 3 7-16,-1-2-3 0,1-2 4 0,-3 0-7 0,4-3-15 15,-1 3-3-15,1-3-2 0,0-4 2 0,0 2-9 16,1-2 4-16,1-3-4 0,0 1 2 0,-1-3 1 15,-1 0-3-15,3 0 2 0,-1-1 0 0,1-2-2 0,-1-3-5 16,1 3-7-16,0-3-14 0,2-1-8 0,1-3-2 16,-3 0 0-16,4-1-9 0,-2-1 4 0,1-3 6 15,0-1 11-15,0-1 10 0,-1 0 6 0,2-4 6 0,-3 1-3 16,2-2 6-16,-1 0 2 0,-2 0-3 0,4 0-2 16,-2 5 0-16,-1 1 7 0,1 4-5 0,1 2-1 15,-3 0 2-15,2 5-8 0,-2 2 3 0,1 0 2 0,-3 0-4 16,-1 2 3-16,0 5-4 0,3 0 6 0,-3 1-1 15,0 3 3-15,0 5 3 0,4 0-2 0,-4 0 5 0,1 3 4 16,2-3 6-16,-1 2 5 0,-1-4 0 0,2 0 2 16,2-1 1-16,2-3 4 0,-3 1-3 0,1-3-8 15,1 0 0-15,1-2-11 0,-1-3 3 0,-3 1 2 0,2-4-4 16,3-2-3-16,-4 0-4 0,3-1 1 0,3-3-3 16,-4 1-10-16,5-6-5 0,-3 4-9 0,1-2 0 15,0-3-4-15,1 0 0 0,-2-2-2 0,0 1 0 16,0-2 8-16,-3-2 5 0,-2 0 3 0,-2 2 2 0,3-1 2 15,-4 2 5-15,-4 1 0 0,3-1 2 0,-4 4 5 16,2-1-3-16,-5 3 2 0,3 1-3 0,-3 1 3 0,4-1-3 16,-5 2 1-16,2 3-3 0,-3-3-2 0,4 5-16 15,-1 0-20-15,-2 2-11 0,1 1-36 0,0-1-36 16,3 5-56-16,-2-2-40 0,5-3-27 0,-2 6-46 0</inkml:trace>
  <inkml:trace contextRef="#ctx0" brushRef="#br0" timeOffset="63233.8">23762 12351 1863 0,'2'-2'26'0,"-1"2"21"0,-1-6 17 0,0 1 20 0,0 2 12 0,-3-4 11 0,-3 2 12 0,1-1 5 0,1 2-21 15,-5-1-15-15,1 2 4 0,-1 6-8 0,0-3-6 16,-4 5-3-16,0-2-8 0,2 4 0 0,1-3-13 15,0 1 0-15,0 1-24 0,0-2-9 0,3-1-4 0,1 2-9 16,2 3-3-16,-2 0 1 0,1 2 10 0,1 1-3 16,2 3 5-16,1 3-3 0,-1 2 1 0,2-6 1 15,2 4 5-15,-1-1-7 0,2 0-3 0,2-3 1 0,0-2-2 16,-1 0 2-16,1-2-6 0,3 0 1 0,-2-3-3 16,1-1 0-16,-1-2-4 0,0 0-2 0,3-2 1 0,-2-2-10 15,-1-2-9-15,2-2-15 0,1-1-10 0,0-2 1 16,-1 3 0-16,-2-6-3 0,2 3-5 0,0-3 10 15,0-1 13-15,-5 0 9 0,3-2 0 0,-2 1-1 16,0-2 2-16,1-2 1 0,-4 0 2 0,3 5-3 0,-4-4-1 16,-4 5 5-16,4 2 3 0,-1-1-1 0,-1 1-3 15,-2 2-5-15,1 1-1 0,3 1-7 0,-4 1-20 0,1 0-15 16,2 1-15-16,-1 4-22 0,0-1-28 0,1 6-33 16,2-6-1-16,-1 4-48 0,0-4-9 0,4 5-22 15,-3-1-22-15</inkml:trace>
  <inkml:trace contextRef="#ctx0" brushRef="#br0" timeOffset="63591.65">23855 12350 1791 0,'0'0'34'0,"4"0"34"0,-3 0 22 16,1 0 13-16,-1-3 23 0,1 3 10 0,0-1 3 0,-1 0 3 16,2-4-21-16,1 3-22 0,-1-4-19 0,2 4-13 15,1-1-20-15,0 0-7 0,1 1 1 0,-3-1-1 0,3 6-15 16,0-2-11-16,3 3-3 0,-4-1 1 0,2 2-5 15,2-2 1-15,-2 5-6 0,0 0-2 0,-2 2 8 16,0-2-2-16,0-1 1 0,-2 5 0 0,-1 0 1 0,-2 1-4 16,1-5 1-16,0 5 5 0,-1-5-10 0,-1-2 5 15,-1 1 0-15,-1 0-1 0,0-3-2 0,-2-1-1 16,2-1 3-16,-3-1-1 0,-1 4 3 0,0-5-3 0,-2 0-1 16,3 0 0-16,-3 0 0 0,0-3 9 0,4 1-5 15,-3-1-1-15,6 1 5 0,-3-2 8 0,3-1 3 16,-3-3 7-16,4 1 1 0,2-1-5 0,1-1 3 0,1-4-1 15,0 2-3-15,3-1-4 0,0 0-7 0,3-2-4 16,0 3 1-16,0-5-6 0,2 3 1 0,-1-1-2 16,1 1-3-16,-2 1-2 0,0 0 3 0,-1 1-4 0,-3 3-2 15,-3 3 2-15,2 2-25 0,-2 0-26 0,-1-1-34 16,0 4-51-16,-2 0-57 0,-2 2-65 0,2-4-17 16,-2 3-45-16,1 4-31 0</inkml:trace>
  <inkml:trace contextRef="#ctx0" brushRef="#br0" timeOffset="64218.73">24142 12169 2082 0,'-3'-9'35'0,"1"-4"26"0,5-2 21 0,-3 5 18 16,2-3 15-16,-1 2 28 0,-1 11 12 0,0 0 19 16,0 0-23-16,0 0-24 0,0 0-22 0,0 0-17 15,0 0-17-15,0 0-29 0,4-19-6 0,-4 19-19 16,6 49-4-1,-6-49 4 1,6 102 0 0,-1-27-14-1,-5-75-24 17,3 42 6-32,-3-42-1 0,0 0-7 15,0 0-2-15,0 0-7 0,0 0-7 0,0 0 2 16,0 0 3-16,14 9 3 0,-14-9 5 0,0 0 3 0,0 0 2 15,48-5 6-15,-40 3 8 0,0-1 3 0,-2 0 3 16,3 0 0-16,-1-1-4 0,0-2 7 0,-1 3-4 0,-1-2 2 16,-6 5 17-1,0 0 0-15,0 0 2 16,0 0 5-16,0 0 9 0,0 0 0 0,0 0 5 0,1 27-3 16,-8-22-9-16,4-1 2 0,-4 2 0 0,1-5-3 15,-1 4 1-15,1-2 0 0,2 2-2 0,4-5 1 16,0 0 3-16,0 0-4 0,0 0-8 0,0 0 2 0,0 0 1 15,0 0-12-15,0 0 18 0,0 0-3 16,0 0 13-16,0 0-5 0,0 0 2 0,0 0 9 16,0 0-2-16,0 0-11 0,0 0 0 0,0 0-10 15,0 0 3-15,0 0-20 16,33 9 25 0,-27-2-18-1,-5 0 3-15,6 2-2 0,-6-3 0 0,4 1 4 16,2 0 6-16,2 0-1 0,-1-2-4 0,1-1 4 0,3 0-6 15,-2-1 9-15,-2 0-2 0,2-1-5 0,-2-2-7 16,-5 3-6-16,2-3 3 0,-4 0-4 0,-1 0-10 16,-1 0-16-16,2-3-17 0,-4 3-21 0,3-4-20 15,-5 1-16-15,4 0-22 0,-1 0-16 0,-2 0-26 16,0-2-35-16,-4-1-35 0,2 2-28 0,-4 0-44 0,1 0-21 16</inkml:trace>
  <inkml:trace contextRef="#ctx0" brushRef="#br0" timeOffset="64760.35">24142 12322 1454 0,'-2'-9'27'0,"4"1"-22"0,-1-1 63 0,-1 4-26 0,0 3 21 0,-3-3 16 0,2 2 16 0,1-1 19 15,-2 4-17-15,-1 0 40 0,3 0-54 0,-5-1 38 0,5-5-10 16,0 8-8-16,0-5-17 0,0 5-15 0,0-1-13 16,5 3-6-16,-5 1 17 0,1-1-10 0,1 6 1 15,0-5 6-15,-1 7 12 0,2-5 2 0,1 4 12 16,-4-3 4-16,3 4-11 0,0-3 4 0,0-1-2 0,0 3-4 15,2 2-7-15,-4-1 2 0,1 4-9 0,0 3-14 16,-1-7-14-16,-1 5-4 0,0 1-10 0,-1-3-6 16,-1-1-6-16,0 0-5 0,1 0-3 0,1-3-1 0,-5 1 4 15,2-3-3-15,3-1-3 0,0 2-1 0,-1-4 0 0,-1 0-1 16,2-2 4-16,0-1-3 0,0 0-3 16,0-2-5-16,0-1-10 0,0-4-44 0,2 1-53 15,-1-2-61-15,-2-1-77 0,-3 1-76 0,3-5-97 0</inkml:trace>
  <inkml:trace contextRef="#ctx0" brushRef="#br0" timeOffset="70982.32">24721 12443 2165 0,'-3'2'36'0,"-4"-1"22"15,7 0 22-15,7-3 10 0,-7 4 1 0,0-2 9 0,0 3 24 0,0 1 11 0,0 3-17 16,0-2 4-16,-4 3-16 0,1 3 5 0,2 0 10 16,-7 3-2-16,8 1-14 0,-5-2-5 0,1 2-14 0,-1 1-28 15,1-3-4-15,1 1-17 0,-2-2-11 0,4 3-1 16,-2-3-16-16,-2 0-9 0,3-1-47 0,-1-1-55 0,-1-2-80 16,-3 2-72-16,2-4-107 0,0 0-100 15</inkml:trace>
  <inkml:trace contextRef="#ctx0" brushRef="#br0" timeOffset="71702.94">25166 12354 2951 0,'0'0'32'0,"-3"0"18"16,-2 0 2-16,13 4 5 0,-11-8 1 0,0 6 0 15,3-2 1-15,-2 2 1 0,2-2-35 0,2 0-19 0,-2 0-4 16,2 1-4-16,-2-1-1 0,1 6 1 0,-1-2 0 16,0 0-2-16,0 2 4 0,-1 2 5 0,1 5 1 15,0-3-1-15,-2 3 6 0,2-4-2 0,0 5 0 0,0 1 2 16,0-4 0-16,-2 2-3 0,2-2 4 0,-1 2 1 15,-2-3-8-15,2-1 2 0,-3-1-1 0,4-1 1 0,-1-3 0 16,-3 2 1-16,3-1 2 0,1-3 13 0,-3-1 5 16,3-1 5-16,0 0 9 0,-4-1 7 0,4 1 12 15,0-2-4-15,0-2-2 0,-3 0-17 0,3 0 2 16,0-4-9-16,0 1-9 0,-1-3-8 0,-1-2-14 16,-1-3 0-16,3 1 0 0,-4-5 1 0,4-2-3 0,0 1 3 15,0 1-2-15,0 1 1 0,0-4 0 0,4-1-2 0,-3-1 1 16,4-1 2-16,-2 1-3 0,4-6-1 0,-1-1 5 15,2 1-1-15,-2 0 4 0,4 2 6 0,1 2-5 16,1 2 7-16,0 2 1 0,0 4-2 0,1 3-1 16,-2 3-1-16,5 2-4 0,-3 3-5 0,1 2 3 0,-2 5-6 15,2 0 4-15,1 2-2 0,-1 3-3 0,2 3 1 0,-2 2 4 16,2 3 0-16,-2 0 6 0,0 3-7 16,-2 0 2-16,-2 1 2 0,0 1 1 0,-4 1 3 15,-1 0-4-15,-2-2 2 0,-1 1-7 0,-4-2 7 0,1 1-2 16,-2-1-1-16,-1 2 1 0,-4-4 0 0,0 0-5 15,-2 0 3-15,-2-1 0 0,0 2-1 0,-2-6-4 0,-1 1 5 16,-2-2 0-16,0 0-6 0,2-5 4 0,-2 3 3 16,3-6-3-16,-2 0-3 0,3 0 6 0,4 0-6 15,-2 0 0-15,4 0-2 0,-1 0 4 0,3 0-3 0,2 0 1 16,2 0-1-16,-1 0-2 0,2 0 8 0,0 0-7 16,2 0 7-16,-1 0-6 0,2 0-8 0,1 1 3 0,-1-1 7 15,0 4-3-15,4-2-6 0,-1 6 14 0,5-2-3 16,-5 3 5-16,4 5 6 0,1-2 8 0,0 6 2 15,0-2 8-15,0 3 5 0,2-5 0 0,-4 5-2 16,2-3 1-16,-1-2 1 0,-1 3-11 0,2-3-9 0,-1 0-6 0,-2-1 0 16,1 0-16-16,1-4-29 0,-2-1-42 15,2 2-44-15,0-5-77 0,-4-1-48 0,1 1-82 16,0-2-70-16,-2-3-36 0</inkml:trace>
  <inkml:trace contextRef="#ctx0" brushRef="#br0" timeOffset="72107.64">25613 12443 2392 0,'0'-4'36'0,"0"3"31"0,1-7 24 0,2 7 16 0,-3 3 16 0,0 1 15 0,0 0 6 0,0-2 8 0,0 0-41 16,0-1-22-16,0 0-20 0,0 1-9 0,0-3-10 16,4 1-7-16,-4 1 4 0,4 0 4 0,-1 1 15 15,0-1-3-15,5 0-4 0,0 1-1 0,0 0-6 0,-2 1-7 16,6-1-13-16,-4-1-13 0,2 0-7 0,0 0-3 15,0 0-7-15,-3-3-4 0,0 1 3 0,-3-4-4 16,1 3 6-16,-1-3-3 0,-1-1-3 0,-3 1 0 16,1-4-9-16,-1 1 2 0,5-1-8 0,-5 3-3 0,1-1-8 15,-1 1 7-15,0 4-7 0,0-3 0 0,-1 2 8 16,1-2 3-16,-5 2 1 0,4-4 7 0,1 2 3 16,-3-4-4-16,-1 3 5 0,-1-2-2 0,1 3 2 0,-3 2 0 15,0 3 1-15,0 1 0 0,-2 3 0 0,2-1 5 16,0 4 0-16,0 3 4 0,1-2 8 0,-1 0 7 15,3 1 12-15,-2 3 1 0,2-2 0 0,0 3 6 0,0 1 11 16,3-1 9-16,-2 4 3 0,4 0-2 0,1 2-8 16,1-1-2-16,-1-1 4 0,2 0-9 0,4-3-11 15,-2 1-8-15,2-3-11 0,0-1-5 0,2-3-7 16,-1 1-15-16,3-7-48 0,-3 2-45 0,3-3-59 0,7-3-56 16,-4 1-73-16,-2-5-61 0,7 0-51 0,-1-4-6 15,3 1-16-15</inkml:trace>
  <inkml:trace contextRef="#ctx0" brushRef="#br0" timeOffset="72785.27">26013 12219 1759 0,'-7'-22'37'0,"2"6"39"15,0-4 24-15,5 6 35 0,-4 4 11 0,1 1 31 0,1 0 5 16,1 4 8-16,-1 5-31 0,1 0-38 0,1 0-26 16,0 5-35-16,-4-1-15 0,4 3-10 0,-1 1 8 15,1 4 7-15,-3-1 7 0,3 4 7 0,-2 1 8 0,2 4 12 16,0-1 13-16,2 2-6 0,-1-1-14 0,2-2-10 15,2 2-16-15,-2-2-7 0,2 4-6 0,-1-2-16 0,0 1-5 16,-1-2-12-16,0-2-4 0,-3 4-12 0,3 0-27 16,-3-5-40-16,4 0-39 0,-4-3-43 0,1-1-45 15,-1 0-42-15,-5-4-35 0,5-1-22 0,0-2-3 16,-3-3 43-16,2 1 18 0,-3-1 18 0,-1-2 31 16,1 0 21-16,4-2 23 0,-3-3 31 0,-3 1 46 15,2 0 14-15,0-1 46 0,-1-4 45 0,1-2 39 0,0-2 43 16,4-3 6-16,-5 3 81 0,4-4-44 0,-1-2 20 15,2-1 2-15,2 0 13 0,4 6-16 0,-2-1 3 0,0 2 17 16,4 2-78-16,0 0 39 0,2 4-38 0,3 1-22 16,0 0-27-16,0 1-3 0,1 3-24 0,-2-3-6 15,6 6 5-15,-4 0-4 0,4 4 9 0,-3-1-1 16,1 0 3-16,2 4-3 0,1-1-3 0,-4 1 0 0,2 1-4 16,0 1-4-16,-4-1-5 0,-1 4 0 0,-1-3-9 15,-3 3-2-15,0-1-2 0,-2 2-3 0,-3-6-4 0,1 5 2 16,-3-2-5-16,-1-3 1 0,-1 1 3 0,-1-4-5 15,-1 1 0-15,-1-2 0 0,0 1 1 0,-4-2-2 16,2-1 1-16,-2-2-8 0,0 0-13 0,-6 0-4 16,4 0 1-16,-1-1-1 0,2-2-5 0,-3 0-4 15,4-3-1-15,2 1 0 0,2-3 4 0,0 0 14 0,4-3-4 16,0-2-4-16,4 0 3 0,0-1 8 0,6-3 1 16,-2 2 2-16,3 4 5 0,3-1-6 0,0 4 4 15,3 1 4-15,0 2 2 0,1 0-3 0,-1 3-2 0,0 0 5 16,0 2 2-16,-4-2 4 0,-2 2 11 0,0 2 5 15,-2-2 3-15,-2 1 5 0,-1 2-1 0,2 2 5 16,-5-1 6-16,0 2 1 0,-1 2-7 0,-1-1 11 16,2 6 0-16,-3 0 0 0,4-2 3 0,-4 2-3 15,1 1 2-15,4 1 5 0,-1-4-1 0,0 2-16 0,-1-2 0 16,3-2-2-16,-3 2-4 0,4-3-2 0,-2 2-11 16,1-3-8-16,-3-2-12 0,2-1-10 0,-4 1-25 15,3-3-44-15,-1-1-30 0,-3-1-44 0,0-1-57 0,0-1-66 16,-3-3-52-16,3-2-51 0,-4-2-15 0,4-3-25 15</inkml:trace>
  <inkml:trace contextRef="#ctx0" brushRef="#br0" timeOffset="72920.71">26539 12063 2066 0,'-5'-4'28'0,"5"-1"10"0,4 4 2 0,-4-2-4 0,-4 6 1 0,3 2 2 0,-4-3-3 0,2 0 1 0,3 3-28 16,-8 1-13-16,8 1 5 0,-3 1 1 0,0-1-1 15,3 4-3-15,0-1-11 0,0 2-33 0,0-2-37 0,5 2-30 16,-1-1-6-16,1 1-30 0,1 2-30 0,1 0-27 16,2 0-26-16</inkml:trace>
  <inkml:trace contextRef="#ctx0" brushRef="#br0" timeOffset="73969.19">26590 12351 1672 0,'0'0'-9'0,"1"0"84"0,2 0-33 0,1 0 8 16,-4-1 26-16,1 1 12 0,1 0 19 0,1 1 7 0,-1-1 27 15,-1-1-72-15,-1 1 41 0,7 1-4 0,-7-1-4 16,4 3-5-16,-1-1-13 0,-3 0-5 0,3 1-14 0,1 1-13 16,-1-2 0-16,0 1-1 0,0 0-19 0,1-2 0 15,-1 3-1-15,1-3 3 0,-1 1 1 0,0 0 3 16,2-1-9-16,-1 1 0 0,0-2-3 0,0 0-4 16,0-3-6-16,4-1-6 0,-2 1-2 0,1 0-6 15,-2 2 3-15,1-4-3 0,0 3 2 0,-1-2-4 0,-2 2 1 16,0 1-1-16,-1-1 4 0,-2 0 4 0,1-1-1 15,-2 1 5-15,-2 0-3 0,-2-3-1 0,2 1 0 0,-5-2 2 16,2 4-5-16,1-5 0 0,-3 3-1 0,1-1-7 16,-2 3 5-16,4 0-5 0,1 0 9 0,0 2-7 15,3 0 3-15,-3 5-1 0,0-1 10 0,-1 2 4 16,4-2 7-16,-2 1 6 0,-2 1-2 0,1 3 11 0,0-2 4 16,0 3 3-16,4-2-3 0,-3 1 1 0,6 3-5 15,-3 2 1-15,4-1-8 0,2 1-4 0,1-1-6 16,2 1-6-16,-1-5-5 0,1 1-4 0,4-1-19 15,-2-4-28-15,3 0-29 0,2-3-40 0,3-1-42 0,-3-2-38 16,3-1-36-16,-5-1-38 0,3-2-22 0,-1-1-3 16,-2-4 49-16,1 1 11 0,-4 1 25 0,0-2 29 15,-2 1 23-15,1-3 39 0,-3 1 36 0,-2 0 31 0,-1 0-8 16,-3 1 44-16,2 0 47 0,-3 2 31 0,4 1-8 16,-4-2 84-16,-4 4-29 0,4-2 19 0,0-1 15 15,0 1 2-15,-3-3 1 0,2 5-6 0,-1-5 33 16,0 8-67-16,2-4 40 0,0 6-20 0,-1 0-29 0,1 3-21 15,1 0-28-15,-1 1-5 0,0 4 9 0,0-3-7 16,2 1-4-16,-2 2 17 0,2-3 14 0,-1 3 14 16,2 1 15-16,1-2 5 0,-1 2-17 0,3 0-6 0,3 3 0 15,-1 2-9-15,-3-4-12 0,3 4-17 0,0-1-10 0,-2 0-8 16,1-5-6-16,-1 1-10 0,2-2-4 16,-5-1-2-16,0-3 1 0,3-1-2 0,-2 1 1 15,-1-6-9-15,2 1-2 0,-4-1 6 0,4-2-8 0,-1 0-27 16,1-2 0-16,2 0 1 0,-4-3-8 0,3 1 6 15,2-4 5-15,-2 3-6 0,2-4 15 0,-3 3 12 16,3 0 3-16,1-1-1 0,-1 0 6 0,-1 1-5 0,-1 0 0 16,3-2-1-16,-4 4 0 0,3 2 5 15,-1-3-2-15,-1 2 4 0,-3 0-7 0,2 7-11 0,-5 1-18 0,3 0-16 16,-3 1-28-16,1-1-31 0,1 4-21 0,-2-4-41 16,0 3-33-16,2 1-21 0,-2 1-13 0,1 0-19 15,3 0-5-15,-1 2 60 0,-3-1-35 0,3 0 70 16,1 2 30-16,-1-2 31 0,1-4 32 0,-4 2 35 15,3-4 34-15,2 3-31 0,0-1 56 0,-2 0-7 0,2-2 26 16,5 0-21-16,-5 0 72 0,0 0-36 0,-3 2 18 16,-2-2 24-16,1 0 18 0,-1 0-2 0,0 0 3 15,0 3 40-15,0-3-64 0,2 0 69 0,-1 0-14 16,4 0-7-16,-5 4 1 0,3-3-10 0,-2 4-22 0,-5-3 0 16,7-1-4-16,-6 2-28 0,6-3-2 0,-3 3-14 15,3-6-16-15,-1 6-6 0,1-3 2 0,0 0-19 16,2 1-4-16,-2 3 1 0,4-4-1 0,-2 3-3 0,0 0-1 15,2-1-4-15,-1-1-5 0,-1 1 5 0,4-2-6 16,-2-2-2-16,-3-1-1 0,1 2 1 0,2-4-2 0,-1 0-1 16,-2 1-1-16,0 0-1 0,0-2 4 0,0 5-3 15,0-3-7-15,0 1 4 0,-4 2-2 0,3-2 0 16,-3 2 0-16,0-2 1 0,0-2-3 0,-2 2 2 0,-3-4 0 16,2-2-2-16,-2 3 5 0,1 1-2 15,-4-3-3-15,-2 3 3 0,2 0-1 0,0 3 5 0,-2-1 2 16,3 3-4-16,-2 1 0 0,2 2 11 0,-2-1 19 15,3 3 1-15,-1-1 16 0,2 6 0 0,0-3 21 0,1 0 12 16,-1-1 6-16,7 6 0 0,-2-3-4 0,3 1 9 16,0 5-9-16,3-2 1 0,-4-1-21 0,4 3-10 15,-1 0-5-15,2-3-13 0,3-1-9 0,-3 0-21 16,4-6-37-16,1-3-42 0,4-2-52 0,-3-2-75 0,4-2-87 16,-3 3-101-16,3-8-114 0</inkml:trace>
  <inkml:trace contextRef="#ctx0" brushRef="#br0" timeOffset="74771.5">27897 12343 1547 0,'-1'0'18'0,"2"-1"-8"0,3 1 69 0,-3 0-31 0,-1 0 13 0,0 0 27 0,0-2 12 0,3 0 8 16,-3 0-6-16,4-2 18 0,-4-1-69 0,3-3 42 16,0 5 8-16,-1-8-24 0,-1 6-1 0,4 0 8 15,-5-2-5-15,1 0 0 0,-1-2 0 0,-1 6-12 16,1-5-17-16,-5 1-5 0,4 1-5 0,-4 0-20 0,2-2-1 0,-4 0-10 16,1 2-5-16,-3 1-2 0,1 1-1 15,-2 0 3-15,0 3-4 0,-4 1 2 0,5 1-3 16,-5 4-3-16,1 2 12 0,0 0 10 0,-1 5 9 0,1 0 1 15,-1 1 6-15,3 1 3 0,-1 4-3 0,5-5 6 16,-2-2-7-16,4 5-5 0,-6 7 19 0,8-12-24 16,3-4 0-16,2 3 5 0,2-2 0 0,-1 3-3 15,2-4-2-15,1 1-1 0,2-4-5 0,-1 3-6 16,3-1-7-16,0-4 3 0,0 1-7 0,0-2 1 0,3-1-9 16,1-1-21-16,1-3-4 0,0-3-12 0,0 2-6 15,-1-2-14-15,-1-2 1 0,0 0 1 0,-1 0 11 16,-3-2 16-16,1 3 4 0,1 1 12 0,-5 0 9 15,2-3 6-15,0 3 7 0,-2-3-2 0,1 2 0 16,-2-3 8-16,-2 3 5 0,2-4 2 0,-4 5 5 0,2-2 2 16,-3 8-5-16,5-4 3 0,-5 5-4 0,0 5-5 15,-5 0 2-15,5 3 1 0,0-1-3 0,-3 5 0 16,3-3 4-16,-1 1-2 0,-1 3 1 0,0-2 0 0,4-3-8 16,-2 3-2-16,2-2-1 0,-1 4 0 0,7-2-1 15,-4 4-5-15,1-9-28 0,5 7-23 0,-4-5-38 16,5-2-50-16,-1 1-50 0,-2-4-50 0,1-3-23 15,1 0-45-15,-2-3-26 0</inkml:trace>
  <inkml:trace contextRef="#ctx0" brushRef="#br0" timeOffset="75140.92">28125 12291 1920 0,'-3'-10'-19'0,"1"-8"34"0,4 5 25 0,-2 1 21 0,0-3 17 0,0 8 10 0,2 2 13 0,-1 1 1 0,1-2 21 16,0 6-27-16,-2 0-16 0,3 3-17 0,-3 5 9 0,3-1-1 15,1 8-10-15,-1-3 14 0,2 8 15 0,-3-2 4 16,4 1-2-16,-2-6 1 0,-1 3-15 0,0-1-10 16,0-4 0-16,0 0-11 0,0-4-17 0,-1 1-6 0,-1 1-10 15,1-1-9-15,-2-2-9 0,2-1-2 0,-1 2 2 16,-1-3-7-16,2-3 2 0,-2 1-2 0,0-2-1 16,0-2 2-16,1 1-1 0,-1-2 7 0,0 1-8 0,2-4 3 15,0 1-2-15,-1-2-8 0,-1-1 10 0,3-1 2 16,-1 0-6-16,2 4-8 0,1-3 9 0,-2-2-4 0,2 5-1 15,2-5 5-15,-3 1-4 0,6-2 0 0,-2 0 3 16,1-4 0-16,4 2-3 0,-2 5 6 0,-1-2 0 16,2 5-4-16,-3 1 2 0,0 3-2 15,1 2 2-15,-3 3 9 0,-1 3-2 0,-3 1-5 0,4 4 6 16,-6 0-1-16,3-2 1 0,-2 3 3 0,1-1-2 16,-3 2-3-16,0-5 3 0,0 6 2 0,-3-5-7 0,3 3 5 15,0-1-6-15,0 3 1 0,0-2-7 0,0 1-23 16,0-3-53-16,3 0-54 0,-3-2-49 0,-3 0-63 0,3-3-49 15,-2-4-24-15,2 1-57 0,0-1-36 0</inkml:trace>
  <inkml:trace contextRef="#ctx0" brushRef="#br0" timeOffset="75631.7">28617 12372 2066 0,'2'-6'33'0,"-1"1"22"0,-1-2 12 16,2 3 16-16,-2 1 20 0,0-2 10 0,0 1 26 0,0-2 6 15,0-2-30-15,0 3-19 0,0-4-10 0,0 4-7 16,0-2-15-16,0 5-4 0,0-4-21 0,-2 4-4 16,-1-2 5-16,0 1-4 0,0 3-4 0,-2 0-7 0,-3 0-2 15,0 0-9-15,0 3-6 0,0-1 2 0,1 2-11 16,-1 2 5-16,1 1 4 0,-1 0 7 0,1 2 3 16,0-4 10-16,2 3-2 0,1-2 1 0,-3 2 2 0,1-4-1 15,5 2-1-15,-3-3-4 0,4 3-3 0,0-1-2 16,4 1 2-16,-4 1-1 0,5 2 4 0,2-4 1 15,-2 3-2-15,1-1 1 0,1-1-4 0,0-3-5 16,3 2 3-16,-2-4-6 0,0-1-3 0,4-4-17 0,-7 1-9 16,3-3-17-16,1-1-7 0,-2 0-17 0,-4-4 0 15,0 1-9-15,0 3-13 0,0 1 1 0,2-2 8 16,1-1 1-16,1-2 9 0,-3 0 14 0,5 0-7 0,-5-9 7 16,4 1 11-16,-3-1 8 0,-1-3 3 0,-4-4 10 15,2 3 1-15,-2-2 3 0,0 2 7 0,0 1 9 16,0 3 8-16,-2 2 5 0,2 1 1 0,0 6-2 0,-3 2 0 15,3 4-2-15,0 1-7 0,-1 4-1 0,1 2-9 16,-2 5-1-16,-1 4 0 0,0 2 3 0,0 2 4 16,1 6 4-16,-2 1 9 0,0 5 2 0,-1 1 18 0,1 3 7 15,-1-3 5-15,1 0-1 0,0-2-4 0,1-3-3 16,1 1 1-16,1-5-13 0,1 2-7 0,0-6-13 16,0 3-10-16,1-2-44 0,4 2-43 0,-3-6-55 15,0 4-62-15,3-3-61 0,3-2-53 0,1-6-89 0</inkml:trace>
  <inkml:trace contextRef="#ctx0" brushRef="#br0" timeOffset="77311.21">28933 12300 1815 0,'0'3'30'0,"-1"-10"26"0,1 2 15 0,6 0 13 0,-4-4 14 0,-1 8 25 0,-1-9 10 0,-1 6 11 0,-1-4-13 0,4 6-17 0,-5-2-11 16,1 2-6-16,-1 2-17 0,-4-2-22 0,3 4-8 16,-6-4-3-16,4 7-12 0,-4-4-9 0,2 6 2 15,-4-5 3-15,2 7 6 0,1-1 3 0,-2 1-5 16,0 1-4-16,3 0-5 0,-6-1 9 0,7 0-5 0,-2 0-7 16,4 1 2-16,-4-2-2 0,5 0-4 0,0 1 5 0,2 0-1 15,-1-1-7-15,3 4 1 0,0-1-1 16,3-2-6-16,0 2-3 0,0 0 5 0,4-3-8 0,0 0 1 15,3-1-1-15,0 1-7 0,4-5-18 0,-1 0-12 16,4-1-37-16,-4-2-12 0,5 0-30 0,-2-5-11 0,3 0-21 16,-3-1-9-16,1-2-2 0,0 0 9 0,-4-3 25 15,2 1 2-15,-4 0 29 0,3-1 10 0,-4 1 22 16,4-2 13-16,-1 4 16 0,-1 1 9 0,-2-1 10 16,-1 0 25-16,2 0 12 0,-5-2 13 0,2 1 7 0,-3-2 12 15,0 2 16-15,-2-6 8 0,0 4 7 0,-3 2-15 16,2 2-2-16,-6 3-15 0,4-3-5 0,-6 6-13 15,3-2-13-15,0 3-5 0,-2 0-6 0,0 2 3 0,1-1-10 16,-3 4 6-16,1-2 10 0,0 3 7 0,1 1-5 16,0 4 2-16,-1 1 6 0,0 0 4 0,1-1 15 15,3 0 2-15,-4-2-10 0,6 4-2 0,-3-4 7 0,3-1-3 16,0 0 0-16,1 1-9 0,3 0-13 0,0-1-4 16,3 4 1-16,-1-6-5 0,0 2-6 0,1-2 1 15,2 1-7-15,-1-3-3 0,1-1-1 0,-1-1 6 0,0 0-6 16,3-4-3-16,-1 2-11 0,-1-3-11 0,2 0-5 15,-1-1 2-15,0-2-8 0,-3 1-13 0,3-2-2 0,-4-1 1 16,1-1 11-16,-3 0 3 0,2-1 3 0,-3 2 4 16,1 1 3-16,-3-1 11 0,-1 1 3 0,-1 2 1 15,1-2-1-15,-4 1 10 0,1-2-3 0,-3-1 1 0,2 2 5 16,0-2-5-16,-1-1 2 0,1 3-2 0,-3 2 8 16,2 0-5-16,0 0 0 0,0 4 1 0,0-1-1 15,2 2 5-15,-1-2 2 0,4 2 4 0,-1 0-5 0,-1 2 2 16,2-2 1-16,0 1 3 0,0-1 0 0,2 2-1 15,-2-2-6-15,0 5 7 0,1-5 3 0,-1 0 3 16,4 1 2-16,-4-1 0 0,1 4 1 0,2-4-7 0,1 3 7 16,-3-3-7-16,3 0-3 0,1 1-5 0,-1-1-3 15,0-1-2-15,1 1 1 0,2 0 0 0,-2 0 2 16,4-3-5-16,-1 3 1 0,0 0-2 0,0-4 5 0,-1 4-3 16,3 0-4-16,0-1 6 0,-1 1-4 0,-1 0 2 15,1 0 0-15,-2 1 0 0,0 3-1 0,0 0 0 16,-2-1 13-16,-1 2-4 0,0 2 5 0,-3 1 2 0,1 0 3 15,-1-1 4-15,1 2-1 0,0-3 3 0,-2 3-9 16,0 2 1-16,0-4-4 0,0-2-2 0,-2 3-3 0,4 0-4 16,-4 0 1-16,2-2 0 0,0 4 0 0,0-8-3 15,0 5-2-15,0-3 5 0,2-1-4 0,-2-2 5 16,1 1-1-16,-1-2-4 0,0 1 3 0,0-1-1 16,0-3-1-16,0 2 2 0,0-1 0 0,5-1-6 0,-2 0 2 15,-2-1-2-15,3 0-1 0,0-5 2 0,0 2 4 16,-1 2-8-16,3-5 2 0,-1 4 6 0,1-1-5 0,0 0 5 15,-1 2-4-15,3 0-2 0,0-6 1 0,2 3 4 16,-2-3-2-16,2 0-6 0,2-2 6 0,-3-1-4 16,2 2 1-16,0 0 4 0,-3 4-7 0,-1 2 0 0,2 3 3 15,-4 1 1-15,-2 2-2 0,-2 2 2 0,1 1 4 16,0 3-7-16,-1-1 9 0,-1 4-3 0,-1-2-5 16,1 4 8-16,0-2-4 0,-2 4 0 0,2-3-3 15,-2-4 4-15,2 5-2 0,0-5 1 0,0 0 3 0,0-2-2 16,2 0-2-16,-2 0 4 0,2-2-2 0,-2 3 1 15,0-1-3-15,1-3 2 0,-1 2-1 0,2-3-1 0,-2 3 5 16,0-6-5-16,1 4-1 0,-1-4 6 0,2 2 1 16,-2 1-5-16,2 0-5 0,-1-2-2 0,2-3 3 15,-1 5-3-15,2-1 3 0,1-1-10 0,0 0 6 0,2 2-3 16,-1-4 6-16,3 4-3 0,-3-4-3 0,6 1 7 16,-3-2 0-16,-3-1 8 0,2-3-8 0,0 3 5 0,0-3 3 15,-2 4-2-15,1-3 4 0,-4 2 0 0,2 2-4 16,-4 3-10-16,3-2 5 0,-3 3 0 0,3 0-3 15,-4 4 8-15,2 1-7 0,-2 1-3 0,0 3 7 0,0-1 4 16,2 2 3-16,-2-3-1 0,1 1-2 0,-1 0-3 16,4-3 8-16,-1 2-1 0,0-4-2 0,0 5-5 15,0-5-2-15,2 1-1 0,1-1 5 0,1-1 1 16,-4 1-7-16,3-3-1 0,2 2-19 0,1-5-14 0,1 1-25 16,0 0-5-16,0 1-21 0,-2-4-16 0,4 1-7 15,-5 0-8-15,1-2 0 0,-1 3 16 0,1 1 23 0,-3-2 5 16,-1 3 17-16,1-1 21 0,-2 2 7 0,0-4 7 15,-1-1 18-15,-1-1 8 0,3-2 5 0,-4 0 11 0,0 0 10 16,0-5 5-16,0 2 2 0,0-1 14 0,0 3 13 16,0 3 3-16,0-2 1 0,0 5-9 0,0-1-8 0,0 2-8 15,0 1-4-15,0 1-10 0,3 1-18 0,-3 1-3 16,0-1-8-16,0 2-3 0,0 3 5 0,1-1 0 16,1 4 4-16,-2 2-1 0,0 1 11 0,2 2-4 0,-1-4 11 15,3 4 10-15,0 1 5 0,-4-3 8 0,3 3 4 0,2-1 7 16,-4-1-13-16,6 3 8 0,-2 1-9 0,1-1-7 15,-3 0-13-15,2-3-7 0,-1 2-8 0,0-3 0 16,0 0 2-16,0-2-7 0,-3-2 1 0,1-1-5 16,1 1 2-16,-3-4 0 0,-3-1 3 0,3-1-9 15,-3 1 6-15,1-3 0 0,-1 0 2 0,0 0-1 0,-2-3 5 16,0 1 1-16,2-4-8 0,-5 2 11 0,2-1-8 0,-1-2 2 16,3-3-5-16,-1 1 6 0,-3-4-6 0,3-1 1 15,4-1 7-15,-2-2-8 0,-1-2 1 0,8 1 4 16,-4 2-1-16,3-3-1 0,-2-1 1 0,4 4-4 15,-1-5-3-15,1 2 0 0,2 0 5 0,-2-1-6 0,3-3 8 16,1 3-8-16,0 1 1 0,-1 3 3 0,5 2 0 16,-5 5 1-16,-2 1 3 0,2 4 1 0,0 1-5 0,-5 2 1 15,2 2-2-15,0 2 0 0,-2 1 0 0,3 0 4 16,-1 4-6-16,-1 0-1 0,1 2 6 0,-2 0-1 16,-3 1 4-16,2 2-3 0,-5 0 5 0,0-3-1 15,-2 3-6-15,1-4 4 0,-4 1 2 0,3-2-2 0,-2-2-5 16,1 0 6-16,-2 1-15 0,2-5-22 0,1 3-19 15,0-7-33-15,0 4-29 0,1-7-25 0,1 8-43 0,-2-3-45 16,0 0-26-16,4-12 36 0,1 11-53 0,0-1 42 16,3-2-2-16,0 4 5 0,2-8 19 0,1-7 32 15,2 6 37-15,-2 1-40 0</inkml:trace>
  <inkml:trace contextRef="#ctx0" brushRef="#br0" timeOffset="77528.23">29985 12153 1137 0,'10'-11'24'0,"-3"-3"38"0,1 2 32 0,-1 0-18 0,-1 1 11 0,-3-2 30 0,5-1 16 0,-2 1 24 0,-3 2-5 16,1 3-31-16,0 2-14 0,0-1 28 0,-3-2-13 15,4 9-26-15,-5-3-17 0,0 6-14 0,0 0-19 0,1 3 13 16,-1 4-1-16,0 1-9 0,0 7 17 0,0-1 24 16,0 10 5-16,0-6 10 0,0 6 11 0,0-2-17 0,0 1-6 15,0 1 0-15,0-5-11 0,0 2-26 0,0-9-3 16,0 2-25-16,0-3-14 0,0-4-2 0,0 1-5 16,-1-3-23-16,1-3-35 0,0-2-34 0,0 3-29 0,0-4-33 0,0 3-30 15,0-1-44-15,0-4-38 0,0 2-19 16,0-4 35-16,0 2-19 0,0-3-21 0,0-1-8 0</inkml:trace>
  <inkml:trace contextRef="#ctx0" brushRef="#br0" timeOffset="78094.03">30100 12281 1680 0,'-1'3'-21'16,"1"-2"88"-16,-2-2-45 0,5 2 17 0,-6 2 9 16,0-1 12-16,1 3 10 0,-4-4 5 0,6 3 31 15,-5-1-72-15,5-8 56 0,-1 7-7 0,2-6 5 0,3 4 1 16,-4 0-6-16,5 0-2 0,-5 0 0 0,5 2-2 15,-5 0-5-15,4 1-7 0,-3-1-10 0,2-2-13 0,1 3-2 16,0-1-4-16,1 0-11 0,3-1-11 0,-2-1-7 16,1 0-2-16,2-1-8 0,2-1 2 0,-1 0-4 0,-1-1 1 15,2 1 1-15,-1-3-3 0,-4 2 3 0,1-2-2 16,0 1 5-16,0-1 0 0,-4 0-2 0,0-2 2 0,-1-3-3 16,1 1-4-16,-3-1-10 0,0 0-4 0,-5-4 1 15,2 2-1-15,-4-3 4 0,-2 5-8 0,1-3 5 16,-1 2 3-16,-5 0 9 0,4 2 4 0,0 2-7 0,0 1 2 15,0 1-2-15,3 4 3 0,-1-1-3 0,3 5 2 0,0-1-2 16,-2 4 7-16,2 1 3 0,-3 2 4 0,3 3 12 16,-4 1 9-16,5 5 0 0,-1-1 3 0,0 3 5 15,0-1-3-15,5 4 12 0,0-5 9 0,0 1-6 0,0-5-1 16,0 0 0-16,0-2 3 0,2-2-2 0,-1-1-5 16,6-2-3-16,-2-1-16 0,1 0-4 0,1 0-10 15,5-3 6-15,-3 3-8 0,4-3-10 0,0-2-11 0,0-2-41 16,5-1-3-16,-3-1-36 0,4-4-7 0,-2 1-28 0,0 0-9 15,1 0-14-15,-2-1 6 0,2 2 27 0,-5 0 0 0,4-1 28 16,-5-1 4-16,3 1 19 0,-3-7 13 16,-1 1 18-16,-1-3 10 0,-1 1 3 0,-1-5 10 0,1 1 4 15,-6-1 9-15,0-2 2 0,0 3 2 0,1-3 2 0,-4-2 4 16,1 0 7-16,-1 2-3 0,0-1 4 0,2-1 1 16,-4 3 10-16,2 1-1 0,-1 1 2 0,-1 2-4 0,-1 2-5 15,1 4-1-15,-1 5-3 0,0 1-8 0,3 2-6 16,-5 2 0-16,2 5-4 0,-2 1 0 0,1 3 0 0,-1 1 0 15,-2 4 3-15,4 2 5 0,-4 4-1 0,-1 0 0 0,4 3 6 16,-1 2 2-16,2-3-1 0,2 3 5 0,1 0-7 16,0-2 4-16,0-2 0 0,1 1 1 0,1 0-7 0,1-4-3 15,-1 0 2-15,1-4-7 0,-1 1 6 0,1-5-24 16,-2-1-28-16,3-3-38 0,-1 1-12 0,3-5-33 0,-5 1-1 16,2-3-29-16,-1 0-48 0,1 0-34 0</inkml:trace>
  <inkml:trace contextRef="#ctx0" brushRef="#br0" timeOffset="78452.78">30317 12259 1855 0,'-3'-5'-22'0,"3"0"10"0,3 10 8 0,-6-7 16 0,3 4 5 0,0-4 2 0,4 7 0 0,-2-5 3 16,5 0 19-16,-4 0-8 0,3 0-7 0,2 0-13 0,3 0 0 16,0 0 2-16,3-3-2 0,-1 3 0 0,3-2 3 15,0 4 0-15,-1-2-1 0,1 0-4 0,1-2 0 16,0 2-6-16,0 0 3 0,-1-2-4 0,-2 2 2 0,0-2-2 15,-2-2-5-15,0 2 4 0,2-1-2 0,-6-1-1 16,0-1-2-16,-2 1 3 0,-3-2 2 0,5 1-2 0,-5 1 1 16,0-4-1-16,1 1-2 0,-1 0 0 0,-3-1-1 15,0 0-2-15,0 0-9 0,0 0 5 0,-3-2-2 16,3 1-1-16,-5-1 0 0,-2 1 2 0,-2 1 0 0,0 1 2 16,-1 1 4-16,-4 0-3 0,1 2 4 0,-1 2 0 15,1 1 13-15,-1 2 7 0,5 1 10 0,-1 0 12 0,-1 3 13 16,5 1 17-16,-1 1 24 0,4 4 7 0,0-2-7 15,3 5 3-15,-2 1 5 0,6 1 3 0,-3 3-16 0,6-3-4 16,-1 6-13-16,0-6 1 0,5 6-5 0,-1-9-7 16,4 4-15-16,-1-3-12 0,2-3 2 0,0-2-13 0,2-3-15 15,-1-1-44-15,0-5-44 0,-2 3-64 0,-3-3-68 16,2 0-82-16,-5 0-84 0</inkml:trace>
  <inkml:trace contextRef="#ctx0" brushRef="#br0" timeOffset="79406.14">27385 13067 1711 0,'9'-9'-12'0,"-2"-1"84"0,3 1-34 0,-7-3 10 0,-2 5 21 0,3-5 14 0,-3 4 9 0,-2-2 6 0,-1 1 17 0,-1-2-79 15,-4 2 40-15,4 0-12 0,-3 2-18 0,-2 0-5 0,-1 1 5 16,-3 4-5-16,-3-1 0 0,2 4 0 0,-6-1-2 16,5 4 6-16,-7 1 4 0,3 1 3 0,0 2-1 15,-1 2 0-15,6 3-2 0,0 1 8 0,6 1 14 16,-3 2 2-16,5 2-3 0,0-3-11 0,4 2-3 0,-2-1 5 15,0 2 2-15,0-5-13 0,3 1-7 0,-3-2-7 16,6-2 1-16,-3 0 3 0,1-2-8 0,4-2-5 16,-1 0-5-16,0-2-5 0,5-1-5 0,-1-3-1 0,6-1-4 15,-1 0-8-15,4-3 0 0,-1 0-2 0,2-5-4 0,-1 1-8 16,0 0-6-16,1-2-12 0,-6-3-8 16,3-2-2-16,-3 2-1 0,0-2-3 0,-3 0 0 15,0-4 9-15,-2 0 2 0,1-1 11 0,-5-2 6 16,0 1 4-16,1-4 0 0,0-2 6 0,-3 1 3 0,-1 0 1 15,2-1 4-15,0-1 0 0,-2 3-3 0,0-1 10 16,0 4 5-16,0 3-3 0,0 2 3 0,0 4 0 16,0 5-1-16,-2 0 1 0,2 7 1 0,-2 3-7 0,2 1-6 15,-1 3 3-15,1 4 4 0,-4-1 4 0,4 6-3 16,-4 2 12-16,4 2 12 0,-3 4 14 0,3 0 17 16,-2 1 18-16,4 1-1 0,1 0 11 0,1-2 14 0,0 2-12 15,-1-2-8-15,3-2-13 0,1-2-16 0,-2-1-25 16,0-2-9-16,-1 2-40 0,1-3-61 0,-4-3-42 0,6-1-65 15,-4-2-65-15,-2 0-81 0,1-6-71 0,0 3-42 16</inkml:trace>
  <inkml:trace contextRef="#ctx0" brushRef="#br0" timeOffset="79781.14">27604 13098 2607 0,'0'-1'37'0,"0"1"17"15,5-7 21-15,-3 7 5 0,-2 2 10 0,0-2 14 0,0 3 10 0,2-2 9 16,-1 0-32-16,-2-2-6 0,4 1-13 0,-5-1-1 16,6 1-8-16,-4-3-9 0,3 1-8 0,2 2-10 0,1-1 2 15,0-1-15-15,5 2-5 0,-3-2-7 0,0 2-3 16,3 0 2-16,-3 0-6 0,2-3 1 0,-4 2-8 0,2 0 4 16,-5-1-2-16,2-3 0 0,-2 3-2 0,0-2-10 15,0-2-6-15,-3 0-3 0,2 1 3 0,0-2-6 16,-1 0 0-16,-1-2-1 0,-1 2-7 0,-3-1 9 15,1-2 6-15,0 2 2 0,-5-1 2 0,1 1-3 16,-2 1 7-16,0 2-6 0,1 1 12 0,-3-2-1 16,1 5 2-16,2-1-2 0,-3 5-2 0,5-1 8 0,-2 3-6 15,2 2 22-15,-1 1-2 0,0 0 9 0,2 4 3 16,-2-1 7-16,2 3 8 0,2 0 11 0,0 0 12 16,1 3-7-16,1-4 2 0,2 3-9 0,3-5-1 0,0 2-8 15,0-3-4-15,2 1-16 0,1-2-11 0,5-1-1 16,-2-1-12-16,-1 1-35 0,5 0-42 0,-1-5-44 15,3-2-54-15,-4-1-66 0,2 2-61 0,-1-5-70 16,0-2-9-16,-1 2-27 0</inkml:trace>
  <inkml:trace contextRef="#ctx0" brushRef="#br0" timeOffset="80122.69">27802 13039 1847 0,'-3'-13'39'0,"0"-5"37"0,-1 6 24 15,1 1 32-15,-1-1 26 0,4 1 12 0,-3 4 23 16,2 2 20-16,1 1-39 0,0 1-31 0,1 5-21 0,-1-4-28 15,3 4-27-15,-3-2-17 0,4 2-15 0,-3 1-16 16,2 2 5-16,3 1 1 0,1 4-2 0,-2 2 0 16,-1 1 5-16,3 3 9 0,0-1 6 0,1 2 1 0,0-2-7 15,0 3-1-15,-2-5-2 0,4 4-4 0,-4-6-5 16,1 1-4-16,0-1-12 0,0-3-6 0,-4-2 3 16,0-1-6-16,4-3 0 0,-6 1 1 0,3 0 0 15,-1-6-17-15,-2 3-16 0,4-3-3 0,-4 1-11 16,1-3-6-16,1 2-4 0,-1-3-2 0,-1 1-2 0,3-5 15 15,-1 1 15-15,-3-4 4 0,1 2 3 0,-1-2 16 16,0-4-4-16,0 2 5 0,-1-2 2 0,1 0 1 16,0-1 0-16,-3 2 1 0,3 4 1 0,-4 0-2 15,4 2 7-15,0 4-5 0,0 0-3 0,0 5 4 0,0 0-1 16,0 1-3-16,0 1 1 0,4 0-15 0,-4 3-23 16,3-1-13-16,-3-2-29 0,0 2-44 0,1 1-47 15,-1-1-52-15,2 1-46 0,3-3-3 0,-4 3-39 0,7 0-45 16</inkml:trace>
  <inkml:trace contextRef="#ctx0" brushRef="#br0" timeOffset="80364.77">28072 12974 1807 0,'-3'-1'39'16,"3"-3"34"-16,0-4 22 0,3 2 31 0,-3 5 11 16,0-1 25-16,0 2 11 0,1 2-1 0,-1-1-32 15,3 1-30-15,-3 2-20 0,0 0-19 0,0 2 14 0,0 0-8 16,0 2 1-16,-3 1 9 0,3 4 7 0,0 0 9 15,0 3 10-15,0-2-13 0,3 2-27 0,-3 0-12 16,2-2-15-16,-1 0-7 0,1 0-13 0,-1-2-15 16,3 1-13-16,-3-4-32 0,2 3-33 0,1-5-42 0,-1-2-43 15,0-2-38-15,-1-3-45 0,-2-1-52 0,1-1-49 16,4-3 14-16,-2-2-11 0,-2-2-3 0</inkml:trace>
  <inkml:trace contextRef="#ctx0" brushRef="#br0" timeOffset="80469.53">28129 12847 1586 0,'-7'-18'22'0,"4"2"-32"16,-2 8 58-16,-3 1-29 0,1 3 0 0,-2 3 5 15,5 2 1-15,-1 2-6 0,-3 3-21 0,2-4 33 0,1 4-55 16,0 3 26-16,4-3-36 0,-1 3-11 0,-1 1-35 16,1-2-49-16,2 0-40 0</inkml:trace>
  <inkml:trace contextRef="#ctx0" brushRef="#br0" timeOffset="81173.64">28297 13059 1641 0,'7'-1'72'0,"-1"-2"-35"16,2-4 11-16,1 4 5 0,0-1 23 0,-5-1 19 15,3-2 17-15,-2 0 23 0,0 1-57 0,-1-3 42 16,-4 4 0-16,-4-1 12 0,4 2-14 0,-3 0-14 0,-1-3-15 15,-2 5-22-15,-1-2-16 0,1 3-3 0,-2-2-6 16,-1 2-15-16,-1 0-10 0,0 2-6 0,0 0 6 16,-2 2-2-16,4 2 6 0,-3 1 10 0,2 1 3 15,1 2 5-15,-1 2 17 0,2-1 7 0,2 4-2 0,1-2 6 16,0 3 6-16,1-1-8 0,2 1-4 0,-1-2-9 16,2 2-11-16,2-2-9 0,-1 0-1 0,4-2-5 15,0 0-8-15,1-3-9 0,2 0-4 0,5 0-10 16,-1-4-35-16,6 1-31 0,-2-3-48 0,1-5-57 15,3 0-52-15,0 0-46 0,0-4-46 0,-1-3 24 0,2 2-10 16,-3-4-1-16,0 2 21 0,-1 1 32 0,-1 1 28 16,0-2 44-16,-3 0 43 0,-1 5-14 0,-2-3 47 15,-2 1 46-15,-3-1 44 0,0 4 47 0,-1-3 54 0,-3 4 25 16,-4-2 34-16,0 5 19 0,-1-2-14 0,-3 4 6 16,1-2 6-16,1 0 2 0,-3 4-8 0,0-4 0 15,2 2-13-15,-1 2-3 0,4-1 14 0,0-2-6 16,1 2-3-16,1-1-23 0,1 1-16 0,0 1 1 15,1-3-7-15,1 5-9 0,1-5 7 0,-1 3-2 0,-1-2-15 16,3-1-3-16,1 0 2 0,3 1-20 0,-1 0-15 16,0-2-4-16,2 0-10 0,-1 0-10 0,5 0-6 15,-4 1-3-15,3-2-8 0,-2 1 5 0,-5 0-3 0,5 0-1 16,-9 0 1-16,7-2-3 0,-5 2-1 0,0-3 4 16,-1 2-3-16,-2-2-2 0,1 0 1 0,-1-2 1 15,4 3-5-15,-4-3 3 0,0 1-4 0,0 0-4 16,1-2 2-16,-1 2-1 0,0-4 4 0,0 3-4 0,2-2 0 15,-2-1 1-15,-2-2 1 0,2 1 3 0,-3 1-3 16,1-3-1-16,1 2-3 0,-2 0 2 0,-2 0 1 16,-3 1-4-16,0 3 4 0,-1 1-3 0,-2 1 1 15,0 1 4-15,-2 4-3 0,-1 1 3 0,-2 1 4 0,2 4 1 16,1-2 12-16,2 4 11 0,-2 1 19 0,4 0 2 16,4 1 17-16,-3-2 21 0,7 5 9 0,1-1 10 15,1-1 14-15,4 1 3 0,3 1-11 0,0 0 13 16,6-2-3-16,-3 2-22 0,3-4-10 0,4 3-8 0,-2-6-21 15,2 1-20-15,-1-2-2 0,-4-2-21 0,0-1-13 16,3-2-33-16,0-2-31 0,1-3-47 0,-2 0-73 16,-2-2-71-16,4-2-87 0,-10 0-95 0,1-2-110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5.627"/>
    </inkml:context>
    <inkml:brush xml:id="br0">
      <inkml:brushProperty name="width" value="0.1" units="cm"/>
      <inkml:brushProperty name="height" value="0.1" units="cm"/>
    </inkml:brush>
  </inkml:definitions>
  <inkml:trace contextRef="#ctx0" brushRef="#br0">0 277 8201 0 0,'0'0'3468'0'0,"16"22"-3198"0"0,150 198 429 0 0,-152-203-610 0 0,-7-10-80 0 0,-1 1 0 0 0,0-1 0 0 0,0 1 0 0 0,-1 0 0 0 0,0 1 0 0 0,0-1 0 0 0,4 13 0 0 0,-13-23 32 0 0,-6-6-39 0 0,0 0 1 0 0,1 0-1 0 0,1-1 1 0 0,-1-1-1 0 0,2 1 1 0 0,-8-12-1 0 0,5 6 1 0 0,7 12 0 0 0,0 0-1 0 0,1-1 1 0 0,-1 1 0 0 0,1-1-1 0 0,0 0 1 0 0,0 0 0 0 0,1 0-1 0 0,-1 0 1 0 0,1 0 0 0 0,0 0-1 0 0,0 0 1 0 0,0-1 0 0 0,1 1 0 0 0,-1-6-1 0 0,-1-12 33 0 0,-1-4 98 0 0,1 0 0 0 0,1 0 0 0 0,2 0 0 0 0,0 0 0 0 0,7-33 0 0 0,-7 54-125 0 0,18-105 346 0 0,-16 98-321 0 0,0 1 0 0 0,1 0 0 0 0,0 0 0 0 0,0 1 0 0 0,1-1 0 0 0,1 1 0 0 0,9-14 0 0 0,-13 21-35 0 0,1 1 1 0 0,-1-1 0 0 0,0 1 0 0 0,0 0 0 0 0,1 0 0 0 0,0 0-1 0 0,-1 0 1 0 0,1 0 0 0 0,0 0 0 0 0,0 1 0 0 0,0-1-1 0 0,0 1 1 0 0,0 0 0 0 0,0 0 0 0 0,0 0 0 0 0,0 0 0 0 0,1 0-1 0 0,4 1 1 0 0,-2 0-3 0 0,-1 0-1 0 0,0 1 0 0 0,1 0 1 0 0,-1 0-1 0 0,0 0 1 0 0,0 1-1 0 0,0 0 0 0 0,0 0 1 0 0,0 0-1 0 0,7 5 1 0 0,3 3-10 0 0,0 0 0 0 0,-1 2 0 0 0,-1-1 0 0 0,0 2 0 0 0,21 25 1 0 0,-30-33 5 0 0,-1 0 1 0 0,1 0 0 0 0,-1 0 0 0 0,0 0-1 0 0,0 0 1 0 0,-1 1 0 0 0,0-1 0 0 0,0 1-1 0 0,0 0 1 0 0,0 0 0 0 0,-1-1 0 0 0,0 1 0 0 0,0 0-1 0 0,-1 0 1 0 0,0 0 0 0 0,0 0 0 0 0,0 0-1 0 0,-1 0 1 0 0,1 0 0 0 0,-1 0 0 0 0,-1 0-1 0 0,1 0 1 0 0,-1 0 0 0 0,0-1 0 0 0,-1 1-1 0 0,1-1 1 0 0,-7 10 0 0 0,8-13-55 0 0,-7 13-993 0 0,-20 45 854 0 0,21-45 11 0 0,9-6-484 0 0,10 24 598 0 0,-11-32 71 0 0,-1 1 1 0 0,1 0 0 0 0,0-1-1 0 0,0 1 1 0 0,0-1 0 0 0,0 1 0 0 0,0-1-1 0 0,1 1 1 0 0,-1-1 0 0 0,0 0-1 0 0,1 1 1 0 0,-1-1 0 0 0,0 0-1 0 0,4 2 1 0 0,113 95-36 0 0,-114-93 61 0 0,-16-2 2 0 0,-45 6-24 0 0,47-7-21 0 0,0-1 0 0 0,0-1 0 0 0,-14 0 0 0 0,-140-1-175 0 0,122 0-1 0 0,28 2-268 0 0,1-1 1 0 0,-1-1-1 0 0,1 0 1 0 0,-23-5 0 0 0,31 5 201 0 0,0 0-769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5.985"/>
    </inkml:context>
    <inkml:brush xml:id="br0">
      <inkml:brushProperty name="width" value="0.1" units="cm"/>
      <inkml:brushProperty name="height" value="0.1" units="cm"/>
    </inkml:brush>
  </inkml:definitions>
  <inkml:trace contextRef="#ctx0" brushRef="#br0">51 5 8761 0 0,'4'-3'405'0'0,"-3"2"-183"0"0,-6 5-38 0 0,2 2-69 0 0,-1-1 0 0 0,2 1 0 0 0,-1-1 0 0 0,0 1 0 0 0,1 0 0 0 0,0 0 1 0 0,-2 12-1 0 0,-3 7 164 0 0,3-13-150 0 0,0 1 0 0 0,0-1 0 0 0,2 1 0 0 0,-1 0 0 0 0,2 0 0 0 0,-1 0 0 0 0,2 0 0 0 0,1 25 0 0 0,0-33-109 0 0,0 1 0 0 0,0 0 0 0 0,1-1-1 0 0,0 1 1 0 0,0-1 0 0 0,0 0 0 0 0,0 1-1 0 0,1-1 1 0 0,0 0 0 0 0,0-1 0 0 0,0 1-1 0 0,1 0 1 0 0,0-1 0 0 0,0 0 0 0 0,0 0-1 0 0,0 0 1 0 0,0 0 0 0 0,1-1 0 0 0,0 1 0 0 0,0-1-1 0 0,0-1 1 0 0,7 4 0 0 0,-8-4-18 0 0,1 0 1 0 0,0-1-1 0 0,-1 0 1 0 0,1 0-1 0 0,0 0 1 0 0,0-1-1 0 0,0 1 0 0 0,-1-1 1 0 0,1-1-1 0 0,0 1 1 0 0,0 0-1 0 0,0-1 1 0 0,0 0-1 0 0,-1 0 1 0 0,1-1-1 0 0,-1 1 1 0 0,1-1-1 0 0,-1 0 0 0 0,1 0 1 0 0,-1 0-1 0 0,6-5 1 0 0,-7 5-5 0 0,0 0 0 0 0,-1 0 0 0 0,1-1 0 0 0,0 1 0 0 0,-1-1 0 0 0,0 1 0 0 0,0-1 0 0 0,1 0 0 0 0,-2 0 0 0 0,1 0 0 0 0,0 0 0 0 0,-1-1 0 0 0,1 1 0 0 0,-1 0 0 0 0,0-1 1 0 0,0 1-1 0 0,0 0 0 0 0,0-1 0 0 0,-1 1 0 0 0,1-1 0 0 0,-1 0 0 0 0,0 1 0 0 0,0-1 0 0 0,-1 1 0 0 0,1-1 0 0 0,-1 1 0 0 0,1-1 0 0 0,-1 1 0 0 0,-2-6 0 0 0,-3-4 17 0 0,0 0-1 0 0,-1 0 1 0 0,0 1 0 0 0,-1-1-1 0 0,-1 2 1 0 0,-13-16 0 0 0,15 19-20 0 0,-1 1 1 0 0,1-1 0 0 0,-2 2 0 0 0,1-1-1 0 0,-1 1 1 0 0,0 0 0 0 0,0 0 0 0 0,-1 1-1 0 0,-11-4 1 0 0,-1 4-337 0 0,22 5 291 0 0,-1 0 1 0 0,1 0 0 0 0,-1 0-1 0 0,1 0 1 0 0,-1 0 0 0 0,1 0-1 0 0,-1 0 1 0 0,1 0 0 0 0,-1 0 0 0 0,1 0-1 0 0,0 0 1 0 0,-1 0 0 0 0,1 0-1 0 0,-1 1 1 0 0,1-1 0 0 0,-1 0-1 0 0,1 0 1 0 0,-1 0 0 0 0,1 1 0 0 0,0-1-1 0 0,-1 0 1 0 0,1 0 0 0 0,0 1-1 0 0,-1-1 1 0 0,1 0 0 0 0,0 1-1 0 0,-1-1 1 0 0,1 0 0 0 0,0 1 0 0 0,0-1-1 0 0,-1 1 1 0 0,1-1 0 0 0,0 1-1 0 0,0-1 1 0 0,0 0 0 0 0,0 1 0 0 0,-1-1-1 0 0,1 1 1 0 0,0 0 0 0 0,8 5-1534 0 0,-2 1 605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6.307"/>
    </inkml:context>
    <inkml:brush xml:id="br0">
      <inkml:brushProperty name="width" value="0.1" units="cm"/>
      <inkml:brushProperty name="height" value="0.1" units="cm"/>
    </inkml:brush>
  </inkml:definitions>
  <inkml:trace contextRef="#ctx0" brushRef="#br0">1 10 10533 0 0,'2'-3'164'0'0,"4"-4"564"0"0,-6 7-706 0 0,0 0 1 0 0,0 0-1 0 0,0 0 0 0 0,1 0 1 0 0,-1 0-1 0 0,0 1 0 0 0,0-1 1 0 0,0 0-1 0 0,0 0 0 0 0,1 0 1 0 0,-1 0-1 0 0,0 0 1 0 0,0 0-1 0 0,0 1 0 0 0,0-1 1 0 0,0 0-1 0 0,1 0 0 0 0,-1 0 1 0 0,0 0-1 0 0,0 0 0 0 0,0 1 1 0 0,0-1-1 0 0,0 0 1 0 0,0 0-1 0 0,0 0 0 0 0,0 1 1 0 0,0-1-1 0 0,0 0 0 0 0,0 0 1 0 0,0 0-1 0 0,0 1 0 0 0,0-1 1 0 0,0 0-1 0 0,0 0 0 0 0,0 0 1 0 0,0 1-1 0 0,0-1 1 0 0,0 0-1 0 0,0 0 0 0 0,0 0 1 0 0,0 0-1 0 0,0 1 0 0 0,0-1 1 0 0,-1 0-1 0 0,7 4 575 0 0,-5-4-586 0 0,-1 0 0 0 0,0 0 0 0 0,1 0 0 0 0,-1 0 0 0 0,1 0 0 0 0,-1 1 0 0 0,0-1 0 0 0,1 0 0 0 0,-1 0 0 0 0,0 0 1 0 0,1 0-1 0 0,-1 0 0 0 0,0 1 0 0 0,1-1 0 0 0,-1 0 0 0 0,0 0 0 0 0,1 1 0 0 0,-1-1 0 0 0,0 0 0 0 0,0 1 0 0 0,1-1 0 0 0,-1 0 0 0 0,0 0 0 0 0,0 1 0 0 0,1-1 0 0 0,-1 1 0 0 0,0-1 1 0 0,0 0-1 0 0,0 1 0 0 0,0-1 0 0 0,0 0 0 0 0,0 1 0 0 0,0 0 0 0 0,1 40 439 0 0,6 46 0 0 0,-6-72-470 0 0,2-1-1 0 0,0 0 1 0 0,1 0 0 0 0,0 0-1 0 0,1-1 1 0 0,12 25-1 0 0,-13-31-315 0 0,-2-4 45 0 0,-1 1 1 0 0,1-1-1 0 0,0 0 1 0 0,0 0-1 0 0,0 0 1 0 0,0-1-1 0 0,1 1 0 0 0,-1 0 1 0 0,1-1-1 0 0,-1 0 1 0 0,4 3-1 0 0,0-2-1050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35.563"/>
    </inkml:context>
    <inkml:brush xml:id="br0">
      <inkml:brushProperty name="width" value="0.1" units="cm"/>
      <inkml:brushProperty name="height" value="0.1" units="cm"/>
    </inkml:brush>
  </inkml:definitions>
  <inkml:trace contextRef="#ctx0" brushRef="#br0">147 26 6533 0 0,'0'0'12'0'0,"0"-1"1"0"0,0 1 0 0 0,1 0 0 0 0,-1-1 0 0 0,0 1-1 0 0,0-1 1 0 0,0 1 0 0 0,0-1 0 0 0,0 1 0 0 0,0-1-1 0 0,0 1 1 0 0,0 0 0 0 0,0-1 0 0 0,0 1-1 0 0,0-1 1 0 0,0 1 0 0 0,0-1 0 0 0,0 1 0 0 0,0-1-1 0 0,0 1 1 0 0,0 0 0 0 0,0-1 0 0 0,-1 1 0 0 0,1-1-1 0 0,0 1 1 0 0,0 0 0 0 0,-1-1 0 0 0,1 1 0 0 0,0 0-1 0 0,0-1 1 0 0,-1 1 0 0 0,1 0 0 0 0,0-1-1 0 0,-1 0 1 0 0,-21-6 322 0 0,-24 4 427 0 0,44 3-725 0 0,1 0 0 0 0,-1 0 0 0 0,0 1 0 0 0,1-1 0 0 0,-1 1 0 0 0,1-1 0 0 0,-1 1 0 0 0,1 0 0 0 0,-1-1 0 0 0,1 1 0 0 0,0 0-1 0 0,-1 0 1 0 0,1 0 0 0 0,0 0 0 0 0,0 0 0 0 0,0 0 0 0 0,0 1 0 0 0,0-1 0 0 0,0 0 0 0 0,0 0 0 0 0,0 1 0 0 0,0-1 0 0 0,0 2 0 0 0,0-1-9 0 0,0 0 0 0 0,0 0 1 0 0,0 0-1 0 0,1 0 0 0 0,-1 0 1 0 0,1 0-1 0 0,-1 0 1 0 0,1 0-1 0 0,0 0 0 0 0,0 0 1 0 0,0 0-1 0 0,0 0 0 0 0,0 0 1 0 0,0 0-1 0 0,0 0 0 0 0,1 0 1 0 0,0 4-1 0 0,4 3 90 0 0,0 0 0 0 0,1 0 0 0 0,0-1 0 0 0,0 0 0 0 0,1 0 1 0 0,12 12-1 0 0,53 39 528 0 0,-11-10-317 0 0,-56-44-310 0 0,0-1 0 0 0,0 1 1 0 0,-1 0-1 0 0,0 1 1 0 0,1-1-1 0 0,-2 1 0 0 0,4 6 1 0 0,-6-11-16 0 0,-1 0 0 0 0,1 1 1 0 0,-1-1-1 0 0,1 0 0 0 0,-1 0 1 0 0,0 1-1 0 0,0-1 0 0 0,0 0 0 0 0,0 0 1 0 0,0 1-1 0 0,0-1 0 0 0,0 0 1 0 0,0 1-1 0 0,0-1 0 0 0,0 0 0 0 0,-1 0 1 0 0,0 3-1 0 0,0-3-2 0 0,0 1 0 0 0,0-1 0 0 0,0 1 0 0 0,-1-1 0 0 0,1 1 0 0 0,-1-1 0 0 0,1 0 0 0 0,0 0 0 0 0,-1 0-1 0 0,0 0 1 0 0,1 0 0 0 0,-1 0 0 0 0,0 0 0 0 0,1-1 0 0 0,-1 1 0 0 0,-2 0 0 0 0,-7 2-40 0 0,0-1 1 0 0,-1 0-1 0 0,1 0 0 0 0,-1-2 0 0 0,1 1 0 0 0,-1-1 1 0 0,-15-3-1 0 0,2 0-599 0 0,-1-1 0 0 0,-29-10 0 0 0,29 5-318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6.633"/>
    </inkml:context>
    <inkml:brush xml:id="br0">
      <inkml:brushProperty name="width" value="0.1" units="cm"/>
      <inkml:brushProperty name="height" value="0.1" units="cm"/>
    </inkml:brush>
  </inkml:definitions>
  <inkml:trace contextRef="#ctx0" brushRef="#br0">31 72 8265 0 0,'-5'-26'140'0'0,"1"9"92"0"0,-2 5 8 0 0,8 4 16 0 0,-9 1 4 0 0,5 6 8 0 0,-2 1-16 0 0,0 0 0 0 0,4 2-152 0 0,0 2-104 0 0,4 2-64 0 0,-4 5-116 0 0,4 1-148 0 0,-2 1-120 0 0,5 2-156 0 0,1 5-104 0 0,1 1-204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6.974"/>
    </inkml:context>
    <inkml:brush xml:id="br0">
      <inkml:brushProperty name="width" value="0.1" units="cm"/>
      <inkml:brushProperty name="height" value="0.1" units="cm"/>
    </inkml:brush>
  </inkml:definitions>
  <inkml:trace contextRef="#ctx0" brushRef="#br0">6 8 9637 0 0,'-5'-7'1687'0'0,"5"7"-1614"0"0,1 1-1 0 0,0-1 1 0 0,0 1-1 0 0,-1-1 1 0 0,1 1-1 0 0,-1-1 0 0 0,1 1 1 0 0,0 0-1 0 0,-1-1 1 0 0,1 1-1 0 0,-1 0 1 0 0,1 0-1 0 0,-1-1 0 0 0,0 1 1 0 0,1 0-1 0 0,-1 0 1 0 0,0 0-1 0 0,1 1 0 0 0,42 143 127 0 0,1 17-156 0 0,-44-160-69 0 0,-1-5 17 0 0,-2-9 29 0 0,5-2-17 0 0,-1 0 1 0 0,2 0 0 0 0,0 0 0 0 0,0 1 0 0 0,1-1 0 0 0,1 1 0 0 0,0 0 0 0 0,1 0 0 0 0,1 1 0 0 0,0 0 0 0 0,0 0 0 0 0,1 1 0 0 0,1-1 0 0 0,0 2 0 0 0,0-1 0 0 0,19-14 0 0 0,-26 22-2 0 0,0 1 0 0 0,1 0 0 0 0,-1 0 1 0 0,1 0-1 0 0,-1 1 0 0 0,1-1 0 0 0,0 1 0 0 0,0-1 0 0 0,0 1 1 0 0,0 0-1 0 0,0 0 0 0 0,0 0 0 0 0,0 0 0 0 0,0 1 0 0 0,0-1 1 0 0,0 1-1 0 0,0 0 0 0 0,1 0 0 0 0,-1 0 0 0 0,0 0 0 0 0,0 1 1 0 0,0-1-1 0 0,0 1 0 0 0,0 0 0 0 0,0 0 0 0 0,0 0 0 0 0,0 0 1 0 0,0 0-1 0 0,0 1 0 0 0,0-1 0 0 0,-1 1 0 0 0,1 0 0 0 0,-1 0 1 0 0,1 0-1 0 0,-1 0 0 0 0,0 0 0 0 0,1 1 0 0 0,-1-1 0 0 0,0 0 1 0 0,-1 1-1 0 0,1 0 0 0 0,0-1 0 0 0,-1 1 0 0 0,1 0 0 0 0,-1 0 1 0 0,0 0-1 0 0,1 3 0 0 0,3 16-144 0 0,0-1 0 0 0,-2 1 0 0 0,0 0 0 0 0,-2 0 0 0 0,-1 38 0 0 0,0-33-2030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7.333"/>
    </inkml:context>
    <inkml:brush xml:id="br0">
      <inkml:brushProperty name="width" value="0.1" units="cm"/>
      <inkml:brushProperty name="height" value="0.1" units="cm"/>
    </inkml:brush>
  </inkml:definitions>
  <inkml:trace contextRef="#ctx0" brushRef="#br0">95 500 4844 0 0,'22'-26'97'0'0,"-18"21"1487"0"0,3-8-1189 0 0,23-40-28 0 0,-22 40 1849 0 0,-7 4-1854 0 0,2-27-24 0 0,-3 27 585 0 0,-10-4-796 0 0,-32-42-33 0 0,41 53-92 0 0,1 1 1 0 0,-1 0-1 0 0,-1 0 0 0 0,1 0 1 0 0,0 0-1 0 0,0 0 0 0 0,0 0 1 0 0,-1 0-1 0 0,1 0 0 0 0,0 0 1 0 0,-1 0-1 0 0,1 1 0 0 0,0-1 1 0 0,-1 1-1 0 0,1-1 0 0 0,-1 1 1 0 0,1-1-1 0 0,-1 1 0 0 0,1 0 1 0 0,-1 0-1 0 0,0 0 0 0 0,1 0 1 0 0,-1 0-1 0 0,1 0 1 0 0,-1 0-1 0 0,1 0 0 0 0,-1 1 1 0 0,1-1-1 0 0,-3 1 0 0 0,2 0 0 0 0,0 1-1 0 0,-1-1 1 0 0,1 0 0 0 0,0 1-1 0 0,0-1 1 0 0,0 1-1 0 0,0 0 1 0 0,0 0 0 0 0,0 0-1 0 0,0 0 1 0 0,-1 2-1 0 0,1 0 14 0 0,0 0-1 0 0,0 0 0 0 0,1 0 1 0 0,0 1-1 0 0,0-1 0 0 0,0 0 1 0 0,0 1-1 0 0,1-1 0 0 0,-1 1 1 0 0,1-1-1 0 0,0 1 0 0 0,1-1 1 0 0,-1 0-1 0 0,1 1 1 0 0,0-1-1 0 0,2 8 0 0 0,1 0 53 0 0,0-1 1 0 0,0-1-1 0 0,1 1 0 0 0,0 0 1 0 0,9 11-1 0 0,2-1 41 0 0,1-1 1 0 0,1 0 0 0 0,25 21-1 0 0,-18-19-77 0 0,30 37 0 0 0,-51-54-28 0 0,-3-4-6 0 0,1 1 0 0 0,-1 0 0 0 0,1 0 0 0 0,-1 0 0 0 0,0-1 0 0 0,0 1 0 0 0,0 1 0 0 0,0-1-1 0 0,1 3 1 0 0,-2-4 5 0 0,0 0 0 0 0,0-1 0 0 0,0 1-1 0 0,-1 0 1 0 0,1 0 0 0 0,0 0 0 0 0,0-1-1 0 0,-1 1 1 0 0,1 0 0 0 0,-1 0-1 0 0,1-1 1 0 0,-1 1 0 0 0,1 0 0 0 0,-1 0-1 0 0,1-1 1 0 0,-1 1 0 0 0,1-1 0 0 0,-1 1-1 0 0,0-1 1 0 0,0 1 0 0 0,1-1 0 0 0,-1 1-1 0 0,0-1 1 0 0,0 1 0 0 0,1-1-1 0 0,-1 0 1 0 0,0 0 0 0 0,0 1 0 0 0,0-1-1 0 0,1 0 1 0 0,-2 0 0 0 0,-5 2-10 0 0,0-1 0 0 0,1 1 0 0 0,-1-2 0 0 0,0 1 0 0 0,0-1 0 0 0,0 0 0 0 0,1 0 0 0 0,-13-2 0 0 0,-55-16-738 0 0,58 14 455 0 0,8 2 1 0 0,0 0 0 0 0,0-1 0 0 0,0 0 0 0 0,0 0 0 0 0,1-1 0 0 0,-9-5 0 0 0,14 8 144 0 0,0-1 0 0 0,0 0 0 0 0,0 0 0 0 0,1 1 0 0 0,-1-1 0 0 0,0 0-1 0 0,1 0 1 0 0,-1 0 0 0 0,1-1 0 0 0,-1 1 0 0 0,1 0 0 0 0,0-1 0 0 0,0 1 0 0 0,0 0 0 0 0,1-1-1 0 0,-1 1 1 0 0,1-1 0 0 0,-1 1 0 0 0,1-1 0 0 0,0 0 0 0 0,-1 1 0 0 0,2-1 0 0 0,-1 1 0 0 0,0-4 0 0 0,4-11-743 0 0</inkml:trace>
  <inkml:trace contextRef="#ctx0" brushRef="#br0" timeOffset="1">211 201 6753 0 0,'46'-82'354'0'0,"-20"35"323"0"0,-21 40-407 0 0,0 0 0 0 0,0 0-1 0 0,1 0 1 0 0,12-10 0 0 0,-2 2 739 0 0,-16 14-962 0 0,1 0-1 0 0,-1 0 0 0 0,1 1 1 0 0,0-1-1 0 0,-1 0 0 0 0,1 0 1 0 0,0 1-1 0 0,-1-1 0 0 0,1 1 1 0 0,0-1-1 0 0,0 1 0 0 0,0-1 1 0 0,-1 1-1 0 0,1-1 0 0 0,0 1 1 0 0,0 0-1 0 0,0-1 0 0 0,0 1 1 0 0,0 0-1 0 0,0 0 0 0 0,0 0 1 0 0,0 0-1 0 0,0 0 0 0 0,0 0 1 0 0,0 0-1 0 0,0 0 0 0 0,-1 0 1 0 0,1 0-1 0 0,0 0 0 0 0,0 1 1 0 0,0-1-1 0 0,0 0 0 0 0,0 1 1 0 0,0-1-1 0 0,0 1 0 0 0,-1-1 1 0 0,1 1-1 0 0,0-1 0 0 0,0 1 1 0 0,-1-1-1 0 0,1 1 0 0 0,0 0 1 0 0,-1-1-1 0 0,1 1 0 0 0,0 0 1 0 0,-1 0-1 0 0,1 1 0 0 0,4 6 13 0 0,-2 0-1 0 0,1-1 0 0 0,-1 2 1 0 0,3 12-1 0 0,-1-5-62 0 0,14 48 113 0 0,-2 1-1 0 0,-4 0 0 0 0,6 74 0 0 0,-5-39-28 0 0,-12-86-102 0 0,1 2-411 0 0,-1 0 0 0 0,-1 0 0 0 0,0 19 0 0 0,-1-11-3369 0 0,-1-19 2644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7.776"/>
    </inkml:context>
    <inkml:brush xml:id="br0">
      <inkml:brushProperty name="width" value="0.1" units="cm"/>
      <inkml:brushProperty name="height" value="0.1" units="cm"/>
    </inkml:brush>
  </inkml:definitions>
  <inkml:trace contextRef="#ctx0" brushRef="#br0">39 228 7069 0 0,'-15'-8'-44'0'0,"13"6"137"0"0,0 1 1 0 0,0 0-1 0 0,1 0 0 0 0,-1 0 1 0 0,0 0-1 0 0,0 1 1 0 0,0-1-1 0 0,0 0 0 0 0,-4 0 1 0 0,73 6 2588 0 0,1 1-2841 0 0,21-1-74 0 0,37 1-252 0 0,-110-6 420 0 0,0-1 0 0 0,0-1 0 0 0,-1 0 0 0 0,1-1 0 0 0,24-9 0 0 0,-37 12 68 0 0,0-1 0 0 0,0-1 1 0 0,-1 1-1 0 0,1 0 1 0 0,-1-1-1 0 0,1 1 1 0 0,-1-1-1 0 0,1 0 1 0 0,-1 1-1 0 0,0-1 1 0 0,0 0-1 0 0,0-1 1 0 0,0 1-1 0 0,0 0 1 0 0,-1 0-1 0 0,1-1 1 0 0,-1 1-1 0 0,1-1 1 0 0,-1 0-1 0 0,0 1 1 0 0,0-1-1 0 0,0 0 1 0 0,0 0-1 0 0,0-4 1 0 0,0 1 29 0 0,-1 0 1 0 0,-1 0 0 0 0,1 0-1 0 0,-1 1 1 0 0,0-1 0 0 0,0 0-1 0 0,-1 1 1 0 0,1-1 0 0 0,-1 1 0 0 0,-1-1-1 0 0,-4-8 1 0 0,2 5 34 0 0,0 0 0 0 0,-1 0 1 0 0,0 0-1 0 0,-10-9 0 0 0,14 15-61 0 0,0 1-1 0 0,0 0 1 0 0,0 0 0 0 0,0 0-1 0 0,-1 0 1 0 0,1 1 0 0 0,-1-1 0 0 0,1 1-1 0 0,-1-1 1 0 0,1 1 0 0 0,-1 0-1 0 0,0 0 1 0 0,0 0 0 0 0,0 0-1 0 0,1 1 1 0 0,-1-1 0 0 0,0 1-1 0 0,0 0 1 0 0,0 0 0 0 0,-3 0-1 0 0,4 0-3 0 0,0 1-1 0 0,0 0 1 0 0,1-1-1 0 0,-1 1 1 0 0,0 0 0 0 0,1 0-1 0 0,-1 0 1 0 0,0 0-1 0 0,1 0 1 0 0,-1 0-1 0 0,1 1 1 0 0,0-1-1 0 0,-1 1 1 0 0,1-1 0 0 0,-2 4-1 0 0,-16 29 46 0 0,10-18-13 0 0,0 1 25 0 0,0 1 0 0 0,1 0 0 0 0,-10 36 0 0 0,15-44-31 0 0,1-1 0 0 0,0 1 1 0 0,1 0-1 0 0,0 0 1 0 0,0 0-1 0 0,1 0 1 0 0,0 0-1 0 0,1 0 1 0 0,3 16-1 0 0,-3-23-33 0 0,0 0 0 0 0,0-1-1 0 0,0 1 1 0 0,0 0 0 0 0,0 0 0 0 0,0-1-1 0 0,1 1 1 0 0,-1-1 0 0 0,1 1 0 0 0,0-1-1 0 0,0 0 1 0 0,0 0 0 0 0,0 0-1 0 0,0 0 1 0 0,0 0 0 0 0,0 0 0 0 0,1 0-1 0 0,4 2 1 0 0,-3-3-75 0 0,-1 1 1 0 0,1-1 0 0 0,0 0-1 0 0,0-1 1 0 0,0 1-1 0 0,0-1 1 0 0,0 1-1 0 0,0-1 1 0 0,0-1-1 0 0,0 1 1 0 0,0 0-1 0 0,5-2 1 0 0,2-1-122 0 0,1 0 0 0 0,-1-1 1 0 0,1-1-1 0 0,-1 1 0 0 0,-1-2 1 0 0,1 0-1 0 0,18-13 0 0 0,-17 8 312 0 0,-1 0-1 0 0,0 0 1 0 0,-1-1-1 0 0,-1 0 0 0 0,9-14 1 0 0,11-14 775 0 0,-29 39-878 0 0,0 1 1 0 0,1-1-1 0 0,-1 1 1 0 0,0-1-1 0 0,0 1 1 0 0,1-1-1 0 0,-1 1 1 0 0,1-1-1 0 0,-1 1 1 0 0,0 0-1 0 0,1-1 1 0 0,-1 1-1 0 0,1 0 0 0 0,-1-1 1 0 0,1 1-1 0 0,-1 0 1 0 0,1-1-1 0 0,-1 1 1 0 0,1 0-1 0 0,-1 0 1 0 0,1 0-1 0 0,-1-1 1 0 0,1 1-1 0 0,-1 0 1 0 0,1 0-1 0 0,-1 0 1 0 0,1 0-1 0 0,0 0 0 0 0,-1 0 1 0 0,1 0-1 0 0,-1 0 1 0 0,1 0-1 0 0,-1 0 1 0 0,1 1-1 0 0,-1-1 1 0 0,1 0-1 0 0,-1 0 1 0 0,1 0-1 0 0,-1 1 1 0 0,1-1-1 0 0,-1 0 1 0 0,1 1-1 0 0,-1-1 0 0 0,1 0 1 0 0,-1 1-1 0 0,1-1 1 0 0,-1 0-1 0 0,0 1 1 0 0,1-1-1 0 0,-1 1 1 0 0,0-1-1 0 0,1 1 1 0 0,-1-1-1 0 0,0 1 1 0 0,0-1-1 0 0,0 1 1 0 0,1-1-1 0 0,-1 1 0 0 0,0-1 1 0 0,0 1-1 0 0,0 0 1 0 0,0 0-1 0 0,9 42-27 0 0,-8-37 48 0 0,3 26-59 0 0,6 36-67 0 0,-9-61-278 0 0,1 0-1 0 0,0-1 1 0 0,0 1-1 0 0,1 0 0 0 0,0-1 1 0 0,0 0-1 0 0,5 8 0 0 0,-2-7-551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8.135"/>
    </inkml:context>
    <inkml:brush xml:id="br0">
      <inkml:brushProperty name="width" value="0.1" units="cm"/>
      <inkml:brushProperty name="height" value="0.1" units="cm"/>
    </inkml:brush>
  </inkml:definitions>
  <inkml:trace contextRef="#ctx0" brushRef="#br0">0 193 6313 0 0,'1'-20'118'0'0,"0"0"0"0"0,7-38 0 0 0,-6 48 67 0 0,0 0 1 0 0,1 1-1 0 0,1-1 1 0 0,0 1-1 0 0,0-1 1 0 0,1 1-1 0 0,8-12 1 0 0,-13 20-166 0 0,1 1 0 0 0,-1 0 0 0 0,0-1 0 0 0,0 1 0 0 0,0 0 0 0 0,1-1 0 0 0,-1 1 0 0 0,0 0 0 0 0,0 0 0 0 0,1-1 0 0 0,-1 1 0 0 0,0 0 0 0 0,0 0 0 0 0,1-1 0 0 0,-1 1 0 0 0,0 0 0 0 0,1 0 0 0 0,-1 0 0 0 0,1-1 0 0 0,-1 1 0 0 0,0 0 0 0 0,1 0 0 0 0,-1 0 0 0 0,0 0 0 0 0,1 0 0 0 0,-1 0 0 0 0,1 0 0 0 0,-1 0 0 0 0,0 0 0 0 0,1 0 0 0 0,-1 0 0 0 0,1 0 0 0 0,-1 0 0 0 0,0 0 0 0 0,1 0 0 0 0,-1 1 1 0 0,0-1-1 0 0,1 0 0 0 0,-1 0 0 0 0,1 1 0 0 0,9 16 254 0 0,1 24-160 0 0,-7-17-61 0 0,1 6 8 0 0,-1 0 0 0 0,0 48 0 0 0,-12 82-41 0 0,8-160-19 0 0,0 0 0 0 0,0 0 1 0 0,0 0-1 0 0,0 0 1 0 0,0 0-1 0 0,0 0 0 0 0,0 1 1 0 0,1-1-1 0 0,-1 0 1 0 0,0 0-1 0 0,0 0 1 0 0,0 0-1 0 0,0 0 0 0 0,0 0 1 0 0,0 0-1 0 0,0 0 1 0 0,0 0-1 0 0,0 0 1 0 0,0 0-1 0 0,0 0 0 0 0,0 0 1 0 0,0 0-1 0 0,1 0 1 0 0,-1 1-1 0 0,0-1 0 0 0,0 0 1 0 0,0 0-1 0 0,0 0 1 0 0,0 0-1 0 0,0 0 1 0 0,0 0-1 0 0,0 0 0 0 0,0 0 1 0 0,0 0-1 0 0,1 0 1 0 0,-1 0-1 0 0,0 0 1 0 0,0 0-1 0 0,0 0 0 0 0,0-1 1 0 0,0 1-1 0 0,0 0 1 0 0,0 0-1 0 0,0 0 0 0 0,0 0 1 0 0,0 0-1 0 0,1 0 1 0 0,-1 0-1 0 0,0 0 1 0 0,0 0-1 0 0,0 0 0 0 0,0 0 1 0 0,0 0-1 0 0,0 0 1 0 0,0 0-1 0 0,0 0 1 0 0,0 0-1 0 0,0-1 0 0 0,0 1 1 0 0,0 0-1 0 0,0 0 1 0 0,0 0-1 0 0,0 0 0 0 0,0 0 1 0 0,9-10-58 0 0,7-9-90 0 0,19-35 245 0 0,55-61 0 0 0,-84 108-4 0 0,-1 1 0 0 0,1 1 0 0 0,1-1 0 0 0,8-6-1 0 0,-14 11-86 0 0,0 1-1 0 0,0-1 0 0 0,-1 0 0 0 0,1 1 0 0 0,0-1 0 0 0,0 1 0 0 0,0-1 0 0 0,0 1 0 0 0,-1-1 0 0 0,1 1 0 0 0,0 0 0 0 0,0 0 0 0 0,0-1 0 0 0,0 1 0 0 0,0 0 0 0 0,0 0 0 0 0,0 0 0 0 0,0 0 0 0 0,0 0 0 0 0,0 0 0 0 0,0 0 0 0 0,0 0 0 0 0,0 1 0 0 0,0-1 0 0 0,0 0 0 0 0,0 0 0 0 0,0 1 0 0 0,-1-1 0 0 0,1 1 0 0 0,0-1 0 0 0,0 1 0 0 0,0-1 0 0 0,0 1 1 0 0,-1-1-1 0 0,1 1 0 0 0,0 0 0 0 0,-1-1 0 0 0,1 1 0 0 0,0 0 0 0 0,-1 0 0 0 0,1 0 0 0 0,-1-1 0 0 0,1 1 0 0 0,-1 0 0 0 0,1 0 0 0 0,-1 0 0 0 0,0 0 0 0 0,1 2 0 0 0,2 11 12 0 0,0 0-1 0 0,-1 0 1 0 0,-1 1-1 0 0,0-1 1 0 0,-2 27 0 0 0,1-22-7 0 0,0 0 0 0 0,3 28 1 0 0,-1-35-17 0 0,-1-7-161 0 0,0 0 1 0 0,0 0 0 0 0,0 0-1 0 0,0 0 1 0 0,3 5 0 0 0,-3-8 32 0 0,0-1 0 0 0,0 1 0 0 0,0-1 1 0 0,0 1-1 0 0,0-1 0 0 0,0 0 0 0 0,0 1 0 0 0,1-1 1 0 0,-1 0-1 0 0,0 0 0 0 0,1 0 0 0 0,-1 0 0 0 0,1 0 0 0 0,0 0 1 0 0,-1-1-1 0 0,1 1 0 0 0,-1 0 0 0 0,4 0 0 0 0,4 0-896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28.692"/>
    </inkml:context>
    <inkml:brush xml:id="br0">
      <inkml:brushProperty name="width" value="0.1" units="cm"/>
      <inkml:brushProperty name="height" value="0.1" units="cm"/>
    </inkml:brush>
  </inkml:definitions>
  <inkml:trace contextRef="#ctx0" brushRef="#br0">238 198 6281 0 0,'3'-13'275'0'0,"2"-12"-37"0"0,-5 24-215 0 0,0 0-1 0 0,0 1 0 0 0,1-1 0 0 0,-1 1 1 0 0,0-1-1 0 0,0 0 0 0 0,0 1 0 0 0,-1-1 0 0 0,1 1 1 0 0,0-1-1 0 0,0 1 0 0 0,0-1 0 0 0,0 0 1 0 0,-1 1-1 0 0,1-1 0 0 0,0 1 0 0 0,0-1 1 0 0,-1 1-1 0 0,1-1 0 0 0,0 1 0 0 0,-1-1 1 0 0,1 1-1 0 0,0 0 0 0 0,-1-1 0 0 0,1 1 1 0 0,-1-1-1 0 0,1 1 0 0 0,-1 0 0 0 0,1 0 1 0 0,-1-1-1 0 0,0 1 0 0 0,-2 0 27 0 0,0 0 0 0 0,0 1 0 0 0,0 0 0 0 0,0-1 0 0 0,0 1 1 0 0,0 1-1 0 0,0-1 0 0 0,1 0 0 0 0,-6 4 0 0 0,-1-1 73 0 0,-7 4 25 0 0,0 1-1 0 0,1 0 0 0 0,0 1 0 0 0,1 0 0 0 0,0 2 0 0 0,0-1 0 0 0,-20 25 0 0 0,28-29-146 0 0,0 0-1 0 0,0 0 0 0 0,1 0 1 0 0,1 1-1 0 0,-1 0 0 0 0,1 0 1 0 0,0 0-1 0 0,1 0 1 0 0,0 1-1 0 0,1-1 0 0 0,-1 1 1 0 0,1 0-1 0 0,1-1 0 0 0,0 1 1 0 0,0 0-1 0 0,1 0 0 0 0,1 13 1 0 0,-1-19-59 0 0,1-1 0 0 0,-1 1 1 0 0,1-1-1 0 0,-1 1 0 0 0,1-1 1 0 0,0 0-1 0 0,0 1 0 0 0,0-1 0 0 0,1 0 1 0 0,-1 0-1 0 0,0 0 0 0 0,1 0 1 0 0,0 0-1 0 0,-1 0 0 0 0,1 0 0 0 0,0 0 1 0 0,0 0-1 0 0,2 1 0 0 0,0-1-87 0 0,-1 0-1 0 0,1-1 1 0 0,0 1 0 0 0,0-1-1 0 0,0 1 1 0 0,0-1-1 0 0,0-1 1 0 0,0 1-1 0 0,0 0 1 0 0,5-1-1 0 0,9 0-474 0 0,0-2 0 0 0,0 0 0 0 0,-1-1 0 0 0,20-6-1 0 0,-33 9 540 0 0,10-4 119 0 0,0-1 1 0 0,1 0 0 0 0,-1-1-1 0 0,-1-1 1 0 0,1 0 0 0 0,-1 0-1 0 0,16-14 1 0 0,-14 12 929 0 0,-12 7-608 0 0,0 0-1 0 0,0 0 1 0 0,0 0 0 0 0,0 0 0 0 0,0-1 0 0 0,3-3-1 0 0,-10 6 1324 0 0,13 0-916 0 0,12-4-440 0 0,-14 3-345 0 0,1 0 0 0 0,-1-1 0 0 0,1 0 0 0 0,-1 0 0 0 0,0-1 0 0 0,11-5 0 0 0,-7 2 13 0 0,0 0 1 0 0,0-1 0 0 0,-1 0 0 0 0,0-1 0 0 0,0 0 0 0 0,-1-1-1 0 0,0 0 1 0 0,0 0 0 0 0,-1-1 0 0 0,0 0 0 0 0,-1 0-1 0 0,0-1 1 0 0,-1 0 0 0 0,0 0 0 0 0,-1-1 0 0 0,0 0 0 0 0,0 0-1 0 0,-1 0 1 0 0,-1 0 0 0 0,2-14 0 0 0,-4 18 39 0 0,0 0-1 0 0,0 0 1 0 0,-1-1 0 0 0,0 1 0 0 0,-1 0-1 0 0,1 0 1 0 0,-2-1 0 0 0,1 1-1 0 0,-1 0 1 0 0,-3-9 0 0 0,4 15-17 0 0,0 0 1 0 0,0 0-1 0 0,0 0 1 0 0,-1 0-1 0 0,1 0 1 0 0,0 0-1 0 0,-1 0 0 0 0,0 0 1 0 0,1 0-1 0 0,-1 0 1 0 0,0 1-1 0 0,0-1 1 0 0,0 1-1 0 0,0 0 0 0 0,-4-3 1 0 0,3 3-5 0 0,1 1 1 0 0,-1-1 0 0 0,0 1-1 0 0,0-1 1 0 0,0 1 0 0 0,1 0-1 0 0,-1 0 1 0 0,0 0-1 0 0,0 0 1 0 0,0 1 0 0 0,0-1-1 0 0,1 1 1 0 0,-1 0-1 0 0,0 0 1 0 0,1 0 0 0 0,-6 2-1 0 0,2 0 37 0 0,0 1-1 0 0,0 0 1 0 0,0 0-1 0 0,0 1 1 0 0,0-1-1 0 0,1 1 1 0 0,0 1-1 0 0,0-1 1 0 0,0 1-1 0 0,1-1 1 0 0,0 1-1 0 0,0 1 0 0 0,0-1 1 0 0,1 0-1 0 0,0 1 1 0 0,0 0-1 0 0,-3 12 1 0 0,-1 8 153 0 0,2 0 0 0 0,0 1 1 0 0,-1 34-1 0 0,5-52-146 0 0,1 1 1 0 0,0 0-1 0 0,0 0 1 0 0,1-1-1 0 0,1 1 0 0 0,0 0 1 0 0,0-1-1 0 0,1 0 1 0 0,1 1-1 0 0,8 17 1 0 0,-10-23-76 0 0,1-1 0 0 0,-1 0 0 0 0,1 0-1 0 0,0-1 1 0 0,0 1 0 0 0,0 0 0 0 0,1-1 0 0 0,-1 0 0 0 0,1 0 0 0 0,0 0 0 0 0,0 0 0 0 0,0-1 0 0 0,0 1 0 0 0,0-1 0 0 0,0 0 0 0 0,1 0 0 0 0,-1-1-1 0 0,1 1 1 0 0,0-1 0 0 0,-1 0 0 0 0,1 0 0 0 0,0-1 0 0 0,-1 1 0 0 0,1-1 0 0 0,0 0 0 0 0,8-1 0 0 0,-9 1-177 0 0,1-1 0 0 0,-1 1 0 0 0,1-1 0 0 0,-1 0 1 0 0,1 0-1 0 0,-1 0 0 0 0,0 0 0 0 0,1-1 0 0 0,-1 0 0 0 0,0 0 1 0 0,0 0-1 0 0,0 0 0 0 0,0-1 0 0 0,-1 0 0 0 0,1 1 0 0 0,6-8 0 0 0,-1-2-961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59.923"/>
    </inkml:context>
    <inkml:brush xml:id="br0">
      <inkml:brushProperty name="width" value="0.1" units="cm"/>
      <inkml:brushProperty name="height" value="0.1" units="cm"/>
    </inkml:brush>
  </inkml:definitions>
  <inkml:trace contextRef="#ctx0" brushRef="#br0">356 128 9401 0 0,'-1'-4'54'0'0,"0"-1"0"0"0,0 0 0 0 0,-1 1 0 0 0,1-1 0 0 0,-4-5 0 0 0,-4-15 415 0 0,8 20-352 0 0,0-1-1 0 0,-1 1 1 0 0,0 0-1 0 0,0 0 0 0 0,-1 0 1 0 0,1 0-1 0 0,-4-4 1 0 0,4 7-63 0 0,1 0 0 0 0,0 0 0 0 0,-1 0 0 0 0,0 1 0 0 0,1-1 1 0 0,-1 1-1 0 0,0-1 0 0 0,0 1 0 0 0,1 0 0 0 0,-1 0 0 0 0,0-1 1 0 0,0 1-1 0 0,0 1 0 0 0,-1-1 0 0 0,1 0 0 0 0,0 0 0 0 0,0 1 0 0 0,0-1 1 0 0,-1 1-1 0 0,1 0 0 0 0,-3 0 0 0 0,2 0-48 0 0,0 1-1 0 0,0-1 0 0 0,0 1 1 0 0,0 0-1 0 0,0 0 1 0 0,0 1-1 0 0,0-1 0 0 0,0 1 1 0 0,0-1-1 0 0,1 1 1 0 0,-1 0-1 0 0,-3 3 0 0 0,-28 30-67 0 0,25-26 69 0 0,-20 23 173 0 0,1 1-1 0 0,-37 58 1 0 0,55-75 5 0 0,1 0 0 0 0,1 0 0 0 0,1 0 1 0 0,0 1-1 0 0,1 0 0 0 0,1 1 0 0 0,0-1 1 0 0,-3 34-1 0 0,7-45-134 0 0,1-1 1 0 0,0 1-1 0 0,0-1 0 0 0,1 0 1 0 0,0 1-1 0 0,0-1 1 0 0,0 0-1 0 0,0 0 0 0 0,1 1 1 0 0,0-1-1 0 0,0 0 0 0 0,0-1 1 0 0,1 1-1 0 0,4 5 1 0 0,-3-4-18 0 0,1-1 1 0 0,0 1-1 0 0,0-1 1 0 0,0-1 0 0 0,1 1-1 0 0,-1-1 1 0 0,1 0-1 0 0,0 0 1 0 0,11 4 0 0 0,0-1-216 0 0,0-1 0 0 0,1-1 0 0 0,-1 0 1 0 0,1-2-1 0 0,0 0 0 0 0,0-1 0 0 0,27 0 1 0 0,-7-2-536 0 0,-10 1-164 0 0,0-1-1 0 0,32-5 1 0 0,-7-5-518 0 0,2 1-107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00.251"/>
    </inkml:context>
    <inkml:brush xml:id="br0">
      <inkml:brushProperty name="width" value="0.1" units="cm"/>
      <inkml:brushProperty name="height" value="0.1" units="cm"/>
    </inkml:brush>
  </inkml:definitions>
  <inkml:trace contextRef="#ctx0" brushRef="#br0">302 149 7325 0 0,'4'-4'54'0'0,"-1"0"0"0"0,0-1 0 0 0,-1 0 1 0 0,1 1-1 0 0,-1-1 0 0 0,0 0 1 0 0,0 0-1 0 0,-1-1 0 0 0,1 1 0 0 0,-1 0 1 0 0,0 0-1 0 0,0-1 0 0 0,-1 1 0 0 0,0-8 1 0 0,0 11 49 0 0,0-1 1 0 0,0 0 0 0 0,-1 0-1 0 0,0 1 1 0 0,1-1 0 0 0,-1 0-1 0 0,0 0 1 0 0,0 1 0 0 0,0-1-1 0 0,-1 1 1 0 0,1-1 0 0 0,-1 1-1 0 0,1 0 1 0 0,-1-1 0 0 0,0 1 0 0 0,0 0-1 0 0,0 0 1 0 0,0 0 0 0 0,0 0-1 0 0,0 1 1 0 0,0-1 0 0 0,-1 1-1 0 0,1-1 1 0 0,-1 1 0 0 0,1 0-1 0 0,-1 0 1 0 0,0 0 0 0 0,-4-1-1 0 0,-3 0 150 0 0,0 0-1 0 0,0 1 1 0 0,0 0-1 0 0,0 1 1 0 0,0 0-1 0 0,-1 1 1 0 0,1 0-1 0 0,-16 4 1 0 0,11-1-65 0 0,-1 0 0 0 0,1 1 0 0 0,-1 1 0 0 0,-23 13 0 0 0,34-16-158 0 0,0 1 0 0 0,0 0 0 0 0,0 0 0 0 0,0 0 0 0 0,1 0 0 0 0,0 1 0 0 0,-1 0 0 0 0,2-1 0 0 0,-1 2 0 0 0,1-1 0 0 0,-1 0-1 0 0,1 1 1 0 0,1-1 0 0 0,-1 1 0 0 0,1 0 0 0 0,0 0 0 0 0,-2 12 0 0 0,3-14-10 0 0,1 0 1 0 0,-1 0-1 0 0,1-1 0 0 0,0 1 0 0 0,0 0 0 0 0,1 0 0 0 0,-1 0 0 0 0,1-1 0 0 0,0 1 0 0 0,0 0 0 0 0,0-1 0 0 0,0 1 0 0 0,1 0 0 0 0,-1-1 0 0 0,1 0 0 0 0,0 1 1 0 0,0-1-1 0 0,0 0 0 0 0,1 0 0 0 0,-1 0 0 0 0,1 0 0 0 0,-1 0 0 0 0,1-1 0 0 0,0 1 0 0 0,0-1 0 0 0,0 0 0 0 0,0 0 0 0 0,1 0 0 0 0,-1 0 0 0 0,6 2 0 0 0,3 0 7 0 0,1 0-1 0 0,-1-1 0 0 0,1 0 0 0 0,0-1 0 0 0,-1-1 0 0 0,1 0 0 0 0,15 0 1 0 0,10-3-198 0 0,44-8 0 0 0,-66 7-58 0 0,0 0-1 0 0,27-10 1 0 0,-39 12 141 0 0,1-1 1 0 0,-1 0 0 0 0,1 0 0 0 0,-1 0 0 0 0,1-1 0 0 0,-1 1 0 0 0,0-1 0 0 0,0 0 0 0 0,-1 0 0 0 0,1-1 0 0 0,0 1 0 0 0,-1-1 0 0 0,5-6 0 0 0,-8 9 67 0 0,1-1 1 0 0,0 1 0 0 0,-1 0 0 0 0,1-1 0 0 0,-1 1-1 0 0,0-1 1 0 0,1 1 0 0 0,-1-1 0 0 0,0 1-1 0 0,0-1 1 0 0,0 1 0 0 0,0-1 0 0 0,0 1 0 0 0,0-1-1 0 0,0 1 1 0 0,-1-1 0 0 0,1 1 0 0 0,-1 0 0 0 0,0-3-1 0 0,0 1 1 0 0,-1 0 0 0 0,0 0-1 0 0,0 1 1 0 0,0-1 0 0 0,0 0-1 0 0,0 1 1 0 0,0 0 0 0 0,-5-4-1 0 0,-3-2 1 0 0,-1 1 0 0 0,1 0 0 0 0,-18-7 0 0 0,28 14 17 0 0,-106-39-92 0 0,103 35-339 0 0,10 2-231 0 0,11 1-405 0 0,64-2-2447 0 0,-53 6 2547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00.590"/>
    </inkml:context>
    <inkml:brush xml:id="br0">
      <inkml:brushProperty name="width" value="0.1" units="cm"/>
      <inkml:brushProperty name="height" value="0.1" units="cm"/>
    </inkml:brush>
  </inkml:definitions>
  <inkml:trace contextRef="#ctx0" brushRef="#br0">29 96 7133 0 0,'8'-9'522'0'0,"-12"10"751"0"0,3 0-1136 0 0,-1 0 0 0 0,1 0-1 0 0,0 1 1 0 0,-1-1 0 0 0,1 0-1 0 0,0 1 1 0 0,0-1 0 0 0,0 1-1 0 0,0-1 1 0 0,0 1 0 0 0,-1 2-1 0 0,-2 15 113 0 0,2 0 0 0 0,0 1-1 0 0,0-1 1 0 0,2 1 0 0 0,1-1-1 0 0,0 1 1 0 0,1-1 0 0 0,9 36 0 0 0,29 86 52 0 0,-23-87-278 0 0,-2 0 0 0 0,8 61 0 0 0,-21-129-176 0 0,1-14-12 0 0,-2-43 0 0 0,-7 12 134 0 0,-4 0 1 0 0,-2 1 0 0 0,-2 0-1 0 0,-29-71 1 0 0,36 111 33 0 0,-17-50 37 0 0,22 61-29 0 0,1 0-1 0 0,-1 0 0 0 0,1-1 1 0 0,0 1-1 0 0,1 0 1 0 0,0-1-1 0 0,0-8 0 0 0,1 14-7 0 0,0-1-1 0 0,0 1 1 0 0,0 0-1 0 0,0-1 0 0 0,0 1 1 0 0,0 0-1 0 0,1 0 0 0 0,-1 0 1 0 0,1 0-1 0 0,-1 0 1 0 0,1 0-1 0 0,0 0 0 0 0,0 0 1 0 0,0 1-1 0 0,0-1 0 0 0,0 1 1 0 0,0 0-1 0 0,0-1 0 0 0,1 1 1 0 0,-1 0-1 0 0,0 0 1 0 0,1 0-1 0 0,-1 1 0 0 0,4-2 1 0 0,5 0-6 0 0,-1-1 0 0 0,1 2 1 0 0,-1-1-1 0 0,17 1 0 0 0,-5 2 5 0 0,0 0-1 0 0,0 1 1 0 0,0 2-1 0 0,36 9 1 0 0,-47-10-7 0 0,0 1 0 0 0,-1 0 0 0 0,1 1 0 0 0,-1 0 1 0 0,0 1-1 0 0,0-1 0 0 0,-1 2 0 0 0,0 0 0 0 0,0 0 0 0 0,14 15 0 0 0,-20-20 8 0 0,-1 1-1 0 0,0-1 0 0 0,0 1 0 0 0,0-1 0 0 0,0 1 0 0 0,-1 0 0 0 0,1-1 0 0 0,-1 1 0 0 0,0 0 0 0 0,0 0 0 0 0,0 0 0 0 0,0 0 0 0 0,0 0 0 0 0,0 1 0 0 0,-1-1 0 0 0,0 0 0 0 0,1 0 0 0 0,-1 0 0 0 0,-1 0 0 0 0,1 1 0 0 0,0-1 0 0 0,-1 0 0 0 0,1 0 0 0 0,-1 0 0 0 0,0 0 0 0 0,0 0 0 0 0,0 0 0 0 0,-1 0 0 0 0,1 0 0 0 0,-1 0 0 0 0,1-1 0 0 0,-1 1 0 0 0,0 0 0 0 0,0-1 0 0 0,0 0 0 0 0,0 1 0 0 0,-1-1 0 0 0,-3 3 0 0 0,-6 5 10 0 0,-1-1 1 0 0,0-1-1 0 0,0 0 0 0 0,-1-1 0 0 0,0 0 0 0 0,-24 8 1 0 0,2-5-448 0 0,-1-1 1 0 0,-50 5 0 0 0,72-11-89 0 0,13-3 399 0 0,1 0 0 0 0,-1 0 0 0 0,0 1 0 0 0,1-1 0 0 0,-1 0 0 0 0,1 0 0 0 0,-1-1 0 0 0,0 1 0 0 0,1 0 0 0 0,-1-1 0 0 0,1 1 0 0 0,-1 0 0 0 0,1-1 0 0 0,-3 0 1 0 0,-1-4-1068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00.965"/>
    </inkml:context>
    <inkml:brush xml:id="br0">
      <inkml:brushProperty name="width" value="0.1" units="cm"/>
      <inkml:brushProperty name="height" value="0.1" units="cm"/>
    </inkml:brush>
  </inkml:definitions>
  <inkml:trace contextRef="#ctx0" brushRef="#br0">96 17 8561 0 0,'-28'-8'678'0'0,"24"7"-484"0"0,1-1 1 0 0,0 1-1 0 0,-1 0 0 0 0,1 0 0 0 0,0 0 1 0 0,-1 1-1 0 0,1-1 0 0 0,-1 1 0 0 0,1 0 1 0 0,-1 0-1 0 0,1 0 0 0 0,-1 0 0 0 0,1 1 1 0 0,-1-1-1 0 0,-5 3 0 0 0,8-2-156 0 0,0-1-1 0 0,1 1 1 0 0,-1 0-1 0 0,1 0 1 0 0,-1 0-1 0 0,1-1 1 0 0,-1 1-1 0 0,1 0 1 0 0,0 0-1 0 0,-1 0 0 0 0,1 0 1 0 0,0 0-1 0 0,0 0 1 0 0,0 0-1 0 0,0 0 1 0 0,-1-1-1 0 0,1 1 1 0 0,0 0-1 0 0,1 0 1 0 0,-1 0-1 0 0,0 0 1 0 0,0 0-1 0 0,0 0 1 0 0,1 0-1 0 0,-1 0 1 0 0,0 0-1 0 0,1 0 1 0 0,0 1-1 0 0,12 25 392 0 0,0-4-139 0 0,38 53 116 0 0,-46-69-399 0 0,1 0-1 0 0,0 0 0 0 0,0-1 0 0 0,0 0 0 0 0,1-1 1 0 0,0 1-1 0 0,0-1 0 0 0,8 4 0 0 0,-12-7-34 0 0,-1-1 1 0 0,1 0-1 0 0,0 0 0 0 0,0 0 0 0 0,0 0 0 0 0,0-1 0 0 0,0 1 0 0 0,0-1 1 0 0,0 1-1 0 0,0-1 0 0 0,0 0 0 0 0,0 0 0 0 0,4-1 0 0 0,-5 0-11 0 0,-1 1 0 0 0,1-1 0 0 0,0 1-1 0 0,-1-1 1 0 0,1 0 0 0 0,-1 1 0 0 0,1-1 0 0 0,-1 0 0 0 0,0 0-1 0 0,1 0 1 0 0,-1 0 0 0 0,0-1 0 0 0,0 1 0 0 0,1 0-1 0 0,-1 0 1 0 0,0-1 0 0 0,0 1 0 0 0,-1-1 0 0 0,1 1 0 0 0,0-1-1 0 0,0 1 1 0 0,-1-1 0 0 0,1 1 0 0 0,-1-1 0 0 0,1-1 0 0 0,5-13-3 0 0,0 0 1 0 0,1 1 0 0 0,1 0-1 0 0,0 1 1 0 0,1 0 0 0 0,12-14-1 0 0,-2 1 9 0 0,-17 23 35 0 0,-1 2-4 0 0,1-1 1 0 0,-1 1 0 0 0,1 0-1 0 0,-1 0 1 0 0,1-1 0 0 0,0 1-1 0 0,0 0 1 0 0,0 0 0 0 0,0 1-1 0 0,1-1 1 0 0,-1 0 0 0 0,3-1 0 0 0,-4 3 2 0 0,-1 0 0 0 0,1 1 1 0 0,-1-1-1 0 0,1 0 0 0 0,-1 0 1 0 0,1 1-1 0 0,-1-1 1 0 0,0 0-1 0 0,1 1 0 0 0,-1-1 1 0 0,0 1-1 0 0,1-1 0 0 0,-1 0 1 0 0,0 1-1 0 0,1-1 1 0 0,-1 1-1 0 0,0-1 0 0 0,0 1 1 0 0,0-1-1 0 0,1 1 0 0 0,-1-1 1 0 0,0 1-1 0 0,0-1 1 0 0,0 1-1 0 0,0-1 0 0 0,0 1 1 0 0,0-1-1 0 0,0 1 1 0 0,0-1-1 0 0,0 1 0 0 0,0-1 1 0 0,0 1-1 0 0,-1 0 0 0 0,-1 24 121 0 0,2-23-96 0 0,-8 39 571 0 0,-20 64 1 0 0,15-66 132 0 0,-13 80 1 0 0,22-79-404 0 0,2 1 0 0 0,2 0 0 0 0,1-1 0 0 0,3 1 0 0 0,11 57 1 0 0,2-24-67 0 0,-7-33-170 0 0,-2 0 1 0 0,4 48 0 0 0,-12-87-88 0 0,0 0 0 0 0,0 1 1 0 0,0-1-1 0 0,0 0 1 0 0,0 0-1 0 0,-1 1 1 0 0,1-1-1 0 0,-1 0 0 0 0,0 2 1 0 0,0-3-1 0 0,1 0 0 0 0,0-1 0 0 0,-1 1 1 0 0,1 0-1 0 0,-1-1 0 0 0,1 1 0 0 0,0-1 0 0 0,-1 1 1 0 0,1-1-1 0 0,-1 1 0 0 0,0-1 0 0 0,1 1 0 0 0,-1-1 0 0 0,1 1 1 0 0,-1-1-1 0 0,0 0 0 0 0,1 0 0 0 0,-1 1 0 0 0,0-1 1 0 0,0 0-1 0 0,-1 0 2 0 0,0 0 1 0 0,0 0-1 0 0,0 0 1 0 0,0-1-1 0 0,0 1 0 0 0,0-1 1 0 0,0 1-1 0 0,0-1 1 0 0,0 0-1 0 0,1 0 1 0 0,-1 0-1 0 0,0 0 0 0 0,1 0 1 0 0,-1 0-1 0 0,0 0 1 0 0,1-1-1 0 0,-1 1 1 0 0,1-1-1 0 0,-2-2 0 0 0,-10-9 0 0 0,1-1 0 0 0,1 0-1 0 0,0-1 1 0 0,1 0-1 0 0,1-1 1 0 0,1 0-1 0 0,0 0 1 0 0,1-1 0 0 0,0 0-1 0 0,1 0 1 0 0,1-1-1 0 0,1 1 1 0 0,1-1 0 0 0,0 0-1 0 0,2 0 1 0 0,0 0-1 0 0,0-1 1 0 0,2 1 0 0 0,0 0-1 0 0,5-21 1 0 0,-4 25 44 0 0,2 1 1 0 0,0-1 0 0 0,0 1 0 0 0,1-1 0 0 0,1 1-1 0 0,7-13 1 0 0,-9 21-15 0 0,-1-1-1 0 0,1 1 1 0 0,0 0 0 0 0,1 0-1 0 0,-1 1 1 0 0,1 0 0 0 0,0-1-1 0 0,0 1 1 0 0,1 1 0 0 0,-1-1-1 0 0,1 1 1 0 0,-1 0 0 0 0,1 0-1 0 0,0 1 1 0 0,11-3 0 0 0,0 1-125 0 0,1 2 1 0 0,0 0 0 0 0,0 1-1 0 0,0 1 1 0 0,0 1 0 0 0,0 0-1 0 0,0 1 1 0 0,0 1-1 0 0,-1 1 1 0 0,22 7 0 0 0,-36-10-37 0 0,21 9-1131 0 0,-23-10 1123 0 0,0 1-1 0 0,0 0 0 0 0,-1-1 0 0 0,1 1 0 0 0,0 0 0 0 0,0 0 0 0 0,-1 0 0 0 0,1 0 0 0 0,0 0 0 0 0,-1 0 0 0 0,1 0 0 0 0,-1 0 0 0 0,1 0 0 0 0,-1 0 0 0 0,1 0 0 0 0,-1 0 0 0 0,0 0 0 0 0,1 0 0 0 0,-1 0 0 0 0,0 2 0 0 0,0 12-1929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2.891"/>
    </inkml:context>
    <inkml:brush xml:id="br0">
      <inkml:brushProperty name="width" value="0.1" units="cm"/>
      <inkml:brushProperty name="height" value="0.1" units="cm"/>
    </inkml:brush>
  </inkml:definitions>
  <inkml:trace contextRef="#ctx0" brushRef="#br0">0 17 4636 0 0,'0'-1'64'0'0,"0"1"0"0"0,0-1 1 0 0,0 0-1 0 0,1 1 0 0 0,-1-1 0 0 0,0 0 0 0 0,0 1 0 0 0,0-1 0 0 0,1 0 0 0 0,-1 1 0 0 0,0-1 0 0 0,1 1 0 0 0,-1-1 0 0 0,0 1 0 0 0,1-1 0 0 0,-1 1 0 0 0,1-1 0 0 0,-1 1 0 0 0,1-1 0 0 0,0 0 0 0 0,0 0-8 0 0,1 1 0 0 0,-1-1-1 0 0,1 1 1 0 0,-1-1 0 0 0,1 1 0 0 0,-1 0-1 0 0,1-1 1 0 0,-1 1 0 0 0,1 0-1 0 0,-1 0 1 0 0,1 0 0 0 0,0 0 0 0 0,-1 0-1 0 0,1 1 1 0 0,-1-1 0 0 0,3 1 0 0 0,51 9 484 0 0,104 4 0 0 0,57-13-65 0 0,-100-3-286 0 0,629 23 284 0 0,1 25-359 0 0,-27-1-204 0 0,448-16-160 0 0,-1114-30 321 0 0,65-9 1 0 0,-117 10-46 0 0,1 0 1 0 0,0 0-1 0 0,-1 0 1 0 0,1-1-1 0 0,0 1 1 0 0,-1-1-1 0 0,1 1 1 0 0,-1-1-1 0 0,1 1 0 0 0,0-1 1 0 0,-1 0-1 0 0,1 0 1 0 0,-1 0-1 0 0,2-2 1 0 0,-3 3-3 0 0,1 0 0 0 0,-1-1 0 0 0,0 1 1 0 0,0-1-1 0 0,0 1 0 0 0,0 0 0 0 0,0-1 0 0 0,0 1 1 0 0,0-1-1 0 0,0 1 0 0 0,0-1 0 0 0,0 1 1 0 0,0 0-1 0 0,0-1 0 0 0,0 1 0 0 0,-1-1 0 0 0,1 1 1 0 0,0-1-1 0 0,0 1 0 0 0,0 0 0 0 0,-1-1 0 0 0,1 1 1 0 0,0 0-1 0 0,0-1 0 0 0,-1 1 0 0 0,1 0 1 0 0,0-1-1 0 0,0 1 0 0 0,-1 0 0 0 0,1 0 0 0 0,-1-1 1 0 0,1 1-1 0 0,-1 0 0 0 0,-3-3 54 0 0,0 1-1 0 0,0 0 1 0 0,0 0-1 0 0,0 0 1 0 0,0 0 0 0 0,-1 1-1 0 0,1 0 1 0 0,0 0-1 0 0,-9-1 1 0 0,5 1-82 0 0,4 1-2 0 0,1-1-1 0 0,-1 1 0 0 0,1-1 1 0 0,-1 1-1 0 0,0 0 0 0 0,1 1 0 0 0,-1-1 1 0 0,-5 2-1 0 0,27 22 26 0 0,-13-14-12 0 0,-1 0-1 0 0,0 0 0 0 0,-1 0 1 0 0,0 0-1 0 0,0 1 1 0 0,-1-1-1 0 0,0 1 0 0 0,-1 0 1 0 0,-1 0-1 0 0,1-1 1 0 0,-2 1-1 0 0,1 0 0 0 0,-5 17 1 0 0,-7 83 35 0 0,1 174 1 0 0,37-8-6 0 0,0-29-115 0 0,-24-221 69 0 0,-1-21 0 0 0,0 1 0 0 0,0-1 1 0 0,-1 0-1 0 0,1 0 0 0 0,-2 1 0 0 0,1-1 0 0 0,-1 0 0 0 0,0 0 0 0 0,0 0 1 0 0,-4 12-1 0 0,3-17-5 0 0,3-7 35 0 0,5-9 45 0 0,-1 7-59 0 0,1 0 0 0 0,1 1-1 0 0,-1 0 1 0 0,1 0 0 0 0,0 0 0 0 0,1 1 0 0 0,-1 0-1 0 0,1 1 1 0 0,0-1 0 0 0,1 2 0 0 0,0-1 0 0 0,-1 1-1 0 0,1 0 1 0 0,0 1 0 0 0,1 0 0 0 0,11-2 0 0 0,11 0-27 0 0,0 2 1 0 0,1 0 0 0 0,48 4 0 0 0,526 45-203 0 0,-281-16 323 0 0,-305-30 66 0 0,-21 0-165 0 0,0 0 0 0 0,0-1 0 0 0,0 1 1 0 0,0 0-1 0 0,0 0 0 0 0,0 0 1 0 0,0 0-1 0 0,0 0 0 0 0,0 0 1 0 0,0 0-1 0 0,0 0 0 0 0,0 0 1 0 0,0 0-1 0 0,0 0 0 0 0,0 0 1 0 0,0 0-1 0 0,0 0 0 0 0,0 0 1 0 0,0 0-1 0 0,0 0 0 0 0,0 0 1 0 0,-1 0-1 0 0,1 0 0 0 0,0 0 1 0 0,0 0-1 0 0,0 0 0 0 0,0 0 1 0 0,0 0-1 0 0,0-1 0 0 0,0 1 1 0 0,0 0-1 0 0,0 0 0 0 0,0 0 1 0 0,0 0-1 0 0,0 0 0 0 0,1 0 1 0 0,-1 0-1 0 0,0 0 0 0 0,0 0 1 0 0,0 0-1 0 0,0 0 0 0 0,0 0 0 0 0,0 0 1 0 0,0 0-1 0 0,0 0 0 0 0,0 0 1 0 0,0 0-1 0 0,0 0 0 0 0,0 0 1 0 0,0 0-1 0 0,0 0 0 0 0,0 0 1 0 0,0 0-1 0 0,0-1 0 0 0,0 1 1 0 0,0 0-1 0 0,0 0 0 0 0,0 0 1 0 0,0 0-1 0 0,-13-3 86 0 0,-225-35-3717 0 0,222 37 2588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2.703"/>
    </inkml:context>
    <inkml:brush xml:id="br0">
      <inkml:brushProperty name="width" value="0.1" units="cm"/>
      <inkml:brushProperty name="height" value="0.1" units="cm"/>
    </inkml:brush>
  </inkml:definitions>
  <inkml:trace contextRef="#ctx0" brushRef="#br0">13 44 5208 0 0,'-13'-6'242'0'0,"82"6"755"0"0,78-11 0 0 0,31-2-675 0 0,1376-1 1133 0 0,-877 23-1694 0 0,-664-11-542 0 0,-9 0 193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4.830"/>
    </inkml:context>
    <inkml:brush xml:id="br0">
      <inkml:brushProperty name="width" value="0.1" units="cm"/>
      <inkml:brushProperty name="height" value="0.1" units="cm"/>
    </inkml:brush>
  </inkml:definitions>
  <inkml:trace contextRef="#ctx0" brushRef="#br0">1 17 10013 0 0,'0'0'91'0'0,"1"0"0"0"0,-1 0 0 0 0,1 0-1 0 0,-1 0 1 0 0,1 0 0 0 0,-1-1 0 0 0,1 1 0 0 0,-1 0 0 0 0,1 0 0 0 0,-1-1 0 0 0,0 1 0 0 0,1 0-1 0 0,-1-1 1 0 0,1 1 0 0 0,-1 0 0 0 0,0-1 0 0 0,1 1 0 0 0,-1-1 0 0 0,0 1 0 0 0,1 0 0 0 0,-1-1-1 0 0,0 1 1 0 0,0-1 0 0 0,1 1 0 0 0,-1-1 0 0 0,0 1 0 0 0,0-1 0 0 0,-1-7 3333 0 0,7 26-3787 0 0,0 4 443 0 0,0 0 1 0 0,-1 0-1 0 0,3 34 1 0 0,-4-24-14 0 0,0 10-405 0 0,-1 0 0 0 0,-2 0 0 0 0,-7 61 0 0 0,-4-61-1424 0 0,4-23 434 0 0,3-3-77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5.187"/>
    </inkml:context>
    <inkml:brush xml:id="br0">
      <inkml:brushProperty name="width" value="0.1" units="cm"/>
      <inkml:brushProperty name="height" value="0.1" units="cm"/>
    </inkml:brush>
  </inkml:definitions>
  <inkml:trace contextRef="#ctx0" brushRef="#br0">84 7 8561 0 0,'0'1'8'0'0,"1"-1"0"0"0,-1 0 0 0 0,0 1 1 0 0,0-1-1 0 0,1 1 0 0 0,-1-1 0 0 0,0 0 1 0 0,0 0-1 0 0,1 1 0 0 0,-1-1 0 0 0,0 0 1 0 0,1 0-1 0 0,-1 1 0 0 0,0-1 0 0 0,1 0 0 0 0,-1 0 1 0 0,0 0-1 0 0,1 1 0 0 0,-1-1 0 0 0,1 0 1 0 0,-1 0-1 0 0,0 0 0 0 0,1 0 0 0 0,-1 0 1 0 0,1 0-1 0 0,-1 0 0 0 0,0 0 0 0 0,1 0 0 0 0,-1 0 1 0 0,1 0-1 0 0,-1 0 0 0 0,0 0 0 0 0,1 0 1 0 0,-1-1-1 0 0,1 1 0 0 0,-1 0 0 0 0,0 0 0 0 0,1 0 1 0 0,-1 0-1 0 0,0-1 0 0 0,1 1 0 0 0,-1 0 1 0 0,0 0-1 0 0,1-1 0 0 0,-1 1 0 0 0,0 0 1 0 0,0-1-1 0 0,1 1 0 0 0,-1 0 0 0 0,0-1 0 0 0,0 1 1 0 0,0 0-1 0 0,0-1 0 0 0,1 1 0 0 0,-1-1 1 0 0,0 1-1 0 0,0 0 0 0 0,0-1 0 0 0,0 1 1 0 0,0-1-1 0 0,0 1 0 0 0,0 0 0 0 0,0-1 0 0 0,0 1 1 0 0,0-1-1 0 0,0 1 0 0 0,0 0 0 0 0,0-1 1 0 0,-1 0-1 0 0,20 26 246 0 0,-1 1 1 0 0,-1 0-1 0 0,-2 2 1 0 0,-1-1-1 0 0,-1 2 1 0 0,-1 0-1 0 0,-2 0 1 0 0,-1 1-1 0 0,-1 0 1 0 0,5 38-1 0 0,-12-50-169 0 0,1 0 0 0 0,-2 0 0 0 0,-1 0-1 0 0,0 1 1 0 0,-1-1 0 0 0,-1 0 0 0 0,-9 31-1 0 0,7-35-139 0 0,0 0 0 0 0,-1 0-1 0 0,-1-1 1 0 0,0 0-1 0 0,-1-1 1 0 0,0 1 0 0 0,-1-1-1 0 0,0-1 1 0 0,-1 0-1 0 0,-12 11 1 0 0,-2-1-725 0 0,-2 0 0 0 0,-28 17-1 0 0,22-18-530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5.743"/>
    </inkml:context>
    <inkml:brush xml:id="br0">
      <inkml:brushProperty name="width" value="0.1" units="cm"/>
      <inkml:brushProperty name="height" value="0.1" units="cm"/>
    </inkml:brush>
  </inkml:definitions>
  <inkml:trace contextRef="#ctx0" brushRef="#br0">123 561 7709 0 0,'-21'-9'1861'0'0,"20"10"-1820"0"0,0-1 0 0 0,0 1 1 0 0,0 0-1 0 0,0-1 0 0 0,0 1 0 0 0,0 0 1 0 0,0 0-1 0 0,0-1 0 0 0,1 1 1 0 0,-1 0-1 0 0,0 0 0 0 0,0 0 1 0 0,1 0-1 0 0,-1 0 0 0 0,1 0 1 0 0,-1 0-1 0 0,1 0 0 0 0,0 0 1 0 0,-1 0-1 0 0,1 1 0 0 0,0-1 1 0 0,-1 2-1 0 0,-1 32-9 0 0,2-17 104 0 0,-2 24-3 0 0,1 0 0 0 0,6 43 0 0 0,-1-42-143 0 0,-5 84 1 0 0,1-120 11 0 0,0-6 1 0 0,0 0 1 0 0,0-1-1 0 0,0 1 1 0 0,0 0-1 0 0,0 0 1 0 0,0 0-1 0 0,0-1 1 0 0,0 1-1 0 0,0 0 1 0 0,0 0 0 0 0,0-1-1 0 0,0 1 1 0 0,-1 0-1 0 0,1 0 1 0 0,0-1-1 0 0,-1 1 1 0 0,1 0-1 0 0,-1-1 1 0 0,0 2-1 0 0,1-4 4 0 0,0-1-1 0 0,0 1 1 0 0,0 0-1 0 0,0-1 1 0 0,0 1-1 0 0,-1-1 1 0 0,1 1-1 0 0,-2-4 1 0 0,1 0-6 0 0,-29-149-525 0 0,-5-44 141 0 0,26 127 408 0 0,3-107 0 0 0,7 151 24 0 0,1 1 1 0 0,1 0-1 0 0,2-1 1 0 0,0 2-1 0 0,2-1 1 0 0,1 1-1 0 0,13-29 1 0 0,-18 48-11 0 0,1 0 1 0 0,1-1-1 0 0,-1 1 1 0 0,1 1-1 0 0,0-1 1 0 0,1 1-1 0 0,0 0 1 0 0,0 0-1 0 0,0 1 1 0 0,1-1-1 0 0,-1 1 0 0 0,1 1 1 0 0,1-1-1 0 0,-1 1 1 0 0,0 1-1 0 0,1-1 1 0 0,0 1-1 0 0,0 1 1 0 0,12-3-1 0 0,-13 3-1 0 0,0 1 0 0 0,0 1 1 0 0,0-1-1 0 0,0 1 0 0 0,0 0 0 0 0,0 1 1 0 0,0 0-1 0 0,0 0 0 0 0,0 0 0 0 0,-1 1 0 0 0,1 0 1 0 0,0 0-1 0 0,-1 1 0 0 0,1 0 0 0 0,-1 0 0 0 0,0 0 1 0 0,0 1-1 0 0,0 0 0 0 0,0 0 0 0 0,-1 0 0 0 0,0 1 1 0 0,0 0-1 0 0,8 9 0 0 0,-5-2 9 0 0,1 1-1 0 0,-2 0 0 0 0,0 0 1 0 0,0 1-1 0 0,-1 0 0 0 0,-1 0 1 0 0,-1 0-1 0 0,0 1 1 0 0,0 0-1 0 0,-2-1 0 0 0,1 1 1 0 0,-2 0-1 0 0,0 0 0 0 0,-2 25 1 0 0,-1-20-13 0 0,0 0-1 0 0,-1 0 1 0 0,-1-1 0 0 0,-1 1 0 0 0,-1-1 0 0 0,-1 0 0 0 0,0-1 0 0 0,-1 0 0 0 0,-1 0-1 0 0,-18 27 1 0 0,6-18-25 0 0,0-1 0 0 0,-2 0-1 0 0,-28 25 1 0 0,34-37-8 0 0,0-1-1 0 0,0 0 0 0 0,-1-1 1 0 0,-1-1-1 0 0,0 0 0 0 0,-21 7 1 0 0,39-17-8 0 0,0-1 0 0 0,0 1 0 0 0,0-1 0 0 0,-1 0 0 0 0,1 1 0 0 0,0-1 0 0 0,0 0 0 0 0,0 0 0 0 0,0 0 0 0 0,-1 0 1 0 0,1 0-1 0 0,0 0 0 0 0,0 0 0 0 0,0 0 0 0 0,-1 0 0 0 0,1 0 0 0 0,0-1 0 0 0,0 1 0 0 0,0-1 0 0 0,0 1 0 0 0,0-1 1 0 0,0 1-1 0 0,0-1 0 0 0,0 1 0 0 0,-2-2 0 0 0,3 1-4 0 0,-1 0 1 0 0,1 0 0 0 0,-1 0-1 0 0,1 0 1 0 0,0 1-1 0 0,-1-1 1 0 0,1 0-1 0 0,0 0 1 0 0,0 0-1 0 0,0 0 1 0 0,0 0 0 0 0,0 0-1 0 0,0 0 1 0 0,0 0-1 0 0,0 0 1 0 0,0 0-1 0 0,0 0 1 0 0,0 0-1 0 0,1 0 1 0 0,-1 0-1 0 0,0 0 1 0 0,1 1 0 0 0,-1-1-1 0 0,1 0 1 0 0,-1 0-1 0 0,1 0 1 0 0,-1 0-1 0 0,1 1 1 0 0,-1-1-1 0 0,1 0 1 0 0,1-1 0 0 0,0 0-1 0 0,1-1 1 0 0,-1 1 0 0 0,1 0-1 0 0,-1 0 1 0 0,1 0 0 0 0,0 0 0 0 0,-1 0-1 0 0,1 0 1 0 0,0 1 0 0 0,0-1 0 0 0,1 1-1 0 0,-1 0 1 0 0,0 0 0 0 0,0 0 0 0 0,1 0-1 0 0,5 0 1 0 0,-4 1 21 0 0,1 0 0 0 0,-1 1 0 0 0,1-1 0 0 0,-1 1 0 0 0,0 0 0 0 0,1 1 0 0 0,-1-1 0 0 0,0 1 0 0 0,8 4 0 0 0,-2 0 34 0 0,-1 0-1 0 0,0 0 1 0 0,-1 1 0 0 0,0 1-1 0 0,0-1 1 0 0,0 1-1 0 0,-1 1 1 0 0,0-1-1 0 0,8 13 1 0 0,-5-5-55 0 0,-6-11-133 0 0,-1 1-1 0 0,0 0 1 0 0,-1 0 0 0 0,1 0-1 0 0,3 9 1 0 0,-7-14-362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6.101"/>
    </inkml:context>
    <inkml:brush xml:id="br0">
      <inkml:brushProperty name="width" value="0.1" units="cm"/>
      <inkml:brushProperty name="height" value="0.1" units="cm"/>
    </inkml:brush>
  </inkml:definitions>
  <inkml:trace contextRef="#ctx0" brushRef="#br0">1 340 8201 0 0,'0'0'1389'0'0,"1"-10"-815"0"0,5-31 23 0 0,-4 31 1848 0 0,0 7-2322 0 0,10-13-5 0 0,-9 13 353 0 0,4 5-409 0 0,16 9-36 0 0,-3-3-19 0 0,-1 0 0 0 0,26 6 0 0 0,-36-12-13 0 0,0 0 1 0 0,1-1-1 0 0,-1 0 0 0 0,1-1 0 0 0,-1 0 1 0 0,0 0-1 0 0,1-1 0 0 0,-1-1 0 0 0,0 1 0 0 0,1-1 1 0 0,-1-1-1 0 0,0 0 0 0 0,0 0 0 0 0,-1-1 0 0 0,1 0 1 0 0,-1 0-1 0 0,0-1 0 0 0,14-10 0 0 0,-22 11-18 0 0,-5-18 0 0 0,-23-83 3 0 0,26 97 20 0 0,-1 0 0 0 0,0 0 0 0 0,0 0 0 0 0,-6-8 0 0 0,-9-4-15 0 0,5 9-2 0 0,11 8 18 0 0,-6-4-12 0 0,0-1 0 0 0,0 1 0 0 0,-11-7 0 0 0,18 13 5 0 0,0 0 1 0 0,-1 0-1 0 0,1 0 1 0 0,-1 0 0 0 0,1 1-1 0 0,-1-1 1 0 0,1 0-1 0 0,-1 1 1 0 0,0-1-1 0 0,1 1 1 0 0,-1-1-1 0 0,0 1 1 0 0,0 0-1 0 0,1 0 1 0 0,-1 0-1 0 0,0 0 1 0 0,1 0 0 0 0,-1 0-1 0 0,0 0 1 0 0,1 1-1 0 0,-1-1 1 0 0,0 1-1 0 0,1-1 1 0 0,-1 1-1 0 0,0-1 1 0 0,1 1-1 0 0,-2 1 1 0 0,1-1 37 0 0,-3 32 87 0 0,-13 102-46 0 0,15-120-49 0 0,2 0 0 0 0,-1 0 0 0 0,2 0 0 0 0,0 0 0 0 0,1 0 0 0 0,0 0 0 0 0,5 21 0 0 0,0-8-3 0 0,-5-22-26 0 0,1 0-1 0 0,-1 0 1 0 0,1 0 0 0 0,0 0 0 0 0,1 0 0 0 0,-1 0 0 0 0,1-1 0 0 0,0 1 0 0 0,1-1 0 0 0,6 8 0 0 0,-7-10-140 0 0,-1-1 0 0 0,1 1 0 0 0,-1-1 1 0 0,1 0-1 0 0,0 0 0 0 0,0 0 1 0 0,-1-1-1 0 0,2 1 0 0 0,-1-1 1 0 0,0 1-1 0 0,0-1 0 0 0,0 0 1 0 0,1 0-1 0 0,-1-1 0 0 0,0 1 0 0 0,1-1 1 0 0,-1 1-1 0 0,0-1 0 0 0,1 0 1 0 0,-1 0-1 0 0,6-1 0 0 0,-1-1-444 0 0,0 0-1 0 0,0 0 0 0 0,12-6 0 0 0,2-1-713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6.488"/>
    </inkml:context>
    <inkml:brush xml:id="br0">
      <inkml:brushProperty name="width" value="0.1" units="cm"/>
      <inkml:brushProperty name="height" value="0.1" units="cm"/>
    </inkml:brush>
  </inkml:definitions>
  <inkml:trace contextRef="#ctx0" brushRef="#br0">229 53 8529 0 0,'-3'-7'4755'0'0,"-4"-1"-4570"0"0,2 4-160 0 0,0 0 0 0 0,0 0-1 0 0,0 0 1 0 0,-1 0 0 0 0,1 1-1 0 0,-1 0 1 0 0,0 0 0 0 0,-11-3 0 0 0,13 5-34 0 0,1 1 1 0 0,-1-1 0 0 0,1 1-1 0 0,0 0 1 0 0,-1 0 0 0 0,1 0 0 0 0,-1 1-1 0 0,1-1 1 0 0,0 1 0 0 0,-1 0 0 0 0,1 0-1 0 0,0 0 1 0 0,0 0 0 0 0,-1 0 0 0 0,1 1-1 0 0,0-1 1 0 0,0 1 0 0 0,-4 3 0 0 0,-1 2 12 0 0,0 0 0 0 0,1 0 0 0 0,0 0 0 0 0,0 1 0 0 0,1 0 0 0 0,0 0 0 0 0,0 1 0 0 0,1-1 0 0 0,-7 16 0 0 0,9-16 4 0 0,-1 0 0 0 0,2 0 1 0 0,-1 0-1 0 0,1 1 0 0 0,0-1 0 0 0,0 1 0 0 0,1-1 0 0 0,1 1 0 0 0,-1 0 0 0 0,1 0 0 0 0,2 13 1 0 0,-2-20-14 0 0,0-1 0 0 0,0 1 1 0 0,1-1-1 0 0,-1 1 0 0 0,0-1 1 0 0,1 1-1 0 0,-1-1 0 0 0,1 1 1 0 0,-1-1-1 0 0,1 1 0 0 0,0-1 1 0 0,0 1-1 0 0,-1-1 0 0 0,1 0 1 0 0,0 0-1 0 0,0 1 0 0 0,0-1 1 0 0,0 0-1 0 0,1 0 0 0 0,-1 0 1 0 0,0 0-1 0 0,0 0 0 0 0,1 0 1 0 0,-1 0-1 0 0,1-1 0 0 0,-1 1 1 0 0,0 0-1 0 0,1-1 0 0 0,-1 1 1 0 0,1-1-1 0 0,0 0 0 0 0,-1 1 1 0 0,1-1-1 0 0,-1 0 0 0 0,1 0 1 0 0,-1 0-1 0 0,1 0 0 0 0,0 0 1 0 0,-1-1-1 0 0,1 1 0 0 0,-1 0 1 0 0,1-1-1 0 0,-1 1 0 0 0,3-1 1 0 0,2-2-88 0 0,1 0-1 0 0,0-1 1 0 0,-1 1 0 0 0,0-1 0 0 0,0 0 0 0 0,0 0 0 0 0,0-1-1 0 0,6-7 1 0 0,2-3 143 0 0,-1-2-1 0 0,0 0 1 0 0,-1-1-1 0 0,14-28 1 0 0,-26 46-44 0 0,0 0 0 0 0,0-1 0 0 0,0 1 0 0 0,0 0-1 0 0,0 0 1 0 0,1 0 0 0 0,-1 0 0 0 0,0 0 0 0 0,0-1 0 0 0,0 1 0 0 0,0 0 0 0 0,0 0 0 0 0,0 0 0 0 0,0 0 0 0 0,0 0 0 0 0,0 0 0 0 0,0 0 0 0 0,0-1 0 0 0,1 1-1 0 0,-1 0 1 0 0,0 0 0 0 0,0 0 0 0 0,0 0 0 0 0,0 0 0 0 0,0 0 0 0 0,0 0 0 0 0,1 0 0 0 0,-1 0 0 0 0,0 0 0 0 0,0 0 0 0 0,0 0 0 0 0,0 0 0 0 0,0 0-1 0 0,1 0 1 0 0,-1 0 0 0 0,0 0 0 0 0,0 0 0 0 0,0 0 0 0 0,0 0 0 0 0,0 0 0 0 0,0 0 0 0 0,1 0 0 0 0,-1 0 0 0 0,0 0 0 0 0,0 0 0 0 0,0 0 0 0 0,0 0 0 0 0,0 0-1 0 0,0 0 1 0 0,1 0 0 0 0,-1 0 0 0 0,0 1 0 0 0,0-1 0 0 0,0 0 0 0 0,0 0 0 0 0,0 0 0 0 0,0 0 0 0 0,0 0 0 0 0,0 0 0 0 0,0 0 0 0 0,1 1 0 0 0,-1-1-1 0 0,0 0 1 0 0,5 16 182 0 0,1 22-16 0 0,-6-37-153 0 0,2 13-37 0 0,13 85 369 0 0,-12-89-656 0 0,-1-1-1 0 0,1 0 1 0 0,1 1 0 0 0,0-1 0 0 0,0 0-1 0 0,1-1 1 0 0,11 16 0 0 0,-16-24 246 0 0,0 1-1 0 0,1-1 1 0 0,-1 1 0 0 0,0-1 0 0 0,1 0 0 0 0,-1 1-1 0 0,1-1 1 0 0,-1 0 0 0 0,0 0 0 0 0,1 1 0 0 0,-1-1 0 0 0,1 0-1 0 0,-1 0 1 0 0,1 0 0 0 0,-1 1 0 0 0,1-1 0 0 0,-1 0-1 0 0,1 0 1 0 0,-1 0 0 0 0,1 0 0 0 0,-1 0 0 0 0,1 0 0 0 0,-1 0-1 0 0,1 0 1 0 0,0 0 0 0 0,-1 0 0 0 0,1-1 0 0 0,2 1-218 0 0,7-1-858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6.875"/>
    </inkml:context>
    <inkml:brush xml:id="br0">
      <inkml:brushProperty name="width" value="0.1" units="cm"/>
      <inkml:brushProperty name="height" value="0.1" units="cm"/>
    </inkml:brush>
  </inkml:definitions>
  <inkml:trace contextRef="#ctx0" brushRef="#br0">145 601 8365 0 0,'5'-34'1769'0'0,"-5"32"-1519"0"0,1-1 0 0 0,-1 1-1 0 0,0-1 1 0 0,1 1 0 0 0,-1-1-1 0 0,-1 1 1 0 0,1-1 0 0 0,0 0-1 0 0,0 1 1 0 0,-2-4 0 0 0,2 5-223 0 0,0 0 0 0 0,0 1 0 0 0,0-1 0 0 0,-1 0 0 0 0,1 1 0 0 0,0-1 0 0 0,0 1-1 0 0,-1-1 1 0 0,1 1 0 0 0,0-1 0 0 0,-1 1 0 0 0,1-1 0 0 0,0 1 0 0 0,-1-1 0 0 0,1 1 0 0 0,-1-1 0 0 0,1 1 0 0 0,-1-1 0 0 0,1 1 0 0 0,-1 0 0 0 0,1-1 0 0 0,-1 1 0 0 0,1 0 0 0 0,-1 0 0 0 0,1-1 0 0 0,-1 1-1 0 0,0 0 1 0 0,1 0 0 0 0,-1 0 0 0 0,0 0 0 0 0,1 0 0 0 0,-1-1 0 0 0,1 1 0 0 0,-1 1 0 0 0,0-1 0 0 0,1 0 0 0 0,-1 0 0 0 0,0 0 0 0 0,1 0 0 0 0,-1 0 0 0 0,1 0 0 0 0,-1 1 0 0 0,0-1 0 0 0,1 0 0 0 0,-1 0-1 0 0,1 1 1 0 0,-1-1 0 0 0,0 1 0 0 0,-9 6-24 0 0,0 0-1 0 0,0 1 0 0 0,0 0 1 0 0,1 0-1 0 0,1 1 0 0 0,-1 1 0 0 0,2-1 1 0 0,-1 1-1 0 0,1 0 0 0 0,-7 15 1 0 0,10-18 5 0 0,1 1 0 0 0,0-1 0 0 0,0 1 0 0 0,0 0 1 0 0,1-1-1 0 0,1 1 0 0 0,-1 0 0 0 0,1 0 0 0 0,1 1 1 0 0,-1-1-1 0 0,2 0 0 0 0,-1 0 0 0 0,1 0 0 0 0,0 0 1 0 0,0 0-1 0 0,5 12 0 0 0,-5-18-2 0 0,0 1 0 0 0,0-1 0 0 0,0 1 0 0 0,0-1 0 0 0,1 0 0 0 0,0 0 0 0 0,-1 0 0 0 0,1 0 0 0 0,0 0-1 0 0,0 0 1 0 0,0 0 0 0 0,0 0 0 0 0,0-1 0 0 0,0 1 0 0 0,0-1 0 0 0,1 0 0 0 0,-1 0 0 0 0,0 1 0 0 0,1-2 0 0 0,-1 1 0 0 0,1 0 0 0 0,-1 0 0 0 0,1-1 0 0 0,0 1 0 0 0,-1-1 0 0 0,1 0 0 0 0,-1 0 0 0 0,1 0-1 0 0,0 0 1 0 0,-1 0 0 0 0,1-1 0 0 0,3 0 0 0 0,2 0-56 0 0,-1-1-1 0 0,1 0 0 0 0,0-1 0 0 0,-1 1 1 0 0,0-1-1 0 0,1-1 0 0 0,-1 0 1 0 0,-1 0-1 0 0,12-8 0 0 0,-7 2-147 0 0,0 0-1 0 0,0-1 0 0 0,-1-1 0 0 0,0 0 1 0 0,-1 0-1 0 0,-1-1 0 0 0,0 0 1 0 0,0 0-1 0 0,7-19 0 0 0,-8 12 59 0 0,-1 0-1 0 0,0-1 0 0 0,-1 0 1 0 0,-2 0-1 0 0,0 0 1 0 0,0-27-1 0 0,-6-68 469 0 0,-5 1 0 0 0,-25-128-1 0 0,47 388 147 0 0,-5-35-188 0 0,1-25-69 0 0,27 281 246 0 0,-36-287-1902 0 0,-2-48 220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8.632"/>
    </inkml:context>
    <inkml:brush xml:id="br0">
      <inkml:brushProperty name="width" value="0.1" units="cm"/>
      <inkml:brushProperty name="height" value="0.1" units="cm"/>
    </inkml:brush>
  </inkml:definitions>
  <inkml:trace contextRef="#ctx0" brushRef="#br0">10 25 7805 0 0,'-1'0'15'0'0,"1"0"0"0"0,-1 0 0 0 0,1 0 0 0 0,0 0 0 0 0,-1-1 0 0 0,1 1 1 0 0,0 0-1 0 0,0 0 0 0 0,-1-1 0 0 0,1 1 0 0 0,0 0 0 0 0,0 0 0 0 0,-1-1 0 0 0,1 1 1 0 0,0 0-1 0 0,0-1 0 0 0,-1 1 0 0 0,1 0 0 0 0,0-1 0 0 0,0 1 0 0 0,0 0 0 0 0,0-1 0 0 0,0 1 1 0 0,0-1-1 0 0,0 1 0 0 0,0 0 0 0 0,0-1 0 0 0,0 1 0 0 0,0-1 0 0 0,0 1 0 0 0,0 0 1 0 0,0-1-1 0 0,0 1 0 0 0,0 0 0 0 0,0-1 0 0 0,0 1 0 0 0,0 0 0 0 0,0-1 0 0 0,1 1 1 0 0,-1 0-1 0 0,0-1 0 0 0,3-10 4854 0 0,-6 19-3897 0 0,-2 16-654 0 0,10 89 196 0 0,5-1 1 0 0,41 192 0 0 0,-37-253-1086 0 0,-8-34-507 0 0,-2-1-1 0 0,4 23 0 0 0,-6-30-189 0 0,0-3-103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8.975"/>
    </inkml:context>
    <inkml:brush xml:id="br0">
      <inkml:brushProperty name="width" value="0.1" units="cm"/>
      <inkml:brushProperty name="height" value="0.1" units="cm"/>
    </inkml:brush>
  </inkml:definitions>
  <inkml:trace contextRef="#ctx0" brushRef="#br0">84 47 8893 0 0,'-26'-15'-93'0'0,"21"11"219"0"0,0 1 0 0 0,-1-1 0 0 0,1 2 0 0 0,-1-1 0 0 0,0 0 0 0 0,0 1 0 0 0,0 0 0 0 0,-7-1 0 0 0,250 12 2541 0 0,8-18-3598 0 0,-182 6 349 0 0,-12 0-1045 0 0,-32 4 539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9.330"/>
    </inkml:context>
    <inkml:brush xml:id="br0">
      <inkml:brushProperty name="width" value="0.1" units="cm"/>
      <inkml:brushProperty name="height" value="0.1" units="cm"/>
    </inkml:brush>
  </inkml:definitions>
  <inkml:trace contextRef="#ctx0" brushRef="#br0">1 0 6565 0 0,'0'0'918'0'0,"7"2"-578"0"0,23 7 64 0 0,-22-6 2201 0 0,-3-4-2242 0 0,0-1-208 0 0,-3 1 4 0 0,0 1 0 0 0,0-1 0 0 0,0 1 0 0 0,-1 0 0 0 0,1-1 0 0 0,0 1 0 0 0,0 0 0 0 0,0 0 0 0 0,3 0 1 0 0,9 13 28 0 0,44 39-27 0 0,-44-39-18 0 0,-1 4-9 0 0,-8-10-117 0 0,22 28 81 0 0,35 63 1 0 0,1 31 23 0 0,-63-128-120 0 0,1 0 0 0 0,0 0 0 0 0,-1 0 0 0 0,1 0 0 0 0,0 0 0 0 0,-1 1 0 0 0,1-1 0 0 0,-1 0 0 0 0,0 0-1 0 0,1 1 1 0 0,-1-1 0 0 0,0 0 0 0 0,0 1 0 0 0,0-1 0 0 0,0 0 0 0 0,0 1 0 0 0,0-1 0 0 0,0 0 0 0 0,-1 0 0 0 0,1 1-1 0 0,0-1 1 0 0,-1 2 0 0 0,0-3-1 0 0,0 0 0 0 0,-1-1 0 0 0,1 1-1 0 0,0 0 1 0 0,0 0 0 0 0,0 0 0 0 0,0-1-1 0 0,0 1 1 0 0,0 0 0 0 0,0-1 0 0 0,0 1-1 0 0,0-1 1 0 0,0 0 0 0 0,0 1-1 0 0,0-1 1 0 0,1 0 0 0 0,-1 1 0 0 0,0-1-1 0 0,0 0 1 0 0,1 0 0 0 0,-1 0 0 0 0,0 0-1 0 0,1 1 1 0 0,-2-3 0 0 0,-4-5 2 0 0,0-1 0 0 0,0 0 1 0 0,1 0-1 0 0,0 0 0 0 0,1 0 0 0 0,0-1 0 0 0,0 0 0 0 0,1 0 1 0 0,0 0-1 0 0,1 0 0 0 0,0 0 0 0 0,1 0 0 0 0,-1-20 1 0 0,3 16-2 0 0,-1-1 0 0 0,2 0 0 0 0,0 1 0 0 0,0 0 0 0 0,2-1 0 0 0,0 1 1 0 0,0 0-1 0 0,1 1 0 0 0,10-18 0 0 0,-12 25-3 0 0,0 0 0 0 0,1 1 0 0 0,0 0 0 0 0,0 0 0 0 0,0 0 0 0 0,1 0 0 0 0,-1 1 0 0 0,7-5 0 0 0,-10 8-2 0 0,0 0-1 0 0,1 0 1 0 0,-1 0 0 0 0,0 0-1 0 0,1 0 1 0 0,-1 1 0 0 0,1-1 0 0 0,0 0-1 0 0,-1 1 1 0 0,1-1 0 0 0,-1 1-1 0 0,1 0 1 0 0,0-1 0 0 0,-1 1 0 0 0,1 0-1 0 0,0 0 1 0 0,-1 0 0 0 0,1 0-1 0 0,-1 0 1 0 0,1 1 0 0 0,0-1 0 0 0,-1 0-1 0 0,1 1 1 0 0,0-1 0 0 0,-1 1-1 0 0,1 0 1 0 0,-1 0 0 0 0,0-1 0 0 0,1 1-1 0 0,-1 0 1 0 0,1 0 0 0 0,-1 0-1 0 0,0 0 1 0 0,0 0 0 0 0,0 1 0 0 0,2 0-1 0 0,0 3-161 0 0,0 0 0 0 0,-1 0 0 0 0,1 0 0 0 0,-1 0 0 0 0,0 0-1 0 0,-1 0 1 0 0,1 1 0 0 0,-1-1 0 0 0,0 1 0 0 0,0-1 0 0 0,-1 1 0 0 0,1-1-1 0 0,-2 9 1 0 0,2-4-282 0 0,1 10-726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3:43.230"/>
    </inkml:context>
    <inkml:brush xml:id="br0">
      <inkml:brushProperty name="width" value="0.1" units="cm"/>
      <inkml:brushProperty name="height" value="0.1" units="cm"/>
    </inkml:brush>
  </inkml:definitions>
  <inkml:trace contextRef="#ctx0" brushRef="#br0">47 28 6501 0 0,'-13'-12'71'0'0,"-2"-1"328"0"0,14 12-365 0 0,1 1 0 0 0,-1 0 0 0 0,0-1 0 0 0,1 1 1 0 0,-1 0-1 0 0,0 0 0 0 0,0 0 0 0 0,1 0 0 0 0,-1 0 0 0 0,0 0 0 0 0,0 0 0 0 0,1 0 1 0 0,-1 0-1 0 0,0 0 0 0 0,0 0 0 0 0,1 0 0 0 0,-1 1 0 0 0,0-1 0 0 0,0 0 1 0 0,1 1-1 0 0,-1-1 0 0 0,0 0 0 0 0,0 1 0 0 0,1 0-19 0 0,0-1 0 0 0,0 0 0 0 0,0 1 0 0 0,0-1 1 0 0,-1 0-1 0 0,1 1 0 0 0,0-1 0 0 0,0 0 0 0 0,0 0 0 0 0,1 1 0 0 0,-1-1 0 0 0,0 0 0 0 0,0 1 0 0 0,0-1 1 0 0,0 0-1 0 0,0 1 0 0 0,0-1 0 0 0,0 0 0 0 0,0 1 0 0 0,1-1 0 0 0,-1 0 0 0 0,0 0 0 0 0,0 1 1 0 0,0-1-1 0 0,1 0 0 0 0,-1 0 0 0 0,0 1 0 0 0,0-1 0 0 0,0 0 0 0 0,1 0 0 0 0,-1 0 0 0 0,0 0 0 0 0,1 1 1 0 0,10 9 89 0 0,-10-9-48 0 0,38 29 408 0 0,81 47 0 0 0,-88-59-437 0 0,0 2-1 0 0,-1 1 1 0 0,-2 1-1 0 0,46 44 1 0 0,-73-64-9 0 0,0 0 0 0 0,0 0 0 0 0,0 0 0 0 0,-1 0 0 0 0,1 0 0 0 0,-1 0 0 0 0,1 1 0 0 0,-1-1 0 0 0,0 0 0 0 0,0 1 0 0 0,0-1 1 0 0,0 1-1 0 0,-1-1 0 0 0,1 1 0 0 0,-1-1 0 0 0,1 1 0 0 0,-1 0 0 0 0,0-1 0 0 0,0 1 0 0 0,0 0 0 0 0,0-1 0 0 0,0 1 0 0 0,-1 0 1 0 0,0 2-1 0 0,-1 0 21 0 0,-1-1 1 0 0,1 0 0 0 0,-1 1-1 0 0,0-1 1 0 0,0 0-1 0 0,0 0 1 0 0,-1 0 0 0 0,1-1-1 0 0,-1 1 1 0 0,0-1 0 0 0,-6 4-1 0 0,-88 56 122 0 0,-10 7-1750 0 0,84-51 641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39.668"/>
    </inkml:context>
    <inkml:brush xml:id="br0">
      <inkml:brushProperty name="width" value="0.1" units="cm"/>
      <inkml:brushProperty name="height" value="0.1" units="cm"/>
    </inkml:brush>
  </inkml:definitions>
  <inkml:trace contextRef="#ctx0" brushRef="#br0">1 6 10153 0 0,'0'0'653'0'0,"9"-1"-96"0"0,40-3 5167 0 0,-46 7-5175 0 0,10 10-112 0 0,-10-9 180 0 0,-8 21-947 0 0,-19 78-410 0 0,22-94 443 0 0,0-1 0 0 0,-1 0 0 0 0,-6 14-1 0 0,9-22 281 0 0,-15 30-1680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40.538"/>
    </inkml:context>
    <inkml:brush xml:id="br0">
      <inkml:brushProperty name="width" value="0.1" units="cm"/>
      <inkml:brushProperty name="height" value="0.1" units="cm"/>
    </inkml:brush>
  </inkml:definitions>
  <inkml:trace contextRef="#ctx0" brushRef="#br0">12 371 8165 0 0,'0'-1'23'0'0,"0"1"1"0"0,0 0-1 0 0,0-1 0 0 0,0 1 1 0 0,0 0-1 0 0,0-1 1 0 0,0 1-1 0 0,0 0 0 0 0,0-1 1 0 0,0 1-1 0 0,0 0 1 0 0,0-1-1 0 0,0 1 1 0 0,0 0-1 0 0,-1-1 0 0 0,1 1 1 0 0,0 0-1 0 0,0-1 1 0 0,0 1-1 0 0,-1 0 0 0 0,1-1 1 0 0,0 1-1 0 0,0 0 1 0 0,-1 0-1 0 0,1-1 1 0 0,0 1-1 0 0,0 0 0 0 0,-1 0 1 0 0,1 0-1 0 0,0-1 1 0 0,-1 1-1 0 0,1 0 0 0 0,0 0 1 0 0,-1 0-1 0 0,1 0 1 0 0,0 0-1 0 0,-1 0 0 0 0,1 0 1 0 0,0 0-1 0 0,-1 0 1 0 0,1 0-1 0 0,-1 0 1 0 0,1 0-1 0 0,0 0 0 0 0,-1 0 1 0 0,1 0-1 0 0,0 0 1 0 0,-1 0-1 0 0,1 0 0 0 0,-1 0 1 0 0,13 32 821 0 0,48 147 898 0 0,-50-150-1650 0 0,2-1 0 0 0,1-1 0 0 0,2 0 0 0 0,0-1 0 0 0,23 29-1 0 0,-69-143-68 0 0,17 47-91 0 0,1-1 0 0 0,2 0 0 0 0,3-1 0 0 0,1 0 0 0 0,-3-78 0 0 0,10 109 47 0 0,2-133-180 0 0,0 130 189 0 0,0 0 0 0 0,1 0 1 0 0,0 0-1 0 0,1 1 0 0 0,1 0 1 0 0,0 0-1 0 0,12-22 0 0 0,-14 32 7 0 0,0 0 0 0 0,0 1-1 0 0,0-1 1 0 0,0 1 0 0 0,1-1-1 0 0,-1 1 1 0 0,1 0 0 0 0,0 1-1 0 0,0-1 1 0 0,0 1 0 0 0,0-1-1 0 0,1 1 1 0 0,-1 1 0 0 0,0-1-1 0 0,1 1 1 0 0,0-1 0 0 0,-1 1-1 0 0,1 0 1 0 0,0 1 0 0 0,-1-1-1 0 0,1 1 1 0 0,7 0 0 0 0,-4 0-4 0 0,0 1 0 0 0,0 0 0 0 0,0 0-1 0 0,1 1 1 0 0,-1 0 0 0 0,-1 0 0 0 0,1 1 0 0 0,0-1 0 0 0,-1 2 0 0 0,1-1 0 0 0,-1 1 0 0 0,8 6 0 0 0,-9-5 5 0 0,0 0 1 0 0,-1 0 0 0 0,0 0 0 0 0,0 1 0 0 0,0-1-1 0 0,-1 1 1 0 0,0 0 0 0 0,0 0 0 0 0,-1 1-1 0 0,1-1 1 0 0,-1 1 0 0 0,-1 0 0 0 0,1 0-1 0 0,-1 0 1 0 0,-1 0 0 0 0,1 0 0 0 0,-1 0 0 0 0,0 1-1 0 0,-1-1 1 0 0,1 0 0 0 0,-2 1 0 0 0,1-1-1 0 0,-1 0 1 0 0,0 1 0 0 0,-3 10 0 0 0,-1-1-2 0 0,-1-1 1 0 0,0 1 0 0 0,-1-1-1 0 0,0-1 1 0 0,-2 1 0 0 0,0-2-1 0 0,0 1 1 0 0,-2-1 0 0 0,-20 22-1 0 0,-33 23 36 0 0,35-34-30 0 0,21-14 42 0 0,16-6-16 0 0,24-8-6 0 0,-21 2-21 0 0,11 0 20 0 0,0 1 0 0 0,0 2 1 0 0,0 0-1 0 0,-1 1 0 0 0,24 6 0 0 0,-34-6 23 0 0,1 1 1 0 0,-1 1-1 0 0,1-1 0 0 0,-1 1 1 0 0,-1 1-1 0 0,1 0 0 0 0,-1 1 0 0 0,0 0 1 0 0,0 1-1 0 0,14 14 0 0 0,-21-19-27 0 0,-1-1 0 0 0,1 1 0 0 0,-1 1 0 0 0,0-1 0 0 0,0 0-1 0 0,0 0 1 0 0,0 1 0 0 0,0-1 0 0 0,-1 1 0 0 0,0 0 0 0 0,1-1 0 0 0,-1 1 0 0 0,-1 0-1 0 0,1 0 1 0 0,-1 0 0 0 0,1 0 0 0 0,-1 0 0 0 0,0-1 0 0 0,0 1 0 0 0,-1 0 0 0 0,1 0-1 0 0,-2 6 1 0 0,0-4 29 0 0,-1 0-1 0 0,1-1 0 0 0,-1 1 0 0 0,0-1 0 0 0,-1 1 1 0 0,1-1-1 0 0,-1 0 0 0 0,0 0 0 0 0,0-1 1 0 0,0 1-1 0 0,-1-1 0 0 0,1 0 0 0 0,-9 5 1 0 0,2-2-4 0 0,0 0 1 0 0,-1-1 0 0 0,0-1-1 0 0,0 0 1 0 0,0 0 0 0 0,-1-2-1 0 0,1 1 1 0 0,-18 1-1 0 0,22-3-108 0 0,1-1 0 0 0,-1-1-1 0 0,1 1 1 0 0,-1-1 0 0 0,0-1-1 0 0,1 1 1 0 0,-1-1-1 0 0,1-1 1 0 0,-1 1 0 0 0,1-1-1 0 0,0-1 1 0 0,0 1 0 0 0,0-1-1 0 0,0 0 1 0 0,-10-7-1 0 0,-3-11-1177 0 0,19 20 1151 0 0,0 1-1 0 0,1-1 1 0 0,-1 0 0 0 0,1 0-1 0 0,-1 0 1 0 0,1 0-1 0 0,0 0 1 0 0,-1-1 0 0 0,1 1-1 0 0,0 0 1 0 0,0 0-1 0 0,0 0 1 0 0,0 0 0 0 0,0 0-1 0 0,0 0 1 0 0,0 0 0 0 0,0 0-1 0 0,0 0 1 0 0,0 0-1 0 0,1-1 1 0 0,-1 1 0 0 0,0 0-1 0 0,1 0 1 0 0,0-1-1 0 0,8-10-1084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40.883"/>
    </inkml:context>
    <inkml:brush xml:id="br0">
      <inkml:brushProperty name="width" value="0.1" units="cm"/>
      <inkml:brushProperty name="height" value="0.1" units="cm"/>
    </inkml:brush>
  </inkml:definitions>
  <inkml:trace contextRef="#ctx0" brushRef="#br0">65 14 11129 0 0,'-12'-12'7322'0'0,"14"11"-6121"0"0,-1 8-895 0 0,-1 10-338 0 0,-1 0-1 0 0,-1 1 1 0 0,0-1 0 0 0,-8 27-1 0 0,7-34-803 0 0,-1 1-1 0 0,0-1 1 0 0,-1 0 0 0 0,-10 17-1 0 0,5-14-1112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41.628"/>
    </inkml:context>
    <inkml:brush xml:id="br0">
      <inkml:brushProperty name="width" value="0.1" units="cm"/>
      <inkml:brushProperty name="height" value="0.1" units="cm"/>
    </inkml:brush>
  </inkml:definitions>
  <inkml:trace contextRef="#ctx0" brushRef="#br0">18 412 11165 0 0,'1'1'51'0'0,"0"0"0"0"0,0 0 0 0 0,0 0-1 0 0,-1-1 1 0 0,1 1 0 0 0,0 0 0 0 0,0-1 0 0 0,0 1 0 0 0,0 0-1 0 0,0-1 1 0 0,1 1 0 0 0,-1-1 0 0 0,0 1 0 0 0,0-1 0 0 0,0 0 0 0 0,0 0-1 0 0,0 1 1 0 0,1-1 0 0 0,-1 0 0 0 0,0 0 0 0 0,0 0 0 0 0,0 0-1 0 0,0 0 1 0 0,1-1 0 0 0,-1 1 0 0 0,0 0 0 0 0,0 0 0 0 0,0-1-1 0 0,0 1 1 0 0,0-1 0 0 0,1 1 0 0 0,-1-1 0 0 0,0 1 0 0 0,0-1 0 0 0,0 0-1 0 0,-1 1 1 0 0,1-1 0 0 0,0 0 0 0 0,0 0 0 0 0,0 0 0 0 0,0 0-1 0 0,-1 0 1 0 0,1 0 0 0 0,0 0 0 0 0,-1 0 0 0 0,1 0 0 0 0,-1 0-1 0 0,1 0 1 0 0,-1 0 0 0 0,0 0 0 0 0,1 0 0 0 0,-1 0 0 0 0,0-1 0 0 0,0 1-1 0 0,0 0 1 0 0,0 0 0 0 0,0 0 0 0 0,0-1 0 0 0,0 1 0 0 0,0 0-1 0 0,0 0 1 0 0,-1 0 0 0 0,1 0 0 0 0,0-1 0 0 0,-1 1 0 0 0,1 0 0 0 0,-1 0-1 0 0,1 0 1 0 0,-2-1 0 0 0,8 10-20 0 0,-1-1 1 0 0,0 1-1 0 0,-1 0 0 0 0,0 1 1 0 0,0-1-1 0 0,-1 1 0 0 0,0-1 1 0 0,-1 1-1 0 0,0 0 0 0 0,0 0 0 0 0,0 0 1 0 0,-1 13-1 0 0,0 8 1 0 0,-1 0 0 0 0,-7 44 0 0 0,2-47-8 0 0,-2 13 134 0 0,3-65 340 0 0,3 11-485 0 0,-1 0 0 0 0,-1 1 0 0 0,0-1 0 0 0,-1 1 0 0 0,-7-18 0 0 0,0-1-28 0 0,-1-7-2 0 0,2-1 1 0 0,1-1-1 0 0,2 0 0 0 0,2 0 0 0 0,2 0 1 0 0,1-1-1 0 0,8-73 0 0 0,-5 105 16 0 0,1 0 0 0 0,0 0 0 0 0,0 0 0 0 0,2 1 1 0 0,-1-1-1 0 0,1 1 0 0 0,5-10 0 0 0,-6 14 1 0 0,0 0 0 0 0,1 0 0 0 0,-1 1 0 0 0,1-1 0 0 0,0 1 0 0 0,0 0 0 0 0,0 0 1 0 0,1 1-1 0 0,-1-1 0 0 0,1 1 0 0 0,0 0 0 0 0,0 0 0 0 0,9-4 0 0 0,-12 7-1 0 0,-1-1 0 0 0,1 1 0 0 0,0 0 0 0 0,-1 0 0 0 0,1-1 0 0 0,0 1-1 0 0,-1 0 1 0 0,1 0 0 0 0,0 0 0 0 0,0 1 0 0 0,-1-1 0 0 0,1 0 0 0 0,0 1 0 0 0,-1-1 0 0 0,1 1 0 0 0,-1-1 0 0 0,1 1-1 0 0,1 1 1 0 0,27 19-34 0 0,-15-9 1 0 0,-10-9 25 0 0,0 1-1 0 0,1 0 1 0 0,-1 0-1 0 0,-1 0 1 0 0,1 0-1 0 0,-1 1 1 0 0,1 0-1 0 0,-1 0 1 0 0,-1 0 0 0 0,1 0-1 0 0,-1 1 1 0 0,0-1-1 0 0,0 1 1 0 0,0 0-1 0 0,-1 0 1 0 0,0 0-1 0 0,0 0 1 0 0,-1 1-1 0 0,0-1 1 0 0,0 0-1 0 0,0 1 1 0 0,-1-1 0 0 0,1 0-1 0 0,-2 1 1 0 0,1-1-1 0 0,-2 9 1 0 0,-2 0 10 0 0,-1 0 0 0 0,-1 0 0 0 0,0 0 0 0 0,0-1 0 0 0,-2 0 0 0 0,0 0 0 0 0,0-1 0 0 0,-1 0 0 0 0,-16 17 0 0 0,25-29-2 0 0,-1-1-1 0 0,1 0 1 0 0,0 1 0 0 0,0-1 0 0 0,-1 1 0 0 0,1-1 0 0 0,0 1 0 0 0,0-1-1 0 0,0 1 1 0 0,0-1 0 0 0,0 1 0 0 0,0 0 0 0 0,0-1 0 0 0,0 1-1 0 0,0-1 1 0 0,0 1 0 0 0,0-1 0 0 0,0 1 0 0 0,0-1 0 0 0,0 1 0 0 0,0-1-1 0 0,1 1 1 0 0,-1-1 0 0 0,0 1 0 0 0,0-1 0 0 0,0 1 0 0 0,1-1 0 0 0,-1 1-1 0 0,0-1 1 0 0,1 0 0 0 0,-1 1 0 0 0,1-1 0 0 0,-1 0 0 0 0,0 1-1 0 0,1-1 1 0 0,-1 0 0 0 0,1 1 0 0 0,-1-1 0 0 0,1 0 0 0 0,-1 0 0 0 0,1 1-1 0 0,-1-1 1 0 0,1 0 0 0 0,-1 0 0 0 0,1 0 0 0 0,31 11-41 0 0,-25-9 43 0 0,0 0-6 0 0,18 5-6 0 0,1 2 1 0 0,-2 1-1 0 0,48 25 1 0 0,-66-32 14 0 0,-1 1 1 0 0,1-1-1 0 0,-1 1 0 0 0,0 0 1 0 0,0 1-1 0 0,-1 0 0 0 0,1-1 1 0 0,-1 1-1 0 0,0 1 0 0 0,0-1 1 0 0,0 0-1 0 0,-1 1 1 0 0,0 0-1 0 0,0 0 0 0 0,-1 0 1 0 0,1 0-1 0 0,-1 0 0 0 0,-1 1 1 0 0,1-1-1 0 0,-1 1 0 0 0,0-1 1 0 0,0 8-1 0 0,-1-8 2 0 0,-1 0 0 0 0,0 0-1 0 0,0-1 1 0 0,0 1 0 0 0,-1 0 0 0 0,0-1 0 0 0,0 0-1 0 0,0 1 1 0 0,-1-1 0 0 0,0 0 0 0 0,0 0 0 0 0,0 0-1 0 0,0-1 1 0 0,-1 1 0 0 0,0-1 0 0 0,0 0 0 0 0,0 0-1 0 0,0 0 1 0 0,-1 0 0 0 0,1-1 0 0 0,-8 5 0 0 0,1-2 8 0 0,0 0 1 0 0,-1 0 0 0 0,0-1 0 0 0,0 0-1 0 0,0-1 1 0 0,-1 0 0 0 0,0-1-1 0 0,-20 2 1 0 0,26-4-39 0 0,0-1 0 0 0,0 0 0 0 0,-1 0 0 0 0,1-1 0 0 0,0 0 0 0 0,-10-2 0 0 0,14 2-30 0 0,1 1 0 0 0,0-1 0 0 0,0 0 0 0 0,0 1-1 0 0,0-1 1 0 0,0 0 0 0 0,1 0 0 0 0,-1-1 0 0 0,0 1 0 0 0,0 0 0 0 0,1 0-1 0 0,-1-1 1 0 0,0 1 0 0 0,1-1 0 0 0,0 0 0 0 0,-1 1 0 0 0,1-1 0 0 0,0 0 0 0 0,0 0-1 0 0,0 0 1 0 0,0 0 0 0 0,0 0 0 0 0,0 0 0 0 0,1 0 0 0 0,-1-2 0 0 0,-1-3-170 0 0,1 2-97 0 0,0 0-1 0 0,1 0 1 0 0,-1-1-1 0 0,1 1 1 0 0,0 0-1 0 0,0 0 0 0 0,0 0 1 0 0,1 0-1 0 0,1-6 1 0 0,4-9-817 0 0,-1-1-183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41.967"/>
    </inkml:context>
    <inkml:brush xml:id="br0">
      <inkml:brushProperty name="width" value="0.1" units="cm"/>
      <inkml:brushProperty name="height" value="0.1" units="cm"/>
    </inkml:brush>
  </inkml:definitions>
  <inkml:trace contextRef="#ctx0" brushRef="#br0">175 85 7645 0 0,'67'-13'2794'0'0,"114"-37"0"0"0,-180 50-2736 0 0,-1 0-1 0 0,1 0 1 0 0,0 0-1 0 0,0 0 1 0 0,-1 0-1 0 0,1-1 1 0 0,0 1-1 0 0,-1 0 1 0 0,1 0-1 0 0,0-1 1 0 0,-1 1-1 0 0,1-1 1 0 0,0 1-1 0 0,-1 0 1 0 0,1-1-1 0 0,-1 1 1 0 0,1-1-1 0 0,-1 1 1 0 0,1-1-1 0 0,-1 1 1 0 0,1-1-1 0 0,-1 0 1 0 0,0 1-1 0 0,1-1 1 0 0,-1 0-1 0 0,1 0 1 0 0,-2 0-3 0 0,0 0 0 0 0,1 1 1 0 0,-1-1-1 0 0,0 1 0 0 0,0-1 0 0 0,0 1 1 0 0,1-1-1 0 0,-1 1 0 0 0,0-1 0 0 0,0 1 1 0 0,0 0-1 0 0,0-1 0 0 0,0 1 0 0 0,0 0 1 0 0,0 0-1 0 0,-1 0 0 0 0,-45-4 379 0 0,17 7-394 0 0,0 1-1 0 0,0 1 0 0 0,1 2 0 0 0,-1 1 1 0 0,-34 14-1 0 0,62-22-33 0 0,1 1 0 0 0,-1 0 0 0 0,0 0 0 0 0,1-1 0 0 0,-1 1 1 0 0,1 0-1 0 0,-1 1 0 0 0,1-1 0 0 0,-1 0 0 0 0,1 0 0 0 0,0 0 0 0 0,-1 1 0 0 0,1-1 0 0 0,0 1 1 0 0,0-1-1 0 0,0 1 0 0 0,0 0 0 0 0,0-1 0 0 0,1 1 0 0 0,-1 0 0 0 0,0-1 0 0 0,1 1 0 0 0,-1 3 1 0 0,1-2 17 0 0,0-1 1 0 0,1 1 0 0 0,-1 0-1 0 0,1 0 1 0 0,0-1 0 0 0,-1 1-1 0 0,1 0 1 0 0,0-1 0 0 0,1 1-1 0 0,-1-1 1 0 0,0 1 0 0 0,1-1-1 0 0,3 4 1 0 0,5 5 101 0 0,0 0 0 0 0,1 0 0 0 0,0-2 0 0 0,19 14 1 0 0,101 54 300 0 0,-36-22-332 0 0,-91-53-80 0 0,0 1 0 0 0,0-1 0 0 0,0 1 1 0 0,-1 0-1 0 0,0 0 0 0 0,5 5 0 0 0,-8-7-6 0 0,0-1-1 0 0,1 1 1 0 0,-1 0-1 0 0,0-1 1 0 0,1 1-1 0 0,-1-1 1 0 0,0 1-1 0 0,1 0 1 0 0,-1-1-1 0 0,0 1 1 0 0,0 0-1 0 0,0-1 1 0 0,0 1-1 0 0,0 0 1 0 0,0-1-1 0 0,0 1 1 0 0,0 0-1 0 0,0 0 1 0 0,0 0-1 0 0,-1 0 4 0 0,1 0 1 0 0,-1 0-1 0 0,1 0 0 0 0,-1 0 1 0 0,0-1-1 0 0,1 1 0 0 0,-1 0 1 0 0,0 0-1 0 0,0-1 0 0 0,1 1 0 0 0,-1-1 1 0 0,0 1-1 0 0,0-1 0 0 0,0 1 1 0 0,0-1-1 0 0,0 1 0 0 0,0-1 0 0 0,-1 0 1 0 0,-14 5 66 0 0,0-1 0 0 0,0 0 1 0 0,0-1-1 0 0,-1-1 0 0 0,-16-1 1 0 0,-87-4-621 0 0,82 1 65 0 0,-88-1-2020 0 0,60 0 616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4.414"/>
    </inkml:context>
    <inkml:brush xml:id="br0">
      <inkml:brushProperty name="width" value="0.1" units="cm"/>
      <inkml:brushProperty name="height" value="0.1" units="cm"/>
    </inkml:brush>
  </inkml:definitions>
  <inkml:trace contextRef="#ctx0" brushRef="#br0">168 45 4728 0 0,'7'-6'7502'0'0,"3"-10"-6926"0"0,-20 15-488 0 0,-30-5-20 0 0,30 5 545 0 0,-6 12-464 0 0,-50 33 28 0 0,49-33 551 0 0,12 18-568 0 0,-13 92-14 0 0,17-115-126 0 0,0 0 0 0 0,1 0 0 0 0,0 0 0 0 0,1 12 0 0 0,0-17-13 0 0,-1 1 1 0 0,0-1-1 0 0,1 0 1 0 0,-1 1-1 0 0,1-1 1 0 0,-1 0 0 0 0,1 0-1 0 0,0 0 1 0 0,0 0-1 0 0,-1 0 1 0 0,3 2-1 0 0,2 3 36 0 0,-2-2-10 0 0,0 1 0 0 0,0-1 0 0 0,0-1 0 0 0,1 1 0 0 0,-1 0-1 0 0,1-1 1 0 0,0 0 0 0 0,0 0 0 0 0,0 0 0 0 0,1 0 0 0 0,-1-1 0 0 0,1 0 0 0 0,-1 0 0 0 0,1 0-1 0 0,0 0 1 0 0,5 1 0 0 0,-2-2-2 0 0,-1 0 0 0 0,1-1 0 0 0,-1 0 1 0 0,1 0-1 0 0,0 0 0 0 0,-1-1 0 0 0,0 0 0 0 0,1-1 0 0 0,13-4 0 0 0,-4 0-72 0 0,-1-1 1 0 0,-1-1 0 0 0,0 0-1 0 0,0-1 1 0 0,0-1-1 0 0,-1 0 1 0 0,-1-1 0 0 0,22-21-1 0 0,-27 23-50 0 0,-1 0-1 0 0,0 0 1 0 0,0-1 0 0 0,-1 0-1 0 0,0 0 1 0 0,0-1 0 0 0,-1 0-1 0 0,-1 0 1 0 0,5-17 0 0 0,-8 25 46 0 0,0-1 1 0 0,0 0-1 0 0,-1 1 1 0 0,1-1-1 0 0,-1 0 1 0 0,0 1-1 0 0,0-1 1 0 0,0 0 0 0 0,-1 1-1 0 0,1-1 1 0 0,-1 0-1 0 0,0 1 1 0 0,0-1-1 0 0,0 1 1 0 0,-1-1-1 0 0,1 1 1 0 0,-1 0-1 0 0,1-1 1 0 0,-1 1 0 0 0,0 0-1 0 0,-1 0 1 0 0,1 0-1 0 0,0 0 1 0 0,-1 1-1 0 0,0-1 1 0 0,1 1-1 0 0,-1-1 1 0 0,0 1-1 0 0,0 0 1 0 0,0 0 0 0 0,-1 0-1 0 0,1 1 1 0 0,-7-3-1 0 0,4 1-97 0 0,-1 1 0 0 0,0 0-1 0 0,0 0 1 0 0,1 1 0 0 0,-1 0-1 0 0,-1 0 1 0 0,1 0 0 0 0,0 1-1 0 0,0 0 1 0 0,0 0 0 0 0,0 1 0 0 0,0 0-1 0 0,0 0 1 0 0,0 1 0 0 0,-11 4-1 0 0,17-6 79 0 0,1 0 0 0 0,-1 1 0 0 0,0-1 0 0 0,1 1 0 0 0,-1-1 0 0 0,1 1 0 0 0,-1-1 0 0 0,1 1 0 0 0,-1-1 0 0 0,1 1 0 0 0,-1-1 0 0 0,1 1 0 0 0,0-1 0 0 0,-1 1 0 0 0,1 0 0 0 0,0-1 0 0 0,-1 1 0 0 0,1 0 0 0 0,0-1-1 0 0,0 1 1 0 0,-1 0 0 0 0,1-1 0 0 0,0 1 0 0 0,0 0 0 0 0,0 0 0 0 0,0-1 0 0 0,0 1 0 0 0,0 0 0 0 0,0-1 0 0 0,0 1 0 0 0,1 0 0 0 0,-1 0 0 0 0,0-1 0 0 0,0 1 0 0 0,1 0 0 0 0,-1-1 0 0 0,0 1 0 0 0,1 0 0 0 0,-1-1 0 0 0,0 1 0 0 0,1-1-1 0 0,-1 1 1 0 0,1-1 0 0 0,-1 1 0 0 0,1-1 0 0 0,-1 1 0 0 0,1-1 0 0 0,0 1 0 0 0,-1-1 0 0 0,1 0 0 0 0,-1 1 0 0 0,2-1 0 0 0,8 4-849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4.761"/>
    </inkml:context>
    <inkml:brush xml:id="br0">
      <inkml:brushProperty name="width" value="0.1" units="cm"/>
      <inkml:brushProperty name="height" value="0.1" units="cm"/>
    </inkml:brush>
  </inkml:definitions>
  <inkml:trace contextRef="#ctx0" brushRef="#br0">121 0 8001 0 0,'1'0'7'0'0,"-1"0"22"0"0,0 0 0 0 0,0 0 0 0 0,0 0 0 0 0,0 0 0 0 0,0 1 0 0 0,0-1 0 0 0,0 1 608 0 0,0-1-608 0 0,1 0 0 0 0,-1 0-1 0 0,0 0 1 0 0,0 0 0 0 0,0 0 0 0 0,0 0 0 0 0,0 0 0 0 0,0 0 0 0 0,0 0 0 0 0,0 0 0 0 0,0 0 0 0 0,0 0 0 0 0,0 0 0 0 0,1 0 0 0 0,-1 0 0 0 0,0 0 0 0 0,0 0 0 0 0,0 0-1 0 0,0 0 1 0 0,0 0 0 0 0,0 0 0 0 0,0 0 0 0 0,0 0 0 0 0,0 0 0 0 0,0 0 29 0 0,1 0-29 0 0,-6 9 1266 0 0,-7 53 787 0 0,-5 79 0 0 0,0-4-1418 0 0,10-79-561 0 0,-7 32-217 0 0,6-54-192 0 0,5-17-297 0 0,-1 0-1 0 0,-8 18 0 0 0,-9 16-3105 0 0,17-42 2170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5.096"/>
    </inkml:context>
    <inkml:brush xml:id="br0">
      <inkml:brushProperty name="width" value="0.1" units="cm"/>
      <inkml:brushProperty name="height" value="0.1" units="cm"/>
    </inkml:brush>
  </inkml:definitions>
  <inkml:trace contextRef="#ctx0" brushRef="#br0">153 67 8001 0 0,'10'-6'243'0'0,"-7"5"570"0"0,-2 7 86 0 0,0 6-433 0 0,14 43 520 0 0,-10-42-852 0 0,-1 1 1 0 0,-1 0-1 0 0,2 14 1 0 0,-4-24-126 0 0,-1-1-1 0 0,0 0 1 0 0,0 1 0 0 0,0-1 0 0 0,0 1 0 0 0,-1-1 0 0 0,0 0 0 0 0,1 1 0 0 0,-1-1 0 0 0,0 0 0 0 0,0 1 0 0 0,-1-1 0 0 0,1 0 0 0 0,-1 0 0 0 0,0 0 0 0 0,1 0 0 0 0,-4 3-1 0 0,3-4-11 0 0,-1 0 0 0 0,1 0 0 0 0,-1-1-1 0 0,0 1 1 0 0,1-1 0 0 0,-1 1 0 0 0,0-1-1 0 0,0 0 1 0 0,0 0 0 0 0,0 0 0 0 0,0 0-1 0 0,0-1 1 0 0,0 1 0 0 0,0-1 0 0 0,0 0 0 0 0,0 0-1 0 0,0 0 1 0 0,0 0 0 0 0,0-1 0 0 0,0 1-1 0 0,0-1 1 0 0,0 0 0 0 0,0 1 0 0 0,-3-3-1 0 0,-2 1-33 0 0,0-1 0 0 0,0 0 0 0 0,0-1 1 0 0,0 0-1 0 0,1 0 0 0 0,-1-1 0 0 0,-8-7 0 0 0,13 9 32 0 0,-1 0 0 0 0,1 0 0 0 0,1 0 1 0 0,-1-1-1 0 0,0 1 0 0 0,1-1 0 0 0,0 1 1 0 0,-1-1-1 0 0,2 0 0 0 0,-1 0 0 0 0,0 0 0 0 0,1 0 1 0 0,-1 0-1 0 0,1 0 0 0 0,1 0 0 0 0,-1 0 1 0 0,0-1-1 0 0,1 1 0 0 0,0 0 0 0 0,0-1 0 0 0,0 1 1 0 0,1 0-1 0 0,-1-1 0 0 0,1 1 0 0 0,0 0 1 0 0,0 0-1 0 0,0 0 0 0 0,1 0 0 0 0,3-8 0 0 0,-1 5 25 0 0,1 0-1 0 0,-1 0 1 0 0,1 0-1 0 0,1 0 1 0 0,-1 1-1 0 0,1-1 0 0 0,0 2 1 0 0,0-1-1 0 0,1 1 1 0 0,0-1-1 0 0,0 2 0 0 0,0-1 1 0 0,0 1-1 0 0,12-5 1 0 0,-12 7-26 0 0,39-14 238 0 0,-43 15-256 0 0,0 0 0 0 0,-1 1-1 0 0,1-1 1 0 0,0 1 0 0 0,0 0 0 0 0,0-1 0 0 0,0 1 0 0 0,0 0-1 0 0,-1 1 1 0 0,1-1 0 0 0,0 1 0 0 0,0-1 0 0 0,3 2 0 0 0,-6-2-16 0 0,1 0-23 0 0,-1 0 0 0 0,0 0 1 0 0,0 1-1 0 0,1-1 0 0 0,-1 0 0 0 0,0 0 1 0 0,0 0-1 0 0,1 0 0 0 0,-1 0 0 0 0,0 1 1 0 0,0-1-1 0 0,1 0 0 0 0,-1 0 0 0 0,0 1 1 0 0,0-1-1 0 0,0 0 0 0 0,0 0 0 0 0,0 1 1 0 0,1-1-1 0 0,-1 0 0 0 0,0 0 1 0 0,0 1-1 0 0,0-1 0 0 0,0 0 0 0 0,0 0 1 0 0,0 1-1 0 0,0-1 0 0 0,0 0 0 0 0,0 1 1 0 0,0-1-1 0 0,0 6-1089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5.436"/>
    </inkml:context>
    <inkml:brush xml:id="br0">
      <inkml:brushProperty name="width" value="0.1" units="cm"/>
      <inkml:brushProperty name="height" value="0.1" units="cm"/>
    </inkml:brush>
  </inkml:definitions>
  <inkml:trace contextRef="#ctx0" brushRef="#br0">256 87 10049 0 0,'-3'-5'215'0'0,"-1"1"0"0"0,1-1 0 0 0,-1 0 0 0 0,-3-10 0 0 0,5 12-132 0 0,1 0 1 0 0,0 0-1 0 0,-1 0 0 0 0,0 0 1 0 0,1 1-1 0 0,-1-1 1 0 0,0 0-1 0 0,-1 1 0 0 0,1-1 1 0 0,0 1-1 0 0,-1 0 1 0 0,1 0-1 0 0,-1 0 0 0 0,0 0 1 0 0,1 0-1 0 0,-1 1 1 0 0,0-1-1 0 0,0 1 0 0 0,-5-2 1 0 0,2 2-16 0 0,1-1 0 0 0,-1 1 1 0 0,0 1-1 0 0,0-1 0 0 0,0 1 0 0 0,0 0 1 0 0,0 0-1 0 0,0 1 0 0 0,0 0 0 0 0,0 0 1 0 0,1 0-1 0 0,-1 1 0 0 0,0 0 0 0 0,1 0 1 0 0,-1 0-1 0 0,1 0 0 0 0,0 1 0 0 0,-1 0 1 0 0,1 1-1 0 0,1-1 0 0 0,-1 1 1 0 0,0-1-1 0 0,1 2 0 0 0,0-1 0 0 0,0 0 1 0 0,0 1-1 0 0,0-1 0 0 0,1 1 0 0 0,0 0 1 0 0,0 1-1 0 0,0-1 0 0 0,1 0 0 0 0,0 1 1 0 0,0-1-1 0 0,0 1 0 0 0,-2 11 0 0 0,0 7 168 0 0,0 1-1 0 0,1-1 1 0 0,2 1-1 0 0,0 0 1 0 0,2 0-1 0 0,1 0 0 0 0,1-1 1 0 0,10 43-1 0 0,-12-62-216 0 0,1 0-1 0 0,0 0 0 0 0,0 0 0 0 0,0 0 1 0 0,1 0-1 0 0,0 0 0 0 0,0-1 1 0 0,0 1-1 0 0,0-1 0 0 0,1 0 0 0 0,0 0 1 0 0,0 0-1 0 0,0 0 0 0 0,0-1 1 0 0,0 1-1 0 0,1-1 0 0 0,0 0 0 0 0,-1-1 1 0 0,10 5-1 0 0,-6-5-134 0 0,0 0 0 0 0,1 0-1 0 0,-1 0 1 0 0,0-1 0 0 0,1 0 0 0 0,-1-1 0 0 0,1 0-1 0 0,-1 0 1 0 0,1-1 0 0 0,-1 0 0 0 0,0-1 0 0 0,10-2-1 0 0,10-4-1159 0 0,-1-2 0 0 0,0 0-1 0 0,-1-2 1 0 0,0-1 0 0 0,34-23-1 0 0,-30 16-191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1T03:54:55.775"/>
    </inkml:context>
    <inkml:brush xml:id="br0">
      <inkml:brushProperty name="width" value="0.1" units="cm"/>
      <inkml:brushProperty name="height" value="0.1" units="cm"/>
    </inkml:brush>
  </inkml:definitions>
  <inkml:trace contextRef="#ctx0" brushRef="#br0">8 5 9061 0 0,'-2'-5'5340'0'0,"2"6"-5233"0"0,-1 0 0 0 0,0-1 0 0 0,1 1 0 0 0,-1 0 0 0 0,1 0 0 0 0,-1 0 0 0 0,1 0 0 0 0,0 0 0 0 0,-1 0 0 0 0,1 0 0 0 0,0 0-1 0 0,-1 0 1 0 0,1 0 0 0 0,0 0 0 0 0,0 0 0 0 0,0 0 0 0 0,0 0 0 0 0,0 0 0 0 0,0 0 0 0 0,0 0 0 0 0,1 0 0 0 0,-1 1 0 0 0,7 27 615 0 0,-6-25-505 0 0,51 210 1623 0 0,-46-189-1852 0 0,1 2-653 0 0,11 26 0 0 0,-7-22-2688 0 0,-7-22 1469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6" name="Google Shape;1736;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5449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842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3" name="Google Shape;1763;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2" name="Google Shape;1772;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1" name="Google Shape;1781;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1" name="Google Shape;169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25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60" r:id="rId4"/>
    <p:sldLayoutId id="2147483707" r:id="rId5"/>
    <p:sldLayoutId id="2147483744" r:id="rId6"/>
    <p:sldLayoutId id="214748374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6/30/2024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584.png"/><Relationship Id="rId21" Type="http://schemas.openxmlformats.org/officeDocument/2006/relationships/image" Target="../media/image536.png"/><Relationship Id="rId63" Type="http://schemas.openxmlformats.org/officeDocument/2006/relationships/image" Target="../media/image557.png"/><Relationship Id="rId159" Type="http://schemas.openxmlformats.org/officeDocument/2006/relationships/image" Target="../media/image605.png"/><Relationship Id="rId170" Type="http://schemas.openxmlformats.org/officeDocument/2006/relationships/customXml" Target="../ink/ink604.xml"/><Relationship Id="rId226" Type="http://schemas.openxmlformats.org/officeDocument/2006/relationships/customXml" Target="../ink/ink632.xml"/><Relationship Id="rId268" Type="http://schemas.openxmlformats.org/officeDocument/2006/relationships/customXml" Target="../ink/ink653.xml"/><Relationship Id="rId32" Type="http://schemas.openxmlformats.org/officeDocument/2006/relationships/customXml" Target="../ink/ink535.xml"/><Relationship Id="rId74" Type="http://schemas.openxmlformats.org/officeDocument/2006/relationships/customXml" Target="../ink/ink556.xml"/><Relationship Id="rId128" Type="http://schemas.openxmlformats.org/officeDocument/2006/relationships/customXml" Target="../ink/ink583.xml"/><Relationship Id="rId5" Type="http://schemas.openxmlformats.org/officeDocument/2006/relationships/image" Target="../media/image528.png"/><Relationship Id="rId181" Type="http://schemas.openxmlformats.org/officeDocument/2006/relationships/image" Target="../media/image616.png"/><Relationship Id="rId237" Type="http://schemas.openxmlformats.org/officeDocument/2006/relationships/image" Target="../media/image644.png"/><Relationship Id="rId279" Type="http://schemas.openxmlformats.org/officeDocument/2006/relationships/image" Target="../media/image665.png"/><Relationship Id="rId43" Type="http://schemas.openxmlformats.org/officeDocument/2006/relationships/image" Target="../media/image547.png"/><Relationship Id="rId139" Type="http://schemas.openxmlformats.org/officeDocument/2006/relationships/image" Target="../media/image595.png"/><Relationship Id="rId85" Type="http://schemas.openxmlformats.org/officeDocument/2006/relationships/image" Target="../media/image568.png"/><Relationship Id="rId150" Type="http://schemas.openxmlformats.org/officeDocument/2006/relationships/customXml" Target="../ink/ink594.xml"/><Relationship Id="rId192" Type="http://schemas.openxmlformats.org/officeDocument/2006/relationships/customXml" Target="../ink/ink615.xml"/><Relationship Id="rId206" Type="http://schemas.openxmlformats.org/officeDocument/2006/relationships/customXml" Target="../ink/ink622.xml"/><Relationship Id="rId248" Type="http://schemas.openxmlformats.org/officeDocument/2006/relationships/customXml" Target="../ink/ink643.xml"/><Relationship Id="rId269" Type="http://schemas.openxmlformats.org/officeDocument/2006/relationships/image" Target="../media/image660.png"/><Relationship Id="rId12" Type="http://schemas.openxmlformats.org/officeDocument/2006/relationships/customXml" Target="../ink/ink525.xml"/><Relationship Id="rId33" Type="http://schemas.openxmlformats.org/officeDocument/2006/relationships/image" Target="../media/image542.png"/><Relationship Id="rId108" Type="http://schemas.openxmlformats.org/officeDocument/2006/relationships/customXml" Target="../ink/ink573.xml"/><Relationship Id="rId129" Type="http://schemas.openxmlformats.org/officeDocument/2006/relationships/image" Target="../media/image590.png"/><Relationship Id="rId280" Type="http://schemas.openxmlformats.org/officeDocument/2006/relationships/customXml" Target="../ink/ink659.xml"/><Relationship Id="rId54" Type="http://schemas.openxmlformats.org/officeDocument/2006/relationships/customXml" Target="../ink/ink546.xml"/><Relationship Id="rId75" Type="http://schemas.openxmlformats.org/officeDocument/2006/relationships/image" Target="../media/image563.png"/><Relationship Id="rId96" Type="http://schemas.openxmlformats.org/officeDocument/2006/relationships/customXml" Target="../ink/ink567.xml"/><Relationship Id="rId140" Type="http://schemas.openxmlformats.org/officeDocument/2006/relationships/customXml" Target="../ink/ink589.xml"/><Relationship Id="rId161" Type="http://schemas.openxmlformats.org/officeDocument/2006/relationships/image" Target="../media/image606.png"/><Relationship Id="rId182" Type="http://schemas.openxmlformats.org/officeDocument/2006/relationships/customXml" Target="../ink/ink610.xml"/><Relationship Id="rId217" Type="http://schemas.openxmlformats.org/officeDocument/2006/relationships/image" Target="../media/image634.png"/><Relationship Id="rId6" Type="http://schemas.openxmlformats.org/officeDocument/2006/relationships/customXml" Target="../ink/ink522.xml"/><Relationship Id="rId238" Type="http://schemas.openxmlformats.org/officeDocument/2006/relationships/customXml" Target="../ink/ink638.xml"/><Relationship Id="rId259" Type="http://schemas.openxmlformats.org/officeDocument/2006/relationships/image" Target="../media/image655.png"/><Relationship Id="rId23" Type="http://schemas.openxmlformats.org/officeDocument/2006/relationships/image" Target="../media/image537.png"/><Relationship Id="rId119" Type="http://schemas.openxmlformats.org/officeDocument/2006/relationships/image" Target="../media/image585.png"/><Relationship Id="rId270" Type="http://schemas.openxmlformats.org/officeDocument/2006/relationships/customXml" Target="../ink/ink654.xml"/><Relationship Id="rId44" Type="http://schemas.openxmlformats.org/officeDocument/2006/relationships/customXml" Target="../ink/ink541.xml"/><Relationship Id="rId65" Type="http://schemas.openxmlformats.org/officeDocument/2006/relationships/image" Target="../media/image558.png"/><Relationship Id="rId86" Type="http://schemas.openxmlformats.org/officeDocument/2006/relationships/customXml" Target="../ink/ink562.xml"/><Relationship Id="rId130" Type="http://schemas.openxmlformats.org/officeDocument/2006/relationships/customXml" Target="../ink/ink584.xml"/><Relationship Id="rId151" Type="http://schemas.openxmlformats.org/officeDocument/2006/relationships/image" Target="../media/image601.png"/><Relationship Id="rId172" Type="http://schemas.openxmlformats.org/officeDocument/2006/relationships/customXml" Target="../ink/ink605.xml"/><Relationship Id="rId193" Type="http://schemas.openxmlformats.org/officeDocument/2006/relationships/image" Target="../media/image622.png"/><Relationship Id="rId207" Type="http://schemas.openxmlformats.org/officeDocument/2006/relationships/image" Target="../media/image629.png"/><Relationship Id="rId228" Type="http://schemas.openxmlformats.org/officeDocument/2006/relationships/customXml" Target="../ink/ink633.xml"/><Relationship Id="rId249" Type="http://schemas.openxmlformats.org/officeDocument/2006/relationships/image" Target="../media/image650.png"/><Relationship Id="rId13" Type="http://schemas.openxmlformats.org/officeDocument/2006/relationships/image" Target="../media/image532.png"/><Relationship Id="rId109" Type="http://schemas.openxmlformats.org/officeDocument/2006/relationships/image" Target="../media/image580.png"/><Relationship Id="rId260" Type="http://schemas.openxmlformats.org/officeDocument/2006/relationships/customXml" Target="../ink/ink649.xml"/><Relationship Id="rId281" Type="http://schemas.openxmlformats.org/officeDocument/2006/relationships/image" Target="../media/image666.png"/><Relationship Id="rId34" Type="http://schemas.openxmlformats.org/officeDocument/2006/relationships/customXml" Target="../ink/ink536.xml"/><Relationship Id="rId55" Type="http://schemas.openxmlformats.org/officeDocument/2006/relationships/image" Target="../media/image553.png"/><Relationship Id="rId76" Type="http://schemas.openxmlformats.org/officeDocument/2006/relationships/customXml" Target="../ink/ink557.xml"/><Relationship Id="rId97" Type="http://schemas.openxmlformats.org/officeDocument/2006/relationships/image" Target="../media/image574.png"/><Relationship Id="rId120" Type="http://schemas.openxmlformats.org/officeDocument/2006/relationships/customXml" Target="../ink/ink579.xml"/><Relationship Id="rId141" Type="http://schemas.openxmlformats.org/officeDocument/2006/relationships/image" Target="../media/image596.png"/><Relationship Id="rId7" Type="http://schemas.openxmlformats.org/officeDocument/2006/relationships/image" Target="../media/image529.png"/><Relationship Id="rId162" Type="http://schemas.openxmlformats.org/officeDocument/2006/relationships/customXml" Target="../ink/ink600.xml"/><Relationship Id="rId183" Type="http://schemas.openxmlformats.org/officeDocument/2006/relationships/image" Target="../media/image617.png"/><Relationship Id="rId218" Type="http://schemas.openxmlformats.org/officeDocument/2006/relationships/customXml" Target="../ink/ink628.xml"/><Relationship Id="rId239" Type="http://schemas.openxmlformats.org/officeDocument/2006/relationships/image" Target="../media/image645.png"/><Relationship Id="rId250" Type="http://schemas.openxmlformats.org/officeDocument/2006/relationships/customXml" Target="../ink/ink644.xml"/><Relationship Id="rId271" Type="http://schemas.openxmlformats.org/officeDocument/2006/relationships/image" Target="../media/image661.png"/><Relationship Id="rId24" Type="http://schemas.openxmlformats.org/officeDocument/2006/relationships/customXml" Target="../ink/ink531.xml"/><Relationship Id="rId45" Type="http://schemas.openxmlformats.org/officeDocument/2006/relationships/image" Target="../media/image548.png"/><Relationship Id="rId66" Type="http://schemas.openxmlformats.org/officeDocument/2006/relationships/customXml" Target="../ink/ink552.xml"/><Relationship Id="rId87" Type="http://schemas.openxmlformats.org/officeDocument/2006/relationships/image" Target="../media/image569.png"/><Relationship Id="rId110" Type="http://schemas.openxmlformats.org/officeDocument/2006/relationships/customXml" Target="../ink/ink574.xml"/><Relationship Id="rId131" Type="http://schemas.openxmlformats.org/officeDocument/2006/relationships/image" Target="../media/image591.png"/><Relationship Id="rId152" Type="http://schemas.openxmlformats.org/officeDocument/2006/relationships/customXml" Target="../ink/ink595.xml"/><Relationship Id="rId173" Type="http://schemas.openxmlformats.org/officeDocument/2006/relationships/image" Target="../media/image612.png"/><Relationship Id="rId194" Type="http://schemas.openxmlformats.org/officeDocument/2006/relationships/customXml" Target="../ink/ink616.xml"/><Relationship Id="rId208" Type="http://schemas.openxmlformats.org/officeDocument/2006/relationships/customXml" Target="../ink/ink623.xml"/><Relationship Id="rId229" Type="http://schemas.openxmlformats.org/officeDocument/2006/relationships/image" Target="../media/image640.png"/><Relationship Id="rId240" Type="http://schemas.openxmlformats.org/officeDocument/2006/relationships/customXml" Target="../ink/ink639.xml"/><Relationship Id="rId261" Type="http://schemas.openxmlformats.org/officeDocument/2006/relationships/image" Target="../media/image656.png"/><Relationship Id="rId14" Type="http://schemas.openxmlformats.org/officeDocument/2006/relationships/customXml" Target="../ink/ink526.xml"/><Relationship Id="rId35" Type="http://schemas.openxmlformats.org/officeDocument/2006/relationships/image" Target="../media/image543.png"/><Relationship Id="rId56" Type="http://schemas.openxmlformats.org/officeDocument/2006/relationships/customXml" Target="../ink/ink547.xml"/><Relationship Id="rId77" Type="http://schemas.openxmlformats.org/officeDocument/2006/relationships/image" Target="../media/image564.png"/><Relationship Id="rId100" Type="http://schemas.openxmlformats.org/officeDocument/2006/relationships/customXml" Target="../ink/ink569.xml"/><Relationship Id="rId282" Type="http://schemas.openxmlformats.org/officeDocument/2006/relationships/customXml" Target="../ink/ink660.xml"/><Relationship Id="rId8" Type="http://schemas.openxmlformats.org/officeDocument/2006/relationships/customXml" Target="../ink/ink523.xml"/><Relationship Id="rId98" Type="http://schemas.openxmlformats.org/officeDocument/2006/relationships/customXml" Target="../ink/ink568.xml"/><Relationship Id="rId121" Type="http://schemas.openxmlformats.org/officeDocument/2006/relationships/image" Target="../media/image586.png"/><Relationship Id="rId142" Type="http://schemas.openxmlformats.org/officeDocument/2006/relationships/customXml" Target="../ink/ink590.xml"/><Relationship Id="rId163" Type="http://schemas.openxmlformats.org/officeDocument/2006/relationships/image" Target="../media/image607.png"/><Relationship Id="rId184" Type="http://schemas.openxmlformats.org/officeDocument/2006/relationships/customXml" Target="../ink/ink611.xml"/><Relationship Id="rId219" Type="http://schemas.openxmlformats.org/officeDocument/2006/relationships/image" Target="../media/image635.png"/><Relationship Id="rId230" Type="http://schemas.openxmlformats.org/officeDocument/2006/relationships/customXml" Target="../ink/ink634.xml"/><Relationship Id="rId251" Type="http://schemas.openxmlformats.org/officeDocument/2006/relationships/image" Target="../media/image651.png"/><Relationship Id="rId25" Type="http://schemas.openxmlformats.org/officeDocument/2006/relationships/image" Target="../media/image538.png"/><Relationship Id="rId46" Type="http://schemas.openxmlformats.org/officeDocument/2006/relationships/customXml" Target="../ink/ink542.xml"/><Relationship Id="rId67" Type="http://schemas.openxmlformats.org/officeDocument/2006/relationships/image" Target="../media/image559.png"/><Relationship Id="rId272" Type="http://schemas.openxmlformats.org/officeDocument/2006/relationships/customXml" Target="../ink/ink655.xml"/><Relationship Id="rId88" Type="http://schemas.openxmlformats.org/officeDocument/2006/relationships/customXml" Target="../ink/ink563.xml"/><Relationship Id="rId111" Type="http://schemas.openxmlformats.org/officeDocument/2006/relationships/image" Target="../media/image581.png"/><Relationship Id="rId132" Type="http://schemas.openxmlformats.org/officeDocument/2006/relationships/customXml" Target="../ink/ink585.xml"/><Relationship Id="rId153" Type="http://schemas.openxmlformats.org/officeDocument/2006/relationships/image" Target="../media/image602.png"/><Relationship Id="rId174" Type="http://schemas.openxmlformats.org/officeDocument/2006/relationships/customXml" Target="../ink/ink606.xml"/><Relationship Id="rId195" Type="http://schemas.openxmlformats.org/officeDocument/2006/relationships/image" Target="../media/image623.png"/><Relationship Id="rId209" Type="http://schemas.openxmlformats.org/officeDocument/2006/relationships/image" Target="../media/image630.png"/><Relationship Id="rId220" Type="http://schemas.openxmlformats.org/officeDocument/2006/relationships/customXml" Target="../ink/ink629.xml"/><Relationship Id="rId241" Type="http://schemas.openxmlformats.org/officeDocument/2006/relationships/image" Target="../media/image646.png"/><Relationship Id="rId15" Type="http://schemas.openxmlformats.org/officeDocument/2006/relationships/image" Target="../media/image533.png"/><Relationship Id="rId36" Type="http://schemas.openxmlformats.org/officeDocument/2006/relationships/customXml" Target="../ink/ink537.xml"/><Relationship Id="rId57" Type="http://schemas.openxmlformats.org/officeDocument/2006/relationships/image" Target="../media/image554.png"/><Relationship Id="rId262" Type="http://schemas.openxmlformats.org/officeDocument/2006/relationships/customXml" Target="../ink/ink650.xml"/><Relationship Id="rId283" Type="http://schemas.openxmlformats.org/officeDocument/2006/relationships/image" Target="../media/image667.png"/><Relationship Id="rId78" Type="http://schemas.openxmlformats.org/officeDocument/2006/relationships/customXml" Target="../ink/ink558.xml"/><Relationship Id="rId99" Type="http://schemas.openxmlformats.org/officeDocument/2006/relationships/image" Target="../media/image575.png"/><Relationship Id="rId101" Type="http://schemas.openxmlformats.org/officeDocument/2006/relationships/image" Target="../media/image576.png"/><Relationship Id="rId122" Type="http://schemas.openxmlformats.org/officeDocument/2006/relationships/customXml" Target="../ink/ink580.xml"/><Relationship Id="rId143" Type="http://schemas.openxmlformats.org/officeDocument/2006/relationships/image" Target="../media/image597.png"/><Relationship Id="rId164" Type="http://schemas.openxmlformats.org/officeDocument/2006/relationships/customXml" Target="../ink/ink601.xml"/><Relationship Id="rId185" Type="http://schemas.openxmlformats.org/officeDocument/2006/relationships/image" Target="../media/image618.png"/><Relationship Id="rId9" Type="http://schemas.openxmlformats.org/officeDocument/2006/relationships/image" Target="../media/image530.png"/><Relationship Id="rId210" Type="http://schemas.openxmlformats.org/officeDocument/2006/relationships/customXml" Target="../ink/ink624.xml"/><Relationship Id="rId26" Type="http://schemas.openxmlformats.org/officeDocument/2006/relationships/customXml" Target="../ink/ink532.xml"/><Relationship Id="rId231" Type="http://schemas.openxmlformats.org/officeDocument/2006/relationships/image" Target="../media/image641.png"/><Relationship Id="rId252" Type="http://schemas.openxmlformats.org/officeDocument/2006/relationships/customXml" Target="../ink/ink645.xml"/><Relationship Id="rId273" Type="http://schemas.openxmlformats.org/officeDocument/2006/relationships/image" Target="../media/image662.png"/><Relationship Id="rId47" Type="http://schemas.openxmlformats.org/officeDocument/2006/relationships/image" Target="../media/image549.png"/><Relationship Id="rId68" Type="http://schemas.openxmlformats.org/officeDocument/2006/relationships/customXml" Target="../ink/ink553.xml"/><Relationship Id="rId89" Type="http://schemas.openxmlformats.org/officeDocument/2006/relationships/image" Target="../media/image570.png"/><Relationship Id="rId112" Type="http://schemas.openxmlformats.org/officeDocument/2006/relationships/customXml" Target="../ink/ink575.xml"/><Relationship Id="rId133" Type="http://schemas.openxmlformats.org/officeDocument/2006/relationships/image" Target="../media/image592.png"/><Relationship Id="rId154" Type="http://schemas.openxmlformats.org/officeDocument/2006/relationships/customXml" Target="../ink/ink596.xml"/><Relationship Id="rId175" Type="http://schemas.openxmlformats.org/officeDocument/2006/relationships/image" Target="../media/image613.png"/><Relationship Id="rId196" Type="http://schemas.openxmlformats.org/officeDocument/2006/relationships/customXml" Target="../ink/ink617.xml"/><Relationship Id="rId200" Type="http://schemas.openxmlformats.org/officeDocument/2006/relationships/customXml" Target="../ink/ink619.xml"/><Relationship Id="rId16" Type="http://schemas.openxmlformats.org/officeDocument/2006/relationships/customXml" Target="../ink/ink527.xml"/><Relationship Id="rId221" Type="http://schemas.openxmlformats.org/officeDocument/2006/relationships/image" Target="../media/image636.png"/><Relationship Id="rId242" Type="http://schemas.openxmlformats.org/officeDocument/2006/relationships/customXml" Target="../ink/ink640.xml"/><Relationship Id="rId263" Type="http://schemas.openxmlformats.org/officeDocument/2006/relationships/image" Target="../media/image657.png"/><Relationship Id="rId284" Type="http://schemas.openxmlformats.org/officeDocument/2006/relationships/customXml" Target="../ink/ink661.xml"/><Relationship Id="rId37" Type="http://schemas.openxmlformats.org/officeDocument/2006/relationships/image" Target="../media/image544.png"/><Relationship Id="rId58" Type="http://schemas.openxmlformats.org/officeDocument/2006/relationships/customXml" Target="../ink/ink548.xml"/><Relationship Id="rId79" Type="http://schemas.openxmlformats.org/officeDocument/2006/relationships/image" Target="../media/image565.png"/><Relationship Id="rId102" Type="http://schemas.openxmlformats.org/officeDocument/2006/relationships/customXml" Target="../ink/ink570.xml"/><Relationship Id="rId123" Type="http://schemas.openxmlformats.org/officeDocument/2006/relationships/image" Target="../media/image587.png"/><Relationship Id="rId144" Type="http://schemas.openxmlformats.org/officeDocument/2006/relationships/customXml" Target="../ink/ink591.xml"/><Relationship Id="rId90" Type="http://schemas.openxmlformats.org/officeDocument/2006/relationships/customXml" Target="../ink/ink564.xml"/><Relationship Id="rId165" Type="http://schemas.openxmlformats.org/officeDocument/2006/relationships/image" Target="../media/image608.png"/><Relationship Id="rId186" Type="http://schemas.openxmlformats.org/officeDocument/2006/relationships/customXml" Target="../ink/ink612.xml"/><Relationship Id="rId211" Type="http://schemas.openxmlformats.org/officeDocument/2006/relationships/image" Target="../media/image631.png"/><Relationship Id="rId232" Type="http://schemas.openxmlformats.org/officeDocument/2006/relationships/customXml" Target="../ink/ink635.xml"/><Relationship Id="rId253" Type="http://schemas.openxmlformats.org/officeDocument/2006/relationships/image" Target="../media/image652.png"/><Relationship Id="rId274" Type="http://schemas.openxmlformats.org/officeDocument/2006/relationships/customXml" Target="../ink/ink656.xml"/><Relationship Id="rId27" Type="http://schemas.openxmlformats.org/officeDocument/2006/relationships/image" Target="../media/image539.png"/><Relationship Id="rId48" Type="http://schemas.openxmlformats.org/officeDocument/2006/relationships/customXml" Target="../ink/ink543.xml"/><Relationship Id="rId69" Type="http://schemas.openxmlformats.org/officeDocument/2006/relationships/image" Target="../media/image560.png"/><Relationship Id="rId113" Type="http://schemas.openxmlformats.org/officeDocument/2006/relationships/image" Target="../media/image582.png"/><Relationship Id="rId134" Type="http://schemas.openxmlformats.org/officeDocument/2006/relationships/customXml" Target="../ink/ink586.xml"/><Relationship Id="rId80" Type="http://schemas.openxmlformats.org/officeDocument/2006/relationships/customXml" Target="../ink/ink559.xml"/><Relationship Id="rId155" Type="http://schemas.openxmlformats.org/officeDocument/2006/relationships/image" Target="../media/image603.png"/><Relationship Id="rId176" Type="http://schemas.openxmlformats.org/officeDocument/2006/relationships/customXml" Target="../ink/ink607.xml"/><Relationship Id="rId197" Type="http://schemas.openxmlformats.org/officeDocument/2006/relationships/image" Target="../media/image624.png"/><Relationship Id="rId201" Type="http://schemas.openxmlformats.org/officeDocument/2006/relationships/image" Target="../media/image626.png"/><Relationship Id="rId222" Type="http://schemas.openxmlformats.org/officeDocument/2006/relationships/customXml" Target="../ink/ink630.xml"/><Relationship Id="rId243" Type="http://schemas.openxmlformats.org/officeDocument/2006/relationships/image" Target="../media/image647.png"/><Relationship Id="rId264" Type="http://schemas.openxmlformats.org/officeDocument/2006/relationships/customXml" Target="../ink/ink651.xml"/><Relationship Id="rId285" Type="http://schemas.openxmlformats.org/officeDocument/2006/relationships/image" Target="../media/image668.png"/><Relationship Id="rId17" Type="http://schemas.openxmlformats.org/officeDocument/2006/relationships/image" Target="../media/image534.png"/><Relationship Id="rId38" Type="http://schemas.openxmlformats.org/officeDocument/2006/relationships/customXml" Target="../ink/ink538.xml"/><Relationship Id="rId59" Type="http://schemas.openxmlformats.org/officeDocument/2006/relationships/image" Target="../media/image555.png"/><Relationship Id="rId103" Type="http://schemas.openxmlformats.org/officeDocument/2006/relationships/image" Target="../media/image577.png"/><Relationship Id="rId124" Type="http://schemas.openxmlformats.org/officeDocument/2006/relationships/customXml" Target="../ink/ink581.xml"/><Relationship Id="rId70" Type="http://schemas.openxmlformats.org/officeDocument/2006/relationships/customXml" Target="../ink/ink554.xml"/><Relationship Id="rId91" Type="http://schemas.openxmlformats.org/officeDocument/2006/relationships/image" Target="../media/image571.png"/><Relationship Id="rId145" Type="http://schemas.openxmlformats.org/officeDocument/2006/relationships/image" Target="../media/image598.png"/><Relationship Id="rId166" Type="http://schemas.openxmlformats.org/officeDocument/2006/relationships/customXml" Target="../ink/ink602.xml"/><Relationship Id="rId187" Type="http://schemas.openxmlformats.org/officeDocument/2006/relationships/image" Target="../media/image619.png"/><Relationship Id="rId1" Type="http://schemas.openxmlformats.org/officeDocument/2006/relationships/slideLayout" Target="../slideLayouts/slideLayout7.xml"/><Relationship Id="rId212" Type="http://schemas.openxmlformats.org/officeDocument/2006/relationships/customXml" Target="../ink/ink625.xml"/><Relationship Id="rId233" Type="http://schemas.openxmlformats.org/officeDocument/2006/relationships/image" Target="../media/image642.png"/><Relationship Id="rId254" Type="http://schemas.openxmlformats.org/officeDocument/2006/relationships/customXml" Target="../ink/ink646.xml"/><Relationship Id="rId28" Type="http://schemas.openxmlformats.org/officeDocument/2006/relationships/customXml" Target="../ink/ink533.xml"/><Relationship Id="rId49" Type="http://schemas.openxmlformats.org/officeDocument/2006/relationships/image" Target="../media/image550.png"/><Relationship Id="rId114" Type="http://schemas.openxmlformats.org/officeDocument/2006/relationships/customXml" Target="../ink/ink576.xml"/><Relationship Id="rId275" Type="http://schemas.openxmlformats.org/officeDocument/2006/relationships/image" Target="../media/image663.png"/><Relationship Id="rId60" Type="http://schemas.openxmlformats.org/officeDocument/2006/relationships/customXml" Target="../ink/ink549.xml"/><Relationship Id="rId81" Type="http://schemas.openxmlformats.org/officeDocument/2006/relationships/image" Target="../media/image566.png"/><Relationship Id="rId135" Type="http://schemas.openxmlformats.org/officeDocument/2006/relationships/image" Target="../media/image593.png"/><Relationship Id="rId156" Type="http://schemas.openxmlformats.org/officeDocument/2006/relationships/customXml" Target="../ink/ink597.xml"/><Relationship Id="rId177" Type="http://schemas.openxmlformats.org/officeDocument/2006/relationships/image" Target="../media/image614.png"/><Relationship Id="rId198" Type="http://schemas.openxmlformats.org/officeDocument/2006/relationships/customXml" Target="../ink/ink618.xml"/><Relationship Id="rId202" Type="http://schemas.openxmlformats.org/officeDocument/2006/relationships/customXml" Target="../ink/ink620.xml"/><Relationship Id="rId223" Type="http://schemas.openxmlformats.org/officeDocument/2006/relationships/image" Target="../media/image637.png"/><Relationship Id="rId244" Type="http://schemas.openxmlformats.org/officeDocument/2006/relationships/customXml" Target="../ink/ink641.xml"/><Relationship Id="rId18" Type="http://schemas.openxmlformats.org/officeDocument/2006/relationships/customXml" Target="../ink/ink528.xml"/><Relationship Id="rId39" Type="http://schemas.openxmlformats.org/officeDocument/2006/relationships/image" Target="../media/image545.png"/><Relationship Id="rId265" Type="http://schemas.openxmlformats.org/officeDocument/2006/relationships/image" Target="../media/image658.png"/><Relationship Id="rId286" Type="http://schemas.openxmlformats.org/officeDocument/2006/relationships/customXml" Target="../ink/ink662.xml"/><Relationship Id="rId50" Type="http://schemas.openxmlformats.org/officeDocument/2006/relationships/customXml" Target="../ink/ink544.xml"/><Relationship Id="rId104" Type="http://schemas.openxmlformats.org/officeDocument/2006/relationships/customXml" Target="../ink/ink571.xml"/><Relationship Id="rId125" Type="http://schemas.openxmlformats.org/officeDocument/2006/relationships/image" Target="../media/image588.png"/><Relationship Id="rId146" Type="http://schemas.openxmlformats.org/officeDocument/2006/relationships/customXml" Target="../ink/ink592.xml"/><Relationship Id="rId167" Type="http://schemas.openxmlformats.org/officeDocument/2006/relationships/image" Target="../media/image609.png"/><Relationship Id="rId188" Type="http://schemas.openxmlformats.org/officeDocument/2006/relationships/customXml" Target="../ink/ink613.xml"/><Relationship Id="rId71" Type="http://schemas.openxmlformats.org/officeDocument/2006/relationships/image" Target="../media/image561.png"/><Relationship Id="rId92" Type="http://schemas.openxmlformats.org/officeDocument/2006/relationships/customXml" Target="../ink/ink565.xml"/><Relationship Id="rId213" Type="http://schemas.openxmlformats.org/officeDocument/2006/relationships/image" Target="../media/image632.png"/><Relationship Id="rId234" Type="http://schemas.openxmlformats.org/officeDocument/2006/relationships/customXml" Target="../ink/ink636.xml"/><Relationship Id="rId2" Type="http://schemas.openxmlformats.org/officeDocument/2006/relationships/customXml" Target="../ink/ink520.xml"/><Relationship Id="rId29" Type="http://schemas.openxmlformats.org/officeDocument/2006/relationships/image" Target="../media/image540.png"/><Relationship Id="rId255" Type="http://schemas.openxmlformats.org/officeDocument/2006/relationships/image" Target="../media/image653.png"/><Relationship Id="rId276" Type="http://schemas.openxmlformats.org/officeDocument/2006/relationships/customXml" Target="../ink/ink657.xml"/><Relationship Id="rId40" Type="http://schemas.openxmlformats.org/officeDocument/2006/relationships/customXml" Target="../ink/ink539.xml"/><Relationship Id="rId115" Type="http://schemas.openxmlformats.org/officeDocument/2006/relationships/image" Target="../media/image583.png"/><Relationship Id="rId136" Type="http://schemas.openxmlformats.org/officeDocument/2006/relationships/customXml" Target="../ink/ink587.xml"/><Relationship Id="rId157" Type="http://schemas.openxmlformats.org/officeDocument/2006/relationships/image" Target="../media/image604.png"/><Relationship Id="rId178" Type="http://schemas.openxmlformats.org/officeDocument/2006/relationships/customXml" Target="../ink/ink608.xml"/><Relationship Id="rId61" Type="http://schemas.openxmlformats.org/officeDocument/2006/relationships/image" Target="../media/image556.png"/><Relationship Id="rId82" Type="http://schemas.openxmlformats.org/officeDocument/2006/relationships/customXml" Target="../ink/ink560.xml"/><Relationship Id="rId199" Type="http://schemas.openxmlformats.org/officeDocument/2006/relationships/image" Target="../media/image625.png"/><Relationship Id="rId203" Type="http://schemas.openxmlformats.org/officeDocument/2006/relationships/image" Target="../media/image627.png"/><Relationship Id="rId19" Type="http://schemas.openxmlformats.org/officeDocument/2006/relationships/image" Target="../media/image535.png"/><Relationship Id="rId224" Type="http://schemas.openxmlformats.org/officeDocument/2006/relationships/customXml" Target="../ink/ink631.xml"/><Relationship Id="rId245" Type="http://schemas.openxmlformats.org/officeDocument/2006/relationships/image" Target="../media/image648.png"/><Relationship Id="rId266" Type="http://schemas.openxmlformats.org/officeDocument/2006/relationships/customXml" Target="../ink/ink652.xml"/><Relationship Id="rId287" Type="http://schemas.openxmlformats.org/officeDocument/2006/relationships/image" Target="../media/image669.png"/><Relationship Id="rId30" Type="http://schemas.openxmlformats.org/officeDocument/2006/relationships/customXml" Target="../ink/ink534.xml"/><Relationship Id="rId105" Type="http://schemas.openxmlformats.org/officeDocument/2006/relationships/image" Target="../media/image578.png"/><Relationship Id="rId126" Type="http://schemas.openxmlformats.org/officeDocument/2006/relationships/customXml" Target="../ink/ink582.xml"/><Relationship Id="rId147" Type="http://schemas.openxmlformats.org/officeDocument/2006/relationships/image" Target="../media/image599.png"/><Relationship Id="rId168" Type="http://schemas.openxmlformats.org/officeDocument/2006/relationships/customXml" Target="../ink/ink603.xml"/><Relationship Id="rId51" Type="http://schemas.openxmlformats.org/officeDocument/2006/relationships/image" Target="../media/image551.png"/><Relationship Id="rId72" Type="http://schemas.openxmlformats.org/officeDocument/2006/relationships/customXml" Target="../ink/ink555.xml"/><Relationship Id="rId93" Type="http://schemas.openxmlformats.org/officeDocument/2006/relationships/image" Target="../media/image572.png"/><Relationship Id="rId189" Type="http://schemas.openxmlformats.org/officeDocument/2006/relationships/image" Target="../media/image620.png"/><Relationship Id="rId3" Type="http://schemas.openxmlformats.org/officeDocument/2006/relationships/image" Target="../media/image527.png"/><Relationship Id="rId214" Type="http://schemas.openxmlformats.org/officeDocument/2006/relationships/customXml" Target="../ink/ink626.xml"/><Relationship Id="rId235" Type="http://schemas.openxmlformats.org/officeDocument/2006/relationships/image" Target="../media/image643.png"/><Relationship Id="rId256" Type="http://schemas.openxmlformats.org/officeDocument/2006/relationships/customXml" Target="../ink/ink647.xml"/><Relationship Id="rId277" Type="http://schemas.openxmlformats.org/officeDocument/2006/relationships/image" Target="../media/image664.png"/><Relationship Id="rId116" Type="http://schemas.openxmlformats.org/officeDocument/2006/relationships/customXml" Target="../ink/ink577.xml"/><Relationship Id="rId137" Type="http://schemas.openxmlformats.org/officeDocument/2006/relationships/image" Target="../media/image594.png"/><Relationship Id="rId158" Type="http://schemas.openxmlformats.org/officeDocument/2006/relationships/customXml" Target="../ink/ink598.xml"/><Relationship Id="rId20" Type="http://schemas.openxmlformats.org/officeDocument/2006/relationships/customXml" Target="../ink/ink529.xml"/><Relationship Id="rId41" Type="http://schemas.openxmlformats.org/officeDocument/2006/relationships/image" Target="../media/image546.png"/><Relationship Id="rId62" Type="http://schemas.openxmlformats.org/officeDocument/2006/relationships/customXml" Target="../ink/ink550.xml"/><Relationship Id="rId83" Type="http://schemas.openxmlformats.org/officeDocument/2006/relationships/image" Target="../media/image567.png"/><Relationship Id="rId179" Type="http://schemas.openxmlformats.org/officeDocument/2006/relationships/image" Target="../media/image615.png"/><Relationship Id="rId190" Type="http://schemas.openxmlformats.org/officeDocument/2006/relationships/customXml" Target="../ink/ink614.xml"/><Relationship Id="rId204" Type="http://schemas.openxmlformats.org/officeDocument/2006/relationships/customXml" Target="../ink/ink621.xml"/><Relationship Id="rId225" Type="http://schemas.openxmlformats.org/officeDocument/2006/relationships/image" Target="../media/image638.png"/><Relationship Id="rId246" Type="http://schemas.openxmlformats.org/officeDocument/2006/relationships/customXml" Target="../ink/ink642.xml"/><Relationship Id="rId267" Type="http://schemas.openxmlformats.org/officeDocument/2006/relationships/image" Target="../media/image659.png"/><Relationship Id="rId288" Type="http://schemas.openxmlformats.org/officeDocument/2006/relationships/customXml" Target="../ink/ink663.xml"/><Relationship Id="rId106" Type="http://schemas.openxmlformats.org/officeDocument/2006/relationships/customXml" Target="../ink/ink572.xml"/><Relationship Id="rId127" Type="http://schemas.openxmlformats.org/officeDocument/2006/relationships/image" Target="../media/image589.png"/><Relationship Id="rId10" Type="http://schemas.openxmlformats.org/officeDocument/2006/relationships/customXml" Target="../ink/ink524.xml"/><Relationship Id="rId31" Type="http://schemas.openxmlformats.org/officeDocument/2006/relationships/image" Target="../media/image541.png"/><Relationship Id="rId52" Type="http://schemas.openxmlformats.org/officeDocument/2006/relationships/customXml" Target="../ink/ink545.xml"/><Relationship Id="rId73" Type="http://schemas.openxmlformats.org/officeDocument/2006/relationships/image" Target="../media/image562.png"/><Relationship Id="rId94" Type="http://schemas.openxmlformats.org/officeDocument/2006/relationships/customXml" Target="../ink/ink566.xml"/><Relationship Id="rId148" Type="http://schemas.openxmlformats.org/officeDocument/2006/relationships/customXml" Target="../ink/ink593.xml"/><Relationship Id="rId169" Type="http://schemas.openxmlformats.org/officeDocument/2006/relationships/image" Target="../media/image610.png"/><Relationship Id="rId4" Type="http://schemas.openxmlformats.org/officeDocument/2006/relationships/customXml" Target="../ink/ink521.xml"/><Relationship Id="rId180" Type="http://schemas.openxmlformats.org/officeDocument/2006/relationships/customXml" Target="../ink/ink609.xml"/><Relationship Id="rId215" Type="http://schemas.openxmlformats.org/officeDocument/2006/relationships/image" Target="../media/image633.png"/><Relationship Id="rId236" Type="http://schemas.openxmlformats.org/officeDocument/2006/relationships/customXml" Target="../ink/ink637.xml"/><Relationship Id="rId257" Type="http://schemas.openxmlformats.org/officeDocument/2006/relationships/image" Target="../media/image654.png"/><Relationship Id="rId278" Type="http://schemas.openxmlformats.org/officeDocument/2006/relationships/customXml" Target="../ink/ink658.xml"/><Relationship Id="rId42" Type="http://schemas.openxmlformats.org/officeDocument/2006/relationships/customXml" Target="../ink/ink540.xml"/><Relationship Id="rId84" Type="http://schemas.openxmlformats.org/officeDocument/2006/relationships/customXml" Target="../ink/ink561.xml"/><Relationship Id="rId138" Type="http://schemas.openxmlformats.org/officeDocument/2006/relationships/customXml" Target="../ink/ink588.xml"/><Relationship Id="rId191" Type="http://schemas.openxmlformats.org/officeDocument/2006/relationships/image" Target="../media/image621.png"/><Relationship Id="rId205" Type="http://schemas.openxmlformats.org/officeDocument/2006/relationships/image" Target="../media/image628.png"/><Relationship Id="rId247" Type="http://schemas.openxmlformats.org/officeDocument/2006/relationships/image" Target="../media/image649.png"/><Relationship Id="rId107" Type="http://schemas.openxmlformats.org/officeDocument/2006/relationships/image" Target="../media/image579.png"/><Relationship Id="rId289" Type="http://schemas.openxmlformats.org/officeDocument/2006/relationships/image" Target="../media/image670.png"/><Relationship Id="rId11" Type="http://schemas.openxmlformats.org/officeDocument/2006/relationships/image" Target="../media/image531.png"/><Relationship Id="rId53" Type="http://schemas.openxmlformats.org/officeDocument/2006/relationships/image" Target="../media/image552.png"/><Relationship Id="rId149" Type="http://schemas.openxmlformats.org/officeDocument/2006/relationships/image" Target="../media/image600.png"/><Relationship Id="rId95" Type="http://schemas.openxmlformats.org/officeDocument/2006/relationships/image" Target="../media/image573.png"/><Relationship Id="rId160" Type="http://schemas.openxmlformats.org/officeDocument/2006/relationships/customXml" Target="../ink/ink599.xml"/><Relationship Id="rId216" Type="http://schemas.openxmlformats.org/officeDocument/2006/relationships/customXml" Target="../ink/ink627.xml"/><Relationship Id="rId258" Type="http://schemas.openxmlformats.org/officeDocument/2006/relationships/customXml" Target="../ink/ink648.xml"/><Relationship Id="rId22" Type="http://schemas.openxmlformats.org/officeDocument/2006/relationships/customXml" Target="../ink/ink530.xml"/><Relationship Id="rId64" Type="http://schemas.openxmlformats.org/officeDocument/2006/relationships/customXml" Target="../ink/ink551.xml"/><Relationship Id="rId118" Type="http://schemas.openxmlformats.org/officeDocument/2006/relationships/customXml" Target="../ink/ink578.xml"/><Relationship Id="rId171" Type="http://schemas.openxmlformats.org/officeDocument/2006/relationships/image" Target="../media/image611.png"/><Relationship Id="rId227" Type="http://schemas.openxmlformats.org/officeDocument/2006/relationships/image" Target="../media/image63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7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72.png"/><Relationship Id="rId4" Type="http://schemas.openxmlformats.org/officeDocument/2006/relationships/customXml" Target="../ink/ink664.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7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679.jpeg"/><Relationship Id="rId3" Type="http://schemas.openxmlformats.org/officeDocument/2006/relationships/image" Target="../media/image674.jpeg"/><Relationship Id="rId7" Type="http://schemas.openxmlformats.org/officeDocument/2006/relationships/image" Target="../media/image678.tiff"/><Relationship Id="rId2" Type="http://schemas.openxmlformats.org/officeDocument/2006/relationships/notesSlide" Target="../notesSlides/notesSlide18.xml"/><Relationship Id="rId1" Type="http://schemas.openxmlformats.org/officeDocument/2006/relationships/slideLayout" Target="../slideLayouts/slideLayout37.xml"/><Relationship Id="rId6" Type="http://schemas.openxmlformats.org/officeDocument/2006/relationships/image" Target="../media/image677.tiff"/><Relationship Id="rId5" Type="http://schemas.openxmlformats.org/officeDocument/2006/relationships/image" Target="../media/image676.tiff"/><Relationship Id="rId4" Type="http://schemas.openxmlformats.org/officeDocument/2006/relationships/image" Target="../media/image675.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17" Type="http://schemas.openxmlformats.org/officeDocument/2006/relationships/image" Target="../media/image65.png"/><Relationship Id="rId299" Type="http://schemas.openxmlformats.org/officeDocument/2006/relationships/image" Target="../media/image156.png"/><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4.png"/><Relationship Id="rId377" Type="http://schemas.openxmlformats.org/officeDocument/2006/relationships/image" Target="../media/image195.png"/><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279" Type="http://schemas.openxmlformats.org/officeDocument/2006/relationships/image" Target="../media/image146.png"/><Relationship Id="rId43" Type="http://schemas.openxmlformats.org/officeDocument/2006/relationships/image" Target="../media/image28.png"/><Relationship Id="rId139" Type="http://schemas.openxmlformats.org/officeDocument/2006/relationships/image" Target="../media/image76.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85" Type="http://schemas.openxmlformats.org/officeDocument/2006/relationships/image" Target="../media/image49.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4.png"/><Relationship Id="rId357" Type="http://schemas.openxmlformats.org/officeDocument/2006/relationships/image" Target="../media/image185.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7.png"/><Relationship Id="rId217" Type="http://schemas.openxmlformats.org/officeDocument/2006/relationships/image" Target="../media/image115.png"/><Relationship Id="rId259" Type="http://schemas.openxmlformats.org/officeDocument/2006/relationships/image" Target="../media/image136.png"/><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9.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7.png"/><Relationship Id="rId337" Type="http://schemas.openxmlformats.org/officeDocument/2006/relationships/image" Target="../media/image175.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7.png"/><Relationship Id="rId379" Type="http://schemas.openxmlformats.org/officeDocument/2006/relationships/image" Target="../media/image196.png"/><Relationship Id="rId7" Type="http://schemas.openxmlformats.org/officeDocument/2006/relationships/image" Target="../media/image10.png"/><Relationship Id="rId183" Type="http://schemas.openxmlformats.org/officeDocument/2006/relationships/image" Target="../media/image98.png"/><Relationship Id="rId239" Type="http://schemas.openxmlformats.org/officeDocument/2006/relationships/image" Target="../media/image126.png"/><Relationship Id="rId390" Type="http://schemas.openxmlformats.org/officeDocument/2006/relationships/customXml" Target="../ink/ink195.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29.png"/><Relationship Id="rId87" Type="http://schemas.openxmlformats.org/officeDocument/2006/relationships/image" Target="../media/image50.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image" Target="../media/image137.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5.png"/><Relationship Id="rId359" Type="http://schemas.openxmlformats.org/officeDocument/2006/relationships/image" Target="../media/image186.png"/><Relationship Id="rId98" Type="http://schemas.openxmlformats.org/officeDocument/2006/relationships/customXml" Target="../ink/ink49.xml"/><Relationship Id="rId121" Type="http://schemas.openxmlformats.org/officeDocument/2006/relationships/image" Target="../media/image67.png"/><Relationship Id="rId163" Type="http://schemas.openxmlformats.org/officeDocument/2006/relationships/image" Target="../media/image88.png"/><Relationship Id="rId219" Type="http://schemas.openxmlformats.org/officeDocument/2006/relationships/image" Target="../media/image116.png"/><Relationship Id="rId370" Type="http://schemas.openxmlformats.org/officeDocument/2006/relationships/customXml" Target="../ink/ink185.xml"/><Relationship Id="rId230" Type="http://schemas.openxmlformats.org/officeDocument/2006/relationships/customXml" Target="../ink/ink115.xml"/><Relationship Id="rId25" Type="http://schemas.openxmlformats.org/officeDocument/2006/relationships/image" Target="../media/image19.png"/><Relationship Id="rId67" Type="http://schemas.openxmlformats.org/officeDocument/2006/relationships/image" Target="../media/image40.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7.png"/><Relationship Id="rId241" Type="http://schemas.openxmlformats.org/officeDocument/2006/relationships/image" Target="../media/image127.png"/><Relationship Id="rId36" Type="http://schemas.openxmlformats.org/officeDocument/2006/relationships/customXml" Target="../ink/ink18.xml"/><Relationship Id="rId283" Type="http://schemas.openxmlformats.org/officeDocument/2006/relationships/image" Target="../media/image148.png"/><Relationship Id="rId339" Type="http://schemas.openxmlformats.org/officeDocument/2006/relationships/image" Target="../media/image176.png"/><Relationship Id="rId78" Type="http://schemas.openxmlformats.org/officeDocument/2006/relationships/customXml" Target="../ink/ink39.xml"/><Relationship Id="rId101" Type="http://schemas.openxmlformats.org/officeDocument/2006/relationships/image" Target="../media/image57.png"/><Relationship Id="rId143" Type="http://schemas.openxmlformats.org/officeDocument/2006/relationships/image" Target="../media/image78.png"/><Relationship Id="rId185" Type="http://schemas.openxmlformats.org/officeDocument/2006/relationships/image" Target="../media/image99.png"/><Relationship Id="rId350" Type="http://schemas.openxmlformats.org/officeDocument/2006/relationships/customXml" Target="../ink/ink175.xml"/><Relationship Id="rId9" Type="http://schemas.openxmlformats.org/officeDocument/2006/relationships/image" Target="../media/image11.png"/><Relationship Id="rId210" Type="http://schemas.openxmlformats.org/officeDocument/2006/relationships/customXml" Target="../ink/ink105.xml"/><Relationship Id="rId392" Type="http://schemas.openxmlformats.org/officeDocument/2006/relationships/customXml" Target="../ink/ink196.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30.png"/><Relationship Id="rId89" Type="http://schemas.openxmlformats.org/officeDocument/2006/relationships/image" Target="../media/image51.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7.png"/><Relationship Id="rId196" Type="http://schemas.openxmlformats.org/officeDocument/2006/relationships/customXml" Target="../ink/ink98.xml"/><Relationship Id="rId16" Type="http://schemas.openxmlformats.org/officeDocument/2006/relationships/customXml" Target="../ink/ink8.xml"/><Relationship Id="rId221" Type="http://schemas.openxmlformats.org/officeDocument/2006/relationships/image" Target="../media/image117.png"/><Relationship Id="rId263" Type="http://schemas.openxmlformats.org/officeDocument/2006/relationships/image" Target="../media/image138.png"/><Relationship Id="rId319" Type="http://schemas.openxmlformats.org/officeDocument/2006/relationships/image" Target="../media/image166.png"/><Relationship Id="rId37" Type="http://schemas.openxmlformats.org/officeDocument/2006/relationships/image" Target="../media/image25.png"/><Relationship Id="rId58" Type="http://schemas.openxmlformats.org/officeDocument/2006/relationships/customXml" Target="../ink/ink29.xml"/><Relationship Id="rId79" Type="http://schemas.openxmlformats.org/officeDocument/2006/relationships/image" Target="../media/image46.png"/><Relationship Id="rId102" Type="http://schemas.openxmlformats.org/officeDocument/2006/relationships/customXml" Target="../ink/ink51.xml"/><Relationship Id="rId123" Type="http://schemas.openxmlformats.org/officeDocument/2006/relationships/image" Target="../media/image68.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89.png"/><Relationship Id="rId186" Type="http://schemas.openxmlformats.org/officeDocument/2006/relationships/customXml" Target="../ink/ink93.xml"/><Relationship Id="rId351" Type="http://schemas.openxmlformats.org/officeDocument/2006/relationships/image" Target="../media/image182.png"/><Relationship Id="rId372" Type="http://schemas.openxmlformats.org/officeDocument/2006/relationships/customXml" Target="../ink/ink186.xml"/><Relationship Id="rId393" Type="http://schemas.openxmlformats.org/officeDocument/2006/relationships/image" Target="../media/image203.png"/><Relationship Id="rId211" Type="http://schemas.openxmlformats.org/officeDocument/2006/relationships/image" Target="../media/image112.png"/><Relationship Id="rId232" Type="http://schemas.openxmlformats.org/officeDocument/2006/relationships/customXml" Target="../ink/ink116.xml"/><Relationship Id="rId253" Type="http://schemas.openxmlformats.org/officeDocument/2006/relationships/image" Target="../media/image133.png"/><Relationship Id="rId274" Type="http://schemas.openxmlformats.org/officeDocument/2006/relationships/customXml" Target="../ink/ink137.xml"/><Relationship Id="rId295" Type="http://schemas.openxmlformats.org/officeDocument/2006/relationships/image" Target="../media/image154.png"/><Relationship Id="rId309" Type="http://schemas.openxmlformats.org/officeDocument/2006/relationships/image" Target="../media/image161.png"/><Relationship Id="rId27" Type="http://schemas.openxmlformats.org/officeDocument/2006/relationships/image" Target="../media/image20.png"/><Relationship Id="rId48" Type="http://schemas.openxmlformats.org/officeDocument/2006/relationships/customXml" Target="../ink/ink24.xml"/><Relationship Id="rId69" Type="http://schemas.openxmlformats.org/officeDocument/2006/relationships/image" Target="../media/image41.png"/><Relationship Id="rId113" Type="http://schemas.openxmlformats.org/officeDocument/2006/relationships/image" Target="../media/image63.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4.png"/><Relationship Id="rId176" Type="http://schemas.openxmlformats.org/officeDocument/2006/relationships/customXml" Target="../ink/ink88.xml"/><Relationship Id="rId197" Type="http://schemas.openxmlformats.org/officeDocument/2006/relationships/image" Target="../media/image105.png"/><Relationship Id="rId341" Type="http://schemas.openxmlformats.org/officeDocument/2006/relationships/image" Target="../media/image177.png"/><Relationship Id="rId362" Type="http://schemas.openxmlformats.org/officeDocument/2006/relationships/customXml" Target="../ink/ink181.xml"/><Relationship Id="rId383" Type="http://schemas.openxmlformats.org/officeDocument/2006/relationships/image" Target="../media/image198.png"/><Relationship Id="rId201" Type="http://schemas.openxmlformats.org/officeDocument/2006/relationships/image" Target="../media/image107.png"/><Relationship Id="rId222" Type="http://schemas.openxmlformats.org/officeDocument/2006/relationships/customXml" Target="../ink/ink111.xml"/><Relationship Id="rId243" Type="http://schemas.openxmlformats.org/officeDocument/2006/relationships/image" Target="../media/image128.png"/><Relationship Id="rId264" Type="http://schemas.openxmlformats.org/officeDocument/2006/relationships/customXml" Target="../ink/ink132.xml"/><Relationship Id="rId285" Type="http://schemas.openxmlformats.org/officeDocument/2006/relationships/image" Target="../media/image149.png"/><Relationship Id="rId17" Type="http://schemas.openxmlformats.org/officeDocument/2006/relationships/image" Target="../media/image15.png"/><Relationship Id="rId38" Type="http://schemas.openxmlformats.org/officeDocument/2006/relationships/customXml" Target="../ink/ink19.xml"/><Relationship Id="rId59" Type="http://schemas.openxmlformats.org/officeDocument/2006/relationships/image" Target="../media/image36.png"/><Relationship Id="rId103" Type="http://schemas.openxmlformats.org/officeDocument/2006/relationships/image" Target="../media/image58.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52.png"/><Relationship Id="rId145" Type="http://schemas.openxmlformats.org/officeDocument/2006/relationships/image" Target="../media/image79.png"/><Relationship Id="rId166" Type="http://schemas.openxmlformats.org/officeDocument/2006/relationships/customXml" Target="../ink/ink83.xml"/><Relationship Id="rId187" Type="http://schemas.openxmlformats.org/officeDocument/2006/relationships/image" Target="../media/image100.png"/><Relationship Id="rId331" Type="http://schemas.openxmlformats.org/officeDocument/2006/relationships/image" Target="../media/image172.png"/><Relationship Id="rId352" Type="http://schemas.openxmlformats.org/officeDocument/2006/relationships/customXml" Target="../ink/ink176.xml"/><Relationship Id="rId373" Type="http://schemas.openxmlformats.org/officeDocument/2006/relationships/image" Target="../media/image193.png"/><Relationship Id="rId394" Type="http://schemas.openxmlformats.org/officeDocument/2006/relationships/customXml" Target="../ink/ink197.xml"/><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23.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1.png"/><Relationship Id="rId114" Type="http://schemas.openxmlformats.org/officeDocument/2006/relationships/customXml" Target="../ink/ink57.xml"/><Relationship Id="rId275" Type="http://schemas.openxmlformats.org/officeDocument/2006/relationships/image" Target="../media/image144.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7.png"/><Relationship Id="rId135" Type="http://schemas.openxmlformats.org/officeDocument/2006/relationships/image" Target="../media/image74.png"/><Relationship Id="rId156" Type="http://schemas.openxmlformats.org/officeDocument/2006/relationships/customXml" Target="../ink/ink78.xml"/><Relationship Id="rId177" Type="http://schemas.openxmlformats.org/officeDocument/2006/relationships/image" Target="../media/image95.png"/><Relationship Id="rId198" Type="http://schemas.openxmlformats.org/officeDocument/2006/relationships/customXml" Target="../ink/ink99.xml"/><Relationship Id="rId321" Type="http://schemas.openxmlformats.org/officeDocument/2006/relationships/image" Target="../media/image167.png"/><Relationship Id="rId342" Type="http://schemas.openxmlformats.org/officeDocument/2006/relationships/customXml" Target="../ink/ink171.xml"/><Relationship Id="rId363" Type="http://schemas.openxmlformats.org/officeDocument/2006/relationships/image" Target="../media/image188.png"/><Relationship Id="rId384" Type="http://schemas.openxmlformats.org/officeDocument/2006/relationships/customXml" Target="../ink/ink192.xml"/><Relationship Id="rId202" Type="http://schemas.openxmlformats.org/officeDocument/2006/relationships/customXml" Target="../ink/ink101.xml"/><Relationship Id="rId223" Type="http://schemas.openxmlformats.org/officeDocument/2006/relationships/image" Target="../media/image118.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6.png"/><Relationship Id="rId265" Type="http://schemas.openxmlformats.org/officeDocument/2006/relationships/image" Target="../media/image139.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9.png"/><Relationship Id="rId146" Type="http://schemas.openxmlformats.org/officeDocument/2006/relationships/customXml" Target="../ink/ink73.xml"/><Relationship Id="rId167" Type="http://schemas.openxmlformats.org/officeDocument/2006/relationships/image" Target="../media/image90.png"/><Relationship Id="rId188" Type="http://schemas.openxmlformats.org/officeDocument/2006/relationships/customXml" Target="../ink/ink94.xml"/><Relationship Id="rId311" Type="http://schemas.openxmlformats.org/officeDocument/2006/relationships/image" Target="../media/image162.png"/><Relationship Id="rId332" Type="http://schemas.openxmlformats.org/officeDocument/2006/relationships/customXml" Target="../ink/ink166.xml"/><Relationship Id="rId353" Type="http://schemas.openxmlformats.org/officeDocument/2006/relationships/image" Target="../media/image183.png"/><Relationship Id="rId374" Type="http://schemas.openxmlformats.org/officeDocument/2006/relationships/customXml" Target="../ink/ink187.xml"/><Relationship Id="rId395" Type="http://schemas.openxmlformats.org/officeDocument/2006/relationships/image" Target="../media/image204.png"/><Relationship Id="rId71" Type="http://schemas.openxmlformats.org/officeDocument/2006/relationships/image" Target="../media/image42.png"/><Relationship Id="rId92" Type="http://schemas.openxmlformats.org/officeDocument/2006/relationships/customXml" Target="../ink/ink46.xml"/><Relationship Id="rId213" Type="http://schemas.openxmlformats.org/officeDocument/2006/relationships/image" Target="../media/image113.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1.png"/><Relationship Id="rId255" Type="http://schemas.openxmlformats.org/officeDocument/2006/relationships/image" Target="../media/image134.png"/><Relationship Id="rId276" Type="http://schemas.openxmlformats.org/officeDocument/2006/relationships/customXml" Target="../ink/ink138.xml"/><Relationship Id="rId297" Type="http://schemas.openxmlformats.org/officeDocument/2006/relationships/image" Target="../media/image155.png"/><Relationship Id="rId40" Type="http://schemas.openxmlformats.org/officeDocument/2006/relationships/customXml" Target="../ink/ink20.xml"/><Relationship Id="rId115" Type="http://schemas.openxmlformats.org/officeDocument/2006/relationships/image" Target="../media/image64.png"/><Relationship Id="rId136" Type="http://schemas.openxmlformats.org/officeDocument/2006/relationships/customXml" Target="../ink/ink68.xml"/><Relationship Id="rId157" Type="http://schemas.openxmlformats.org/officeDocument/2006/relationships/image" Target="../media/image85.png"/><Relationship Id="rId178" Type="http://schemas.openxmlformats.org/officeDocument/2006/relationships/customXml" Target="../ink/ink89.xml"/><Relationship Id="rId301" Type="http://schemas.openxmlformats.org/officeDocument/2006/relationships/image" Target="../media/image157.png"/><Relationship Id="rId322" Type="http://schemas.openxmlformats.org/officeDocument/2006/relationships/customXml" Target="../ink/ink161.xml"/><Relationship Id="rId343" Type="http://schemas.openxmlformats.org/officeDocument/2006/relationships/image" Target="../media/image178.png"/><Relationship Id="rId364" Type="http://schemas.openxmlformats.org/officeDocument/2006/relationships/customXml" Target="../ink/ink182.xml"/><Relationship Id="rId61" Type="http://schemas.openxmlformats.org/officeDocument/2006/relationships/image" Target="../media/image37.png"/><Relationship Id="rId82" Type="http://schemas.openxmlformats.org/officeDocument/2006/relationships/customXml" Target="../ink/ink41.xml"/><Relationship Id="rId199" Type="http://schemas.openxmlformats.org/officeDocument/2006/relationships/image" Target="../media/image106.png"/><Relationship Id="rId203" Type="http://schemas.openxmlformats.org/officeDocument/2006/relationships/image" Target="../media/image108.png"/><Relationship Id="rId385" Type="http://schemas.openxmlformats.org/officeDocument/2006/relationships/image" Target="../media/image199.png"/><Relationship Id="rId19" Type="http://schemas.openxmlformats.org/officeDocument/2006/relationships/image" Target="../media/image16.png"/><Relationship Id="rId224" Type="http://schemas.openxmlformats.org/officeDocument/2006/relationships/customXml" Target="../ink/ink112.xml"/><Relationship Id="rId245" Type="http://schemas.openxmlformats.org/officeDocument/2006/relationships/image" Target="../media/image129.png"/><Relationship Id="rId266" Type="http://schemas.openxmlformats.org/officeDocument/2006/relationships/customXml" Target="../ink/ink133.xml"/><Relationship Id="rId287" Type="http://schemas.openxmlformats.org/officeDocument/2006/relationships/image" Target="../media/image150.png"/><Relationship Id="rId30" Type="http://schemas.openxmlformats.org/officeDocument/2006/relationships/customXml" Target="../ink/ink15.xml"/><Relationship Id="rId105" Type="http://schemas.openxmlformats.org/officeDocument/2006/relationships/image" Target="../media/image59.png"/><Relationship Id="rId126" Type="http://schemas.openxmlformats.org/officeDocument/2006/relationships/customXml" Target="../ink/ink63.xml"/><Relationship Id="rId147" Type="http://schemas.openxmlformats.org/officeDocument/2006/relationships/image" Target="../media/image80.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73.png"/><Relationship Id="rId354" Type="http://schemas.openxmlformats.org/officeDocument/2006/relationships/customXml" Target="../ink/ink177.xml"/><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image" Target="../media/image53.png"/><Relationship Id="rId189" Type="http://schemas.openxmlformats.org/officeDocument/2006/relationships/image" Target="../media/image101.png"/><Relationship Id="rId375" Type="http://schemas.openxmlformats.org/officeDocument/2006/relationships/image" Target="../media/image194.png"/><Relationship Id="rId396" Type="http://schemas.openxmlformats.org/officeDocument/2006/relationships/customXml" Target="../ink/ink198.xml"/><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4.png"/><Relationship Id="rId256" Type="http://schemas.openxmlformats.org/officeDocument/2006/relationships/customXml" Target="../ink/ink128.xml"/><Relationship Id="rId277" Type="http://schemas.openxmlformats.org/officeDocument/2006/relationships/image" Target="../media/image145.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5.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8.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7.png"/><Relationship Id="rId62" Type="http://schemas.openxmlformats.org/officeDocument/2006/relationships/customXml" Target="../ink/ink31.xml"/><Relationship Id="rId83" Type="http://schemas.openxmlformats.org/officeDocument/2006/relationships/image" Target="../media/image48.png"/><Relationship Id="rId179" Type="http://schemas.openxmlformats.org/officeDocument/2006/relationships/image" Target="../media/image96.png"/><Relationship Id="rId365" Type="http://schemas.openxmlformats.org/officeDocument/2006/relationships/image" Target="../media/image189.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9.png"/><Relationship Id="rId246" Type="http://schemas.openxmlformats.org/officeDocument/2006/relationships/customXml" Target="../ink/ink123.xml"/><Relationship Id="rId267" Type="http://schemas.openxmlformats.org/officeDocument/2006/relationships/image" Target="../media/image140.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70.png"/><Relationship Id="rId313" Type="http://schemas.openxmlformats.org/officeDocument/2006/relationships/image" Target="../media/image163.png"/><Relationship Id="rId10" Type="http://schemas.openxmlformats.org/officeDocument/2006/relationships/customXml" Target="../ink/ink5.xml"/><Relationship Id="rId31" Type="http://schemas.openxmlformats.org/officeDocument/2006/relationships/image" Target="../media/image22.png"/><Relationship Id="rId52" Type="http://schemas.openxmlformats.org/officeDocument/2006/relationships/customXml" Target="../ink/ink26.xml"/><Relationship Id="rId73" Type="http://schemas.openxmlformats.org/officeDocument/2006/relationships/image" Target="../media/image43.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1.png"/><Relationship Id="rId334" Type="http://schemas.openxmlformats.org/officeDocument/2006/relationships/customXml" Target="../ink/ink167.xml"/><Relationship Id="rId355" Type="http://schemas.openxmlformats.org/officeDocument/2006/relationships/image" Target="../media/image184.png"/><Relationship Id="rId376" Type="http://schemas.openxmlformats.org/officeDocument/2006/relationships/customXml" Target="../ink/ink188.xml"/><Relationship Id="rId397" Type="http://schemas.openxmlformats.org/officeDocument/2006/relationships/image" Target="../media/image205.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4.png"/><Relationship Id="rId236" Type="http://schemas.openxmlformats.org/officeDocument/2006/relationships/customXml" Target="../ink/ink118.xml"/><Relationship Id="rId257" Type="http://schemas.openxmlformats.org/officeDocument/2006/relationships/image" Target="../media/image135.png"/><Relationship Id="rId278" Type="http://schemas.openxmlformats.org/officeDocument/2006/relationships/customXml" Target="../ink/ink139.xml"/><Relationship Id="rId303" Type="http://schemas.openxmlformats.org/officeDocument/2006/relationships/image" Target="../media/image158.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9.png"/><Relationship Id="rId387" Type="http://schemas.openxmlformats.org/officeDocument/2006/relationships/image" Target="../media/image200.png"/><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107" Type="http://schemas.openxmlformats.org/officeDocument/2006/relationships/image" Target="../media/image60.png"/><Relationship Id="rId289" Type="http://schemas.openxmlformats.org/officeDocument/2006/relationships/image" Target="../media/image151.png"/><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314" Type="http://schemas.openxmlformats.org/officeDocument/2006/relationships/customXml" Target="../ink/ink157.xml"/><Relationship Id="rId356" Type="http://schemas.openxmlformats.org/officeDocument/2006/relationships/customXml" Target="../ink/ink178.xml"/><Relationship Id="rId95" Type="http://schemas.openxmlformats.org/officeDocument/2006/relationships/image" Target="../media/image54.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9.png"/><Relationship Id="rId367" Type="http://schemas.openxmlformats.org/officeDocument/2006/relationships/image" Target="../media/image190.png"/><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33" Type="http://schemas.openxmlformats.org/officeDocument/2006/relationships/image" Target="../media/image23.png"/><Relationship Id="rId129" Type="http://schemas.openxmlformats.org/officeDocument/2006/relationships/image" Target="../media/image71.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4.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52.png"/><Relationship Id="rId305" Type="http://schemas.openxmlformats.org/officeDocument/2006/relationships/image" Target="../media/image159.png"/><Relationship Id="rId347" Type="http://schemas.openxmlformats.org/officeDocument/2006/relationships/image" Target="../media/image180.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2.png"/><Relationship Id="rId389" Type="http://schemas.openxmlformats.org/officeDocument/2006/relationships/image" Target="../media/image201.png"/><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4.png"/><Relationship Id="rId97" Type="http://schemas.openxmlformats.org/officeDocument/2006/relationships/image" Target="../media/image55.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42.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2.png"/><Relationship Id="rId327" Type="http://schemas.openxmlformats.org/officeDocument/2006/relationships/image" Target="../media/image170.png"/><Relationship Id="rId369" Type="http://schemas.openxmlformats.org/officeDocument/2006/relationships/image" Target="../media/image191.png"/><Relationship Id="rId173" Type="http://schemas.openxmlformats.org/officeDocument/2006/relationships/image" Target="../media/image93.png"/><Relationship Id="rId229" Type="http://schemas.openxmlformats.org/officeDocument/2006/relationships/image" Target="../media/image121.png"/><Relationship Id="rId380" Type="http://schemas.openxmlformats.org/officeDocument/2006/relationships/customXml" Target="../ink/ink190.xml"/><Relationship Id="rId240" Type="http://schemas.openxmlformats.org/officeDocument/2006/relationships/customXml" Target="../ink/ink120.xml"/><Relationship Id="rId35" Type="http://schemas.openxmlformats.org/officeDocument/2006/relationships/image" Target="../media/image24.png"/><Relationship Id="rId77" Type="http://schemas.openxmlformats.org/officeDocument/2006/relationships/image" Target="../media/image45.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02.png"/><Relationship Id="rId251" Type="http://schemas.openxmlformats.org/officeDocument/2006/relationships/image" Target="../media/image132.png"/><Relationship Id="rId46" Type="http://schemas.openxmlformats.org/officeDocument/2006/relationships/customXml" Target="../ink/ink23.xml"/><Relationship Id="rId293" Type="http://schemas.openxmlformats.org/officeDocument/2006/relationships/image" Target="../media/image153.png"/><Relationship Id="rId307" Type="http://schemas.openxmlformats.org/officeDocument/2006/relationships/image" Target="../media/image160.png"/><Relationship Id="rId349" Type="http://schemas.openxmlformats.org/officeDocument/2006/relationships/image" Target="../media/image181.png"/><Relationship Id="rId88" Type="http://schemas.openxmlformats.org/officeDocument/2006/relationships/customXml" Target="../ink/ink44.xml"/><Relationship Id="rId111" Type="http://schemas.openxmlformats.org/officeDocument/2006/relationships/image" Target="../media/image62.png"/><Relationship Id="rId153" Type="http://schemas.openxmlformats.org/officeDocument/2006/relationships/image" Target="../media/image83.png"/><Relationship Id="rId195" Type="http://schemas.openxmlformats.org/officeDocument/2006/relationships/image" Target="../media/image104.png"/><Relationship Id="rId209" Type="http://schemas.openxmlformats.org/officeDocument/2006/relationships/image" Target="../media/image111.png"/><Relationship Id="rId360" Type="http://schemas.openxmlformats.org/officeDocument/2006/relationships/customXml" Target="../ink/ink180.xml"/><Relationship Id="rId220" Type="http://schemas.openxmlformats.org/officeDocument/2006/relationships/customXml" Target="../ink/ink110.xml"/><Relationship Id="rId15" Type="http://schemas.openxmlformats.org/officeDocument/2006/relationships/image" Target="../media/image14.png"/><Relationship Id="rId57" Type="http://schemas.openxmlformats.org/officeDocument/2006/relationships/image" Target="../media/image35.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6.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2.png"/><Relationship Id="rId26" Type="http://schemas.openxmlformats.org/officeDocument/2006/relationships/customXml" Target="../ink/ink13.xml"/><Relationship Id="rId231" Type="http://schemas.openxmlformats.org/officeDocument/2006/relationships/image" Target="../media/image122.png"/><Relationship Id="rId273" Type="http://schemas.openxmlformats.org/officeDocument/2006/relationships/image" Target="../media/image143.png"/><Relationship Id="rId329" Type="http://schemas.openxmlformats.org/officeDocument/2006/relationships/image" Target="../media/image171.png"/><Relationship Id="rId68" Type="http://schemas.openxmlformats.org/officeDocument/2006/relationships/customXml" Target="../ink/ink34.xml"/><Relationship Id="rId133" Type="http://schemas.openxmlformats.org/officeDocument/2006/relationships/image" Target="../media/image73.png"/><Relationship Id="rId175" Type="http://schemas.openxmlformats.org/officeDocument/2006/relationships/image" Target="../media/image94.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242" Type="http://schemas.openxmlformats.org/officeDocument/2006/relationships/customXml" Target="../ink/ink121.xml"/><Relationship Id="rId284" Type="http://schemas.openxmlformats.org/officeDocument/2006/relationships/customXml" Target="../ink/ink142.xml"/></Relationships>
</file>

<file path=ppt/slides/_rels/slide7.xml.rels><?xml version="1.0" encoding="UTF-8" standalone="yes"?>
<Relationships xmlns="http://schemas.openxmlformats.org/package/2006/relationships"><Relationship Id="rId117" Type="http://schemas.openxmlformats.org/officeDocument/2006/relationships/image" Target="../media/image263.png"/><Relationship Id="rId299" Type="http://schemas.openxmlformats.org/officeDocument/2006/relationships/image" Target="../media/image354.png"/><Relationship Id="rId21" Type="http://schemas.openxmlformats.org/officeDocument/2006/relationships/image" Target="../media/image215.png"/><Relationship Id="rId63" Type="http://schemas.openxmlformats.org/officeDocument/2006/relationships/image" Target="../media/image236.png"/><Relationship Id="rId159" Type="http://schemas.openxmlformats.org/officeDocument/2006/relationships/image" Target="../media/image284.png"/><Relationship Id="rId324" Type="http://schemas.openxmlformats.org/officeDocument/2006/relationships/customXml" Target="../ink/ink360.xml"/><Relationship Id="rId366" Type="http://schemas.openxmlformats.org/officeDocument/2006/relationships/customXml" Target="../ink/ink381.xml"/><Relationship Id="rId170" Type="http://schemas.openxmlformats.org/officeDocument/2006/relationships/customXml" Target="../ink/ink283.xml"/><Relationship Id="rId226" Type="http://schemas.openxmlformats.org/officeDocument/2006/relationships/customXml" Target="../ink/ink311.xml"/><Relationship Id="rId433" Type="http://schemas.openxmlformats.org/officeDocument/2006/relationships/image" Target="../media/image421.png"/><Relationship Id="rId268" Type="http://schemas.openxmlformats.org/officeDocument/2006/relationships/customXml" Target="../ink/ink332.xml"/><Relationship Id="rId32" Type="http://schemas.openxmlformats.org/officeDocument/2006/relationships/customXml" Target="../ink/ink214.xml"/><Relationship Id="rId74" Type="http://schemas.openxmlformats.org/officeDocument/2006/relationships/customXml" Target="../ink/ink235.xml"/><Relationship Id="rId128" Type="http://schemas.openxmlformats.org/officeDocument/2006/relationships/customXml" Target="../ink/ink262.xml"/><Relationship Id="rId335" Type="http://schemas.openxmlformats.org/officeDocument/2006/relationships/image" Target="../media/image372.png"/><Relationship Id="rId377" Type="http://schemas.openxmlformats.org/officeDocument/2006/relationships/image" Target="../media/image393.png"/><Relationship Id="rId5" Type="http://schemas.openxmlformats.org/officeDocument/2006/relationships/image" Target="../media/image207.png"/><Relationship Id="rId181" Type="http://schemas.openxmlformats.org/officeDocument/2006/relationships/image" Target="../media/image295.png"/><Relationship Id="rId237" Type="http://schemas.openxmlformats.org/officeDocument/2006/relationships/image" Target="../media/image323.png"/><Relationship Id="rId402" Type="http://schemas.openxmlformats.org/officeDocument/2006/relationships/customXml" Target="../ink/ink399.xml"/><Relationship Id="rId279" Type="http://schemas.openxmlformats.org/officeDocument/2006/relationships/image" Target="../media/image344.png"/><Relationship Id="rId444" Type="http://schemas.openxmlformats.org/officeDocument/2006/relationships/customXml" Target="../ink/ink420.xml"/><Relationship Id="rId43" Type="http://schemas.openxmlformats.org/officeDocument/2006/relationships/image" Target="../media/image226.png"/><Relationship Id="rId139" Type="http://schemas.openxmlformats.org/officeDocument/2006/relationships/image" Target="../media/image274.png"/><Relationship Id="rId290" Type="http://schemas.openxmlformats.org/officeDocument/2006/relationships/customXml" Target="../ink/ink343.xml"/><Relationship Id="rId304" Type="http://schemas.openxmlformats.org/officeDocument/2006/relationships/customXml" Target="../ink/ink350.xml"/><Relationship Id="rId346" Type="http://schemas.openxmlformats.org/officeDocument/2006/relationships/customXml" Target="../ink/ink371.xml"/><Relationship Id="rId388" Type="http://schemas.openxmlformats.org/officeDocument/2006/relationships/customXml" Target="../ink/ink392.xml"/><Relationship Id="rId85" Type="http://schemas.openxmlformats.org/officeDocument/2006/relationships/image" Target="../media/image247.png"/><Relationship Id="rId150" Type="http://schemas.openxmlformats.org/officeDocument/2006/relationships/customXml" Target="../ink/ink273.xml"/><Relationship Id="rId192" Type="http://schemas.openxmlformats.org/officeDocument/2006/relationships/customXml" Target="../ink/ink294.xml"/><Relationship Id="rId206" Type="http://schemas.openxmlformats.org/officeDocument/2006/relationships/customXml" Target="../ink/ink301.xml"/><Relationship Id="rId413" Type="http://schemas.openxmlformats.org/officeDocument/2006/relationships/image" Target="../media/image411.png"/><Relationship Id="rId248" Type="http://schemas.openxmlformats.org/officeDocument/2006/relationships/customXml" Target="../ink/ink322.xml"/><Relationship Id="rId455" Type="http://schemas.openxmlformats.org/officeDocument/2006/relationships/image" Target="../media/image432.png"/><Relationship Id="rId12" Type="http://schemas.openxmlformats.org/officeDocument/2006/relationships/customXml" Target="../ink/ink204.xml"/><Relationship Id="rId108" Type="http://schemas.openxmlformats.org/officeDocument/2006/relationships/customXml" Target="../ink/ink252.xml"/><Relationship Id="rId315" Type="http://schemas.openxmlformats.org/officeDocument/2006/relationships/image" Target="../media/image362.png"/><Relationship Id="rId357" Type="http://schemas.openxmlformats.org/officeDocument/2006/relationships/image" Target="../media/image383.png"/><Relationship Id="rId54" Type="http://schemas.openxmlformats.org/officeDocument/2006/relationships/customXml" Target="../ink/ink225.xml"/><Relationship Id="rId96" Type="http://schemas.openxmlformats.org/officeDocument/2006/relationships/customXml" Target="../ink/ink246.xml"/><Relationship Id="rId161" Type="http://schemas.openxmlformats.org/officeDocument/2006/relationships/image" Target="../media/image285.png"/><Relationship Id="rId217" Type="http://schemas.openxmlformats.org/officeDocument/2006/relationships/image" Target="../media/image313.png"/><Relationship Id="rId399" Type="http://schemas.openxmlformats.org/officeDocument/2006/relationships/image" Target="../media/image404.png"/><Relationship Id="rId259" Type="http://schemas.openxmlformats.org/officeDocument/2006/relationships/image" Target="../media/image334.png"/><Relationship Id="rId424" Type="http://schemas.openxmlformats.org/officeDocument/2006/relationships/customXml" Target="../ink/ink410.xml"/><Relationship Id="rId23" Type="http://schemas.openxmlformats.org/officeDocument/2006/relationships/image" Target="../media/image216.png"/><Relationship Id="rId119" Type="http://schemas.openxmlformats.org/officeDocument/2006/relationships/image" Target="../media/image264.png"/><Relationship Id="rId270" Type="http://schemas.openxmlformats.org/officeDocument/2006/relationships/customXml" Target="../ink/ink333.xml"/><Relationship Id="rId326" Type="http://schemas.openxmlformats.org/officeDocument/2006/relationships/customXml" Target="../ink/ink361.xml"/><Relationship Id="rId65" Type="http://schemas.openxmlformats.org/officeDocument/2006/relationships/image" Target="../media/image237.png"/><Relationship Id="rId130" Type="http://schemas.openxmlformats.org/officeDocument/2006/relationships/customXml" Target="../ink/ink263.xml"/><Relationship Id="rId368" Type="http://schemas.openxmlformats.org/officeDocument/2006/relationships/customXml" Target="../ink/ink382.xml"/><Relationship Id="rId172" Type="http://schemas.openxmlformats.org/officeDocument/2006/relationships/customXml" Target="../ink/ink284.xml"/><Relationship Id="rId228" Type="http://schemas.openxmlformats.org/officeDocument/2006/relationships/customXml" Target="../ink/ink312.xml"/><Relationship Id="rId435" Type="http://schemas.openxmlformats.org/officeDocument/2006/relationships/image" Target="../media/image422.png"/><Relationship Id="rId281" Type="http://schemas.openxmlformats.org/officeDocument/2006/relationships/image" Target="../media/image345.png"/><Relationship Id="rId337" Type="http://schemas.openxmlformats.org/officeDocument/2006/relationships/image" Target="../media/image373.png"/><Relationship Id="rId34" Type="http://schemas.openxmlformats.org/officeDocument/2006/relationships/customXml" Target="../ink/ink215.xml"/><Relationship Id="rId76" Type="http://schemas.openxmlformats.org/officeDocument/2006/relationships/customXml" Target="../ink/ink236.xml"/><Relationship Id="rId141" Type="http://schemas.openxmlformats.org/officeDocument/2006/relationships/image" Target="../media/image275.png"/><Relationship Id="rId379" Type="http://schemas.openxmlformats.org/officeDocument/2006/relationships/image" Target="../media/image394.png"/><Relationship Id="rId7" Type="http://schemas.openxmlformats.org/officeDocument/2006/relationships/image" Target="../media/image208.png"/><Relationship Id="rId183" Type="http://schemas.openxmlformats.org/officeDocument/2006/relationships/image" Target="../media/image296.png"/><Relationship Id="rId239" Type="http://schemas.openxmlformats.org/officeDocument/2006/relationships/image" Target="../media/image324.png"/><Relationship Id="rId390" Type="http://schemas.openxmlformats.org/officeDocument/2006/relationships/customXml" Target="../ink/ink393.xml"/><Relationship Id="rId404" Type="http://schemas.openxmlformats.org/officeDocument/2006/relationships/customXml" Target="../ink/ink400.xml"/><Relationship Id="rId446" Type="http://schemas.openxmlformats.org/officeDocument/2006/relationships/customXml" Target="../ink/ink421.xml"/><Relationship Id="rId250" Type="http://schemas.openxmlformats.org/officeDocument/2006/relationships/customXml" Target="../ink/ink323.xml"/><Relationship Id="rId292" Type="http://schemas.openxmlformats.org/officeDocument/2006/relationships/customXml" Target="../ink/ink344.xml"/><Relationship Id="rId306" Type="http://schemas.openxmlformats.org/officeDocument/2006/relationships/customXml" Target="../ink/ink351.xml"/><Relationship Id="rId45" Type="http://schemas.openxmlformats.org/officeDocument/2006/relationships/image" Target="../media/image227.png"/><Relationship Id="rId87" Type="http://schemas.openxmlformats.org/officeDocument/2006/relationships/image" Target="../media/image248.png"/><Relationship Id="rId110" Type="http://schemas.openxmlformats.org/officeDocument/2006/relationships/customXml" Target="../ink/ink253.xml"/><Relationship Id="rId348" Type="http://schemas.openxmlformats.org/officeDocument/2006/relationships/customXml" Target="../ink/ink372.xml"/><Relationship Id="rId152" Type="http://schemas.openxmlformats.org/officeDocument/2006/relationships/customXml" Target="../ink/ink274.xml"/><Relationship Id="rId194" Type="http://schemas.openxmlformats.org/officeDocument/2006/relationships/customXml" Target="../ink/ink295.xml"/><Relationship Id="rId208" Type="http://schemas.openxmlformats.org/officeDocument/2006/relationships/customXml" Target="../ink/ink302.xml"/><Relationship Id="rId415" Type="http://schemas.openxmlformats.org/officeDocument/2006/relationships/image" Target="../media/image412.png"/><Relationship Id="rId457" Type="http://schemas.openxmlformats.org/officeDocument/2006/relationships/image" Target="../media/image433.png"/><Relationship Id="rId261" Type="http://schemas.openxmlformats.org/officeDocument/2006/relationships/image" Target="../media/image335.png"/><Relationship Id="rId14" Type="http://schemas.openxmlformats.org/officeDocument/2006/relationships/customXml" Target="../ink/ink205.xml"/><Relationship Id="rId56" Type="http://schemas.openxmlformats.org/officeDocument/2006/relationships/customXml" Target="../ink/ink226.xml"/><Relationship Id="rId317" Type="http://schemas.openxmlformats.org/officeDocument/2006/relationships/image" Target="../media/image363.png"/><Relationship Id="rId359" Type="http://schemas.openxmlformats.org/officeDocument/2006/relationships/image" Target="../media/image384.png"/><Relationship Id="rId98" Type="http://schemas.openxmlformats.org/officeDocument/2006/relationships/customXml" Target="../ink/ink247.xml"/><Relationship Id="rId121" Type="http://schemas.openxmlformats.org/officeDocument/2006/relationships/image" Target="../media/image265.png"/><Relationship Id="rId163" Type="http://schemas.openxmlformats.org/officeDocument/2006/relationships/image" Target="../media/image286.png"/><Relationship Id="rId219" Type="http://schemas.openxmlformats.org/officeDocument/2006/relationships/image" Target="../media/image314.png"/><Relationship Id="rId370" Type="http://schemas.openxmlformats.org/officeDocument/2006/relationships/customXml" Target="../ink/ink383.xml"/><Relationship Id="rId426" Type="http://schemas.openxmlformats.org/officeDocument/2006/relationships/customXml" Target="../ink/ink411.xml"/><Relationship Id="rId230" Type="http://schemas.openxmlformats.org/officeDocument/2006/relationships/customXml" Target="../ink/ink313.xml"/><Relationship Id="rId25" Type="http://schemas.openxmlformats.org/officeDocument/2006/relationships/image" Target="../media/image217.png"/><Relationship Id="rId67" Type="http://schemas.openxmlformats.org/officeDocument/2006/relationships/image" Target="../media/image238.png"/><Relationship Id="rId272" Type="http://schemas.openxmlformats.org/officeDocument/2006/relationships/customXml" Target="../ink/ink334.xml"/><Relationship Id="rId328" Type="http://schemas.openxmlformats.org/officeDocument/2006/relationships/customXml" Target="../ink/ink362.xml"/><Relationship Id="rId132" Type="http://schemas.openxmlformats.org/officeDocument/2006/relationships/customXml" Target="../ink/ink264.xml"/><Relationship Id="rId174" Type="http://schemas.openxmlformats.org/officeDocument/2006/relationships/customXml" Target="../ink/ink285.xml"/><Relationship Id="rId381" Type="http://schemas.openxmlformats.org/officeDocument/2006/relationships/image" Target="../media/image395.png"/><Relationship Id="rId241" Type="http://schemas.openxmlformats.org/officeDocument/2006/relationships/image" Target="../media/image325.png"/><Relationship Id="rId437" Type="http://schemas.openxmlformats.org/officeDocument/2006/relationships/image" Target="../media/image423.png"/><Relationship Id="rId36" Type="http://schemas.openxmlformats.org/officeDocument/2006/relationships/customXml" Target="../ink/ink216.xml"/><Relationship Id="rId283" Type="http://schemas.openxmlformats.org/officeDocument/2006/relationships/image" Target="../media/image346.png"/><Relationship Id="rId339" Type="http://schemas.openxmlformats.org/officeDocument/2006/relationships/image" Target="../media/image374.png"/><Relationship Id="rId78" Type="http://schemas.openxmlformats.org/officeDocument/2006/relationships/customXml" Target="../ink/ink237.xml"/><Relationship Id="rId101" Type="http://schemas.openxmlformats.org/officeDocument/2006/relationships/image" Target="../media/image255.png"/><Relationship Id="rId143" Type="http://schemas.openxmlformats.org/officeDocument/2006/relationships/image" Target="../media/image276.png"/><Relationship Id="rId185" Type="http://schemas.openxmlformats.org/officeDocument/2006/relationships/image" Target="../media/image297.png"/><Relationship Id="rId350" Type="http://schemas.openxmlformats.org/officeDocument/2006/relationships/customXml" Target="../ink/ink373.xml"/><Relationship Id="rId406" Type="http://schemas.openxmlformats.org/officeDocument/2006/relationships/customXml" Target="../ink/ink401.xml"/><Relationship Id="rId9" Type="http://schemas.openxmlformats.org/officeDocument/2006/relationships/image" Target="../media/image209.png"/><Relationship Id="rId210" Type="http://schemas.openxmlformats.org/officeDocument/2006/relationships/customXml" Target="../ink/ink303.xml"/><Relationship Id="rId392" Type="http://schemas.openxmlformats.org/officeDocument/2006/relationships/customXml" Target="../ink/ink394.xml"/><Relationship Id="rId448" Type="http://schemas.openxmlformats.org/officeDocument/2006/relationships/customXml" Target="../ink/ink422.xml"/><Relationship Id="rId252" Type="http://schemas.openxmlformats.org/officeDocument/2006/relationships/customXml" Target="../ink/ink324.xml"/><Relationship Id="rId294" Type="http://schemas.openxmlformats.org/officeDocument/2006/relationships/customXml" Target="../ink/ink345.xml"/><Relationship Id="rId308" Type="http://schemas.openxmlformats.org/officeDocument/2006/relationships/customXml" Target="../ink/ink352.xml"/><Relationship Id="rId47" Type="http://schemas.openxmlformats.org/officeDocument/2006/relationships/image" Target="../media/image228.png"/><Relationship Id="rId89" Type="http://schemas.openxmlformats.org/officeDocument/2006/relationships/image" Target="../media/image249.png"/><Relationship Id="rId112" Type="http://schemas.openxmlformats.org/officeDocument/2006/relationships/customXml" Target="../ink/ink254.xml"/><Relationship Id="rId154" Type="http://schemas.openxmlformats.org/officeDocument/2006/relationships/customXml" Target="../ink/ink275.xml"/><Relationship Id="rId361" Type="http://schemas.openxmlformats.org/officeDocument/2006/relationships/image" Target="../media/image385.png"/><Relationship Id="rId196" Type="http://schemas.openxmlformats.org/officeDocument/2006/relationships/customXml" Target="../ink/ink296.xml"/><Relationship Id="rId417" Type="http://schemas.openxmlformats.org/officeDocument/2006/relationships/image" Target="../media/image413.png"/><Relationship Id="rId459" Type="http://schemas.openxmlformats.org/officeDocument/2006/relationships/image" Target="../media/image434.png"/><Relationship Id="rId16" Type="http://schemas.openxmlformats.org/officeDocument/2006/relationships/customXml" Target="../ink/ink206.xml"/><Relationship Id="rId221" Type="http://schemas.openxmlformats.org/officeDocument/2006/relationships/image" Target="../media/image315.png"/><Relationship Id="rId263" Type="http://schemas.openxmlformats.org/officeDocument/2006/relationships/image" Target="../media/image336.png"/><Relationship Id="rId319" Type="http://schemas.openxmlformats.org/officeDocument/2006/relationships/image" Target="../media/image364.png"/><Relationship Id="rId58" Type="http://schemas.openxmlformats.org/officeDocument/2006/relationships/customXml" Target="../ink/ink227.xml"/><Relationship Id="rId123" Type="http://schemas.openxmlformats.org/officeDocument/2006/relationships/image" Target="../media/image266.png"/><Relationship Id="rId330" Type="http://schemas.openxmlformats.org/officeDocument/2006/relationships/customXml" Target="../ink/ink363.xml"/><Relationship Id="rId165" Type="http://schemas.openxmlformats.org/officeDocument/2006/relationships/image" Target="../media/image287.png"/><Relationship Id="rId372" Type="http://schemas.openxmlformats.org/officeDocument/2006/relationships/customXml" Target="../ink/ink384.xml"/><Relationship Id="rId428" Type="http://schemas.openxmlformats.org/officeDocument/2006/relationships/customXml" Target="../ink/ink412.xml"/><Relationship Id="rId232" Type="http://schemas.openxmlformats.org/officeDocument/2006/relationships/customXml" Target="../ink/ink314.xml"/><Relationship Id="rId274" Type="http://schemas.openxmlformats.org/officeDocument/2006/relationships/customXml" Target="../ink/ink335.xml"/><Relationship Id="rId27" Type="http://schemas.openxmlformats.org/officeDocument/2006/relationships/image" Target="../media/image218.png"/><Relationship Id="rId69" Type="http://schemas.openxmlformats.org/officeDocument/2006/relationships/image" Target="../media/image239.png"/><Relationship Id="rId134" Type="http://schemas.openxmlformats.org/officeDocument/2006/relationships/customXml" Target="../ink/ink265.xml"/><Relationship Id="rId80" Type="http://schemas.openxmlformats.org/officeDocument/2006/relationships/customXml" Target="../ink/ink238.xml"/><Relationship Id="rId176" Type="http://schemas.openxmlformats.org/officeDocument/2006/relationships/customXml" Target="../ink/ink286.xml"/><Relationship Id="rId341" Type="http://schemas.openxmlformats.org/officeDocument/2006/relationships/image" Target="../media/image375.png"/><Relationship Id="rId383" Type="http://schemas.openxmlformats.org/officeDocument/2006/relationships/image" Target="../media/image396.png"/><Relationship Id="rId439" Type="http://schemas.openxmlformats.org/officeDocument/2006/relationships/image" Target="../media/image424.png"/><Relationship Id="rId201" Type="http://schemas.openxmlformats.org/officeDocument/2006/relationships/image" Target="../media/image305.png"/><Relationship Id="rId243" Type="http://schemas.openxmlformats.org/officeDocument/2006/relationships/image" Target="../media/image326.png"/><Relationship Id="rId285" Type="http://schemas.openxmlformats.org/officeDocument/2006/relationships/image" Target="../media/image347.png"/><Relationship Id="rId450" Type="http://schemas.openxmlformats.org/officeDocument/2006/relationships/customXml" Target="../ink/ink423.xml"/><Relationship Id="rId38" Type="http://schemas.openxmlformats.org/officeDocument/2006/relationships/customXml" Target="../ink/ink217.xml"/><Relationship Id="rId103" Type="http://schemas.openxmlformats.org/officeDocument/2006/relationships/image" Target="../media/image256.png"/><Relationship Id="rId310" Type="http://schemas.openxmlformats.org/officeDocument/2006/relationships/customXml" Target="../ink/ink353.xml"/><Relationship Id="rId91" Type="http://schemas.openxmlformats.org/officeDocument/2006/relationships/image" Target="../media/image250.png"/><Relationship Id="rId145" Type="http://schemas.openxmlformats.org/officeDocument/2006/relationships/image" Target="../media/image277.png"/><Relationship Id="rId187" Type="http://schemas.openxmlformats.org/officeDocument/2006/relationships/image" Target="../media/image298.png"/><Relationship Id="rId352" Type="http://schemas.openxmlformats.org/officeDocument/2006/relationships/customXml" Target="../ink/ink374.xml"/><Relationship Id="rId394" Type="http://schemas.openxmlformats.org/officeDocument/2006/relationships/customXml" Target="../ink/ink395.xml"/><Relationship Id="rId408" Type="http://schemas.openxmlformats.org/officeDocument/2006/relationships/customXml" Target="../ink/ink402.xml"/><Relationship Id="rId212" Type="http://schemas.openxmlformats.org/officeDocument/2006/relationships/customXml" Target="../ink/ink304.xml"/><Relationship Id="rId254" Type="http://schemas.openxmlformats.org/officeDocument/2006/relationships/customXml" Target="../ink/ink325.xml"/><Relationship Id="rId49" Type="http://schemas.openxmlformats.org/officeDocument/2006/relationships/image" Target="../media/image229.png"/><Relationship Id="rId114" Type="http://schemas.openxmlformats.org/officeDocument/2006/relationships/customXml" Target="../ink/ink255.xml"/><Relationship Id="rId296" Type="http://schemas.openxmlformats.org/officeDocument/2006/relationships/customXml" Target="../ink/ink346.xml"/><Relationship Id="rId461" Type="http://schemas.openxmlformats.org/officeDocument/2006/relationships/image" Target="../media/image435.png"/><Relationship Id="rId60" Type="http://schemas.openxmlformats.org/officeDocument/2006/relationships/customXml" Target="../ink/ink228.xml"/><Relationship Id="rId156" Type="http://schemas.openxmlformats.org/officeDocument/2006/relationships/customXml" Target="../ink/ink276.xml"/><Relationship Id="rId198" Type="http://schemas.openxmlformats.org/officeDocument/2006/relationships/customXml" Target="../ink/ink297.xml"/><Relationship Id="rId321" Type="http://schemas.openxmlformats.org/officeDocument/2006/relationships/image" Target="../media/image365.png"/><Relationship Id="rId363" Type="http://schemas.openxmlformats.org/officeDocument/2006/relationships/image" Target="../media/image386.png"/><Relationship Id="rId419" Type="http://schemas.openxmlformats.org/officeDocument/2006/relationships/image" Target="../media/image414.png"/><Relationship Id="rId223" Type="http://schemas.openxmlformats.org/officeDocument/2006/relationships/image" Target="../media/image316.png"/><Relationship Id="rId430" Type="http://schemas.openxmlformats.org/officeDocument/2006/relationships/customXml" Target="../ink/ink413.xml"/><Relationship Id="rId18" Type="http://schemas.openxmlformats.org/officeDocument/2006/relationships/customXml" Target="../ink/ink207.xml"/><Relationship Id="rId265" Type="http://schemas.openxmlformats.org/officeDocument/2006/relationships/image" Target="../media/image337.png"/><Relationship Id="rId125" Type="http://schemas.openxmlformats.org/officeDocument/2006/relationships/image" Target="../media/image267.png"/><Relationship Id="rId167" Type="http://schemas.openxmlformats.org/officeDocument/2006/relationships/image" Target="../media/image288.png"/><Relationship Id="rId332" Type="http://schemas.openxmlformats.org/officeDocument/2006/relationships/customXml" Target="../ink/ink364.xml"/><Relationship Id="rId374" Type="http://schemas.openxmlformats.org/officeDocument/2006/relationships/customXml" Target="../ink/ink385.xml"/><Relationship Id="rId71" Type="http://schemas.openxmlformats.org/officeDocument/2006/relationships/image" Target="../media/image240.png"/><Relationship Id="rId234" Type="http://schemas.openxmlformats.org/officeDocument/2006/relationships/customXml" Target="../ink/ink315.xml"/><Relationship Id="rId2" Type="http://schemas.openxmlformats.org/officeDocument/2006/relationships/customXml" Target="../ink/ink199.xml"/><Relationship Id="rId29" Type="http://schemas.openxmlformats.org/officeDocument/2006/relationships/image" Target="../media/image219.png"/><Relationship Id="rId276" Type="http://schemas.openxmlformats.org/officeDocument/2006/relationships/customXml" Target="../ink/ink336.xml"/><Relationship Id="rId441" Type="http://schemas.openxmlformats.org/officeDocument/2006/relationships/image" Target="../media/image425.png"/><Relationship Id="rId40" Type="http://schemas.openxmlformats.org/officeDocument/2006/relationships/customXml" Target="../ink/ink218.xml"/><Relationship Id="rId115" Type="http://schemas.openxmlformats.org/officeDocument/2006/relationships/image" Target="../media/image262.png"/><Relationship Id="rId136" Type="http://schemas.openxmlformats.org/officeDocument/2006/relationships/customXml" Target="../ink/ink266.xml"/><Relationship Id="rId157" Type="http://schemas.openxmlformats.org/officeDocument/2006/relationships/image" Target="../media/image283.png"/><Relationship Id="rId178" Type="http://schemas.openxmlformats.org/officeDocument/2006/relationships/customXml" Target="../ink/ink287.xml"/><Relationship Id="rId301" Type="http://schemas.openxmlformats.org/officeDocument/2006/relationships/image" Target="../media/image355.png"/><Relationship Id="rId322" Type="http://schemas.openxmlformats.org/officeDocument/2006/relationships/customXml" Target="../ink/ink359.xml"/><Relationship Id="rId343" Type="http://schemas.openxmlformats.org/officeDocument/2006/relationships/image" Target="../media/image376.png"/><Relationship Id="rId364" Type="http://schemas.openxmlformats.org/officeDocument/2006/relationships/customXml" Target="../ink/ink380.xml"/><Relationship Id="rId61" Type="http://schemas.openxmlformats.org/officeDocument/2006/relationships/image" Target="../media/image235.png"/><Relationship Id="rId82" Type="http://schemas.openxmlformats.org/officeDocument/2006/relationships/customXml" Target="../ink/ink239.xml"/><Relationship Id="rId199" Type="http://schemas.openxmlformats.org/officeDocument/2006/relationships/image" Target="../media/image304.png"/><Relationship Id="rId203" Type="http://schemas.openxmlformats.org/officeDocument/2006/relationships/image" Target="../media/image306.png"/><Relationship Id="rId385" Type="http://schemas.openxmlformats.org/officeDocument/2006/relationships/image" Target="../media/image397.png"/><Relationship Id="rId19" Type="http://schemas.openxmlformats.org/officeDocument/2006/relationships/image" Target="../media/image214.png"/><Relationship Id="rId224" Type="http://schemas.openxmlformats.org/officeDocument/2006/relationships/customXml" Target="../ink/ink310.xml"/><Relationship Id="rId245" Type="http://schemas.openxmlformats.org/officeDocument/2006/relationships/image" Target="../media/image327.png"/><Relationship Id="rId266" Type="http://schemas.openxmlformats.org/officeDocument/2006/relationships/customXml" Target="../ink/ink331.xml"/><Relationship Id="rId287" Type="http://schemas.openxmlformats.org/officeDocument/2006/relationships/image" Target="../media/image348.png"/><Relationship Id="rId410" Type="http://schemas.openxmlformats.org/officeDocument/2006/relationships/customXml" Target="../ink/ink403.xml"/><Relationship Id="rId431" Type="http://schemas.openxmlformats.org/officeDocument/2006/relationships/image" Target="../media/image420.png"/><Relationship Id="rId452" Type="http://schemas.openxmlformats.org/officeDocument/2006/relationships/customXml" Target="../ink/ink424.xml"/><Relationship Id="rId30" Type="http://schemas.openxmlformats.org/officeDocument/2006/relationships/customXml" Target="../ink/ink213.xml"/><Relationship Id="rId105" Type="http://schemas.openxmlformats.org/officeDocument/2006/relationships/image" Target="../media/image257.png"/><Relationship Id="rId126" Type="http://schemas.openxmlformats.org/officeDocument/2006/relationships/customXml" Target="../ink/ink261.xml"/><Relationship Id="rId147" Type="http://schemas.openxmlformats.org/officeDocument/2006/relationships/image" Target="../media/image278.png"/><Relationship Id="rId168" Type="http://schemas.openxmlformats.org/officeDocument/2006/relationships/customXml" Target="../ink/ink282.xml"/><Relationship Id="rId312" Type="http://schemas.openxmlformats.org/officeDocument/2006/relationships/customXml" Target="../ink/ink354.xml"/><Relationship Id="rId333" Type="http://schemas.openxmlformats.org/officeDocument/2006/relationships/image" Target="../media/image371.png"/><Relationship Id="rId354" Type="http://schemas.openxmlformats.org/officeDocument/2006/relationships/customXml" Target="../ink/ink375.xml"/><Relationship Id="rId51" Type="http://schemas.openxmlformats.org/officeDocument/2006/relationships/image" Target="../media/image230.png"/><Relationship Id="rId72" Type="http://schemas.openxmlformats.org/officeDocument/2006/relationships/customXml" Target="../ink/ink234.xml"/><Relationship Id="rId93" Type="http://schemas.openxmlformats.org/officeDocument/2006/relationships/image" Target="../media/image251.png"/><Relationship Id="rId189" Type="http://schemas.openxmlformats.org/officeDocument/2006/relationships/image" Target="../media/image299.png"/><Relationship Id="rId375" Type="http://schemas.openxmlformats.org/officeDocument/2006/relationships/image" Target="../media/image392.png"/><Relationship Id="rId396" Type="http://schemas.openxmlformats.org/officeDocument/2006/relationships/customXml" Target="../ink/ink396.xml"/><Relationship Id="rId3" Type="http://schemas.openxmlformats.org/officeDocument/2006/relationships/image" Target="../media/image206.png"/><Relationship Id="rId214" Type="http://schemas.openxmlformats.org/officeDocument/2006/relationships/customXml" Target="../ink/ink305.xml"/><Relationship Id="rId235" Type="http://schemas.openxmlformats.org/officeDocument/2006/relationships/image" Target="../media/image322.png"/><Relationship Id="rId256" Type="http://schemas.openxmlformats.org/officeDocument/2006/relationships/customXml" Target="../ink/ink326.xml"/><Relationship Id="rId277" Type="http://schemas.openxmlformats.org/officeDocument/2006/relationships/image" Target="../media/image343.png"/><Relationship Id="rId298" Type="http://schemas.openxmlformats.org/officeDocument/2006/relationships/customXml" Target="../ink/ink347.xml"/><Relationship Id="rId400" Type="http://schemas.openxmlformats.org/officeDocument/2006/relationships/customXml" Target="../ink/ink398.xml"/><Relationship Id="rId421" Type="http://schemas.openxmlformats.org/officeDocument/2006/relationships/image" Target="../media/image415.png"/><Relationship Id="rId442" Type="http://schemas.openxmlformats.org/officeDocument/2006/relationships/customXml" Target="../ink/ink419.xml"/><Relationship Id="rId463" Type="http://schemas.openxmlformats.org/officeDocument/2006/relationships/image" Target="../media/image436.png"/><Relationship Id="rId116" Type="http://schemas.openxmlformats.org/officeDocument/2006/relationships/customXml" Target="../ink/ink256.xml"/><Relationship Id="rId137" Type="http://schemas.openxmlformats.org/officeDocument/2006/relationships/image" Target="../media/image273.png"/><Relationship Id="rId158" Type="http://schemas.openxmlformats.org/officeDocument/2006/relationships/customXml" Target="../ink/ink277.xml"/><Relationship Id="rId302" Type="http://schemas.openxmlformats.org/officeDocument/2006/relationships/customXml" Target="../ink/ink349.xml"/><Relationship Id="rId323" Type="http://schemas.openxmlformats.org/officeDocument/2006/relationships/image" Target="../media/image366.png"/><Relationship Id="rId344" Type="http://schemas.openxmlformats.org/officeDocument/2006/relationships/customXml" Target="../ink/ink370.xml"/><Relationship Id="rId20" Type="http://schemas.openxmlformats.org/officeDocument/2006/relationships/customXml" Target="../ink/ink208.xml"/><Relationship Id="rId41" Type="http://schemas.openxmlformats.org/officeDocument/2006/relationships/image" Target="../media/image225.png"/><Relationship Id="rId62" Type="http://schemas.openxmlformats.org/officeDocument/2006/relationships/customXml" Target="../ink/ink229.xml"/><Relationship Id="rId83" Type="http://schemas.openxmlformats.org/officeDocument/2006/relationships/image" Target="../media/image246.png"/><Relationship Id="rId179" Type="http://schemas.openxmlformats.org/officeDocument/2006/relationships/image" Target="../media/image294.png"/><Relationship Id="rId365" Type="http://schemas.openxmlformats.org/officeDocument/2006/relationships/image" Target="../media/image387.png"/><Relationship Id="rId386" Type="http://schemas.openxmlformats.org/officeDocument/2006/relationships/customXml" Target="../ink/ink391.xml"/><Relationship Id="rId190" Type="http://schemas.openxmlformats.org/officeDocument/2006/relationships/customXml" Target="../ink/ink293.xml"/><Relationship Id="rId204" Type="http://schemas.openxmlformats.org/officeDocument/2006/relationships/customXml" Target="../ink/ink300.xml"/><Relationship Id="rId225" Type="http://schemas.openxmlformats.org/officeDocument/2006/relationships/image" Target="../media/image317.png"/><Relationship Id="rId246" Type="http://schemas.openxmlformats.org/officeDocument/2006/relationships/customXml" Target="../ink/ink321.xml"/><Relationship Id="rId267" Type="http://schemas.openxmlformats.org/officeDocument/2006/relationships/image" Target="../media/image338.png"/><Relationship Id="rId288" Type="http://schemas.openxmlformats.org/officeDocument/2006/relationships/customXml" Target="../ink/ink342.xml"/><Relationship Id="rId411" Type="http://schemas.openxmlformats.org/officeDocument/2006/relationships/image" Target="../media/image410.png"/><Relationship Id="rId432" Type="http://schemas.openxmlformats.org/officeDocument/2006/relationships/customXml" Target="../ink/ink414.xml"/><Relationship Id="rId453" Type="http://schemas.openxmlformats.org/officeDocument/2006/relationships/image" Target="../media/image431.png"/><Relationship Id="rId106" Type="http://schemas.openxmlformats.org/officeDocument/2006/relationships/customXml" Target="../ink/ink251.xml"/><Relationship Id="rId127" Type="http://schemas.openxmlformats.org/officeDocument/2006/relationships/image" Target="../media/image268.png"/><Relationship Id="rId313" Type="http://schemas.openxmlformats.org/officeDocument/2006/relationships/image" Target="../media/image361.png"/><Relationship Id="rId10" Type="http://schemas.openxmlformats.org/officeDocument/2006/relationships/customXml" Target="../ink/ink203.xml"/><Relationship Id="rId31" Type="http://schemas.openxmlformats.org/officeDocument/2006/relationships/image" Target="../media/image220.png"/><Relationship Id="rId52" Type="http://schemas.openxmlformats.org/officeDocument/2006/relationships/customXml" Target="../ink/ink224.xml"/><Relationship Id="rId73" Type="http://schemas.openxmlformats.org/officeDocument/2006/relationships/image" Target="../media/image241.png"/><Relationship Id="rId94" Type="http://schemas.openxmlformats.org/officeDocument/2006/relationships/customXml" Target="../ink/ink245.xml"/><Relationship Id="rId148" Type="http://schemas.openxmlformats.org/officeDocument/2006/relationships/customXml" Target="../ink/ink272.xml"/><Relationship Id="rId169" Type="http://schemas.openxmlformats.org/officeDocument/2006/relationships/image" Target="../media/image289.png"/><Relationship Id="rId334" Type="http://schemas.openxmlformats.org/officeDocument/2006/relationships/customXml" Target="../ink/ink365.xml"/><Relationship Id="rId355" Type="http://schemas.openxmlformats.org/officeDocument/2006/relationships/image" Target="../media/image382.png"/><Relationship Id="rId376" Type="http://schemas.openxmlformats.org/officeDocument/2006/relationships/customXml" Target="../ink/ink386.xml"/><Relationship Id="rId397" Type="http://schemas.openxmlformats.org/officeDocument/2006/relationships/image" Target="../media/image403.png"/><Relationship Id="rId4" Type="http://schemas.openxmlformats.org/officeDocument/2006/relationships/customXml" Target="../ink/ink200.xml"/><Relationship Id="rId180" Type="http://schemas.openxmlformats.org/officeDocument/2006/relationships/customXml" Target="../ink/ink288.xml"/><Relationship Id="rId215" Type="http://schemas.openxmlformats.org/officeDocument/2006/relationships/image" Target="../media/image312.png"/><Relationship Id="rId236" Type="http://schemas.openxmlformats.org/officeDocument/2006/relationships/customXml" Target="../ink/ink316.xml"/><Relationship Id="rId257" Type="http://schemas.openxmlformats.org/officeDocument/2006/relationships/image" Target="../media/image333.png"/><Relationship Id="rId278" Type="http://schemas.openxmlformats.org/officeDocument/2006/relationships/customXml" Target="../ink/ink337.xml"/><Relationship Id="rId401" Type="http://schemas.openxmlformats.org/officeDocument/2006/relationships/image" Target="../media/image405.png"/><Relationship Id="rId422" Type="http://schemas.openxmlformats.org/officeDocument/2006/relationships/customXml" Target="../ink/ink409.xml"/><Relationship Id="rId443" Type="http://schemas.openxmlformats.org/officeDocument/2006/relationships/image" Target="../media/image426.png"/><Relationship Id="rId303" Type="http://schemas.openxmlformats.org/officeDocument/2006/relationships/image" Target="../media/image356.png"/><Relationship Id="rId42" Type="http://schemas.openxmlformats.org/officeDocument/2006/relationships/customXml" Target="../ink/ink219.xml"/><Relationship Id="rId84" Type="http://schemas.openxmlformats.org/officeDocument/2006/relationships/customXml" Target="../ink/ink240.xml"/><Relationship Id="rId138" Type="http://schemas.openxmlformats.org/officeDocument/2006/relationships/customXml" Target="../ink/ink267.xml"/><Relationship Id="rId345" Type="http://schemas.openxmlformats.org/officeDocument/2006/relationships/image" Target="../media/image377.png"/><Relationship Id="rId387" Type="http://schemas.openxmlformats.org/officeDocument/2006/relationships/image" Target="../media/image398.png"/><Relationship Id="rId191" Type="http://schemas.openxmlformats.org/officeDocument/2006/relationships/image" Target="../media/image300.png"/><Relationship Id="rId205" Type="http://schemas.openxmlformats.org/officeDocument/2006/relationships/image" Target="../media/image307.png"/><Relationship Id="rId247" Type="http://schemas.openxmlformats.org/officeDocument/2006/relationships/image" Target="../media/image328.png"/><Relationship Id="rId412" Type="http://schemas.openxmlformats.org/officeDocument/2006/relationships/customXml" Target="../ink/ink404.xml"/><Relationship Id="rId107" Type="http://schemas.openxmlformats.org/officeDocument/2006/relationships/image" Target="../media/image258.png"/><Relationship Id="rId289" Type="http://schemas.openxmlformats.org/officeDocument/2006/relationships/image" Target="../media/image349.png"/><Relationship Id="rId454" Type="http://schemas.openxmlformats.org/officeDocument/2006/relationships/customXml" Target="../ink/ink425.xml"/><Relationship Id="rId11" Type="http://schemas.openxmlformats.org/officeDocument/2006/relationships/image" Target="../media/image210.png"/><Relationship Id="rId53" Type="http://schemas.openxmlformats.org/officeDocument/2006/relationships/image" Target="../media/image231.png"/><Relationship Id="rId149" Type="http://schemas.openxmlformats.org/officeDocument/2006/relationships/image" Target="../media/image279.png"/><Relationship Id="rId314" Type="http://schemas.openxmlformats.org/officeDocument/2006/relationships/customXml" Target="../ink/ink355.xml"/><Relationship Id="rId356" Type="http://schemas.openxmlformats.org/officeDocument/2006/relationships/customXml" Target="../ink/ink376.xml"/><Relationship Id="rId398" Type="http://schemas.openxmlformats.org/officeDocument/2006/relationships/customXml" Target="../ink/ink397.xml"/><Relationship Id="rId95" Type="http://schemas.openxmlformats.org/officeDocument/2006/relationships/image" Target="../media/image252.png"/><Relationship Id="rId160" Type="http://schemas.openxmlformats.org/officeDocument/2006/relationships/customXml" Target="../ink/ink278.xml"/><Relationship Id="rId216" Type="http://schemas.openxmlformats.org/officeDocument/2006/relationships/customXml" Target="../ink/ink306.xml"/><Relationship Id="rId423" Type="http://schemas.openxmlformats.org/officeDocument/2006/relationships/image" Target="../media/image416.png"/><Relationship Id="rId258" Type="http://schemas.openxmlformats.org/officeDocument/2006/relationships/customXml" Target="../ink/ink327.xml"/><Relationship Id="rId22" Type="http://schemas.openxmlformats.org/officeDocument/2006/relationships/customXml" Target="../ink/ink209.xml"/><Relationship Id="rId64" Type="http://schemas.openxmlformats.org/officeDocument/2006/relationships/customXml" Target="../ink/ink230.xml"/><Relationship Id="rId118" Type="http://schemas.openxmlformats.org/officeDocument/2006/relationships/customXml" Target="../ink/ink257.xml"/><Relationship Id="rId325" Type="http://schemas.openxmlformats.org/officeDocument/2006/relationships/image" Target="../media/image367.png"/><Relationship Id="rId367" Type="http://schemas.openxmlformats.org/officeDocument/2006/relationships/image" Target="../media/image388.png"/><Relationship Id="rId171" Type="http://schemas.openxmlformats.org/officeDocument/2006/relationships/image" Target="../media/image290.png"/><Relationship Id="rId227" Type="http://schemas.openxmlformats.org/officeDocument/2006/relationships/image" Target="../media/image318.png"/><Relationship Id="rId269" Type="http://schemas.openxmlformats.org/officeDocument/2006/relationships/image" Target="../media/image339.png"/><Relationship Id="rId434" Type="http://schemas.openxmlformats.org/officeDocument/2006/relationships/customXml" Target="../ink/ink415.xml"/><Relationship Id="rId33" Type="http://schemas.openxmlformats.org/officeDocument/2006/relationships/image" Target="../media/image221.png"/><Relationship Id="rId129" Type="http://schemas.openxmlformats.org/officeDocument/2006/relationships/image" Target="../media/image269.png"/><Relationship Id="rId280" Type="http://schemas.openxmlformats.org/officeDocument/2006/relationships/customXml" Target="../ink/ink338.xml"/><Relationship Id="rId336" Type="http://schemas.openxmlformats.org/officeDocument/2006/relationships/customXml" Target="../ink/ink366.xml"/><Relationship Id="rId75" Type="http://schemas.openxmlformats.org/officeDocument/2006/relationships/image" Target="../media/image242.png"/><Relationship Id="rId140" Type="http://schemas.openxmlformats.org/officeDocument/2006/relationships/customXml" Target="../ink/ink268.xml"/><Relationship Id="rId182" Type="http://schemas.openxmlformats.org/officeDocument/2006/relationships/customXml" Target="../ink/ink289.xml"/><Relationship Id="rId378" Type="http://schemas.openxmlformats.org/officeDocument/2006/relationships/customXml" Target="../ink/ink387.xml"/><Relationship Id="rId403" Type="http://schemas.openxmlformats.org/officeDocument/2006/relationships/image" Target="../media/image406.png"/><Relationship Id="rId6" Type="http://schemas.openxmlformats.org/officeDocument/2006/relationships/customXml" Target="../ink/ink201.xml"/><Relationship Id="rId238" Type="http://schemas.openxmlformats.org/officeDocument/2006/relationships/customXml" Target="../ink/ink317.xml"/><Relationship Id="rId445" Type="http://schemas.openxmlformats.org/officeDocument/2006/relationships/image" Target="../media/image427.png"/><Relationship Id="rId291" Type="http://schemas.openxmlformats.org/officeDocument/2006/relationships/image" Target="../media/image350.png"/><Relationship Id="rId305" Type="http://schemas.openxmlformats.org/officeDocument/2006/relationships/image" Target="../media/image357.png"/><Relationship Id="rId347" Type="http://schemas.openxmlformats.org/officeDocument/2006/relationships/image" Target="../media/image378.png"/><Relationship Id="rId44" Type="http://schemas.openxmlformats.org/officeDocument/2006/relationships/customXml" Target="../ink/ink220.xml"/><Relationship Id="rId86" Type="http://schemas.openxmlformats.org/officeDocument/2006/relationships/customXml" Target="../ink/ink241.xml"/><Relationship Id="rId151" Type="http://schemas.openxmlformats.org/officeDocument/2006/relationships/image" Target="../media/image280.png"/><Relationship Id="rId389" Type="http://schemas.openxmlformats.org/officeDocument/2006/relationships/image" Target="../media/image399.png"/><Relationship Id="rId193" Type="http://schemas.openxmlformats.org/officeDocument/2006/relationships/image" Target="../media/image301.png"/><Relationship Id="rId207" Type="http://schemas.openxmlformats.org/officeDocument/2006/relationships/image" Target="../media/image308.png"/><Relationship Id="rId249" Type="http://schemas.openxmlformats.org/officeDocument/2006/relationships/image" Target="../media/image329.png"/><Relationship Id="rId414" Type="http://schemas.openxmlformats.org/officeDocument/2006/relationships/customXml" Target="../ink/ink405.xml"/><Relationship Id="rId456" Type="http://schemas.openxmlformats.org/officeDocument/2006/relationships/customXml" Target="../ink/ink426.xml"/><Relationship Id="rId13" Type="http://schemas.openxmlformats.org/officeDocument/2006/relationships/image" Target="../media/image211.png"/><Relationship Id="rId109" Type="http://schemas.openxmlformats.org/officeDocument/2006/relationships/image" Target="../media/image259.png"/><Relationship Id="rId260" Type="http://schemas.openxmlformats.org/officeDocument/2006/relationships/customXml" Target="../ink/ink328.xml"/><Relationship Id="rId316" Type="http://schemas.openxmlformats.org/officeDocument/2006/relationships/customXml" Target="../ink/ink356.xml"/><Relationship Id="rId55" Type="http://schemas.openxmlformats.org/officeDocument/2006/relationships/image" Target="../media/image232.png"/><Relationship Id="rId97" Type="http://schemas.openxmlformats.org/officeDocument/2006/relationships/image" Target="../media/image253.png"/><Relationship Id="rId120" Type="http://schemas.openxmlformats.org/officeDocument/2006/relationships/customXml" Target="../ink/ink258.xml"/><Relationship Id="rId358" Type="http://schemas.openxmlformats.org/officeDocument/2006/relationships/customXml" Target="../ink/ink377.xml"/><Relationship Id="rId162" Type="http://schemas.openxmlformats.org/officeDocument/2006/relationships/customXml" Target="../ink/ink279.xml"/><Relationship Id="rId218" Type="http://schemas.openxmlformats.org/officeDocument/2006/relationships/customXml" Target="../ink/ink307.xml"/><Relationship Id="rId425" Type="http://schemas.openxmlformats.org/officeDocument/2006/relationships/image" Target="../media/image417.png"/><Relationship Id="rId271" Type="http://schemas.openxmlformats.org/officeDocument/2006/relationships/image" Target="../media/image340.png"/><Relationship Id="rId24" Type="http://schemas.openxmlformats.org/officeDocument/2006/relationships/customXml" Target="../ink/ink210.xml"/><Relationship Id="rId66" Type="http://schemas.openxmlformats.org/officeDocument/2006/relationships/customXml" Target="../ink/ink231.xml"/><Relationship Id="rId131" Type="http://schemas.openxmlformats.org/officeDocument/2006/relationships/image" Target="../media/image270.png"/><Relationship Id="rId327" Type="http://schemas.openxmlformats.org/officeDocument/2006/relationships/image" Target="../media/image368.png"/><Relationship Id="rId369" Type="http://schemas.openxmlformats.org/officeDocument/2006/relationships/image" Target="../media/image389.png"/><Relationship Id="rId173" Type="http://schemas.openxmlformats.org/officeDocument/2006/relationships/image" Target="../media/image291.png"/><Relationship Id="rId229" Type="http://schemas.openxmlformats.org/officeDocument/2006/relationships/image" Target="../media/image319.png"/><Relationship Id="rId380" Type="http://schemas.openxmlformats.org/officeDocument/2006/relationships/customXml" Target="../ink/ink388.xml"/><Relationship Id="rId436" Type="http://schemas.openxmlformats.org/officeDocument/2006/relationships/customXml" Target="../ink/ink416.xml"/><Relationship Id="rId240" Type="http://schemas.openxmlformats.org/officeDocument/2006/relationships/customXml" Target="../ink/ink318.xml"/><Relationship Id="rId35" Type="http://schemas.openxmlformats.org/officeDocument/2006/relationships/image" Target="../media/image222.png"/><Relationship Id="rId77" Type="http://schemas.openxmlformats.org/officeDocument/2006/relationships/image" Target="../media/image243.png"/><Relationship Id="rId100" Type="http://schemas.openxmlformats.org/officeDocument/2006/relationships/customXml" Target="../ink/ink248.xml"/><Relationship Id="rId282" Type="http://schemas.openxmlformats.org/officeDocument/2006/relationships/customXml" Target="../ink/ink339.xml"/><Relationship Id="rId338" Type="http://schemas.openxmlformats.org/officeDocument/2006/relationships/customXml" Target="../ink/ink367.xml"/><Relationship Id="rId8" Type="http://schemas.openxmlformats.org/officeDocument/2006/relationships/customXml" Target="../ink/ink202.xml"/><Relationship Id="rId142" Type="http://schemas.openxmlformats.org/officeDocument/2006/relationships/customXml" Target="../ink/ink269.xml"/><Relationship Id="rId184" Type="http://schemas.openxmlformats.org/officeDocument/2006/relationships/customXml" Target="../ink/ink290.xml"/><Relationship Id="rId391" Type="http://schemas.openxmlformats.org/officeDocument/2006/relationships/image" Target="../media/image400.png"/><Relationship Id="rId405" Type="http://schemas.openxmlformats.org/officeDocument/2006/relationships/image" Target="../media/image407.png"/><Relationship Id="rId447" Type="http://schemas.openxmlformats.org/officeDocument/2006/relationships/image" Target="../media/image428.png"/><Relationship Id="rId251" Type="http://schemas.openxmlformats.org/officeDocument/2006/relationships/image" Target="../media/image330.png"/><Relationship Id="rId46" Type="http://schemas.openxmlformats.org/officeDocument/2006/relationships/customXml" Target="../ink/ink221.xml"/><Relationship Id="rId293" Type="http://schemas.openxmlformats.org/officeDocument/2006/relationships/image" Target="../media/image351.png"/><Relationship Id="rId307" Type="http://schemas.openxmlformats.org/officeDocument/2006/relationships/image" Target="../media/image358.png"/><Relationship Id="rId349" Type="http://schemas.openxmlformats.org/officeDocument/2006/relationships/image" Target="../media/image379.png"/><Relationship Id="rId88" Type="http://schemas.openxmlformats.org/officeDocument/2006/relationships/customXml" Target="../ink/ink242.xml"/><Relationship Id="rId111" Type="http://schemas.openxmlformats.org/officeDocument/2006/relationships/image" Target="../media/image260.png"/><Relationship Id="rId153" Type="http://schemas.openxmlformats.org/officeDocument/2006/relationships/image" Target="../media/image281.png"/><Relationship Id="rId195" Type="http://schemas.openxmlformats.org/officeDocument/2006/relationships/image" Target="../media/image302.png"/><Relationship Id="rId209" Type="http://schemas.openxmlformats.org/officeDocument/2006/relationships/image" Target="../media/image309.png"/><Relationship Id="rId360" Type="http://schemas.openxmlformats.org/officeDocument/2006/relationships/customXml" Target="../ink/ink378.xml"/><Relationship Id="rId416" Type="http://schemas.openxmlformats.org/officeDocument/2006/relationships/customXml" Target="../ink/ink406.xml"/><Relationship Id="rId220" Type="http://schemas.openxmlformats.org/officeDocument/2006/relationships/customXml" Target="../ink/ink308.xml"/><Relationship Id="rId458" Type="http://schemas.openxmlformats.org/officeDocument/2006/relationships/customXml" Target="../ink/ink427.xml"/><Relationship Id="rId15" Type="http://schemas.openxmlformats.org/officeDocument/2006/relationships/image" Target="../media/image212.png"/><Relationship Id="rId57" Type="http://schemas.openxmlformats.org/officeDocument/2006/relationships/image" Target="../media/image233.png"/><Relationship Id="rId262" Type="http://schemas.openxmlformats.org/officeDocument/2006/relationships/customXml" Target="../ink/ink329.xml"/><Relationship Id="rId318" Type="http://schemas.openxmlformats.org/officeDocument/2006/relationships/customXml" Target="../ink/ink357.xml"/><Relationship Id="rId99" Type="http://schemas.openxmlformats.org/officeDocument/2006/relationships/image" Target="../media/image254.png"/><Relationship Id="rId122" Type="http://schemas.openxmlformats.org/officeDocument/2006/relationships/customXml" Target="../ink/ink259.xml"/><Relationship Id="rId164" Type="http://schemas.openxmlformats.org/officeDocument/2006/relationships/customXml" Target="../ink/ink280.xml"/><Relationship Id="rId371" Type="http://schemas.openxmlformats.org/officeDocument/2006/relationships/image" Target="../media/image390.png"/><Relationship Id="rId427" Type="http://schemas.openxmlformats.org/officeDocument/2006/relationships/image" Target="../media/image418.png"/><Relationship Id="rId26" Type="http://schemas.openxmlformats.org/officeDocument/2006/relationships/customXml" Target="../ink/ink211.xml"/><Relationship Id="rId231" Type="http://schemas.openxmlformats.org/officeDocument/2006/relationships/image" Target="../media/image320.png"/><Relationship Id="rId273" Type="http://schemas.openxmlformats.org/officeDocument/2006/relationships/image" Target="../media/image341.png"/><Relationship Id="rId329" Type="http://schemas.openxmlformats.org/officeDocument/2006/relationships/image" Target="../media/image369.png"/><Relationship Id="rId68" Type="http://schemas.openxmlformats.org/officeDocument/2006/relationships/customXml" Target="../ink/ink232.xml"/><Relationship Id="rId133" Type="http://schemas.openxmlformats.org/officeDocument/2006/relationships/image" Target="../media/image271.png"/><Relationship Id="rId175" Type="http://schemas.openxmlformats.org/officeDocument/2006/relationships/image" Target="../media/image292.png"/><Relationship Id="rId340" Type="http://schemas.openxmlformats.org/officeDocument/2006/relationships/customXml" Target="../ink/ink368.xml"/><Relationship Id="rId200" Type="http://schemas.openxmlformats.org/officeDocument/2006/relationships/customXml" Target="../ink/ink298.xml"/><Relationship Id="rId382" Type="http://schemas.openxmlformats.org/officeDocument/2006/relationships/customXml" Target="../ink/ink389.xml"/><Relationship Id="rId438" Type="http://schemas.openxmlformats.org/officeDocument/2006/relationships/customXml" Target="../ink/ink417.xml"/><Relationship Id="rId242" Type="http://schemas.openxmlformats.org/officeDocument/2006/relationships/customXml" Target="../ink/ink319.xml"/><Relationship Id="rId284" Type="http://schemas.openxmlformats.org/officeDocument/2006/relationships/customXml" Target="../ink/ink340.xml"/><Relationship Id="rId37" Type="http://schemas.openxmlformats.org/officeDocument/2006/relationships/image" Target="../media/image223.png"/><Relationship Id="rId79" Type="http://schemas.openxmlformats.org/officeDocument/2006/relationships/image" Target="../media/image244.png"/><Relationship Id="rId102" Type="http://schemas.openxmlformats.org/officeDocument/2006/relationships/customXml" Target="../ink/ink249.xml"/><Relationship Id="rId144" Type="http://schemas.openxmlformats.org/officeDocument/2006/relationships/customXml" Target="../ink/ink270.xml"/><Relationship Id="rId90" Type="http://schemas.openxmlformats.org/officeDocument/2006/relationships/customXml" Target="../ink/ink243.xml"/><Relationship Id="rId186" Type="http://schemas.openxmlformats.org/officeDocument/2006/relationships/customXml" Target="../ink/ink291.xml"/><Relationship Id="rId351" Type="http://schemas.openxmlformats.org/officeDocument/2006/relationships/image" Target="../media/image380.png"/><Relationship Id="rId393" Type="http://schemas.openxmlformats.org/officeDocument/2006/relationships/image" Target="../media/image401.png"/><Relationship Id="rId407" Type="http://schemas.openxmlformats.org/officeDocument/2006/relationships/image" Target="../media/image408.png"/><Relationship Id="rId449" Type="http://schemas.openxmlformats.org/officeDocument/2006/relationships/image" Target="../media/image429.png"/><Relationship Id="rId211" Type="http://schemas.openxmlformats.org/officeDocument/2006/relationships/image" Target="../media/image310.png"/><Relationship Id="rId253" Type="http://schemas.openxmlformats.org/officeDocument/2006/relationships/image" Target="../media/image331.png"/><Relationship Id="rId295" Type="http://schemas.openxmlformats.org/officeDocument/2006/relationships/image" Target="../media/image352.png"/><Relationship Id="rId309" Type="http://schemas.openxmlformats.org/officeDocument/2006/relationships/image" Target="../media/image359.png"/><Relationship Id="rId460" Type="http://schemas.openxmlformats.org/officeDocument/2006/relationships/customXml" Target="../ink/ink428.xml"/><Relationship Id="rId48" Type="http://schemas.openxmlformats.org/officeDocument/2006/relationships/customXml" Target="../ink/ink222.xml"/><Relationship Id="rId113" Type="http://schemas.openxmlformats.org/officeDocument/2006/relationships/image" Target="../media/image261.png"/><Relationship Id="rId320" Type="http://schemas.openxmlformats.org/officeDocument/2006/relationships/customXml" Target="../ink/ink358.xml"/><Relationship Id="rId155" Type="http://schemas.openxmlformats.org/officeDocument/2006/relationships/image" Target="../media/image282.png"/><Relationship Id="rId197" Type="http://schemas.openxmlformats.org/officeDocument/2006/relationships/image" Target="../media/image303.png"/><Relationship Id="rId362" Type="http://schemas.openxmlformats.org/officeDocument/2006/relationships/customXml" Target="../ink/ink379.xml"/><Relationship Id="rId418" Type="http://schemas.openxmlformats.org/officeDocument/2006/relationships/customXml" Target="../ink/ink407.xml"/><Relationship Id="rId222" Type="http://schemas.openxmlformats.org/officeDocument/2006/relationships/customXml" Target="../ink/ink309.xml"/><Relationship Id="rId264" Type="http://schemas.openxmlformats.org/officeDocument/2006/relationships/customXml" Target="../ink/ink330.xml"/><Relationship Id="rId17" Type="http://schemas.openxmlformats.org/officeDocument/2006/relationships/image" Target="../media/image213.png"/><Relationship Id="rId59" Type="http://schemas.openxmlformats.org/officeDocument/2006/relationships/image" Target="../media/image234.png"/><Relationship Id="rId124" Type="http://schemas.openxmlformats.org/officeDocument/2006/relationships/customXml" Target="../ink/ink260.xml"/><Relationship Id="rId70" Type="http://schemas.openxmlformats.org/officeDocument/2006/relationships/customXml" Target="../ink/ink233.xml"/><Relationship Id="rId166" Type="http://schemas.openxmlformats.org/officeDocument/2006/relationships/customXml" Target="../ink/ink281.xml"/><Relationship Id="rId331" Type="http://schemas.openxmlformats.org/officeDocument/2006/relationships/image" Target="../media/image370.png"/><Relationship Id="rId373" Type="http://schemas.openxmlformats.org/officeDocument/2006/relationships/image" Target="../media/image391.png"/><Relationship Id="rId429" Type="http://schemas.openxmlformats.org/officeDocument/2006/relationships/image" Target="../media/image419.png"/><Relationship Id="rId1" Type="http://schemas.openxmlformats.org/officeDocument/2006/relationships/slideLayout" Target="../slideLayouts/slideLayout7.xml"/><Relationship Id="rId233" Type="http://schemas.openxmlformats.org/officeDocument/2006/relationships/image" Target="../media/image321.png"/><Relationship Id="rId440" Type="http://schemas.openxmlformats.org/officeDocument/2006/relationships/customXml" Target="../ink/ink418.xml"/><Relationship Id="rId28" Type="http://schemas.openxmlformats.org/officeDocument/2006/relationships/customXml" Target="../ink/ink212.xml"/><Relationship Id="rId275" Type="http://schemas.openxmlformats.org/officeDocument/2006/relationships/image" Target="../media/image342.png"/><Relationship Id="rId300" Type="http://schemas.openxmlformats.org/officeDocument/2006/relationships/customXml" Target="../ink/ink348.xml"/><Relationship Id="rId81" Type="http://schemas.openxmlformats.org/officeDocument/2006/relationships/image" Target="../media/image245.png"/><Relationship Id="rId135" Type="http://schemas.openxmlformats.org/officeDocument/2006/relationships/image" Target="../media/image272.png"/><Relationship Id="rId177" Type="http://schemas.openxmlformats.org/officeDocument/2006/relationships/image" Target="../media/image293.png"/><Relationship Id="rId342" Type="http://schemas.openxmlformats.org/officeDocument/2006/relationships/customXml" Target="../ink/ink369.xml"/><Relationship Id="rId384" Type="http://schemas.openxmlformats.org/officeDocument/2006/relationships/customXml" Target="../ink/ink390.xml"/><Relationship Id="rId202" Type="http://schemas.openxmlformats.org/officeDocument/2006/relationships/customXml" Target="../ink/ink299.xml"/><Relationship Id="rId244" Type="http://schemas.openxmlformats.org/officeDocument/2006/relationships/customXml" Target="../ink/ink320.xml"/><Relationship Id="rId39" Type="http://schemas.openxmlformats.org/officeDocument/2006/relationships/image" Target="../media/image224.png"/><Relationship Id="rId286" Type="http://schemas.openxmlformats.org/officeDocument/2006/relationships/customXml" Target="../ink/ink341.xml"/><Relationship Id="rId451" Type="http://schemas.openxmlformats.org/officeDocument/2006/relationships/image" Target="../media/image430.png"/><Relationship Id="rId50" Type="http://schemas.openxmlformats.org/officeDocument/2006/relationships/customXml" Target="../ink/ink223.xml"/><Relationship Id="rId104" Type="http://schemas.openxmlformats.org/officeDocument/2006/relationships/customXml" Target="../ink/ink250.xml"/><Relationship Id="rId146" Type="http://schemas.openxmlformats.org/officeDocument/2006/relationships/customXml" Target="../ink/ink271.xml"/><Relationship Id="rId188" Type="http://schemas.openxmlformats.org/officeDocument/2006/relationships/customXml" Target="../ink/ink292.xml"/><Relationship Id="rId311" Type="http://schemas.openxmlformats.org/officeDocument/2006/relationships/image" Target="../media/image360.png"/><Relationship Id="rId353" Type="http://schemas.openxmlformats.org/officeDocument/2006/relationships/image" Target="../media/image381.png"/><Relationship Id="rId395" Type="http://schemas.openxmlformats.org/officeDocument/2006/relationships/image" Target="../media/image402.png"/><Relationship Id="rId409" Type="http://schemas.openxmlformats.org/officeDocument/2006/relationships/image" Target="../media/image409.png"/><Relationship Id="rId92" Type="http://schemas.openxmlformats.org/officeDocument/2006/relationships/customXml" Target="../ink/ink244.xml"/><Relationship Id="rId213" Type="http://schemas.openxmlformats.org/officeDocument/2006/relationships/image" Target="../media/image311.png"/><Relationship Id="rId420" Type="http://schemas.openxmlformats.org/officeDocument/2006/relationships/customXml" Target="../ink/ink408.xml"/><Relationship Id="rId255" Type="http://schemas.openxmlformats.org/officeDocument/2006/relationships/image" Target="../media/image332.png"/><Relationship Id="rId297" Type="http://schemas.openxmlformats.org/officeDocument/2006/relationships/image" Target="../media/image353.png"/><Relationship Id="rId462" Type="http://schemas.openxmlformats.org/officeDocument/2006/relationships/customXml" Target="../ink/ink429.xml"/></Relationships>
</file>

<file path=ppt/slides/_rels/slide8.xml.rels><?xml version="1.0" encoding="UTF-8" standalone="yes"?>
<Relationships xmlns="http://schemas.openxmlformats.org/package/2006/relationships"><Relationship Id="rId117" Type="http://schemas.openxmlformats.org/officeDocument/2006/relationships/image" Target="../media/image494.png"/><Relationship Id="rId21" Type="http://schemas.openxmlformats.org/officeDocument/2006/relationships/image" Target="../media/image446.png"/><Relationship Id="rId42" Type="http://schemas.openxmlformats.org/officeDocument/2006/relationships/customXml" Target="../ink/ink450.xml"/><Relationship Id="rId63" Type="http://schemas.openxmlformats.org/officeDocument/2006/relationships/image" Target="../media/image467.png"/><Relationship Id="rId84" Type="http://schemas.openxmlformats.org/officeDocument/2006/relationships/customXml" Target="../ink/ink471.xml"/><Relationship Id="rId138" Type="http://schemas.openxmlformats.org/officeDocument/2006/relationships/customXml" Target="../ink/ink498.xml"/><Relationship Id="rId159" Type="http://schemas.openxmlformats.org/officeDocument/2006/relationships/image" Target="../media/image515.png"/><Relationship Id="rId170" Type="http://schemas.openxmlformats.org/officeDocument/2006/relationships/customXml" Target="../ink/ink514.xml"/><Relationship Id="rId107" Type="http://schemas.openxmlformats.org/officeDocument/2006/relationships/image" Target="../media/image489.png"/><Relationship Id="rId11" Type="http://schemas.openxmlformats.org/officeDocument/2006/relationships/image" Target="../media/image441.png"/><Relationship Id="rId32" Type="http://schemas.openxmlformats.org/officeDocument/2006/relationships/customXml" Target="../ink/ink445.xml"/><Relationship Id="rId53" Type="http://schemas.openxmlformats.org/officeDocument/2006/relationships/image" Target="../media/image462.png"/><Relationship Id="rId74" Type="http://schemas.openxmlformats.org/officeDocument/2006/relationships/customXml" Target="../ink/ink466.xml"/><Relationship Id="rId128" Type="http://schemas.openxmlformats.org/officeDocument/2006/relationships/customXml" Target="../ink/ink493.xml"/><Relationship Id="rId149" Type="http://schemas.openxmlformats.org/officeDocument/2006/relationships/image" Target="../media/image510.png"/><Relationship Id="rId5" Type="http://schemas.openxmlformats.org/officeDocument/2006/relationships/image" Target="../media/image438.png"/><Relationship Id="rId95" Type="http://schemas.openxmlformats.org/officeDocument/2006/relationships/image" Target="../media/image483.png"/><Relationship Id="rId160" Type="http://schemas.openxmlformats.org/officeDocument/2006/relationships/customXml" Target="../ink/ink509.xml"/><Relationship Id="rId181" Type="http://schemas.openxmlformats.org/officeDocument/2006/relationships/image" Target="../media/image526.png"/><Relationship Id="rId22" Type="http://schemas.openxmlformats.org/officeDocument/2006/relationships/customXml" Target="../ink/ink440.xml"/><Relationship Id="rId43" Type="http://schemas.openxmlformats.org/officeDocument/2006/relationships/image" Target="../media/image457.png"/><Relationship Id="rId64" Type="http://schemas.openxmlformats.org/officeDocument/2006/relationships/customXml" Target="../ink/ink461.xml"/><Relationship Id="rId118" Type="http://schemas.openxmlformats.org/officeDocument/2006/relationships/customXml" Target="../ink/ink488.xml"/><Relationship Id="rId139" Type="http://schemas.openxmlformats.org/officeDocument/2006/relationships/image" Target="../media/image505.png"/><Relationship Id="rId85" Type="http://schemas.openxmlformats.org/officeDocument/2006/relationships/image" Target="../media/image478.png"/><Relationship Id="rId150" Type="http://schemas.openxmlformats.org/officeDocument/2006/relationships/customXml" Target="../ink/ink504.xml"/><Relationship Id="rId171" Type="http://schemas.openxmlformats.org/officeDocument/2006/relationships/image" Target="../media/image521.png"/><Relationship Id="rId12" Type="http://schemas.openxmlformats.org/officeDocument/2006/relationships/customXml" Target="../ink/ink435.xml"/><Relationship Id="rId33" Type="http://schemas.openxmlformats.org/officeDocument/2006/relationships/image" Target="../media/image452.png"/><Relationship Id="rId108" Type="http://schemas.openxmlformats.org/officeDocument/2006/relationships/customXml" Target="../ink/ink483.xml"/><Relationship Id="rId129" Type="http://schemas.openxmlformats.org/officeDocument/2006/relationships/image" Target="../media/image500.png"/><Relationship Id="rId54" Type="http://schemas.openxmlformats.org/officeDocument/2006/relationships/customXml" Target="../ink/ink456.xml"/><Relationship Id="rId75" Type="http://schemas.openxmlformats.org/officeDocument/2006/relationships/image" Target="../media/image473.png"/><Relationship Id="rId96" Type="http://schemas.openxmlformats.org/officeDocument/2006/relationships/customXml" Target="../ink/ink477.xml"/><Relationship Id="rId140" Type="http://schemas.openxmlformats.org/officeDocument/2006/relationships/customXml" Target="../ink/ink499.xml"/><Relationship Id="rId161" Type="http://schemas.openxmlformats.org/officeDocument/2006/relationships/image" Target="../media/image516.png"/><Relationship Id="rId6" Type="http://schemas.openxmlformats.org/officeDocument/2006/relationships/customXml" Target="../ink/ink432.xml"/><Relationship Id="rId23" Type="http://schemas.openxmlformats.org/officeDocument/2006/relationships/image" Target="../media/image447.png"/><Relationship Id="rId119" Type="http://schemas.openxmlformats.org/officeDocument/2006/relationships/image" Target="../media/image495.png"/><Relationship Id="rId44" Type="http://schemas.openxmlformats.org/officeDocument/2006/relationships/customXml" Target="../ink/ink451.xml"/><Relationship Id="rId60" Type="http://schemas.openxmlformats.org/officeDocument/2006/relationships/customXml" Target="../ink/ink459.xml"/><Relationship Id="rId65" Type="http://schemas.openxmlformats.org/officeDocument/2006/relationships/image" Target="../media/image468.png"/><Relationship Id="rId81" Type="http://schemas.openxmlformats.org/officeDocument/2006/relationships/image" Target="../media/image476.png"/><Relationship Id="rId86" Type="http://schemas.openxmlformats.org/officeDocument/2006/relationships/customXml" Target="../ink/ink472.xml"/><Relationship Id="rId130" Type="http://schemas.openxmlformats.org/officeDocument/2006/relationships/customXml" Target="../ink/ink494.xml"/><Relationship Id="rId135" Type="http://schemas.openxmlformats.org/officeDocument/2006/relationships/image" Target="../media/image503.png"/><Relationship Id="rId151" Type="http://schemas.openxmlformats.org/officeDocument/2006/relationships/image" Target="../media/image511.png"/><Relationship Id="rId156" Type="http://schemas.openxmlformats.org/officeDocument/2006/relationships/customXml" Target="../ink/ink507.xml"/><Relationship Id="rId177" Type="http://schemas.openxmlformats.org/officeDocument/2006/relationships/image" Target="../media/image524.png"/><Relationship Id="rId172" Type="http://schemas.openxmlformats.org/officeDocument/2006/relationships/customXml" Target="../ink/ink515.xml"/><Relationship Id="rId13" Type="http://schemas.openxmlformats.org/officeDocument/2006/relationships/image" Target="../media/image442.png"/><Relationship Id="rId18" Type="http://schemas.openxmlformats.org/officeDocument/2006/relationships/customXml" Target="../ink/ink438.xml"/><Relationship Id="rId39" Type="http://schemas.openxmlformats.org/officeDocument/2006/relationships/image" Target="../media/image455.png"/><Relationship Id="rId109" Type="http://schemas.openxmlformats.org/officeDocument/2006/relationships/image" Target="../media/image490.png"/><Relationship Id="rId34" Type="http://schemas.openxmlformats.org/officeDocument/2006/relationships/customXml" Target="../ink/ink446.xml"/><Relationship Id="rId50" Type="http://schemas.openxmlformats.org/officeDocument/2006/relationships/customXml" Target="../ink/ink454.xml"/><Relationship Id="rId55" Type="http://schemas.openxmlformats.org/officeDocument/2006/relationships/image" Target="../media/image463.png"/><Relationship Id="rId76" Type="http://schemas.openxmlformats.org/officeDocument/2006/relationships/customXml" Target="../ink/ink467.xml"/><Relationship Id="rId97" Type="http://schemas.openxmlformats.org/officeDocument/2006/relationships/image" Target="../media/image484.png"/><Relationship Id="rId104" Type="http://schemas.openxmlformats.org/officeDocument/2006/relationships/customXml" Target="../ink/ink481.xml"/><Relationship Id="rId120" Type="http://schemas.openxmlformats.org/officeDocument/2006/relationships/customXml" Target="../ink/ink489.xml"/><Relationship Id="rId125" Type="http://schemas.openxmlformats.org/officeDocument/2006/relationships/image" Target="../media/image498.png"/><Relationship Id="rId141" Type="http://schemas.openxmlformats.org/officeDocument/2006/relationships/image" Target="../media/image506.png"/><Relationship Id="rId146" Type="http://schemas.openxmlformats.org/officeDocument/2006/relationships/customXml" Target="../ink/ink502.xml"/><Relationship Id="rId167" Type="http://schemas.openxmlformats.org/officeDocument/2006/relationships/image" Target="../media/image519.png"/><Relationship Id="rId7" Type="http://schemas.openxmlformats.org/officeDocument/2006/relationships/image" Target="../media/image439.png"/><Relationship Id="rId71" Type="http://schemas.openxmlformats.org/officeDocument/2006/relationships/image" Target="../media/image471.png"/><Relationship Id="rId92" Type="http://schemas.openxmlformats.org/officeDocument/2006/relationships/customXml" Target="../ink/ink475.xml"/><Relationship Id="rId162" Type="http://schemas.openxmlformats.org/officeDocument/2006/relationships/customXml" Target="../ink/ink510.xml"/><Relationship Id="rId2" Type="http://schemas.openxmlformats.org/officeDocument/2006/relationships/customXml" Target="../ink/ink430.xml"/><Relationship Id="rId29" Type="http://schemas.openxmlformats.org/officeDocument/2006/relationships/image" Target="../media/image450.png"/><Relationship Id="rId24" Type="http://schemas.openxmlformats.org/officeDocument/2006/relationships/customXml" Target="../ink/ink441.xml"/><Relationship Id="rId40" Type="http://schemas.openxmlformats.org/officeDocument/2006/relationships/customXml" Target="../ink/ink449.xml"/><Relationship Id="rId45" Type="http://schemas.openxmlformats.org/officeDocument/2006/relationships/image" Target="../media/image458.png"/><Relationship Id="rId66" Type="http://schemas.openxmlformats.org/officeDocument/2006/relationships/customXml" Target="../ink/ink462.xml"/><Relationship Id="rId87" Type="http://schemas.openxmlformats.org/officeDocument/2006/relationships/image" Target="../media/image479.png"/><Relationship Id="rId110" Type="http://schemas.openxmlformats.org/officeDocument/2006/relationships/customXml" Target="../ink/ink484.xml"/><Relationship Id="rId115" Type="http://schemas.openxmlformats.org/officeDocument/2006/relationships/image" Target="../media/image493.png"/><Relationship Id="rId131" Type="http://schemas.openxmlformats.org/officeDocument/2006/relationships/image" Target="../media/image501.png"/><Relationship Id="rId136" Type="http://schemas.openxmlformats.org/officeDocument/2006/relationships/customXml" Target="../ink/ink497.xml"/><Relationship Id="rId157" Type="http://schemas.openxmlformats.org/officeDocument/2006/relationships/image" Target="../media/image514.png"/><Relationship Id="rId178" Type="http://schemas.openxmlformats.org/officeDocument/2006/relationships/customXml" Target="../ink/ink518.xml"/><Relationship Id="rId61" Type="http://schemas.openxmlformats.org/officeDocument/2006/relationships/image" Target="../media/image466.png"/><Relationship Id="rId82" Type="http://schemas.openxmlformats.org/officeDocument/2006/relationships/customXml" Target="../ink/ink470.xml"/><Relationship Id="rId152" Type="http://schemas.openxmlformats.org/officeDocument/2006/relationships/customXml" Target="../ink/ink505.xml"/><Relationship Id="rId173" Type="http://schemas.openxmlformats.org/officeDocument/2006/relationships/image" Target="../media/image522.png"/><Relationship Id="rId19" Type="http://schemas.openxmlformats.org/officeDocument/2006/relationships/image" Target="../media/image445.png"/><Relationship Id="rId14" Type="http://schemas.openxmlformats.org/officeDocument/2006/relationships/customXml" Target="../ink/ink436.xml"/><Relationship Id="rId30" Type="http://schemas.openxmlformats.org/officeDocument/2006/relationships/customXml" Target="../ink/ink444.xml"/><Relationship Id="rId35" Type="http://schemas.openxmlformats.org/officeDocument/2006/relationships/image" Target="../media/image453.png"/><Relationship Id="rId56" Type="http://schemas.openxmlformats.org/officeDocument/2006/relationships/customXml" Target="../ink/ink457.xml"/><Relationship Id="rId77" Type="http://schemas.openxmlformats.org/officeDocument/2006/relationships/image" Target="../media/image474.png"/><Relationship Id="rId100" Type="http://schemas.openxmlformats.org/officeDocument/2006/relationships/customXml" Target="../ink/ink479.xml"/><Relationship Id="rId105" Type="http://schemas.openxmlformats.org/officeDocument/2006/relationships/image" Target="../media/image488.png"/><Relationship Id="rId126" Type="http://schemas.openxmlformats.org/officeDocument/2006/relationships/customXml" Target="../ink/ink492.xml"/><Relationship Id="rId147" Type="http://schemas.openxmlformats.org/officeDocument/2006/relationships/image" Target="../media/image509.png"/><Relationship Id="rId168" Type="http://schemas.openxmlformats.org/officeDocument/2006/relationships/customXml" Target="../ink/ink513.xml"/><Relationship Id="rId8" Type="http://schemas.openxmlformats.org/officeDocument/2006/relationships/customXml" Target="../ink/ink433.xml"/><Relationship Id="rId51" Type="http://schemas.openxmlformats.org/officeDocument/2006/relationships/image" Target="../media/image461.png"/><Relationship Id="rId72" Type="http://schemas.openxmlformats.org/officeDocument/2006/relationships/customXml" Target="../ink/ink465.xml"/><Relationship Id="rId93" Type="http://schemas.openxmlformats.org/officeDocument/2006/relationships/image" Target="../media/image482.png"/><Relationship Id="rId98" Type="http://schemas.openxmlformats.org/officeDocument/2006/relationships/customXml" Target="../ink/ink478.xml"/><Relationship Id="rId121" Type="http://schemas.openxmlformats.org/officeDocument/2006/relationships/image" Target="../media/image496.png"/><Relationship Id="rId142" Type="http://schemas.openxmlformats.org/officeDocument/2006/relationships/customXml" Target="../ink/ink500.xml"/><Relationship Id="rId163" Type="http://schemas.openxmlformats.org/officeDocument/2006/relationships/image" Target="../media/image517.png"/><Relationship Id="rId3" Type="http://schemas.openxmlformats.org/officeDocument/2006/relationships/image" Target="../media/image437.png"/><Relationship Id="rId25" Type="http://schemas.openxmlformats.org/officeDocument/2006/relationships/image" Target="../media/image448.png"/><Relationship Id="rId46" Type="http://schemas.openxmlformats.org/officeDocument/2006/relationships/customXml" Target="../ink/ink452.xml"/><Relationship Id="rId67" Type="http://schemas.openxmlformats.org/officeDocument/2006/relationships/image" Target="../media/image469.png"/><Relationship Id="rId116" Type="http://schemas.openxmlformats.org/officeDocument/2006/relationships/customXml" Target="../ink/ink487.xml"/><Relationship Id="rId137" Type="http://schemas.openxmlformats.org/officeDocument/2006/relationships/image" Target="../media/image504.png"/><Relationship Id="rId158" Type="http://schemas.openxmlformats.org/officeDocument/2006/relationships/customXml" Target="../ink/ink508.xml"/><Relationship Id="rId20" Type="http://schemas.openxmlformats.org/officeDocument/2006/relationships/customXml" Target="../ink/ink439.xml"/><Relationship Id="rId41" Type="http://schemas.openxmlformats.org/officeDocument/2006/relationships/image" Target="../media/image456.png"/><Relationship Id="rId62" Type="http://schemas.openxmlformats.org/officeDocument/2006/relationships/customXml" Target="../ink/ink460.xml"/><Relationship Id="rId83" Type="http://schemas.openxmlformats.org/officeDocument/2006/relationships/image" Target="../media/image477.png"/><Relationship Id="rId88" Type="http://schemas.openxmlformats.org/officeDocument/2006/relationships/customXml" Target="../ink/ink473.xml"/><Relationship Id="rId111" Type="http://schemas.openxmlformats.org/officeDocument/2006/relationships/image" Target="../media/image491.png"/><Relationship Id="rId132" Type="http://schemas.openxmlformats.org/officeDocument/2006/relationships/customXml" Target="../ink/ink495.xml"/><Relationship Id="rId153" Type="http://schemas.openxmlformats.org/officeDocument/2006/relationships/image" Target="../media/image512.png"/><Relationship Id="rId174" Type="http://schemas.openxmlformats.org/officeDocument/2006/relationships/customXml" Target="../ink/ink516.xml"/><Relationship Id="rId179" Type="http://schemas.openxmlformats.org/officeDocument/2006/relationships/image" Target="../media/image525.png"/><Relationship Id="rId15" Type="http://schemas.openxmlformats.org/officeDocument/2006/relationships/image" Target="../media/image443.png"/><Relationship Id="rId36" Type="http://schemas.openxmlformats.org/officeDocument/2006/relationships/customXml" Target="../ink/ink447.xml"/><Relationship Id="rId57" Type="http://schemas.openxmlformats.org/officeDocument/2006/relationships/image" Target="../media/image464.png"/><Relationship Id="rId106" Type="http://schemas.openxmlformats.org/officeDocument/2006/relationships/customXml" Target="../ink/ink482.xml"/><Relationship Id="rId127" Type="http://schemas.openxmlformats.org/officeDocument/2006/relationships/image" Target="../media/image499.png"/><Relationship Id="rId10" Type="http://schemas.openxmlformats.org/officeDocument/2006/relationships/customXml" Target="../ink/ink434.xml"/><Relationship Id="rId31" Type="http://schemas.openxmlformats.org/officeDocument/2006/relationships/image" Target="../media/image451.png"/><Relationship Id="rId52" Type="http://schemas.openxmlformats.org/officeDocument/2006/relationships/customXml" Target="../ink/ink455.xml"/><Relationship Id="rId73" Type="http://schemas.openxmlformats.org/officeDocument/2006/relationships/image" Target="../media/image472.png"/><Relationship Id="rId78" Type="http://schemas.openxmlformats.org/officeDocument/2006/relationships/customXml" Target="../ink/ink468.xml"/><Relationship Id="rId94" Type="http://schemas.openxmlformats.org/officeDocument/2006/relationships/customXml" Target="../ink/ink476.xml"/><Relationship Id="rId99" Type="http://schemas.openxmlformats.org/officeDocument/2006/relationships/image" Target="../media/image485.png"/><Relationship Id="rId101" Type="http://schemas.openxmlformats.org/officeDocument/2006/relationships/image" Target="../media/image486.png"/><Relationship Id="rId122" Type="http://schemas.openxmlformats.org/officeDocument/2006/relationships/customXml" Target="../ink/ink490.xml"/><Relationship Id="rId143" Type="http://schemas.openxmlformats.org/officeDocument/2006/relationships/image" Target="../media/image507.png"/><Relationship Id="rId148" Type="http://schemas.openxmlformats.org/officeDocument/2006/relationships/customXml" Target="../ink/ink503.xml"/><Relationship Id="rId164" Type="http://schemas.openxmlformats.org/officeDocument/2006/relationships/customXml" Target="../ink/ink511.xml"/><Relationship Id="rId169" Type="http://schemas.openxmlformats.org/officeDocument/2006/relationships/image" Target="../media/image520.png"/><Relationship Id="rId4" Type="http://schemas.openxmlformats.org/officeDocument/2006/relationships/customXml" Target="../ink/ink431.xml"/><Relationship Id="rId9" Type="http://schemas.openxmlformats.org/officeDocument/2006/relationships/image" Target="../media/image440.png"/><Relationship Id="rId180" Type="http://schemas.openxmlformats.org/officeDocument/2006/relationships/customXml" Target="../ink/ink519.xml"/><Relationship Id="rId26" Type="http://schemas.openxmlformats.org/officeDocument/2006/relationships/customXml" Target="../ink/ink442.xml"/><Relationship Id="rId47" Type="http://schemas.openxmlformats.org/officeDocument/2006/relationships/image" Target="../media/image459.png"/><Relationship Id="rId68" Type="http://schemas.openxmlformats.org/officeDocument/2006/relationships/customXml" Target="../ink/ink463.xml"/><Relationship Id="rId89" Type="http://schemas.openxmlformats.org/officeDocument/2006/relationships/image" Target="../media/image480.png"/><Relationship Id="rId112" Type="http://schemas.openxmlformats.org/officeDocument/2006/relationships/customXml" Target="../ink/ink485.xml"/><Relationship Id="rId133" Type="http://schemas.openxmlformats.org/officeDocument/2006/relationships/image" Target="../media/image502.png"/><Relationship Id="rId154" Type="http://schemas.openxmlformats.org/officeDocument/2006/relationships/customXml" Target="../ink/ink506.xml"/><Relationship Id="rId175" Type="http://schemas.openxmlformats.org/officeDocument/2006/relationships/image" Target="../media/image523.png"/><Relationship Id="rId16" Type="http://schemas.openxmlformats.org/officeDocument/2006/relationships/customXml" Target="../ink/ink437.xml"/><Relationship Id="rId37" Type="http://schemas.openxmlformats.org/officeDocument/2006/relationships/image" Target="../media/image454.png"/><Relationship Id="rId58" Type="http://schemas.openxmlformats.org/officeDocument/2006/relationships/customXml" Target="../ink/ink458.xml"/><Relationship Id="rId79" Type="http://schemas.openxmlformats.org/officeDocument/2006/relationships/image" Target="../media/image475.png"/><Relationship Id="rId102" Type="http://schemas.openxmlformats.org/officeDocument/2006/relationships/customXml" Target="../ink/ink480.xml"/><Relationship Id="rId123" Type="http://schemas.openxmlformats.org/officeDocument/2006/relationships/image" Target="../media/image497.png"/><Relationship Id="rId144" Type="http://schemas.openxmlformats.org/officeDocument/2006/relationships/customXml" Target="../ink/ink501.xml"/><Relationship Id="rId90" Type="http://schemas.openxmlformats.org/officeDocument/2006/relationships/customXml" Target="../ink/ink474.xml"/><Relationship Id="rId165" Type="http://schemas.openxmlformats.org/officeDocument/2006/relationships/image" Target="../media/image518.png"/><Relationship Id="rId27" Type="http://schemas.openxmlformats.org/officeDocument/2006/relationships/image" Target="../media/image449.png"/><Relationship Id="rId48" Type="http://schemas.openxmlformats.org/officeDocument/2006/relationships/customXml" Target="../ink/ink453.xml"/><Relationship Id="rId69" Type="http://schemas.openxmlformats.org/officeDocument/2006/relationships/image" Target="../media/image470.png"/><Relationship Id="rId113" Type="http://schemas.openxmlformats.org/officeDocument/2006/relationships/image" Target="../media/image492.png"/><Relationship Id="rId134" Type="http://schemas.openxmlformats.org/officeDocument/2006/relationships/customXml" Target="../ink/ink496.xml"/><Relationship Id="rId80" Type="http://schemas.openxmlformats.org/officeDocument/2006/relationships/customXml" Target="../ink/ink469.xml"/><Relationship Id="rId155" Type="http://schemas.openxmlformats.org/officeDocument/2006/relationships/image" Target="../media/image513.png"/><Relationship Id="rId176" Type="http://schemas.openxmlformats.org/officeDocument/2006/relationships/customXml" Target="../ink/ink517.xml"/><Relationship Id="rId17" Type="http://schemas.openxmlformats.org/officeDocument/2006/relationships/image" Target="../media/image444.png"/><Relationship Id="rId38" Type="http://schemas.openxmlformats.org/officeDocument/2006/relationships/customXml" Target="../ink/ink448.xml"/><Relationship Id="rId59" Type="http://schemas.openxmlformats.org/officeDocument/2006/relationships/image" Target="../media/image465.png"/><Relationship Id="rId103" Type="http://schemas.openxmlformats.org/officeDocument/2006/relationships/image" Target="../media/image487.png"/><Relationship Id="rId124" Type="http://schemas.openxmlformats.org/officeDocument/2006/relationships/customXml" Target="../ink/ink491.xml"/><Relationship Id="rId70" Type="http://schemas.openxmlformats.org/officeDocument/2006/relationships/customXml" Target="../ink/ink464.xml"/><Relationship Id="rId91" Type="http://schemas.openxmlformats.org/officeDocument/2006/relationships/image" Target="../media/image481.png"/><Relationship Id="rId145" Type="http://schemas.openxmlformats.org/officeDocument/2006/relationships/image" Target="../media/image508.png"/><Relationship Id="rId166" Type="http://schemas.openxmlformats.org/officeDocument/2006/relationships/customXml" Target="../ink/ink512.xml"/><Relationship Id="rId1" Type="http://schemas.openxmlformats.org/officeDocument/2006/relationships/slideLayout" Target="../slideLayouts/slideLayout7.xml"/><Relationship Id="rId28" Type="http://schemas.openxmlformats.org/officeDocument/2006/relationships/customXml" Target="../ink/ink443.xml"/><Relationship Id="rId49" Type="http://schemas.openxmlformats.org/officeDocument/2006/relationships/image" Target="../media/image460.png"/><Relationship Id="rId114" Type="http://schemas.openxmlformats.org/officeDocument/2006/relationships/customXml" Target="../ink/ink48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DAY-6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8F61F5F-C1FD-A849-2726-2E4D046A0DC9}"/>
                  </a:ext>
                </a:extLst>
              </p14:cNvPr>
              <p14:cNvContentPartPr/>
              <p14:nvPr/>
            </p14:nvContentPartPr>
            <p14:xfrm>
              <a:off x="2117092" y="1331302"/>
              <a:ext cx="360" cy="360"/>
            </p14:xfrm>
          </p:contentPart>
        </mc:Choice>
        <mc:Fallback>
          <p:pic>
            <p:nvPicPr>
              <p:cNvPr id="4" name="Ink 3">
                <a:extLst>
                  <a:ext uri="{FF2B5EF4-FFF2-40B4-BE49-F238E27FC236}">
                    <a16:creationId xmlns:a16="http://schemas.microsoft.com/office/drawing/2014/main" id="{88F61F5F-C1FD-A849-2726-2E4D046A0DC9}"/>
                  </a:ext>
                </a:extLst>
              </p:cNvPr>
              <p:cNvPicPr/>
              <p:nvPr/>
            </p:nvPicPr>
            <p:blipFill>
              <a:blip r:embed="rId3"/>
              <a:stretch>
                <a:fillRect/>
              </a:stretch>
            </p:blipFill>
            <p:spPr>
              <a:xfrm>
                <a:off x="2099092" y="1313662"/>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4" name="Ink 123">
                <a:extLst>
                  <a:ext uri="{FF2B5EF4-FFF2-40B4-BE49-F238E27FC236}">
                    <a16:creationId xmlns:a16="http://schemas.microsoft.com/office/drawing/2014/main" id="{64192531-BA16-4478-1642-7E7E2AB6E9E3}"/>
                  </a:ext>
                </a:extLst>
              </p14:cNvPr>
              <p14:cNvContentPartPr/>
              <p14:nvPr/>
            </p14:nvContentPartPr>
            <p14:xfrm>
              <a:off x="3755452" y="1955182"/>
              <a:ext cx="4191120" cy="996480"/>
            </p14:xfrm>
          </p:contentPart>
        </mc:Choice>
        <mc:Fallback>
          <p:pic>
            <p:nvPicPr>
              <p:cNvPr id="124" name="Ink 123">
                <a:extLst>
                  <a:ext uri="{FF2B5EF4-FFF2-40B4-BE49-F238E27FC236}">
                    <a16:creationId xmlns:a16="http://schemas.microsoft.com/office/drawing/2014/main" id="{64192531-BA16-4478-1642-7E7E2AB6E9E3}"/>
                  </a:ext>
                </a:extLst>
              </p:cNvPr>
              <p:cNvPicPr/>
              <p:nvPr/>
            </p:nvPicPr>
            <p:blipFill>
              <a:blip r:embed="rId5"/>
              <a:stretch>
                <a:fillRect/>
              </a:stretch>
            </p:blipFill>
            <p:spPr>
              <a:xfrm>
                <a:off x="3737452" y="1937182"/>
                <a:ext cx="4226760" cy="1032120"/>
              </a:xfrm>
              <a:prstGeom prst="rect">
                <a:avLst/>
              </a:prstGeom>
            </p:spPr>
          </p:pic>
        </mc:Fallback>
      </mc:AlternateContent>
      <p:grpSp>
        <p:nvGrpSpPr>
          <p:cNvPr id="178" name="Group 177">
            <a:extLst>
              <a:ext uri="{FF2B5EF4-FFF2-40B4-BE49-F238E27FC236}">
                <a16:creationId xmlns:a16="http://schemas.microsoft.com/office/drawing/2014/main" id="{64FAFF53-A638-B3F6-8739-FAFE4BBCE326}"/>
              </a:ext>
            </a:extLst>
          </p:cNvPr>
          <p:cNvGrpSpPr/>
          <p:nvPr/>
        </p:nvGrpSpPr>
        <p:grpSpPr>
          <a:xfrm>
            <a:off x="172732" y="-8978"/>
            <a:ext cx="11442600" cy="6061680"/>
            <a:chOff x="172732" y="-8978"/>
            <a:chExt cx="11442600" cy="6061680"/>
          </a:xfrm>
        </p:grpSpPr>
        <mc:AlternateContent xmlns:mc="http://schemas.openxmlformats.org/markup-compatibility/2006">
          <mc:Choice xmlns:p14="http://schemas.microsoft.com/office/powerpoint/2010/main" Requires="p14">
            <p:contentPart p14:bwMode="auto" r:id="rId6">
              <p14:nvContentPartPr>
                <p14:cNvPr id="46" name="Ink 45">
                  <a:extLst>
                    <a:ext uri="{FF2B5EF4-FFF2-40B4-BE49-F238E27FC236}">
                      <a16:creationId xmlns:a16="http://schemas.microsoft.com/office/drawing/2014/main" id="{93988A13-6152-47C2-D55A-410C0F99AFC9}"/>
                    </a:ext>
                  </a:extLst>
                </p14:cNvPr>
                <p14:cNvContentPartPr/>
                <p14:nvPr/>
              </p14:nvContentPartPr>
              <p14:xfrm>
                <a:off x="6989332" y="1478542"/>
                <a:ext cx="2594520" cy="1074600"/>
              </p14:xfrm>
            </p:contentPart>
          </mc:Choice>
          <mc:Fallback>
            <p:pic>
              <p:nvPicPr>
                <p:cNvPr id="46" name="Ink 45">
                  <a:extLst>
                    <a:ext uri="{FF2B5EF4-FFF2-40B4-BE49-F238E27FC236}">
                      <a16:creationId xmlns:a16="http://schemas.microsoft.com/office/drawing/2014/main" id="{93988A13-6152-47C2-D55A-410C0F99AFC9}"/>
                    </a:ext>
                  </a:extLst>
                </p:cNvPr>
                <p:cNvPicPr/>
                <p:nvPr/>
              </p:nvPicPr>
              <p:blipFill>
                <a:blip r:embed="rId7"/>
                <a:stretch>
                  <a:fillRect/>
                </a:stretch>
              </p:blipFill>
              <p:spPr>
                <a:xfrm>
                  <a:off x="6971692" y="1460542"/>
                  <a:ext cx="2630160" cy="1110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7" name="Ink 46">
                  <a:extLst>
                    <a:ext uri="{FF2B5EF4-FFF2-40B4-BE49-F238E27FC236}">
                      <a16:creationId xmlns:a16="http://schemas.microsoft.com/office/drawing/2014/main" id="{C47E3EB6-2539-A40F-1343-7C77AED57BA6}"/>
                    </a:ext>
                  </a:extLst>
                </p14:cNvPr>
                <p14:cNvContentPartPr/>
                <p14:nvPr/>
              </p14:nvContentPartPr>
              <p14:xfrm>
                <a:off x="7312252" y="1486462"/>
                <a:ext cx="2496600" cy="889920"/>
              </p14:xfrm>
            </p:contentPart>
          </mc:Choice>
          <mc:Fallback>
            <p:pic>
              <p:nvPicPr>
                <p:cNvPr id="47" name="Ink 46">
                  <a:extLst>
                    <a:ext uri="{FF2B5EF4-FFF2-40B4-BE49-F238E27FC236}">
                      <a16:creationId xmlns:a16="http://schemas.microsoft.com/office/drawing/2014/main" id="{C47E3EB6-2539-A40F-1343-7C77AED57BA6}"/>
                    </a:ext>
                  </a:extLst>
                </p:cNvPr>
                <p:cNvPicPr/>
                <p:nvPr/>
              </p:nvPicPr>
              <p:blipFill>
                <a:blip r:embed="rId9"/>
                <a:stretch>
                  <a:fillRect/>
                </a:stretch>
              </p:blipFill>
              <p:spPr>
                <a:xfrm>
                  <a:off x="7294252" y="1468462"/>
                  <a:ext cx="2532240" cy="925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8" name="Ink 47">
                  <a:extLst>
                    <a:ext uri="{FF2B5EF4-FFF2-40B4-BE49-F238E27FC236}">
                      <a16:creationId xmlns:a16="http://schemas.microsoft.com/office/drawing/2014/main" id="{0F134410-1754-F785-2329-ACCFF1736A6A}"/>
                    </a:ext>
                  </a:extLst>
                </p14:cNvPr>
                <p14:cNvContentPartPr/>
                <p14:nvPr/>
              </p14:nvContentPartPr>
              <p14:xfrm>
                <a:off x="7814092" y="1185502"/>
                <a:ext cx="309960" cy="218160"/>
              </p14:xfrm>
            </p:contentPart>
          </mc:Choice>
          <mc:Fallback>
            <p:pic>
              <p:nvPicPr>
                <p:cNvPr id="48" name="Ink 47">
                  <a:extLst>
                    <a:ext uri="{FF2B5EF4-FFF2-40B4-BE49-F238E27FC236}">
                      <a16:creationId xmlns:a16="http://schemas.microsoft.com/office/drawing/2014/main" id="{0F134410-1754-F785-2329-ACCFF1736A6A}"/>
                    </a:ext>
                  </a:extLst>
                </p:cNvPr>
                <p:cNvPicPr/>
                <p:nvPr/>
              </p:nvPicPr>
              <p:blipFill>
                <a:blip r:embed="rId11"/>
                <a:stretch>
                  <a:fillRect/>
                </a:stretch>
              </p:blipFill>
              <p:spPr>
                <a:xfrm>
                  <a:off x="7796092" y="1167502"/>
                  <a:ext cx="3456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9" name="Ink 48">
                  <a:extLst>
                    <a:ext uri="{FF2B5EF4-FFF2-40B4-BE49-F238E27FC236}">
                      <a16:creationId xmlns:a16="http://schemas.microsoft.com/office/drawing/2014/main" id="{75D704ED-5743-E52C-6346-F2CB39E54235}"/>
                    </a:ext>
                  </a:extLst>
                </p14:cNvPr>
                <p14:cNvContentPartPr/>
                <p14:nvPr/>
              </p14:nvContentPartPr>
              <p14:xfrm>
                <a:off x="8177692" y="1140862"/>
                <a:ext cx="15840" cy="291600"/>
              </p14:xfrm>
            </p:contentPart>
          </mc:Choice>
          <mc:Fallback>
            <p:pic>
              <p:nvPicPr>
                <p:cNvPr id="49" name="Ink 48">
                  <a:extLst>
                    <a:ext uri="{FF2B5EF4-FFF2-40B4-BE49-F238E27FC236}">
                      <a16:creationId xmlns:a16="http://schemas.microsoft.com/office/drawing/2014/main" id="{75D704ED-5743-E52C-6346-F2CB39E54235}"/>
                    </a:ext>
                  </a:extLst>
                </p:cNvPr>
                <p:cNvPicPr/>
                <p:nvPr/>
              </p:nvPicPr>
              <p:blipFill>
                <a:blip r:embed="rId13"/>
                <a:stretch>
                  <a:fillRect/>
                </a:stretch>
              </p:blipFill>
              <p:spPr>
                <a:xfrm>
                  <a:off x="8159692" y="1123222"/>
                  <a:ext cx="5148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0" name="Ink 49">
                  <a:extLst>
                    <a:ext uri="{FF2B5EF4-FFF2-40B4-BE49-F238E27FC236}">
                      <a16:creationId xmlns:a16="http://schemas.microsoft.com/office/drawing/2014/main" id="{77A5FCB9-0B84-51F3-0D21-3DA9C2832595}"/>
                    </a:ext>
                  </a:extLst>
                </p14:cNvPr>
                <p14:cNvContentPartPr/>
                <p14:nvPr/>
              </p14:nvContentPartPr>
              <p14:xfrm>
                <a:off x="8273092" y="1182982"/>
                <a:ext cx="405000" cy="241560"/>
              </p14:xfrm>
            </p:contentPart>
          </mc:Choice>
          <mc:Fallback>
            <p:pic>
              <p:nvPicPr>
                <p:cNvPr id="50" name="Ink 49">
                  <a:extLst>
                    <a:ext uri="{FF2B5EF4-FFF2-40B4-BE49-F238E27FC236}">
                      <a16:creationId xmlns:a16="http://schemas.microsoft.com/office/drawing/2014/main" id="{77A5FCB9-0B84-51F3-0D21-3DA9C2832595}"/>
                    </a:ext>
                  </a:extLst>
                </p:cNvPr>
                <p:cNvPicPr/>
                <p:nvPr/>
              </p:nvPicPr>
              <p:blipFill>
                <a:blip r:embed="rId15"/>
                <a:stretch>
                  <a:fillRect/>
                </a:stretch>
              </p:blipFill>
              <p:spPr>
                <a:xfrm>
                  <a:off x="8255092" y="1165342"/>
                  <a:ext cx="4406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1" name="Ink 50">
                  <a:extLst>
                    <a:ext uri="{FF2B5EF4-FFF2-40B4-BE49-F238E27FC236}">
                      <a16:creationId xmlns:a16="http://schemas.microsoft.com/office/drawing/2014/main" id="{8F85FD70-BD77-4C99-EF44-7D75C56DAEDD}"/>
                    </a:ext>
                  </a:extLst>
                </p14:cNvPr>
                <p14:cNvContentPartPr/>
                <p14:nvPr/>
              </p14:nvContentPartPr>
              <p14:xfrm>
                <a:off x="7909132" y="1763302"/>
                <a:ext cx="506160" cy="24840"/>
              </p14:xfrm>
            </p:contentPart>
          </mc:Choice>
          <mc:Fallback>
            <p:pic>
              <p:nvPicPr>
                <p:cNvPr id="51" name="Ink 50">
                  <a:extLst>
                    <a:ext uri="{FF2B5EF4-FFF2-40B4-BE49-F238E27FC236}">
                      <a16:creationId xmlns:a16="http://schemas.microsoft.com/office/drawing/2014/main" id="{8F85FD70-BD77-4C99-EF44-7D75C56DAEDD}"/>
                    </a:ext>
                  </a:extLst>
                </p:cNvPr>
                <p:cNvPicPr/>
                <p:nvPr/>
              </p:nvPicPr>
              <p:blipFill>
                <a:blip r:embed="rId17"/>
                <a:stretch>
                  <a:fillRect/>
                </a:stretch>
              </p:blipFill>
              <p:spPr>
                <a:xfrm>
                  <a:off x="7891132" y="1745662"/>
                  <a:ext cx="5418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2" name="Ink 51">
                  <a:extLst>
                    <a:ext uri="{FF2B5EF4-FFF2-40B4-BE49-F238E27FC236}">
                      <a16:creationId xmlns:a16="http://schemas.microsoft.com/office/drawing/2014/main" id="{A96F1D0E-DC82-E634-0CBC-E16F7EF333C4}"/>
                    </a:ext>
                  </a:extLst>
                </p14:cNvPr>
                <p14:cNvContentPartPr/>
                <p14:nvPr/>
              </p14:nvContentPartPr>
              <p14:xfrm>
                <a:off x="7929292" y="1949782"/>
                <a:ext cx="481320" cy="173160"/>
              </p14:xfrm>
            </p:contentPart>
          </mc:Choice>
          <mc:Fallback>
            <p:pic>
              <p:nvPicPr>
                <p:cNvPr id="52" name="Ink 51">
                  <a:extLst>
                    <a:ext uri="{FF2B5EF4-FFF2-40B4-BE49-F238E27FC236}">
                      <a16:creationId xmlns:a16="http://schemas.microsoft.com/office/drawing/2014/main" id="{A96F1D0E-DC82-E634-0CBC-E16F7EF333C4}"/>
                    </a:ext>
                  </a:extLst>
                </p:cNvPr>
                <p:cNvPicPr/>
                <p:nvPr/>
              </p:nvPicPr>
              <p:blipFill>
                <a:blip r:embed="rId19"/>
                <a:stretch>
                  <a:fillRect/>
                </a:stretch>
              </p:blipFill>
              <p:spPr>
                <a:xfrm>
                  <a:off x="7911292" y="1931782"/>
                  <a:ext cx="5169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0" name="Ink 59">
                  <a:extLst>
                    <a:ext uri="{FF2B5EF4-FFF2-40B4-BE49-F238E27FC236}">
                      <a16:creationId xmlns:a16="http://schemas.microsoft.com/office/drawing/2014/main" id="{1ADB54EC-165A-1C29-D004-E70440822782}"/>
                    </a:ext>
                  </a:extLst>
                </p14:cNvPr>
                <p14:cNvContentPartPr/>
                <p14:nvPr/>
              </p14:nvContentPartPr>
              <p14:xfrm>
                <a:off x="8257252" y="3578782"/>
                <a:ext cx="3358080" cy="92520"/>
              </p14:xfrm>
            </p:contentPart>
          </mc:Choice>
          <mc:Fallback>
            <p:pic>
              <p:nvPicPr>
                <p:cNvPr id="60" name="Ink 59">
                  <a:extLst>
                    <a:ext uri="{FF2B5EF4-FFF2-40B4-BE49-F238E27FC236}">
                      <a16:creationId xmlns:a16="http://schemas.microsoft.com/office/drawing/2014/main" id="{1ADB54EC-165A-1C29-D004-E70440822782}"/>
                    </a:ext>
                  </a:extLst>
                </p:cNvPr>
                <p:cNvPicPr/>
                <p:nvPr/>
              </p:nvPicPr>
              <p:blipFill>
                <a:blip r:embed="rId21"/>
                <a:stretch>
                  <a:fillRect/>
                </a:stretch>
              </p:blipFill>
              <p:spPr>
                <a:xfrm>
                  <a:off x="8239252" y="3560782"/>
                  <a:ext cx="33937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19C9FF58-3AD5-2DE1-D7B8-0C26914DCACE}"/>
                    </a:ext>
                  </a:extLst>
                </p14:cNvPr>
                <p14:cNvContentPartPr/>
                <p14:nvPr/>
              </p14:nvContentPartPr>
              <p14:xfrm>
                <a:off x="2507332" y="347422"/>
                <a:ext cx="231840" cy="264600"/>
              </p14:xfrm>
            </p:contentPart>
          </mc:Choice>
          <mc:Fallback>
            <p:pic>
              <p:nvPicPr>
                <p:cNvPr id="20" name="Ink 19">
                  <a:extLst>
                    <a:ext uri="{FF2B5EF4-FFF2-40B4-BE49-F238E27FC236}">
                      <a16:creationId xmlns:a16="http://schemas.microsoft.com/office/drawing/2014/main" id="{19C9FF58-3AD5-2DE1-D7B8-0C26914DCACE}"/>
                    </a:ext>
                  </a:extLst>
                </p:cNvPr>
                <p:cNvPicPr/>
                <p:nvPr/>
              </p:nvPicPr>
              <p:blipFill>
                <a:blip r:embed="rId23"/>
                <a:stretch>
                  <a:fillRect/>
                </a:stretch>
              </p:blipFill>
              <p:spPr>
                <a:xfrm>
                  <a:off x="2489692" y="329782"/>
                  <a:ext cx="26748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35C77343-9A59-5DD6-A576-ED87D1FD4E98}"/>
                    </a:ext>
                  </a:extLst>
                </p14:cNvPr>
                <p14:cNvContentPartPr/>
                <p14:nvPr/>
              </p14:nvContentPartPr>
              <p14:xfrm>
                <a:off x="2666812" y="135742"/>
                <a:ext cx="260640" cy="675360"/>
              </p14:xfrm>
            </p:contentPart>
          </mc:Choice>
          <mc:Fallback>
            <p:pic>
              <p:nvPicPr>
                <p:cNvPr id="21" name="Ink 20">
                  <a:extLst>
                    <a:ext uri="{FF2B5EF4-FFF2-40B4-BE49-F238E27FC236}">
                      <a16:creationId xmlns:a16="http://schemas.microsoft.com/office/drawing/2014/main" id="{35C77343-9A59-5DD6-A576-ED87D1FD4E98}"/>
                    </a:ext>
                  </a:extLst>
                </p:cNvPr>
                <p:cNvPicPr/>
                <p:nvPr/>
              </p:nvPicPr>
              <p:blipFill>
                <a:blip r:embed="rId25"/>
                <a:stretch>
                  <a:fillRect/>
                </a:stretch>
              </p:blipFill>
              <p:spPr>
                <a:xfrm>
                  <a:off x="2649172" y="118102"/>
                  <a:ext cx="296280" cy="711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60313D9E-9D88-23C0-69A2-E6ADB86CFC87}"/>
                    </a:ext>
                  </a:extLst>
                </p14:cNvPr>
                <p14:cNvContentPartPr/>
                <p14:nvPr/>
              </p14:nvContentPartPr>
              <p14:xfrm>
                <a:off x="2830612" y="211702"/>
                <a:ext cx="616320" cy="633240"/>
              </p14:xfrm>
            </p:contentPart>
          </mc:Choice>
          <mc:Fallback>
            <p:pic>
              <p:nvPicPr>
                <p:cNvPr id="22" name="Ink 21">
                  <a:extLst>
                    <a:ext uri="{FF2B5EF4-FFF2-40B4-BE49-F238E27FC236}">
                      <a16:creationId xmlns:a16="http://schemas.microsoft.com/office/drawing/2014/main" id="{60313D9E-9D88-23C0-69A2-E6ADB86CFC87}"/>
                    </a:ext>
                  </a:extLst>
                </p:cNvPr>
                <p:cNvPicPr/>
                <p:nvPr/>
              </p:nvPicPr>
              <p:blipFill>
                <a:blip r:embed="rId27"/>
                <a:stretch>
                  <a:fillRect/>
                </a:stretch>
              </p:blipFill>
              <p:spPr>
                <a:xfrm>
                  <a:off x="2812612" y="194062"/>
                  <a:ext cx="651960" cy="668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7ACEA966-8D51-465B-1D56-76F544E019EE}"/>
                    </a:ext>
                  </a:extLst>
                </p14:cNvPr>
                <p14:cNvContentPartPr/>
                <p14:nvPr/>
              </p14:nvContentPartPr>
              <p14:xfrm>
                <a:off x="3535132" y="407902"/>
                <a:ext cx="180000" cy="257400"/>
              </p14:xfrm>
            </p:contentPart>
          </mc:Choice>
          <mc:Fallback>
            <p:pic>
              <p:nvPicPr>
                <p:cNvPr id="23" name="Ink 22">
                  <a:extLst>
                    <a:ext uri="{FF2B5EF4-FFF2-40B4-BE49-F238E27FC236}">
                      <a16:creationId xmlns:a16="http://schemas.microsoft.com/office/drawing/2014/main" id="{7ACEA966-8D51-465B-1D56-76F544E019EE}"/>
                    </a:ext>
                  </a:extLst>
                </p:cNvPr>
                <p:cNvPicPr/>
                <p:nvPr/>
              </p:nvPicPr>
              <p:blipFill>
                <a:blip r:embed="rId29"/>
                <a:stretch>
                  <a:fillRect/>
                </a:stretch>
              </p:blipFill>
              <p:spPr>
                <a:xfrm>
                  <a:off x="3517492" y="389902"/>
                  <a:ext cx="21564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B0A95329-47F5-DE07-2602-164374EF4A96}"/>
                    </a:ext>
                  </a:extLst>
                </p14:cNvPr>
                <p14:cNvContentPartPr/>
                <p14:nvPr/>
              </p14:nvContentPartPr>
              <p14:xfrm>
                <a:off x="3725932" y="384142"/>
                <a:ext cx="678240" cy="233280"/>
              </p14:xfrm>
            </p:contentPart>
          </mc:Choice>
          <mc:Fallback>
            <p:pic>
              <p:nvPicPr>
                <p:cNvPr id="24" name="Ink 23">
                  <a:extLst>
                    <a:ext uri="{FF2B5EF4-FFF2-40B4-BE49-F238E27FC236}">
                      <a16:creationId xmlns:a16="http://schemas.microsoft.com/office/drawing/2014/main" id="{B0A95329-47F5-DE07-2602-164374EF4A96}"/>
                    </a:ext>
                  </a:extLst>
                </p:cNvPr>
                <p:cNvPicPr/>
                <p:nvPr/>
              </p:nvPicPr>
              <p:blipFill>
                <a:blip r:embed="rId31"/>
                <a:stretch>
                  <a:fillRect/>
                </a:stretch>
              </p:blipFill>
              <p:spPr>
                <a:xfrm>
                  <a:off x="3707932" y="366142"/>
                  <a:ext cx="7138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 name="Ink 4">
                  <a:extLst>
                    <a:ext uri="{FF2B5EF4-FFF2-40B4-BE49-F238E27FC236}">
                      <a16:creationId xmlns:a16="http://schemas.microsoft.com/office/drawing/2014/main" id="{8A2D06B6-E482-8B61-CEF7-207F9CEEBCAC}"/>
                    </a:ext>
                  </a:extLst>
                </p14:cNvPr>
                <p14:cNvContentPartPr/>
                <p14:nvPr/>
              </p14:nvContentPartPr>
              <p14:xfrm>
                <a:off x="2102332" y="1219702"/>
                <a:ext cx="204480" cy="387000"/>
              </p14:xfrm>
            </p:contentPart>
          </mc:Choice>
          <mc:Fallback>
            <p:pic>
              <p:nvPicPr>
                <p:cNvPr id="5" name="Ink 4">
                  <a:extLst>
                    <a:ext uri="{FF2B5EF4-FFF2-40B4-BE49-F238E27FC236}">
                      <a16:creationId xmlns:a16="http://schemas.microsoft.com/office/drawing/2014/main" id="{8A2D06B6-E482-8B61-CEF7-207F9CEEBCAC}"/>
                    </a:ext>
                  </a:extLst>
                </p:cNvPr>
                <p:cNvPicPr/>
                <p:nvPr/>
              </p:nvPicPr>
              <p:blipFill>
                <a:blip r:embed="rId33"/>
                <a:stretch>
                  <a:fillRect/>
                </a:stretch>
              </p:blipFill>
              <p:spPr>
                <a:xfrm>
                  <a:off x="2084332" y="1201702"/>
                  <a:ext cx="24012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 name="Ink 5">
                  <a:extLst>
                    <a:ext uri="{FF2B5EF4-FFF2-40B4-BE49-F238E27FC236}">
                      <a16:creationId xmlns:a16="http://schemas.microsoft.com/office/drawing/2014/main" id="{ACEB35C3-AA04-52E8-3159-E34AE60ECA84}"/>
                    </a:ext>
                  </a:extLst>
                </p14:cNvPr>
                <p14:cNvContentPartPr/>
                <p14:nvPr/>
              </p14:nvContentPartPr>
              <p14:xfrm>
                <a:off x="2334172" y="1283782"/>
                <a:ext cx="126720" cy="294840"/>
              </p14:xfrm>
            </p:contentPart>
          </mc:Choice>
          <mc:Fallback>
            <p:pic>
              <p:nvPicPr>
                <p:cNvPr id="6" name="Ink 5">
                  <a:extLst>
                    <a:ext uri="{FF2B5EF4-FFF2-40B4-BE49-F238E27FC236}">
                      <a16:creationId xmlns:a16="http://schemas.microsoft.com/office/drawing/2014/main" id="{ACEB35C3-AA04-52E8-3159-E34AE60ECA84}"/>
                    </a:ext>
                  </a:extLst>
                </p:cNvPr>
                <p:cNvPicPr/>
                <p:nvPr/>
              </p:nvPicPr>
              <p:blipFill>
                <a:blip r:embed="rId35"/>
                <a:stretch>
                  <a:fillRect/>
                </a:stretch>
              </p:blipFill>
              <p:spPr>
                <a:xfrm>
                  <a:off x="2316532" y="1265782"/>
                  <a:ext cx="1623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 name="Ink 6">
                  <a:extLst>
                    <a:ext uri="{FF2B5EF4-FFF2-40B4-BE49-F238E27FC236}">
                      <a16:creationId xmlns:a16="http://schemas.microsoft.com/office/drawing/2014/main" id="{814435F0-2526-C5EF-ADA2-18141057F920}"/>
                    </a:ext>
                  </a:extLst>
                </p14:cNvPr>
                <p14:cNvContentPartPr/>
                <p14:nvPr/>
              </p14:nvContentPartPr>
              <p14:xfrm>
                <a:off x="2379532" y="1270822"/>
                <a:ext cx="289440" cy="274320"/>
              </p14:xfrm>
            </p:contentPart>
          </mc:Choice>
          <mc:Fallback>
            <p:pic>
              <p:nvPicPr>
                <p:cNvPr id="7" name="Ink 6">
                  <a:extLst>
                    <a:ext uri="{FF2B5EF4-FFF2-40B4-BE49-F238E27FC236}">
                      <a16:creationId xmlns:a16="http://schemas.microsoft.com/office/drawing/2014/main" id="{814435F0-2526-C5EF-ADA2-18141057F920}"/>
                    </a:ext>
                  </a:extLst>
                </p:cNvPr>
                <p:cNvPicPr/>
                <p:nvPr/>
              </p:nvPicPr>
              <p:blipFill>
                <a:blip r:embed="rId37"/>
                <a:stretch>
                  <a:fillRect/>
                </a:stretch>
              </p:blipFill>
              <p:spPr>
                <a:xfrm>
                  <a:off x="2361532" y="1253182"/>
                  <a:ext cx="32508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 name="Ink 7">
                  <a:extLst>
                    <a:ext uri="{FF2B5EF4-FFF2-40B4-BE49-F238E27FC236}">
                      <a16:creationId xmlns:a16="http://schemas.microsoft.com/office/drawing/2014/main" id="{4A9EEC6E-3820-7E3A-E132-E9E98CCC4C51}"/>
                    </a:ext>
                  </a:extLst>
                </p14:cNvPr>
                <p14:cNvContentPartPr/>
                <p14:nvPr/>
              </p14:nvContentPartPr>
              <p14:xfrm>
                <a:off x="2823772" y="1222942"/>
                <a:ext cx="191160" cy="280440"/>
              </p14:xfrm>
            </p:contentPart>
          </mc:Choice>
          <mc:Fallback>
            <p:pic>
              <p:nvPicPr>
                <p:cNvPr id="8" name="Ink 7">
                  <a:extLst>
                    <a:ext uri="{FF2B5EF4-FFF2-40B4-BE49-F238E27FC236}">
                      <a16:creationId xmlns:a16="http://schemas.microsoft.com/office/drawing/2014/main" id="{4A9EEC6E-3820-7E3A-E132-E9E98CCC4C51}"/>
                    </a:ext>
                  </a:extLst>
                </p:cNvPr>
                <p:cNvPicPr/>
                <p:nvPr/>
              </p:nvPicPr>
              <p:blipFill>
                <a:blip r:embed="rId39"/>
                <a:stretch>
                  <a:fillRect/>
                </a:stretch>
              </p:blipFill>
              <p:spPr>
                <a:xfrm>
                  <a:off x="2806132" y="1204942"/>
                  <a:ext cx="22680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 name="Ink 8">
                  <a:extLst>
                    <a:ext uri="{FF2B5EF4-FFF2-40B4-BE49-F238E27FC236}">
                      <a16:creationId xmlns:a16="http://schemas.microsoft.com/office/drawing/2014/main" id="{57B70321-CDDF-275A-3E04-F8A4B5F90C04}"/>
                    </a:ext>
                  </a:extLst>
                </p14:cNvPr>
                <p14:cNvContentPartPr/>
                <p14:nvPr/>
              </p14:nvContentPartPr>
              <p14:xfrm>
                <a:off x="3033292" y="1288102"/>
                <a:ext cx="221400" cy="194760"/>
              </p14:xfrm>
            </p:contentPart>
          </mc:Choice>
          <mc:Fallback>
            <p:pic>
              <p:nvPicPr>
                <p:cNvPr id="9" name="Ink 8">
                  <a:extLst>
                    <a:ext uri="{FF2B5EF4-FFF2-40B4-BE49-F238E27FC236}">
                      <a16:creationId xmlns:a16="http://schemas.microsoft.com/office/drawing/2014/main" id="{57B70321-CDDF-275A-3E04-F8A4B5F90C04}"/>
                    </a:ext>
                  </a:extLst>
                </p:cNvPr>
                <p:cNvPicPr/>
                <p:nvPr/>
              </p:nvPicPr>
              <p:blipFill>
                <a:blip r:embed="rId41"/>
                <a:stretch>
                  <a:fillRect/>
                </a:stretch>
              </p:blipFill>
              <p:spPr>
                <a:xfrm>
                  <a:off x="3015292" y="1270102"/>
                  <a:ext cx="2570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 name="Ink 10">
                  <a:extLst>
                    <a:ext uri="{FF2B5EF4-FFF2-40B4-BE49-F238E27FC236}">
                      <a16:creationId xmlns:a16="http://schemas.microsoft.com/office/drawing/2014/main" id="{5CC0C828-1437-89A5-9519-35F68E6D1C86}"/>
                    </a:ext>
                  </a:extLst>
                </p14:cNvPr>
                <p14:cNvContentPartPr/>
                <p14:nvPr/>
              </p14:nvContentPartPr>
              <p14:xfrm>
                <a:off x="1729732" y="1455502"/>
                <a:ext cx="334080" cy="23400"/>
              </p14:xfrm>
            </p:contentPart>
          </mc:Choice>
          <mc:Fallback>
            <p:pic>
              <p:nvPicPr>
                <p:cNvPr id="11" name="Ink 10">
                  <a:extLst>
                    <a:ext uri="{FF2B5EF4-FFF2-40B4-BE49-F238E27FC236}">
                      <a16:creationId xmlns:a16="http://schemas.microsoft.com/office/drawing/2014/main" id="{5CC0C828-1437-89A5-9519-35F68E6D1C86}"/>
                    </a:ext>
                  </a:extLst>
                </p:cNvPr>
                <p:cNvPicPr/>
                <p:nvPr/>
              </p:nvPicPr>
              <p:blipFill>
                <a:blip r:embed="rId43"/>
                <a:stretch>
                  <a:fillRect/>
                </a:stretch>
              </p:blipFill>
              <p:spPr>
                <a:xfrm>
                  <a:off x="1711732" y="1437862"/>
                  <a:ext cx="3697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Ink 11">
                  <a:extLst>
                    <a:ext uri="{FF2B5EF4-FFF2-40B4-BE49-F238E27FC236}">
                      <a16:creationId xmlns:a16="http://schemas.microsoft.com/office/drawing/2014/main" id="{50E6A0CB-2CE5-5246-8367-1971F89FC7F7}"/>
                    </a:ext>
                  </a:extLst>
                </p14:cNvPr>
                <p14:cNvContentPartPr/>
                <p14:nvPr/>
              </p14:nvContentPartPr>
              <p14:xfrm>
                <a:off x="1497172" y="1463782"/>
                <a:ext cx="2530800" cy="1885320"/>
              </p14:xfrm>
            </p:contentPart>
          </mc:Choice>
          <mc:Fallback>
            <p:pic>
              <p:nvPicPr>
                <p:cNvPr id="12" name="Ink 11">
                  <a:extLst>
                    <a:ext uri="{FF2B5EF4-FFF2-40B4-BE49-F238E27FC236}">
                      <a16:creationId xmlns:a16="http://schemas.microsoft.com/office/drawing/2014/main" id="{50E6A0CB-2CE5-5246-8367-1971F89FC7F7}"/>
                    </a:ext>
                  </a:extLst>
                </p:cNvPr>
                <p:cNvPicPr/>
                <p:nvPr/>
              </p:nvPicPr>
              <p:blipFill>
                <a:blip r:embed="rId45"/>
                <a:stretch>
                  <a:fillRect/>
                </a:stretch>
              </p:blipFill>
              <p:spPr>
                <a:xfrm>
                  <a:off x="1479172" y="1445782"/>
                  <a:ext cx="2566440" cy="1920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Ink 12">
                  <a:extLst>
                    <a:ext uri="{FF2B5EF4-FFF2-40B4-BE49-F238E27FC236}">
                      <a16:creationId xmlns:a16="http://schemas.microsoft.com/office/drawing/2014/main" id="{DF831B87-0D1D-8600-16B0-47E7BB5A20C8}"/>
                    </a:ext>
                  </a:extLst>
                </p14:cNvPr>
                <p14:cNvContentPartPr/>
                <p14:nvPr/>
              </p14:nvContentPartPr>
              <p14:xfrm>
                <a:off x="3593452" y="1176862"/>
                <a:ext cx="209880" cy="284400"/>
              </p14:xfrm>
            </p:contentPart>
          </mc:Choice>
          <mc:Fallback>
            <p:pic>
              <p:nvPicPr>
                <p:cNvPr id="13" name="Ink 12">
                  <a:extLst>
                    <a:ext uri="{FF2B5EF4-FFF2-40B4-BE49-F238E27FC236}">
                      <a16:creationId xmlns:a16="http://schemas.microsoft.com/office/drawing/2014/main" id="{DF831B87-0D1D-8600-16B0-47E7BB5A20C8}"/>
                    </a:ext>
                  </a:extLst>
                </p:cNvPr>
                <p:cNvPicPr/>
                <p:nvPr/>
              </p:nvPicPr>
              <p:blipFill>
                <a:blip r:embed="rId47"/>
                <a:stretch>
                  <a:fillRect/>
                </a:stretch>
              </p:blipFill>
              <p:spPr>
                <a:xfrm>
                  <a:off x="3575452" y="1159222"/>
                  <a:ext cx="24552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 name="Ink 13">
                  <a:extLst>
                    <a:ext uri="{FF2B5EF4-FFF2-40B4-BE49-F238E27FC236}">
                      <a16:creationId xmlns:a16="http://schemas.microsoft.com/office/drawing/2014/main" id="{950F4305-9008-E7FF-789D-CCAC85965B73}"/>
                    </a:ext>
                  </a:extLst>
                </p14:cNvPr>
                <p14:cNvContentPartPr/>
                <p14:nvPr/>
              </p14:nvContentPartPr>
              <p14:xfrm>
                <a:off x="3874252" y="1297822"/>
                <a:ext cx="12240" cy="151200"/>
              </p14:xfrm>
            </p:contentPart>
          </mc:Choice>
          <mc:Fallback>
            <p:pic>
              <p:nvPicPr>
                <p:cNvPr id="14" name="Ink 13">
                  <a:extLst>
                    <a:ext uri="{FF2B5EF4-FFF2-40B4-BE49-F238E27FC236}">
                      <a16:creationId xmlns:a16="http://schemas.microsoft.com/office/drawing/2014/main" id="{950F4305-9008-E7FF-789D-CCAC85965B73}"/>
                    </a:ext>
                  </a:extLst>
                </p:cNvPr>
                <p:cNvPicPr/>
                <p:nvPr/>
              </p:nvPicPr>
              <p:blipFill>
                <a:blip r:embed="rId49"/>
                <a:stretch>
                  <a:fillRect/>
                </a:stretch>
              </p:blipFill>
              <p:spPr>
                <a:xfrm>
                  <a:off x="3856612" y="1280182"/>
                  <a:ext cx="478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 name="Ink 14">
                  <a:extLst>
                    <a:ext uri="{FF2B5EF4-FFF2-40B4-BE49-F238E27FC236}">
                      <a16:creationId xmlns:a16="http://schemas.microsoft.com/office/drawing/2014/main" id="{C46209FE-E56B-6380-6EBA-B4A934419765}"/>
                    </a:ext>
                  </a:extLst>
                </p14:cNvPr>
                <p14:cNvContentPartPr/>
                <p14:nvPr/>
              </p14:nvContentPartPr>
              <p14:xfrm>
                <a:off x="3814852" y="1253902"/>
                <a:ext cx="154080" cy="173880"/>
              </p14:xfrm>
            </p:contentPart>
          </mc:Choice>
          <mc:Fallback>
            <p:pic>
              <p:nvPicPr>
                <p:cNvPr id="15" name="Ink 14">
                  <a:extLst>
                    <a:ext uri="{FF2B5EF4-FFF2-40B4-BE49-F238E27FC236}">
                      <a16:creationId xmlns:a16="http://schemas.microsoft.com/office/drawing/2014/main" id="{C46209FE-E56B-6380-6EBA-B4A934419765}"/>
                    </a:ext>
                  </a:extLst>
                </p:cNvPr>
                <p:cNvPicPr/>
                <p:nvPr/>
              </p:nvPicPr>
              <p:blipFill>
                <a:blip r:embed="rId51"/>
                <a:stretch>
                  <a:fillRect/>
                </a:stretch>
              </p:blipFill>
              <p:spPr>
                <a:xfrm>
                  <a:off x="3796852" y="1236262"/>
                  <a:ext cx="1897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 name="Ink 15">
                  <a:extLst>
                    <a:ext uri="{FF2B5EF4-FFF2-40B4-BE49-F238E27FC236}">
                      <a16:creationId xmlns:a16="http://schemas.microsoft.com/office/drawing/2014/main" id="{8AD686A6-0C8E-7E0F-AF25-2A3F239A2600}"/>
                    </a:ext>
                  </a:extLst>
                </p14:cNvPr>
                <p14:cNvContentPartPr/>
                <p14:nvPr/>
              </p14:nvContentPartPr>
              <p14:xfrm>
                <a:off x="4008532" y="1260742"/>
                <a:ext cx="113400" cy="181080"/>
              </p14:xfrm>
            </p:contentPart>
          </mc:Choice>
          <mc:Fallback>
            <p:pic>
              <p:nvPicPr>
                <p:cNvPr id="16" name="Ink 15">
                  <a:extLst>
                    <a:ext uri="{FF2B5EF4-FFF2-40B4-BE49-F238E27FC236}">
                      <a16:creationId xmlns:a16="http://schemas.microsoft.com/office/drawing/2014/main" id="{8AD686A6-0C8E-7E0F-AF25-2A3F239A2600}"/>
                    </a:ext>
                  </a:extLst>
                </p:cNvPr>
                <p:cNvPicPr/>
                <p:nvPr/>
              </p:nvPicPr>
              <p:blipFill>
                <a:blip r:embed="rId53"/>
                <a:stretch>
                  <a:fillRect/>
                </a:stretch>
              </p:blipFill>
              <p:spPr>
                <a:xfrm>
                  <a:off x="3990892" y="1242742"/>
                  <a:ext cx="1490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7" name="Ink 16">
                  <a:extLst>
                    <a:ext uri="{FF2B5EF4-FFF2-40B4-BE49-F238E27FC236}">
                      <a16:creationId xmlns:a16="http://schemas.microsoft.com/office/drawing/2014/main" id="{21860978-9429-691D-4F3B-249C45542B51}"/>
                    </a:ext>
                  </a:extLst>
                </p14:cNvPr>
                <p14:cNvContentPartPr/>
                <p14:nvPr/>
              </p14:nvContentPartPr>
              <p14:xfrm>
                <a:off x="4166572" y="1229782"/>
                <a:ext cx="110520" cy="196200"/>
              </p14:xfrm>
            </p:contentPart>
          </mc:Choice>
          <mc:Fallback>
            <p:pic>
              <p:nvPicPr>
                <p:cNvPr id="17" name="Ink 16">
                  <a:extLst>
                    <a:ext uri="{FF2B5EF4-FFF2-40B4-BE49-F238E27FC236}">
                      <a16:creationId xmlns:a16="http://schemas.microsoft.com/office/drawing/2014/main" id="{21860978-9429-691D-4F3B-249C45542B51}"/>
                    </a:ext>
                  </a:extLst>
                </p:cNvPr>
                <p:cNvPicPr/>
                <p:nvPr/>
              </p:nvPicPr>
              <p:blipFill>
                <a:blip r:embed="rId55"/>
                <a:stretch>
                  <a:fillRect/>
                </a:stretch>
              </p:blipFill>
              <p:spPr>
                <a:xfrm>
                  <a:off x="4148932" y="1211782"/>
                  <a:ext cx="1461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8" name="Ink 17">
                  <a:extLst>
                    <a:ext uri="{FF2B5EF4-FFF2-40B4-BE49-F238E27FC236}">
                      <a16:creationId xmlns:a16="http://schemas.microsoft.com/office/drawing/2014/main" id="{C52CADA5-13CA-4570-39C8-EE6F85802551}"/>
                    </a:ext>
                  </a:extLst>
                </p14:cNvPr>
                <p14:cNvContentPartPr/>
                <p14:nvPr/>
              </p14:nvContentPartPr>
              <p14:xfrm>
                <a:off x="3837172" y="1296382"/>
                <a:ext cx="998640" cy="1924560"/>
              </p14:xfrm>
            </p:contentPart>
          </mc:Choice>
          <mc:Fallback>
            <p:pic>
              <p:nvPicPr>
                <p:cNvPr id="18" name="Ink 17">
                  <a:extLst>
                    <a:ext uri="{FF2B5EF4-FFF2-40B4-BE49-F238E27FC236}">
                      <a16:creationId xmlns:a16="http://schemas.microsoft.com/office/drawing/2014/main" id="{C52CADA5-13CA-4570-39C8-EE6F85802551}"/>
                    </a:ext>
                  </a:extLst>
                </p:cNvPr>
                <p:cNvPicPr/>
                <p:nvPr/>
              </p:nvPicPr>
              <p:blipFill>
                <a:blip r:embed="rId57"/>
                <a:stretch>
                  <a:fillRect/>
                </a:stretch>
              </p:blipFill>
              <p:spPr>
                <a:xfrm>
                  <a:off x="3819532" y="1278742"/>
                  <a:ext cx="1034280" cy="1960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6" name="Ink 25">
                  <a:extLst>
                    <a:ext uri="{FF2B5EF4-FFF2-40B4-BE49-F238E27FC236}">
                      <a16:creationId xmlns:a16="http://schemas.microsoft.com/office/drawing/2014/main" id="{7E33850A-F666-7703-DF3C-F33066E3D1C1}"/>
                    </a:ext>
                  </a:extLst>
                </p14:cNvPr>
                <p14:cNvContentPartPr/>
                <p14:nvPr/>
              </p14:nvContentPartPr>
              <p14:xfrm>
                <a:off x="1950772" y="2199622"/>
                <a:ext cx="21600" cy="149040"/>
              </p14:xfrm>
            </p:contentPart>
          </mc:Choice>
          <mc:Fallback>
            <p:pic>
              <p:nvPicPr>
                <p:cNvPr id="26" name="Ink 25">
                  <a:extLst>
                    <a:ext uri="{FF2B5EF4-FFF2-40B4-BE49-F238E27FC236}">
                      <a16:creationId xmlns:a16="http://schemas.microsoft.com/office/drawing/2014/main" id="{7E33850A-F666-7703-DF3C-F33066E3D1C1}"/>
                    </a:ext>
                  </a:extLst>
                </p:cNvPr>
                <p:cNvPicPr/>
                <p:nvPr/>
              </p:nvPicPr>
              <p:blipFill>
                <a:blip r:embed="rId59"/>
                <a:stretch>
                  <a:fillRect/>
                </a:stretch>
              </p:blipFill>
              <p:spPr>
                <a:xfrm>
                  <a:off x="1933132" y="2181982"/>
                  <a:ext cx="572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7" name="Ink 26">
                  <a:extLst>
                    <a:ext uri="{FF2B5EF4-FFF2-40B4-BE49-F238E27FC236}">
                      <a16:creationId xmlns:a16="http://schemas.microsoft.com/office/drawing/2014/main" id="{4723A0D1-08A5-CD78-4E4A-ED07A2C95DFF}"/>
                    </a:ext>
                  </a:extLst>
                </p14:cNvPr>
                <p14:cNvContentPartPr/>
                <p14:nvPr/>
              </p14:nvContentPartPr>
              <p14:xfrm>
                <a:off x="1929532" y="2086222"/>
                <a:ext cx="37800" cy="65160"/>
              </p14:xfrm>
            </p:contentPart>
          </mc:Choice>
          <mc:Fallback>
            <p:pic>
              <p:nvPicPr>
                <p:cNvPr id="27" name="Ink 26">
                  <a:extLst>
                    <a:ext uri="{FF2B5EF4-FFF2-40B4-BE49-F238E27FC236}">
                      <a16:creationId xmlns:a16="http://schemas.microsoft.com/office/drawing/2014/main" id="{4723A0D1-08A5-CD78-4E4A-ED07A2C95DFF}"/>
                    </a:ext>
                  </a:extLst>
                </p:cNvPr>
                <p:cNvPicPr/>
                <p:nvPr/>
              </p:nvPicPr>
              <p:blipFill>
                <a:blip r:embed="rId61"/>
                <a:stretch>
                  <a:fillRect/>
                </a:stretch>
              </p:blipFill>
              <p:spPr>
                <a:xfrm>
                  <a:off x="1911892" y="2068582"/>
                  <a:ext cx="734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8" name="Ink 27">
                  <a:extLst>
                    <a:ext uri="{FF2B5EF4-FFF2-40B4-BE49-F238E27FC236}">
                      <a16:creationId xmlns:a16="http://schemas.microsoft.com/office/drawing/2014/main" id="{75CE8463-E39C-6901-64EA-8C92553BE4B9}"/>
                    </a:ext>
                  </a:extLst>
                </p14:cNvPr>
                <p14:cNvContentPartPr/>
                <p14:nvPr/>
              </p14:nvContentPartPr>
              <p14:xfrm>
                <a:off x="2007292" y="2106382"/>
                <a:ext cx="157320" cy="213840"/>
              </p14:xfrm>
            </p:contentPart>
          </mc:Choice>
          <mc:Fallback>
            <p:pic>
              <p:nvPicPr>
                <p:cNvPr id="28" name="Ink 27">
                  <a:extLst>
                    <a:ext uri="{FF2B5EF4-FFF2-40B4-BE49-F238E27FC236}">
                      <a16:creationId xmlns:a16="http://schemas.microsoft.com/office/drawing/2014/main" id="{75CE8463-E39C-6901-64EA-8C92553BE4B9}"/>
                    </a:ext>
                  </a:extLst>
                </p:cNvPr>
                <p:cNvPicPr/>
                <p:nvPr/>
              </p:nvPicPr>
              <p:blipFill>
                <a:blip r:embed="rId63"/>
                <a:stretch>
                  <a:fillRect/>
                </a:stretch>
              </p:blipFill>
              <p:spPr>
                <a:xfrm>
                  <a:off x="1989292" y="2088742"/>
                  <a:ext cx="19296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9" name="Ink 28">
                  <a:extLst>
                    <a:ext uri="{FF2B5EF4-FFF2-40B4-BE49-F238E27FC236}">
                      <a16:creationId xmlns:a16="http://schemas.microsoft.com/office/drawing/2014/main" id="{67BB969F-85B1-CD84-1EB2-3A8F16518E9F}"/>
                    </a:ext>
                  </a:extLst>
                </p14:cNvPr>
                <p14:cNvContentPartPr/>
                <p14:nvPr/>
              </p14:nvContentPartPr>
              <p14:xfrm>
                <a:off x="2134012" y="2211862"/>
                <a:ext cx="81360" cy="60120"/>
              </p14:xfrm>
            </p:contentPart>
          </mc:Choice>
          <mc:Fallback>
            <p:pic>
              <p:nvPicPr>
                <p:cNvPr id="29" name="Ink 28">
                  <a:extLst>
                    <a:ext uri="{FF2B5EF4-FFF2-40B4-BE49-F238E27FC236}">
                      <a16:creationId xmlns:a16="http://schemas.microsoft.com/office/drawing/2014/main" id="{67BB969F-85B1-CD84-1EB2-3A8F16518E9F}"/>
                    </a:ext>
                  </a:extLst>
                </p:cNvPr>
                <p:cNvPicPr/>
                <p:nvPr/>
              </p:nvPicPr>
              <p:blipFill>
                <a:blip r:embed="rId65"/>
                <a:stretch>
                  <a:fillRect/>
                </a:stretch>
              </p:blipFill>
              <p:spPr>
                <a:xfrm>
                  <a:off x="2116372" y="2194222"/>
                  <a:ext cx="1170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0" name="Ink 29">
                  <a:extLst>
                    <a:ext uri="{FF2B5EF4-FFF2-40B4-BE49-F238E27FC236}">
                      <a16:creationId xmlns:a16="http://schemas.microsoft.com/office/drawing/2014/main" id="{D498B2F1-2BB1-6002-3312-9910DA15FAA0}"/>
                    </a:ext>
                  </a:extLst>
                </p14:cNvPr>
                <p14:cNvContentPartPr/>
                <p14:nvPr/>
              </p14:nvContentPartPr>
              <p14:xfrm>
                <a:off x="2396812" y="2180902"/>
                <a:ext cx="83880" cy="95400"/>
              </p14:xfrm>
            </p:contentPart>
          </mc:Choice>
          <mc:Fallback>
            <p:pic>
              <p:nvPicPr>
                <p:cNvPr id="30" name="Ink 29">
                  <a:extLst>
                    <a:ext uri="{FF2B5EF4-FFF2-40B4-BE49-F238E27FC236}">
                      <a16:creationId xmlns:a16="http://schemas.microsoft.com/office/drawing/2014/main" id="{D498B2F1-2BB1-6002-3312-9910DA15FAA0}"/>
                    </a:ext>
                  </a:extLst>
                </p:cNvPr>
                <p:cNvPicPr/>
                <p:nvPr/>
              </p:nvPicPr>
              <p:blipFill>
                <a:blip r:embed="rId67"/>
                <a:stretch>
                  <a:fillRect/>
                </a:stretch>
              </p:blipFill>
              <p:spPr>
                <a:xfrm>
                  <a:off x="2379172" y="2162902"/>
                  <a:ext cx="1195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1" name="Ink 30">
                  <a:extLst>
                    <a:ext uri="{FF2B5EF4-FFF2-40B4-BE49-F238E27FC236}">
                      <a16:creationId xmlns:a16="http://schemas.microsoft.com/office/drawing/2014/main" id="{146623DE-62C6-24CD-38C3-A0910F2F345C}"/>
                    </a:ext>
                  </a:extLst>
                </p14:cNvPr>
                <p14:cNvContentPartPr/>
                <p14:nvPr/>
              </p14:nvContentPartPr>
              <p14:xfrm>
                <a:off x="2550532" y="2146702"/>
                <a:ext cx="76320" cy="142560"/>
              </p14:xfrm>
            </p:contentPart>
          </mc:Choice>
          <mc:Fallback>
            <p:pic>
              <p:nvPicPr>
                <p:cNvPr id="31" name="Ink 30">
                  <a:extLst>
                    <a:ext uri="{FF2B5EF4-FFF2-40B4-BE49-F238E27FC236}">
                      <a16:creationId xmlns:a16="http://schemas.microsoft.com/office/drawing/2014/main" id="{146623DE-62C6-24CD-38C3-A0910F2F345C}"/>
                    </a:ext>
                  </a:extLst>
                </p:cNvPr>
                <p:cNvPicPr/>
                <p:nvPr/>
              </p:nvPicPr>
              <p:blipFill>
                <a:blip r:embed="rId69"/>
                <a:stretch>
                  <a:fillRect/>
                </a:stretch>
              </p:blipFill>
              <p:spPr>
                <a:xfrm>
                  <a:off x="2532892" y="2128702"/>
                  <a:ext cx="1119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2" name="Ink 31">
                  <a:extLst>
                    <a:ext uri="{FF2B5EF4-FFF2-40B4-BE49-F238E27FC236}">
                      <a16:creationId xmlns:a16="http://schemas.microsoft.com/office/drawing/2014/main" id="{74152E86-AF6A-7A70-6F16-5194B22AE1FB}"/>
                    </a:ext>
                  </a:extLst>
                </p14:cNvPr>
                <p14:cNvContentPartPr/>
                <p14:nvPr/>
              </p14:nvContentPartPr>
              <p14:xfrm>
                <a:off x="2648092" y="2071102"/>
                <a:ext cx="59040" cy="222480"/>
              </p14:xfrm>
            </p:contentPart>
          </mc:Choice>
          <mc:Fallback>
            <p:pic>
              <p:nvPicPr>
                <p:cNvPr id="32" name="Ink 31">
                  <a:extLst>
                    <a:ext uri="{FF2B5EF4-FFF2-40B4-BE49-F238E27FC236}">
                      <a16:creationId xmlns:a16="http://schemas.microsoft.com/office/drawing/2014/main" id="{74152E86-AF6A-7A70-6F16-5194B22AE1FB}"/>
                    </a:ext>
                  </a:extLst>
                </p:cNvPr>
                <p:cNvPicPr/>
                <p:nvPr/>
              </p:nvPicPr>
              <p:blipFill>
                <a:blip r:embed="rId71"/>
                <a:stretch>
                  <a:fillRect/>
                </a:stretch>
              </p:blipFill>
              <p:spPr>
                <a:xfrm>
                  <a:off x="2630452" y="2053462"/>
                  <a:ext cx="9468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11CD2985-7EAB-2099-15E4-4FAD8FA35E26}"/>
                    </a:ext>
                  </a:extLst>
                </p14:cNvPr>
                <p14:cNvContentPartPr/>
                <p14:nvPr/>
              </p14:nvContentPartPr>
              <p14:xfrm>
                <a:off x="4741132" y="1942582"/>
                <a:ext cx="1828080" cy="88920"/>
              </p14:xfrm>
            </p:contentPart>
          </mc:Choice>
          <mc:Fallback>
            <p:pic>
              <p:nvPicPr>
                <p:cNvPr id="43" name="Ink 42">
                  <a:extLst>
                    <a:ext uri="{FF2B5EF4-FFF2-40B4-BE49-F238E27FC236}">
                      <a16:creationId xmlns:a16="http://schemas.microsoft.com/office/drawing/2014/main" id="{11CD2985-7EAB-2099-15E4-4FAD8FA35E26}"/>
                    </a:ext>
                  </a:extLst>
                </p:cNvPr>
                <p:cNvPicPr/>
                <p:nvPr/>
              </p:nvPicPr>
              <p:blipFill>
                <a:blip r:embed="rId73"/>
                <a:stretch>
                  <a:fillRect/>
                </a:stretch>
              </p:blipFill>
              <p:spPr>
                <a:xfrm>
                  <a:off x="4723492" y="1924582"/>
                  <a:ext cx="18637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5D93A464-EFEC-A8DC-21ED-D9790A48693B}"/>
                    </a:ext>
                  </a:extLst>
                </p14:cNvPr>
                <p14:cNvContentPartPr/>
                <p14:nvPr/>
              </p14:nvContentPartPr>
              <p14:xfrm>
                <a:off x="6466612" y="1875262"/>
                <a:ext cx="148320" cy="209520"/>
              </p14:xfrm>
            </p:contentPart>
          </mc:Choice>
          <mc:Fallback>
            <p:pic>
              <p:nvPicPr>
                <p:cNvPr id="44" name="Ink 43">
                  <a:extLst>
                    <a:ext uri="{FF2B5EF4-FFF2-40B4-BE49-F238E27FC236}">
                      <a16:creationId xmlns:a16="http://schemas.microsoft.com/office/drawing/2014/main" id="{5D93A464-EFEC-A8DC-21ED-D9790A48693B}"/>
                    </a:ext>
                  </a:extLst>
                </p:cNvPr>
                <p:cNvPicPr/>
                <p:nvPr/>
              </p:nvPicPr>
              <p:blipFill>
                <a:blip r:embed="rId75"/>
                <a:stretch>
                  <a:fillRect/>
                </a:stretch>
              </p:blipFill>
              <p:spPr>
                <a:xfrm>
                  <a:off x="6448972" y="1857622"/>
                  <a:ext cx="18396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3" name="Ink 32">
                  <a:extLst>
                    <a:ext uri="{FF2B5EF4-FFF2-40B4-BE49-F238E27FC236}">
                      <a16:creationId xmlns:a16="http://schemas.microsoft.com/office/drawing/2014/main" id="{9DC3878D-C049-95A8-546D-156FB1B092F6}"/>
                    </a:ext>
                  </a:extLst>
                </p14:cNvPr>
                <p14:cNvContentPartPr/>
                <p14:nvPr/>
              </p14:nvContentPartPr>
              <p14:xfrm>
                <a:off x="3041212" y="2094862"/>
                <a:ext cx="172440" cy="142560"/>
              </p14:xfrm>
            </p:contentPart>
          </mc:Choice>
          <mc:Fallback>
            <p:pic>
              <p:nvPicPr>
                <p:cNvPr id="33" name="Ink 32">
                  <a:extLst>
                    <a:ext uri="{FF2B5EF4-FFF2-40B4-BE49-F238E27FC236}">
                      <a16:creationId xmlns:a16="http://schemas.microsoft.com/office/drawing/2014/main" id="{9DC3878D-C049-95A8-546D-156FB1B092F6}"/>
                    </a:ext>
                  </a:extLst>
                </p:cNvPr>
                <p:cNvPicPr/>
                <p:nvPr/>
              </p:nvPicPr>
              <p:blipFill>
                <a:blip r:embed="rId77"/>
                <a:stretch>
                  <a:fillRect/>
                </a:stretch>
              </p:blipFill>
              <p:spPr>
                <a:xfrm>
                  <a:off x="3023212" y="2076862"/>
                  <a:ext cx="2080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4" name="Ink 33">
                  <a:extLst>
                    <a:ext uri="{FF2B5EF4-FFF2-40B4-BE49-F238E27FC236}">
                      <a16:creationId xmlns:a16="http://schemas.microsoft.com/office/drawing/2014/main" id="{9D4FFFCB-F82D-F3FE-29C4-323D022573C5}"/>
                    </a:ext>
                  </a:extLst>
                </p14:cNvPr>
                <p14:cNvContentPartPr/>
                <p14:nvPr/>
              </p14:nvContentPartPr>
              <p14:xfrm>
                <a:off x="3240652" y="2068222"/>
                <a:ext cx="69480" cy="225720"/>
              </p14:xfrm>
            </p:contentPart>
          </mc:Choice>
          <mc:Fallback>
            <p:pic>
              <p:nvPicPr>
                <p:cNvPr id="34" name="Ink 33">
                  <a:extLst>
                    <a:ext uri="{FF2B5EF4-FFF2-40B4-BE49-F238E27FC236}">
                      <a16:creationId xmlns:a16="http://schemas.microsoft.com/office/drawing/2014/main" id="{9D4FFFCB-F82D-F3FE-29C4-323D022573C5}"/>
                    </a:ext>
                  </a:extLst>
                </p:cNvPr>
                <p:cNvPicPr/>
                <p:nvPr/>
              </p:nvPicPr>
              <p:blipFill>
                <a:blip r:embed="rId79"/>
                <a:stretch>
                  <a:fillRect/>
                </a:stretch>
              </p:blipFill>
              <p:spPr>
                <a:xfrm>
                  <a:off x="3222652" y="2050582"/>
                  <a:ext cx="10512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5" name="Ink 34">
                  <a:extLst>
                    <a:ext uri="{FF2B5EF4-FFF2-40B4-BE49-F238E27FC236}">
                      <a16:creationId xmlns:a16="http://schemas.microsoft.com/office/drawing/2014/main" id="{925254C3-7732-0DF7-F870-1F2B3FF3AA55}"/>
                    </a:ext>
                  </a:extLst>
                </p14:cNvPr>
                <p14:cNvContentPartPr/>
                <p14:nvPr/>
              </p14:nvContentPartPr>
              <p14:xfrm>
                <a:off x="3361612" y="2005222"/>
                <a:ext cx="10440" cy="207000"/>
              </p14:xfrm>
            </p:contentPart>
          </mc:Choice>
          <mc:Fallback>
            <p:pic>
              <p:nvPicPr>
                <p:cNvPr id="35" name="Ink 34">
                  <a:extLst>
                    <a:ext uri="{FF2B5EF4-FFF2-40B4-BE49-F238E27FC236}">
                      <a16:creationId xmlns:a16="http://schemas.microsoft.com/office/drawing/2014/main" id="{925254C3-7732-0DF7-F870-1F2B3FF3AA55}"/>
                    </a:ext>
                  </a:extLst>
                </p:cNvPr>
                <p:cNvPicPr/>
                <p:nvPr/>
              </p:nvPicPr>
              <p:blipFill>
                <a:blip r:embed="rId81"/>
                <a:stretch>
                  <a:fillRect/>
                </a:stretch>
              </p:blipFill>
              <p:spPr>
                <a:xfrm>
                  <a:off x="3343972" y="1987582"/>
                  <a:ext cx="460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6" name="Ink 35">
                  <a:extLst>
                    <a:ext uri="{FF2B5EF4-FFF2-40B4-BE49-F238E27FC236}">
                      <a16:creationId xmlns:a16="http://schemas.microsoft.com/office/drawing/2014/main" id="{52688E46-600A-8B88-DB6C-3D9C6D7F605B}"/>
                    </a:ext>
                  </a:extLst>
                </p14:cNvPr>
                <p14:cNvContentPartPr/>
                <p14:nvPr/>
              </p14:nvContentPartPr>
              <p14:xfrm>
                <a:off x="3425332" y="2023582"/>
                <a:ext cx="79200" cy="188280"/>
              </p14:xfrm>
            </p:contentPart>
          </mc:Choice>
          <mc:Fallback>
            <p:pic>
              <p:nvPicPr>
                <p:cNvPr id="36" name="Ink 35">
                  <a:extLst>
                    <a:ext uri="{FF2B5EF4-FFF2-40B4-BE49-F238E27FC236}">
                      <a16:creationId xmlns:a16="http://schemas.microsoft.com/office/drawing/2014/main" id="{52688E46-600A-8B88-DB6C-3D9C6D7F605B}"/>
                    </a:ext>
                  </a:extLst>
                </p:cNvPr>
                <p:cNvPicPr/>
                <p:nvPr/>
              </p:nvPicPr>
              <p:blipFill>
                <a:blip r:embed="rId83"/>
                <a:stretch>
                  <a:fillRect/>
                </a:stretch>
              </p:blipFill>
              <p:spPr>
                <a:xfrm>
                  <a:off x="3407332" y="2005582"/>
                  <a:ext cx="1148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7" name="Ink 36">
                  <a:extLst>
                    <a:ext uri="{FF2B5EF4-FFF2-40B4-BE49-F238E27FC236}">
                      <a16:creationId xmlns:a16="http://schemas.microsoft.com/office/drawing/2014/main" id="{1E84393D-502E-BC3C-22C9-8306DCCAC129}"/>
                    </a:ext>
                  </a:extLst>
                </p14:cNvPr>
                <p14:cNvContentPartPr/>
                <p14:nvPr/>
              </p14:nvContentPartPr>
              <p14:xfrm>
                <a:off x="3552772" y="2106742"/>
                <a:ext cx="74880" cy="91440"/>
              </p14:xfrm>
            </p:contentPart>
          </mc:Choice>
          <mc:Fallback>
            <p:pic>
              <p:nvPicPr>
                <p:cNvPr id="37" name="Ink 36">
                  <a:extLst>
                    <a:ext uri="{FF2B5EF4-FFF2-40B4-BE49-F238E27FC236}">
                      <a16:creationId xmlns:a16="http://schemas.microsoft.com/office/drawing/2014/main" id="{1E84393D-502E-BC3C-22C9-8306DCCAC129}"/>
                    </a:ext>
                  </a:extLst>
                </p:cNvPr>
                <p:cNvPicPr/>
                <p:nvPr/>
              </p:nvPicPr>
              <p:blipFill>
                <a:blip r:embed="rId85"/>
                <a:stretch>
                  <a:fillRect/>
                </a:stretch>
              </p:blipFill>
              <p:spPr>
                <a:xfrm>
                  <a:off x="3535132" y="2088742"/>
                  <a:ext cx="1105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8" name="Ink 37">
                  <a:extLst>
                    <a:ext uri="{FF2B5EF4-FFF2-40B4-BE49-F238E27FC236}">
                      <a16:creationId xmlns:a16="http://schemas.microsoft.com/office/drawing/2014/main" id="{C4C70100-4DF0-7720-05F2-3C6A9C6869DD}"/>
                    </a:ext>
                  </a:extLst>
                </p14:cNvPr>
                <p14:cNvContentPartPr/>
                <p14:nvPr/>
              </p14:nvContentPartPr>
              <p14:xfrm>
                <a:off x="3661492" y="2061382"/>
                <a:ext cx="88200" cy="106560"/>
              </p14:xfrm>
            </p:contentPart>
          </mc:Choice>
          <mc:Fallback>
            <p:pic>
              <p:nvPicPr>
                <p:cNvPr id="38" name="Ink 37">
                  <a:extLst>
                    <a:ext uri="{FF2B5EF4-FFF2-40B4-BE49-F238E27FC236}">
                      <a16:creationId xmlns:a16="http://schemas.microsoft.com/office/drawing/2014/main" id="{C4C70100-4DF0-7720-05F2-3C6A9C6869DD}"/>
                    </a:ext>
                  </a:extLst>
                </p:cNvPr>
                <p:cNvPicPr/>
                <p:nvPr/>
              </p:nvPicPr>
              <p:blipFill>
                <a:blip r:embed="rId87"/>
                <a:stretch>
                  <a:fillRect/>
                </a:stretch>
              </p:blipFill>
              <p:spPr>
                <a:xfrm>
                  <a:off x="3643492" y="2043382"/>
                  <a:ext cx="12384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9" name="Ink 38">
                  <a:extLst>
                    <a:ext uri="{FF2B5EF4-FFF2-40B4-BE49-F238E27FC236}">
                      <a16:creationId xmlns:a16="http://schemas.microsoft.com/office/drawing/2014/main" id="{B76DA86D-762B-1B9E-C3C3-7DAF1EF4F0D4}"/>
                    </a:ext>
                  </a:extLst>
                </p14:cNvPr>
                <p14:cNvContentPartPr/>
                <p14:nvPr/>
              </p14:nvContentPartPr>
              <p14:xfrm>
                <a:off x="3806932" y="2034022"/>
                <a:ext cx="441000" cy="130320"/>
              </p14:xfrm>
            </p:contentPart>
          </mc:Choice>
          <mc:Fallback>
            <p:pic>
              <p:nvPicPr>
                <p:cNvPr id="39" name="Ink 38">
                  <a:extLst>
                    <a:ext uri="{FF2B5EF4-FFF2-40B4-BE49-F238E27FC236}">
                      <a16:creationId xmlns:a16="http://schemas.microsoft.com/office/drawing/2014/main" id="{B76DA86D-762B-1B9E-C3C3-7DAF1EF4F0D4}"/>
                    </a:ext>
                  </a:extLst>
                </p:cNvPr>
                <p:cNvPicPr/>
                <p:nvPr/>
              </p:nvPicPr>
              <p:blipFill>
                <a:blip r:embed="rId89"/>
                <a:stretch>
                  <a:fillRect/>
                </a:stretch>
              </p:blipFill>
              <p:spPr>
                <a:xfrm>
                  <a:off x="3789292" y="2016382"/>
                  <a:ext cx="4766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0" name="Ink 39">
                  <a:extLst>
                    <a:ext uri="{FF2B5EF4-FFF2-40B4-BE49-F238E27FC236}">
                      <a16:creationId xmlns:a16="http://schemas.microsoft.com/office/drawing/2014/main" id="{71BB880A-2F67-7E25-C08E-E65056992377}"/>
                    </a:ext>
                  </a:extLst>
                </p14:cNvPr>
                <p14:cNvContentPartPr/>
                <p14:nvPr/>
              </p14:nvContentPartPr>
              <p14:xfrm>
                <a:off x="4358092" y="2041222"/>
                <a:ext cx="25200" cy="38160"/>
              </p14:xfrm>
            </p:contentPart>
          </mc:Choice>
          <mc:Fallback>
            <p:pic>
              <p:nvPicPr>
                <p:cNvPr id="40" name="Ink 39">
                  <a:extLst>
                    <a:ext uri="{FF2B5EF4-FFF2-40B4-BE49-F238E27FC236}">
                      <a16:creationId xmlns:a16="http://schemas.microsoft.com/office/drawing/2014/main" id="{71BB880A-2F67-7E25-C08E-E65056992377}"/>
                    </a:ext>
                  </a:extLst>
                </p:cNvPr>
                <p:cNvPicPr/>
                <p:nvPr/>
              </p:nvPicPr>
              <p:blipFill>
                <a:blip r:embed="rId91"/>
                <a:stretch>
                  <a:fillRect/>
                </a:stretch>
              </p:blipFill>
              <p:spPr>
                <a:xfrm>
                  <a:off x="4340452" y="2023222"/>
                  <a:ext cx="608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8FB03DB2-12ED-3052-0C6D-0F393866EB27}"/>
                    </a:ext>
                  </a:extLst>
                </p14:cNvPr>
                <p14:cNvContentPartPr/>
                <p14:nvPr/>
              </p14:nvContentPartPr>
              <p14:xfrm>
                <a:off x="3378532" y="2334982"/>
                <a:ext cx="38520" cy="266760"/>
              </p14:xfrm>
            </p:contentPart>
          </mc:Choice>
          <mc:Fallback>
            <p:pic>
              <p:nvPicPr>
                <p:cNvPr id="54" name="Ink 53">
                  <a:extLst>
                    <a:ext uri="{FF2B5EF4-FFF2-40B4-BE49-F238E27FC236}">
                      <a16:creationId xmlns:a16="http://schemas.microsoft.com/office/drawing/2014/main" id="{8FB03DB2-12ED-3052-0C6D-0F393866EB27}"/>
                    </a:ext>
                  </a:extLst>
                </p:cNvPr>
                <p:cNvPicPr/>
                <p:nvPr/>
              </p:nvPicPr>
              <p:blipFill>
                <a:blip r:embed="rId93"/>
                <a:stretch>
                  <a:fillRect/>
                </a:stretch>
              </p:blipFill>
              <p:spPr>
                <a:xfrm>
                  <a:off x="3360892" y="2317342"/>
                  <a:ext cx="7416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293F96BF-A074-62B6-FC62-0EC437D13ACC}"/>
                    </a:ext>
                  </a:extLst>
                </p14:cNvPr>
                <p14:cNvContentPartPr/>
                <p14:nvPr/>
              </p14:nvContentPartPr>
              <p14:xfrm>
                <a:off x="3242092" y="2282062"/>
                <a:ext cx="269280" cy="200880"/>
              </p14:xfrm>
            </p:contentPart>
          </mc:Choice>
          <mc:Fallback>
            <p:pic>
              <p:nvPicPr>
                <p:cNvPr id="55" name="Ink 54">
                  <a:extLst>
                    <a:ext uri="{FF2B5EF4-FFF2-40B4-BE49-F238E27FC236}">
                      <a16:creationId xmlns:a16="http://schemas.microsoft.com/office/drawing/2014/main" id="{293F96BF-A074-62B6-FC62-0EC437D13ACC}"/>
                    </a:ext>
                  </a:extLst>
                </p:cNvPr>
                <p:cNvPicPr/>
                <p:nvPr/>
              </p:nvPicPr>
              <p:blipFill>
                <a:blip r:embed="rId95"/>
                <a:stretch>
                  <a:fillRect/>
                </a:stretch>
              </p:blipFill>
              <p:spPr>
                <a:xfrm>
                  <a:off x="3224092" y="2264422"/>
                  <a:ext cx="3049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34278949-76AB-C539-0CA6-07DEFD027149}"/>
                    </a:ext>
                  </a:extLst>
                </p14:cNvPr>
                <p14:cNvContentPartPr/>
                <p14:nvPr/>
              </p14:nvContentPartPr>
              <p14:xfrm>
                <a:off x="796252" y="3771382"/>
                <a:ext cx="121320" cy="25920"/>
              </p14:xfrm>
            </p:contentPart>
          </mc:Choice>
          <mc:Fallback>
            <p:pic>
              <p:nvPicPr>
                <p:cNvPr id="57" name="Ink 56">
                  <a:extLst>
                    <a:ext uri="{FF2B5EF4-FFF2-40B4-BE49-F238E27FC236}">
                      <a16:creationId xmlns:a16="http://schemas.microsoft.com/office/drawing/2014/main" id="{34278949-76AB-C539-0CA6-07DEFD027149}"/>
                    </a:ext>
                  </a:extLst>
                </p:cNvPr>
                <p:cNvPicPr/>
                <p:nvPr/>
              </p:nvPicPr>
              <p:blipFill>
                <a:blip r:embed="rId97"/>
                <a:stretch>
                  <a:fillRect/>
                </a:stretch>
              </p:blipFill>
              <p:spPr>
                <a:xfrm>
                  <a:off x="778612" y="3753742"/>
                  <a:ext cx="15696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D6A80B23-DB3F-9B2A-F2B2-A4EA691BF1CC}"/>
                    </a:ext>
                  </a:extLst>
                </p14:cNvPr>
                <p14:cNvContentPartPr/>
                <p14:nvPr/>
              </p14:nvContentPartPr>
              <p14:xfrm>
                <a:off x="1816492" y="3757342"/>
                <a:ext cx="489600" cy="25920"/>
              </p14:xfrm>
            </p:contentPart>
          </mc:Choice>
          <mc:Fallback>
            <p:pic>
              <p:nvPicPr>
                <p:cNvPr id="58" name="Ink 57">
                  <a:extLst>
                    <a:ext uri="{FF2B5EF4-FFF2-40B4-BE49-F238E27FC236}">
                      <a16:creationId xmlns:a16="http://schemas.microsoft.com/office/drawing/2014/main" id="{D6A80B23-DB3F-9B2A-F2B2-A4EA691BF1CC}"/>
                    </a:ext>
                  </a:extLst>
                </p:cNvPr>
                <p:cNvPicPr/>
                <p:nvPr/>
              </p:nvPicPr>
              <p:blipFill>
                <a:blip r:embed="rId99"/>
                <a:stretch>
                  <a:fillRect/>
                </a:stretch>
              </p:blipFill>
              <p:spPr>
                <a:xfrm>
                  <a:off x="1798492" y="3739702"/>
                  <a:ext cx="5252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D537E8F3-333F-79C2-56D8-E76714B7A8B1}"/>
                    </a:ext>
                  </a:extLst>
                </p14:cNvPr>
                <p14:cNvContentPartPr/>
                <p14:nvPr/>
              </p14:nvContentPartPr>
              <p14:xfrm>
                <a:off x="3385732" y="3652582"/>
                <a:ext cx="2856960" cy="95040"/>
              </p14:xfrm>
            </p:contentPart>
          </mc:Choice>
          <mc:Fallback>
            <p:pic>
              <p:nvPicPr>
                <p:cNvPr id="59" name="Ink 58">
                  <a:extLst>
                    <a:ext uri="{FF2B5EF4-FFF2-40B4-BE49-F238E27FC236}">
                      <a16:creationId xmlns:a16="http://schemas.microsoft.com/office/drawing/2014/main" id="{D537E8F3-333F-79C2-56D8-E76714B7A8B1}"/>
                    </a:ext>
                  </a:extLst>
                </p:cNvPr>
                <p:cNvPicPr/>
                <p:nvPr/>
              </p:nvPicPr>
              <p:blipFill>
                <a:blip r:embed="rId101"/>
                <a:stretch>
                  <a:fillRect/>
                </a:stretch>
              </p:blipFill>
              <p:spPr>
                <a:xfrm>
                  <a:off x="3368092" y="3634942"/>
                  <a:ext cx="28926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20" name="Ink 119">
                  <a:extLst>
                    <a:ext uri="{FF2B5EF4-FFF2-40B4-BE49-F238E27FC236}">
                      <a16:creationId xmlns:a16="http://schemas.microsoft.com/office/drawing/2014/main" id="{91DE9302-6E9C-FD91-62E8-E9090399C784}"/>
                    </a:ext>
                  </a:extLst>
                </p14:cNvPr>
                <p14:cNvContentPartPr/>
                <p14:nvPr/>
              </p14:nvContentPartPr>
              <p14:xfrm>
                <a:off x="449572" y="613102"/>
                <a:ext cx="2970360" cy="3842280"/>
              </p14:xfrm>
            </p:contentPart>
          </mc:Choice>
          <mc:Fallback>
            <p:pic>
              <p:nvPicPr>
                <p:cNvPr id="120" name="Ink 119">
                  <a:extLst>
                    <a:ext uri="{FF2B5EF4-FFF2-40B4-BE49-F238E27FC236}">
                      <a16:creationId xmlns:a16="http://schemas.microsoft.com/office/drawing/2014/main" id="{91DE9302-6E9C-FD91-62E8-E9090399C784}"/>
                    </a:ext>
                  </a:extLst>
                </p:cNvPr>
                <p:cNvPicPr/>
                <p:nvPr/>
              </p:nvPicPr>
              <p:blipFill>
                <a:blip r:embed="rId103"/>
                <a:stretch>
                  <a:fillRect/>
                </a:stretch>
              </p:blipFill>
              <p:spPr>
                <a:xfrm>
                  <a:off x="431932" y="595462"/>
                  <a:ext cx="3006000" cy="3877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21" name="Ink 120">
                  <a:extLst>
                    <a:ext uri="{FF2B5EF4-FFF2-40B4-BE49-F238E27FC236}">
                      <a16:creationId xmlns:a16="http://schemas.microsoft.com/office/drawing/2014/main" id="{994732EA-7FB2-2AA2-ED34-03545A4B7660}"/>
                    </a:ext>
                  </a:extLst>
                </p14:cNvPr>
                <p14:cNvContentPartPr/>
                <p14:nvPr/>
              </p14:nvContentPartPr>
              <p14:xfrm>
                <a:off x="3570052" y="402142"/>
                <a:ext cx="724680" cy="1473120"/>
              </p14:xfrm>
            </p:contentPart>
          </mc:Choice>
          <mc:Fallback>
            <p:pic>
              <p:nvPicPr>
                <p:cNvPr id="121" name="Ink 120">
                  <a:extLst>
                    <a:ext uri="{FF2B5EF4-FFF2-40B4-BE49-F238E27FC236}">
                      <a16:creationId xmlns:a16="http://schemas.microsoft.com/office/drawing/2014/main" id="{994732EA-7FB2-2AA2-ED34-03545A4B7660}"/>
                    </a:ext>
                  </a:extLst>
                </p:cNvPr>
                <p:cNvPicPr/>
                <p:nvPr/>
              </p:nvPicPr>
              <p:blipFill>
                <a:blip r:embed="rId105"/>
                <a:stretch>
                  <a:fillRect/>
                </a:stretch>
              </p:blipFill>
              <p:spPr>
                <a:xfrm>
                  <a:off x="3552412" y="384142"/>
                  <a:ext cx="760320" cy="1508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22" name="Ink 121">
                  <a:extLst>
                    <a:ext uri="{FF2B5EF4-FFF2-40B4-BE49-F238E27FC236}">
                      <a16:creationId xmlns:a16="http://schemas.microsoft.com/office/drawing/2014/main" id="{0E52DAE6-FE9F-828F-A2D4-781357463D98}"/>
                    </a:ext>
                  </a:extLst>
                </p14:cNvPr>
                <p14:cNvContentPartPr/>
                <p14:nvPr/>
              </p14:nvContentPartPr>
              <p14:xfrm>
                <a:off x="3612532" y="1807942"/>
                <a:ext cx="180000" cy="112320"/>
              </p14:xfrm>
            </p:contentPart>
          </mc:Choice>
          <mc:Fallback>
            <p:pic>
              <p:nvPicPr>
                <p:cNvPr id="122" name="Ink 121">
                  <a:extLst>
                    <a:ext uri="{FF2B5EF4-FFF2-40B4-BE49-F238E27FC236}">
                      <a16:creationId xmlns:a16="http://schemas.microsoft.com/office/drawing/2014/main" id="{0E52DAE6-FE9F-828F-A2D4-781357463D98}"/>
                    </a:ext>
                  </a:extLst>
                </p:cNvPr>
                <p:cNvPicPr/>
                <p:nvPr/>
              </p:nvPicPr>
              <p:blipFill>
                <a:blip r:embed="rId107"/>
                <a:stretch>
                  <a:fillRect/>
                </a:stretch>
              </p:blipFill>
              <p:spPr>
                <a:xfrm>
                  <a:off x="3594892" y="1789942"/>
                  <a:ext cx="2156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26" name="Ink 125">
                  <a:extLst>
                    <a:ext uri="{FF2B5EF4-FFF2-40B4-BE49-F238E27FC236}">
                      <a16:creationId xmlns:a16="http://schemas.microsoft.com/office/drawing/2014/main" id="{869BABDE-F8C3-CCB0-1331-37497BCE6085}"/>
                    </a:ext>
                  </a:extLst>
                </p14:cNvPr>
                <p14:cNvContentPartPr/>
                <p14:nvPr/>
              </p14:nvContentPartPr>
              <p14:xfrm>
                <a:off x="7513132" y="2493022"/>
                <a:ext cx="330120" cy="1254960"/>
              </p14:xfrm>
            </p:contentPart>
          </mc:Choice>
          <mc:Fallback>
            <p:pic>
              <p:nvPicPr>
                <p:cNvPr id="126" name="Ink 125">
                  <a:extLst>
                    <a:ext uri="{FF2B5EF4-FFF2-40B4-BE49-F238E27FC236}">
                      <a16:creationId xmlns:a16="http://schemas.microsoft.com/office/drawing/2014/main" id="{869BABDE-F8C3-CCB0-1331-37497BCE6085}"/>
                    </a:ext>
                  </a:extLst>
                </p:cNvPr>
                <p:cNvPicPr/>
                <p:nvPr/>
              </p:nvPicPr>
              <p:blipFill>
                <a:blip r:embed="rId109"/>
                <a:stretch>
                  <a:fillRect/>
                </a:stretch>
              </p:blipFill>
              <p:spPr>
                <a:xfrm>
                  <a:off x="7495132" y="2475022"/>
                  <a:ext cx="365760" cy="12906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27" name="Ink 126">
                  <a:extLst>
                    <a:ext uri="{FF2B5EF4-FFF2-40B4-BE49-F238E27FC236}">
                      <a16:creationId xmlns:a16="http://schemas.microsoft.com/office/drawing/2014/main" id="{FEC8A4EF-E106-CE48-79B0-1E2248396A12}"/>
                    </a:ext>
                  </a:extLst>
                </p14:cNvPr>
                <p14:cNvContentPartPr/>
                <p14:nvPr/>
              </p14:nvContentPartPr>
              <p14:xfrm>
                <a:off x="7428532" y="3606862"/>
                <a:ext cx="228240" cy="146880"/>
              </p14:xfrm>
            </p:contentPart>
          </mc:Choice>
          <mc:Fallback>
            <p:pic>
              <p:nvPicPr>
                <p:cNvPr id="127" name="Ink 126">
                  <a:extLst>
                    <a:ext uri="{FF2B5EF4-FFF2-40B4-BE49-F238E27FC236}">
                      <a16:creationId xmlns:a16="http://schemas.microsoft.com/office/drawing/2014/main" id="{FEC8A4EF-E106-CE48-79B0-1E2248396A12}"/>
                    </a:ext>
                  </a:extLst>
                </p:cNvPr>
                <p:cNvPicPr/>
                <p:nvPr/>
              </p:nvPicPr>
              <p:blipFill>
                <a:blip r:embed="rId111"/>
                <a:stretch>
                  <a:fillRect/>
                </a:stretch>
              </p:blipFill>
              <p:spPr>
                <a:xfrm>
                  <a:off x="7410892" y="3588862"/>
                  <a:ext cx="26388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28" name="Ink 127">
                  <a:extLst>
                    <a:ext uri="{FF2B5EF4-FFF2-40B4-BE49-F238E27FC236}">
                      <a16:creationId xmlns:a16="http://schemas.microsoft.com/office/drawing/2014/main" id="{46981331-279F-2A50-F87F-FFF07D1EE3FB}"/>
                    </a:ext>
                  </a:extLst>
                </p14:cNvPr>
                <p14:cNvContentPartPr/>
                <p14:nvPr/>
              </p14:nvContentPartPr>
              <p14:xfrm>
                <a:off x="6840652" y="4388062"/>
                <a:ext cx="97560" cy="173520"/>
              </p14:xfrm>
            </p:contentPart>
          </mc:Choice>
          <mc:Fallback>
            <p:pic>
              <p:nvPicPr>
                <p:cNvPr id="128" name="Ink 127">
                  <a:extLst>
                    <a:ext uri="{FF2B5EF4-FFF2-40B4-BE49-F238E27FC236}">
                      <a16:creationId xmlns:a16="http://schemas.microsoft.com/office/drawing/2014/main" id="{46981331-279F-2A50-F87F-FFF07D1EE3FB}"/>
                    </a:ext>
                  </a:extLst>
                </p:cNvPr>
                <p:cNvPicPr/>
                <p:nvPr/>
              </p:nvPicPr>
              <p:blipFill>
                <a:blip r:embed="rId113"/>
                <a:stretch>
                  <a:fillRect/>
                </a:stretch>
              </p:blipFill>
              <p:spPr>
                <a:xfrm>
                  <a:off x="6823012" y="4370062"/>
                  <a:ext cx="1332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29" name="Ink 128">
                  <a:extLst>
                    <a:ext uri="{FF2B5EF4-FFF2-40B4-BE49-F238E27FC236}">
                      <a16:creationId xmlns:a16="http://schemas.microsoft.com/office/drawing/2014/main" id="{704B3EEA-2472-E579-8E44-A4F04CCFDC50}"/>
                    </a:ext>
                  </a:extLst>
                </p14:cNvPr>
                <p14:cNvContentPartPr/>
                <p14:nvPr/>
              </p14:nvContentPartPr>
              <p14:xfrm>
                <a:off x="7010932" y="4314982"/>
                <a:ext cx="136800" cy="248400"/>
              </p14:xfrm>
            </p:contentPart>
          </mc:Choice>
          <mc:Fallback>
            <p:pic>
              <p:nvPicPr>
                <p:cNvPr id="129" name="Ink 128">
                  <a:extLst>
                    <a:ext uri="{FF2B5EF4-FFF2-40B4-BE49-F238E27FC236}">
                      <a16:creationId xmlns:a16="http://schemas.microsoft.com/office/drawing/2014/main" id="{704B3EEA-2472-E579-8E44-A4F04CCFDC50}"/>
                    </a:ext>
                  </a:extLst>
                </p:cNvPr>
                <p:cNvPicPr/>
                <p:nvPr/>
              </p:nvPicPr>
              <p:blipFill>
                <a:blip r:embed="rId115"/>
                <a:stretch>
                  <a:fillRect/>
                </a:stretch>
              </p:blipFill>
              <p:spPr>
                <a:xfrm>
                  <a:off x="6992932" y="4297342"/>
                  <a:ext cx="1724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30" name="Ink 129">
                  <a:extLst>
                    <a:ext uri="{FF2B5EF4-FFF2-40B4-BE49-F238E27FC236}">
                      <a16:creationId xmlns:a16="http://schemas.microsoft.com/office/drawing/2014/main" id="{44DD8188-9830-B9BA-2740-3514D94C314A}"/>
                    </a:ext>
                  </a:extLst>
                </p14:cNvPr>
                <p14:cNvContentPartPr/>
                <p14:nvPr/>
              </p14:nvContentPartPr>
              <p14:xfrm>
                <a:off x="7169332" y="4441702"/>
                <a:ext cx="61200" cy="224640"/>
              </p14:xfrm>
            </p:contentPart>
          </mc:Choice>
          <mc:Fallback>
            <p:pic>
              <p:nvPicPr>
                <p:cNvPr id="130" name="Ink 129">
                  <a:extLst>
                    <a:ext uri="{FF2B5EF4-FFF2-40B4-BE49-F238E27FC236}">
                      <a16:creationId xmlns:a16="http://schemas.microsoft.com/office/drawing/2014/main" id="{44DD8188-9830-B9BA-2740-3514D94C314A}"/>
                    </a:ext>
                  </a:extLst>
                </p:cNvPr>
                <p:cNvPicPr/>
                <p:nvPr/>
              </p:nvPicPr>
              <p:blipFill>
                <a:blip r:embed="rId117"/>
                <a:stretch>
                  <a:fillRect/>
                </a:stretch>
              </p:blipFill>
              <p:spPr>
                <a:xfrm>
                  <a:off x="7151692" y="4423702"/>
                  <a:ext cx="968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31" name="Ink 130">
                  <a:extLst>
                    <a:ext uri="{FF2B5EF4-FFF2-40B4-BE49-F238E27FC236}">
                      <a16:creationId xmlns:a16="http://schemas.microsoft.com/office/drawing/2014/main" id="{DB528EAF-56A8-59EE-4329-6844D4BB5CF6}"/>
                    </a:ext>
                  </a:extLst>
                </p14:cNvPr>
                <p14:cNvContentPartPr/>
                <p14:nvPr/>
              </p14:nvContentPartPr>
              <p14:xfrm>
                <a:off x="7204972" y="4321822"/>
                <a:ext cx="42840" cy="37080"/>
              </p14:xfrm>
            </p:contentPart>
          </mc:Choice>
          <mc:Fallback>
            <p:pic>
              <p:nvPicPr>
                <p:cNvPr id="131" name="Ink 130">
                  <a:extLst>
                    <a:ext uri="{FF2B5EF4-FFF2-40B4-BE49-F238E27FC236}">
                      <a16:creationId xmlns:a16="http://schemas.microsoft.com/office/drawing/2014/main" id="{DB528EAF-56A8-59EE-4329-6844D4BB5CF6}"/>
                    </a:ext>
                  </a:extLst>
                </p:cNvPr>
                <p:cNvPicPr/>
                <p:nvPr/>
              </p:nvPicPr>
              <p:blipFill>
                <a:blip r:embed="rId119"/>
                <a:stretch>
                  <a:fillRect/>
                </a:stretch>
              </p:blipFill>
              <p:spPr>
                <a:xfrm>
                  <a:off x="7186972" y="4304182"/>
                  <a:ext cx="784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32" name="Ink 131">
                  <a:extLst>
                    <a:ext uri="{FF2B5EF4-FFF2-40B4-BE49-F238E27FC236}">
                      <a16:creationId xmlns:a16="http://schemas.microsoft.com/office/drawing/2014/main" id="{68A86D83-B5A5-F00F-6D84-3D07D984D735}"/>
                    </a:ext>
                  </a:extLst>
                </p14:cNvPr>
                <p14:cNvContentPartPr/>
                <p14:nvPr/>
              </p14:nvContentPartPr>
              <p14:xfrm>
                <a:off x="7365532" y="4357462"/>
                <a:ext cx="115920" cy="128880"/>
              </p14:xfrm>
            </p:contentPart>
          </mc:Choice>
          <mc:Fallback>
            <p:pic>
              <p:nvPicPr>
                <p:cNvPr id="132" name="Ink 131">
                  <a:extLst>
                    <a:ext uri="{FF2B5EF4-FFF2-40B4-BE49-F238E27FC236}">
                      <a16:creationId xmlns:a16="http://schemas.microsoft.com/office/drawing/2014/main" id="{68A86D83-B5A5-F00F-6D84-3D07D984D735}"/>
                    </a:ext>
                  </a:extLst>
                </p:cNvPr>
                <p:cNvPicPr/>
                <p:nvPr/>
              </p:nvPicPr>
              <p:blipFill>
                <a:blip r:embed="rId121"/>
                <a:stretch>
                  <a:fillRect/>
                </a:stretch>
              </p:blipFill>
              <p:spPr>
                <a:xfrm>
                  <a:off x="7347892" y="4339462"/>
                  <a:ext cx="1515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33" name="Ink 132">
                  <a:extLst>
                    <a:ext uri="{FF2B5EF4-FFF2-40B4-BE49-F238E27FC236}">
                      <a16:creationId xmlns:a16="http://schemas.microsoft.com/office/drawing/2014/main" id="{AD827BC6-B571-7FC2-B725-25B17EA76CB8}"/>
                    </a:ext>
                  </a:extLst>
                </p14:cNvPr>
                <p14:cNvContentPartPr/>
                <p14:nvPr/>
              </p14:nvContentPartPr>
              <p14:xfrm>
                <a:off x="7528972" y="4391302"/>
                <a:ext cx="256680" cy="20880"/>
              </p14:xfrm>
            </p:contentPart>
          </mc:Choice>
          <mc:Fallback>
            <p:pic>
              <p:nvPicPr>
                <p:cNvPr id="133" name="Ink 132">
                  <a:extLst>
                    <a:ext uri="{FF2B5EF4-FFF2-40B4-BE49-F238E27FC236}">
                      <a16:creationId xmlns:a16="http://schemas.microsoft.com/office/drawing/2014/main" id="{AD827BC6-B571-7FC2-B725-25B17EA76CB8}"/>
                    </a:ext>
                  </a:extLst>
                </p:cNvPr>
                <p:cNvPicPr/>
                <p:nvPr/>
              </p:nvPicPr>
              <p:blipFill>
                <a:blip r:embed="rId123"/>
                <a:stretch>
                  <a:fillRect/>
                </a:stretch>
              </p:blipFill>
              <p:spPr>
                <a:xfrm>
                  <a:off x="7510972" y="4373302"/>
                  <a:ext cx="2923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34" name="Ink 133">
                  <a:extLst>
                    <a:ext uri="{FF2B5EF4-FFF2-40B4-BE49-F238E27FC236}">
                      <a16:creationId xmlns:a16="http://schemas.microsoft.com/office/drawing/2014/main" id="{64A54DEB-DEBD-C5C6-F3CC-4D3C16A4F767}"/>
                    </a:ext>
                  </a:extLst>
                </p14:cNvPr>
                <p14:cNvContentPartPr/>
                <p14:nvPr/>
              </p14:nvContentPartPr>
              <p14:xfrm>
                <a:off x="7684852" y="4291582"/>
                <a:ext cx="213480" cy="253080"/>
              </p14:xfrm>
            </p:contentPart>
          </mc:Choice>
          <mc:Fallback>
            <p:pic>
              <p:nvPicPr>
                <p:cNvPr id="134" name="Ink 133">
                  <a:extLst>
                    <a:ext uri="{FF2B5EF4-FFF2-40B4-BE49-F238E27FC236}">
                      <a16:creationId xmlns:a16="http://schemas.microsoft.com/office/drawing/2014/main" id="{64A54DEB-DEBD-C5C6-F3CC-4D3C16A4F767}"/>
                    </a:ext>
                  </a:extLst>
                </p:cNvPr>
                <p:cNvPicPr/>
                <p:nvPr/>
              </p:nvPicPr>
              <p:blipFill>
                <a:blip r:embed="rId125"/>
                <a:stretch>
                  <a:fillRect/>
                </a:stretch>
              </p:blipFill>
              <p:spPr>
                <a:xfrm>
                  <a:off x="7667212" y="4273582"/>
                  <a:ext cx="24912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35" name="Ink 134">
                  <a:extLst>
                    <a:ext uri="{FF2B5EF4-FFF2-40B4-BE49-F238E27FC236}">
                      <a16:creationId xmlns:a16="http://schemas.microsoft.com/office/drawing/2014/main" id="{38F970E4-B08E-038C-3FB3-20D1666CAD09}"/>
                    </a:ext>
                  </a:extLst>
                </p14:cNvPr>
                <p14:cNvContentPartPr/>
                <p14:nvPr/>
              </p14:nvContentPartPr>
              <p14:xfrm>
                <a:off x="8091652" y="4219222"/>
                <a:ext cx="128520" cy="401400"/>
              </p14:xfrm>
            </p:contentPart>
          </mc:Choice>
          <mc:Fallback>
            <p:pic>
              <p:nvPicPr>
                <p:cNvPr id="135" name="Ink 134">
                  <a:extLst>
                    <a:ext uri="{FF2B5EF4-FFF2-40B4-BE49-F238E27FC236}">
                      <a16:creationId xmlns:a16="http://schemas.microsoft.com/office/drawing/2014/main" id="{38F970E4-B08E-038C-3FB3-20D1666CAD09}"/>
                    </a:ext>
                  </a:extLst>
                </p:cNvPr>
                <p:cNvPicPr/>
                <p:nvPr/>
              </p:nvPicPr>
              <p:blipFill>
                <a:blip r:embed="rId127"/>
                <a:stretch>
                  <a:fillRect/>
                </a:stretch>
              </p:blipFill>
              <p:spPr>
                <a:xfrm>
                  <a:off x="8074012" y="4201222"/>
                  <a:ext cx="16416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38" name="Ink 137">
                  <a:extLst>
                    <a:ext uri="{FF2B5EF4-FFF2-40B4-BE49-F238E27FC236}">
                      <a16:creationId xmlns:a16="http://schemas.microsoft.com/office/drawing/2014/main" id="{E6CD9DD5-EBDA-C85B-9014-6E998CCE74E5}"/>
                    </a:ext>
                  </a:extLst>
                </p14:cNvPr>
                <p14:cNvContentPartPr/>
                <p14:nvPr/>
              </p14:nvContentPartPr>
              <p14:xfrm>
                <a:off x="8022892" y="4422262"/>
                <a:ext cx="162720" cy="19080"/>
              </p14:xfrm>
            </p:contentPart>
          </mc:Choice>
          <mc:Fallback>
            <p:pic>
              <p:nvPicPr>
                <p:cNvPr id="138" name="Ink 137">
                  <a:extLst>
                    <a:ext uri="{FF2B5EF4-FFF2-40B4-BE49-F238E27FC236}">
                      <a16:creationId xmlns:a16="http://schemas.microsoft.com/office/drawing/2014/main" id="{E6CD9DD5-EBDA-C85B-9014-6E998CCE74E5}"/>
                    </a:ext>
                  </a:extLst>
                </p:cNvPr>
                <p:cNvPicPr/>
                <p:nvPr/>
              </p:nvPicPr>
              <p:blipFill>
                <a:blip r:embed="rId129"/>
                <a:stretch>
                  <a:fillRect/>
                </a:stretch>
              </p:blipFill>
              <p:spPr>
                <a:xfrm>
                  <a:off x="8004892" y="4404622"/>
                  <a:ext cx="1983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9" name="Ink 138">
                  <a:extLst>
                    <a:ext uri="{FF2B5EF4-FFF2-40B4-BE49-F238E27FC236}">
                      <a16:creationId xmlns:a16="http://schemas.microsoft.com/office/drawing/2014/main" id="{342B0B6C-60BA-21B8-FEEB-A2BE81566A0E}"/>
                    </a:ext>
                  </a:extLst>
                </p14:cNvPr>
                <p14:cNvContentPartPr/>
                <p14:nvPr/>
              </p14:nvContentPartPr>
              <p14:xfrm>
                <a:off x="8210452" y="4402462"/>
                <a:ext cx="80280" cy="115920"/>
              </p14:xfrm>
            </p:contentPart>
          </mc:Choice>
          <mc:Fallback>
            <p:pic>
              <p:nvPicPr>
                <p:cNvPr id="139" name="Ink 138">
                  <a:extLst>
                    <a:ext uri="{FF2B5EF4-FFF2-40B4-BE49-F238E27FC236}">
                      <a16:creationId xmlns:a16="http://schemas.microsoft.com/office/drawing/2014/main" id="{342B0B6C-60BA-21B8-FEEB-A2BE81566A0E}"/>
                    </a:ext>
                  </a:extLst>
                </p:cNvPr>
                <p:cNvPicPr/>
                <p:nvPr/>
              </p:nvPicPr>
              <p:blipFill>
                <a:blip r:embed="rId131"/>
                <a:stretch>
                  <a:fillRect/>
                </a:stretch>
              </p:blipFill>
              <p:spPr>
                <a:xfrm>
                  <a:off x="8192812" y="4384822"/>
                  <a:ext cx="1159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40" name="Ink 139">
                  <a:extLst>
                    <a:ext uri="{FF2B5EF4-FFF2-40B4-BE49-F238E27FC236}">
                      <a16:creationId xmlns:a16="http://schemas.microsoft.com/office/drawing/2014/main" id="{14606A02-12A4-320A-8855-F204A9B54F49}"/>
                    </a:ext>
                  </a:extLst>
                </p14:cNvPr>
                <p14:cNvContentPartPr/>
                <p14:nvPr/>
              </p14:nvContentPartPr>
              <p14:xfrm>
                <a:off x="8177692" y="4410742"/>
                <a:ext cx="104760" cy="99720"/>
              </p14:xfrm>
            </p:contentPart>
          </mc:Choice>
          <mc:Fallback>
            <p:pic>
              <p:nvPicPr>
                <p:cNvPr id="140" name="Ink 139">
                  <a:extLst>
                    <a:ext uri="{FF2B5EF4-FFF2-40B4-BE49-F238E27FC236}">
                      <a16:creationId xmlns:a16="http://schemas.microsoft.com/office/drawing/2014/main" id="{14606A02-12A4-320A-8855-F204A9B54F49}"/>
                    </a:ext>
                  </a:extLst>
                </p:cNvPr>
                <p:cNvPicPr/>
                <p:nvPr/>
              </p:nvPicPr>
              <p:blipFill>
                <a:blip r:embed="rId133"/>
                <a:stretch>
                  <a:fillRect/>
                </a:stretch>
              </p:blipFill>
              <p:spPr>
                <a:xfrm>
                  <a:off x="8159692" y="4392742"/>
                  <a:ext cx="1404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1" name="Ink 140">
                  <a:extLst>
                    <a:ext uri="{FF2B5EF4-FFF2-40B4-BE49-F238E27FC236}">
                      <a16:creationId xmlns:a16="http://schemas.microsoft.com/office/drawing/2014/main" id="{D8746234-BD66-2E3E-47E2-219E20E5EC80}"/>
                    </a:ext>
                  </a:extLst>
                </p14:cNvPr>
                <p14:cNvContentPartPr/>
                <p14:nvPr/>
              </p14:nvContentPartPr>
              <p14:xfrm>
                <a:off x="8346532" y="4345942"/>
                <a:ext cx="66960" cy="172080"/>
              </p14:xfrm>
            </p:contentPart>
          </mc:Choice>
          <mc:Fallback>
            <p:pic>
              <p:nvPicPr>
                <p:cNvPr id="141" name="Ink 140">
                  <a:extLst>
                    <a:ext uri="{FF2B5EF4-FFF2-40B4-BE49-F238E27FC236}">
                      <a16:creationId xmlns:a16="http://schemas.microsoft.com/office/drawing/2014/main" id="{D8746234-BD66-2E3E-47E2-219E20E5EC80}"/>
                    </a:ext>
                  </a:extLst>
                </p:cNvPr>
                <p:cNvPicPr/>
                <p:nvPr/>
              </p:nvPicPr>
              <p:blipFill>
                <a:blip r:embed="rId135"/>
                <a:stretch>
                  <a:fillRect/>
                </a:stretch>
              </p:blipFill>
              <p:spPr>
                <a:xfrm>
                  <a:off x="8328892" y="4328302"/>
                  <a:ext cx="1026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42" name="Ink 141">
                  <a:extLst>
                    <a:ext uri="{FF2B5EF4-FFF2-40B4-BE49-F238E27FC236}">
                      <a16:creationId xmlns:a16="http://schemas.microsoft.com/office/drawing/2014/main" id="{F7F72608-CD7F-5E62-E403-47E67B0B3FEB}"/>
                    </a:ext>
                  </a:extLst>
                </p14:cNvPr>
                <p14:cNvContentPartPr/>
                <p14:nvPr/>
              </p14:nvContentPartPr>
              <p14:xfrm>
                <a:off x="8462812" y="4337302"/>
                <a:ext cx="257760" cy="193680"/>
              </p14:xfrm>
            </p:contentPart>
          </mc:Choice>
          <mc:Fallback>
            <p:pic>
              <p:nvPicPr>
                <p:cNvPr id="142" name="Ink 141">
                  <a:extLst>
                    <a:ext uri="{FF2B5EF4-FFF2-40B4-BE49-F238E27FC236}">
                      <a16:creationId xmlns:a16="http://schemas.microsoft.com/office/drawing/2014/main" id="{F7F72608-CD7F-5E62-E403-47E67B0B3FEB}"/>
                    </a:ext>
                  </a:extLst>
                </p:cNvPr>
                <p:cNvPicPr/>
                <p:nvPr/>
              </p:nvPicPr>
              <p:blipFill>
                <a:blip r:embed="rId137"/>
                <a:stretch>
                  <a:fillRect/>
                </a:stretch>
              </p:blipFill>
              <p:spPr>
                <a:xfrm>
                  <a:off x="8444812" y="4319302"/>
                  <a:ext cx="2934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43" name="Ink 142">
                  <a:extLst>
                    <a:ext uri="{FF2B5EF4-FFF2-40B4-BE49-F238E27FC236}">
                      <a16:creationId xmlns:a16="http://schemas.microsoft.com/office/drawing/2014/main" id="{F4B25BC7-3CF6-DEF8-AE67-E349D7054F1B}"/>
                    </a:ext>
                  </a:extLst>
                </p14:cNvPr>
                <p14:cNvContentPartPr/>
                <p14:nvPr/>
              </p14:nvContentPartPr>
              <p14:xfrm>
                <a:off x="8687812" y="4483102"/>
                <a:ext cx="41400" cy="121320"/>
              </p14:xfrm>
            </p:contentPart>
          </mc:Choice>
          <mc:Fallback>
            <p:pic>
              <p:nvPicPr>
                <p:cNvPr id="143" name="Ink 142">
                  <a:extLst>
                    <a:ext uri="{FF2B5EF4-FFF2-40B4-BE49-F238E27FC236}">
                      <a16:creationId xmlns:a16="http://schemas.microsoft.com/office/drawing/2014/main" id="{F4B25BC7-3CF6-DEF8-AE67-E349D7054F1B}"/>
                    </a:ext>
                  </a:extLst>
                </p:cNvPr>
                <p:cNvPicPr/>
                <p:nvPr/>
              </p:nvPicPr>
              <p:blipFill>
                <a:blip r:embed="rId139"/>
                <a:stretch>
                  <a:fillRect/>
                </a:stretch>
              </p:blipFill>
              <p:spPr>
                <a:xfrm>
                  <a:off x="8669812" y="4465462"/>
                  <a:ext cx="770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44" name="Ink 143">
                  <a:extLst>
                    <a:ext uri="{FF2B5EF4-FFF2-40B4-BE49-F238E27FC236}">
                      <a16:creationId xmlns:a16="http://schemas.microsoft.com/office/drawing/2014/main" id="{E50C86B2-437E-7EFB-A2EC-5D19E9AB246A}"/>
                    </a:ext>
                  </a:extLst>
                </p14:cNvPr>
                <p14:cNvContentPartPr/>
                <p14:nvPr/>
              </p14:nvContentPartPr>
              <p14:xfrm>
                <a:off x="6526012" y="3907822"/>
                <a:ext cx="2859120" cy="1120320"/>
              </p14:xfrm>
            </p:contentPart>
          </mc:Choice>
          <mc:Fallback>
            <p:pic>
              <p:nvPicPr>
                <p:cNvPr id="144" name="Ink 143">
                  <a:extLst>
                    <a:ext uri="{FF2B5EF4-FFF2-40B4-BE49-F238E27FC236}">
                      <a16:creationId xmlns:a16="http://schemas.microsoft.com/office/drawing/2014/main" id="{E50C86B2-437E-7EFB-A2EC-5D19E9AB246A}"/>
                    </a:ext>
                  </a:extLst>
                </p:cNvPr>
                <p:cNvPicPr/>
                <p:nvPr/>
              </p:nvPicPr>
              <p:blipFill>
                <a:blip r:embed="rId141"/>
                <a:stretch>
                  <a:fillRect/>
                </a:stretch>
              </p:blipFill>
              <p:spPr>
                <a:xfrm>
                  <a:off x="6508012" y="3890182"/>
                  <a:ext cx="2894760" cy="1155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45" name="Ink 144">
                  <a:extLst>
                    <a:ext uri="{FF2B5EF4-FFF2-40B4-BE49-F238E27FC236}">
                      <a16:creationId xmlns:a16="http://schemas.microsoft.com/office/drawing/2014/main" id="{CD9CF8EB-D175-626D-37E5-B341ADEB320A}"/>
                    </a:ext>
                  </a:extLst>
                </p14:cNvPr>
                <p14:cNvContentPartPr/>
                <p14:nvPr/>
              </p14:nvContentPartPr>
              <p14:xfrm>
                <a:off x="6822292" y="4090702"/>
                <a:ext cx="994320" cy="792360"/>
              </p14:xfrm>
            </p:contentPart>
          </mc:Choice>
          <mc:Fallback>
            <p:pic>
              <p:nvPicPr>
                <p:cNvPr id="145" name="Ink 144">
                  <a:extLst>
                    <a:ext uri="{FF2B5EF4-FFF2-40B4-BE49-F238E27FC236}">
                      <a16:creationId xmlns:a16="http://schemas.microsoft.com/office/drawing/2014/main" id="{CD9CF8EB-D175-626D-37E5-B341ADEB320A}"/>
                    </a:ext>
                  </a:extLst>
                </p:cNvPr>
                <p:cNvPicPr/>
                <p:nvPr/>
              </p:nvPicPr>
              <p:blipFill>
                <a:blip r:embed="rId143"/>
                <a:stretch>
                  <a:fillRect/>
                </a:stretch>
              </p:blipFill>
              <p:spPr>
                <a:xfrm>
                  <a:off x="6804292" y="4072702"/>
                  <a:ext cx="1029960" cy="828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46" name="Ink 145">
                  <a:extLst>
                    <a:ext uri="{FF2B5EF4-FFF2-40B4-BE49-F238E27FC236}">
                      <a16:creationId xmlns:a16="http://schemas.microsoft.com/office/drawing/2014/main" id="{56ADB4E5-EF92-31FD-8C71-EF03BC88B7F4}"/>
                    </a:ext>
                  </a:extLst>
                </p14:cNvPr>
                <p14:cNvContentPartPr/>
                <p14:nvPr/>
              </p14:nvContentPartPr>
              <p14:xfrm>
                <a:off x="6926692" y="4152622"/>
                <a:ext cx="822960" cy="786240"/>
              </p14:xfrm>
            </p:contentPart>
          </mc:Choice>
          <mc:Fallback>
            <p:pic>
              <p:nvPicPr>
                <p:cNvPr id="146" name="Ink 145">
                  <a:extLst>
                    <a:ext uri="{FF2B5EF4-FFF2-40B4-BE49-F238E27FC236}">
                      <a16:creationId xmlns:a16="http://schemas.microsoft.com/office/drawing/2014/main" id="{56ADB4E5-EF92-31FD-8C71-EF03BC88B7F4}"/>
                    </a:ext>
                  </a:extLst>
                </p:cNvPr>
                <p:cNvPicPr/>
                <p:nvPr/>
              </p:nvPicPr>
              <p:blipFill>
                <a:blip r:embed="rId145"/>
                <a:stretch>
                  <a:fillRect/>
                </a:stretch>
              </p:blipFill>
              <p:spPr>
                <a:xfrm>
                  <a:off x="6909052" y="4134982"/>
                  <a:ext cx="858600" cy="821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61" name="Ink 60">
                  <a:extLst>
                    <a:ext uri="{FF2B5EF4-FFF2-40B4-BE49-F238E27FC236}">
                      <a16:creationId xmlns:a16="http://schemas.microsoft.com/office/drawing/2014/main" id="{3C4F0EA1-C66C-6931-F831-D70217DB20CF}"/>
                    </a:ext>
                  </a:extLst>
                </p14:cNvPr>
                <p14:cNvContentPartPr/>
                <p14:nvPr/>
              </p14:nvContentPartPr>
              <p14:xfrm>
                <a:off x="991012" y="4172062"/>
                <a:ext cx="123120" cy="220320"/>
              </p14:xfrm>
            </p:contentPart>
          </mc:Choice>
          <mc:Fallback>
            <p:pic>
              <p:nvPicPr>
                <p:cNvPr id="61" name="Ink 60">
                  <a:extLst>
                    <a:ext uri="{FF2B5EF4-FFF2-40B4-BE49-F238E27FC236}">
                      <a16:creationId xmlns:a16="http://schemas.microsoft.com/office/drawing/2014/main" id="{3C4F0EA1-C66C-6931-F831-D70217DB20CF}"/>
                    </a:ext>
                  </a:extLst>
                </p:cNvPr>
                <p:cNvPicPr/>
                <p:nvPr/>
              </p:nvPicPr>
              <p:blipFill>
                <a:blip r:embed="rId147"/>
                <a:stretch>
                  <a:fillRect/>
                </a:stretch>
              </p:blipFill>
              <p:spPr>
                <a:xfrm>
                  <a:off x="973012" y="4154422"/>
                  <a:ext cx="15876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62" name="Ink 61">
                  <a:extLst>
                    <a:ext uri="{FF2B5EF4-FFF2-40B4-BE49-F238E27FC236}">
                      <a16:creationId xmlns:a16="http://schemas.microsoft.com/office/drawing/2014/main" id="{85E3DCC2-72B5-EF6E-9C4B-C450DC080E88}"/>
                    </a:ext>
                  </a:extLst>
                </p14:cNvPr>
                <p14:cNvContentPartPr/>
                <p14:nvPr/>
              </p14:nvContentPartPr>
              <p14:xfrm>
                <a:off x="1030972" y="4190782"/>
                <a:ext cx="238320" cy="218520"/>
              </p14:xfrm>
            </p:contentPart>
          </mc:Choice>
          <mc:Fallback>
            <p:pic>
              <p:nvPicPr>
                <p:cNvPr id="62" name="Ink 61">
                  <a:extLst>
                    <a:ext uri="{FF2B5EF4-FFF2-40B4-BE49-F238E27FC236}">
                      <a16:creationId xmlns:a16="http://schemas.microsoft.com/office/drawing/2014/main" id="{85E3DCC2-72B5-EF6E-9C4B-C450DC080E88}"/>
                    </a:ext>
                  </a:extLst>
                </p:cNvPr>
                <p:cNvPicPr/>
                <p:nvPr/>
              </p:nvPicPr>
              <p:blipFill>
                <a:blip r:embed="rId149"/>
                <a:stretch>
                  <a:fillRect/>
                </a:stretch>
              </p:blipFill>
              <p:spPr>
                <a:xfrm>
                  <a:off x="1012972" y="4173142"/>
                  <a:ext cx="2739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63" name="Ink 62">
                  <a:extLst>
                    <a:ext uri="{FF2B5EF4-FFF2-40B4-BE49-F238E27FC236}">
                      <a16:creationId xmlns:a16="http://schemas.microsoft.com/office/drawing/2014/main" id="{6A76EAA5-130F-521D-6469-0C367891A819}"/>
                    </a:ext>
                  </a:extLst>
                </p14:cNvPr>
                <p14:cNvContentPartPr/>
                <p14:nvPr/>
              </p14:nvContentPartPr>
              <p14:xfrm>
                <a:off x="1306012" y="4169542"/>
                <a:ext cx="141120" cy="169920"/>
              </p14:xfrm>
            </p:contentPart>
          </mc:Choice>
          <mc:Fallback>
            <p:pic>
              <p:nvPicPr>
                <p:cNvPr id="63" name="Ink 62">
                  <a:extLst>
                    <a:ext uri="{FF2B5EF4-FFF2-40B4-BE49-F238E27FC236}">
                      <a16:creationId xmlns:a16="http://schemas.microsoft.com/office/drawing/2014/main" id="{6A76EAA5-130F-521D-6469-0C367891A819}"/>
                    </a:ext>
                  </a:extLst>
                </p:cNvPr>
                <p:cNvPicPr/>
                <p:nvPr/>
              </p:nvPicPr>
              <p:blipFill>
                <a:blip r:embed="rId151"/>
                <a:stretch>
                  <a:fillRect/>
                </a:stretch>
              </p:blipFill>
              <p:spPr>
                <a:xfrm>
                  <a:off x="1288012" y="4151542"/>
                  <a:ext cx="1767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64" name="Ink 63">
                  <a:extLst>
                    <a:ext uri="{FF2B5EF4-FFF2-40B4-BE49-F238E27FC236}">
                      <a16:creationId xmlns:a16="http://schemas.microsoft.com/office/drawing/2014/main" id="{C019751F-BDEC-3DC2-2FA0-63A5090306F9}"/>
                    </a:ext>
                  </a:extLst>
                </p14:cNvPr>
                <p14:cNvContentPartPr/>
                <p14:nvPr/>
              </p14:nvContentPartPr>
              <p14:xfrm>
                <a:off x="1338772" y="4132822"/>
                <a:ext cx="194040" cy="207000"/>
              </p14:xfrm>
            </p:contentPart>
          </mc:Choice>
          <mc:Fallback>
            <p:pic>
              <p:nvPicPr>
                <p:cNvPr id="64" name="Ink 63">
                  <a:extLst>
                    <a:ext uri="{FF2B5EF4-FFF2-40B4-BE49-F238E27FC236}">
                      <a16:creationId xmlns:a16="http://schemas.microsoft.com/office/drawing/2014/main" id="{C019751F-BDEC-3DC2-2FA0-63A5090306F9}"/>
                    </a:ext>
                  </a:extLst>
                </p:cNvPr>
                <p:cNvPicPr/>
                <p:nvPr/>
              </p:nvPicPr>
              <p:blipFill>
                <a:blip r:embed="rId153"/>
                <a:stretch>
                  <a:fillRect/>
                </a:stretch>
              </p:blipFill>
              <p:spPr>
                <a:xfrm>
                  <a:off x="1320772" y="4114822"/>
                  <a:ext cx="2296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65" name="Ink 64">
                  <a:extLst>
                    <a:ext uri="{FF2B5EF4-FFF2-40B4-BE49-F238E27FC236}">
                      <a16:creationId xmlns:a16="http://schemas.microsoft.com/office/drawing/2014/main" id="{1F0388B6-5B7A-1E6B-D8D1-9DFA22648ED3}"/>
                    </a:ext>
                  </a:extLst>
                </p14:cNvPr>
                <p14:cNvContentPartPr/>
                <p14:nvPr/>
              </p14:nvContentPartPr>
              <p14:xfrm>
                <a:off x="1601572" y="4020142"/>
                <a:ext cx="92880" cy="290160"/>
              </p14:xfrm>
            </p:contentPart>
          </mc:Choice>
          <mc:Fallback>
            <p:pic>
              <p:nvPicPr>
                <p:cNvPr id="65" name="Ink 64">
                  <a:extLst>
                    <a:ext uri="{FF2B5EF4-FFF2-40B4-BE49-F238E27FC236}">
                      <a16:creationId xmlns:a16="http://schemas.microsoft.com/office/drawing/2014/main" id="{1F0388B6-5B7A-1E6B-D8D1-9DFA22648ED3}"/>
                    </a:ext>
                  </a:extLst>
                </p:cNvPr>
                <p:cNvPicPr/>
                <p:nvPr/>
              </p:nvPicPr>
              <p:blipFill>
                <a:blip r:embed="rId155"/>
                <a:stretch>
                  <a:fillRect/>
                </a:stretch>
              </p:blipFill>
              <p:spPr>
                <a:xfrm>
                  <a:off x="1583572" y="4002142"/>
                  <a:ext cx="12852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66" name="Ink 65">
                  <a:extLst>
                    <a:ext uri="{FF2B5EF4-FFF2-40B4-BE49-F238E27FC236}">
                      <a16:creationId xmlns:a16="http://schemas.microsoft.com/office/drawing/2014/main" id="{EEAB9CCF-7968-F252-26C2-4A4878E7E792}"/>
                    </a:ext>
                  </a:extLst>
                </p14:cNvPr>
                <p14:cNvContentPartPr/>
                <p14:nvPr/>
              </p14:nvContentPartPr>
              <p14:xfrm>
                <a:off x="1615972" y="4138222"/>
                <a:ext cx="532440" cy="253440"/>
              </p14:xfrm>
            </p:contentPart>
          </mc:Choice>
          <mc:Fallback>
            <p:pic>
              <p:nvPicPr>
                <p:cNvPr id="66" name="Ink 65">
                  <a:extLst>
                    <a:ext uri="{FF2B5EF4-FFF2-40B4-BE49-F238E27FC236}">
                      <a16:creationId xmlns:a16="http://schemas.microsoft.com/office/drawing/2014/main" id="{EEAB9CCF-7968-F252-26C2-4A4878E7E792}"/>
                    </a:ext>
                  </a:extLst>
                </p:cNvPr>
                <p:cNvPicPr/>
                <p:nvPr/>
              </p:nvPicPr>
              <p:blipFill>
                <a:blip r:embed="rId157"/>
                <a:stretch>
                  <a:fillRect/>
                </a:stretch>
              </p:blipFill>
              <p:spPr>
                <a:xfrm>
                  <a:off x="1598332" y="4120582"/>
                  <a:ext cx="5680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67" name="Ink 66">
                  <a:extLst>
                    <a:ext uri="{FF2B5EF4-FFF2-40B4-BE49-F238E27FC236}">
                      <a16:creationId xmlns:a16="http://schemas.microsoft.com/office/drawing/2014/main" id="{05271EE5-4156-19D0-2723-A10B6C75BC16}"/>
                    </a:ext>
                  </a:extLst>
                </p14:cNvPr>
                <p14:cNvContentPartPr/>
                <p14:nvPr/>
              </p14:nvContentPartPr>
              <p14:xfrm>
                <a:off x="2165692" y="4142542"/>
                <a:ext cx="29880" cy="27360"/>
              </p14:xfrm>
            </p:contentPart>
          </mc:Choice>
          <mc:Fallback>
            <p:pic>
              <p:nvPicPr>
                <p:cNvPr id="67" name="Ink 66">
                  <a:extLst>
                    <a:ext uri="{FF2B5EF4-FFF2-40B4-BE49-F238E27FC236}">
                      <a16:creationId xmlns:a16="http://schemas.microsoft.com/office/drawing/2014/main" id="{05271EE5-4156-19D0-2723-A10B6C75BC16}"/>
                    </a:ext>
                  </a:extLst>
                </p:cNvPr>
                <p:cNvPicPr/>
                <p:nvPr/>
              </p:nvPicPr>
              <p:blipFill>
                <a:blip r:embed="rId159"/>
                <a:stretch>
                  <a:fillRect/>
                </a:stretch>
              </p:blipFill>
              <p:spPr>
                <a:xfrm>
                  <a:off x="2148052" y="4124902"/>
                  <a:ext cx="6552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68" name="Ink 67">
                  <a:extLst>
                    <a:ext uri="{FF2B5EF4-FFF2-40B4-BE49-F238E27FC236}">
                      <a16:creationId xmlns:a16="http://schemas.microsoft.com/office/drawing/2014/main" id="{751015BE-16D2-FBFD-8D82-44B72CD3B3FA}"/>
                    </a:ext>
                  </a:extLst>
                </p14:cNvPr>
                <p14:cNvContentPartPr/>
                <p14:nvPr/>
              </p14:nvContentPartPr>
              <p14:xfrm>
                <a:off x="1224652" y="4732582"/>
                <a:ext cx="183600" cy="178920"/>
              </p14:xfrm>
            </p:contentPart>
          </mc:Choice>
          <mc:Fallback>
            <p:pic>
              <p:nvPicPr>
                <p:cNvPr id="68" name="Ink 67">
                  <a:extLst>
                    <a:ext uri="{FF2B5EF4-FFF2-40B4-BE49-F238E27FC236}">
                      <a16:creationId xmlns:a16="http://schemas.microsoft.com/office/drawing/2014/main" id="{751015BE-16D2-FBFD-8D82-44B72CD3B3FA}"/>
                    </a:ext>
                  </a:extLst>
                </p:cNvPr>
                <p:cNvPicPr/>
                <p:nvPr/>
              </p:nvPicPr>
              <p:blipFill>
                <a:blip r:embed="rId161"/>
                <a:stretch>
                  <a:fillRect/>
                </a:stretch>
              </p:blipFill>
              <p:spPr>
                <a:xfrm>
                  <a:off x="1207012" y="4714942"/>
                  <a:ext cx="2192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69" name="Ink 68">
                  <a:extLst>
                    <a:ext uri="{FF2B5EF4-FFF2-40B4-BE49-F238E27FC236}">
                      <a16:creationId xmlns:a16="http://schemas.microsoft.com/office/drawing/2014/main" id="{581DBE2C-384A-CAD8-E429-F84C35E3C366}"/>
                    </a:ext>
                  </a:extLst>
                </p14:cNvPr>
                <p14:cNvContentPartPr/>
                <p14:nvPr/>
              </p14:nvContentPartPr>
              <p14:xfrm>
                <a:off x="1458292" y="4784782"/>
                <a:ext cx="53280" cy="90360"/>
              </p14:xfrm>
            </p:contentPart>
          </mc:Choice>
          <mc:Fallback>
            <p:pic>
              <p:nvPicPr>
                <p:cNvPr id="69" name="Ink 68">
                  <a:extLst>
                    <a:ext uri="{FF2B5EF4-FFF2-40B4-BE49-F238E27FC236}">
                      <a16:creationId xmlns:a16="http://schemas.microsoft.com/office/drawing/2014/main" id="{581DBE2C-384A-CAD8-E429-F84C35E3C366}"/>
                    </a:ext>
                  </a:extLst>
                </p:cNvPr>
                <p:cNvPicPr/>
                <p:nvPr/>
              </p:nvPicPr>
              <p:blipFill>
                <a:blip r:embed="rId163"/>
                <a:stretch>
                  <a:fillRect/>
                </a:stretch>
              </p:blipFill>
              <p:spPr>
                <a:xfrm>
                  <a:off x="1440652" y="4766782"/>
                  <a:ext cx="889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70" name="Ink 69">
                  <a:extLst>
                    <a:ext uri="{FF2B5EF4-FFF2-40B4-BE49-F238E27FC236}">
                      <a16:creationId xmlns:a16="http://schemas.microsoft.com/office/drawing/2014/main" id="{338EDF7F-4E68-D424-32B5-E1CE7A07E9B6}"/>
                    </a:ext>
                  </a:extLst>
                </p14:cNvPr>
                <p14:cNvContentPartPr/>
                <p14:nvPr/>
              </p14:nvContentPartPr>
              <p14:xfrm>
                <a:off x="1595092" y="4702702"/>
                <a:ext cx="128880" cy="155160"/>
              </p14:xfrm>
            </p:contentPart>
          </mc:Choice>
          <mc:Fallback>
            <p:pic>
              <p:nvPicPr>
                <p:cNvPr id="70" name="Ink 69">
                  <a:extLst>
                    <a:ext uri="{FF2B5EF4-FFF2-40B4-BE49-F238E27FC236}">
                      <a16:creationId xmlns:a16="http://schemas.microsoft.com/office/drawing/2014/main" id="{338EDF7F-4E68-D424-32B5-E1CE7A07E9B6}"/>
                    </a:ext>
                  </a:extLst>
                </p:cNvPr>
                <p:cNvPicPr/>
                <p:nvPr/>
              </p:nvPicPr>
              <p:blipFill>
                <a:blip r:embed="rId165"/>
                <a:stretch>
                  <a:fillRect/>
                </a:stretch>
              </p:blipFill>
              <p:spPr>
                <a:xfrm>
                  <a:off x="1577452" y="4685062"/>
                  <a:ext cx="1645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71" name="Ink 70">
                  <a:extLst>
                    <a:ext uri="{FF2B5EF4-FFF2-40B4-BE49-F238E27FC236}">
                      <a16:creationId xmlns:a16="http://schemas.microsoft.com/office/drawing/2014/main" id="{0538EADE-F789-D008-C280-5AE9E760A23E}"/>
                    </a:ext>
                  </a:extLst>
                </p14:cNvPr>
                <p14:cNvContentPartPr/>
                <p14:nvPr/>
              </p14:nvContentPartPr>
              <p14:xfrm>
                <a:off x="1744492" y="4720342"/>
                <a:ext cx="15120" cy="121680"/>
              </p14:xfrm>
            </p:contentPart>
          </mc:Choice>
          <mc:Fallback>
            <p:pic>
              <p:nvPicPr>
                <p:cNvPr id="71" name="Ink 70">
                  <a:extLst>
                    <a:ext uri="{FF2B5EF4-FFF2-40B4-BE49-F238E27FC236}">
                      <a16:creationId xmlns:a16="http://schemas.microsoft.com/office/drawing/2014/main" id="{0538EADE-F789-D008-C280-5AE9E760A23E}"/>
                    </a:ext>
                  </a:extLst>
                </p:cNvPr>
                <p:cNvPicPr/>
                <p:nvPr/>
              </p:nvPicPr>
              <p:blipFill>
                <a:blip r:embed="rId167"/>
                <a:stretch>
                  <a:fillRect/>
                </a:stretch>
              </p:blipFill>
              <p:spPr>
                <a:xfrm>
                  <a:off x="1726492" y="4702702"/>
                  <a:ext cx="507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72" name="Ink 71">
                  <a:extLst>
                    <a:ext uri="{FF2B5EF4-FFF2-40B4-BE49-F238E27FC236}">
                      <a16:creationId xmlns:a16="http://schemas.microsoft.com/office/drawing/2014/main" id="{C815CC7E-A16F-2A02-E753-8989A599E72F}"/>
                    </a:ext>
                  </a:extLst>
                </p14:cNvPr>
                <p14:cNvContentPartPr/>
                <p14:nvPr/>
              </p14:nvContentPartPr>
              <p14:xfrm>
                <a:off x="1828732" y="4677862"/>
                <a:ext cx="86400" cy="185760"/>
              </p14:xfrm>
            </p:contentPart>
          </mc:Choice>
          <mc:Fallback>
            <p:pic>
              <p:nvPicPr>
                <p:cNvPr id="72" name="Ink 71">
                  <a:extLst>
                    <a:ext uri="{FF2B5EF4-FFF2-40B4-BE49-F238E27FC236}">
                      <a16:creationId xmlns:a16="http://schemas.microsoft.com/office/drawing/2014/main" id="{C815CC7E-A16F-2A02-E753-8989A599E72F}"/>
                    </a:ext>
                  </a:extLst>
                </p:cNvPr>
                <p:cNvPicPr/>
                <p:nvPr/>
              </p:nvPicPr>
              <p:blipFill>
                <a:blip r:embed="rId169"/>
                <a:stretch>
                  <a:fillRect/>
                </a:stretch>
              </p:blipFill>
              <p:spPr>
                <a:xfrm>
                  <a:off x="1810732" y="4660222"/>
                  <a:ext cx="1220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73" name="Ink 72">
                  <a:extLst>
                    <a:ext uri="{FF2B5EF4-FFF2-40B4-BE49-F238E27FC236}">
                      <a16:creationId xmlns:a16="http://schemas.microsoft.com/office/drawing/2014/main" id="{70887E6C-C6EA-FEA3-0F43-ECF0DECB363D}"/>
                    </a:ext>
                  </a:extLst>
                </p14:cNvPr>
                <p14:cNvContentPartPr/>
                <p14:nvPr/>
              </p14:nvContentPartPr>
              <p14:xfrm>
                <a:off x="1822612" y="4779382"/>
                <a:ext cx="154080" cy="41760"/>
              </p14:xfrm>
            </p:contentPart>
          </mc:Choice>
          <mc:Fallback>
            <p:pic>
              <p:nvPicPr>
                <p:cNvPr id="73" name="Ink 72">
                  <a:extLst>
                    <a:ext uri="{FF2B5EF4-FFF2-40B4-BE49-F238E27FC236}">
                      <a16:creationId xmlns:a16="http://schemas.microsoft.com/office/drawing/2014/main" id="{70887E6C-C6EA-FEA3-0F43-ECF0DECB363D}"/>
                    </a:ext>
                  </a:extLst>
                </p:cNvPr>
                <p:cNvPicPr/>
                <p:nvPr/>
              </p:nvPicPr>
              <p:blipFill>
                <a:blip r:embed="rId171"/>
                <a:stretch>
                  <a:fillRect/>
                </a:stretch>
              </p:blipFill>
              <p:spPr>
                <a:xfrm>
                  <a:off x="1804972" y="4761742"/>
                  <a:ext cx="18972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74" name="Ink 73">
                  <a:extLst>
                    <a:ext uri="{FF2B5EF4-FFF2-40B4-BE49-F238E27FC236}">
                      <a16:creationId xmlns:a16="http://schemas.microsoft.com/office/drawing/2014/main" id="{98F8BAE8-2343-77FD-933C-4CD422792B1B}"/>
                    </a:ext>
                  </a:extLst>
                </p14:cNvPr>
                <p14:cNvContentPartPr/>
                <p14:nvPr/>
              </p14:nvContentPartPr>
              <p14:xfrm>
                <a:off x="2007292" y="4701262"/>
                <a:ext cx="92520" cy="237960"/>
              </p14:xfrm>
            </p:contentPart>
          </mc:Choice>
          <mc:Fallback>
            <p:pic>
              <p:nvPicPr>
                <p:cNvPr id="74" name="Ink 73">
                  <a:extLst>
                    <a:ext uri="{FF2B5EF4-FFF2-40B4-BE49-F238E27FC236}">
                      <a16:creationId xmlns:a16="http://schemas.microsoft.com/office/drawing/2014/main" id="{98F8BAE8-2343-77FD-933C-4CD422792B1B}"/>
                    </a:ext>
                  </a:extLst>
                </p:cNvPr>
                <p:cNvPicPr/>
                <p:nvPr/>
              </p:nvPicPr>
              <p:blipFill>
                <a:blip r:embed="rId173"/>
                <a:stretch>
                  <a:fillRect/>
                </a:stretch>
              </p:blipFill>
              <p:spPr>
                <a:xfrm>
                  <a:off x="1989292" y="4683262"/>
                  <a:ext cx="1281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75" name="Ink 74">
                  <a:extLst>
                    <a:ext uri="{FF2B5EF4-FFF2-40B4-BE49-F238E27FC236}">
                      <a16:creationId xmlns:a16="http://schemas.microsoft.com/office/drawing/2014/main" id="{4107BC59-06FC-C6B7-9857-83A158CD869A}"/>
                    </a:ext>
                  </a:extLst>
                </p14:cNvPr>
                <p14:cNvContentPartPr/>
                <p14:nvPr/>
              </p14:nvContentPartPr>
              <p14:xfrm>
                <a:off x="2391412" y="4638982"/>
                <a:ext cx="120960" cy="216720"/>
              </p14:xfrm>
            </p:contentPart>
          </mc:Choice>
          <mc:Fallback>
            <p:pic>
              <p:nvPicPr>
                <p:cNvPr id="75" name="Ink 74">
                  <a:extLst>
                    <a:ext uri="{FF2B5EF4-FFF2-40B4-BE49-F238E27FC236}">
                      <a16:creationId xmlns:a16="http://schemas.microsoft.com/office/drawing/2014/main" id="{4107BC59-06FC-C6B7-9857-83A158CD869A}"/>
                    </a:ext>
                  </a:extLst>
                </p:cNvPr>
                <p:cNvPicPr/>
                <p:nvPr/>
              </p:nvPicPr>
              <p:blipFill>
                <a:blip r:embed="rId175"/>
                <a:stretch>
                  <a:fillRect/>
                </a:stretch>
              </p:blipFill>
              <p:spPr>
                <a:xfrm>
                  <a:off x="2373412" y="4621342"/>
                  <a:ext cx="1566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76" name="Ink 75">
                  <a:extLst>
                    <a:ext uri="{FF2B5EF4-FFF2-40B4-BE49-F238E27FC236}">
                      <a16:creationId xmlns:a16="http://schemas.microsoft.com/office/drawing/2014/main" id="{9DD08FEC-1F68-9E15-6CF0-EDA4B9F1CF7D}"/>
                    </a:ext>
                  </a:extLst>
                </p14:cNvPr>
                <p14:cNvContentPartPr/>
                <p14:nvPr/>
              </p14:nvContentPartPr>
              <p14:xfrm>
                <a:off x="2569252" y="4622062"/>
                <a:ext cx="140400" cy="175680"/>
              </p14:xfrm>
            </p:contentPart>
          </mc:Choice>
          <mc:Fallback>
            <p:pic>
              <p:nvPicPr>
                <p:cNvPr id="76" name="Ink 75">
                  <a:extLst>
                    <a:ext uri="{FF2B5EF4-FFF2-40B4-BE49-F238E27FC236}">
                      <a16:creationId xmlns:a16="http://schemas.microsoft.com/office/drawing/2014/main" id="{9DD08FEC-1F68-9E15-6CF0-EDA4B9F1CF7D}"/>
                    </a:ext>
                  </a:extLst>
                </p:cNvPr>
                <p:cNvPicPr/>
                <p:nvPr/>
              </p:nvPicPr>
              <p:blipFill>
                <a:blip r:embed="rId177"/>
                <a:stretch>
                  <a:fillRect/>
                </a:stretch>
              </p:blipFill>
              <p:spPr>
                <a:xfrm>
                  <a:off x="2551252" y="4604062"/>
                  <a:ext cx="1760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77" name="Ink 76">
                  <a:extLst>
                    <a:ext uri="{FF2B5EF4-FFF2-40B4-BE49-F238E27FC236}">
                      <a16:creationId xmlns:a16="http://schemas.microsoft.com/office/drawing/2014/main" id="{2CDECB54-52CD-15DF-4881-2A2670E4ED28}"/>
                    </a:ext>
                  </a:extLst>
                </p14:cNvPr>
                <p14:cNvContentPartPr/>
                <p14:nvPr/>
              </p14:nvContentPartPr>
              <p14:xfrm>
                <a:off x="2747812" y="4624582"/>
                <a:ext cx="80640" cy="182880"/>
              </p14:xfrm>
            </p:contentPart>
          </mc:Choice>
          <mc:Fallback>
            <p:pic>
              <p:nvPicPr>
                <p:cNvPr id="77" name="Ink 76">
                  <a:extLst>
                    <a:ext uri="{FF2B5EF4-FFF2-40B4-BE49-F238E27FC236}">
                      <a16:creationId xmlns:a16="http://schemas.microsoft.com/office/drawing/2014/main" id="{2CDECB54-52CD-15DF-4881-2A2670E4ED28}"/>
                    </a:ext>
                  </a:extLst>
                </p:cNvPr>
                <p:cNvPicPr/>
                <p:nvPr/>
              </p:nvPicPr>
              <p:blipFill>
                <a:blip r:embed="rId179"/>
                <a:stretch>
                  <a:fillRect/>
                </a:stretch>
              </p:blipFill>
              <p:spPr>
                <a:xfrm>
                  <a:off x="2730172" y="4606582"/>
                  <a:ext cx="1162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81" name="Ink 80">
                  <a:extLst>
                    <a:ext uri="{FF2B5EF4-FFF2-40B4-BE49-F238E27FC236}">
                      <a16:creationId xmlns:a16="http://schemas.microsoft.com/office/drawing/2014/main" id="{D46EA233-F5F6-7D6F-B487-01C7212C4F56}"/>
                    </a:ext>
                  </a:extLst>
                </p14:cNvPr>
                <p14:cNvContentPartPr/>
                <p14:nvPr/>
              </p14:nvContentPartPr>
              <p14:xfrm>
                <a:off x="2886052" y="4627102"/>
                <a:ext cx="12240" cy="130680"/>
              </p14:xfrm>
            </p:contentPart>
          </mc:Choice>
          <mc:Fallback>
            <p:pic>
              <p:nvPicPr>
                <p:cNvPr id="81" name="Ink 80">
                  <a:extLst>
                    <a:ext uri="{FF2B5EF4-FFF2-40B4-BE49-F238E27FC236}">
                      <a16:creationId xmlns:a16="http://schemas.microsoft.com/office/drawing/2014/main" id="{D46EA233-F5F6-7D6F-B487-01C7212C4F56}"/>
                    </a:ext>
                  </a:extLst>
                </p:cNvPr>
                <p:cNvPicPr/>
                <p:nvPr/>
              </p:nvPicPr>
              <p:blipFill>
                <a:blip r:embed="rId181"/>
                <a:stretch>
                  <a:fillRect/>
                </a:stretch>
              </p:blipFill>
              <p:spPr>
                <a:xfrm>
                  <a:off x="2868052" y="4609462"/>
                  <a:ext cx="478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82" name="Ink 81">
                  <a:extLst>
                    <a:ext uri="{FF2B5EF4-FFF2-40B4-BE49-F238E27FC236}">
                      <a16:creationId xmlns:a16="http://schemas.microsoft.com/office/drawing/2014/main" id="{7B0BE94C-36E1-107C-2F7E-A0993A20B2E2}"/>
                    </a:ext>
                  </a:extLst>
                </p14:cNvPr>
                <p14:cNvContentPartPr/>
                <p14:nvPr/>
              </p14:nvContentPartPr>
              <p14:xfrm>
                <a:off x="2952652" y="4620982"/>
                <a:ext cx="68400" cy="139680"/>
              </p14:xfrm>
            </p:contentPart>
          </mc:Choice>
          <mc:Fallback>
            <p:pic>
              <p:nvPicPr>
                <p:cNvPr id="82" name="Ink 81">
                  <a:extLst>
                    <a:ext uri="{FF2B5EF4-FFF2-40B4-BE49-F238E27FC236}">
                      <a16:creationId xmlns:a16="http://schemas.microsoft.com/office/drawing/2014/main" id="{7B0BE94C-36E1-107C-2F7E-A0993A20B2E2}"/>
                    </a:ext>
                  </a:extLst>
                </p:cNvPr>
                <p:cNvPicPr/>
                <p:nvPr/>
              </p:nvPicPr>
              <p:blipFill>
                <a:blip r:embed="rId183"/>
                <a:stretch>
                  <a:fillRect/>
                </a:stretch>
              </p:blipFill>
              <p:spPr>
                <a:xfrm>
                  <a:off x="2935012" y="4602982"/>
                  <a:ext cx="10404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83" name="Ink 82">
                  <a:extLst>
                    <a:ext uri="{FF2B5EF4-FFF2-40B4-BE49-F238E27FC236}">
                      <a16:creationId xmlns:a16="http://schemas.microsoft.com/office/drawing/2014/main" id="{D62B6A5C-85E3-2A0D-9AC1-1C4C0C19BC18}"/>
                    </a:ext>
                  </a:extLst>
                </p14:cNvPr>
                <p14:cNvContentPartPr/>
                <p14:nvPr/>
              </p14:nvContentPartPr>
              <p14:xfrm>
                <a:off x="3104212" y="4602622"/>
                <a:ext cx="33840" cy="173160"/>
              </p14:xfrm>
            </p:contentPart>
          </mc:Choice>
          <mc:Fallback>
            <p:pic>
              <p:nvPicPr>
                <p:cNvPr id="83" name="Ink 82">
                  <a:extLst>
                    <a:ext uri="{FF2B5EF4-FFF2-40B4-BE49-F238E27FC236}">
                      <a16:creationId xmlns:a16="http://schemas.microsoft.com/office/drawing/2014/main" id="{D62B6A5C-85E3-2A0D-9AC1-1C4C0C19BC18}"/>
                    </a:ext>
                  </a:extLst>
                </p:cNvPr>
                <p:cNvPicPr/>
                <p:nvPr/>
              </p:nvPicPr>
              <p:blipFill>
                <a:blip r:embed="rId185"/>
                <a:stretch>
                  <a:fillRect/>
                </a:stretch>
              </p:blipFill>
              <p:spPr>
                <a:xfrm>
                  <a:off x="3086212" y="4584622"/>
                  <a:ext cx="694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84" name="Ink 83">
                  <a:extLst>
                    <a:ext uri="{FF2B5EF4-FFF2-40B4-BE49-F238E27FC236}">
                      <a16:creationId xmlns:a16="http://schemas.microsoft.com/office/drawing/2014/main" id="{81C8043F-CD08-3727-8A1F-261D13B60518}"/>
                    </a:ext>
                  </a:extLst>
                </p14:cNvPr>
                <p14:cNvContentPartPr/>
                <p14:nvPr/>
              </p14:nvContentPartPr>
              <p14:xfrm>
                <a:off x="3075412" y="4681462"/>
                <a:ext cx="90360" cy="15480"/>
              </p14:xfrm>
            </p:contentPart>
          </mc:Choice>
          <mc:Fallback>
            <p:pic>
              <p:nvPicPr>
                <p:cNvPr id="84" name="Ink 83">
                  <a:extLst>
                    <a:ext uri="{FF2B5EF4-FFF2-40B4-BE49-F238E27FC236}">
                      <a16:creationId xmlns:a16="http://schemas.microsoft.com/office/drawing/2014/main" id="{81C8043F-CD08-3727-8A1F-261D13B60518}"/>
                    </a:ext>
                  </a:extLst>
                </p:cNvPr>
                <p:cNvPicPr/>
                <p:nvPr/>
              </p:nvPicPr>
              <p:blipFill>
                <a:blip r:embed="rId187"/>
                <a:stretch>
                  <a:fillRect/>
                </a:stretch>
              </p:blipFill>
              <p:spPr>
                <a:xfrm>
                  <a:off x="3057772" y="4663462"/>
                  <a:ext cx="1260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85" name="Ink 84">
                  <a:extLst>
                    <a:ext uri="{FF2B5EF4-FFF2-40B4-BE49-F238E27FC236}">
                      <a16:creationId xmlns:a16="http://schemas.microsoft.com/office/drawing/2014/main" id="{781F0563-13C9-EC9A-FA2D-3F47A0636203}"/>
                    </a:ext>
                  </a:extLst>
                </p14:cNvPr>
                <p14:cNvContentPartPr/>
                <p14:nvPr/>
              </p14:nvContentPartPr>
              <p14:xfrm>
                <a:off x="3241012" y="4599742"/>
                <a:ext cx="51840" cy="148680"/>
              </p14:xfrm>
            </p:contentPart>
          </mc:Choice>
          <mc:Fallback>
            <p:pic>
              <p:nvPicPr>
                <p:cNvPr id="85" name="Ink 84">
                  <a:extLst>
                    <a:ext uri="{FF2B5EF4-FFF2-40B4-BE49-F238E27FC236}">
                      <a16:creationId xmlns:a16="http://schemas.microsoft.com/office/drawing/2014/main" id="{781F0563-13C9-EC9A-FA2D-3F47A0636203}"/>
                    </a:ext>
                  </a:extLst>
                </p:cNvPr>
                <p:cNvPicPr/>
                <p:nvPr/>
              </p:nvPicPr>
              <p:blipFill>
                <a:blip r:embed="rId189"/>
                <a:stretch>
                  <a:fillRect/>
                </a:stretch>
              </p:blipFill>
              <p:spPr>
                <a:xfrm>
                  <a:off x="3223012" y="4581742"/>
                  <a:ext cx="874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86" name="Ink 85">
                  <a:extLst>
                    <a:ext uri="{FF2B5EF4-FFF2-40B4-BE49-F238E27FC236}">
                      <a16:creationId xmlns:a16="http://schemas.microsoft.com/office/drawing/2014/main" id="{9DFF1F0D-865A-EFB6-E4F0-12D415DEAC34}"/>
                    </a:ext>
                  </a:extLst>
                </p14:cNvPr>
                <p14:cNvContentPartPr/>
                <p14:nvPr/>
              </p14:nvContentPartPr>
              <p14:xfrm>
                <a:off x="3535492" y="4581742"/>
                <a:ext cx="121320" cy="169920"/>
              </p14:xfrm>
            </p:contentPart>
          </mc:Choice>
          <mc:Fallback>
            <p:pic>
              <p:nvPicPr>
                <p:cNvPr id="86" name="Ink 85">
                  <a:extLst>
                    <a:ext uri="{FF2B5EF4-FFF2-40B4-BE49-F238E27FC236}">
                      <a16:creationId xmlns:a16="http://schemas.microsoft.com/office/drawing/2014/main" id="{9DFF1F0D-865A-EFB6-E4F0-12D415DEAC34}"/>
                    </a:ext>
                  </a:extLst>
                </p:cNvPr>
                <p:cNvPicPr/>
                <p:nvPr/>
              </p:nvPicPr>
              <p:blipFill>
                <a:blip r:embed="rId191"/>
                <a:stretch>
                  <a:fillRect/>
                </a:stretch>
              </p:blipFill>
              <p:spPr>
                <a:xfrm>
                  <a:off x="3517492" y="4564102"/>
                  <a:ext cx="1569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87" name="Ink 86">
                  <a:extLst>
                    <a:ext uri="{FF2B5EF4-FFF2-40B4-BE49-F238E27FC236}">
                      <a16:creationId xmlns:a16="http://schemas.microsoft.com/office/drawing/2014/main" id="{332FB782-F920-CAF9-5CF6-D8982EB68155}"/>
                    </a:ext>
                  </a:extLst>
                </p14:cNvPr>
                <p14:cNvContentPartPr/>
                <p14:nvPr/>
              </p14:nvContentPartPr>
              <p14:xfrm>
                <a:off x="3700012" y="4574182"/>
                <a:ext cx="27000" cy="163800"/>
              </p14:xfrm>
            </p:contentPart>
          </mc:Choice>
          <mc:Fallback>
            <p:pic>
              <p:nvPicPr>
                <p:cNvPr id="87" name="Ink 86">
                  <a:extLst>
                    <a:ext uri="{FF2B5EF4-FFF2-40B4-BE49-F238E27FC236}">
                      <a16:creationId xmlns:a16="http://schemas.microsoft.com/office/drawing/2014/main" id="{332FB782-F920-CAF9-5CF6-D8982EB68155}"/>
                    </a:ext>
                  </a:extLst>
                </p:cNvPr>
                <p:cNvPicPr/>
                <p:nvPr/>
              </p:nvPicPr>
              <p:blipFill>
                <a:blip r:embed="rId193"/>
                <a:stretch>
                  <a:fillRect/>
                </a:stretch>
              </p:blipFill>
              <p:spPr>
                <a:xfrm>
                  <a:off x="3682012" y="4556182"/>
                  <a:ext cx="626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88" name="Ink 87">
                  <a:extLst>
                    <a:ext uri="{FF2B5EF4-FFF2-40B4-BE49-F238E27FC236}">
                      <a16:creationId xmlns:a16="http://schemas.microsoft.com/office/drawing/2014/main" id="{0D179FCA-782D-1948-2E9D-7222D2932ED0}"/>
                    </a:ext>
                  </a:extLst>
                </p14:cNvPr>
                <p14:cNvContentPartPr/>
                <p14:nvPr/>
              </p14:nvContentPartPr>
              <p14:xfrm>
                <a:off x="3705412" y="4524502"/>
                <a:ext cx="102240" cy="155160"/>
              </p14:xfrm>
            </p:contentPart>
          </mc:Choice>
          <mc:Fallback>
            <p:pic>
              <p:nvPicPr>
                <p:cNvPr id="88" name="Ink 87">
                  <a:extLst>
                    <a:ext uri="{FF2B5EF4-FFF2-40B4-BE49-F238E27FC236}">
                      <a16:creationId xmlns:a16="http://schemas.microsoft.com/office/drawing/2014/main" id="{0D179FCA-782D-1948-2E9D-7222D2932ED0}"/>
                    </a:ext>
                  </a:extLst>
                </p:cNvPr>
                <p:cNvPicPr/>
                <p:nvPr/>
              </p:nvPicPr>
              <p:blipFill>
                <a:blip r:embed="rId195"/>
                <a:stretch>
                  <a:fillRect/>
                </a:stretch>
              </p:blipFill>
              <p:spPr>
                <a:xfrm>
                  <a:off x="3687412" y="4506502"/>
                  <a:ext cx="1378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89" name="Ink 88">
                  <a:extLst>
                    <a:ext uri="{FF2B5EF4-FFF2-40B4-BE49-F238E27FC236}">
                      <a16:creationId xmlns:a16="http://schemas.microsoft.com/office/drawing/2014/main" id="{2673549B-DA66-07D3-D4EC-64F3808AC32B}"/>
                    </a:ext>
                  </a:extLst>
                </p14:cNvPr>
                <p14:cNvContentPartPr/>
                <p14:nvPr/>
              </p14:nvContentPartPr>
              <p14:xfrm>
                <a:off x="4146412" y="4496782"/>
                <a:ext cx="142560" cy="281160"/>
              </p14:xfrm>
            </p:contentPart>
          </mc:Choice>
          <mc:Fallback>
            <p:pic>
              <p:nvPicPr>
                <p:cNvPr id="89" name="Ink 88">
                  <a:extLst>
                    <a:ext uri="{FF2B5EF4-FFF2-40B4-BE49-F238E27FC236}">
                      <a16:creationId xmlns:a16="http://schemas.microsoft.com/office/drawing/2014/main" id="{2673549B-DA66-07D3-D4EC-64F3808AC32B}"/>
                    </a:ext>
                  </a:extLst>
                </p:cNvPr>
                <p:cNvPicPr/>
                <p:nvPr/>
              </p:nvPicPr>
              <p:blipFill>
                <a:blip r:embed="rId197"/>
                <a:stretch>
                  <a:fillRect/>
                </a:stretch>
              </p:blipFill>
              <p:spPr>
                <a:xfrm>
                  <a:off x="4128772" y="4478782"/>
                  <a:ext cx="17820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90" name="Ink 89">
                  <a:extLst>
                    <a:ext uri="{FF2B5EF4-FFF2-40B4-BE49-F238E27FC236}">
                      <a16:creationId xmlns:a16="http://schemas.microsoft.com/office/drawing/2014/main" id="{C6047897-CE5B-1C34-2AB5-C29069431919}"/>
                    </a:ext>
                  </a:extLst>
                </p14:cNvPr>
                <p14:cNvContentPartPr/>
                <p14:nvPr/>
              </p14:nvContentPartPr>
              <p14:xfrm>
                <a:off x="4328212" y="4517662"/>
                <a:ext cx="138600" cy="231120"/>
              </p14:xfrm>
            </p:contentPart>
          </mc:Choice>
          <mc:Fallback>
            <p:pic>
              <p:nvPicPr>
                <p:cNvPr id="90" name="Ink 89">
                  <a:extLst>
                    <a:ext uri="{FF2B5EF4-FFF2-40B4-BE49-F238E27FC236}">
                      <a16:creationId xmlns:a16="http://schemas.microsoft.com/office/drawing/2014/main" id="{C6047897-CE5B-1C34-2AB5-C29069431919}"/>
                    </a:ext>
                  </a:extLst>
                </p:cNvPr>
                <p:cNvPicPr/>
                <p:nvPr/>
              </p:nvPicPr>
              <p:blipFill>
                <a:blip r:embed="rId199"/>
                <a:stretch>
                  <a:fillRect/>
                </a:stretch>
              </p:blipFill>
              <p:spPr>
                <a:xfrm>
                  <a:off x="4310212" y="4500022"/>
                  <a:ext cx="1742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93" name="Ink 92">
                  <a:extLst>
                    <a:ext uri="{FF2B5EF4-FFF2-40B4-BE49-F238E27FC236}">
                      <a16:creationId xmlns:a16="http://schemas.microsoft.com/office/drawing/2014/main" id="{3AE1C103-2C85-8980-1044-6A364064E6C1}"/>
                    </a:ext>
                  </a:extLst>
                </p14:cNvPr>
                <p14:cNvContentPartPr/>
                <p14:nvPr/>
              </p14:nvContentPartPr>
              <p14:xfrm>
                <a:off x="4327492" y="4525222"/>
                <a:ext cx="340560" cy="201960"/>
              </p14:xfrm>
            </p:contentPart>
          </mc:Choice>
          <mc:Fallback>
            <p:pic>
              <p:nvPicPr>
                <p:cNvPr id="93" name="Ink 92">
                  <a:extLst>
                    <a:ext uri="{FF2B5EF4-FFF2-40B4-BE49-F238E27FC236}">
                      <a16:creationId xmlns:a16="http://schemas.microsoft.com/office/drawing/2014/main" id="{3AE1C103-2C85-8980-1044-6A364064E6C1}"/>
                    </a:ext>
                  </a:extLst>
                </p:cNvPr>
                <p:cNvPicPr/>
                <p:nvPr/>
              </p:nvPicPr>
              <p:blipFill>
                <a:blip r:embed="rId201"/>
                <a:stretch>
                  <a:fillRect/>
                </a:stretch>
              </p:blipFill>
              <p:spPr>
                <a:xfrm>
                  <a:off x="4309492" y="4507582"/>
                  <a:ext cx="3762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94" name="Ink 93">
                  <a:extLst>
                    <a:ext uri="{FF2B5EF4-FFF2-40B4-BE49-F238E27FC236}">
                      <a16:creationId xmlns:a16="http://schemas.microsoft.com/office/drawing/2014/main" id="{3B354271-251F-3104-F351-CF3F7134EB9E}"/>
                    </a:ext>
                  </a:extLst>
                </p14:cNvPr>
                <p14:cNvContentPartPr/>
                <p14:nvPr/>
              </p14:nvContentPartPr>
              <p14:xfrm>
                <a:off x="4707652" y="4490662"/>
                <a:ext cx="390960" cy="239760"/>
              </p14:xfrm>
            </p:contentPart>
          </mc:Choice>
          <mc:Fallback>
            <p:pic>
              <p:nvPicPr>
                <p:cNvPr id="94" name="Ink 93">
                  <a:extLst>
                    <a:ext uri="{FF2B5EF4-FFF2-40B4-BE49-F238E27FC236}">
                      <a16:creationId xmlns:a16="http://schemas.microsoft.com/office/drawing/2014/main" id="{3B354271-251F-3104-F351-CF3F7134EB9E}"/>
                    </a:ext>
                  </a:extLst>
                </p:cNvPr>
                <p:cNvPicPr/>
                <p:nvPr/>
              </p:nvPicPr>
              <p:blipFill>
                <a:blip r:embed="rId203"/>
                <a:stretch>
                  <a:fillRect/>
                </a:stretch>
              </p:blipFill>
              <p:spPr>
                <a:xfrm>
                  <a:off x="4689652" y="4473022"/>
                  <a:ext cx="4266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95" name="Ink 94">
                  <a:extLst>
                    <a:ext uri="{FF2B5EF4-FFF2-40B4-BE49-F238E27FC236}">
                      <a16:creationId xmlns:a16="http://schemas.microsoft.com/office/drawing/2014/main" id="{7DBF715E-8517-E307-573C-2E1277D668E1}"/>
                    </a:ext>
                  </a:extLst>
                </p14:cNvPr>
                <p14:cNvContentPartPr/>
                <p14:nvPr/>
              </p14:nvContentPartPr>
              <p14:xfrm>
                <a:off x="1954732" y="5035342"/>
                <a:ext cx="178200" cy="289440"/>
              </p14:xfrm>
            </p:contentPart>
          </mc:Choice>
          <mc:Fallback>
            <p:pic>
              <p:nvPicPr>
                <p:cNvPr id="95" name="Ink 94">
                  <a:extLst>
                    <a:ext uri="{FF2B5EF4-FFF2-40B4-BE49-F238E27FC236}">
                      <a16:creationId xmlns:a16="http://schemas.microsoft.com/office/drawing/2014/main" id="{7DBF715E-8517-E307-573C-2E1277D668E1}"/>
                    </a:ext>
                  </a:extLst>
                </p:cNvPr>
                <p:cNvPicPr/>
                <p:nvPr/>
              </p:nvPicPr>
              <p:blipFill>
                <a:blip r:embed="rId205"/>
                <a:stretch>
                  <a:fillRect/>
                </a:stretch>
              </p:blipFill>
              <p:spPr>
                <a:xfrm>
                  <a:off x="1936732" y="5017342"/>
                  <a:ext cx="21384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96" name="Ink 95">
                  <a:extLst>
                    <a:ext uri="{FF2B5EF4-FFF2-40B4-BE49-F238E27FC236}">
                      <a16:creationId xmlns:a16="http://schemas.microsoft.com/office/drawing/2014/main" id="{770F3935-E44A-93FE-C4C6-02F92E263DB8}"/>
                    </a:ext>
                  </a:extLst>
                </p14:cNvPr>
                <p14:cNvContentPartPr/>
                <p14:nvPr/>
              </p14:nvContentPartPr>
              <p14:xfrm>
                <a:off x="2163532" y="5104462"/>
                <a:ext cx="107280" cy="189360"/>
              </p14:xfrm>
            </p:contentPart>
          </mc:Choice>
          <mc:Fallback>
            <p:pic>
              <p:nvPicPr>
                <p:cNvPr id="96" name="Ink 95">
                  <a:extLst>
                    <a:ext uri="{FF2B5EF4-FFF2-40B4-BE49-F238E27FC236}">
                      <a16:creationId xmlns:a16="http://schemas.microsoft.com/office/drawing/2014/main" id="{770F3935-E44A-93FE-C4C6-02F92E263DB8}"/>
                    </a:ext>
                  </a:extLst>
                </p:cNvPr>
                <p:cNvPicPr/>
                <p:nvPr/>
              </p:nvPicPr>
              <p:blipFill>
                <a:blip r:embed="rId207"/>
                <a:stretch>
                  <a:fillRect/>
                </a:stretch>
              </p:blipFill>
              <p:spPr>
                <a:xfrm>
                  <a:off x="2145892" y="5086822"/>
                  <a:ext cx="1429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97" name="Ink 96">
                  <a:extLst>
                    <a:ext uri="{FF2B5EF4-FFF2-40B4-BE49-F238E27FC236}">
                      <a16:creationId xmlns:a16="http://schemas.microsoft.com/office/drawing/2014/main" id="{2CFED95C-9E8F-F683-7586-E4B71A508415}"/>
                    </a:ext>
                  </a:extLst>
                </p14:cNvPr>
                <p14:cNvContentPartPr/>
                <p14:nvPr/>
              </p14:nvContentPartPr>
              <p14:xfrm>
                <a:off x="2330212" y="5111662"/>
                <a:ext cx="111960" cy="143280"/>
              </p14:xfrm>
            </p:contentPart>
          </mc:Choice>
          <mc:Fallback>
            <p:pic>
              <p:nvPicPr>
                <p:cNvPr id="97" name="Ink 96">
                  <a:extLst>
                    <a:ext uri="{FF2B5EF4-FFF2-40B4-BE49-F238E27FC236}">
                      <a16:creationId xmlns:a16="http://schemas.microsoft.com/office/drawing/2014/main" id="{2CFED95C-9E8F-F683-7586-E4B71A508415}"/>
                    </a:ext>
                  </a:extLst>
                </p:cNvPr>
                <p:cNvPicPr/>
                <p:nvPr/>
              </p:nvPicPr>
              <p:blipFill>
                <a:blip r:embed="rId209"/>
                <a:stretch>
                  <a:fillRect/>
                </a:stretch>
              </p:blipFill>
              <p:spPr>
                <a:xfrm>
                  <a:off x="2312572" y="5093662"/>
                  <a:ext cx="1476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98" name="Ink 97">
                  <a:extLst>
                    <a:ext uri="{FF2B5EF4-FFF2-40B4-BE49-F238E27FC236}">
                      <a16:creationId xmlns:a16="http://schemas.microsoft.com/office/drawing/2014/main" id="{0C599C1D-C5C7-A0A1-3613-E1EBB52EAE6F}"/>
                    </a:ext>
                  </a:extLst>
                </p14:cNvPr>
                <p14:cNvContentPartPr/>
                <p14:nvPr/>
              </p14:nvContentPartPr>
              <p14:xfrm>
                <a:off x="2499052" y="4986382"/>
                <a:ext cx="532800" cy="227160"/>
              </p14:xfrm>
            </p:contentPart>
          </mc:Choice>
          <mc:Fallback>
            <p:pic>
              <p:nvPicPr>
                <p:cNvPr id="98" name="Ink 97">
                  <a:extLst>
                    <a:ext uri="{FF2B5EF4-FFF2-40B4-BE49-F238E27FC236}">
                      <a16:creationId xmlns:a16="http://schemas.microsoft.com/office/drawing/2014/main" id="{0C599C1D-C5C7-A0A1-3613-E1EBB52EAE6F}"/>
                    </a:ext>
                  </a:extLst>
                </p:cNvPr>
                <p:cNvPicPr/>
                <p:nvPr/>
              </p:nvPicPr>
              <p:blipFill>
                <a:blip r:embed="rId211"/>
                <a:stretch>
                  <a:fillRect/>
                </a:stretch>
              </p:blipFill>
              <p:spPr>
                <a:xfrm>
                  <a:off x="2481412" y="4968382"/>
                  <a:ext cx="5684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01" name="Ink 100">
                  <a:extLst>
                    <a:ext uri="{FF2B5EF4-FFF2-40B4-BE49-F238E27FC236}">
                      <a16:creationId xmlns:a16="http://schemas.microsoft.com/office/drawing/2014/main" id="{863D6CAF-16BB-D7A1-FF6B-7707F1BDC504}"/>
                    </a:ext>
                  </a:extLst>
                </p14:cNvPr>
                <p14:cNvContentPartPr/>
                <p14:nvPr/>
              </p14:nvContentPartPr>
              <p14:xfrm>
                <a:off x="3398332" y="4956862"/>
                <a:ext cx="123480" cy="140760"/>
              </p14:xfrm>
            </p:contentPart>
          </mc:Choice>
          <mc:Fallback>
            <p:pic>
              <p:nvPicPr>
                <p:cNvPr id="101" name="Ink 100">
                  <a:extLst>
                    <a:ext uri="{FF2B5EF4-FFF2-40B4-BE49-F238E27FC236}">
                      <a16:creationId xmlns:a16="http://schemas.microsoft.com/office/drawing/2014/main" id="{863D6CAF-16BB-D7A1-FF6B-7707F1BDC504}"/>
                    </a:ext>
                  </a:extLst>
                </p:cNvPr>
                <p:cNvPicPr/>
                <p:nvPr/>
              </p:nvPicPr>
              <p:blipFill>
                <a:blip r:embed="rId213"/>
                <a:stretch>
                  <a:fillRect/>
                </a:stretch>
              </p:blipFill>
              <p:spPr>
                <a:xfrm>
                  <a:off x="3380692" y="4939222"/>
                  <a:ext cx="15912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02" name="Ink 101">
                  <a:extLst>
                    <a:ext uri="{FF2B5EF4-FFF2-40B4-BE49-F238E27FC236}">
                      <a16:creationId xmlns:a16="http://schemas.microsoft.com/office/drawing/2014/main" id="{3A51DDC3-39E3-093E-B385-6EA8E7F843CC}"/>
                    </a:ext>
                  </a:extLst>
                </p14:cNvPr>
                <p14:cNvContentPartPr/>
                <p14:nvPr/>
              </p14:nvContentPartPr>
              <p14:xfrm>
                <a:off x="3547372" y="4933822"/>
                <a:ext cx="209520" cy="212040"/>
              </p14:xfrm>
            </p:contentPart>
          </mc:Choice>
          <mc:Fallback>
            <p:pic>
              <p:nvPicPr>
                <p:cNvPr id="102" name="Ink 101">
                  <a:extLst>
                    <a:ext uri="{FF2B5EF4-FFF2-40B4-BE49-F238E27FC236}">
                      <a16:creationId xmlns:a16="http://schemas.microsoft.com/office/drawing/2014/main" id="{3A51DDC3-39E3-093E-B385-6EA8E7F843CC}"/>
                    </a:ext>
                  </a:extLst>
                </p:cNvPr>
                <p:cNvPicPr/>
                <p:nvPr/>
              </p:nvPicPr>
              <p:blipFill>
                <a:blip r:embed="rId215"/>
                <a:stretch>
                  <a:fillRect/>
                </a:stretch>
              </p:blipFill>
              <p:spPr>
                <a:xfrm>
                  <a:off x="3529372" y="4916182"/>
                  <a:ext cx="2451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03" name="Ink 102">
                  <a:extLst>
                    <a:ext uri="{FF2B5EF4-FFF2-40B4-BE49-F238E27FC236}">
                      <a16:creationId xmlns:a16="http://schemas.microsoft.com/office/drawing/2014/main" id="{A6FE23B5-F074-0F44-68AA-680C60D3FEC4}"/>
                    </a:ext>
                  </a:extLst>
                </p14:cNvPr>
                <p14:cNvContentPartPr/>
                <p14:nvPr/>
              </p14:nvContentPartPr>
              <p14:xfrm>
                <a:off x="3754372" y="4870102"/>
                <a:ext cx="967680" cy="199440"/>
              </p14:xfrm>
            </p:contentPart>
          </mc:Choice>
          <mc:Fallback>
            <p:pic>
              <p:nvPicPr>
                <p:cNvPr id="103" name="Ink 102">
                  <a:extLst>
                    <a:ext uri="{FF2B5EF4-FFF2-40B4-BE49-F238E27FC236}">
                      <a16:creationId xmlns:a16="http://schemas.microsoft.com/office/drawing/2014/main" id="{A6FE23B5-F074-0F44-68AA-680C60D3FEC4}"/>
                    </a:ext>
                  </a:extLst>
                </p:cNvPr>
                <p:cNvPicPr/>
                <p:nvPr/>
              </p:nvPicPr>
              <p:blipFill>
                <a:blip r:embed="rId217"/>
                <a:stretch>
                  <a:fillRect/>
                </a:stretch>
              </p:blipFill>
              <p:spPr>
                <a:xfrm>
                  <a:off x="3736732" y="4852102"/>
                  <a:ext cx="10033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04" name="Ink 103">
                  <a:extLst>
                    <a:ext uri="{FF2B5EF4-FFF2-40B4-BE49-F238E27FC236}">
                      <a16:creationId xmlns:a16="http://schemas.microsoft.com/office/drawing/2014/main" id="{0C768DE2-E598-2B3D-EA7E-C515E87AAEFE}"/>
                    </a:ext>
                  </a:extLst>
                </p14:cNvPr>
                <p14:cNvContentPartPr/>
                <p14:nvPr/>
              </p14:nvContentPartPr>
              <p14:xfrm>
                <a:off x="4775692" y="4852822"/>
                <a:ext cx="51480" cy="45000"/>
              </p14:xfrm>
            </p:contentPart>
          </mc:Choice>
          <mc:Fallback>
            <p:pic>
              <p:nvPicPr>
                <p:cNvPr id="104" name="Ink 103">
                  <a:extLst>
                    <a:ext uri="{FF2B5EF4-FFF2-40B4-BE49-F238E27FC236}">
                      <a16:creationId xmlns:a16="http://schemas.microsoft.com/office/drawing/2014/main" id="{0C768DE2-E598-2B3D-EA7E-C515E87AAEFE}"/>
                    </a:ext>
                  </a:extLst>
                </p:cNvPr>
                <p:cNvPicPr/>
                <p:nvPr/>
              </p:nvPicPr>
              <p:blipFill>
                <a:blip r:embed="rId219"/>
                <a:stretch>
                  <a:fillRect/>
                </a:stretch>
              </p:blipFill>
              <p:spPr>
                <a:xfrm>
                  <a:off x="4758052" y="4835182"/>
                  <a:ext cx="8712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05" name="Ink 104">
                  <a:extLst>
                    <a:ext uri="{FF2B5EF4-FFF2-40B4-BE49-F238E27FC236}">
                      <a16:creationId xmlns:a16="http://schemas.microsoft.com/office/drawing/2014/main" id="{50DD0F38-B317-2BE4-A3CA-A42AD48150B4}"/>
                    </a:ext>
                  </a:extLst>
                </p14:cNvPr>
                <p14:cNvContentPartPr/>
                <p14:nvPr/>
              </p14:nvContentPartPr>
              <p14:xfrm>
                <a:off x="4809892" y="4926982"/>
                <a:ext cx="30960" cy="31680"/>
              </p14:xfrm>
            </p:contentPart>
          </mc:Choice>
          <mc:Fallback>
            <p:pic>
              <p:nvPicPr>
                <p:cNvPr id="105" name="Ink 104">
                  <a:extLst>
                    <a:ext uri="{FF2B5EF4-FFF2-40B4-BE49-F238E27FC236}">
                      <a16:creationId xmlns:a16="http://schemas.microsoft.com/office/drawing/2014/main" id="{50DD0F38-B317-2BE4-A3CA-A42AD48150B4}"/>
                    </a:ext>
                  </a:extLst>
                </p:cNvPr>
                <p:cNvPicPr/>
                <p:nvPr/>
              </p:nvPicPr>
              <p:blipFill>
                <a:blip r:embed="rId221"/>
                <a:stretch>
                  <a:fillRect/>
                </a:stretch>
              </p:blipFill>
              <p:spPr>
                <a:xfrm>
                  <a:off x="4791892" y="4908982"/>
                  <a:ext cx="666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07" name="Ink 106">
                  <a:extLst>
                    <a:ext uri="{FF2B5EF4-FFF2-40B4-BE49-F238E27FC236}">
                      <a16:creationId xmlns:a16="http://schemas.microsoft.com/office/drawing/2014/main" id="{A22EE022-D8F0-F2D8-7E8E-83FA8993DE33}"/>
                    </a:ext>
                  </a:extLst>
                </p14:cNvPr>
                <p14:cNvContentPartPr/>
                <p14:nvPr/>
              </p14:nvContentPartPr>
              <p14:xfrm>
                <a:off x="2500492" y="5415862"/>
                <a:ext cx="117720" cy="271080"/>
              </p14:xfrm>
            </p:contentPart>
          </mc:Choice>
          <mc:Fallback>
            <p:pic>
              <p:nvPicPr>
                <p:cNvPr id="107" name="Ink 106">
                  <a:extLst>
                    <a:ext uri="{FF2B5EF4-FFF2-40B4-BE49-F238E27FC236}">
                      <a16:creationId xmlns:a16="http://schemas.microsoft.com/office/drawing/2014/main" id="{A22EE022-D8F0-F2D8-7E8E-83FA8993DE33}"/>
                    </a:ext>
                  </a:extLst>
                </p:cNvPr>
                <p:cNvPicPr/>
                <p:nvPr/>
              </p:nvPicPr>
              <p:blipFill>
                <a:blip r:embed="rId223"/>
                <a:stretch>
                  <a:fillRect/>
                </a:stretch>
              </p:blipFill>
              <p:spPr>
                <a:xfrm>
                  <a:off x="2482852" y="5397862"/>
                  <a:ext cx="1533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08" name="Ink 107">
                  <a:extLst>
                    <a:ext uri="{FF2B5EF4-FFF2-40B4-BE49-F238E27FC236}">
                      <a16:creationId xmlns:a16="http://schemas.microsoft.com/office/drawing/2014/main" id="{966C2C1F-6F0E-8830-D1FE-FD7045A57596}"/>
                    </a:ext>
                  </a:extLst>
                </p14:cNvPr>
                <p14:cNvContentPartPr/>
                <p14:nvPr/>
              </p14:nvContentPartPr>
              <p14:xfrm>
                <a:off x="2586532" y="5451862"/>
                <a:ext cx="217440" cy="168840"/>
              </p14:xfrm>
            </p:contentPart>
          </mc:Choice>
          <mc:Fallback>
            <p:pic>
              <p:nvPicPr>
                <p:cNvPr id="108" name="Ink 107">
                  <a:extLst>
                    <a:ext uri="{FF2B5EF4-FFF2-40B4-BE49-F238E27FC236}">
                      <a16:creationId xmlns:a16="http://schemas.microsoft.com/office/drawing/2014/main" id="{966C2C1F-6F0E-8830-D1FE-FD7045A57596}"/>
                    </a:ext>
                  </a:extLst>
                </p:cNvPr>
                <p:cNvPicPr/>
                <p:nvPr/>
              </p:nvPicPr>
              <p:blipFill>
                <a:blip r:embed="rId225"/>
                <a:stretch>
                  <a:fillRect/>
                </a:stretch>
              </p:blipFill>
              <p:spPr>
                <a:xfrm>
                  <a:off x="2568892" y="5433862"/>
                  <a:ext cx="2530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09" name="Ink 108">
                  <a:extLst>
                    <a:ext uri="{FF2B5EF4-FFF2-40B4-BE49-F238E27FC236}">
                      <a16:creationId xmlns:a16="http://schemas.microsoft.com/office/drawing/2014/main" id="{7B90B77E-3EB8-7799-8D1F-0210A84D6BAE}"/>
                    </a:ext>
                  </a:extLst>
                </p14:cNvPr>
                <p14:cNvContentPartPr/>
                <p14:nvPr/>
              </p14:nvContentPartPr>
              <p14:xfrm>
                <a:off x="2808292" y="5420902"/>
                <a:ext cx="230040" cy="209880"/>
              </p14:xfrm>
            </p:contentPart>
          </mc:Choice>
          <mc:Fallback>
            <p:pic>
              <p:nvPicPr>
                <p:cNvPr id="109" name="Ink 108">
                  <a:extLst>
                    <a:ext uri="{FF2B5EF4-FFF2-40B4-BE49-F238E27FC236}">
                      <a16:creationId xmlns:a16="http://schemas.microsoft.com/office/drawing/2014/main" id="{7B90B77E-3EB8-7799-8D1F-0210A84D6BAE}"/>
                    </a:ext>
                  </a:extLst>
                </p:cNvPr>
                <p:cNvPicPr/>
                <p:nvPr/>
              </p:nvPicPr>
              <p:blipFill>
                <a:blip r:embed="rId227"/>
                <a:stretch>
                  <a:fillRect/>
                </a:stretch>
              </p:blipFill>
              <p:spPr>
                <a:xfrm>
                  <a:off x="2790292" y="5402902"/>
                  <a:ext cx="2656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10" name="Ink 109">
                  <a:extLst>
                    <a:ext uri="{FF2B5EF4-FFF2-40B4-BE49-F238E27FC236}">
                      <a16:creationId xmlns:a16="http://schemas.microsoft.com/office/drawing/2014/main" id="{F0901088-3B2B-09A9-165D-D4803A7C6DF5}"/>
                    </a:ext>
                  </a:extLst>
                </p14:cNvPr>
                <p14:cNvContentPartPr/>
                <p14:nvPr/>
              </p14:nvContentPartPr>
              <p14:xfrm>
                <a:off x="3088732" y="5399662"/>
                <a:ext cx="138240" cy="153720"/>
              </p14:xfrm>
            </p:contentPart>
          </mc:Choice>
          <mc:Fallback>
            <p:pic>
              <p:nvPicPr>
                <p:cNvPr id="110" name="Ink 109">
                  <a:extLst>
                    <a:ext uri="{FF2B5EF4-FFF2-40B4-BE49-F238E27FC236}">
                      <a16:creationId xmlns:a16="http://schemas.microsoft.com/office/drawing/2014/main" id="{F0901088-3B2B-09A9-165D-D4803A7C6DF5}"/>
                    </a:ext>
                  </a:extLst>
                </p:cNvPr>
                <p:cNvPicPr/>
                <p:nvPr/>
              </p:nvPicPr>
              <p:blipFill>
                <a:blip r:embed="rId229"/>
                <a:stretch>
                  <a:fillRect/>
                </a:stretch>
              </p:blipFill>
              <p:spPr>
                <a:xfrm>
                  <a:off x="3071092" y="5381662"/>
                  <a:ext cx="1738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11" name="Ink 110">
                  <a:extLst>
                    <a:ext uri="{FF2B5EF4-FFF2-40B4-BE49-F238E27FC236}">
                      <a16:creationId xmlns:a16="http://schemas.microsoft.com/office/drawing/2014/main" id="{1B10B78B-5F20-BFDA-33DA-C874F855C9A4}"/>
                    </a:ext>
                  </a:extLst>
                </p14:cNvPr>
                <p14:cNvContentPartPr/>
                <p14:nvPr/>
              </p14:nvContentPartPr>
              <p14:xfrm>
                <a:off x="3624052" y="5358982"/>
                <a:ext cx="55800" cy="171720"/>
              </p14:xfrm>
            </p:contentPart>
          </mc:Choice>
          <mc:Fallback>
            <p:pic>
              <p:nvPicPr>
                <p:cNvPr id="111" name="Ink 110">
                  <a:extLst>
                    <a:ext uri="{FF2B5EF4-FFF2-40B4-BE49-F238E27FC236}">
                      <a16:creationId xmlns:a16="http://schemas.microsoft.com/office/drawing/2014/main" id="{1B10B78B-5F20-BFDA-33DA-C874F855C9A4}"/>
                    </a:ext>
                  </a:extLst>
                </p:cNvPr>
                <p:cNvPicPr/>
                <p:nvPr/>
              </p:nvPicPr>
              <p:blipFill>
                <a:blip r:embed="rId231"/>
                <a:stretch>
                  <a:fillRect/>
                </a:stretch>
              </p:blipFill>
              <p:spPr>
                <a:xfrm>
                  <a:off x="3606052" y="5340982"/>
                  <a:ext cx="914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12" name="Ink 111">
                  <a:extLst>
                    <a:ext uri="{FF2B5EF4-FFF2-40B4-BE49-F238E27FC236}">
                      <a16:creationId xmlns:a16="http://schemas.microsoft.com/office/drawing/2014/main" id="{E9804D0C-1F91-B6AE-EA64-4925BC5C1ED9}"/>
                    </a:ext>
                  </a:extLst>
                </p14:cNvPr>
                <p14:cNvContentPartPr/>
                <p14:nvPr/>
              </p14:nvContentPartPr>
              <p14:xfrm>
                <a:off x="3650332" y="5402902"/>
                <a:ext cx="125640" cy="104760"/>
              </p14:xfrm>
            </p:contentPart>
          </mc:Choice>
          <mc:Fallback>
            <p:pic>
              <p:nvPicPr>
                <p:cNvPr id="112" name="Ink 111">
                  <a:extLst>
                    <a:ext uri="{FF2B5EF4-FFF2-40B4-BE49-F238E27FC236}">
                      <a16:creationId xmlns:a16="http://schemas.microsoft.com/office/drawing/2014/main" id="{E9804D0C-1F91-B6AE-EA64-4925BC5C1ED9}"/>
                    </a:ext>
                  </a:extLst>
                </p:cNvPr>
                <p:cNvPicPr/>
                <p:nvPr/>
              </p:nvPicPr>
              <p:blipFill>
                <a:blip r:embed="rId233"/>
                <a:stretch>
                  <a:fillRect/>
                </a:stretch>
              </p:blipFill>
              <p:spPr>
                <a:xfrm>
                  <a:off x="3632332" y="5385262"/>
                  <a:ext cx="1612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13" name="Ink 112">
                  <a:extLst>
                    <a:ext uri="{FF2B5EF4-FFF2-40B4-BE49-F238E27FC236}">
                      <a16:creationId xmlns:a16="http://schemas.microsoft.com/office/drawing/2014/main" id="{F3A333DD-855A-0FD8-D66D-F4C55E0A71AB}"/>
                    </a:ext>
                  </a:extLst>
                </p14:cNvPr>
                <p14:cNvContentPartPr/>
                <p14:nvPr/>
              </p14:nvContentPartPr>
              <p14:xfrm>
                <a:off x="3771292" y="5375182"/>
                <a:ext cx="236520" cy="267840"/>
              </p14:xfrm>
            </p:contentPart>
          </mc:Choice>
          <mc:Fallback>
            <p:pic>
              <p:nvPicPr>
                <p:cNvPr id="113" name="Ink 112">
                  <a:extLst>
                    <a:ext uri="{FF2B5EF4-FFF2-40B4-BE49-F238E27FC236}">
                      <a16:creationId xmlns:a16="http://schemas.microsoft.com/office/drawing/2014/main" id="{F3A333DD-855A-0FD8-D66D-F4C55E0A71AB}"/>
                    </a:ext>
                  </a:extLst>
                </p:cNvPr>
                <p:cNvPicPr/>
                <p:nvPr/>
              </p:nvPicPr>
              <p:blipFill>
                <a:blip r:embed="rId235"/>
                <a:stretch>
                  <a:fillRect/>
                </a:stretch>
              </p:blipFill>
              <p:spPr>
                <a:xfrm>
                  <a:off x="3753652" y="5357182"/>
                  <a:ext cx="2721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14" name="Ink 113">
                  <a:extLst>
                    <a:ext uri="{FF2B5EF4-FFF2-40B4-BE49-F238E27FC236}">
                      <a16:creationId xmlns:a16="http://schemas.microsoft.com/office/drawing/2014/main" id="{B45D1AB6-A47F-4C69-AED8-5DA0669273C4}"/>
                    </a:ext>
                  </a:extLst>
                </p14:cNvPr>
                <p14:cNvContentPartPr/>
                <p14:nvPr/>
              </p14:nvContentPartPr>
              <p14:xfrm>
                <a:off x="4105732" y="5395342"/>
                <a:ext cx="53280" cy="166680"/>
              </p14:xfrm>
            </p:contentPart>
          </mc:Choice>
          <mc:Fallback>
            <p:pic>
              <p:nvPicPr>
                <p:cNvPr id="114" name="Ink 113">
                  <a:extLst>
                    <a:ext uri="{FF2B5EF4-FFF2-40B4-BE49-F238E27FC236}">
                      <a16:creationId xmlns:a16="http://schemas.microsoft.com/office/drawing/2014/main" id="{B45D1AB6-A47F-4C69-AED8-5DA0669273C4}"/>
                    </a:ext>
                  </a:extLst>
                </p:cNvPr>
                <p:cNvPicPr/>
                <p:nvPr/>
              </p:nvPicPr>
              <p:blipFill>
                <a:blip r:embed="rId237"/>
                <a:stretch>
                  <a:fillRect/>
                </a:stretch>
              </p:blipFill>
              <p:spPr>
                <a:xfrm>
                  <a:off x="4088092" y="5377702"/>
                  <a:ext cx="889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17" name="Ink 116">
                  <a:extLst>
                    <a:ext uri="{FF2B5EF4-FFF2-40B4-BE49-F238E27FC236}">
                      <a16:creationId xmlns:a16="http://schemas.microsoft.com/office/drawing/2014/main" id="{695A8D52-7116-3432-CC95-216A9F07CD70}"/>
                    </a:ext>
                  </a:extLst>
                </p14:cNvPr>
                <p14:cNvContentPartPr/>
                <p14:nvPr/>
              </p14:nvContentPartPr>
              <p14:xfrm>
                <a:off x="546052" y="4311382"/>
                <a:ext cx="1215000" cy="1741320"/>
              </p14:xfrm>
            </p:contentPart>
          </mc:Choice>
          <mc:Fallback>
            <p:pic>
              <p:nvPicPr>
                <p:cNvPr id="117" name="Ink 116">
                  <a:extLst>
                    <a:ext uri="{FF2B5EF4-FFF2-40B4-BE49-F238E27FC236}">
                      <a16:creationId xmlns:a16="http://schemas.microsoft.com/office/drawing/2014/main" id="{695A8D52-7116-3432-CC95-216A9F07CD70}"/>
                    </a:ext>
                  </a:extLst>
                </p:cNvPr>
                <p:cNvPicPr/>
                <p:nvPr/>
              </p:nvPicPr>
              <p:blipFill>
                <a:blip r:embed="rId239"/>
                <a:stretch>
                  <a:fillRect/>
                </a:stretch>
              </p:blipFill>
              <p:spPr>
                <a:xfrm>
                  <a:off x="528412" y="4293742"/>
                  <a:ext cx="1250640" cy="17769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18" name="Ink 117">
                  <a:extLst>
                    <a:ext uri="{FF2B5EF4-FFF2-40B4-BE49-F238E27FC236}">
                      <a16:creationId xmlns:a16="http://schemas.microsoft.com/office/drawing/2014/main" id="{C437A57F-D4CB-01C7-D30A-065DDD512B6C}"/>
                    </a:ext>
                  </a:extLst>
                </p14:cNvPr>
                <p14:cNvContentPartPr/>
                <p14:nvPr/>
              </p14:nvContentPartPr>
              <p14:xfrm>
                <a:off x="2196652" y="4189702"/>
                <a:ext cx="3519720" cy="1822320"/>
              </p14:xfrm>
            </p:contentPart>
          </mc:Choice>
          <mc:Fallback>
            <p:pic>
              <p:nvPicPr>
                <p:cNvPr id="118" name="Ink 117">
                  <a:extLst>
                    <a:ext uri="{FF2B5EF4-FFF2-40B4-BE49-F238E27FC236}">
                      <a16:creationId xmlns:a16="http://schemas.microsoft.com/office/drawing/2014/main" id="{C437A57F-D4CB-01C7-D30A-065DDD512B6C}"/>
                    </a:ext>
                  </a:extLst>
                </p:cNvPr>
                <p:cNvPicPr/>
                <p:nvPr/>
              </p:nvPicPr>
              <p:blipFill>
                <a:blip r:embed="rId241"/>
                <a:stretch>
                  <a:fillRect/>
                </a:stretch>
              </p:blipFill>
              <p:spPr>
                <a:xfrm>
                  <a:off x="2179012" y="4172062"/>
                  <a:ext cx="3555360" cy="18579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8" name="Ink 147">
                  <a:extLst>
                    <a:ext uri="{FF2B5EF4-FFF2-40B4-BE49-F238E27FC236}">
                      <a16:creationId xmlns:a16="http://schemas.microsoft.com/office/drawing/2014/main" id="{BD984E96-8110-C168-7D3A-A372F78F553D}"/>
                    </a:ext>
                  </a:extLst>
                </p14:cNvPr>
                <p14:cNvContentPartPr/>
                <p14:nvPr/>
              </p14:nvContentPartPr>
              <p14:xfrm>
                <a:off x="1063732" y="4605862"/>
                <a:ext cx="336960" cy="1326240"/>
              </p14:xfrm>
            </p:contentPart>
          </mc:Choice>
          <mc:Fallback>
            <p:pic>
              <p:nvPicPr>
                <p:cNvPr id="148" name="Ink 147">
                  <a:extLst>
                    <a:ext uri="{FF2B5EF4-FFF2-40B4-BE49-F238E27FC236}">
                      <a16:creationId xmlns:a16="http://schemas.microsoft.com/office/drawing/2014/main" id="{BD984E96-8110-C168-7D3A-A372F78F553D}"/>
                    </a:ext>
                  </a:extLst>
                </p:cNvPr>
                <p:cNvPicPr/>
                <p:nvPr/>
              </p:nvPicPr>
              <p:blipFill>
                <a:blip r:embed="rId243"/>
                <a:stretch>
                  <a:fillRect/>
                </a:stretch>
              </p:blipFill>
              <p:spPr>
                <a:xfrm>
                  <a:off x="1046092" y="4587862"/>
                  <a:ext cx="372600" cy="13618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0" name="Ink 149">
                  <a:extLst>
                    <a:ext uri="{FF2B5EF4-FFF2-40B4-BE49-F238E27FC236}">
                      <a16:creationId xmlns:a16="http://schemas.microsoft.com/office/drawing/2014/main" id="{EEC47B80-8B93-3F38-46F5-EA5E9D5DD5E1}"/>
                    </a:ext>
                  </a:extLst>
                </p14:cNvPr>
                <p14:cNvContentPartPr/>
                <p14:nvPr/>
              </p14:nvContentPartPr>
              <p14:xfrm>
                <a:off x="197212" y="5366542"/>
                <a:ext cx="253440" cy="328320"/>
              </p14:xfrm>
            </p:contentPart>
          </mc:Choice>
          <mc:Fallback>
            <p:pic>
              <p:nvPicPr>
                <p:cNvPr id="150" name="Ink 149">
                  <a:extLst>
                    <a:ext uri="{FF2B5EF4-FFF2-40B4-BE49-F238E27FC236}">
                      <a16:creationId xmlns:a16="http://schemas.microsoft.com/office/drawing/2014/main" id="{EEC47B80-8B93-3F38-46F5-EA5E9D5DD5E1}"/>
                    </a:ext>
                  </a:extLst>
                </p:cNvPr>
                <p:cNvPicPr/>
                <p:nvPr/>
              </p:nvPicPr>
              <p:blipFill>
                <a:blip r:embed="rId245"/>
                <a:stretch>
                  <a:fillRect/>
                </a:stretch>
              </p:blipFill>
              <p:spPr>
                <a:xfrm>
                  <a:off x="179572" y="5348902"/>
                  <a:ext cx="28908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1" name="Ink 150">
                  <a:extLst>
                    <a:ext uri="{FF2B5EF4-FFF2-40B4-BE49-F238E27FC236}">
                      <a16:creationId xmlns:a16="http://schemas.microsoft.com/office/drawing/2014/main" id="{3228A540-73E4-632D-CBC8-F60C193AF1BE}"/>
                    </a:ext>
                  </a:extLst>
                </p14:cNvPr>
                <p14:cNvContentPartPr/>
                <p14:nvPr/>
              </p14:nvContentPartPr>
              <p14:xfrm>
                <a:off x="466492" y="5403622"/>
                <a:ext cx="220320" cy="217800"/>
              </p14:xfrm>
            </p:contentPart>
          </mc:Choice>
          <mc:Fallback>
            <p:pic>
              <p:nvPicPr>
                <p:cNvPr id="151" name="Ink 150">
                  <a:extLst>
                    <a:ext uri="{FF2B5EF4-FFF2-40B4-BE49-F238E27FC236}">
                      <a16:creationId xmlns:a16="http://schemas.microsoft.com/office/drawing/2014/main" id="{3228A540-73E4-632D-CBC8-F60C193AF1BE}"/>
                    </a:ext>
                  </a:extLst>
                </p:cNvPr>
                <p:cNvPicPr/>
                <p:nvPr/>
              </p:nvPicPr>
              <p:blipFill>
                <a:blip r:embed="rId247"/>
                <a:stretch>
                  <a:fillRect/>
                </a:stretch>
              </p:blipFill>
              <p:spPr>
                <a:xfrm>
                  <a:off x="448492" y="5385622"/>
                  <a:ext cx="2559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2" name="Ink 151">
                  <a:extLst>
                    <a:ext uri="{FF2B5EF4-FFF2-40B4-BE49-F238E27FC236}">
                      <a16:creationId xmlns:a16="http://schemas.microsoft.com/office/drawing/2014/main" id="{E0BDAFEE-057F-D698-A197-2192004A3B14}"/>
                    </a:ext>
                  </a:extLst>
                </p14:cNvPr>
                <p14:cNvContentPartPr/>
                <p14:nvPr/>
              </p14:nvContentPartPr>
              <p14:xfrm>
                <a:off x="703012" y="5295262"/>
                <a:ext cx="187560" cy="220320"/>
              </p14:xfrm>
            </p:contentPart>
          </mc:Choice>
          <mc:Fallback>
            <p:pic>
              <p:nvPicPr>
                <p:cNvPr id="152" name="Ink 151">
                  <a:extLst>
                    <a:ext uri="{FF2B5EF4-FFF2-40B4-BE49-F238E27FC236}">
                      <a16:creationId xmlns:a16="http://schemas.microsoft.com/office/drawing/2014/main" id="{E0BDAFEE-057F-D698-A197-2192004A3B14}"/>
                    </a:ext>
                  </a:extLst>
                </p:cNvPr>
                <p:cNvPicPr/>
                <p:nvPr/>
              </p:nvPicPr>
              <p:blipFill>
                <a:blip r:embed="rId249"/>
                <a:stretch>
                  <a:fillRect/>
                </a:stretch>
              </p:blipFill>
              <p:spPr>
                <a:xfrm>
                  <a:off x="685012" y="5277262"/>
                  <a:ext cx="2232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3" name="Ink 152">
                  <a:extLst>
                    <a:ext uri="{FF2B5EF4-FFF2-40B4-BE49-F238E27FC236}">
                      <a16:creationId xmlns:a16="http://schemas.microsoft.com/office/drawing/2014/main" id="{E69DAD58-8B42-E5DA-6BCF-CE8404F27F53}"/>
                    </a:ext>
                  </a:extLst>
                </p14:cNvPr>
                <p14:cNvContentPartPr/>
                <p14:nvPr/>
              </p14:nvContentPartPr>
              <p14:xfrm>
                <a:off x="172732" y="5534662"/>
                <a:ext cx="945000" cy="316800"/>
              </p14:xfrm>
            </p:contentPart>
          </mc:Choice>
          <mc:Fallback>
            <p:pic>
              <p:nvPicPr>
                <p:cNvPr id="153" name="Ink 152">
                  <a:extLst>
                    <a:ext uri="{FF2B5EF4-FFF2-40B4-BE49-F238E27FC236}">
                      <a16:creationId xmlns:a16="http://schemas.microsoft.com/office/drawing/2014/main" id="{E69DAD58-8B42-E5DA-6BCF-CE8404F27F53}"/>
                    </a:ext>
                  </a:extLst>
                </p:cNvPr>
                <p:cNvPicPr/>
                <p:nvPr/>
              </p:nvPicPr>
              <p:blipFill>
                <a:blip r:embed="rId251"/>
                <a:stretch>
                  <a:fillRect/>
                </a:stretch>
              </p:blipFill>
              <p:spPr>
                <a:xfrm>
                  <a:off x="154732" y="5516662"/>
                  <a:ext cx="98064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5" name="Ink 154">
                  <a:extLst>
                    <a:ext uri="{FF2B5EF4-FFF2-40B4-BE49-F238E27FC236}">
                      <a16:creationId xmlns:a16="http://schemas.microsoft.com/office/drawing/2014/main" id="{5BCC88E2-0702-1443-E273-4BB2F74E0F61}"/>
                    </a:ext>
                  </a:extLst>
                </p14:cNvPr>
                <p14:cNvContentPartPr/>
                <p14:nvPr/>
              </p14:nvContentPartPr>
              <p14:xfrm>
                <a:off x="2777332" y="4794502"/>
                <a:ext cx="461880" cy="69120"/>
              </p14:xfrm>
            </p:contentPart>
          </mc:Choice>
          <mc:Fallback>
            <p:pic>
              <p:nvPicPr>
                <p:cNvPr id="155" name="Ink 154">
                  <a:extLst>
                    <a:ext uri="{FF2B5EF4-FFF2-40B4-BE49-F238E27FC236}">
                      <a16:creationId xmlns:a16="http://schemas.microsoft.com/office/drawing/2014/main" id="{5BCC88E2-0702-1443-E273-4BB2F74E0F61}"/>
                    </a:ext>
                  </a:extLst>
                </p:cNvPr>
                <p:cNvPicPr/>
                <p:nvPr/>
              </p:nvPicPr>
              <p:blipFill>
                <a:blip r:embed="rId253"/>
                <a:stretch>
                  <a:fillRect/>
                </a:stretch>
              </p:blipFill>
              <p:spPr>
                <a:xfrm>
                  <a:off x="2759332" y="4776862"/>
                  <a:ext cx="4975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6" name="Ink 155">
                  <a:extLst>
                    <a:ext uri="{FF2B5EF4-FFF2-40B4-BE49-F238E27FC236}">
                      <a16:creationId xmlns:a16="http://schemas.microsoft.com/office/drawing/2014/main" id="{F3FD937D-D895-2DF1-B241-9E707F9B0A14}"/>
                    </a:ext>
                  </a:extLst>
                </p14:cNvPr>
                <p14:cNvContentPartPr/>
                <p14:nvPr/>
              </p14:nvContentPartPr>
              <p14:xfrm>
                <a:off x="2490052" y="5212822"/>
                <a:ext cx="633240" cy="135360"/>
              </p14:xfrm>
            </p:contentPart>
          </mc:Choice>
          <mc:Fallback>
            <p:pic>
              <p:nvPicPr>
                <p:cNvPr id="156" name="Ink 155">
                  <a:extLst>
                    <a:ext uri="{FF2B5EF4-FFF2-40B4-BE49-F238E27FC236}">
                      <a16:creationId xmlns:a16="http://schemas.microsoft.com/office/drawing/2014/main" id="{F3FD937D-D895-2DF1-B241-9E707F9B0A14}"/>
                    </a:ext>
                  </a:extLst>
                </p:cNvPr>
                <p:cNvPicPr/>
                <p:nvPr/>
              </p:nvPicPr>
              <p:blipFill>
                <a:blip r:embed="rId255"/>
                <a:stretch>
                  <a:fillRect/>
                </a:stretch>
              </p:blipFill>
              <p:spPr>
                <a:xfrm>
                  <a:off x="2472052" y="5195182"/>
                  <a:ext cx="6688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7" name="Ink 156">
                  <a:extLst>
                    <a:ext uri="{FF2B5EF4-FFF2-40B4-BE49-F238E27FC236}">
                      <a16:creationId xmlns:a16="http://schemas.microsoft.com/office/drawing/2014/main" id="{77E94F79-0BFE-9367-5516-33783697B0B1}"/>
                    </a:ext>
                  </a:extLst>
                </p14:cNvPr>
                <p14:cNvContentPartPr/>
                <p14:nvPr/>
              </p14:nvContentPartPr>
              <p14:xfrm>
                <a:off x="3381772" y="4731862"/>
                <a:ext cx="1871280" cy="555120"/>
              </p14:xfrm>
            </p:contentPart>
          </mc:Choice>
          <mc:Fallback>
            <p:pic>
              <p:nvPicPr>
                <p:cNvPr id="157" name="Ink 156">
                  <a:extLst>
                    <a:ext uri="{FF2B5EF4-FFF2-40B4-BE49-F238E27FC236}">
                      <a16:creationId xmlns:a16="http://schemas.microsoft.com/office/drawing/2014/main" id="{77E94F79-0BFE-9367-5516-33783697B0B1}"/>
                    </a:ext>
                  </a:extLst>
                </p:cNvPr>
                <p:cNvPicPr/>
                <p:nvPr/>
              </p:nvPicPr>
              <p:blipFill>
                <a:blip r:embed="rId257"/>
                <a:stretch>
                  <a:fillRect/>
                </a:stretch>
              </p:blipFill>
              <p:spPr>
                <a:xfrm>
                  <a:off x="3363772" y="4713862"/>
                  <a:ext cx="1906920" cy="590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9" name="Ink 158">
                  <a:extLst>
                    <a:ext uri="{FF2B5EF4-FFF2-40B4-BE49-F238E27FC236}">
                      <a16:creationId xmlns:a16="http://schemas.microsoft.com/office/drawing/2014/main" id="{B307EDEA-BCDF-960F-ADBA-0A25F4C3A0A8}"/>
                    </a:ext>
                  </a:extLst>
                </p14:cNvPr>
                <p14:cNvContentPartPr/>
                <p14:nvPr/>
              </p14:nvContentPartPr>
              <p14:xfrm>
                <a:off x="8709412" y="2853742"/>
                <a:ext cx="2612160" cy="735840"/>
              </p14:xfrm>
            </p:contentPart>
          </mc:Choice>
          <mc:Fallback>
            <p:pic>
              <p:nvPicPr>
                <p:cNvPr id="159" name="Ink 158">
                  <a:extLst>
                    <a:ext uri="{FF2B5EF4-FFF2-40B4-BE49-F238E27FC236}">
                      <a16:creationId xmlns:a16="http://schemas.microsoft.com/office/drawing/2014/main" id="{B307EDEA-BCDF-960F-ADBA-0A25F4C3A0A8}"/>
                    </a:ext>
                  </a:extLst>
                </p:cNvPr>
                <p:cNvPicPr/>
                <p:nvPr/>
              </p:nvPicPr>
              <p:blipFill>
                <a:blip r:embed="rId259"/>
                <a:stretch>
                  <a:fillRect/>
                </a:stretch>
              </p:blipFill>
              <p:spPr>
                <a:xfrm>
                  <a:off x="8691412" y="2835742"/>
                  <a:ext cx="2647800" cy="7714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0" name="Ink 159">
                  <a:extLst>
                    <a:ext uri="{FF2B5EF4-FFF2-40B4-BE49-F238E27FC236}">
                      <a16:creationId xmlns:a16="http://schemas.microsoft.com/office/drawing/2014/main" id="{D96BCEB3-C1F5-722E-0054-41B0985017E0}"/>
                    </a:ext>
                  </a:extLst>
                </p14:cNvPr>
                <p14:cNvContentPartPr/>
                <p14:nvPr/>
              </p14:nvContentPartPr>
              <p14:xfrm>
                <a:off x="8904892" y="2758342"/>
                <a:ext cx="2440080" cy="741960"/>
              </p14:xfrm>
            </p:contentPart>
          </mc:Choice>
          <mc:Fallback>
            <p:pic>
              <p:nvPicPr>
                <p:cNvPr id="160" name="Ink 159">
                  <a:extLst>
                    <a:ext uri="{FF2B5EF4-FFF2-40B4-BE49-F238E27FC236}">
                      <a16:creationId xmlns:a16="http://schemas.microsoft.com/office/drawing/2014/main" id="{D96BCEB3-C1F5-722E-0054-41B0985017E0}"/>
                    </a:ext>
                  </a:extLst>
                </p:cNvPr>
                <p:cNvPicPr/>
                <p:nvPr/>
              </p:nvPicPr>
              <p:blipFill>
                <a:blip r:embed="rId261"/>
                <a:stretch>
                  <a:fillRect/>
                </a:stretch>
              </p:blipFill>
              <p:spPr>
                <a:xfrm>
                  <a:off x="8886892" y="2740342"/>
                  <a:ext cx="2475720" cy="7776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1" name="Ink 160">
                  <a:extLst>
                    <a:ext uri="{FF2B5EF4-FFF2-40B4-BE49-F238E27FC236}">
                      <a16:creationId xmlns:a16="http://schemas.microsoft.com/office/drawing/2014/main" id="{38CA485C-5890-F05B-489B-1764D8F86DD9}"/>
                    </a:ext>
                  </a:extLst>
                </p14:cNvPr>
                <p14:cNvContentPartPr/>
                <p14:nvPr/>
              </p14:nvContentPartPr>
              <p14:xfrm>
                <a:off x="10159852" y="2326342"/>
                <a:ext cx="236520" cy="326160"/>
              </p14:xfrm>
            </p:contentPart>
          </mc:Choice>
          <mc:Fallback>
            <p:pic>
              <p:nvPicPr>
                <p:cNvPr id="161" name="Ink 160">
                  <a:extLst>
                    <a:ext uri="{FF2B5EF4-FFF2-40B4-BE49-F238E27FC236}">
                      <a16:creationId xmlns:a16="http://schemas.microsoft.com/office/drawing/2014/main" id="{38CA485C-5890-F05B-489B-1764D8F86DD9}"/>
                    </a:ext>
                  </a:extLst>
                </p:cNvPr>
                <p:cNvPicPr/>
                <p:nvPr/>
              </p:nvPicPr>
              <p:blipFill>
                <a:blip r:embed="rId263"/>
                <a:stretch>
                  <a:fillRect/>
                </a:stretch>
              </p:blipFill>
              <p:spPr>
                <a:xfrm>
                  <a:off x="10142212" y="2308342"/>
                  <a:ext cx="27216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2" name="Ink 161">
                  <a:extLst>
                    <a:ext uri="{FF2B5EF4-FFF2-40B4-BE49-F238E27FC236}">
                      <a16:creationId xmlns:a16="http://schemas.microsoft.com/office/drawing/2014/main" id="{7C22F134-E6BF-AF86-1C39-8058809CB4E9}"/>
                    </a:ext>
                  </a:extLst>
                </p14:cNvPr>
                <p14:cNvContentPartPr/>
                <p14:nvPr/>
              </p14:nvContentPartPr>
              <p14:xfrm>
                <a:off x="10444972" y="2394742"/>
                <a:ext cx="482400" cy="336240"/>
              </p14:xfrm>
            </p:contentPart>
          </mc:Choice>
          <mc:Fallback>
            <p:pic>
              <p:nvPicPr>
                <p:cNvPr id="162" name="Ink 161">
                  <a:extLst>
                    <a:ext uri="{FF2B5EF4-FFF2-40B4-BE49-F238E27FC236}">
                      <a16:creationId xmlns:a16="http://schemas.microsoft.com/office/drawing/2014/main" id="{7C22F134-E6BF-AF86-1C39-8058809CB4E9}"/>
                    </a:ext>
                  </a:extLst>
                </p:cNvPr>
                <p:cNvPicPr/>
                <p:nvPr/>
              </p:nvPicPr>
              <p:blipFill>
                <a:blip r:embed="rId265"/>
                <a:stretch>
                  <a:fillRect/>
                </a:stretch>
              </p:blipFill>
              <p:spPr>
                <a:xfrm>
                  <a:off x="10427332" y="2377102"/>
                  <a:ext cx="51804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4" name="Ink 163">
                  <a:extLst>
                    <a:ext uri="{FF2B5EF4-FFF2-40B4-BE49-F238E27FC236}">
                      <a16:creationId xmlns:a16="http://schemas.microsoft.com/office/drawing/2014/main" id="{7606E95F-ED7A-259F-5793-ACBA1F889B23}"/>
                    </a:ext>
                  </a:extLst>
                </p14:cNvPr>
                <p14:cNvContentPartPr/>
                <p14:nvPr/>
              </p14:nvContentPartPr>
              <p14:xfrm>
                <a:off x="10964812" y="2551342"/>
                <a:ext cx="23400" cy="92160"/>
              </p14:xfrm>
            </p:contentPart>
          </mc:Choice>
          <mc:Fallback>
            <p:pic>
              <p:nvPicPr>
                <p:cNvPr id="164" name="Ink 163">
                  <a:extLst>
                    <a:ext uri="{FF2B5EF4-FFF2-40B4-BE49-F238E27FC236}">
                      <a16:creationId xmlns:a16="http://schemas.microsoft.com/office/drawing/2014/main" id="{7606E95F-ED7A-259F-5793-ACBA1F889B23}"/>
                    </a:ext>
                  </a:extLst>
                </p:cNvPr>
                <p:cNvPicPr/>
                <p:nvPr/>
              </p:nvPicPr>
              <p:blipFill>
                <a:blip r:embed="rId267"/>
                <a:stretch>
                  <a:fillRect/>
                </a:stretch>
              </p:blipFill>
              <p:spPr>
                <a:xfrm>
                  <a:off x="10947172" y="2533702"/>
                  <a:ext cx="590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5" name="Ink 164">
                  <a:extLst>
                    <a:ext uri="{FF2B5EF4-FFF2-40B4-BE49-F238E27FC236}">
                      <a16:creationId xmlns:a16="http://schemas.microsoft.com/office/drawing/2014/main" id="{3EA2407A-3842-B4D0-A6E6-81A7E1A1B7CD}"/>
                    </a:ext>
                  </a:extLst>
                </p14:cNvPr>
                <p14:cNvContentPartPr/>
                <p14:nvPr/>
              </p14:nvContentPartPr>
              <p14:xfrm>
                <a:off x="11000092" y="2459542"/>
                <a:ext cx="367560" cy="392760"/>
              </p14:xfrm>
            </p:contentPart>
          </mc:Choice>
          <mc:Fallback>
            <p:pic>
              <p:nvPicPr>
                <p:cNvPr id="165" name="Ink 164">
                  <a:extLst>
                    <a:ext uri="{FF2B5EF4-FFF2-40B4-BE49-F238E27FC236}">
                      <a16:creationId xmlns:a16="http://schemas.microsoft.com/office/drawing/2014/main" id="{3EA2407A-3842-B4D0-A6E6-81A7E1A1B7CD}"/>
                    </a:ext>
                  </a:extLst>
                </p:cNvPr>
                <p:cNvPicPr/>
                <p:nvPr/>
              </p:nvPicPr>
              <p:blipFill>
                <a:blip r:embed="rId269"/>
                <a:stretch>
                  <a:fillRect/>
                </a:stretch>
              </p:blipFill>
              <p:spPr>
                <a:xfrm>
                  <a:off x="10982452" y="2441542"/>
                  <a:ext cx="40320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7" name="Ink 166">
                  <a:extLst>
                    <a:ext uri="{FF2B5EF4-FFF2-40B4-BE49-F238E27FC236}">
                      <a16:creationId xmlns:a16="http://schemas.microsoft.com/office/drawing/2014/main" id="{6B5D57DE-7FCF-535E-D00F-FE774F53D591}"/>
                    </a:ext>
                  </a:extLst>
                </p14:cNvPr>
                <p14:cNvContentPartPr/>
                <p14:nvPr/>
              </p14:nvContentPartPr>
              <p14:xfrm>
                <a:off x="5551132" y="3164782"/>
                <a:ext cx="3123360" cy="1544400"/>
              </p14:xfrm>
            </p:contentPart>
          </mc:Choice>
          <mc:Fallback>
            <p:pic>
              <p:nvPicPr>
                <p:cNvPr id="167" name="Ink 166">
                  <a:extLst>
                    <a:ext uri="{FF2B5EF4-FFF2-40B4-BE49-F238E27FC236}">
                      <a16:creationId xmlns:a16="http://schemas.microsoft.com/office/drawing/2014/main" id="{6B5D57DE-7FCF-535E-D00F-FE774F53D591}"/>
                    </a:ext>
                  </a:extLst>
                </p:cNvPr>
                <p:cNvPicPr/>
                <p:nvPr/>
              </p:nvPicPr>
              <p:blipFill>
                <a:blip r:embed="rId271"/>
                <a:stretch>
                  <a:fillRect/>
                </a:stretch>
              </p:blipFill>
              <p:spPr>
                <a:xfrm>
                  <a:off x="5533132" y="3147142"/>
                  <a:ext cx="3159000" cy="15800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8" name="Ink 167">
                  <a:extLst>
                    <a:ext uri="{FF2B5EF4-FFF2-40B4-BE49-F238E27FC236}">
                      <a16:creationId xmlns:a16="http://schemas.microsoft.com/office/drawing/2014/main" id="{C7519187-2649-3BF1-9D1C-6605BBE5726A}"/>
                    </a:ext>
                  </a:extLst>
                </p14:cNvPr>
                <p14:cNvContentPartPr/>
                <p14:nvPr/>
              </p14:nvContentPartPr>
              <p14:xfrm>
                <a:off x="8644612" y="3050662"/>
                <a:ext cx="117720" cy="149400"/>
              </p14:xfrm>
            </p:contentPart>
          </mc:Choice>
          <mc:Fallback>
            <p:pic>
              <p:nvPicPr>
                <p:cNvPr id="168" name="Ink 167">
                  <a:extLst>
                    <a:ext uri="{FF2B5EF4-FFF2-40B4-BE49-F238E27FC236}">
                      <a16:creationId xmlns:a16="http://schemas.microsoft.com/office/drawing/2014/main" id="{C7519187-2649-3BF1-9D1C-6605BBE5726A}"/>
                    </a:ext>
                  </a:extLst>
                </p:cNvPr>
                <p:cNvPicPr/>
                <p:nvPr/>
              </p:nvPicPr>
              <p:blipFill>
                <a:blip r:embed="rId273"/>
                <a:stretch>
                  <a:fillRect/>
                </a:stretch>
              </p:blipFill>
              <p:spPr>
                <a:xfrm>
                  <a:off x="8626612" y="3033022"/>
                  <a:ext cx="1533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9" name="Ink 168">
                  <a:extLst>
                    <a:ext uri="{FF2B5EF4-FFF2-40B4-BE49-F238E27FC236}">
                      <a16:creationId xmlns:a16="http://schemas.microsoft.com/office/drawing/2014/main" id="{500BE376-2832-0959-A0A9-4B9E75CB14C7}"/>
                    </a:ext>
                  </a:extLst>
                </p14:cNvPr>
                <p14:cNvContentPartPr/>
                <p14:nvPr/>
              </p14:nvContentPartPr>
              <p14:xfrm>
                <a:off x="9086332" y="2968222"/>
                <a:ext cx="489600" cy="331920"/>
              </p14:xfrm>
            </p:contentPart>
          </mc:Choice>
          <mc:Fallback>
            <p:pic>
              <p:nvPicPr>
                <p:cNvPr id="169" name="Ink 168">
                  <a:extLst>
                    <a:ext uri="{FF2B5EF4-FFF2-40B4-BE49-F238E27FC236}">
                      <a16:creationId xmlns:a16="http://schemas.microsoft.com/office/drawing/2014/main" id="{500BE376-2832-0959-A0A9-4B9E75CB14C7}"/>
                    </a:ext>
                  </a:extLst>
                </p:cNvPr>
                <p:cNvPicPr/>
                <p:nvPr/>
              </p:nvPicPr>
              <p:blipFill>
                <a:blip r:embed="rId275"/>
                <a:stretch>
                  <a:fillRect/>
                </a:stretch>
              </p:blipFill>
              <p:spPr>
                <a:xfrm>
                  <a:off x="9068332" y="2950582"/>
                  <a:ext cx="5252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0" name="Ink 169">
                  <a:extLst>
                    <a:ext uri="{FF2B5EF4-FFF2-40B4-BE49-F238E27FC236}">
                      <a16:creationId xmlns:a16="http://schemas.microsoft.com/office/drawing/2014/main" id="{5D60822F-7A57-F156-FD82-0CC1D9E04DA4}"/>
                    </a:ext>
                  </a:extLst>
                </p14:cNvPr>
                <p14:cNvContentPartPr/>
                <p14:nvPr/>
              </p14:nvContentPartPr>
              <p14:xfrm>
                <a:off x="9155452" y="3022942"/>
                <a:ext cx="326520" cy="164520"/>
              </p14:xfrm>
            </p:contentPart>
          </mc:Choice>
          <mc:Fallback>
            <p:pic>
              <p:nvPicPr>
                <p:cNvPr id="170" name="Ink 169">
                  <a:extLst>
                    <a:ext uri="{FF2B5EF4-FFF2-40B4-BE49-F238E27FC236}">
                      <a16:creationId xmlns:a16="http://schemas.microsoft.com/office/drawing/2014/main" id="{5D60822F-7A57-F156-FD82-0CC1D9E04DA4}"/>
                    </a:ext>
                  </a:extLst>
                </p:cNvPr>
                <p:cNvPicPr/>
                <p:nvPr/>
              </p:nvPicPr>
              <p:blipFill>
                <a:blip r:embed="rId277"/>
                <a:stretch>
                  <a:fillRect/>
                </a:stretch>
              </p:blipFill>
              <p:spPr>
                <a:xfrm>
                  <a:off x="9137812" y="3004942"/>
                  <a:ext cx="3621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1" name="Ink 170">
                  <a:extLst>
                    <a:ext uri="{FF2B5EF4-FFF2-40B4-BE49-F238E27FC236}">
                      <a16:creationId xmlns:a16="http://schemas.microsoft.com/office/drawing/2014/main" id="{4180D6EC-296E-A8C9-0804-3927F67B94DA}"/>
                    </a:ext>
                  </a:extLst>
                </p14:cNvPr>
                <p14:cNvContentPartPr/>
                <p14:nvPr/>
              </p14:nvContentPartPr>
              <p14:xfrm>
                <a:off x="3564292" y="2265862"/>
                <a:ext cx="5734440" cy="1980000"/>
              </p14:xfrm>
            </p:contentPart>
          </mc:Choice>
          <mc:Fallback>
            <p:pic>
              <p:nvPicPr>
                <p:cNvPr id="171" name="Ink 170">
                  <a:extLst>
                    <a:ext uri="{FF2B5EF4-FFF2-40B4-BE49-F238E27FC236}">
                      <a16:creationId xmlns:a16="http://schemas.microsoft.com/office/drawing/2014/main" id="{4180D6EC-296E-A8C9-0804-3927F67B94DA}"/>
                    </a:ext>
                  </a:extLst>
                </p:cNvPr>
                <p:cNvPicPr/>
                <p:nvPr/>
              </p:nvPicPr>
              <p:blipFill>
                <a:blip r:embed="rId279"/>
                <a:stretch>
                  <a:fillRect/>
                </a:stretch>
              </p:blipFill>
              <p:spPr>
                <a:xfrm>
                  <a:off x="3546652" y="2247862"/>
                  <a:ext cx="5770080" cy="20156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2" name="Ink 171">
                  <a:extLst>
                    <a:ext uri="{FF2B5EF4-FFF2-40B4-BE49-F238E27FC236}">
                      <a16:creationId xmlns:a16="http://schemas.microsoft.com/office/drawing/2014/main" id="{07C7851E-2539-DB8A-D894-D163F0E35729}"/>
                    </a:ext>
                  </a:extLst>
                </p14:cNvPr>
                <p14:cNvContentPartPr/>
                <p14:nvPr/>
              </p14:nvContentPartPr>
              <p14:xfrm>
                <a:off x="3936892" y="-8978"/>
                <a:ext cx="5291640" cy="1991160"/>
              </p14:xfrm>
            </p:contentPart>
          </mc:Choice>
          <mc:Fallback>
            <p:pic>
              <p:nvPicPr>
                <p:cNvPr id="172" name="Ink 171">
                  <a:extLst>
                    <a:ext uri="{FF2B5EF4-FFF2-40B4-BE49-F238E27FC236}">
                      <a16:creationId xmlns:a16="http://schemas.microsoft.com/office/drawing/2014/main" id="{07C7851E-2539-DB8A-D894-D163F0E35729}"/>
                    </a:ext>
                  </a:extLst>
                </p:cNvPr>
                <p:cNvPicPr/>
                <p:nvPr/>
              </p:nvPicPr>
              <p:blipFill>
                <a:blip r:embed="rId281"/>
                <a:stretch>
                  <a:fillRect/>
                </a:stretch>
              </p:blipFill>
              <p:spPr>
                <a:xfrm>
                  <a:off x="3918892" y="-26978"/>
                  <a:ext cx="5327280" cy="20268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4" name="Ink 173">
                  <a:extLst>
                    <a:ext uri="{FF2B5EF4-FFF2-40B4-BE49-F238E27FC236}">
                      <a16:creationId xmlns:a16="http://schemas.microsoft.com/office/drawing/2014/main" id="{76C6CF4D-7375-643F-3461-107D3F29B033}"/>
                    </a:ext>
                  </a:extLst>
                </p14:cNvPr>
                <p14:cNvContentPartPr/>
                <p14:nvPr/>
              </p14:nvContentPartPr>
              <p14:xfrm>
                <a:off x="9214492" y="2131154"/>
                <a:ext cx="781200" cy="792000"/>
              </p14:xfrm>
            </p:contentPart>
          </mc:Choice>
          <mc:Fallback>
            <p:pic>
              <p:nvPicPr>
                <p:cNvPr id="174" name="Ink 173">
                  <a:extLst>
                    <a:ext uri="{FF2B5EF4-FFF2-40B4-BE49-F238E27FC236}">
                      <a16:creationId xmlns:a16="http://schemas.microsoft.com/office/drawing/2014/main" id="{76C6CF4D-7375-643F-3461-107D3F29B033}"/>
                    </a:ext>
                  </a:extLst>
                </p:cNvPr>
                <p:cNvPicPr/>
                <p:nvPr/>
              </p:nvPicPr>
              <p:blipFill>
                <a:blip r:embed="rId283"/>
                <a:stretch>
                  <a:fillRect/>
                </a:stretch>
              </p:blipFill>
              <p:spPr>
                <a:xfrm>
                  <a:off x="9196492" y="2113154"/>
                  <a:ext cx="816840" cy="8276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5" name="Ink 174">
                  <a:extLst>
                    <a:ext uri="{FF2B5EF4-FFF2-40B4-BE49-F238E27FC236}">
                      <a16:creationId xmlns:a16="http://schemas.microsoft.com/office/drawing/2014/main" id="{8B184C8E-1E8E-C6A2-638D-72AEB2253AE8}"/>
                    </a:ext>
                  </a:extLst>
                </p14:cNvPr>
                <p14:cNvContentPartPr/>
                <p14:nvPr/>
              </p14:nvContentPartPr>
              <p14:xfrm>
                <a:off x="9108292" y="2053754"/>
                <a:ext cx="160560" cy="200520"/>
              </p14:xfrm>
            </p:contentPart>
          </mc:Choice>
          <mc:Fallback>
            <p:pic>
              <p:nvPicPr>
                <p:cNvPr id="175" name="Ink 174">
                  <a:extLst>
                    <a:ext uri="{FF2B5EF4-FFF2-40B4-BE49-F238E27FC236}">
                      <a16:creationId xmlns:a16="http://schemas.microsoft.com/office/drawing/2014/main" id="{8B184C8E-1E8E-C6A2-638D-72AEB2253AE8}"/>
                    </a:ext>
                  </a:extLst>
                </p:cNvPr>
                <p:cNvPicPr/>
                <p:nvPr/>
              </p:nvPicPr>
              <p:blipFill>
                <a:blip r:embed="rId285"/>
                <a:stretch>
                  <a:fillRect/>
                </a:stretch>
              </p:blipFill>
              <p:spPr>
                <a:xfrm>
                  <a:off x="9090292" y="2036114"/>
                  <a:ext cx="1962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6" name="Ink 175">
                  <a:extLst>
                    <a:ext uri="{FF2B5EF4-FFF2-40B4-BE49-F238E27FC236}">
                      <a16:creationId xmlns:a16="http://schemas.microsoft.com/office/drawing/2014/main" id="{18B83292-C45E-2050-0135-A3760E826646}"/>
                    </a:ext>
                  </a:extLst>
                </p14:cNvPr>
                <p14:cNvContentPartPr/>
                <p14:nvPr/>
              </p14:nvContentPartPr>
              <p14:xfrm>
                <a:off x="9514372" y="2071394"/>
                <a:ext cx="376560" cy="397080"/>
              </p14:xfrm>
            </p:contentPart>
          </mc:Choice>
          <mc:Fallback>
            <p:pic>
              <p:nvPicPr>
                <p:cNvPr id="176" name="Ink 175">
                  <a:extLst>
                    <a:ext uri="{FF2B5EF4-FFF2-40B4-BE49-F238E27FC236}">
                      <a16:creationId xmlns:a16="http://schemas.microsoft.com/office/drawing/2014/main" id="{18B83292-C45E-2050-0135-A3760E826646}"/>
                    </a:ext>
                  </a:extLst>
                </p:cNvPr>
                <p:cNvPicPr/>
                <p:nvPr/>
              </p:nvPicPr>
              <p:blipFill>
                <a:blip r:embed="rId287"/>
                <a:stretch>
                  <a:fillRect/>
                </a:stretch>
              </p:blipFill>
              <p:spPr>
                <a:xfrm>
                  <a:off x="9496372" y="2053754"/>
                  <a:ext cx="41220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7" name="Ink 176">
                  <a:extLst>
                    <a:ext uri="{FF2B5EF4-FFF2-40B4-BE49-F238E27FC236}">
                      <a16:creationId xmlns:a16="http://schemas.microsoft.com/office/drawing/2014/main" id="{4F55D98F-C7C5-BC8D-AC73-651E7D42373D}"/>
                    </a:ext>
                  </a:extLst>
                </p14:cNvPr>
                <p14:cNvContentPartPr/>
                <p14:nvPr/>
              </p14:nvContentPartPr>
              <p14:xfrm>
                <a:off x="9358492" y="2080394"/>
                <a:ext cx="613800" cy="434160"/>
              </p14:xfrm>
            </p:contentPart>
          </mc:Choice>
          <mc:Fallback>
            <p:pic>
              <p:nvPicPr>
                <p:cNvPr id="177" name="Ink 176">
                  <a:extLst>
                    <a:ext uri="{FF2B5EF4-FFF2-40B4-BE49-F238E27FC236}">
                      <a16:creationId xmlns:a16="http://schemas.microsoft.com/office/drawing/2014/main" id="{4F55D98F-C7C5-BC8D-AC73-651E7D42373D}"/>
                    </a:ext>
                  </a:extLst>
                </p:cNvPr>
                <p:cNvPicPr/>
                <p:nvPr/>
              </p:nvPicPr>
              <p:blipFill>
                <a:blip r:embed="rId289"/>
                <a:stretch>
                  <a:fillRect/>
                </a:stretch>
              </p:blipFill>
              <p:spPr>
                <a:xfrm>
                  <a:off x="9340492" y="2062394"/>
                  <a:ext cx="649440" cy="469800"/>
                </a:xfrm>
                <a:prstGeom prst="rect">
                  <a:avLst/>
                </a:prstGeom>
              </p:spPr>
            </p:pic>
          </mc:Fallback>
        </mc:AlternateContent>
      </p:grpSp>
    </p:spTree>
    <p:extLst>
      <p:ext uri="{BB962C8B-B14F-4D97-AF65-F5344CB8AC3E}">
        <p14:creationId xmlns:p14="http://schemas.microsoft.com/office/powerpoint/2010/main" val="156436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4" name="Google Shape;1694;p89"/>
          <p:cNvSpPr txBox="1"/>
          <p:nvPr/>
        </p:nvSpPr>
        <p:spPr>
          <a:xfrm>
            <a:off x="224979" y="788088"/>
            <a:ext cx="1180623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Side effects are useful in UI scenarios based on BO which makes the Fiori element UI know/aware about the data changes in backend. Whenever data is reevaluated in backend, the frontend is unaware of that, we need to make sure that the frontend make a forceful call to GET the data back on UI.</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Fiori UI will never make an unnecessary call to perform a round trip. If we know that, a change in a field would certainly change the data in SAP system, we need to inform the same to RAP BO, so that it can make a GET call to reload the particular field value and display the updated data on UI. E.g. when we change the booking fee, or flight price under booking table, we need to reload the total price (which is getting calculated in backend using determination), this is exactly what the side effect can do for us.</a:t>
            </a:r>
            <a:endParaRPr sz="1800" dirty="0">
              <a:solidFill>
                <a:schemeClr val="dk1"/>
              </a:solidFill>
              <a:latin typeface="Calibri"/>
              <a:ea typeface="Calibri"/>
              <a:cs typeface="Calibri"/>
              <a:sym typeface="Calibri"/>
            </a:endParaRPr>
          </a:p>
        </p:txBody>
      </p:sp>
      <p:sp>
        <p:nvSpPr>
          <p:cNvPr id="1695" name="Google Shape;1695;p8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Side Effects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94">
                                            <p:txEl>
                                              <p:pRg st="0" end="0"/>
                                            </p:txEl>
                                          </p:spTgt>
                                        </p:tgtEl>
                                        <p:attrNameLst>
                                          <p:attrName>style.visibility</p:attrName>
                                        </p:attrNameLst>
                                      </p:cBhvr>
                                      <p:to>
                                        <p:strVal val="visible"/>
                                      </p:to>
                                    </p:set>
                                    <p:animEffect transition="in" filter="fade">
                                      <p:cBhvr>
                                        <p:cTn id="7" dur="1000"/>
                                        <p:tgtEl>
                                          <p:spTgt spid="1694">
                                            <p:txEl>
                                              <p:pRg st="0" end="0"/>
                                            </p:txEl>
                                          </p:spTgt>
                                        </p:tgtEl>
                                      </p:cBhvr>
                                    </p:animEffect>
                                    <p:anim calcmode="lin" valueType="num">
                                      <p:cBhvr>
                                        <p:cTn id="8" dur="1000" fill="hold"/>
                                        <p:tgtEl>
                                          <p:spTgt spid="169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94">
                                            <p:txEl>
                                              <p:pRg st="1" end="1"/>
                                            </p:txEl>
                                          </p:spTgt>
                                        </p:tgtEl>
                                        <p:attrNameLst>
                                          <p:attrName>style.visibility</p:attrName>
                                        </p:attrNameLst>
                                      </p:cBhvr>
                                      <p:to>
                                        <p:strVal val="visible"/>
                                      </p:to>
                                    </p:set>
                                    <p:animEffect transition="in" filter="fade">
                                      <p:cBhvr>
                                        <p:cTn id="14" dur="1000"/>
                                        <p:tgtEl>
                                          <p:spTgt spid="1694">
                                            <p:txEl>
                                              <p:pRg st="1" end="1"/>
                                            </p:txEl>
                                          </p:spTgt>
                                        </p:tgtEl>
                                      </p:cBhvr>
                                    </p:animEffect>
                                    <p:anim calcmode="lin" valueType="num">
                                      <p:cBhvr>
                                        <p:cTn id="15" dur="1000" fill="hold"/>
                                        <p:tgtEl>
                                          <p:spTgt spid="169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9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0BBB3CF-981F-D970-818C-AA4DEB216D89}"/>
                  </a:ext>
                </a:extLst>
              </p14:cNvPr>
              <p14:cNvContentPartPr/>
              <p14:nvPr/>
            </p14:nvContentPartPr>
            <p14:xfrm>
              <a:off x="1884600" y="4298400"/>
              <a:ext cx="9156960" cy="1732320"/>
            </p14:xfrm>
          </p:contentPart>
        </mc:Choice>
        <mc:Fallback>
          <p:pic>
            <p:nvPicPr>
              <p:cNvPr id="2" name="Ink 1">
                <a:extLst>
                  <a:ext uri="{FF2B5EF4-FFF2-40B4-BE49-F238E27FC236}">
                    <a16:creationId xmlns:a16="http://schemas.microsoft.com/office/drawing/2014/main" id="{00BBB3CF-981F-D970-818C-AA4DEB216D89}"/>
                  </a:ext>
                </a:extLst>
              </p:cNvPr>
              <p:cNvPicPr/>
              <p:nvPr/>
            </p:nvPicPr>
            <p:blipFill>
              <a:blip r:embed="rId5"/>
              <a:stretch>
                <a:fillRect/>
              </a:stretch>
            </p:blipFill>
            <p:spPr>
              <a:xfrm>
                <a:off x="1875240" y="4289040"/>
                <a:ext cx="9175680" cy="1751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9" name="Google Shape;1739;p94"/>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740" name="Google Shape;1740;p9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Solution for draft issue – Short Dump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5" name="Google Shape;1685;p88"/>
          <p:cNvSpPr txBox="1"/>
          <p:nvPr/>
        </p:nvSpPr>
        <p:spPr>
          <a:xfrm>
            <a:off x="224979" y="788088"/>
            <a:ext cx="1180623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some application scenario, an external functionality must be invoked during save sequence, after the managed runtime has gathered the changed data of business object’s instance, but before final commit work has been executed.</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example, reuse services like </a:t>
            </a:r>
            <a:r>
              <a:rPr lang="en-US" sz="1800" b="1" dirty="0">
                <a:solidFill>
                  <a:schemeClr val="dk1"/>
                </a:solidFill>
                <a:latin typeface="Calibri"/>
                <a:ea typeface="Calibri"/>
                <a:cs typeface="Calibri"/>
                <a:sym typeface="Calibri"/>
              </a:rPr>
              <a:t>change documents </a:t>
            </a:r>
            <a:r>
              <a:rPr lang="en-US" sz="1800" dirty="0">
                <a:solidFill>
                  <a:schemeClr val="dk1"/>
                </a:solidFill>
                <a:latin typeface="Calibri"/>
                <a:ea typeface="Calibri"/>
                <a:cs typeface="Calibri"/>
                <a:sym typeface="Calibri"/>
              </a:rPr>
              <a:t>and </a:t>
            </a:r>
            <a:r>
              <a:rPr lang="en-US" sz="1800" b="1" dirty="0">
                <a:solidFill>
                  <a:schemeClr val="dk1"/>
                </a:solidFill>
                <a:latin typeface="Calibri"/>
                <a:ea typeface="Calibri"/>
                <a:cs typeface="Calibri"/>
                <a:sym typeface="Calibri"/>
              </a:rPr>
              <a:t>application logging/tracing </a:t>
            </a:r>
            <a:r>
              <a:rPr lang="en-US" sz="1800" dirty="0">
                <a:solidFill>
                  <a:schemeClr val="dk1"/>
                </a:solidFill>
                <a:latin typeface="Calibri"/>
                <a:ea typeface="Calibri"/>
                <a:cs typeface="Calibri"/>
                <a:sym typeface="Calibri"/>
              </a:rPr>
              <a:t>must be triggered during save sequence and changes the current transaction in a change request or logging 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86" name="Google Shape;1686;p8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Additional Save</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31732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85">
                                            <p:txEl>
                                              <p:pRg st="0" end="0"/>
                                            </p:txEl>
                                          </p:spTgt>
                                        </p:tgtEl>
                                        <p:attrNameLst>
                                          <p:attrName>style.visibility</p:attrName>
                                        </p:attrNameLst>
                                      </p:cBhvr>
                                      <p:to>
                                        <p:strVal val="visible"/>
                                      </p:to>
                                    </p:set>
                                    <p:animEffect transition="in" filter="fade">
                                      <p:cBhvr>
                                        <p:cTn id="7" dur="1000"/>
                                        <p:tgtEl>
                                          <p:spTgt spid="1685">
                                            <p:txEl>
                                              <p:pRg st="0" end="0"/>
                                            </p:txEl>
                                          </p:spTgt>
                                        </p:tgtEl>
                                      </p:cBhvr>
                                    </p:animEffect>
                                    <p:anim calcmode="lin" valueType="num">
                                      <p:cBhvr>
                                        <p:cTn id="8" dur="1000" fill="hold"/>
                                        <p:tgtEl>
                                          <p:spTgt spid="168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8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85">
                                            <p:txEl>
                                              <p:pRg st="1" end="1"/>
                                            </p:txEl>
                                          </p:spTgt>
                                        </p:tgtEl>
                                        <p:attrNameLst>
                                          <p:attrName>style.visibility</p:attrName>
                                        </p:attrNameLst>
                                      </p:cBhvr>
                                      <p:to>
                                        <p:strVal val="visible"/>
                                      </p:to>
                                    </p:set>
                                    <p:animEffect transition="in" filter="fade">
                                      <p:cBhvr>
                                        <p:cTn id="12" dur="1000"/>
                                        <p:tgtEl>
                                          <p:spTgt spid="1685">
                                            <p:txEl>
                                              <p:pRg st="1" end="1"/>
                                            </p:txEl>
                                          </p:spTgt>
                                        </p:tgtEl>
                                      </p:cBhvr>
                                    </p:animEffect>
                                    <p:anim calcmode="lin" valueType="num">
                                      <p:cBhvr>
                                        <p:cTn id="13" dur="1000" fill="hold"/>
                                        <p:tgtEl>
                                          <p:spTgt spid="168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420548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6" name="Google Shape;1766;p97"/>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There is a requirement to expose extra elements out of cds entities for which there is no data inside the database, basically these element values are calculated at runtime (on-fly). If you worked with SAP UI5 development, we have similar concept called formatter. We have a implementing class in which we will add our code for calculating the runtime data of virtual elements.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Rules: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should only add them to projection view. Because if you add in main view, your draft table will disturb and your main table will never have these column.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RAP does not support filtering and sorting of virtual elements, also the aggregation and group is not allowed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cannot select data from virtual elements using direct SELECT or EML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have to write implementation in a class for virtual element that class must use the interface </a:t>
            </a:r>
            <a:r>
              <a:rPr lang="en-US" sz="1800">
                <a:solidFill>
                  <a:srgbClr val="333333"/>
                </a:solidFill>
                <a:latin typeface="Arial"/>
                <a:ea typeface="Arial"/>
                <a:cs typeface="Arial"/>
                <a:sym typeface="Arial"/>
              </a:rPr>
              <a:t>IF_SADL_EXIT_CALC_ELEMENT_READ.</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767" name="Google Shape;1767;p9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Virtual Elements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5" name="Google Shape;1775;p98"/>
          <p:cNvSpPr txBox="1"/>
          <p:nvPr/>
        </p:nvSpPr>
        <p:spPr>
          <a:xfrm>
            <a:off x="382588" y="1484123"/>
            <a:ext cx="11806237" cy="28623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Go to base behavior definition and add non factory actions, provide implementation for the same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copy from processor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entity projections and make new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projection for approver. Both travel and booking, ignore the booking supplement as a approver will only allowed to view </a:t>
            </a:r>
            <a:r>
              <a:rPr lang="en-US" sz="1800" dirty="0" err="1">
                <a:solidFill>
                  <a:schemeClr val="dk1"/>
                </a:solidFill>
                <a:latin typeface="Calibri"/>
                <a:ea typeface="Calibri"/>
                <a:cs typeface="Calibri"/>
                <a:sym typeface="Calibri"/>
              </a:rPr>
              <a:t>upto</a:t>
            </a:r>
            <a:r>
              <a:rPr lang="en-US" sz="1800" dirty="0">
                <a:solidFill>
                  <a:schemeClr val="dk1"/>
                </a:solidFill>
                <a:latin typeface="Calibri"/>
                <a:ea typeface="Calibri"/>
                <a:cs typeface="Calibri"/>
                <a:sym typeface="Calibri"/>
              </a:rPr>
              <a:t> the booking data.</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metadata extensions for approver. Since approver can only see the data of travel and booking, we only created 2 MDE. Keep all the relevant fields and integrate code to show accept and reject travel buttons.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Now we provide behavior definition projection for approver which controls what an approver can do. As we know an approver can only edit </a:t>
            </a:r>
            <a:r>
              <a:rPr lang="en-US" sz="1800" dirty="0" err="1">
                <a:solidFill>
                  <a:schemeClr val="dk1"/>
                </a:solidFill>
                <a:latin typeface="Calibri"/>
                <a:ea typeface="Calibri"/>
                <a:cs typeface="Calibri"/>
                <a:sym typeface="Calibri"/>
              </a:rPr>
              <a:t>bookingfee</a:t>
            </a:r>
            <a:r>
              <a:rPr lang="en-US" sz="1800" dirty="0">
                <a:solidFill>
                  <a:schemeClr val="dk1"/>
                </a:solidFill>
                <a:latin typeface="Calibri"/>
                <a:ea typeface="Calibri"/>
                <a:cs typeface="Calibri"/>
                <a:sym typeface="Calibri"/>
              </a:rPr>
              <a:t> and travel status, he/she not allowed to create/update/delete any of the entities.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Customize our BDEF according to the needs of our user scenario. </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service definition for approver and service binding for approver.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 ☺</a:t>
            </a:r>
            <a:endParaRPr sz="1800" dirty="0">
              <a:solidFill>
                <a:schemeClr val="dk1"/>
              </a:solidFill>
              <a:latin typeface="Calibri"/>
              <a:ea typeface="Calibri"/>
              <a:cs typeface="Calibri"/>
              <a:sym typeface="Calibri"/>
            </a:endParaRPr>
          </a:p>
        </p:txBody>
      </p:sp>
      <p:sp>
        <p:nvSpPr>
          <p:cNvPr id="1776" name="Google Shape;1776;p9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 to implement the approver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4" name="Google Shape;1784;p99"/>
          <p:cNvSpPr txBox="1"/>
          <p:nvPr/>
        </p:nvSpPr>
        <p:spPr>
          <a:xfrm>
            <a:off x="258169" y="769187"/>
            <a:ext cx="11806237"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Currently you are testing the Fiori App by using the standard preview option in eclipse tool. Will our end user have the ability and skill to open eclipse tool, go to package and search BIMP and then open preview and that too in production system.</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Business Application Studio – It is a multi cloud development tool which allows developers to build, test, package, deploy, and manage end to end Fiori applications.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SAP build work zone (aka </a:t>
            </a:r>
            <a:r>
              <a:rPr lang="en-US" sz="1800" dirty="0" err="1">
                <a:solidFill>
                  <a:schemeClr val="dk1"/>
                </a:solidFill>
                <a:latin typeface="Calibri"/>
                <a:ea typeface="Calibri"/>
                <a:cs typeface="Calibri"/>
                <a:sym typeface="Calibri"/>
              </a:rPr>
              <a:t>cFLP</a:t>
            </a:r>
            <a:r>
              <a:rPr lang="en-US" sz="1800" dirty="0">
                <a:solidFill>
                  <a:schemeClr val="dk1"/>
                </a:solidFill>
                <a:latin typeface="Calibri"/>
                <a:ea typeface="Calibri"/>
                <a:cs typeface="Calibri"/>
                <a:sym typeface="Calibri"/>
              </a:rPr>
              <a:t> in BTP) – it helps us to configure a site called Fiori launchpad in the cloud. All the Fiori Apps which you build in BTP will be accessed via this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 from end user. End user will get single URL, which contains the tiles for all our apps deployed in BTP.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Continuous Integration Service – When a developer change the application, and push to central repository like </a:t>
            </a:r>
            <a:r>
              <a:rPr lang="en-US" sz="1800" dirty="0" err="1">
                <a:solidFill>
                  <a:schemeClr val="dk1"/>
                </a:solidFill>
                <a:latin typeface="Calibri"/>
                <a:ea typeface="Calibri"/>
                <a:cs typeface="Calibri"/>
                <a:sym typeface="Calibri"/>
              </a:rPr>
              <a:t>git</a:t>
            </a:r>
            <a:r>
              <a:rPr lang="en-US" sz="1800" dirty="0">
                <a:solidFill>
                  <a:schemeClr val="dk1"/>
                </a:solidFill>
                <a:latin typeface="Calibri"/>
                <a:ea typeface="Calibri"/>
                <a:cs typeface="Calibri"/>
                <a:sym typeface="Calibri"/>
              </a:rPr>
              <a:t>, the CI service will automatically build and deploy our app.</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Note: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All the Fiori apps which we create in BTP will be called MTA – Multi target application, they are deployed with </a:t>
            </a:r>
            <a:r>
              <a:rPr lang="en-US" sz="1800" dirty="0" err="1">
                <a:solidFill>
                  <a:schemeClr val="dk1"/>
                </a:solidFill>
                <a:latin typeface="Calibri"/>
                <a:ea typeface="Calibri"/>
                <a:cs typeface="Calibri"/>
                <a:sym typeface="Calibri"/>
              </a:rPr>
              <a:t>mta.yml</a:t>
            </a:r>
            <a:r>
              <a:rPr lang="en-US" sz="1800" dirty="0">
                <a:solidFill>
                  <a:schemeClr val="dk1"/>
                </a:solidFill>
                <a:latin typeface="Calibri"/>
                <a:ea typeface="Calibri"/>
                <a:cs typeface="Calibri"/>
                <a:sym typeface="Calibri"/>
              </a:rPr>
              <a:t> file. Which will contain the configuration for the Fiori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 SAP BTP, there is a storage space called </a:t>
            </a:r>
            <a:r>
              <a:rPr lang="en-US" sz="1800" b="1" dirty="0">
                <a:solidFill>
                  <a:schemeClr val="dk1"/>
                </a:solidFill>
                <a:latin typeface="Calibri"/>
                <a:ea typeface="Calibri"/>
                <a:cs typeface="Calibri"/>
                <a:sym typeface="Calibri"/>
              </a:rPr>
              <a:t>html-5-repository</a:t>
            </a:r>
            <a:r>
              <a:rPr lang="en-US" sz="1800" dirty="0">
                <a:solidFill>
                  <a:schemeClr val="dk1"/>
                </a:solidFill>
                <a:latin typeface="Calibri"/>
                <a:ea typeface="Calibri"/>
                <a:cs typeface="Calibri"/>
                <a:sym typeface="Calibri"/>
              </a:rPr>
              <a:t> where the BTP will store our Fiori apps.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When we deploy our app, there is </a:t>
            </a:r>
            <a:r>
              <a:rPr lang="en-US" sz="1800" b="1" dirty="0">
                <a:solidFill>
                  <a:schemeClr val="dk1"/>
                </a:solidFill>
                <a:latin typeface="Calibri"/>
                <a:ea typeface="Calibri"/>
                <a:cs typeface="Calibri"/>
                <a:sym typeface="Calibri"/>
              </a:rPr>
              <a:t>html5-deployer</a:t>
            </a:r>
            <a:r>
              <a:rPr lang="en-US" sz="1800" dirty="0">
                <a:solidFill>
                  <a:schemeClr val="dk1"/>
                </a:solidFill>
                <a:latin typeface="Calibri"/>
                <a:ea typeface="Calibri"/>
                <a:cs typeface="Calibri"/>
                <a:sym typeface="Calibri"/>
              </a:rPr>
              <a:t> which will take our app from BAS tool and </a:t>
            </a:r>
            <a:r>
              <a:rPr lang="en-US" sz="1800" dirty="0" err="1">
                <a:solidFill>
                  <a:schemeClr val="dk1"/>
                </a:solidFill>
                <a:latin typeface="Calibri"/>
                <a:ea typeface="Calibri"/>
                <a:cs typeface="Calibri"/>
                <a:sym typeface="Calibri"/>
              </a:rPr>
              <a:t>deployes</a:t>
            </a:r>
            <a:r>
              <a:rPr lang="en-US" sz="1800" dirty="0">
                <a:solidFill>
                  <a:schemeClr val="dk1"/>
                </a:solidFill>
                <a:latin typeface="Calibri"/>
                <a:ea typeface="Calibri"/>
                <a:cs typeface="Calibri"/>
                <a:sym typeface="Calibri"/>
              </a:rPr>
              <a:t> it to the HTML5 Repository (Design time)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When we run the app, there is a service called </a:t>
            </a:r>
            <a:r>
              <a:rPr lang="en-US" sz="1800" b="1" dirty="0">
                <a:solidFill>
                  <a:schemeClr val="dk1"/>
                </a:solidFill>
                <a:latin typeface="Calibri"/>
                <a:ea typeface="Calibri"/>
                <a:cs typeface="Calibri"/>
                <a:sym typeface="Calibri"/>
              </a:rPr>
              <a:t>html5-rt</a:t>
            </a:r>
            <a:r>
              <a:rPr lang="en-US" sz="1800" dirty="0">
                <a:solidFill>
                  <a:schemeClr val="dk1"/>
                </a:solidFill>
                <a:latin typeface="Calibri"/>
                <a:ea typeface="Calibri"/>
                <a:cs typeface="Calibri"/>
                <a:sym typeface="Calibri"/>
              </a:rPr>
              <a:t> (runtime) service which will load our app from the repository in the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Apart from that the application will contain a </a:t>
            </a:r>
            <a:r>
              <a:rPr lang="en-US" sz="1800" b="1" dirty="0">
                <a:solidFill>
                  <a:schemeClr val="dk1"/>
                </a:solidFill>
                <a:latin typeface="Calibri"/>
                <a:ea typeface="Calibri"/>
                <a:cs typeface="Calibri"/>
                <a:sym typeface="Calibri"/>
              </a:rPr>
              <a:t>connectivity</a:t>
            </a:r>
            <a:r>
              <a:rPr lang="en-US" sz="1800" dirty="0">
                <a:solidFill>
                  <a:schemeClr val="dk1"/>
                </a:solidFill>
                <a:latin typeface="Calibri"/>
                <a:ea typeface="Calibri"/>
                <a:cs typeface="Calibri"/>
                <a:sym typeface="Calibri"/>
              </a:rPr>
              <a:t> service to communicate with our abap on cloud system.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a </a:t>
            </a:r>
            <a:r>
              <a:rPr lang="en-US" sz="1800" b="1" dirty="0">
                <a:solidFill>
                  <a:schemeClr val="dk1"/>
                </a:solidFill>
                <a:latin typeface="Calibri"/>
                <a:ea typeface="Calibri"/>
                <a:cs typeface="Calibri"/>
                <a:sym typeface="Calibri"/>
              </a:rPr>
              <a:t>destination </a:t>
            </a:r>
            <a:r>
              <a:rPr lang="en-US" sz="1800" dirty="0">
                <a:solidFill>
                  <a:schemeClr val="dk1"/>
                </a:solidFill>
                <a:latin typeface="Calibri"/>
                <a:ea typeface="Calibri"/>
                <a:cs typeface="Calibri"/>
                <a:sym typeface="Calibri"/>
              </a:rPr>
              <a:t>service which will read the destination (RFC) of AOC system to access data in Fiori.</a:t>
            </a:r>
            <a:endParaRPr dirty="0"/>
          </a:p>
        </p:txBody>
      </p:sp>
      <p:sp>
        <p:nvSpPr>
          <p:cNvPr id="1785" name="Google Shape;1785;p9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Question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5</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898390"/>
            <a:chOff x="7185683" y="1017588"/>
            <a:chExt cx="2597506" cy="898390"/>
          </a:xfrm>
        </p:grpSpPr>
        <p:sp>
          <p:nvSpPr>
            <p:cNvPr id="40" name="Rectangle 39">
              <a:extLst>
                <a:ext uri="{FF2B5EF4-FFF2-40B4-BE49-F238E27FC236}">
                  <a16:creationId xmlns:a16="http://schemas.microsoft.com/office/drawing/2014/main" id="{1DFA8C6F-CF3A-4578-B613-2250B6DE52AE}"/>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actions in RAP framework</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RAP Actions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790668"/>
            <a:chOff x="7185682" y="1017588"/>
            <a:chExt cx="4254005" cy="790668"/>
          </a:xfrm>
        </p:grpSpPr>
        <p:sp>
          <p:nvSpPr>
            <p:cNvPr id="48" name="Rectangle 47">
              <a:extLst>
                <a:ext uri="{FF2B5EF4-FFF2-40B4-BE49-F238E27FC236}">
                  <a16:creationId xmlns:a16="http://schemas.microsoft.com/office/drawing/2014/main" id="{217B2D8D-BBE3-4C18-AD84-13239D31B398}"/>
                </a:ext>
              </a:extLst>
            </p:cNvPr>
            <p:cNvSpPr/>
            <p:nvPr/>
          </p:nvSpPr>
          <p:spPr>
            <a:xfrm>
              <a:off x="7185682" y="1500479"/>
              <a:ext cx="4076033"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Understanding Behavior Implementation</a:t>
              </a: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Behavior Pool</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Generate numbers automatically</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Early Numbering</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actions in RAP framework</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RAP Actions</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41784" y="486916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a:off x="3466120" y="5409220"/>
            <a:ext cx="972108"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36004" cy="2016224"/>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err="1">
                <a:solidFill>
                  <a:schemeClr val="lt1"/>
                </a:solidFill>
                <a:latin typeface="Calibri"/>
                <a:ea typeface="Calibri"/>
                <a:cs typeface="Calibri"/>
                <a:sym typeface="Calibri"/>
              </a:rPr>
              <a:t>Behaviour</a:t>
            </a:r>
            <a:r>
              <a:rPr lang="en-US" sz="1600" dirty="0">
                <a:solidFill>
                  <a:schemeClr val="lt1"/>
                </a:solidFill>
                <a:latin typeface="Calibri"/>
                <a:ea typeface="Calibri"/>
                <a:cs typeface="Calibri"/>
                <a:sym typeface="Calibri"/>
              </a:rPr>
              <a:t>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58722A95-9A7C-848A-7D8B-BCF460853769}"/>
              </a:ext>
            </a:extLst>
          </p:cNvPr>
          <p:cNvPicPr preferRelativeResize="0"/>
          <p:nvPr/>
        </p:nvPicPr>
        <p:blipFill rotWithShape="1">
          <a:blip r:embed="rId3">
            <a:alphaModFix/>
          </a:blip>
          <a:srcRect/>
          <a:stretch/>
        </p:blipFill>
        <p:spPr>
          <a:xfrm>
            <a:off x="4320529" y="5654736"/>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B80E352F-28C3-EA78-FABE-BC755296168B}"/>
              </a:ext>
            </a:extLst>
          </p:cNvPr>
          <p:cNvPicPr preferRelativeResize="0"/>
          <p:nvPr/>
        </p:nvPicPr>
        <p:blipFill rotWithShape="1">
          <a:blip r:embed="rId3">
            <a:alphaModFix/>
          </a:blip>
          <a:srcRect/>
          <a:stretch/>
        </p:blipFill>
        <p:spPr>
          <a:xfrm>
            <a:off x="295316" y="5654736"/>
            <a:ext cx="457206" cy="457206"/>
          </a:xfrm>
          <a:prstGeom prst="rect">
            <a:avLst/>
          </a:prstGeom>
          <a:noFill/>
          <a:ln>
            <a:noFill/>
          </a:ln>
        </p:spPr>
      </p:pic>
      <p:pic>
        <p:nvPicPr>
          <p:cNvPr id="26" name="Google Shape;1332;p59" descr="A green circle with a white tick in it&#10;&#10;Description automatically generated">
            <a:extLst>
              <a:ext uri="{FF2B5EF4-FFF2-40B4-BE49-F238E27FC236}">
                <a16:creationId xmlns:a16="http://schemas.microsoft.com/office/drawing/2014/main" id="{A4559F03-6526-EDAE-01E0-5D46584E40B6}"/>
              </a:ext>
            </a:extLst>
          </p:cNvPr>
          <p:cNvPicPr preferRelativeResize="0"/>
          <p:nvPr/>
        </p:nvPicPr>
        <p:blipFill rotWithShape="1">
          <a:blip r:embed="rId3">
            <a:alphaModFix/>
          </a:blip>
          <a:srcRect/>
          <a:stretch/>
        </p:blipFill>
        <p:spPr>
          <a:xfrm>
            <a:off x="4215048" y="3284822"/>
            <a:ext cx="457206" cy="457206"/>
          </a:xfrm>
          <a:prstGeom prst="rect">
            <a:avLst/>
          </a:prstGeom>
          <a:noFill/>
          <a:ln>
            <a:noFill/>
          </a:ln>
        </p:spPr>
      </p:pic>
      <p:pic>
        <p:nvPicPr>
          <p:cNvPr id="27" name="Google Shape;1332;p59" descr="A green circle with a white tick in it&#10;&#10;Description automatically generated">
            <a:extLst>
              <a:ext uri="{FF2B5EF4-FFF2-40B4-BE49-F238E27FC236}">
                <a16:creationId xmlns:a16="http://schemas.microsoft.com/office/drawing/2014/main" id="{5251CD91-3F7F-6188-142E-438EDBC76A08}"/>
              </a:ext>
            </a:extLst>
          </p:cNvPr>
          <p:cNvPicPr preferRelativeResize="0"/>
          <p:nvPr/>
        </p:nvPicPr>
        <p:blipFill rotWithShape="1">
          <a:blip r:embed="rId3">
            <a:alphaModFix/>
          </a:blip>
          <a:srcRect/>
          <a:stretch/>
        </p:blipFill>
        <p:spPr>
          <a:xfrm>
            <a:off x="295316" y="3322276"/>
            <a:ext cx="457206" cy="457206"/>
          </a:xfrm>
          <a:prstGeom prst="rect">
            <a:avLst/>
          </a:prstGeom>
          <a:noFill/>
          <a:ln>
            <a:noFill/>
          </a:ln>
        </p:spPr>
      </p:pic>
      <p:pic>
        <p:nvPicPr>
          <p:cNvPr id="28" name="Google Shape;1332;p59" descr="A green circle with a white tick in it&#10;&#10;Description automatically generated">
            <a:extLst>
              <a:ext uri="{FF2B5EF4-FFF2-40B4-BE49-F238E27FC236}">
                <a16:creationId xmlns:a16="http://schemas.microsoft.com/office/drawing/2014/main" id="{59A7957E-EC77-DE76-1272-D87C27B07F3A}"/>
              </a:ext>
            </a:extLst>
          </p:cNvPr>
          <p:cNvPicPr preferRelativeResize="0"/>
          <p:nvPr/>
        </p:nvPicPr>
        <p:blipFill rotWithShape="1">
          <a:blip r:embed="rId3">
            <a:alphaModFix/>
          </a:blip>
          <a:srcRect/>
          <a:stretch/>
        </p:blipFill>
        <p:spPr>
          <a:xfrm>
            <a:off x="191294" y="2058250"/>
            <a:ext cx="457206" cy="457206"/>
          </a:xfrm>
          <a:prstGeom prst="rect">
            <a:avLst/>
          </a:prstGeom>
          <a:noFill/>
          <a:ln>
            <a:noFill/>
          </a:ln>
        </p:spPr>
      </p:pic>
      <p:pic>
        <p:nvPicPr>
          <p:cNvPr id="29" name="Google Shape;1332;p59" descr="A green circle with a white tick in it&#10;&#10;Description automatically generated">
            <a:extLst>
              <a:ext uri="{FF2B5EF4-FFF2-40B4-BE49-F238E27FC236}">
                <a16:creationId xmlns:a16="http://schemas.microsoft.com/office/drawing/2014/main" id="{ACE0590D-AB63-22D0-92EE-68DBE028BFE6}"/>
              </a:ext>
            </a:extLst>
          </p:cNvPr>
          <p:cNvPicPr preferRelativeResize="0"/>
          <p:nvPr/>
        </p:nvPicPr>
        <p:blipFill rotWithShape="1">
          <a:blip r:embed="rId3">
            <a:alphaModFix/>
          </a:blip>
          <a:srcRect/>
          <a:stretch/>
        </p:blipFill>
        <p:spPr>
          <a:xfrm>
            <a:off x="237455" y="1413259"/>
            <a:ext cx="457206" cy="457206"/>
          </a:xfrm>
          <a:prstGeom prst="rect">
            <a:avLst/>
          </a:prstGeom>
          <a:noFill/>
          <a:ln>
            <a:noFill/>
          </a:ln>
        </p:spPr>
      </p:pic>
      <p:pic>
        <p:nvPicPr>
          <p:cNvPr id="30" name="Google Shape;1332;p59" descr="A green circle with a white tick in it&#10;&#10;Description automatically generated">
            <a:extLst>
              <a:ext uri="{FF2B5EF4-FFF2-40B4-BE49-F238E27FC236}">
                <a16:creationId xmlns:a16="http://schemas.microsoft.com/office/drawing/2014/main" id="{67C8E69D-805C-2789-F250-13F150A8BA56}"/>
              </a:ext>
            </a:extLst>
          </p:cNvPr>
          <p:cNvPicPr preferRelativeResize="0"/>
          <p:nvPr/>
        </p:nvPicPr>
        <p:blipFill rotWithShape="1">
          <a:blip r:embed="rId3">
            <a:alphaModFix/>
          </a:blip>
          <a:srcRect/>
          <a:stretch/>
        </p:blipFill>
        <p:spPr>
          <a:xfrm>
            <a:off x="3331481" y="1334727"/>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solidFill>
                  <a:srgbClr val="FFC000"/>
                </a:solidFill>
                <a:latin typeface="Cooper Black" panose="0208090404030B020404" pitchFamily="18" charset="0"/>
              </a:rPr>
              <a:t>Data Actions in RAP</a:t>
            </a:r>
            <a:endParaRPr lang="en-IN" sz="3599" dirty="0">
              <a:solidFill>
                <a:srgbClr val="FFC000"/>
              </a:solidFill>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151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1000"/>
                                        <p:tgtEl>
                                          <p:spTgt spid="87">
                                            <p:txEl>
                                              <p:pRg st="0" end="0"/>
                                            </p:txEl>
                                          </p:spTgt>
                                        </p:tgtEl>
                                      </p:cBhvr>
                                    </p:animEffect>
                                    <p:anim calcmode="lin" valueType="num">
                                      <p:cBhvr>
                                        <p:cTn id="8" dur="1000" fill="hold"/>
                                        <p:tgtEl>
                                          <p:spTgt spid="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7">
                                            <p:txEl>
                                              <p:pRg st="2" end="2"/>
                                            </p:txEl>
                                          </p:spTgt>
                                        </p:tgtEl>
                                        <p:attrNameLst>
                                          <p:attrName>style.visibility</p:attrName>
                                        </p:attrNameLst>
                                      </p:cBhvr>
                                      <p:to>
                                        <p:strVal val="visible"/>
                                      </p:to>
                                    </p:set>
                                    <p:animEffect transition="in" filter="fade">
                                      <p:cBhvr>
                                        <p:cTn id="14" dur="1000"/>
                                        <p:tgtEl>
                                          <p:spTgt spid="87">
                                            <p:txEl>
                                              <p:pRg st="2" end="2"/>
                                            </p:txEl>
                                          </p:spTgt>
                                        </p:tgtEl>
                                      </p:cBhvr>
                                    </p:animEffect>
                                    <p:anim calcmode="lin" valueType="num">
                                      <p:cBhvr>
                                        <p:cTn id="15" dur="1000" fill="hold"/>
                                        <p:tgtEl>
                                          <p:spTgt spid="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animEffect transition="in" filter="fade">
                                      <p:cBhvr>
                                        <p:cTn id="19" dur="1000"/>
                                        <p:tgtEl>
                                          <p:spTgt spid="87">
                                            <p:txEl>
                                              <p:pRg st="3" end="3"/>
                                            </p:txEl>
                                          </p:spTgt>
                                        </p:tgtEl>
                                      </p:cBhvr>
                                    </p:animEffect>
                                    <p:anim calcmode="lin" valueType="num">
                                      <p:cBhvr>
                                        <p:cTn id="20" dur="1000" fill="hold"/>
                                        <p:tgtEl>
                                          <p:spTgt spid="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7">
                                            <p:txEl>
                                              <p:pRg st="4" end="4"/>
                                            </p:txEl>
                                          </p:spTgt>
                                        </p:tgtEl>
                                        <p:attrNameLst>
                                          <p:attrName>style.visibility</p:attrName>
                                        </p:attrNameLst>
                                      </p:cBhvr>
                                      <p:to>
                                        <p:strVal val="visible"/>
                                      </p:to>
                                    </p:set>
                                    <p:animEffect transition="in" filter="fade">
                                      <p:cBhvr>
                                        <p:cTn id="24" dur="1000"/>
                                        <p:tgtEl>
                                          <p:spTgt spid="87">
                                            <p:txEl>
                                              <p:pRg st="4" end="4"/>
                                            </p:txEl>
                                          </p:spTgt>
                                        </p:tgtEl>
                                      </p:cBhvr>
                                    </p:animEffect>
                                    <p:anim calcmode="lin" valueType="num">
                                      <p:cBhvr>
                                        <p:cTn id="25" dur="1000" fill="hold"/>
                                        <p:tgtEl>
                                          <p:spTgt spid="8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7">
                                            <p:txEl>
                                              <p:pRg st="6" end="6"/>
                                            </p:txEl>
                                          </p:spTgt>
                                        </p:tgtEl>
                                        <p:attrNameLst>
                                          <p:attrName>style.visibility</p:attrName>
                                        </p:attrNameLst>
                                      </p:cBhvr>
                                      <p:to>
                                        <p:strVal val="visible"/>
                                      </p:to>
                                    </p:set>
                                    <p:animEffect transition="in" filter="fade">
                                      <p:cBhvr>
                                        <p:cTn id="31" dur="1000"/>
                                        <p:tgtEl>
                                          <p:spTgt spid="87">
                                            <p:txEl>
                                              <p:pRg st="6" end="6"/>
                                            </p:txEl>
                                          </p:spTgt>
                                        </p:tgtEl>
                                      </p:cBhvr>
                                    </p:animEffect>
                                    <p:anim calcmode="lin" valueType="num">
                                      <p:cBhvr>
                                        <p:cTn id="32" dur="1000" fill="hold"/>
                                        <p:tgtEl>
                                          <p:spTgt spid="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7">
                                            <p:txEl>
                                              <p:pRg st="7" end="7"/>
                                            </p:txEl>
                                          </p:spTgt>
                                        </p:tgtEl>
                                        <p:attrNameLst>
                                          <p:attrName>style.visibility</p:attrName>
                                        </p:attrNameLst>
                                      </p:cBhvr>
                                      <p:to>
                                        <p:strVal val="visible"/>
                                      </p:to>
                                    </p:set>
                                    <p:animEffect transition="in" filter="fade">
                                      <p:cBhvr>
                                        <p:cTn id="36" dur="1000"/>
                                        <p:tgtEl>
                                          <p:spTgt spid="87">
                                            <p:txEl>
                                              <p:pRg st="7" end="7"/>
                                            </p:txEl>
                                          </p:spTgt>
                                        </p:tgtEl>
                                      </p:cBhvr>
                                    </p:animEffect>
                                    <p:anim calcmode="lin" valueType="num">
                                      <p:cBhvr>
                                        <p:cTn id="37" dur="1000" fill="hold"/>
                                        <p:tgtEl>
                                          <p:spTgt spid="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87">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7">
                                            <p:txEl>
                                              <p:pRg st="8" end="8"/>
                                            </p:txEl>
                                          </p:spTgt>
                                        </p:tgtEl>
                                        <p:attrNameLst>
                                          <p:attrName>style.visibility</p:attrName>
                                        </p:attrNameLst>
                                      </p:cBhvr>
                                      <p:to>
                                        <p:strVal val="visible"/>
                                      </p:to>
                                    </p:set>
                                    <p:animEffect transition="in" filter="fade">
                                      <p:cBhvr>
                                        <p:cTn id="41" dur="1000"/>
                                        <p:tgtEl>
                                          <p:spTgt spid="87">
                                            <p:txEl>
                                              <p:pRg st="8" end="8"/>
                                            </p:txEl>
                                          </p:spTgt>
                                        </p:tgtEl>
                                      </p:cBhvr>
                                    </p:animEffect>
                                    <p:anim calcmode="lin" valueType="num">
                                      <p:cBhvr>
                                        <p:cTn id="42" dur="1000" fill="hold"/>
                                        <p:tgtEl>
                                          <p:spTgt spid="8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8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3" name="Ink 22">
                <a:extLst>
                  <a:ext uri="{FF2B5EF4-FFF2-40B4-BE49-F238E27FC236}">
                    <a16:creationId xmlns:a16="http://schemas.microsoft.com/office/drawing/2014/main" id="{6BF29FE7-F41B-BE58-73CE-9C965623E060}"/>
                  </a:ext>
                </a:extLst>
              </p14:cNvPr>
              <p14:cNvContentPartPr/>
              <p14:nvPr/>
            </p14:nvContentPartPr>
            <p14:xfrm>
              <a:off x="5479132" y="95422"/>
              <a:ext cx="157680" cy="268560"/>
            </p14:xfrm>
          </p:contentPart>
        </mc:Choice>
        <mc:Fallback>
          <p:pic>
            <p:nvPicPr>
              <p:cNvPr id="23" name="Ink 22">
                <a:extLst>
                  <a:ext uri="{FF2B5EF4-FFF2-40B4-BE49-F238E27FC236}">
                    <a16:creationId xmlns:a16="http://schemas.microsoft.com/office/drawing/2014/main" id="{6BF29FE7-F41B-BE58-73CE-9C965623E060}"/>
                  </a:ext>
                </a:extLst>
              </p:cNvPr>
              <p:cNvPicPr/>
              <p:nvPr/>
            </p:nvPicPr>
            <p:blipFill>
              <a:blip r:embed="rId3"/>
              <a:stretch>
                <a:fillRect/>
              </a:stretch>
            </p:blipFill>
            <p:spPr>
              <a:xfrm>
                <a:off x="5461132" y="77782"/>
                <a:ext cx="19332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4" name="Ink 23">
                <a:extLst>
                  <a:ext uri="{FF2B5EF4-FFF2-40B4-BE49-F238E27FC236}">
                    <a16:creationId xmlns:a16="http://schemas.microsoft.com/office/drawing/2014/main" id="{9C5AAF87-487A-E5CF-9F4F-41C51EACA7AE}"/>
                  </a:ext>
                </a:extLst>
              </p14:cNvPr>
              <p14:cNvContentPartPr/>
              <p14:nvPr/>
            </p14:nvContentPartPr>
            <p14:xfrm>
              <a:off x="5652292" y="246622"/>
              <a:ext cx="60480" cy="85680"/>
            </p14:xfrm>
          </p:contentPart>
        </mc:Choice>
        <mc:Fallback>
          <p:pic>
            <p:nvPicPr>
              <p:cNvPr id="24" name="Ink 23">
                <a:extLst>
                  <a:ext uri="{FF2B5EF4-FFF2-40B4-BE49-F238E27FC236}">
                    <a16:creationId xmlns:a16="http://schemas.microsoft.com/office/drawing/2014/main" id="{9C5AAF87-487A-E5CF-9F4F-41C51EACA7AE}"/>
                  </a:ext>
                </a:extLst>
              </p:cNvPr>
              <p:cNvPicPr/>
              <p:nvPr/>
            </p:nvPicPr>
            <p:blipFill>
              <a:blip r:embed="rId5"/>
              <a:stretch>
                <a:fillRect/>
              </a:stretch>
            </p:blipFill>
            <p:spPr>
              <a:xfrm>
                <a:off x="5634292" y="228622"/>
                <a:ext cx="961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4CF5AF1C-AF24-76C1-2C36-93038DA213C0}"/>
                  </a:ext>
                </a:extLst>
              </p14:cNvPr>
              <p14:cNvContentPartPr/>
              <p14:nvPr/>
            </p14:nvContentPartPr>
            <p14:xfrm>
              <a:off x="5798452" y="265702"/>
              <a:ext cx="44640" cy="70560"/>
            </p14:xfrm>
          </p:contentPart>
        </mc:Choice>
        <mc:Fallback>
          <p:pic>
            <p:nvPicPr>
              <p:cNvPr id="25" name="Ink 24">
                <a:extLst>
                  <a:ext uri="{FF2B5EF4-FFF2-40B4-BE49-F238E27FC236}">
                    <a16:creationId xmlns:a16="http://schemas.microsoft.com/office/drawing/2014/main" id="{4CF5AF1C-AF24-76C1-2C36-93038DA213C0}"/>
                  </a:ext>
                </a:extLst>
              </p:cNvPr>
              <p:cNvPicPr/>
              <p:nvPr/>
            </p:nvPicPr>
            <p:blipFill>
              <a:blip r:embed="rId7"/>
              <a:stretch>
                <a:fillRect/>
              </a:stretch>
            </p:blipFill>
            <p:spPr>
              <a:xfrm>
                <a:off x="5780452" y="247702"/>
                <a:ext cx="802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5">
                <a:extLst>
                  <a:ext uri="{FF2B5EF4-FFF2-40B4-BE49-F238E27FC236}">
                    <a16:creationId xmlns:a16="http://schemas.microsoft.com/office/drawing/2014/main" id="{F78D2489-4BE6-5622-DE71-0B5754AD8ED6}"/>
                  </a:ext>
                </a:extLst>
              </p14:cNvPr>
              <p14:cNvContentPartPr/>
              <p14:nvPr/>
            </p14:nvContentPartPr>
            <p14:xfrm>
              <a:off x="5926972" y="168862"/>
              <a:ext cx="120240" cy="155160"/>
            </p14:xfrm>
          </p:contentPart>
        </mc:Choice>
        <mc:Fallback>
          <p:pic>
            <p:nvPicPr>
              <p:cNvPr id="26" name="Ink 25">
                <a:extLst>
                  <a:ext uri="{FF2B5EF4-FFF2-40B4-BE49-F238E27FC236}">
                    <a16:creationId xmlns:a16="http://schemas.microsoft.com/office/drawing/2014/main" id="{F78D2489-4BE6-5622-DE71-0B5754AD8ED6}"/>
                  </a:ext>
                </a:extLst>
              </p:cNvPr>
              <p:cNvPicPr/>
              <p:nvPr/>
            </p:nvPicPr>
            <p:blipFill>
              <a:blip r:embed="rId9"/>
              <a:stretch>
                <a:fillRect/>
              </a:stretch>
            </p:blipFill>
            <p:spPr>
              <a:xfrm>
                <a:off x="5909332" y="151222"/>
                <a:ext cx="1558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2DC3D7B9-7FA8-B686-35F2-D11FB3B14359}"/>
                  </a:ext>
                </a:extLst>
              </p14:cNvPr>
              <p14:cNvContentPartPr/>
              <p14:nvPr/>
            </p14:nvContentPartPr>
            <p14:xfrm>
              <a:off x="6090772" y="165262"/>
              <a:ext cx="19800" cy="200520"/>
            </p14:xfrm>
          </p:contentPart>
        </mc:Choice>
        <mc:Fallback>
          <p:pic>
            <p:nvPicPr>
              <p:cNvPr id="27" name="Ink 26">
                <a:extLst>
                  <a:ext uri="{FF2B5EF4-FFF2-40B4-BE49-F238E27FC236}">
                    <a16:creationId xmlns:a16="http://schemas.microsoft.com/office/drawing/2014/main" id="{2DC3D7B9-7FA8-B686-35F2-D11FB3B14359}"/>
                  </a:ext>
                </a:extLst>
              </p:cNvPr>
              <p:cNvPicPr/>
              <p:nvPr/>
            </p:nvPicPr>
            <p:blipFill>
              <a:blip r:embed="rId11"/>
              <a:stretch>
                <a:fillRect/>
              </a:stretch>
            </p:blipFill>
            <p:spPr>
              <a:xfrm>
                <a:off x="6072772" y="147622"/>
                <a:ext cx="554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D3607907-E0FC-FC91-51AB-5A3F8A49AC86}"/>
                  </a:ext>
                </a:extLst>
              </p14:cNvPr>
              <p14:cNvContentPartPr/>
              <p14:nvPr/>
            </p14:nvContentPartPr>
            <p14:xfrm>
              <a:off x="6171412" y="231142"/>
              <a:ext cx="191880" cy="171000"/>
            </p14:xfrm>
          </p:contentPart>
        </mc:Choice>
        <mc:Fallback>
          <p:pic>
            <p:nvPicPr>
              <p:cNvPr id="28" name="Ink 27">
                <a:extLst>
                  <a:ext uri="{FF2B5EF4-FFF2-40B4-BE49-F238E27FC236}">
                    <a16:creationId xmlns:a16="http://schemas.microsoft.com/office/drawing/2014/main" id="{D3607907-E0FC-FC91-51AB-5A3F8A49AC86}"/>
                  </a:ext>
                </a:extLst>
              </p:cNvPr>
              <p:cNvPicPr/>
              <p:nvPr/>
            </p:nvPicPr>
            <p:blipFill>
              <a:blip r:embed="rId13"/>
              <a:stretch>
                <a:fillRect/>
              </a:stretch>
            </p:blipFill>
            <p:spPr>
              <a:xfrm>
                <a:off x="6153772" y="213502"/>
                <a:ext cx="2275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9" name="Ink 28">
                <a:extLst>
                  <a:ext uri="{FF2B5EF4-FFF2-40B4-BE49-F238E27FC236}">
                    <a16:creationId xmlns:a16="http://schemas.microsoft.com/office/drawing/2014/main" id="{960B6166-6A88-0349-8E11-7F650E07680A}"/>
                  </a:ext>
                </a:extLst>
              </p14:cNvPr>
              <p14:cNvContentPartPr/>
              <p14:nvPr/>
            </p14:nvContentPartPr>
            <p14:xfrm>
              <a:off x="6498292" y="189022"/>
              <a:ext cx="97200" cy="123840"/>
            </p14:xfrm>
          </p:contentPart>
        </mc:Choice>
        <mc:Fallback>
          <p:pic>
            <p:nvPicPr>
              <p:cNvPr id="29" name="Ink 28">
                <a:extLst>
                  <a:ext uri="{FF2B5EF4-FFF2-40B4-BE49-F238E27FC236}">
                    <a16:creationId xmlns:a16="http://schemas.microsoft.com/office/drawing/2014/main" id="{960B6166-6A88-0349-8E11-7F650E07680A}"/>
                  </a:ext>
                </a:extLst>
              </p:cNvPr>
              <p:cNvPicPr/>
              <p:nvPr/>
            </p:nvPicPr>
            <p:blipFill>
              <a:blip r:embed="rId15"/>
              <a:stretch>
                <a:fillRect/>
              </a:stretch>
            </p:blipFill>
            <p:spPr>
              <a:xfrm>
                <a:off x="6480652" y="171382"/>
                <a:ext cx="1328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9" name="Ink 38">
                <a:extLst>
                  <a:ext uri="{FF2B5EF4-FFF2-40B4-BE49-F238E27FC236}">
                    <a16:creationId xmlns:a16="http://schemas.microsoft.com/office/drawing/2014/main" id="{385BEBD2-FC7E-50B3-1BC0-CBDC0075DCEA}"/>
                  </a:ext>
                </a:extLst>
              </p14:cNvPr>
              <p14:cNvContentPartPr/>
              <p14:nvPr/>
            </p14:nvContentPartPr>
            <p14:xfrm>
              <a:off x="5988172" y="566302"/>
              <a:ext cx="1944360" cy="479880"/>
            </p14:xfrm>
          </p:contentPart>
        </mc:Choice>
        <mc:Fallback>
          <p:pic>
            <p:nvPicPr>
              <p:cNvPr id="39" name="Ink 38">
                <a:extLst>
                  <a:ext uri="{FF2B5EF4-FFF2-40B4-BE49-F238E27FC236}">
                    <a16:creationId xmlns:a16="http://schemas.microsoft.com/office/drawing/2014/main" id="{385BEBD2-FC7E-50B3-1BC0-CBDC0075DCEA}"/>
                  </a:ext>
                </a:extLst>
              </p:cNvPr>
              <p:cNvPicPr/>
              <p:nvPr/>
            </p:nvPicPr>
            <p:blipFill>
              <a:blip r:embed="rId17"/>
              <a:stretch>
                <a:fillRect/>
              </a:stretch>
            </p:blipFill>
            <p:spPr>
              <a:xfrm>
                <a:off x="5970172" y="548302"/>
                <a:ext cx="1980000" cy="515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0" name="Ink 39">
                <a:extLst>
                  <a:ext uri="{FF2B5EF4-FFF2-40B4-BE49-F238E27FC236}">
                    <a16:creationId xmlns:a16="http://schemas.microsoft.com/office/drawing/2014/main" id="{157D64B7-6447-44DE-10EF-4E7C31EBC621}"/>
                  </a:ext>
                </a:extLst>
              </p14:cNvPr>
              <p14:cNvContentPartPr/>
              <p14:nvPr/>
            </p14:nvContentPartPr>
            <p14:xfrm>
              <a:off x="7806532" y="917302"/>
              <a:ext cx="142920" cy="196200"/>
            </p14:xfrm>
          </p:contentPart>
        </mc:Choice>
        <mc:Fallback>
          <p:pic>
            <p:nvPicPr>
              <p:cNvPr id="40" name="Ink 39">
                <a:extLst>
                  <a:ext uri="{FF2B5EF4-FFF2-40B4-BE49-F238E27FC236}">
                    <a16:creationId xmlns:a16="http://schemas.microsoft.com/office/drawing/2014/main" id="{157D64B7-6447-44DE-10EF-4E7C31EBC621}"/>
                  </a:ext>
                </a:extLst>
              </p:cNvPr>
              <p:cNvPicPr/>
              <p:nvPr/>
            </p:nvPicPr>
            <p:blipFill>
              <a:blip r:embed="rId19"/>
              <a:stretch>
                <a:fillRect/>
              </a:stretch>
            </p:blipFill>
            <p:spPr>
              <a:xfrm>
                <a:off x="7788532" y="899662"/>
                <a:ext cx="1785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2" name="Ink 41">
                <a:extLst>
                  <a:ext uri="{FF2B5EF4-FFF2-40B4-BE49-F238E27FC236}">
                    <a16:creationId xmlns:a16="http://schemas.microsoft.com/office/drawing/2014/main" id="{F94FF8BC-B762-D663-DFDE-23A64F6FA20C}"/>
                  </a:ext>
                </a:extLst>
              </p14:cNvPr>
              <p14:cNvContentPartPr/>
              <p14:nvPr/>
            </p14:nvContentPartPr>
            <p14:xfrm>
              <a:off x="8219092" y="565942"/>
              <a:ext cx="555840" cy="227880"/>
            </p14:xfrm>
          </p:contentPart>
        </mc:Choice>
        <mc:Fallback>
          <p:pic>
            <p:nvPicPr>
              <p:cNvPr id="42" name="Ink 41">
                <a:extLst>
                  <a:ext uri="{FF2B5EF4-FFF2-40B4-BE49-F238E27FC236}">
                    <a16:creationId xmlns:a16="http://schemas.microsoft.com/office/drawing/2014/main" id="{F94FF8BC-B762-D663-DFDE-23A64F6FA20C}"/>
                  </a:ext>
                </a:extLst>
              </p:cNvPr>
              <p:cNvPicPr/>
              <p:nvPr/>
            </p:nvPicPr>
            <p:blipFill>
              <a:blip r:embed="rId21"/>
              <a:stretch>
                <a:fillRect/>
              </a:stretch>
            </p:blipFill>
            <p:spPr>
              <a:xfrm>
                <a:off x="8201092" y="547942"/>
                <a:ext cx="59148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3" name="Ink 42">
                <a:extLst>
                  <a:ext uri="{FF2B5EF4-FFF2-40B4-BE49-F238E27FC236}">
                    <a16:creationId xmlns:a16="http://schemas.microsoft.com/office/drawing/2014/main" id="{73EA4EC9-96B1-1669-5425-1F77B2B3BE5F}"/>
                  </a:ext>
                </a:extLst>
              </p14:cNvPr>
              <p14:cNvContentPartPr/>
              <p14:nvPr/>
            </p14:nvContentPartPr>
            <p14:xfrm>
              <a:off x="8801572" y="586462"/>
              <a:ext cx="155160" cy="155520"/>
            </p14:xfrm>
          </p:contentPart>
        </mc:Choice>
        <mc:Fallback>
          <p:pic>
            <p:nvPicPr>
              <p:cNvPr id="43" name="Ink 42">
                <a:extLst>
                  <a:ext uri="{FF2B5EF4-FFF2-40B4-BE49-F238E27FC236}">
                    <a16:creationId xmlns:a16="http://schemas.microsoft.com/office/drawing/2014/main" id="{73EA4EC9-96B1-1669-5425-1F77B2B3BE5F}"/>
                  </a:ext>
                </a:extLst>
              </p:cNvPr>
              <p:cNvPicPr/>
              <p:nvPr/>
            </p:nvPicPr>
            <p:blipFill>
              <a:blip r:embed="rId23"/>
              <a:stretch>
                <a:fillRect/>
              </a:stretch>
            </p:blipFill>
            <p:spPr>
              <a:xfrm>
                <a:off x="8783572" y="568822"/>
                <a:ext cx="1908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4" name="Ink 43">
                <a:extLst>
                  <a:ext uri="{FF2B5EF4-FFF2-40B4-BE49-F238E27FC236}">
                    <a16:creationId xmlns:a16="http://schemas.microsoft.com/office/drawing/2014/main" id="{DDACD659-4EA3-E83E-DE1D-B1A64DBF6C9A}"/>
                  </a:ext>
                </a:extLst>
              </p14:cNvPr>
              <p14:cNvContentPartPr/>
              <p14:nvPr/>
            </p14:nvContentPartPr>
            <p14:xfrm>
              <a:off x="9016492" y="614542"/>
              <a:ext cx="139320" cy="108000"/>
            </p14:xfrm>
          </p:contentPart>
        </mc:Choice>
        <mc:Fallback>
          <p:pic>
            <p:nvPicPr>
              <p:cNvPr id="44" name="Ink 43">
                <a:extLst>
                  <a:ext uri="{FF2B5EF4-FFF2-40B4-BE49-F238E27FC236}">
                    <a16:creationId xmlns:a16="http://schemas.microsoft.com/office/drawing/2014/main" id="{DDACD659-4EA3-E83E-DE1D-B1A64DBF6C9A}"/>
                  </a:ext>
                </a:extLst>
              </p:cNvPr>
              <p:cNvPicPr/>
              <p:nvPr/>
            </p:nvPicPr>
            <p:blipFill>
              <a:blip r:embed="rId25"/>
              <a:stretch>
                <a:fillRect/>
              </a:stretch>
            </p:blipFill>
            <p:spPr>
              <a:xfrm>
                <a:off x="8998492" y="596902"/>
                <a:ext cx="1749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5" name="Ink 44">
                <a:extLst>
                  <a:ext uri="{FF2B5EF4-FFF2-40B4-BE49-F238E27FC236}">
                    <a16:creationId xmlns:a16="http://schemas.microsoft.com/office/drawing/2014/main" id="{CC7DEA44-E7E4-90DB-80AD-9FC5681E41E7}"/>
                  </a:ext>
                </a:extLst>
              </p14:cNvPr>
              <p14:cNvContentPartPr/>
              <p14:nvPr/>
            </p14:nvContentPartPr>
            <p14:xfrm>
              <a:off x="9194332" y="640462"/>
              <a:ext cx="122760" cy="88560"/>
            </p14:xfrm>
          </p:contentPart>
        </mc:Choice>
        <mc:Fallback>
          <p:pic>
            <p:nvPicPr>
              <p:cNvPr id="45" name="Ink 44">
                <a:extLst>
                  <a:ext uri="{FF2B5EF4-FFF2-40B4-BE49-F238E27FC236}">
                    <a16:creationId xmlns:a16="http://schemas.microsoft.com/office/drawing/2014/main" id="{CC7DEA44-E7E4-90DB-80AD-9FC5681E41E7}"/>
                  </a:ext>
                </a:extLst>
              </p:cNvPr>
              <p:cNvPicPr/>
              <p:nvPr/>
            </p:nvPicPr>
            <p:blipFill>
              <a:blip r:embed="rId27"/>
              <a:stretch>
                <a:fillRect/>
              </a:stretch>
            </p:blipFill>
            <p:spPr>
              <a:xfrm>
                <a:off x="9176332" y="622462"/>
                <a:ext cx="1584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6" name="Ink 45">
                <a:extLst>
                  <a:ext uri="{FF2B5EF4-FFF2-40B4-BE49-F238E27FC236}">
                    <a16:creationId xmlns:a16="http://schemas.microsoft.com/office/drawing/2014/main" id="{1D855B90-5839-5DE5-FFFD-D7F0D608F5AE}"/>
                  </a:ext>
                </a:extLst>
              </p14:cNvPr>
              <p14:cNvContentPartPr/>
              <p14:nvPr/>
            </p14:nvContentPartPr>
            <p14:xfrm>
              <a:off x="9349132" y="642622"/>
              <a:ext cx="89640" cy="176400"/>
            </p14:xfrm>
          </p:contentPart>
        </mc:Choice>
        <mc:Fallback>
          <p:pic>
            <p:nvPicPr>
              <p:cNvPr id="46" name="Ink 45">
                <a:extLst>
                  <a:ext uri="{FF2B5EF4-FFF2-40B4-BE49-F238E27FC236}">
                    <a16:creationId xmlns:a16="http://schemas.microsoft.com/office/drawing/2014/main" id="{1D855B90-5839-5DE5-FFFD-D7F0D608F5AE}"/>
                  </a:ext>
                </a:extLst>
              </p:cNvPr>
              <p:cNvPicPr/>
              <p:nvPr/>
            </p:nvPicPr>
            <p:blipFill>
              <a:blip r:embed="rId29"/>
              <a:stretch>
                <a:fillRect/>
              </a:stretch>
            </p:blipFill>
            <p:spPr>
              <a:xfrm>
                <a:off x="9331492" y="624622"/>
                <a:ext cx="1252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7" name="Ink 46">
                <a:extLst>
                  <a:ext uri="{FF2B5EF4-FFF2-40B4-BE49-F238E27FC236}">
                    <a16:creationId xmlns:a16="http://schemas.microsoft.com/office/drawing/2014/main" id="{F90842D8-C543-B3D3-9B20-00A74C410474}"/>
                  </a:ext>
                </a:extLst>
              </p14:cNvPr>
              <p14:cNvContentPartPr/>
              <p14:nvPr/>
            </p14:nvContentPartPr>
            <p14:xfrm>
              <a:off x="9452452" y="642262"/>
              <a:ext cx="73440" cy="155160"/>
            </p14:xfrm>
          </p:contentPart>
        </mc:Choice>
        <mc:Fallback>
          <p:pic>
            <p:nvPicPr>
              <p:cNvPr id="47" name="Ink 46">
                <a:extLst>
                  <a:ext uri="{FF2B5EF4-FFF2-40B4-BE49-F238E27FC236}">
                    <a16:creationId xmlns:a16="http://schemas.microsoft.com/office/drawing/2014/main" id="{F90842D8-C543-B3D3-9B20-00A74C410474}"/>
                  </a:ext>
                </a:extLst>
              </p:cNvPr>
              <p:cNvPicPr/>
              <p:nvPr/>
            </p:nvPicPr>
            <p:blipFill>
              <a:blip r:embed="rId31"/>
              <a:stretch>
                <a:fillRect/>
              </a:stretch>
            </p:blipFill>
            <p:spPr>
              <a:xfrm>
                <a:off x="9434452" y="624622"/>
                <a:ext cx="1090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8" name="Ink 47">
                <a:extLst>
                  <a:ext uri="{FF2B5EF4-FFF2-40B4-BE49-F238E27FC236}">
                    <a16:creationId xmlns:a16="http://schemas.microsoft.com/office/drawing/2014/main" id="{0E2B979E-DA27-FE16-5912-C962EC01B890}"/>
                  </a:ext>
                </a:extLst>
              </p14:cNvPr>
              <p14:cNvContentPartPr/>
              <p14:nvPr/>
            </p14:nvContentPartPr>
            <p14:xfrm>
              <a:off x="9572692" y="592222"/>
              <a:ext cx="49320" cy="159840"/>
            </p14:xfrm>
          </p:contentPart>
        </mc:Choice>
        <mc:Fallback>
          <p:pic>
            <p:nvPicPr>
              <p:cNvPr id="48" name="Ink 47">
                <a:extLst>
                  <a:ext uri="{FF2B5EF4-FFF2-40B4-BE49-F238E27FC236}">
                    <a16:creationId xmlns:a16="http://schemas.microsoft.com/office/drawing/2014/main" id="{0E2B979E-DA27-FE16-5912-C962EC01B890}"/>
                  </a:ext>
                </a:extLst>
              </p:cNvPr>
              <p:cNvPicPr/>
              <p:nvPr/>
            </p:nvPicPr>
            <p:blipFill>
              <a:blip r:embed="rId33"/>
              <a:stretch>
                <a:fillRect/>
              </a:stretch>
            </p:blipFill>
            <p:spPr>
              <a:xfrm>
                <a:off x="9555052" y="574222"/>
                <a:ext cx="849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0" name="Ink 49">
                <a:extLst>
                  <a:ext uri="{FF2B5EF4-FFF2-40B4-BE49-F238E27FC236}">
                    <a16:creationId xmlns:a16="http://schemas.microsoft.com/office/drawing/2014/main" id="{17578B56-863A-53B1-F25A-E300F07A6855}"/>
                  </a:ext>
                </a:extLst>
              </p14:cNvPr>
              <p14:cNvContentPartPr/>
              <p14:nvPr/>
            </p14:nvContentPartPr>
            <p14:xfrm>
              <a:off x="8167252" y="972742"/>
              <a:ext cx="110160" cy="137160"/>
            </p14:xfrm>
          </p:contentPart>
        </mc:Choice>
        <mc:Fallback>
          <p:pic>
            <p:nvPicPr>
              <p:cNvPr id="50" name="Ink 49">
                <a:extLst>
                  <a:ext uri="{FF2B5EF4-FFF2-40B4-BE49-F238E27FC236}">
                    <a16:creationId xmlns:a16="http://schemas.microsoft.com/office/drawing/2014/main" id="{17578B56-863A-53B1-F25A-E300F07A6855}"/>
                  </a:ext>
                </a:extLst>
              </p:cNvPr>
              <p:cNvPicPr/>
              <p:nvPr/>
            </p:nvPicPr>
            <p:blipFill>
              <a:blip r:embed="rId35"/>
              <a:stretch>
                <a:fillRect/>
              </a:stretch>
            </p:blipFill>
            <p:spPr>
              <a:xfrm>
                <a:off x="8149612" y="955102"/>
                <a:ext cx="1458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1" name="Ink 50">
                <a:extLst>
                  <a:ext uri="{FF2B5EF4-FFF2-40B4-BE49-F238E27FC236}">
                    <a16:creationId xmlns:a16="http://schemas.microsoft.com/office/drawing/2014/main" id="{BB4CB3E8-E8EE-60B5-E921-D6907D0F4F6D}"/>
                  </a:ext>
                </a:extLst>
              </p14:cNvPr>
              <p14:cNvContentPartPr/>
              <p14:nvPr/>
            </p14:nvContentPartPr>
            <p14:xfrm>
              <a:off x="8350852" y="980302"/>
              <a:ext cx="109080" cy="117000"/>
            </p14:xfrm>
          </p:contentPart>
        </mc:Choice>
        <mc:Fallback>
          <p:pic>
            <p:nvPicPr>
              <p:cNvPr id="51" name="Ink 50">
                <a:extLst>
                  <a:ext uri="{FF2B5EF4-FFF2-40B4-BE49-F238E27FC236}">
                    <a16:creationId xmlns:a16="http://schemas.microsoft.com/office/drawing/2014/main" id="{BB4CB3E8-E8EE-60B5-E921-D6907D0F4F6D}"/>
                  </a:ext>
                </a:extLst>
              </p:cNvPr>
              <p:cNvPicPr/>
              <p:nvPr/>
            </p:nvPicPr>
            <p:blipFill>
              <a:blip r:embed="rId37"/>
              <a:stretch>
                <a:fillRect/>
              </a:stretch>
            </p:blipFill>
            <p:spPr>
              <a:xfrm>
                <a:off x="8333212" y="962662"/>
                <a:ext cx="1447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2" name="Ink 51">
                <a:extLst>
                  <a:ext uri="{FF2B5EF4-FFF2-40B4-BE49-F238E27FC236}">
                    <a16:creationId xmlns:a16="http://schemas.microsoft.com/office/drawing/2014/main" id="{9BDCC71E-3667-4FFE-B40A-30F4402A1F37}"/>
                  </a:ext>
                </a:extLst>
              </p14:cNvPr>
              <p14:cNvContentPartPr/>
              <p14:nvPr/>
            </p14:nvContentPartPr>
            <p14:xfrm>
              <a:off x="8539132" y="965902"/>
              <a:ext cx="36000" cy="126360"/>
            </p14:xfrm>
          </p:contentPart>
        </mc:Choice>
        <mc:Fallback>
          <p:pic>
            <p:nvPicPr>
              <p:cNvPr id="52" name="Ink 51">
                <a:extLst>
                  <a:ext uri="{FF2B5EF4-FFF2-40B4-BE49-F238E27FC236}">
                    <a16:creationId xmlns:a16="http://schemas.microsoft.com/office/drawing/2014/main" id="{9BDCC71E-3667-4FFE-B40A-30F4402A1F37}"/>
                  </a:ext>
                </a:extLst>
              </p:cNvPr>
              <p:cNvPicPr/>
              <p:nvPr/>
            </p:nvPicPr>
            <p:blipFill>
              <a:blip r:embed="rId39"/>
              <a:stretch>
                <a:fillRect/>
              </a:stretch>
            </p:blipFill>
            <p:spPr>
              <a:xfrm>
                <a:off x="8521492" y="948262"/>
                <a:ext cx="716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3" name="Ink 52">
                <a:extLst>
                  <a:ext uri="{FF2B5EF4-FFF2-40B4-BE49-F238E27FC236}">
                    <a16:creationId xmlns:a16="http://schemas.microsoft.com/office/drawing/2014/main" id="{AED3C9A2-B603-9783-7B01-5F151E2E3D65}"/>
                  </a:ext>
                </a:extLst>
              </p14:cNvPr>
              <p14:cNvContentPartPr/>
              <p14:nvPr/>
            </p14:nvContentPartPr>
            <p14:xfrm>
              <a:off x="8177332" y="1222942"/>
              <a:ext cx="128520" cy="127080"/>
            </p14:xfrm>
          </p:contentPart>
        </mc:Choice>
        <mc:Fallback>
          <p:pic>
            <p:nvPicPr>
              <p:cNvPr id="53" name="Ink 52">
                <a:extLst>
                  <a:ext uri="{FF2B5EF4-FFF2-40B4-BE49-F238E27FC236}">
                    <a16:creationId xmlns:a16="http://schemas.microsoft.com/office/drawing/2014/main" id="{AED3C9A2-B603-9783-7B01-5F151E2E3D65}"/>
                  </a:ext>
                </a:extLst>
              </p:cNvPr>
              <p:cNvPicPr/>
              <p:nvPr/>
            </p:nvPicPr>
            <p:blipFill>
              <a:blip r:embed="rId41"/>
              <a:stretch>
                <a:fillRect/>
              </a:stretch>
            </p:blipFill>
            <p:spPr>
              <a:xfrm>
                <a:off x="8159332" y="1205302"/>
                <a:ext cx="1641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4" name="Ink 53">
                <a:extLst>
                  <a:ext uri="{FF2B5EF4-FFF2-40B4-BE49-F238E27FC236}">
                    <a16:creationId xmlns:a16="http://schemas.microsoft.com/office/drawing/2014/main" id="{3EBE4E54-8C44-A36B-21DD-3B1A0BDEBBA4}"/>
                  </a:ext>
                </a:extLst>
              </p14:cNvPr>
              <p14:cNvContentPartPr/>
              <p14:nvPr/>
            </p14:nvContentPartPr>
            <p14:xfrm>
              <a:off x="8360932" y="1240582"/>
              <a:ext cx="92160" cy="113400"/>
            </p14:xfrm>
          </p:contentPart>
        </mc:Choice>
        <mc:Fallback>
          <p:pic>
            <p:nvPicPr>
              <p:cNvPr id="54" name="Ink 53">
                <a:extLst>
                  <a:ext uri="{FF2B5EF4-FFF2-40B4-BE49-F238E27FC236}">
                    <a16:creationId xmlns:a16="http://schemas.microsoft.com/office/drawing/2014/main" id="{3EBE4E54-8C44-A36B-21DD-3B1A0BDEBBA4}"/>
                  </a:ext>
                </a:extLst>
              </p:cNvPr>
              <p:cNvPicPr/>
              <p:nvPr/>
            </p:nvPicPr>
            <p:blipFill>
              <a:blip r:embed="rId43"/>
              <a:stretch>
                <a:fillRect/>
              </a:stretch>
            </p:blipFill>
            <p:spPr>
              <a:xfrm>
                <a:off x="8342932" y="1222582"/>
                <a:ext cx="1278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5" name="Ink 54">
                <a:extLst>
                  <a:ext uri="{FF2B5EF4-FFF2-40B4-BE49-F238E27FC236}">
                    <a16:creationId xmlns:a16="http://schemas.microsoft.com/office/drawing/2014/main" id="{B5F127AE-7330-DAA4-1958-82A44BB5F9DA}"/>
                  </a:ext>
                </a:extLst>
              </p14:cNvPr>
              <p14:cNvContentPartPr/>
              <p14:nvPr/>
            </p14:nvContentPartPr>
            <p14:xfrm>
              <a:off x="8470372" y="1237702"/>
              <a:ext cx="199080" cy="137520"/>
            </p14:xfrm>
          </p:contentPart>
        </mc:Choice>
        <mc:Fallback>
          <p:pic>
            <p:nvPicPr>
              <p:cNvPr id="55" name="Ink 54">
                <a:extLst>
                  <a:ext uri="{FF2B5EF4-FFF2-40B4-BE49-F238E27FC236}">
                    <a16:creationId xmlns:a16="http://schemas.microsoft.com/office/drawing/2014/main" id="{B5F127AE-7330-DAA4-1958-82A44BB5F9DA}"/>
                  </a:ext>
                </a:extLst>
              </p:cNvPr>
              <p:cNvPicPr/>
              <p:nvPr/>
            </p:nvPicPr>
            <p:blipFill>
              <a:blip r:embed="rId45"/>
              <a:stretch>
                <a:fillRect/>
              </a:stretch>
            </p:blipFill>
            <p:spPr>
              <a:xfrm>
                <a:off x="8452732" y="1220062"/>
                <a:ext cx="2347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6" name="Ink 55">
                <a:extLst>
                  <a:ext uri="{FF2B5EF4-FFF2-40B4-BE49-F238E27FC236}">
                    <a16:creationId xmlns:a16="http://schemas.microsoft.com/office/drawing/2014/main" id="{A34DE60E-6D2A-45CE-0EA0-FB3DD974D0BF}"/>
                  </a:ext>
                </a:extLst>
              </p14:cNvPr>
              <p14:cNvContentPartPr/>
              <p14:nvPr/>
            </p14:nvContentPartPr>
            <p14:xfrm>
              <a:off x="6159172" y="891742"/>
              <a:ext cx="1705680" cy="834120"/>
            </p14:xfrm>
          </p:contentPart>
        </mc:Choice>
        <mc:Fallback>
          <p:pic>
            <p:nvPicPr>
              <p:cNvPr id="56" name="Ink 55">
                <a:extLst>
                  <a:ext uri="{FF2B5EF4-FFF2-40B4-BE49-F238E27FC236}">
                    <a16:creationId xmlns:a16="http://schemas.microsoft.com/office/drawing/2014/main" id="{A34DE60E-6D2A-45CE-0EA0-FB3DD974D0BF}"/>
                  </a:ext>
                </a:extLst>
              </p:cNvPr>
              <p:cNvPicPr/>
              <p:nvPr/>
            </p:nvPicPr>
            <p:blipFill>
              <a:blip r:embed="rId47"/>
              <a:stretch>
                <a:fillRect/>
              </a:stretch>
            </p:blipFill>
            <p:spPr>
              <a:xfrm>
                <a:off x="6141532" y="873742"/>
                <a:ext cx="1741320" cy="869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7" name="Ink 56">
                <a:extLst>
                  <a:ext uri="{FF2B5EF4-FFF2-40B4-BE49-F238E27FC236}">
                    <a16:creationId xmlns:a16="http://schemas.microsoft.com/office/drawing/2014/main" id="{68ECAE2E-5484-E85D-BBDE-1B85FB23E40F}"/>
                  </a:ext>
                </a:extLst>
              </p14:cNvPr>
              <p14:cNvContentPartPr/>
              <p14:nvPr/>
            </p14:nvContentPartPr>
            <p14:xfrm>
              <a:off x="7784932" y="1613182"/>
              <a:ext cx="63720" cy="141120"/>
            </p14:xfrm>
          </p:contentPart>
        </mc:Choice>
        <mc:Fallback>
          <p:pic>
            <p:nvPicPr>
              <p:cNvPr id="57" name="Ink 56">
                <a:extLst>
                  <a:ext uri="{FF2B5EF4-FFF2-40B4-BE49-F238E27FC236}">
                    <a16:creationId xmlns:a16="http://schemas.microsoft.com/office/drawing/2014/main" id="{68ECAE2E-5484-E85D-BBDE-1B85FB23E40F}"/>
                  </a:ext>
                </a:extLst>
              </p:cNvPr>
              <p:cNvPicPr/>
              <p:nvPr/>
            </p:nvPicPr>
            <p:blipFill>
              <a:blip r:embed="rId49"/>
              <a:stretch>
                <a:fillRect/>
              </a:stretch>
            </p:blipFill>
            <p:spPr>
              <a:xfrm>
                <a:off x="7766932" y="1595182"/>
                <a:ext cx="993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8" name="Ink 57">
                <a:extLst>
                  <a:ext uri="{FF2B5EF4-FFF2-40B4-BE49-F238E27FC236}">
                    <a16:creationId xmlns:a16="http://schemas.microsoft.com/office/drawing/2014/main" id="{0165293D-5ED6-93CF-3DDB-4C7B8C754776}"/>
                  </a:ext>
                </a:extLst>
              </p14:cNvPr>
              <p14:cNvContentPartPr/>
              <p14:nvPr/>
            </p14:nvContentPartPr>
            <p14:xfrm>
              <a:off x="8120812" y="1634422"/>
              <a:ext cx="115200" cy="149760"/>
            </p14:xfrm>
          </p:contentPart>
        </mc:Choice>
        <mc:Fallback>
          <p:pic>
            <p:nvPicPr>
              <p:cNvPr id="58" name="Ink 57">
                <a:extLst>
                  <a:ext uri="{FF2B5EF4-FFF2-40B4-BE49-F238E27FC236}">
                    <a16:creationId xmlns:a16="http://schemas.microsoft.com/office/drawing/2014/main" id="{0165293D-5ED6-93CF-3DDB-4C7B8C754776}"/>
                  </a:ext>
                </a:extLst>
              </p:cNvPr>
              <p:cNvPicPr/>
              <p:nvPr/>
            </p:nvPicPr>
            <p:blipFill>
              <a:blip r:embed="rId51"/>
              <a:stretch>
                <a:fillRect/>
              </a:stretch>
            </p:blipFill>
            <p:spPr>
              <a:xfrm>
                <a:off x="8103172" y="1616782"/>
                <a:ext cx="1508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9" name="Ink 58">
                <a:extLst>
                  <a:ext uri="{FF2B5EF4-FFF2-40B4-BE49-F238E27FC236}">
                    <a16:creationId xmlns:a16="http://schemas.microsoft.com/office/drawing/2014/main" id="{FD8E36B5-5489-9A63-9242-5FCFFC721171}"/>
                  </a:ext>
                </a:extLst>
              </p14:cNvPr>
              <p14:cNvContentPartPr/>
              <p14:nvPr/>
            </p14:nvContentPartPr>
            <p14:xfrm>
              <a:off x="8294692" y="1659262"/>
              <a:ext cx="118080" cy="113400"/>
            </p14:xfrm>
          </p:contentPart>
        </mc:Choice>
        <mc:Fallback>
          <p:pic>
            <p:nvPicPr>
              <p:cNvPr id="59" name="Ink 58">
                <a:extLst>
                  <a:ext uri="{FF2B5EF4-FFF2-40B4-BE49-F238E27FC236}">
                    <a16:creationId xmlns:a16="http://schemas.microsoft.com/office/drawing/2014/main" id="{FD8E36B5-5489-9A63-9242-5FCFFC721171}"/>
                  </a:ext>
                </a:extLst>
              </p:cNvPr>
              <p:cNvPicPr/>
              <p:nvPr/>
            </p:nvPicPr>
            <p:blipFill>
              <a:blip r:embed="rId53"/>
              <a:stretch>
                <a:fillRect/>
              </a:stretch>
            </p:blipFill>
            <p:spPr>
              <a:xfrm>
                <a:off x="8276692" y="1641262"/>
                <a:ext cx="1537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0" name="Ink 59">
                <a:extLst>
                  <a:ext uri="{FF2B5EF4-FFF2-40B4-BE49-F238E27FC236}">
                    <a16:creationId xmlns:a16="http://schemas.microsoft.com/office/drawing/2014/main" id="{A072AAAC-0FD7-CB7C-6A65-46373097B6EA}"/>
                  </a:ext>
                </a:extLst>
              </p14:cNvPr>
              <p14:cNvContentPartPr/>
              <p14:nvPr/>
            </p14:nvContentPartPr>
            <p14:xfrm>
              <a:off x="8479012" y="1650262"/>
              <a:ext cx="134280" cy="167400"/>
            </p14:xfrm>
          </p:contentPart>
        </mc:Choice>
        <mc:Fallback>
          <p:pic>
            <p:nvPicPr>
              <p:cNvPr id="60" name="Ink 59">
                <a:extLst>
                  <a:ext uri="{FF2B5EF4-FFF2-40B4-BE49-F238E27FC236}">
                    <a16:creationId xmlns:a16="http://schemas.microsoft.com/office/drawing/2014/main" id="{A072AAAC-0FD7-CB7C-6A65-46373097B6EA}"/>
                  </a:ext>
                </a:extLst>
              </p:cNvPr>
              <p:cNvPicPr/>
              <p:nvPr/>
            </p:nvPicPr>
            <p:blipFill>
              <a:blip r:embed="rId55"/>
              <a:stretch>
                <a:fillRect/>
              </a:stretch>
            </p:blipFill>
            <p:spPr>
              <a:xfrm>
                <a:off x="8461372" y="1632262"/>
                <a:ext cx="1699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2" name="Ink 61">
                <a:extLst>
                  <a:ext uri="{FF2B5EF4-FFF2-40B4-BE49-F238E27FC236}">
                    <a16:creationId xmlns:a16="http://schemas.microsoft.com/office/drawing/2014/main" id="{7D52520D-A84F-DD51-3A06-09C47C40826E}"/>
                  </a:ext>
                </a:extLst>
              </p14:cNvPr>
              <p14:cNvContentPartPr/>
              <p14:nvPr/>
            </p14:nvContentPartPr>
            <p14:xfrm>
              <a:off x="6189052" y="1195582"/>
              <a:ext cx="1485360" cy="938880"/>
            </p14:xfrm>
          </p:contentPart>
        </mc:Choice>
        <mc:Fallback>
          <p:pic>
            <p:nvPicPr>
              <p:cNvPr id="62" name="Ink 61">
                <a:extLst>
                  <a:ext uri="{FF2B5EF4-FFF2-40B4-BE49-F238E27FC236}">
                    <a16:creationId xmlns:a16="http://schemas.microsoft.com/office/drawing/2014/main" id="{7D52520D-A84F-DD51-3A06-09C47C40826E}"/>
                  </a:ext>
                </a:extLst>
              </p:cNvPr>
              <p:cNvPicPr/>
              <p:nvPr/>
            </p:nvPicPr>
            <p:blipFill>
              <a:blip r:embed="rId57"/>
              <a:stretch>
                <a:fillRect/>
              </a:stretch>
            </p:blipFill>
            <p:spPr>
              <a:xfrm>
                <a:off x="6171412" y="1177942"/>
                <a:ext cx="1521000" cy="974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3" name="Ink 62">
                <a:extLst>
                  <a:ext uri="{FF2B5EF4-FFF2-40B4-BE49-F238E27FC236}">
                    <a16:creationId xmlns:a16="http://schemas.microsoft.com/office/drawing/2014/main" id="{4D15A7DC-C337-E7BE-2370-2D7D91919369}"/>
                  </a:ext>
                </a:extLst>
              </p14:cNvPr>
              <p14:cNvContentPartPr/>
              <p14:nvPr/>
            </p14:nvContentPartPr>
            <p14:xfrm>
              <a:off x="7566052" y="2027182"/>
              <a:ext cx="90000" cy="135720"/>
            </p14:xfrm>
          </p:contentPart>
        </mc:Choice>
        <mc:Fallback>
          <p:pic>
            <p:nvPicPr>
              <p:cNvPr id="63" name="Ink 62">
                <a:extLst>
                  <a:ext uri="{FF2B5EF4-FFF2-40B4-BE49-F238E27FC236}">
                    <a16:creationId xmlns:a16="http://schemas.microsoft.com/office/drawing/2014/main" id="{4D15A7DC-C337-E7BE-2370-2D7D91919369}"/>
                  </a:ext>
                </a:extLst>
              </p:cNvPr>
              <p:cNvPicPr/>
              <p:nvPr/>
            </p:nvPicPr>
            <p:blipFill>
              <a:blip r:embed="rId59"/>
              <a:stretch>
                <a:fillRect/>
              </a:stretch>
            </p:blipFill>
            <p:spPr>
              <a:xfrm>
                <a:off x="7548052" y="2009182"/>
                <a:ext cx="1256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4" name="Ink 63">
                <a:extLst>
                  <a:ext uri="{FF2B5EF4-FFF2-40B4-BE49-F238E27FC236}">
                    <a16:creationId xmlns:a16="http://schemas.microsoft.com/office/drawing/2014/main" id="{BBAD34F7-6880-5F05-DDDF-095B01D5044A}"/>
                  </a:ext>
                </a:extLst>
              </p14:cNvPr>
              <p14:cNvContentPartPr/>
              <p14:nvPr/>
            </p14:nvContentPartPr>
            <p14:xfrm>
              <a:off x="7819132" y="2043022"/>
              <a:ext cx="163800" cy="130320"/>
            </p14:xfrm>
          </p:contentPart>
        </mc:Choice>
        <mc:Fallback>
          <p:pic>
            <p:nvPicPr>
              <p:cNvPr id="64" name="Ink 63">
                <a:extLst>
                  <a:ext uri="{FF2B5EF4-FFF2-40B4-BE49-F238E27FC236}">
                    <a16:creationId xmlns:a16="http://schemas.microsoft.com/office/drawing/2014/main" id="{BBAD34F7-6880-5F05-DDDF-095B01D5044A}"/>
                  </a:ext>
                </a:extLst>
              </p:cNvPr>
              <p:cNvPicPr/>
              <p:nvPr/>
            </p:nvPicPr>
            <p:blipFill>
              <a:blip r:embed="rId61"/>
              <a:stretch>
                <a:fillRect/>
              </a:stretch>
            </p:blipFill>
            <p:spPr>
              <a:xfrm>
                <a:off x="7801492" y="2025382"/>
                <a:ext cx="1994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5" name="Ink 64">
                <a:extLst>
                  <a:ext uri="{FF2B5EF4-FFF2-40B4-BE49-F238E27FC236}">
                    <a16:creationId xmlns:a16="http://schemas.microsoft.com/office/drawing/2014/main" id="{37E2EE49-9094-B719-F327-19C7BC460CD4}"/>
                  </a:ext>
                </a:extLst>
              </p14:cNvPr>
              <p14:cNvContentPartPr/>
              <p14:nvPr/>
            </p14:nvContentPartPr>
            <p14:xfrm>
              <a:off x="8077972" y="2046262"/>
              <a:ext cx="127440" cy="143280"/>
            </p14:xfrm>
          </p:contentPart>
        </mc:Choice>
        <mc:Fallback>
          <p:pic>
            <p:nvPicPr>
              <p:cNvPr id="65" name="Ink 64">
                <a:extLst>
                  <a:ext uri="{FF2B5EF4-FFF2-40B4-BE49-F238E27FC236}">
                    <a16:creationId xmlns:a16="http://schemas.microsoft.com/office/drawing/2014/main" id="{37E2EE49-9094-B719-F327-19C7BC460CD4}"/>
                  </a:ext>
                </a:extLst>
              </p:cNvPr>
              <p:cNvPicPr/>
              <p:nvPr/>
            </p:nvPicPr>
            <p:blipFill>
              <a:blip r:embed="rId63"/>
              <a:stretch>
                <a:fillRect/>
              </a:stretch>
            </p:blipFill>
            <p:spPr>
              <a:xfrm>
                <a:off x="8059972" y="2028262"/>
                <a:ext cx="1630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6" name="Ink 65">
                <a:extLst>
                  <a:ext uri="{FF2B5EF4-FFF2-40B4-BE49-F238E27FC236}">
                    <a16:creationId xmlns:a16="http://schemas.microsoft.com/office/drawing/2014/main" id="{7AE7C882-2CA4-262F-0667-E0F1A5E36AD2}"/>
                  </a:ext>
                </a:extLst>
              </p14:cNvPr>
              <p14:cNvContentPartPr/>
              <p14:nvPr/>
            </p14:nvContentPartPr>
            <p14:xfrm>
              <a:off x="8267332" y="2057782"/>
              <a:ext cx="86040" cy="180000"/>
            </p14:xfrm>
          </p:contentPart>
        </mc:Choice>
        <mc:Fallback>
          <p:pic>
            <p:nvPicPr>
              <p:cNvPr id="66" name="Ink 65">
                <a:extLst>
                  <a:ext uri="{FF2B5EF4-FFF2-40B4-BE49-F238E27FC236}">
                    <a16:creationId xmlns:a16="http://schemas.microsoft.com/office/drawing/2014/main" id="{7AE7C882-2CA4-262F-0667-E0F1A5E36AD2}"/>
                  </a:ext>
                </a:extLst>
              </p:cNvPr>
              <p:cNvPicPr/>
              <p:nvPr/>
            </p:nvPicPr>
            <p:blipFill>
              <a:blip r:embed="rId65"/>
              <a:stretch>
                <a:fillRect/>
              </a:stretch>
            </p:blipFill>
            <p:spPr>
              <a:xfrm>
                <a:off x="8249332" y="2039782"/>
                <a:ext cx="1216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7" name="Ink 66">
                <a:extLst>
                  <a:ext uri="{FF2B5EF4-FFF2-40B4-BE49-F238E27FC236}">
                    <a16:creationId xmlns:a16="http://schemas.microsoft.com/office/drawing/2014/main" id="{7152487D-7F8F-B72C-D1A5-253CFAEBFF46}"/>
                  </a:ext>
                </a:extLst>
              </p14:cNvPr>
              <p14:cNvContentPartPr/>
              <p14:nvPr/>
            </p14:nvContentPartPr>
            <p14:xfrm>
              <a:off x="7864492" y="2324182"/>
              <a:ext cx="155880" cy="119160"/>
            </p14:xfrm>
          </p:contentPart>
        </mc:Choice>
        <mc:Fallback>
          <p:pic>
            <p:nvPicPr>
              <p:cNvPr id="67" name="Ink 66">
                <a:extLst>
                  <a:ext uri="{FF2B5EF4-FFF2-40B4-BE49-F238E27FC236}">
                    <a16:creationId xmlns:a16="http://schemas.microsoft.com/office/drawing/2014/main" id="{7152487D-7F8F-B72C-D1A5-253CFAEBFF46}"/>
                  </a:ext>
                </a:extLst>
              </p:cNvPr>
              <p:cNvPicPr/>
              <p:nvPr/>
            </p:nvPicPr>
            <p:blipFill>
              <a:blip r:embed="rId67"/>
              <a:stretch>
                <a:fillRect/>
              </a:stretch>
            </p:blipFill>
            <p:spPr>
              <a:xfrm>
                <a:off x="7846492" y="2306182"/>
                <a:ext cx="1915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8" name="Ink 67">
                <a:extLst>
                  <a:ext uri="{FF2B5EF4-FFF2-40B4-BE49-F238E27FC236}">
                    <a16:creationId xmlns:a16="http://schemas.microsoft.com/office/drawing/2014/main" id="{3A43716B-755C-6DB8-061B-9927AA83F166}"/>
                  </a:ext>
                </a:extLst>
              </p14:cNvPr>
              <p14:cNvContentPartPr/>
              <p14:nvPr/>
            </p14:nvContentPartPr>
            <p14:xfrm>
              <a:off x="8103172" y="2347582"/>
              <a:ext cx="104760" cy="100080"/>
            </p14:xfrm>
          </p:contentPart>
        </mc:Choice>
        <mc:Fallback>
          <p:pic>
            <p:nvPicPr>
              <p:cNvPr id="68" name="Ink 67">
                <a:extLst>
                  <a:ext uri="{FF2B5EF4-FFF2-40B4-BE49-F238E27FC236}">
                    <a16:creationId xmlns:a16="http://schemas.microsoft.com/office/drawing/2014/main" id="{3A43716B-755C-6DB8-061B-9927AA83F166}"/>
                  </a:ext>
                </a:extLst>
              </p:cNvPr>
              <p:cNvPicPr/>
              <p:nvPr/>
            </p:nvPicPr>
            <p:blipFill>
              <a:blip r:embed="rId69"/>
              <a:stretch>
                <a:fillRect/>
              </a:stretch>
            </p:blipFill>
            <p:spPr>
              <a:xfrm>
                <a:off x="8085532" y="2329582"/>
                <a:ext cx="1404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9" name="Ink 68">
                <a:extLst>
                  <a:ext uri="{FF2B5EF4-FFF2-40B4-BE49-F238E27FC236}">
                    <a16:creationId xmlns:a16="http://schemas.microsoft.com/office/drawing/2014/main" id="{DA33FF3E-1B17-6BA8-35E6-5B307F801775}"/>
                  </a:ext>
                </a:extLst>
              </p14:cNvPr>
              <p14:cNvContentPartPr/>
              <p14:nvPr/>
            </p14:nvContentPartPr>
            <p14:xfrm>
              <a:off x="8251132" y="2348302"/>
              <a:ext cx="81000" cy="114840"/>
            </p14:xfrm>
          </p:contentPart>
        </mc:Choice>
        <mc:Fallback>
          <p:pic>
            <p:nvPicPr>
              <p:cNvPr id="69" name="Ink 68">
                <a:extLst>
                  <a:ext uri="{FF2B5EF4-FFF2-40B4-BE49-F238E27FC236}">
                    <a16:creationId xmlns:a16="http://schemas.microsoft.com/office/drawing/2014/main" id="{DA33FF3E-1B17-6BA8-35E6-5B307F801775}"/>
                  </a:ext>
                </a:extLst>
              </p:cNvPr>
              <p:cNvPicPr/>
              <p:nvPr/>
            </p:nvPicPr>
            <p:blipFill>
              <a:blip r:embed="rId71"/>
              <a:stretch>
                <a:fillRect/>
              </a:stretch>
            </p:blipFill>
            <p:spPr>
              <a:xfrm>
                <a:off x="8233132" y="2330662"/>
                <a:ext cx="1166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0" name="Ink 69">
                <a:extLst>
                  <a:ext uri="{FF2B5EF4-FFF2-40B4-BE49-F238E27FC236}">
                    <a16:creationId xmlns:a16="http://schemas.microsoft.com/office/drawing/2014/main" id="{ADE27B35-F1D4-3336-B35B-E637D0D6991B}"/>
                  </a:ext>
                </a:extLst>
              </p14:cNvPr>
              <p14:cNvContentPartPr/>
              <p14:nvPr/>
            </p14:nvContentPartPr>
            <p14:xfrm>
              <a:off x="8305132" y="2297182"/>
              <a:ext cx="68400" cy="62280"/>
            </p14:xfrm>
          </p:contentPart>
        </mc:Choice>
        <mc:Fallback>
          <p:pic>
            <p:nvPicPr>
              <p:cNvPr id="70" name="Ink 69">
                <a:extLst>
                  <a:ext uri="{FF2B5EF4-FFF2-40B4-BE49-F238E27FC236}">
                    <a16:creationId xmlns:a16="http://schemas.microsoft.com/office/drawing/2014/main" id="{ADE27B35-F1D4-3336-B35B-E637D0D6991B}"/>
                  </a:ext>
                </a:extLst>
              </p:cNvPr>
              <p:cNvPicPr/>
              <p:nvPr/>
            </p:nvPicPr>
            <p:blipFill>
              <a:blip r:embed="rId73"/>
              <a:stretch>
                <a:fillRect/>
              </a:stretch>
            </p:blipFill>
            <p:spPr>
              <a:xfrm>
                <a:off x="8287132" y="2279542"/>
                <a:ext cx="1040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1" name="Ink 70">
                <a:extLst>
                  <a:ext uri="{FF2B5EF4-FFF2-40B4-BE49-F238E27FC236}">
                    <a16:creationId xmlns:a16="http://schemas.microsoft.com/office/drawing/2014/main" id="{E3BBE39D-F4F3-4ED4-3114-9750C184955B}"/>
                  </a:ext>
                </a:extLst>
              </p14:cNvPr>
              <p14:cNvContentPartPr/>
              <p14:nvPr/>
            </p14:nvContentPartPr>
            <p14:xfrm>
              <a:off x="4778932" y="1832422"/>
              <a:ext cx="30960" cy="504360"/>
            </p14:xfrm>
          </p:contentPart>
        </mc:Choice>
        <mc:Fallback>
          <p:pic>
            <p:nvPicPr>
              <p:cNvPr id="71" name="Ink 70">
                <a:extLst>
                  <a:ext uri="{FF2B5EF4-FFF2-40B4-BE49-F238E27FC236}">
                    <a16:creationId xmlns:a16="http://schemas.microsoft.com/office/drawing/2014/main" id="{E3BBE39D-F4F3-4ED4-3114-9750C184955B}"/>
                  </a:ext>
                </a:extLst>
              </p:cNvPr>
              <p:cNvPicPr/>
              <p:nvPr/>
            </p:nvPicPr>
            <p:blipFill>
              <a:blip r:embed="rId75"/>
              <a:stretch>
                <a:fillRect/>
              </a:stretch>
            </p:blipFill>
            <p:spPr>
              <a:xfrm>
                <a:off x="4760932" y="1814422"/>
                <a:ext cx="66600" cy="540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2" name="Ink 71">
                <a:extLst>
                  <a:ext uri="{FF2B5EF4-FFF2-40B4-BE49-F238E27FC236}">
                    <a16:creationId xmlns:a16="http://schemas.microsoft.com/office/drawing/2014/main" id="{9DA6A60D-8A00-E74B-4B9F-10B042F3D3D4}"/>
                  </a:ext>
                </a:extLst>
              </p14:cNvPr>
              <p14:cNvContentPartPr/>
              <p14:nvPr/>
            </p14:nvContentPartPr>
            <p14:xfrm>
              <a:off x="4918972" y="1995142"/>
              <a:ext cx="63720" cy="472320"/>
            </p14:xfrm>
          </p:contentPart>
        </mc:Choice>
        <mc:Fallback>
          <p:pic>
            <p:nvPicPr>
              <p:cNvPr id="72" name="Ink 71">
                <a:extLst>
                  <a:ext uri="{FF2B5EF4-FFF2-40B4-BE49-F238E27FC236}">
                    <a16:creationId xmlns:a16="http://schemas.microsoft.com/office/drawing/2014/main" id="{9DA6A60D-8A00-E74B-4B9F-10B042F3D3D4}"/>
                  </a:ext>
                </a:extLst>
              </p:cNvPr>
              <p:cNvPicPr/>
              <p:nvPr/>
            </p:nvPicPr>
            <p:blipFill>
              <a:blip r:embed="rId77"/>
              <a:stretch>
                <a:fillRect/>
              </a:stretch>
            </p:blipFill>
            <p:spPr>
              <a:xfrm>
                <a:off x="4900972" y="1977502"/>
                <a:ext cx="9936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3" name="Ink 72">
                <a:extLst>
                  <a:ext uri="{FF2B5EF4-FFF2-40B4-BE49-F238E27FC236}">
                    <a16:creationId xmlns:a16="http://schemas.microsoft.com/office/drawing/2014/main" id="{472E7923-54A0-B214-E069-2A94CF244F9A}"/>
                  </a:ext>
                </a:extLst>
              </p14:cNvPr>
              <p14:cNvContentPartPr/>
              <p14:nvPr/>
            </p14:nvContentPartPr>
            <p14:xfrm>
              <a:off x="4727812" y="2310862"/>
              <a:ext cx="456120" cy="212400"/>
            </p14:xfrm>
          </p:contentPart>
        </mc:Choice>
        <mc:Fallback>
          <p:pic>
            <p:nvPicPr>
              <p:cNvPr id="73" name="Ink 72">
                <a:extLst>
                  <a:ext uri="{FF2B5EF4-FFF2-40B4-BE49-F238E27FC236}">
                    <a16:creationId xmlns:a16="http://schemas.microsoft.com/office/drawing/2014/main" id="{472E7923-54A0-B214-E069-2A94CF244F9A}"/>
                  </a:ext>
                </a:extLst>
              </p:cNvPr>
              <p:cNvPicPr/>
              <p:nvPr/>
            </p:nvPicPr>
            <p:blipFill>
              <a:blip r:embed="rId79"/>
              <a:stretch>
                <a:fillRect/>
              </a:stretch>
            </p:blipFill>
            <p:spPr>
              <a:xfrm>
                <a:off x="4710172" y="2292862"/>
                <a:ext cx="4917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 name="Ink 3">
                <a:extLst>
                  <a:ext uri="{FF2B5EF4-FFF2-40B4-BE49-F238E27FC236}">
                    <a16:creationId xmlns:a16="http://schemas.microsoft.com/office/drawing/2014/main" id="{F61D5C31-6793-A22E-D286-D5CBC9F853A2}"/>
                  </a:ext>
                </a:extLst>
              </p14:cNvPr>
              <p14:cNvContentPartPr/>
              <p14:nvPr/>
            </p14:nvContentPartPr>
            <p14:xfrm>
              <a:off x="941332" y="600862"/>
              <a:ext cx="2336400" cy="578880"/>
            </p14:xfrm>
          </p:contentPart>
        </mc:Choice>
        <mc:Fallback>
          <p:pic>
            <p:nvPicPr>
              <p:cNvPr id="4" name="Ink 3">
                <a:extLst>
                  <a:ext uri="{FF2B5EF4-FFF2-40B4-BE49-F238E27FC236}">
                    <a16:creationId xmlns:a16="http://schemas.microsoft.com/office/drawing/2014/main" id="{F61D5C31-6793-A22E-D286-D5CBC9F853A2}"/>
                  </a:ext>
                </a:extLst>
              </p:cNvPr>
              <p:cNvPicPr/>
              <p:nvPr/>
            </p:nvPicPr>
            <p:blipFill>
              <a:blip r:embed="rId81"/>
              <a:stretch>
                <a:fillRect/>
              </a:stretch>
            </p:blipFill>
            <p:spPr>
              <a:xfrm>
                <a:off x="923332" y="582862"/>
                <a:ext cx="2372040" cy="614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 name="Ink 4">
                <a:extLst>
                  <a:ext uri="{FF2B5EF4-FFF2-40B4-BE49-F238E27FC236}">
                    <a16:creationId xmlns:a16="http://schemas.microsoft.com/office/drawing/2014/main" id="{D424F245-3C9C-A001-DB19-6E29F1D7436B}"/>
                  </a:ext>
                </a:extLst>
              </p14:cNvPr>
              <p14:cNvContentPartPr/>
              <p14:nvPr/>
            </p14:nvContentPartPr>
            <p14:xfrm>
              <a:off x="1124212" y="546502"/>
              <a:ext cx="2557800" cy="98640"/>
            </p14:xfrm>
          </p:contentPart>
        </mc:Choice>
        <mc:Fallback>
          <p:pic>
            <p:nvPicPr>
              <p:cNvPr id="5" name="Ink 4">
                <a:extLst>
                  <a:ext uri="{FF2B5EF4-FFF2-40B4-BE49-F238E27FC236}">
                    <a16:creationId xmlns:a16="http://schemas.microsoft.com/office/drawing/2014/main" id="{D424F245-3C9C-A001-DB19-6E29F1D7436B}"/>
                  </a:ext>
                </a:extLst>
              </p:cNvPr>
              <p:cNvPicPr/>
              <p:nvPr/>
            </p:nvPicPr>
            <p:blipFill>
              <a:blip r:embed="rId83"/>
              <a:stretch>
                <a:fillRect/>
              </a:stretch>
            </p:blipFill>
            <p:spPr>
              <a:xfrm>
                <a:off x="1106212" y="528502"/>
                <a:ext cx="25934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 name="Ink 5">
                <a:extLst>
                  <a:ext uri="{FF2B5EF4-FFF2-40B4-BE49-F238E27FC236}">
                    <a16:creationId xmlns:a16="http://schemas.microsoft.com/office/drawing/2014/main" id="{7A92BFF1-BF9B-2AEE-1084-33E4870F5330}"/>
                  </a:ext>
                </a:extLst>
              </p14:cNvPr>
              <p14:cNvContentPartPr/>
              <p14:nvPr/>
            </p14:nvContentPartPr>
            <p14:xfrm>
              <a:off x="3546292" y="598342"/>
              <a:ext cx="31680" cy="516240"/>
            </p14:xfrm>
          </p:contentPart>
        </mc:Choice>
        <mc:Fallback>
          <p:pic>
            <p:nvPicPr>
              <p:cNvPr id="6" name="Ink 5">
                <a:extLst>
                  <a:ext uri="{FF2B5EF4-FFF2-40B4-BE49-F238E27FC236}">
                    <a16:creationId xmlns:a16="http://schemas.microsoft.com/office/drawing/2014/main" id="{7A92BFF1-BF9B-2AEE-1084-33E4870F5330}"/>
                  </a:ext>
                </a:extLst>
              </p:cNvPr>
              <p:cNvPicPr/>
              <p:nvPr/>
            </p:nvPicPr>
            <p:blipFill>
              <a:blip r:embed="rId85"/>
              <a:stretch>
                <a:fillRect/>
              </a:stretch>
            </p:blipFill>
            <p:spPr>
              <a:xfrm>
                <a:off x="3528292" y="580342"/>
                <a:ext cx="67320" cy="551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 name="Ink 6">
                <a:extLst>
                  <a:ext uri="{FF2B5EF4-FFF2-40B4-BE49-F238E27FC236}">
                    <a16:creationId xmlns:a16="http://schemas.microsoft.com/office/drawing/2014/main" id="{906BA564-606C-056E-7A36-8DF05447B48C}"/>
                  </a:ext>
                </a:extLst>
              </p14:cNvPr>
              <p14:cNvContentPartPr/>
              <p14:nvPr/>
            </p14:nvContentPartPr>
            <p14:xfrm>
              <a:off x="1794532" y="784822"/>
              <a:ext cx="2160" cy="165600"/>
            </p14:xfrm>
          </p:contentPart>
        </mc:Choice>
        <mc:Fallback>
          <p:pic>
            <p:nvPicPr>
              <p:cNvPr id="7" name="Ink 6">
                <a:extLst>
                  <a:ext uri="{FF2B5EF4-FFF2-40B4-BE49-F238E27FC236}">
                    <a16:creationId xmlns:a16="http://schemas.microsoft.com/office/drawing/2014/main" id="{906BA564-606C-056E-7A36-8DF05447B48C}"/>
                  </a:ext>
                </a:extLst>
              </p:cNvPr>
              <p:cNvPicPr/>
              <p:nvPr/>
            </p:nvPicPr>
            <p:blipFill>
              <a:blip r:embed="rId87"/>
              <a:stretch>
                <a:fillRect/>
              </a:stretch>
            </p:blipFill>
            <p:spPr>
              <a:xfrm>
                <a:off x="1776892" y="767182"/>
                <a:ext cx="3780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 name="Ink 7">
                <a:extLst>
                  <a:ext uri="{FF2B5EF4-FFF2-40B4-BE49-F238E27FC236}">
                    <a16:creationId xmlns:a16="http://schemas.microsoft.com/office/drawing/2014/main" id="{73785F4F-9DFC-BB33-5636-010E3E599E6A}"/>
                  </a:ext>
                </a:extLst>
              </p14:cNvPr>
              <p14:cNvContentPartPr/>
              <p14:nvPr/>
            </p14:nvContentPartPr>
            <p14:xfrm>
              <a:off x="1914412" y="816502"/>
              <a:ext cx="112680" cy="136800"/>
            </p14:xfrm>
          </p:contentPart>
        </mc:Choice>
        <mc:Fallback>
          <p:pic>
            <p:nvPicPr>
              <p:cNvPr id="8" name="Ink 7">
                <a:extLst>
                  <a:ext uri="{FF2B5EF4-FFF2-40B4-BE49-F238E27FC236}">
                    <a16:creationId xmlns:a16="http://schemas.microsoft.com/office/drawing/2014/main" id="{73785F4F-9DFC-BB33-5636-010E3E599E6A}"/>
                  </a:ext>
                </a:extLst>
              </p:cNvPr>
              <p:cNvPicPr/>
              <p:nvPr/>
            </p:nvPicPr>
            <p:blipFill>
              <a:blip r:embed="rId89"/>
              <a:stretch>
                <a:fillRect/>
              </a:stretch>
            </p:blipFill>
            <p:spPr>
              <a:xfrm>
                <a:off x="1896772" y="798862"/>
                <a:ext cx="1483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 name="Ink 8">
                <a:extLst>
                  <a:ext uri="{FF2B5EF4-FFF2-40B4-BE49-F238E27FC236}">
                    <a16:creationId xmlns:a16="http://schemas.microsoft.com/office/drawing/2014/main" id="{A459C494-BFD9-6D74-E283-25F782D7EDF7}"/>
                  </a:ext>
                </a:extLst>
              </p14:cNvPr>
              <p14:cNvContentPartPr/>
              <p14:nvPr/>
            </p14:nvContentPartPr>
            <p14:xfrm>
              <a:off x="2141932" y="810022"/>
              <a:ext cx="82800" cy="133560"/>
            </p14:xfrm>
          </p:contentPart>
        </mc:Choice>
        <mc:Fallback>
          <p:pic>
            <p:nvPicPr>
              <p:cNvPr id="9" name="Ink 8">
                <a:extLst>
                  <a:ext uri="{FF2B5EF4-FFF2-40B4-BE49-F238E27FC236}">
                    <a16:creationId xmlns:a16="http://schemas.microsoft.com/office/drawing/2014/main" id="{A459C494-BFD9-6D74-E283-25F782D7EDF7}"/>
                  </a:ext>
                </a:extLst>
              </p:cNvPr>
              <p:cNvPicPr/>
              <p:nvPr/>
            </p:nvPicPr>
            <p:blipFill>
              <a:blip r:embed="rId91"/>
              <a:stretch>
                <a:fillRect/>
              </a:stretch>
            </p:blipFill>
            <p:spPr>
              <a:xfrm>
                <a:off x="2124292" y="792022"/>
                <a:ext cx="1184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 name="Ink 9">
                <a:extLst>
                  <a:ext uri="{FF2B5EF4-FFF2-40B4-BE49-F238E27FC236}">
                    <a16:creationId xmlns:a16="http://schemas.microsoft.com/office/drawing/2014/main" id="{B5F49A59-F931-7591-CB51-3EC1D5B76513}"/>
                  </a:ext>
                </a:extLst>
              </p14:cNvPr>
              <p14:cNvContentPartPr/>
              <p14:nvPr/>
            </p14:nvContentPartPr>
            <p14:xfrm>
              <a:off x="2449372" y="783022"/>
              <a:ext cx="16920" cy="183600"/>
            </p14:xfrm>
          </p:contentPart>
        </mc:Choice>
        <mc:Fallback>
          <p:pic>
            <p:nvPicPr>
              <p:cNvPr id="10" name="Ink 9">
                <a:extLst>
                  <a:ext uri="{FF2B5EF4-FFF2-40B4-BE49-F238E27FC236}">
                    <a16:creationId xmlns:a16="http://schemas.microsoft.com/office/drawing/2014/main" id="{B5F49A59-F931-7591-CB51-3EC1D5B76513}"/>
                  </a:ext>
                </a:extLst>
              </p:cNvPr>
              <p:cNvPicPr/>
              <p:nvPr/>
            </p:nvPicPr>
            <p:blipFill>
              <a:blip r:embed="rId93"/>
              <a:stretch>
                <a:fillRect/>
              </a:stretch>
            </p:blipFill>
            <p:spPr>
              <a:xfrm>
                <a:off x="2431372" y="765022"/>
                <a:ext cx="525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 name="Ink 10">
                <a:extLst>
                  <a:ext uri="{FF2B5EF4-FFF2-40B4-BE49-F238E27FC236}">
                    <a16:creationId xmlns:a16="http://schemas.microsoft.com/office/drawing/2014/main" id="{99F9FB9C-5978-CA7F-6499-AAA622F86DF3}"/>
                  </a:ext>
                </a:extLst>
              </p14:cNvPr>
              <p14:cNvContentPartPr/>
              <p14:nvPr/>
            </p14:nvContentPartPr>
            <p14:xfrm>
              <a:off x="2768692" y="719662"/>
              <a:ext cx="184680" cy="210240"/>
            </p14:xfrm>
          </p:contentPart>
        </mc:Choice>
        <mc:Fallback>
          <p:pic>
            <p:nvPicPr>
              <p:cNvPr id="11" name="Ink 10">
                <a:extLst>
                  <a:ext uri="{FF2B5EF4-FFF2-40B4-BE49-F238E27FC236}">
                    <a16:creationId xmlns:a16="http://schemas.microsoft.com/office/drawing/2014/main" id="{99F9FB9C-5978-CA7F-6499-AAA622F86DF3}"/>
                  </a:ext>
                </a:extLst>
              </p:cNvPr>
              <p:cNvPicPr/>
              <p:nvPr/>
            </p:nvPicPr>
            <p:blipFill>
              <a:blip r:embed="rId95"/>
              <a:stretch>
                <a:fillRect/>
              </a:stretch>
            </p:blipFill>
            <p:spPr>
              <a:xfrm>
                <a:off x="2751052" y="701662"/>
                <a:ext cx="2203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2" name="Ink 11">
                <a:extLst>
                  <a:ext uri="{FF2B5EF4-FFF2-40B4-BE49-F238E27FC236}">
                    <a16:creationId xmlns:a16="http://schemas.microsoft.com/office/drawing/2014/main" id="{4D541C91-DAD8-2A84-D609-667551FC6C22}"/>
                  </a:ext>
                </a:extLst>
              </p14:cNvPr>
              <p14:cNvContentPartPr/>
              <p14:nvPr/>
            </p14:nvContentPartPr>
            <p14:xfrm>
              <a:off x="2993692" y="723622"/>
              <a:ext cx="137160" cy="232560"/>
            </p14:xfrm>
          </p:contentPart>
        </mc:Choice>
        <mc:Fallback>
          <p:pic>
            <p:nvPicPr>
              <p:cNvPr id="12" name="Ink 11">
                <a:extLst>
                  <a:ext uri="{FF2B5EF4-FFF2-40B4-BE49-F238E27FC236}">
                    <a16:creationId xmlns:a16="http://schemas.microsoft.com/office/drawing/2014/main" id="{4D541C91-DAD8-2A84-D609-667551FC6C22}"/>
                  </a:ext>
                </a:extLst>
              </p:cNvPr>
              <p:cNvPicPr/>
              <p:nvPr/>
            </p:nvPicPr>
            <p:blipFill>
              <a:blip r:embed="rId97"/>
              <a:stretch>
                <a:fillRect/>
              </a:stretch>
            </p:blipFill>
            <p:spPr>
              <a:xfrm>
                <a:off x="2976052" y="705982"/>
                <a:ext cx="1728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4" name="Ink 13">
                <a:extLst>
                  <a:ext uri="{FF2B5EF4-FFF2-40B4-BE49-F238E27FC236}">
                    <a16:creationId xmlns:a16="http://schemas.microsoft.com/office/drawing/2014/main" id="{D545C2A3-167E-0CF7-6EB6-D3BF27817108}"/>
                  </a:ext>
                </a:extLst>
              </p14:cNvPr>
              <p14:cNvContentPartPr/>
              <p14:nvPr/>
            </p14:nvContentPartPr>
            <p14:xfrm>
              <a:off x="3581212" y="838102"/>
              <a:ext cx="1031040" cy="44280"/>
            </p14:xfrm>
          </p:contentPart>
        </mc:Choice>
        <mc:Fallback>
          <p:pic>
            <p:nvPicPr>
              <p:cNvPr id="14" name="Ink 13">
                <a:extLst>
                  <a:ext uri="{FF2B5EF4-FFF2-40B4-BE49-F238E27FC236}">
                    <a16:creationId xmlns:a16="http://schemas.microsoft.com/office/drawing/2014/main" id="{D545C2A3-167E-0CF7-6EB6-D3BF27817108}"/>
                  </a:ext>
                </a:extLst>
              </p:cNvPr>
              <p:cNvPicPr/>
              <p:nvPr/>
            </p:nvPicPr>
            <p:blipFill>
              <a:blip r:embed="rId99"/>
              <a:stretch>
                <a:fillRect/>
              </a:stretch>
            </p:blipFill>
            <p:spPr>
              <a:xfrm>
                <a:off x="3563212" y="820462"/>
                <a:ext cx="10666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5" name="Ink 14">
                <a:extLst>
                  <a:ext uri="{FF2B5EF4-FFF2-40B4-BE49-F238E27FC236}">
                    <a16:creationId xmlns:a16="http://schemas.microsoft.com/office/drawing/2014/main" id="{D18DD0E9-5CE9-953A-A766-6E5F223DB125}"/>
                  </a:ext>
                </a:extLst>
              </p14:cNvPr>
              <p14:cNvContentPartPr/>
              <p14:nvPr/>
            </p14:nvContentPartPr>
            <p14:xfrm>
              <a:off x="4455652" y="767182"/>
              <a:ext cx="171720" cy="159120"/>
            </p14:xfrm>
          </p:contentPart>
        </mc:Choice>
        <mc:Fallback>
          <p:pic>
            <p:nvPicPr>
              <p:cNvPr id="15" name="Ink 14">
                <a:extLst>
                  <a:ext uri="{FF2B5EF4-FFF2-40B4-BE49-F238E27FC236}">
                    <a16:creationId xmlns:a16="http://schemas.microsoft.com/office/drawing/2014/main" id="{D18DD0E9-5CE9-953A-A766-6E5F223DB125}"/>
                  </a:ext>
                </a:extLst>
              </p:cNvPr>
              <p:cNvPicPr/>
              <p:nvPr/>
            </p:nvPicPr>
            <p:blipFill>
              <a:blip r:embed="rId101"/>
              <a:stretch>
                <a:fillRect/>
              </a:stretch>
            </p:blipFill>
            <p:spPr>
              <a:xfrm>
                <a:off x="4437652" y="749542"/>
                <a:ext cx="2073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6" name="Ink 15">
                <a:extLst>
                  <a:ext uri="{FF2B5EF4-FFF2-40B4-BE49-F238E27FC236}">
                    <a16:creationId xmlns:a16="http://schemas.microsoft.com/office/drawing/2014/main" id="{239AC1AF-BEEC-942A-8C70-EC6BA318BACE}"/>
                  </a:ext>
                </a:extLst>
              </p14:cNvPr>
              <p14:cNvContentPartPr/>
              <p14:nvPr/>
            </p14:nvContentPartPr>
            <p14:xfrm>
              <a:off x="4704052" y="644782"/>
              <a:ext cx="833040" cy="634680"/>
            </p14:xfrm>
          </p:contentPart>
        </mc:Choice>
        <mc:Fallback>
          <p:pic>
            <p:nvPicPr>
              <p:cNvPr id="16" name="Ink 15">
                <a:extLst>
                  <a:ext uri="{FF2B5EF4-FFF2-40B4-BE49-F238E27FC236}">
                    <a16:creationId xmlns:a16="http://schemas.microsoft.com/office/drawing/2014/main" id="{239AC1AF-BEEC-942A-8C70-EC6BA318BACE}"/>
                  </a:ext>
                </a:extLst>
              </p:cNvPr>
              <p:cNvPicPr/>
              <p:nvPr/>
            </p:nvPicPr>
            <p:blipFill>
              <a:blip r:embed="rId103"/>
              <a:stretch>
                <a:fillRect/>
              </a:stretch>
            </p:blipFill>
            <p:spPr>
              <a:xfrm>
                <a:off x="4686052" y="626782"/>
                <a:ext cx="868680" cy="6703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7" name="Ink 16">
                <a:extLst>
                  <a:ext uri="{FF2B5EF4-FFF2-40B4-BE49-F238E27FC236}">
                    <a16:creationId xmlns:a16="http://schemas.microsoft.com/office/drawing/2014/main" id="{1C437A6B-8956-FDE3-24DA-71604E4EEEC2}"/>
                  </a:ext>
                </a:extLst>
              </p14:cNvPr>
              <p14:cNvContentPartPr/>
              <p14:nvPr/>
            </p14:nvContentPartPr>
            <p14:xfrm>
              <a:off x="4817452" y="938182"/>
              <a:ext cx="546480" cy="37080"/>
            </p14:xfrm>
          </p:contentPart>
        </mc:Choice>
        <mc:Fallback>
          <p:pic>
            <p:nvPicPr>
              <p:cNvPr id="17" name="Ink 16">
                <a:extLst>
                  <a:ext uri="{FF2B5EF4-FFF2-40B4-BE49-F238E27FC236}">
                    <a16:creationId xmlns:a16="http://schemas.microsoft.com/office/drawing/2014/main" id="{1C437A6B-8956-FDE3-24DA-71604E4EEEC2}"/>
                  </a:ext>
                </a:extLst>
              </p:cNvPr>
              <p:cNvPicPr/>
              <p:nvPr/>
            </p:nvPicPr>
            <p:blipFill>
              <a:blip r:embed="rId105"/>
              <a:stretch>
                <a:fillRect/>
              </a:stretch>
            </p:blipFill>
            <p:spPr>
              <a:xfrm>
                <a:off x="4799812" y="920182"/>
                <a:ext cx="58212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8" name="Ink 17">
                <a:extLst>
                  <a:ext uri="{FF2B5EF4-FFF2-40B4-BE49-F238E27FC236}">
                    <a16:creationId xmlns:a16="http://schemas.microsoft.com/office/drawing/2014/main" id="{AC287470-9EB9-057D-1B58-AF44DC113BA1}"/>
                  </a:ext>
                </a:extLst>
              </p14:cNvPr>
              <p14:cNvContentPartPr/>
              <p14:nvPr/>
            </p14:nvContentPartPr>
            <p14:xfrm>
              <a:off x="5265292" y="887782"/>
              <a:ext cx="140760" cy="93240"/>
            </p14:xfrm>
          </p:contentPart>
        </mc:Choice>
        <mc:Fallback>
          <p:pic>
            <p:nvPicPr>
              <p:cNvPr id="18" name="Ink 17">
                <a:extLst>
                  <a:ext uri="{FF2B5EF4-FFF2-40B4-BE49-F238E27FC236}">
                    <a16:creationId xmlns:a16="http://schemas.microsoft.com/office/drawing/2014/main" id="{AC287470-9EB9-057D-1B58-AF44DC113BA1}"/>
                  </a:ext>
                </a:extLst>
              </p:cNvPr>
              <p:cNvPicPr/>
              <p:nvPr/>
            </p:nvPicPr>
            <p:blipFill>
              <a:blip r:embed="rId107"/>
              <a:stretch>
                <a:fillRect/>
              </a:stretch>
            </p:blipFill>
            <p:spPr>
              <a:xfrm>
                <a:off x="5247292" y="869782"/>
                <a:ext cx="1764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0" name="Ink 19">
                <a:extLst>
                  <a:ext uri="{FF2B5EF4-FFF2-40B4-BE49-F238E27FC236}">
                    <a16:creationId xmlns:a16="http://schemas.microsoft.com/office/drawing/2014/main" id="{07BC192F-7083-66A3-3A32-B094AD970D4D}"/>
                  </a:ext>
                </a:extLst>
              </p14:cNvPr>
              <p14:cNvContentPartPr/>
              <p14:nvPr/>
            </p14:nvContentPartPr>
            <p14:xfrm>
              <a:off x="4797292" y="557302"/>
              <a:ext cx="570960" cy="123480"/>
            </p14:xfrm>
          </p:contentPart>
        </mc:Choice>
        <mc:Fallback>
          <p:pic>
            <p:nvPicPr>
              <p:cNvPr id="20" name="Ink 19">
                <a:extLst>
                  <a:ext uri="{FF2B5EF4-FFF2-40B4-BE49-F238E27FC236}">
                    <a16:creationId xmlns:a16="http://schemas.microsoft.com/office/drawing/2014/main" id="{07BC192F-7083-66A3-3A32-B094AD970D4D}"/>
                  </a:ext>
                </a:extLst>
              </p:cNvPr>
              <p:cNvPicPr/>
              <p:nvPr/>
            </p:nvPicPr>
            <p:blipFill>
              <a:blip r:embed="rId109"/>
              <a:stretch>
                <a:fillRect/>
              </a:stretch>
            </p:blipFill>
            <p:spPr>
              <a:xfrm>
                <a:off x="4779652" y="539302"/>
                <a:ext cx="6066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2" name="Ink 21">
                <a:extLst>
                  <a:ext uri="{FF2B5EF4-FFF2-40B4-BE49-F238E27FC236}">
                    <a16:creationId xmlns:a16="http://schemas.microsoft.com/office/drawing/2014/main" id="{F3CE4A42-BBB5-FC12-D399-9B6C28E6C999}"/>
                  </a:ext>
                </a:extLst>
              </p14:cNvPr>
              <p14:cNvContentPartPr/>
              <p14:nvPr/>
            </p14:nvContentPartPr>
            <p14:xfrm>
              <a:off x="5447812" y="1223302"/>
              <a:ext cx="99000" cy="130680"/>
            </p14:xfrm>
          </p:contentPart>
        </mc:Choice>
        <mc:Fallback>
          <p:pic>
            <p:nvPicPr>
              <p:cNvPr id="22" name="Ink 21">
                <a:extLst>
                  <a:ext uri="{FF2B5EF4-FFF2-40B4-BE49-F238E27FC236}">
                    <a16:creationId xmlns:a16="http://schemas.microsoft.com/office/drawing/2014/main" id="{F3CE4A42-BBB5-FC12-D399-9B6C28E6C999}"/>
                  </a:ext>
                </a:extLst>
              </p:cNvPr>
              <p:cNvPicPr/>
              <p:nvPr/>
            </p:nvPicPr>
            <p:blipFill>
              <a:blip r:embed="rId111"/>
              <a:stretch>
                <a:fillRect/>
              </a:stretch>
            </p:blipFill>
            <p:spPr>
              <a:xfrm>
                <a:off x="5429812" y="1205302"/>
                <a:ext cx="1346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2" name="Ink 31">
                <a:extLst>
                  <a:ext uri="{FF2B5EF4-FFF2-40B4-BE49-F238E27FC236}">
                    <a16:creationId xmlns:a16="http://schemas.microsoft.com/office/drawing/2014/main" id="{139D2D73-7281-423B-B2BD-7A094757336B}"/>
                  </a:ext>
                </a:extLst>
              </p14:cNvPr>
              <p14:cNvContentPartPr/>
              <p14:nvPr/>
            </p14:nvContentPartPr>
            <p14:xfrm>
              <a:off x="5537092" y="531382"/>
              <a:ext cx="129600" cy="113760"/>
            </p14:xfrm>
          </p:contentPart>
        </mc:Choice>
        <mc:Fallback>
          <p:pic>
            <p:nvPicPr>
              <p:cNvPr id="32" name="Ink 31">
                <a:extLst>
                  <a:ext uri="{FF2B5EF4-FFF2-40B4-BE49-F238E27FC236}">
                    <a16:creationId xmlns:a16="http://schemas.microsoft.com/office/drawing/2014/main" id="{139D2D73-7281-423B-B2BD-7A094757336B}"/>
                  </a:ext>
                </a:extLst>
              </p:cNvPr>
              <p:cNvPicPr/>
              <p:nvPr/>
            </p:nvPicPr>
            <p:blipFill>
              <a:blip r:embed="rId113"/>
              <a:stretch>
                <a:fillRect/>
              </a:stretch>
            </p:blipFill>
            <p:spPr>
              <a:xfrm>
                <a:off x="5519452" y="513382"/>
                <a:ext cx="1652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3" name="Ink 32">
                <a:extLst>
                  <a:ext uri="{FF2B5EF4-FFF2-40B4-BE49-F238E27FC236}">
                    <a16:creationId xmlns:a16="http://schemas.microsoft.com/office/drawing/2014/main" id="{5ED55B63-BADF-2BCD-9971-36339D797731}"/>
                  </a:ext>
                </a:extLst>
              </p14:cNvPr>
              <p14:cNvContentPartPr/>
              <p14:nvPr/>
            </p14:nvContentPartPr>
            <p14:xfrm>
              <a:off x="5768572" y="546142"/>
              <a:ext cx="39600" cy="160200"/>
            </p14:xfrm>
          </p:contentPart>
        </mc:Choice>
        <mc:Fallback>
          <p:pic>
            <p:nvPicPr>
              <p:cNvPr id="33" name="Ink 32">
                <a:extLst>
                  <a:ext uri="{FF2B5EF4-FFF2-40B4-BE49-F238E27FC236}">
                    <a16:creationId xmlns:a16="http://schemas.microsoft.com/office/drawing/2014/main" id="{5ED55B63-BADF-2BCD-9971-36339D797731}"/>
                  </a:ext>
                </a:extLst>
              </p:cNvPr>
              <p:cNvPicPr/>
              <p:nvPr/>
            </p:nvPicPr>
            <p:blipFill>
              <a:blip r:embed="rId115"/>
              <a:stretch>
                <a:fillRect/>
              </a:stretch>
            </p:blipFill>
            <p:spPr>
              <a:xfrm>
                <a:off x="5750572" y="528142"/>
                <a:ext cx="752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4" name="Ink 33">
                <a:extLst>
                  <a:ext uri="{FF2B5EF4-FFF2-40B4-BE49-F238E27FC236}">
                    <a16:creationId xmlns:a16="http://schemas.microsoft.com/office/drawing/2014/main" id="{B89277A1-8A2D-E507-0B92-EDBFED1830A6}"/>
                  </a:ext>
                </a:extLst>
              </p14:cNvPr>
              <p14:cNvContentPartPr/>
              <p14:nvPr/>
            </p14:nvContentPartPr>
            <p14:xfrm>
              <a:off x="5561932" y="840262"/>
              <a:ext cx="113040" cy="136080"/>
            </p14:xfrm>
          </p:contentPart>
        </mc:Choice>
        <mc:Fallback>
          <p:pic>
            <p:nvPicPr>
              <p:cNvPr id="34" name="Ink 33">
                <a:extLst>
                  <a:ext uri="{FF2B5EF4-FFF2-40B4-BE49-F238E27FC236}">
                    <a16:creationId xmlns:a16="http://schemas.microsoft.com/office/drawing/2014/main" id="{B89277A1-8A2D-E507-0B92-EDBFED1830A6}"/>
                  </a:ext>
                </a:extLst>
              </p:cNvPr>
              <p:cNvPicPr/>
              <p:nvPr/>
            </p:nvPicPr>
            <p:blipFill>
              <a:blip r:embed="rId117"/>
              <a:stretch>
                <a:fillRect/>
              </a:stretch>
            </p:blipFill>
            <p:spPr>
              <a:xfrm>
                <a:off x="5544292" y="822622"/>
                <a:ext cx="1486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5" name="Ink 34">
                <a:extLst>
                  <a:ext uri="{FF2B5EF4-FFF2-40B4-BE49-F238E27FC236}">
                    <a16:creationId xmlns:a16="http://schemas.microsoft.com/office/drawing/2014/main" id="{38B4B9D9-C198-0187-B58B-B6345696A253}"/>
                  </a:ext>
                </a:extLst>
              </p14:cNvPr>
              <p14:cNvContentPartPr/>
              <p14:nvPr/>
            </p14:nvContentPartPr>
            <p14:xfrm>
              <a:off x="5745172" y="842782"/>
              <a:ext cx="220320" cy="146520"/>
            </p14:xfrm>
          </p:contentPart>
        </mc:Choice>
        <mc:Fallback>
          <p:pic>
            <p:nvPicPr>
              <p:cNvPr id="35" name="Ink 34">
                <a:extLst>
                  <a:ext uri="{FF2B5EF4-FFF2-40B4-BE49-F238E27FC236}">
                    <a16:creationId xmlns:a16="http://schemas.microsoft.com/office/drawing/2014/main" id="{38B4B9D9-C198-0187-B58B-B6345696A253}"/>
                  </a:ext>
                </a:extLst>
              </p:cNvPr>
              <p:cNvPicPr/>
              <p:nvPr/>
            </p:nvPicPr>
            <p:blipFill>
              <a:blip r:embed="rId119"/>
              <a:stretch>
                <a:fillRect/>
              </a:stretch>
            </p:blipFill>
            <p:spPr>
              <a:xfrm>
                <a:off x="5727172" y="825142"/>
                <a:ext cx="2559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6" name="Ink 35">
                <a:extLst>
                  <a:ext uri="{FF2B5EF4-FFF2-40B4-BE49-F238E27FC236}">
                    <a16:creationId xmlns:a16="http://schemas.microsoft.com/office/drawing/2014/main" id="{823AF1D8-B0F2-B111-E0DC-0B9C88EEF5D6}"/>
                  </a:ext>
                </a:extLst>
              </p14:cNvPr>
              <p14:cNvContentPartPr/>
              <p14:nvPr/>
            </p14:nvContentPartPr>
            <p14:xfrm>
              <a:off x="5649412" y="1180462"/>
              <a:ext cx="95400" cy="96840"/>
            </p14:xfrm>
          </p:contentPart>
        </mc:Choice>
        <mc:Fallback>
          <p:pic>
            <p:nvPicPr>
              <p:cNvPr id="36" name="Ink 35">
                <a:extLst>
                  <a:ext uri="{FF2B5EF4-FFF2-40B4-BE49-F238E27FC236}">
                    <a16:creationId xmlns:a16="http://schemas.microsoft.com/office/drawing/2014/main" id="{823AF1D8-B0F2-B111-E0DC-0B9C88EEF5D6}"/>
                  </a:ext>
                </a:extLst>
              </p:cNvPr>
              <p:cNvPicPr/>
              <p:nvPr/>
            </p:nvPicPr>
            <p:blipFill>
              <a:blip r:embed="rId121"/>
              <a:stretch>
                <a:fillRect/>
              </a:stretch>
            </p:blipFill>
            <p:spPr>
              <a:xfrm>
                <a:off x="5631772" y="1162822"/>
                <a:ext cx="13104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7" name="Ink 36">
                <a:extLst>
                  <a:ext uri="{FF2B5EF4-FFF2-40B4-BE49-F238E27FC236}">
                    <a16:creationId xmlns:a16="http://schemas.microsoft.com/office/drawing/2014/main" id="{63633FB8-BB7A-225D-3956-F8AB59139885}"/>
                  </a:ext>
                </a:extLst>
              </p14:cNvPr>
              <p14:cNvContentPartPr/>
              <p14:nvPr/>
            </p14:nvContentPartPr>
            <p14:xfrm>
              <a:off x="5838772" y="1139782"/>
              <a:ext cx="200880" cy="154080"/>
            </p14:xfrm>
          </p:contentPart>
        </mc:Choice>
        <mc:Fallback>
          <p:pic>
            <p:nvPicPr>
              <p:cNvPr id="37" name="Ink 36">
                <a:extLst>
                  <a:ext uri="{FF2B5EF4-FFF2-40B4-BE49-F238E27FC236}">
                    <a16:creationId xmlns:a16="http://schemas.microsoft.com/office/drawing/2014/main" id="{63633FB8-BB7A-225D-3956-F8AB59139885}"/>
                  </a:ext>
                </a:extLst>
              </p:cNvPr>
              <p:cNvPicPr/>
              <p:nvPr/>
            </p:nvPicPr>
            <p:blipFill>
              <a:blip r:embed="rId123"/>
              <a:stretch>
                <a:fillRect/>
              </a:stretch>
            </p:blipFill>
            <p:spPr>
              <a:xfrm>
                <a:off x="5821132" y="1122142"/>
                <a:ext cx="23652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EECFBC08-2C2B-363C-0A8F-96357FA2A78E}"/>
                  </a:ext>
                </a:extLst>
              </p14:cNvPr>
              <p14:cNvContentPartPr/>
              <p14:nvPr/>
            </p14:nvContentPartPr>
            <p14:xfrm>
              <a:off x="2475652" y="998302"/>
              <a:ext cx="80640" cy="416520"/>
            </p14:xfrm>
          </p:contentPart>
        </mc:Choice>
        <mc:Fallback>
          <p:pic>
            <p:nvPicPr>
              <p:cNvPr id="81" name="Ink 80">
                <a:extLst>
                  <a:ext uri="{FF2B5EF4-FFF2-40B4-BE49-F238E27FC236}">
                    <a16:creationId xmlns:a16="http://schemas.microsoft.com/office/drawing/2014/main" id="{EECFBC08-2C2B-363C-0A8F-96357FA2A78E}"/>
                  </a:ext>
                </a:extLst>
              </p:cNvPr>
              <p:cNvPicPr/>
              <p:nvPr/>
            </p:nvPicPr>
            <p:blipFill>
              <a:blip r:embed="rId125"/>
              <a:stretch>
                <a:fillRect/>
              </a:stretch>
            </p:blipFill>
            <p:spPr>
              <a:xfrm>
                <a:off x="2458012" y="980662"/>
                <a:ext cx="11628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1">
                <a:extLst>
                  <a:ext uri="{FF2B5EF4-FFF2-40B4-BE49-F238E27FC236}">
                    <a16:creationId xmlns:a16="http://schemas.microsoft.com/office/drawing/2014/main" id="{344CFFE3-CC5C-82CA-19A5-A0B3B6DEDE0C}"/>
                  </a:ext>
                </a:extLst>
              </p14:cNvPr>
              <p14:cNvContentPartPr/>
              <p14:nvPr/>
            </p14:nvContentPartPr>
            <p14:xfrm>
              <a:off x="2517412" y="1434262"/>
              <a:ext cx="21240" cy="11520"/>
            </p14:xfrm>
          </p:contentPart>
        </mc:Choice>
        <mc:Fallback>
          <p:pic>
            <p:nvPicPr>
              <p:cNvPr id="82" name="Ink 81">
                <a:extLst>
                  <a:ext uri="{FF2B5EF4-FFF2-40B4-BE49-F238E27FC236}">
                    <a16:creationId xmlns:a16="http://schemas.microsoft.com/office/drawing/2014/main" id="{344CFFE3-CC5C-82CA-19A5-A0B3B6DEDE0C}"/>
                  </a:ext>
                </a:extLst>
              </p:cNvPr>
              <p:cNvPicPr/>
              <p:nvPr/>
            </p:nvPicPr>
            <p:blipFill>
              <a:blip r:embed="rId127"/>
              <a:stretch>
                <a:fillRect/>
              </a:stretch>
            </p:blipFill>
            <p:spPr>
              <a:xfrm>
                <a:off x="2499772" y="1416262"/>
                <a:ext cx="568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3" name="Ink 82">
                <a:extLst>
                  <a:ext uri="{FF2B5EF4-FFF2-40B4-BE49-F238E27FC236}">
                    <a16:creationId xmlns:a16="http://schemas.microsoft.com/office/drawing/2014/main" id="{4A38EBC2-D341-F83C-576E-2FD8FD4A08DF}"/>
                  </a:ext>
                </a:extLst>
              </p14:cNvPr>
              <p14:cNvContentPartPr/>
              <p14:nvPr/>
            </p14:nvContentPartPr>
            <p14:xfrm>
              <a:off x="2606332" y="1424902"/>
              <a:ext cx="12600" cy="14040"/>
            </p14:xfrm>
          </p:contentPart>
        </mc:Choice>
        <mc:Fallback>
          <p:pic>
            <p:nvPicPr>
              <p:cNvPr id="83" name="Ink 82">
                <a:extLst>
                  <a:ext uri="{FF2B5EF4-FFF2-40B4-BE49-F238E27FC236}">
                    <a16:creationId xmlns:a16="http://schemas.microsoft.com/office/drawing/2014/main" id="{4A38EBC2-D341-F83C-576E-2FD8FD4A08DF}"/>
                  </a:ext>
                </a:extLst>
              </p:cNvPr>
              <p:cNvPicPr/>
              <p:nvPr/>
            </p:nvPicPr>
            <p:blipFill>
              <a:blip r:embed="rId129"/>
              <a:stretch>
                <a:fillRect/>
              </a:stretch>
            </p:blipFill>
            <p:spPr>
              <a:xfrm>
                <a:off x="2588692" y="1407262"/>
                <a:ext cx="482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5" name="Ink 84">
                <a:extLst>
                  <a:ext uri="{FF2B5EF4-FFF2-40B4-BE49-F238E27FC236}">
                    <a16:creationId xmlns:a16="http://schemas.microsoft.com/office/drawing/2014/main" id="{C7BADC4D-4FF7-92C0-01A1-C116FBB3C325}"/>
                  </a:ext>
                </a:extLst>
              </p14:cNvPr>
              <p14:cNvContentPartPr/>
              <p14:nvPr/>
            </p14:nvContentPartPr>
            <p14:xfrm>
              <a:off x="811372" y="246982"/>
              <a:ext cx="9251640" cy="2678400"/>
            </p14:xfrm>
          </p:contentPart>
        </mc:Choice>
        <mc:Fallback>
          <p:pic>
            <p:nvPicPr>
              <p:cNvPr id="85" name="Ink 84">
                <a:extLst>
                  <a:ext uri="{FF2B5EF4-FFF2-40B4-BE49-F238E27FC236}">
                    <a16:creationId xmlns:a16="http://schemas.microsoft.com/office/drawing/2014/main" id="{C7BADC4D-4FF7-92C0-01A1-C116FBB3C325}"/>
                  </a:ext>
                </a:extLst>
              </p:cNvPr>
              <p:cNvPicPr/>
              <p:nvPr/>
            </p:nvPicPr>
            <p:blipFill>
              <a:blip r:embed="rId131"/>
              <a:stretch>
                <a:fillRect/>
              </a:stretch>
            </p:blipFill>
            <p:spPr>
              <a:xfrm>
                <a:off x="793372" y="229342"/>
                <a:ext cx="9287280" cy="27140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6" name="Ink 85">
                <a:extLst>
                  <a:ext uri="{FF2B5EF4-FFF2-40B4-BE49-F238E27FC236}">
                    <a16:creationId xmlns:a16="http://schemas.microsoft.com/office/drawing/2014/main" id="{15618AE4-E463-6568-E893-8BCD126FB66E}"/>
                  </a:ext>
                </a:extLst>
              </p14:cNvPr>
              <p14:cNvContentPartPr/>
              <p14:nvPr/>
            </p14:nvContentPartPr>
            <p14:xfrm>
              <a:off x="9438412" y="979942"/>
              <a:ext cx="471960" cy="87480"/>
            </p14:xfrm>
          </p:contentPart>
        </mc:Choice>
        <mc:Fallback>
          <p:pic>
            <p:nvPicPr>
              <p:cNvPr id="86" name="Ink 85">
                <a:extLst>
                  <a:ext uri="{FF2B5EF4-FFF2-40B4-BE49-F238E27FC236}">
                    <a16:creationId xmlns:a16="http://schemas.microsoft.com/office/drawing/2014/main" id="{15618AE4-E463-6568-E893-8BCD126FB66E}"/>
                  </a:ext>
                </a:extLst>
              </p:cNvPr>
              <p:cNvPicPr/>
              <p:nvPr/>
            </p:nvPicPr>
            <p:blipFill>
              <a:blip r:embed="rId133"/>
              <a:stretch>
                <a:fillRect/>
              </a:stretch>
            </p:blipFill>
            <p:spPr>
              <a:xfrm>
                <a:off x="9420772" y="962302"/>
                <a:ext cx="50760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7" name="Ink 86">
                <a:extLst>
                  <a:ext uri="{FF2B5EF4-FFF2-40B4-BE49-F238E27FC236}">
                    <a16:creationId xmlns:a16="http://schemas.microsoft.com/office/drawing/2014/main" id="{980F6BA3-BDBE-0410-A5E5-B3BC31334AFD}"/>
                  </a:ext>
                </a:extLst>
              </p14:cNvPr>
              <p14:cNvContentPartPr/>
              <p14:nvPr/>
            </p14:nvContentPartPr>
            <p14:xfrm>
              <a:off x="10076332" y="838102"/>
              <a:ext cx="198720" cy="220680"/>
            </p14:xfrm>
          </p:contentPart>
        </mc:Choice>
        <mc:Fallback>
          <p:pic>
            <p:nvPicPr>
              <p:cNvPr id="87" name="Ink 86">
                <a:extLst>
                  <a:ext uri="{FF2B5EF4-FFF2-40B4-BE49-F238E27FC236}">
                    <a16:creationId xmlns:a16="http://schemas.microsoft.com/office/drawing/2014/main" id="{980F6BA3-BDBE-0410-A5E5-B3BC31334AFD}"/>
                  </a:ext>
                </a:extLst>
              </p:cNvPr>
              <p:cNvPicPr/>
              <p:nvPr/>
            </p:nvPicPr>
            <p:blipFill>
              <a:blip r:embed="rId135"/>
              <a:stretch>
                <a:fillRect/>
              </a:stretch>
            </p:blipFill>
            <p:spPr>
              <a:xfrm>
                <a:off x="10058332" y="820462"/>
                <a:ext cx="2343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8" name="Ink 87">
                <a:extLst>
                  <a:ext uri="{FF2B5EF4-FFF2-40B4-BE49-F238E27FC236}">
                    <a16:creationId xmlns:a16="http://schemas.microsoft.com/office/drawing/2014/main" id="{A0FF89F8-7C81-F678-C5A7-8759EE42C18C}"/>
                  </a:ext>
                </a:extLst>
              </p14:cNvPr>
              <p14:cNvContentPartPr/>
              <p14:nvPr/>
            </p14:nvContentPartPr>
            <p14:xfrm>
              <a:off x="10316452" y="930262"/>
              <a:ext cx="82080" cy="123480"/>
            </p14:xfrm>
          </p:contentPart>
        </mc:Choice>
        <mc:Fallback>
          <p:pic>
            <p:nvPicPr>
              <p:cNvPr id="88" name="Ink 87">
                <a:extLst>
                  <a:ext uri="{FF2B5EF4-FFF2-40B4-BE49-F238E27FC236}">
                    <a16:creationId xmlns:a16="http://schemas.microsoft.com/office/drawing/2014/main" id="{A0FF89F8-7C81-F678-C5A7-8759EE42C18C}"/>
                  </a:ext>
                </a:extLst>
              </p:cNvPr>
              <p:cNvPicPr/>
              <p:nvPr/>
            </p:nvPicPr>
            <p:blipFill>
              <a:blip r:embed="rId137"/>
              <a:stretch>
                <a:fillRect/>
              </a:stretch>
            </p:blipFill>
            <p:spPr>
              <a:xfrm>
                <a:off x="10298812" y="912622"/>
                <a:ext cx="1177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9" name="Ink 88">
                <a:extLst>
                  <a:ext uri="{FF2B5EF4-FFF2-40B4-BE49-F238E27FC236}">
                    <a16:creationId xmlns:a16="http://schemas.microsoft.com/office/drawing/2014/main" id="{6CFD8FD4-1007-1EEB-C0AB-9F94F3A5332C}"/>
                  </a:ext>
                </a:extLst>
              </p14:cNvPr>
              <p14:cNvContentPartPr/>
              <p14:nvPr/>
            </p14:nvContentPartPr>
            <p14:xfrm>
              <a:off x="10517692" y="940342"/>
              <a:ext cx="39960" cy="114120"/>
            </p14:xfrm>
          </p:contentPart>
        </mc:Choice>
        <mc:Fallback>
          <p:pic>
            <p:nvPicPr>
              <p:cNvPr id="89" name="Ink 88">
                <a:extLst>
                  <a:ext uri="{FF2B5EF4-FFF2-40B4-BE49-F238E27FC236}">
                    <a16:creationId xmlns:a16="http://schemas.microsoft.com/office/drawing/2014/main" id="{6CFD8FD4-1007-1EEB-C0AB-9F94F3A5332C}"/>
                  </a:ext>
                </a:extLst>
              </p:cNvPr>
              <p:cNvPicPr/>
              <p:nvPr/>
            </p:nvPicPr>
            <p:blipFill>
              <a:blip r:embed="rId139"/>
              <a:stretch>
                <a:fillRect/>
              </a:stretch>
            </p:blipFill>
            <p:spPr>
              <a:xfrm>
                <a:off x="10500052" y="922342"/>
                <a:ext cx="756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0" name="Ink 89">
                <a:extLst>
                  <a:ext uri="{FF2B5EF4-FFF2-40B4-BE49-F238E27FC236}">
                    <a16:creationId xmlns:a16="http://schemas.microsoft.com/office/drawing/2014/main" id="{F21F11FB-E5F6-2211-4F0E-339AB113B414}"/>
                  </a:ext>
                </a:extLst>
              </p14:cNvPr>
              <p14:cNvContentPartPr/>
              <p14:nvPr/>
            </p14:nvContentPartPr>
            <p14:xfrm>
              <a:off x="10543972" y="776542"/>
              <a:ext cx="12600" cy="38160"/>
            </p14:xfrm>
          </p:contentPart>
        </mc:Choice>
        <mc:Fallback>
          <p:pic>
            <p:nvPicPr>
              <p:cNvPr id="90" name="Ink 89">
                <a:extLst>
                  <a:ext uri="{FF2B5EF4-FFF2-40B4-BE49-F238E27FC236}">
                    <a16:creationId xmlns:a16="http://schemas.microsoft.com/office/drawing/2014/main" id="{F21F11FB-E5F6-2211-4F0E-339AB113B414}"/>
                  </a:ext>
                </a:extLst>
              </p:cNvPr>
              <p:cNvPicPr/>
              <p:nvPr/>
            </p:nvPicPr>
            <p:blipFill>
              <a:blip r:embed="rId141"/>
              <a:stretch>
                <a:fillRect/>
              </a:stretch>
            </p:blipFill>
            <p:spPr>
              <a:xfrm>
                <a:off x="10526332" y="758902"/>
                <a:ext cx="482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1" name="Ink 90">
                <a:extLst>
                  <a:ext uri="{FF2B5EF4-FFF2-40B4-BE49-F238E27FC236}">
                    <a16:creationId xmlns:a16="http://schemas.microsoft.com/office/drawing/2014/main" id="{ABD8DA58-6F62-836B-FAFE-170A127B6E23}"/>
                  </a:ext>
                </a:extLst>
              </p14:cNvPr>
              <p14:cNvContentPartPr/>
              <p14:nvPr/>
            </p14:nvContentPartPr>
            <p14:xfrm>
              <a:off x="10597612" y="926302"/>
              <a:ext cx="126360" cy="116640"/>
            </p14:xfrm>
          </p:contentPart>
        </mc:Choice>
        <mc:Fallback>
          <p:pic>
            <p:nvPicPr>
              <p:cNvPr id="91" name="Ink 90">
                <a:extLst>
                  <a:ext uri="{FF2B5EF4-FFF2-40B4-BE49-F238E27FC236}">
                    <a16:creationId xmlns:a16="http://schemas.microsoft.com/office/drawing/2014/main" id="{ABD8DA58-6F62-836B-FAFE-170A127B6E23}"/>
                  </a:ext>
                </a:extLst>
              </p:cNvPr>
              <p:cNvPicPr/>
              <p:nvPr/>
            </p:nvPicPr>
            <p:blipFill>
              <a:blip r:embed="rId143"/>
              <a:stretch>
                <a:fillRect/>
              </a:stretch>
            </p:blipFill>
            <p:spPr>
              <a:xfrm>
                <a:off x="10579972" y="908662"/>
                <a:ext cx="1620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2" name="Ink 91">
                <a:extLst>
                  <a:ext uri="{FF2B5EF4-FFF2-40B4-BE49-F238E27FC236}">
                    <a16:creationId xmlns:a16="http://schemas.microsoft.com/office/drawing/2014/main" id="{BC5F8767-6939-8D5C-136C-E6A91817F2E4}"/>
                  </a:ext>
                </a:extLst>
              </p14:cNvPr>
              <p14:cNvContentPartPr/>
              <p14:nvPr/>
            </p14:nvContentPartPr>
            <p14:xfrm>
              <a:off x="10768972" y="810382"/>
              <a:ext cx="177840" cy="240840"/>
            </p14:xfrm>
          </p:contentPart>
        </mc:Choice>
        <mc:Fallback>
          <p:pic>
            <p:nvPicPr>
              <p:cNvPr id="92" name="Ink 91">
                <a:extLst>
                  <a:ext uri="{FF2B5EF4-FFF2-40B4-BE49-F238E27FC236}">
                    <a16:creationId xmlns:a16="http://schemas.microsoft.com/office/drawing/2014/main" id="{BC5F8767-6939-8D5C-136C-E6A91817F2E4}"/>
                  </a:ext>
                </a:extLst>
              </p:cNvPr>
              <p:cNvPicPr/>
              <p:nvPr/>
            </p:nvPicPr>
            <p:blipFill>
              <a:blip r:embed="rId145"/>
              <a:stretch>
                <a:fillRect/>
              </a:stretch>
            </p:blipFill>
            <p:spPr>
              <a:xfrm>
                <a:off x="10750972" y="792742"/>
                <a:ext cx="2134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3" name="Ink 92">
                <a:extLst>
                  <a:ext uri="{FF2B5EF4-FFF2-40B4-BE49-F238E27FC236}">
                    <a16:creationId xmlns:a16="http://schemas.microsoft.com/office/drawing/2014/main" id="{3F11562A-DE34-1A19-FFDC-8033F16DE2CD}"/>
                  </a:ext>
                </a:extLst>
              </p14:cNvPr>
              <p14:cNvContentPartPr/>
              <p14:nvPr/>
            </p14:nvContentPartPr>
            <p14:xfrm>
              <a:off x="10904332" y="889582"/>
              <a:ext cx="244440" cy="141120"/>
            </p14:xfrm>
          </p:contentPart>
        </mc:Choice>
        <mc:Fallback>
          <p:pic>
            <p:nvPicPr>
              <p:cNvPr id="93" name="Ink 92">
                <a:extLst>
                  <a:ext uri="{FF2B5EF4-FFF2-40B4-BE49-F238E27FC236}">
                    <a16:creationId xmlns:a16="http://schemas.microsoft.com/office/drawing/2014/main" id="{3F11562A-DE34-1A19-FFDC-8033F16DE2CD}"/>
                  </a:ext>
                </a:extLst>
              </p:cNvPr>
              <p:cNvPicPr/>
              <p:nvPr/>
            </p:nvPicPr>
            <p:blipFill>
              <a:blip r:embed="rId147"/>
              <a:stretch>
                <a:fillRect/>
              </a:stretch>
            </p:blipFill>
            <p:spPr>
              <a:xfrm>
                <a:off x="10886692" y="871942"/>
                <a:ext cx="2800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4" name="Ink 93">
                <a:extLst>
                  <a:ext uri="{FF2B5EF4-FFF2-40B4-BE49-F238E27FC236}">
                    <a16:creationId xmlns:a16="http://schemas.microsoft.com/office/drawing/2014/main" id="{C26BDCAB-2B03-D7CC-1F15-177E9E05CE51}"/>
                  </a:ext>
                </a:extLst>
              </p14:cNvPr>
              <p14:cNvContentPartPr/>
              <p14:nvPr/>
            </p14:nvContentPartPr>
            <p14:xfrm>
              <a:off x="11171092" y="889582"/>
              <a:ext cx="137880" cy="154080"/>
            </p14:xfrm>
          </p:contentPart>
        </mc:Choice>
        <mc:Fallback>
          <p:pic>
            <p:nvPicPr>
              <p:cNvPr id="94" name="Ink 93">
                <a:extLst>
                  <a:ext uri="{FF2B5EF4-FFF2-40B4-BE49-F238E27FC236}">
                    <a16:creationId xmlns:a16="http://schemas.microsoft.com/office/drawing/2014/main" id="{C26BDCAB-2B03-D7CC-1F15-177E9E05CE51}"/>
                  </a:ext>
                </a:extLst>
              </p:cNvPr>
              <p:cNvPicPr/>
              <p:nvPr/>
            </p:nvPicPr>
            <p:blipFill>
              <a:blip r:embed="rId149"/>
              <a:stretch>
                <a:fillRect/>
              </a:stretch>
            </p:blipFill>
            <p:spPr>
              <a:xfrm>
                <a:off x="11153092" y="871942"/>
                <a:ext cx="17352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5" name="Ink 94">
                <a:extLst>
                  <a:ext uri="{FF2B5EF4-FFF2-40B4-BE49-F238E27FC236}">
                    <a16:creationId xmlns:a16="http://schemas.microsoft.com/office/drawing/2014/main" id="{B07E4CAC-CB5C-8BDD-CBE1-99F4930B1E9D}"/>
                  </a:ext>
                </a:extLst>
              </p14:cNvPr>
              <p14:cNvContentPartPr/>
              <p14:nvPr/>
            </p14:nvContentPartPr>
            <p14:xfrm>
              <a:off x="11366932" y="852502"/>
              <a:ext cx="225000" cy="173160"/>
            </p14:xfrm>
          </p:contentPart>
        </mc:Choice>
        <mc:Fallback>
          <p:pic>
            <p:nvPicPr>
              <p:cNvPr id="95" name="Ink 94">
                <a:extLst>
                  <a:ext uri="{FF2B5EF4-FFF2-40B4-BE49-F238E27FC236}">
                    <a16:creationId xmlns:a16="http://schemas.microsoft.com/office/drawing/2014/main" id="{B07E4CAC-CB5C-8BDD-CBE1-99F4930B1E9D}"/>
                  </a:ext>
                </a:extLst>
              </p:cNvPr>
              <p:cNvPicPr/>
              <p:nvPr/>
            </p:nvPicPr>
            <p:blipFill>
              <a:blip r:embed="rId151"/>
              <a:stretch>
                <a:fillRect/>
              </a:stretch>
            </p:blipFill>
            <p:spPr>
              <a:xfrm>
                <a:off x="11349292" y="834862"/>
                <a:ext cx="260640" cy="208800"/>
              </a:xfrm>
              <a:prstGeom prst="rect">
                <a:avLst/>
              </a:prstGeom>
            </p:spPr>
          </p:pic>
        </mc:Fallback>
      </mc:AlternateContent>
      <p:grpSp>
        <p:nvGrpSpPr>
          <p:cNvPr id="240" name="Group 239">
            <a:extLst>
              <a:ext uri="{FF2B5EF4-FFF2-40B4-BE49-F238E27FC236}">
                <a16:creationId xmlns:a16="http://schemas.microsoft.com/office/drawing/2014/main" id="{04198AE8-E18D-6AF8-2128-7EEA452CF825}"/>
              </a:ext>
            </a:extLst>
          </p:cNvPr>
          <p:cNvGrpSpPr/>
          <p:nvPr/>
        </p:nvGrpSpPr>
        <p:grpSpPr>
          <a:xfrm>
            <a:off x="71212" y="2886142"/>
            <a:ext cx="8345520" cy="2275920"/>
            <a:chOff x="71212" y="2886142"/>
            <a:chExt cx="8345520" cy="2275920"/>
          </a:xfrm>
        </p:grpSpPr>
        <mc:AlternateContent xmlns:mc="http://schemas.openxmlformats.org/markup-compatibility/2006">
          <mc:Choice xmlns:p14="http://schemas.microsoft.com/office/powerpoint/2010/main" Requires="p14">
            <p:contentPart p14:bwMode="auto" r:id="rId152">
              <p14:nvContentPartPr>
                <p14:cNvPr id="74" name="Ink 73">
                  <a:extLst>
                    <a:ext uri="{FF2B5EF4-FFF2-40B4-BE49-F238E27FC236}">
                      <a16:creationId xmlns:a16="http://schemas.microsoft.com/office/drawing/2014/main" id="{9C429A1F-8623-C8D0-5E73-3DEE9A8EA39A}"/>
                    </a:ext>
                  </a:extLst>
                </p14:cNvPr>
                <p14:cNvContentPartPr/>
                <p14:nvPr/>
              </p14:nvContentPartPr>
              <p14:xfrm>
                <a:off x="4741492" y="2886142"/>
                <a:ext cx="186480" cy="205920"/>
              </p14:xfrm>
            </p:contentPart>
          </mc:Choice>
          <mc:Fallback>
            <p:pic>
              <p:nvPicPr>
                <p:cNvPr id="74" name="Ink 73">
                  <a:extLst>
                    <a:ext uri="{FF2B5EF4-FFF2-40B4-BE49-F238E27FC236}">
                      <a16:creationId xmlns:a16="http://schemas.microsoft.com/office/drawing/2014/main" id="{9C429A1F-8623-C8D0-5E73-3DEE9A8EA39A}"/>
                    </a:ext>
                  </a:extLst>
                </p:cNvPr>
                <p:cNvPicPr/>
                <p:nvPr/>
              </p:nvPicPr>
              <p:blipFill>
                <a:blip r:embed="rId153"/>
                <a:stretch>
                  <a:fillRect/>
                </a:stretch>
              </p:blipFill>
              <p:spPr>
                <a:xfrm>
                  <a:off x="4723492" y="2868502"/>
                  <a:ext cx="2221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75" name="Ink 74">
                  <a:extLst>
                    <a:ext uri="{FF2B5EF4-FFF2-40B4-BE49-F238E27FC236}">
                      <a16:creationId xmlns:a16="http://schemas.microsoft.com/office/drawing/2014/main" id="{A59FE2D2-029C-0380-F3C0-5F76AE46B02E}"/>
                    </a:ext>
                  </a:extLst>
                </p14:cNvPr>
                <p14:cNvContentPartPr/>
                <p14:nvPr/>
              </p14:nvContentPartPr>
              <p14:xfrm>
                <a:off x="4967932" y="2950582"/>
                <a:ext cx="156600" cy="95040"/>
              </p14:xfrm>
            </p:contentPart>
          </mc:Choice>
          <mc:Fallback>
            <p:pic>
              <p:nvPicPr>
                <p:cNvPr id="75" name="Ink 74">
                  <a:extLst>
                    <a:ext uri="{FF2B5EF4-FFF2-40B4-BE49-F238E27FC236}">
                      <a16:creationId xmlns:a16="http://schemas.microsoft.com/office/drawing/2014/main" id="{A59FE2D2-029C-0380-F3C0-5F76AE46B02E}"/>
                    </a:ext>
                  </a:extLst>
                </p:cNvPr>
                <p:cNvPicPr/>
                <p:nvPr/>
              </p:nvPicPr>
              <p:blipFill>
                <a:blip r:embed="rId155"/>
                <a:stretch>
                  <a:fillRect/>
                </a:stretch>
              </p:blipFill>
              <p:spPr>
                <a:xfrm>
                  <a:off x="4949932" y="2932582"/>
                  <a:ext cx="1922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6" name="Ink 75">
                  <a:extLst>
                    <a:ext uri="{FF2B5EF4-FFF2-40B4-BE49-F238E27FC236}">
                      <a16:creationId xmlns:a16="http://schemas.microsoft.com/office/drawing/2014/main" id="{AA06965F-4618-E696-9E7F-1A5D77C707E8}"/>
                    </a:ext>
                  </a:extLst>
                </p14:cNvPr>
                <p14:cNvContentPartPr/>
                <p14:nvPr/>
              </p14:nvContentPartPr>
              <p14:xfrm>
                <a:off x="5230372" y="2904502"/>
                <a:ext cx="147600" cy="245160"/>
              </p14:xfrm>
            </p:contentPart>
          </mc:Choice>
          <mc:Fallback>
            <p:pic>
              <p:nvPicPr>
                <p:cNvPr id="76" name="Ink 75">
                  <a:extLst>
                    <a:ext uri="{FF2B5EF4-FFF2-40B4-BE49-F238E27FC236}">
                      <a16:creationId xmlns:a16="http://schemas.microsoft.com/office/drawing/2014/main" id="{AA06965F-4618-E696-9E7F-1A5D77C707E8}"/>
                    </a:ext>
                  </a:extLst>
                </p:cNvPr>
                <p:cNvPicPr/>
                <p:nvPr/>
              </p:nvPicPr>
              <p:blipFill>
                <a:blip r:embed="rId157"/>
                <a:stretch>
                  <a:fillRect/>
                </a:stretch>
              </p:blipFill>
              <p:spPr>
                <a:xfrm>
                  <a:off x="5212732" y="2886502"/>
                  <a:ext cx="1832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77" name="Ink 76">
                  <a:extLst>
                    <a:ext uri="{FF2B5EF4-FFF2-40B4-BE49-F238E27FC236}">
                      <a16:creationId xmlns:a16="http://schemas.microsoft.com/office/drawing/2014/main" id="{4F60DD68-78C7-F50D-9B99-5CC4DAD46843}"/>
                    </a:ext>
                  </a:extLst>
                </p14:cNvPr>
                <p14:cNvContentPartPr/>
                <p14:nvPr/>
              </p14:nvContentPartPr>
              <p14:xfrm>
                <a:off x="5425492" y="2902702"/>
                <a:ext cx="196560" cy="339480"/>
              </p14:xfrm>
            </p:contentPart>
          </mc:Choice>
          <mc:Fallback>
            <p:pic>
              <p:nvPicPr>
                <p:cNvPr id="77" name="Ink 76">
                  <a:extLst>
                    <a:ext uri="{FF2B5EF4-FFF2-40B4-BE49-F238E27FC236}">
                      <a16:creationId xmlns:a16="http://schemas.microsoft.com/office/drawing/2014/main" id="{4F60DD68-78C7-F50D-9B99-5CC4DAD46843}"/>
                    </a:ext>
                  </a:extLst>
                </p:cNvPr>
                <p:cNvPicPr/>
                <p:nvPr/>
              </p:nvPicPr>
              <p:blipFill>
                <a:blip r:embed="rId159"/>
                <a:stretch>
                  <a:fillRect/>
                </a:stretch>
              </p:blipFill>
              <p:spPr>
                <a:xfrm>
                  <a:off x="5407492" y="2885062"/>
                  <a:ext cx="23220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7" name="Ink 96">
                  <a:extLst>
                    <a:ext uri="{FF2B5EF4-FFF2-40B4-BE49-F238E27FC236}">
                      <a16:creationId xmlns:a16="http://schemas.microsoft.com/office/drawing/2014/main" id="{847740E6-6FEF-5331-CAEB-140D734858EA}"/>
                    </a:ext>
                  </a:extLst>
                </p14:cNvPr>
                <p14:cNvContentPartPr/>
                <p14:nvPr/>
              </p14:nvContentPartPr>
              <p14:xfrm>
                <a:off x="4772812" y="3200782"/>
                <a:ext cx="951120" cy="15840"/>
              </p14:xfrm>
            </p:contentPart>
          </mc:Choice>
          <mc:Fallback>
            <p:pic>
              <p:nvPicPr>
                <p:cNvPr id="97" name="Ink 96">
                  <a:extLst>
                    <a:ext uri="{FF2B5EF4-FFF2-40B4-BE49-F238E27FC236}">
                      <a16:creationId xmlns:a16="http://schemas.microsoft.com/office/drawing/2014/main" id="{847740E6-6FEF-5331-CAEB-140D734858EA}"/>
                    </a:ext>
                  </a:extLst>
                </p:cNvPr>
                <p:cNvPicPr/>
                <p:nvPr/>
              </p:nvPicPr>
              <p:blipFill>
                <a:blip r:embed="rId161"/>
                <a:stretch>
                  <a:fillRect/>
                </a:stretch>
              </p:blipFill>
              <p:spPr>
                <a:xfrm>
                  <a:off x="4754812" y="3182782"/>
                  <a:ext cx="9867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9" name="Ink 98">
                  <a:extLst>
                    <a:ext uri="{FF2B5EF4-FFF2-40B4-BE49-F238E27FC236}">
                      <a16:creationId xmlns:a16="http://schemas.microsoft.com/office/drawing/2014/main" id="{C7148AB7-C325-06E2-411B-050A1E6A14B4}"/>
                    </a:ext>
                  </a:extLst>
                </p14:cNvPr>
                <p14:cNvContentPartPr/>
                <p14:nvPr/>
              </p14:nvContentPartPr>
              <p14:xfrm>
                <a:off x="320332" y="3414622"/>
                <a:ext cx="19080" cy="172080"/>
              </p14:xfrm>
            </p:contentPart>
          </mc:Choice>
          <mc:Fallback>
            <p:pic>
              <p:nvPicPr>
                <p:cNvPr id="99" name="Ink 98">
                  <a:extLst>
                    <a:ext uri="{FF2B5EF4-FFF2-40B4-BE49-F238E27FC236}">
                      <a16:creationId xmlns:a16="http://schemas.microsoft.com/office/drawing/2014/main" id="{C7148AB7-C325-06E2-411B-050A1E6A14B4}"/>
                    </a:ext>
                  </a:extLst>
                </p:cNvPr>
                <p:cNvPicPr/>
                <p:nvPr/>
              </p:nvPicPr>
              <p:blipFill>
                <a:blip r:embed="rId163"/>
                <a:stretch>
                  <a:fillRect/>
                </a:stretch>
              </p:blipFill>
              <p:spPr>
                <a:xfrm>
                  <a:off x="302692" y="3396622"/>
                  <a:ext cx="547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0" name="Ink 99">
                  <a:extLst>
                    <a:ext uri="{FF2B5EF4-FFF2-40B4-BE49-F238E27FC236}">
                      <a16:creationId xmlns:a16="http://schemas.microsoft.com/office/drawing/2014/main" id="{5CAED6E0-3D3C-FCE8-524D-18234BFC250C}"/>
                    </a:ext>
                  </a:extLst>
                </p14:cNvPr>
                <p14:cNvContentPartPr/>
                <p14:nvPr/>
              </p14:nvContentPartPr>
              <p14:xfrm>
                <a:off x="367492" y="3350542"/>
                <a:ext cx="90720" cy="278280"/>
              </p14:xfrm>
            </p:contentPart>
          </mc:Choice>
          <mc:Fallback>
            <p:pic>
              <p:nvPicPr>
                <p:cNvPr id="100" name="Ink 99">
                  <a:extLst>
                    <a:ext uri="{FF2B5EF4-FFF2-40B4-BE49-F238E27FC236}">
                      <a16:creationId xmlns:a16="http://schemas.microsoft.com/office/drawing/2014/main" id="{5CAED6E0-3D3C-FCE8-524D-18234BFC250C}"/>
                    </a:ext>
                  </a:extLst>
                </p:cNvPr>
                <p:cNvPicPr/>
                <p:nvPr/>
              </p:nvPicPr>
              <p:blipFill>
                <a:blip r:embed="rId165"/>
                <a:stretch>
                  <a:fillRect/>
                </a:stretch>
              </p:blipFill>
              <p:spPr>
                <a:xfrm>
                  <a:off x="349852" y="3332542"/>
                  <a:ext cx="12636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1" name="Ink 100">
                  <a:extLst>
                    <a:ext uri="{FF2B5EF4-FFF2-40B4-BE49-F238E27FC236}">
                      <a16:creationId xmlns:a16="http://schemas.microsoft.com/office/drawing/2014/main" id="{3B52A137-FF47-A91B-733D-5714279A1B87}"/>
                    </a:ext>
                  </a:extLst>
                </p14:cNvPr>
                <p14:cNvContentPartPr/>
                <p14:nvPr/>
              </p14:nvContentPartPr>
              <p14:xfrm>
                <a:off x="634972" y="3248302"/>
                <a:ext cx="150480" cy="356760"/>
              </p14:xfrm>
            </p:contentPart>
          </mc:Choice>
          <mc:Fallback>
            <p:pic>
              <p:nvPicPr>
                <p:cNvPr id="101" name="Ink 100">
                  <a:extLst>
                    <a:ext uri="{FF2B5EF4-FFF2-40B4-BE49-F238E27FC236}">
                      <a16:creationId xmlns:a16="http://schemas.microsoft.com/office/drawing/2014/main" id="{3B52A137-FF47-A91B-733D-5714279A1B87}"/>
                    </a:ext>
                  </a:extLst>
                </p:cNvPr>
                <p:cNvPicPr/>
                <p:nvPr/>
              </p:nvPicPr>
              <p:blipFill>
                <a:blip r:embed="rId167"/>
                <a:stretch>
                  <a:fillRect/>
                </a:stretch>
              </p:blipFill>
              <p:spPr>
                <a:xfrm>
                  <a:off x="617332" y="3230302"/>
                  <a:ext cx="18612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2" name="Ink 101">
                  <a:extLst>
                    <a:ext uri="{FF2B5EF4-FFF2-40B4-BE49-F238E27FC236}">
                      <a16:creationId xmlns:a16="http://schemas.microsoft.com/office/drawing/2014/main" id="{ECA6EF19-0942-674C-FFEF-6D4FDA73FCFA}"/>
                    </a:ext>
                  </a:extLst>
                </p14:cNvPr>
                <p14:cNvContentPartPr/>
                <p14:nvPr/>
              </p14:nvContentPartPr>
              <p14:xfrm>
                <a:off x="783292" y="3395182"/>
                <a:ext cx="117360" cy="159480"/>
              </p14:xfrm>
            </p:contentPart>
          </mc:Choice>
          <mc:Fallback>
            <p:pic>
              <p:nvPicPr>
                <p:cNvPr id="102" name="Ink 101">
                  <a:extLst>
                    <a:ext uri="{FF2B5EF4-FFF2-40B4-BE49-F238E27FC236}">
                      <a16:creationId xmlns:a16="http://schemas.microsoft.com/office/drawing/2014/main" id="{ECA6EF19-0942-674C-FFEF-6D4FDA73FCFA}"/>
                    </a:ext>
                  </a:extLst>
                </p:cNvPr>
                <p:cNvPicPr/>
                <p:nvPr/>
              </p:nvPicPr>
              <p:blipFill>
                <a:blip r:embed="rId169"/>
                <a:stretch>
                  <a:fillRect/>
                </a:stretch>
              </p:blipFill>
              <p:spPr>
                <a:xfrm>
                  <a:off x="765652" y="3377542"/>
                  <a:ext cx="1530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3" name="Ink 102">
                  <a:extLst>
                    <a:ext uri="{FF2B5EF4-FFF2-40B4-BE49-F238E27FC236}">
                      <a16:creationId xmlns:a16="http://schemas.microsoft.com/office/drawing/2014/main" id="{9DA8BFC8-0990-3F5E-3775-EBA7FAACB4DD}"/>
                    </a:ext>
                  </a:extLst>
                </p14:cNvPr>
                <p14:cNvContentPartPr/>
                <p14:nvPr/>
              </p14:nvContentPartPr>
              <p14:xfrm>
                <a:off x="937732" y="3426862"/>
                <a:ext cx="106560" cy="131400"/>
              </p14:xfrm>
            </p:contentPart>
          </mc:Choice>
          <mc:Fallback>
            <p:pic>
              <p:nvPicPr>
                <p:cNvPr id="103" name="Ink 102">
                  <a:extLst>
                    <a:ext uri="{FF2B5EF4-FFF2-40B4-BE49-F238E27FC236}">
                      <a16:creationId xmlns:a16="http://schemas.microsoft.com/office/drawing/2014/main" id="{9DA8BFC8-0990-3F5E-3775-EBA7FAACB4DD}"/>
                    </a:ext>
                  </a:extLst>
                </p:cNvPr>
                <p:cNvPicPr/>
                <p:nvPr/>
              </p:nvPicPr>
              <p:blipFill>
                <a:blip r:embed="rId171"/>
                <a:stretch>
                  <a:fillRect/>
                </a:stretch>
              </p:blipFill>
              <p:spPr>
                <a:xfrm>
                  <a:off x="919732" y="3409222"/>
                  <a:ext cx="1422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4" name="Ink 103">
                  <a:extLst>
                    <a:ext uri="{FF2B5EF4-FFF2-40B4-BE49-F238E27FC236}">
                      <a16:creationId xmlns:a16="http://schemas.microsoft.com/office/drawing/2014/main" id="{70D45A4C-ADC0-BDEC-3B49-EDC4BB20E1C3}"/>
                    </a:ext>
                  </a:extLst>
                </p14:cNvPr>
                <p14:cNvContentPartPr/>
                <p14:nvPr/>
              </p14:nvContentPartPr>
              <p14:xfrm>
                <a:off x="1112692" y="3249382"/>
                <a:ext cx="118080" cy="296640"/>
              </p14:xfrm>
            </p:contentPart>
          </mc:Choice>
          <mc:Fallback>
            <p:pic>
              <p:nvPicPr>
                <p:cNvPr id="104" name="Ink 103">
                  <a:extLst>
                    <a:ext uri="{FF2B5EF4-FFF2-40B4-BE49-F238E27FC236}">
                      <a16:creationId xmlns:a16="http://schemas.microsoft.com/office/drawing/2014/main" id="{70D45A4C-ADC0-BDEC-3B49-EDC4BB20E1C3}"/>
                    </a:ext>
                  </a:extLst>
                </p:cNvPr>
                <p:cNvPicPr/>
                <p:nvPr/>
              </p:nvPicPr>
              <p:blipFill>
                <a:blip r:embed="rId173"/>
                <a:stretch>
                  <a:fillRect/>
                </a:stretch>
              </p:blipFill>
              <p:spPr>
                <a:xfrm>
                  <a:off x="1094692" y="3231382"/>
                  <a:ext cx="1537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6" name="Ink 105">
                  <a:extLst>
                    <a:ext uri="{FF2B5EF4-FFF2-40B4-BE49-F238E27FC236}">
                      <a16:creationId xmlns:a16="http://schemas.microsoft.com/office/drawing/2014/main" id="{8D92256A-695E-FBB5-997E-495A93F01727}"/>
                    </a:ext>
                  </a:extLst>
                </p14:cNvPr>
                <p14:cNvContentPartPr/>
                <p14:nvPr/>
              </p14:nvContentPartPr>
              <p14:xfrm>
                <a:off x="1611292" y="3304462"/>
                <a:ext cx="37080" cy="252360"/>
              </p14:xfrm>
            </p:contentPart>
          </mc:Choice>
          <mc:Fallback>
            <p:pic>
              <p:nvPicPr>
                <p:cNvPr id="106" name="Ink 105">
                  <a:extLst>
                    <a:ext uri="{FF2B5EF4-FFF2-40B4-BE49-F238E27FC236}">
                      <a16:creationId xmlns:a16="http://schemas.microsoft.com/office/drawing/2014/main" id="{8D92256A-695E-FBB5-997E-495A93F01727}"/>
                    </a:ext>
                  </a:extLst>
                </p:cNvPr>
                <p:cNvPicPr/>
                <p:nvPr/>
              </p:nvPicPr>
              <p:blipFill>
                <a:blip r:embed="rId175"/>
                <a:stretch>
                  <a:fillRect/>
                </a:stretch>
              </p:blipFill>
              <p:spPr>
                <a:xfrm>
                  <a:off x="1593292" y="3286822"/>
                  <a:ext cx="727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Ink 106">
                  <a:extLst>
                    <a:ext uri="{FF2B5EF4-FFF2-40B4-BE49-F238E27FC236}">
                      <a16:creationId xmlns:a16="http://schemas.microsoft.com/office/drawing/2014/main" id="{D0C1A768-8E91-0859-3711-2B8D245A7CFF}"/>
                    </a:ext>
                  </a:extLst>
                </p14:cNvPr>
                <p14:cNvContentPartPr/>
                <p14:nvPr/>
              </p14:nvContentPartPr>
              <p14:xfrm>
                <a:off x="1505452" y="3261982"/>
                <a:ext cx="221760" cy="17280"/>
              </p14:xfrm>
            </p:contentPart>
          </mc:Choice>
          <mc:Fallback>
            <p:pic>
              <p:nvPicPr>
                <p:cNvPr id="107" name="Ink 106">
                  <a:extLst>
                    <a:ext uri="{FF2B5EF4-FFF2-40B4-BE49-F238E27FC236}">
                      <a16:creationId xmlns:a16="http://schemas.microsoft.com/office/drawing/2014/main" id="{D0C1A768-8E91-0859-3711-2B8D245A7CFF}"/>
                    </a:ext>
                  </a:extLst>
                </p:cNvPr>
                <p:cNvPicPr/>
                <p:nvPr/>
              </p:nvPicPr>
              <p:blipFill>
                <a:blip r:embed="rId177"/>
                <a:stretch>
                  <a:fillRect/>
                </a:stretch>
              </p:blipFill>
              <p:spPr>
                <a:xfrm>
                  <a:off x="1487452" y="3243982"/>
                  <a:ext cx="2574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Ink 107">
                  <a:extLst>
                    <a:ext uri="{FF2B5EF4-FFF2-40B4-BE49-F238E27FC236}">
                      <a16:creationId xmlns:a16="http://schemas.microsoft.com/office/drawing/2014/main" id="{247C3EFA-79F1-C861-3E02-02B1EC7695B4}"/>
                    </a:ext>
                  </a:extLst>
                </p14:cNvPr>
                <p14:cNvContentPartPr/>
                <p14:nvPr/>
              </p14:nvContentPartPr>
              <p14:xfrm>
                <a:off x="1720372" y="3376822"/>
                <a:ext cx="151920" cy="144720"/>
              </p14:xfrm>
            </p:contentPart>
          </mc:Choice>
          <mc:Fallback>
            <p:pic>
              <p:nvPicPr>
                <p:cNvPr id="108" name="Ink 107">
                  <a:extLst>
                    <a:ext uri="{FF2B5EF4-FFF2-40B4-BE49-F238E27FC236}">
                      <a16:creationId xmlns:a16="http://schemas.microsoft.com/office/drawing/2014/main" id="{247C3EFA-79F1-C861-3E02-02B1EC7695B4}"/>
                    </a:ext>
                  </a:extLst>
                </p:cNvPr>
                <p:cNvPicPr/>
                <p:nvPr/>
              </p:nvPicPr>
              <p:blipFill>
                <a:blip r:embed="rId179"/>
                <a:stretch>
                  <a:fillRect/>
                </a:stretch>
              </p:blipFill>
              <p:spPr>
                <a:xfrm>
                  <a:off x="1702732" y="3358822"/>
                  <a:ext cx="1875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Ink 108">
                  <a:extLst>
                    <a:ext uri="{FF2B5EF4-FFF2-40B4-BE49-F238E27FC236}">
                      <a16:creationId xmlns:a16="http://schemas.microsoft.com/office/drawing/2014/main" id="{7A16CAC8-CF0A-D652-C08E-DAD85AE8F0A3}"/>
                    </a:ext>
                  </a:extLst>
                </p14:cNvPr>
                <p14:cNvContentPartPr/>
                <p14:nvPr/>
              </p14:nvContentPartPr>
              <p14:xfrm>
                <a:off x="2014132" y="3508582"/>
                <a:ext cx="28080" cy="81360"/>
              </p14:xfrm>
            </p:contentPart>
          </mc:Choice>
          <mc:Fallback>
            <p:pic>
              <p:nvPicPr>
                <p:cNvPr id="109" name="Ink 108">
                  <a:extLst>
                    <a:ext uri="{FF2B5EF4-FFF2-40B4-BE49-F238E27FC236}">
                      <a16:creationId xmlns:a16="http://schemas.microsoft.com/office/drawing/2014/main" id="{7A16CAC8-CF0A-D652-C08E-DAD85AE8F0A3}"/>
                    </a:ext>
                  </a:extLst>
                </p:cNvPr>
                <p:cNvPicPr/>
                <p:nvPr/>
              </p:nvPicPr>
              <p:blipFill>
                <a:blip r:embed="rId181"/>
                <a:stretch>
                  <a:fillRect/>
                </a:stretch>
              </p:blipFill>
              <p:spPr>
                <a:xfrm>
                  <a:off x="1996492" y="3490942"/>
                  <a:ext cx="637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Ink 109">
                  <a:extLst>
                    <a:ext uri="{FF2B5EF4-FFF2-40B4-BE49-F238E27FC236}">
                      <a16:creationId xmlns:a16="http://schemas.microsoft.com/office/drawing/2014/main" id="{C1066D84-99CB-3B93-D932-D4FD9BC28587}"/>
                    </a:ext>
                  </a:extLst>
                </p14:cNvPr>
                <p14:cNvContentPartPr/>
                <p14:nvPr/>
              </p14:nvContentPartPr>
              <p14:xfrm>
                <a:off x="2215732" y="3224542"/>
                <a:ext cx="200520" cy="286200"/>
              </p14:xfrm>
            </p:contentPart>
          </mc:Choice>
          <mc:Fallback>
            <p:pic>
              <p:nvPicPr>
                <p:cNvPr id="110" name="Ink 109">
                  <a:extLst>
                    <a:ext uri="{FF2B5EF4-FFF2-40B4-BE49-F238E27FC236}">
                      <a16:creationId xmlns:a16="http://schemas.microsoft.com/office/drawing/2014/main" id="{C1066D84-99CB-3B93-D932-D4FD9BC28587}"/>
                    </a:ext>
                  </a:extLst>
                </p:cNvPr>
                <p:cNvPicPr/>
                <p:nvPr/>
              </p:nvPicPr>
              <p:blipFill>
                <a:blip r:embed="rId183"/>
                <a:stretch>
                  <a:fillRect/>
                </a:stretch>
              </p:blipFill>
              <p:spPr>
                <a:xfrm>
                  <a:off x="2197732" y="3206542"/>
                  <a:ext cx="2361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Ink 110">
                  <a:extLst>
                    <a:ext uri="{FF2B5EF4-FFF2-40B4-BE49-F238E27FC236}">
                      <a16:creationId xmlns:a16="http://schemas.microsoft.com/office/drawing/2014/main" id="{6FB1DFF9-DCC6-2F49-E5A9-A1DFFA0D6CED}"/>
                    </a:ext>
                  </a:extLst>
                </p14:cNvPr>
                <p14:cNvContentPartPr/>
                <p14:nvPr/>
              </p14:nvContentPartPr>
              <p14:xfrm>
                <a:off x="2594092" y="3493102"/>
                <a:ext cx="23400" cy="72720"/>
              </p14:xfrm>
            </p:contentPart>
          </mc:Choice>
          <mc:Fallback>
            <p:pic>
              <p:nvPicPr>
                <p:cNvPr id="111" name="Ink 110">
                  <a:extLst>
                    <a:ext uri="{FF2B5EF4-FFF2-40B4-BE49-F238E27FC236}">
                      <a16:creationId xmlns:a16="http://schemas.microsoft.com/office/drawing/2014/main" id="{6FB1DFF9-DCC6-2F49-E5A9-A1DFFA0D6CED}"/>
                    </a:ext>
                  </a:extLst>
                </p:cNvPr>
                <p:cNvPicPr/>
                <p:nvPr/>
              </p:nvPicPr>
              <p:blipFill>
                <a:blip r:embed="rId185"/>
                <a:stretch>
                  <a:fillRect/>
                </a:stretch>
              </p:blipFill>
              <p:spPr>
                <a:xfrm>
                  <a:off x="2576092" y="3475462"/>
                  <a:ext cx="590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Ink 111">
                  <a:extLst>
                    <a:ext uri="{FF2B5EF4-FFF2-40B4-BE49-F238E27FC236}">
                      <a16:creationId xmlns:a16="http://schemas.microsoft.com/office/drawing/2014/main" id="{F7020435-AF7E-5772-60F3-1E3EF0545A15}"/>
                    </a:ext>
                  </a:extLst>
                </p14:cNvPr>
                <p14:cNvContentPartPr/>
                <p14:nvPr/>
              </p14:nvContentPartPr>
              <p14:xfrm>
                <a:off x="2786332" y="3239662"/>
                <a:ext cx="159840" cy="263880"/>
              </p14:xfrm>
            </p:contentPart>
          </mc:Choice>
          <mc:Fallback>
            <p:pic>
              <p:nvPicPr>
                <p:cNvPr id="112" name="Ink 111">
                  <a:extLst>
                    <a:ext uri="{FF2B5EF4-FFF2-40B4-BE49-F238E27FC236}">
                      <a16:creationId xmlns:a16="http://schemas.microsoft.com/office/drawing/2014/main" id="{F7020435-AF7E-5772-60F3-1E3EF0545A15}"/>
                    </a:ext>
                  </a:extLst>
                </p:cNvPr>
                <p:cNvPicPr/>
                <p:nvPr/>
              </p:nvPicPr>
              <p:blipFill>
                <a:blip r:embed="rId187"/>
                <a:stretch>
                  <a:fillRect/>
                </a:stretch>
              </p:blipFill>
              <p:spPr>
                <a:xfrm>
                  <a:off x="2768332" y="3221662"/>
                  <a:ext cx="1954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8B82081E-B962-73AD-FE8E-01EDA6C0E1A3}"/>
                    </a:ext>
                  </a:extLst>
                </p14:cNvPr>
                <p14:cNvContentPartPr/>
                <p14:nvPr/>
              </p14:nvContentPartPr>
              <p14:xfrm>
                <a:off x="2972092" y="3353062"/>
                <a:ext cx="173520" cy="140400"/>
              </p14:xfrm>
            </p:contentPart>
          </mc:Choice>
          <mc:Fallback>
            <p:pic>
              <p:nvPicPr>
                <p:cNvPr id="113" name="Ink 112">
                  <a:extLst>
                    <a:ext uri="{FF2B5EF4-FFF2-40B4-BE49-F238E27FC236}">
                      <a16:creationId xmlns:a16="http://schemas.microsoft.com/office/drawing/2014/main" id="{8B82081E-B962-73AD-FE8E-01EDA6C0E1A3}"/>
                    </a:ext>
                  </a:extLst>
                </p:cNvPr>
                <p:cNvPicPr/>
                <p:nvPr/>
              </p:nvPicPr>
              <p:blipFill>
                <a:blip r:embed="rId189"/>
                <a:stretch>
                  <a:fillRect/>
                </a:stretch>
              </p:blipFill>
              <p:spPr>
                <a:xfrm>
                  <a:off x="2954452" y="3335062"/>
                  <a:ext cx="2091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7" name="Ink 126">
                  <a:extLst>
                    <a:ext uri="{FF2B5EF4-FFF2-40B4-BE49-F238E27FC236}">
                      <a16:creationId xmlns:a16="http://schemas.microsoft.com/office/drawing/2014/main" id="{24CA5FD2-7069-B174-25B3-C3F533BC2A64}"/>
                    </a:ext>
                  </a:extLst>
                </p14:cNvPr>
                <p14:cNvContentPartPr/>
                <p14:nvPr/>
              </p14:nvContentPartPr>
              <p14:xfrm>
                <a:off x="3065692" y="3823222"/>
                <a:ext cx="144720" cy="125640"/>
              </p14:xfrm>
            </p:contentPart>
          </mc:Choice>
          <mc:Fallback>
            <p:pic>
              <p:nvPicPr>
                <p:cNvPr id="127" name="Ink 126">
                  <a:extLst>
                    <a:ext uri="{FF2B5EF4-FFF2-40B4-BE49-F238E27FC236}">
                      <a16:creationId xmlns:a16="http://schemas.microsoft.com/office/drawing/2014/main" id="{24CA5FD2-7069-B174-25B3-C3F533BC2A64}"/>
                    </a:ext>
                  </a:extLst>
                </p:cNvPr>
                <p:cNvPicPr/>
                <p:nvPr/>
              </p:nvPicPr>
              <p:blipFill>
                <a:blip r:embed="rId191"/>
                <a:stretch>
                  <a:fillRect/>
                </a:stretch>
              </p:blipFill>
              <p:spPr>
                <a:xfrm>
                  <a:off x="3048052" y="3805582"/>
                  <a:ext cx="1803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8" name="Ink 127">
                  <a:extLst>
                    <a:ext uri="{FF2B5EF4-FFF2-40B4-BE49-F238E27FC236}">
                      <a16:creationId xmlns:a16="http://schemas.microsoft.com/office/drawing/2014/main" id="{F9419D3D-E2BA-F872-3785-6F164A577D17}"/>
                    </a:ext>
                  </a:extLst>
                </p14:cNvPr>
                <p14:cNvContentPartPr/>
                <p14:nvPr/>
              </p14:nvContentPartPr>
              <p14:xfrm>
                <a:off x="3255052" y="3822862"/>
                <a:ext cx="45000" cy="243000"/>
              </p14:xfrm>
            </p:contentPart>
          </mc:Choice>
          <mc:Fallback>
            <p:pic>
              <p:nvPicPr>
                <p:cNvPr id="128" name="Ink 127">
                  <a:extLst>
                    <a:ext uri="{FF2B5EF4-FFF2-40B4-BE49-F238E27FC236}">
                      <a16:creationId xmlns:a16="http://schemas.microsoft.com/office/drawing/2014/main" id="{F9419D3D-E2BA-F872-3785-6F164A577D17}"/>
                    </a:ext>
                  </a:extLst>
                </p:cNvPr>
                <p:cNvPicPr/>
                <p:nvPr/>
              </p:nvPicPr>
              <p:blipFill>
                <a:blip r:embed="rId193"/>
                <a:stretch>
                  <a:fillRect/>
                </a:stretch>
              </p:blipFill>
              <p:spPr>
                <a:xfrm>
                  <a:off x="3237412" y="3804862"/>
                  <a:ext cx="8064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9" name="Ink 128">
                  <a:extLst>
                    <a:ext uri="{FF2B5EF4-FFF2-40B4-BE49-F238E27FC236}">
                      <a16:creationId xmlns:a16="http://schemas.microsoft.com/office/drawing/2014/main" id="{FB780522-56D4-1134-B41B-D824B32571D1}"/>
                    </a:ext>
                  </a:extLst>
                </p14:cNvPr>
                <p14:cNvContentPartPr/>
                <p14:nvPr/>
              </p14:nvContentPartPr>
              <p14:xfrm>
                <a:off x="3353332" y="3914302"/>
                <a:ext cx="77400" cy="101880"/>
              </p14:xfrm>
            </p:contentPart>
          </mc:Choice>
          <mc:Fallback>
            <p:pic>
              <p:nvPicPr>
                <p:cNvPr id="129" name="Ink 128">
                  <a:extLst>
                    <a:ext uri="{FF2B5EF4-FFF2-40B4-BE49-F238E27FC236}">
                      <a16:creationId xmlns:a16="http://schemas.microsoft.com/office/drawing/2014/main" id="{FB780522-56D4-1134-B41B-D824B32571D1}"/>
                    </a:ext>
                  </a:extLst>
                </p:cNvPr>
                <p:cNvPicPr/>
                <p:nvPr/>
              </p:nvPicPr>
              <p:blipFill>
                <a:blip r:embed="rId195"/>
                <a:stretch>
                  <a:fillRect/>
                </a:stretch>
              </p:blipFill>
              <p:spPr>
                <a:xfrm>
                  <a:off x="3335692" y="3896302"/>
                  <a:ext cx="1130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0" name="Ink 129">
                  <a:extLst>
                    <a:ext uri="{FF2B5EF4-FFF2-40B4-BE49-F238E27FC236}">
                      <a16:creationId xmlns:a16="http://schemas.microsoft.com/office/drawing/2014/main" id="{0E00CA77-C126-5217-82D7-065AF594FB5B}"/>
                    </a:ext>
                  </a:extLst>
                </p14:cNvPr>
                <p14:cNvContentPartPr/>
                <p14:nvPr/>
              </p14:nvContentPartPr>
              <p14:xfrm>
                <a:off x="3512452" y="3823582"/>
                <a:ext cx="157320" cy="171720"/>
              </p14:xfrm>
            </p:contentPart>
          </mc:Choice>
          <mc:Fallback>
            <p:pic>
              <p:nvPicPr>
                <p:cNvPr id="130" name="Ink 129">
                  <a:extLst>
                    <a:ext uri="{FF2B5EF4-FFF2-40B4-BE49-F238E27FC236}">
                      <a16:creationId xmlns:a16="http://schemas.microsoft.com/office/drawing/2014/main" id="{0E00CA77-C126-5217-82D7-065AF594FB5B}"/>
                    </a:ext>
                  </a:extLst>
                </p:cNvPr>
                <p:cNvPicPr/>
                <p:nvPr/>
              </p:nvPicPr>
              <p:blipFill>
                <a:blip r:embed="rId197"/>
                <a:stretch>
                  <a:fillRect/>
                </a:stretch>
              </p:blipFill>
              <p:spPr>
                <a:xfrm>
                  <a:off x="3494452" y="3805942"/>
                  <a:ext cx="19296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1" name="Ink 130">
                  <a:extLst>
                    <a:ext uri="{FF2B5EF4-FFF2-40B4-BE49-F238E27FC236}">
                      <a16:creationId xmlns:a16="http://schemas.microsoft.com/office/drawing/2014/main" id="{AD2ACB7D-DF21-2061-A58B-97B2636ACD32}"/>
                    </a:ext>
                  </a:extLst>
                </p14:cNvPr>
                <p14:cNvContentPartPr/>
                <p14:nvPr/>
              </p14:nvContentPartPr>
              <p14:xfrm>
                <a:off x="3721612" y="3826822"/>
                <a:ext cx="38880" cy="149760"/>
              </p14:xfrm>
            </p:contentPart>
          </mc:Choice>
          <mc:Fallback>
            <p:pic>
              <p:nvPicPr>
                <p:cNvPr id="131" name="Ink 130">
                  <a:extLst>
                    <a:ext uri="{FF2B5EF4-FFF2-40B4-BE49-F238E27FC236}">
                      <a16:creationId xmlns:a16="http://schemas.microsoft.com/office/drawing/2014/main" id="{AD2ACB7D-DF21-2061-A58B-97B2636ACD32}"/>
                    </a:ext>
                  </a:extLst>
                </p:cNvPr>
                <p:cNvPicPr/>
                <p:nvPr/>
              </p:nvPicPr>
              <p:blipFill>
                <a:blip r:embed="rId199"/>
                <a:stretch>
                  <a:fillRect/>
                </a:stretch>
              </p:blipFill>
              <p:spPr>
                <a:xfrm>
                  <a:off x="3703612" y="3808822"/>
                  <a:ext cx="745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2" name="Ink 131">
                  <a:extLst>
                    <a:ext uri="{FF2B5EF4-FFF2-40B4-BE49-F238E27FC236}">
                      <a16:creationId xmlns:a16="http://schemas.microsoft.com/office/drawing/2014/main" id="{BFD51683-C8D3-2E8E-BA05-0C048914A988}"/>
                    </a:ext>
                  </a:extLst>
                </p14:cNvPr>
                <p14:cNvContentPartPr/>
                <p14:nvPr/>
              </p14:nvContentPartPr>
              <p14:xfrm>
                <a:off x="3824572" y="3708742"/>
                <a:ext cx="165240" cy="276480"/>
              </p14:xfrm>
            </p:contentPart>
          </mc:Choice>
          <mc:Fallback>
            <p:pic>
              <p:nvPicPr>
                <p:cNvPr id="132" name="Ink 131">
                  <a:extLst>
                    <a:ext uri="{FF2B5EF4-FFF2-40B4-BE49-F238E27FC236}">
                      <a16:creationId xmlns:a16="http://schemas.microsoft.com/office/drawing/2014/main" id="{BFD51683-C8D3-2E8E-BA05-0C048914A988}"/>
                    </a:ext>
                  </a:extLst>
                </p:cNvPr>
                <p:cNvPicPr/>
                <p:nvPr/>
              </p:nvPicPr>
              <p:blipFill>
                <a:blip r:embed="rId201"/>
                <a:stretch>
                  <a:fillRect/>
                </a:stretch>
              </p:blipFill>
              <p:spPr>
                <a:xfrm>
                  <a:off x="3806932" y="3691102"/>
                  <a:ext cx="20088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3" name="Ink 132">
                  <a:extLst>
                    <a:ext uri="{FF2B5EF4-FFF2-40B4-BE49-F238E27FC236}">
                      <a16:creationId xmlns:a16="http://schemas.microsoft.com/office/drawing/2014/main" id="{FA198713-1D04-5D7E-B799-47ABD0337423}"/>
                    </a:ext>
                  </a:extLst>
                </p14:cNvPr>
                <p14:cNvContentPartPr/>
                <p14:nvPr/>
              </p14:nvContentPartPr>
              <p14:xfrm>
                <a:off x="3705772" y="3769222"/>
                <a:ext cx="9000" cy="9000"/>
              </p14:xfrm>
            </p:contentPart>
          </mc:Choice>
          <mc:Fallback>
            <p:pic>
              <p:nvPicPr>
                <p:cNvPr id="133" name="Ink 132">
                  <a:extLst>
                    <a:ext uri="{FF2B5EF4-FFF2-40B4-BE49-F238E27FC236}">
                      <a16:creationId xmlns:a16="http://schemas.microsoft.com/office/drawing/2014/main" id="{FA198713-1D04-5D7E-B799-47ABD0337423}"/>
                    </a:ext>
                  </a:extLst>
                </p:cNvPr>
                <p:cNvPicPr/>
                <p:nvPr/>
              </p:nvPicPr>
              <p:blipFill>
                <a:blip r:embed="rId203"/>
                <a:stretch>
                  <a:fillRect/>
                </a:stretch>
              </p:blipFill>
              <p:spPr>
                <a:xfrm>
                  <a:off x="3688132" y="3751222"/>
                  <a:ext cx="446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53" name="Ink 152">
                  <a:extLst>
                    <a:ext uri="{FF2B5EF4-FFF2-40B4-BE49-F238E27FC236}">
                      <a16:creationId xmlns:a16="http://schemas.microsoft.com/office/drawing/2014/main" id="{F897CD21-0AD7-2C7D-6432-87638EE2480B}"/>
                    </a:ext>
                  </a:extLst>
                </p14:cNvPr>
                <p14:cNvContentPartPr/>
                <p14:nvPr/>
              </p14:nvContentPartPr>
              <p14:xfrm>
                <a:off x="3114652" y="4322902"/>
                <a:ext cx="106920" cy="101880"/>
              </p14:xfrm>
            </p:contentPart>
          </mc:Choice>
          <mc:Fallback>
            <p:pic>
              <p:nvPicPr>
                <p:cNvPr id="153" name="Ink 152">
                  <a:extLst>
                    <a:ext uri="{FF2B5EF4-FFF2-40B4-BE49-F238E27FC236}">
                      <a16:creationId xmlns:a16="http://schemas.microsoft.com/office/drawing/2014/main" id="{F897CD21-0AD7-2C7D-6432-87638EE2480B}"/>
                    </a:ext>
                  </a:extLst>
                </p:cNvPr>
                <p:cNvPicPr/>
                <p:nvPr/>
              </p:nvPicPr>
              <p:blipFill>
                <a:blip r:embed="rId205"/>
                <a:stretch>
                  <a:fillRect/>
                </a:stretch>
              </p:blipFill>
              <p:spPr>
                <a:xfrm>
                  <a:off x="3097012" y="4305262"/>
                  <a:ext cx="1425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54" name="Ink 153">
                  <a:extLst>
                    <a:ext uri="{FF2B5EF4-FFF2-40B4-BE49-F238E27FC236}">
                      <a16:creationId xmlns:a16="http://schemas.microsoft.com/office/drawing/2014/main" id="{775A81C0-FFCA-38CE-B872-385426342E60}"/>
                    </a:ext>
                  </a:extLst>
                </p14:cNvPr>
                <p14:cNvContentPartPr/>
                <p14:nvPr/>
              </p14:nvContentPartPr>
              <p14:xfrm>
                <a:off x="3245692" y="4301302"/>
                <a:ext cx="74160" cy="195120"/>
              </p14:xfrm>
            </p:contentPart>
          </mc:Choice>
          <mc:Fallback>
            <p:pic>
              <p:nvPicPr>
                <p:cNvPr id="154" name="Ink 153">
                  <a:extLst>
                    <a:ext uri="{FF2B5EF4-FFF2-40B4-BE49-F238E27FC236}">
                      <a16:creationId xmlns:a16="http://schemas.microsoft.com/office/drawing/2014/main" id="{775A81C0-FFCA-38CE-B872-385426342E60}"/>
                    </a:ext>
                  </a:extLst>
                </p:cNvPr>
                <p:cNvPicPr/>
                <p:nvPr/>
              </p:nvPicPr>
              <p:blipFill>
                <a:blip r:embed="rId207"/>
                <a:stretch>
                  <a:fillRect/>
                </a:stretch>
              </p:blipFill>
              <p:spPr>
                <a:xfrm>
                  <a:off x="3227692" y="4283302"/>
                  <a:ext cx="1098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5" name="Ink 154">
                  <a:extLst>
                    <a:ext uri="{FF2B5EF4-FFF2-40B4-BE49-F238E27FC236}">
                      <a16:creationId xmlns:a16="http://schemas.microsoft.com/office/drawing/2014/main" id="{26CD2C09-9130-1E41-51DF-9AC7B8DD4F2A}"/>
                    </a:ext>
                  </a:extLst>
                </p14:cNvPr>
                <p14:cNvContentPartPr/>
                <p14:nvPr/>
              </p14:nvContentPartPr>
              <p14:xfrm>
                <a:off x="3368452" y="4427302"/>
                <a:ext cx="70200" cy="61200"/>
              </p14:xfrm>
            </p:contentPart>
          </mc:Choice>
          <mc:Fallback>
            <p:pic>
              <p:nvPicPr>
                <p:cNvPr id="155" name="Ink 154">
                  <a:extLst>
                    <a:ext uri="{FF2B5EF4-FFF2-40B4-BE49-F238E27FC236}">
                      <a16:creationId xmlns:a16="http://schemas.microsoft.com/office/drawing/2014/main" id="{26CD2C09-9130-1E41-51DF-9AC7B8DD4F2A}"/>
                    </a:ext>
                  </a:extLst>
                </p:cNvPr>
                <p:cNvPicPr/>
                <p:nvPr/>
              </p:nvPicPr>
              <p:blipFill>
                <a:blip r:embed="rId209"/>
                <a:stretch>
                  <a:fillRect/>
                </a:stretch>
              </p:blipFill>
              <p:spPr>
                <a:xfrm>
                  <a:off x="3350452" y="4409662"/>
                  <a:ext cx="1058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6" name="Ink 155">
                  <a:extLst>
                    <a:ext uri="{FF2B5EF4-FFF2-40B4-BE49-F238E27FC236}">
                      <a16:creationId xmlns:a16="http://schemas.microsoft.com/office/drawing/2014/main" id="{F7C2C9CC-5A4F-6336-36E5-E3A3F3B070E1}"/>
                    </a:ext>
                  </a:extLst>
                </p14:cNvPr>
                <p14:cNvContentPartPr/>
                <p14:nvPr/>
              </p14:nvContentPartPr>
              <p14:xfrm>
                <a:off x="3534772" y="4338382"/>
                <a:ext cx="113400" cy="105840"/>
              </p14:xfrm>
            </p:contentPart>
          </mc:Choice>
          <mc:Fallback>
            <p:pic>
              <p:nvPicPr>
                <p:cNvPr id="156" name="Ink 155">
                  <a:extLst>
                    <a:ext uri="{FF2B5EF4-FFF2-40B4-BE49-F238E27FC236}">
                      <a16:creationId xmlns:a16="http://schemas.microsoft.com/office/drawing/2014/main" id="{F7C2C9CC-5A4F-6336-36E5-E3A3F3B070E1}"/>
                    </a:ext>
                  </a:extLst>
                </p:cNvPr>
                <p:cNvPicPr/>
                <p:nvPr/>
              </p:nvPicPr>
              <p:blipFill>
                <a:blip r:embed="rId211"/>
                <a:stretch>
                  <a:fillRect/>
                </a:stretch>
              </p:blipFill>
              <p:spPr>
                <a:xfrm>
                  <a:off x="3517132" y="4320742"/>
                  <a:ext cx="1490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7" name="Ink 156">
                  <a:extLst>
                    <a:ext uri="{FF2B5EF4-FFF2-40B4-BE49-F238E27FC236}">
                      <a16:creationId xmlns:a16="http://schemas.microsoft.com/office/drawing/2014/main" id="{491B7321-ED59-ACBA-F529-C79E4A3CBE4B}"/>
                    </a:ext>
                  </a:extLst>
                </p14:cNvPr>
                <p14:cNvContentPartPr/>
                <p14:nvPr/>
              </p14:nvContentPartPr>
              <p14:xfrm>
                <a:off x="3685252" y="4263862"/>
                <a:ext cx="41040" cy="180720"/>
              </p14:xfrm>
            </p:contentPart>
          </mc:Choice>
          <mc:Fallback>
            <p:pic>
              <p:nvPicPr>
                <p:cNvPr id="157" name="Ink 156">
                  <a:extLst>
                    <a:ext uri="{FF2B5EF4-FFF2-40B4-BE49-F238E27FC236}">
                      <a16:creationId xmlns:a16="http://schemas.microsoft.com/office/drawing/2014/main" id="{491B7321-ED59-ACBA-F529-C79E4A3CBE4B}"/>
                    </a:ext>
                  </a:extLst>
                </p:cNvPr>
                <p:cNvPicPr/>
                <p:nvPr/>
              </p:nvPicPr>
              <p:blipFill>
                <a:blip r:embed="rId213"/>
                <a:stretch>
                  <a:fillRect/>
                </a:stretch>
              </p:blipFill>
              <p:spPr>
                <a:xfrm>
                  <a:off x="3667612" y="4245862"/>
                  <a:ext cx="7668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8" name="Ink 157">
                  <a:extLst>
                    <a:ext uri="{FF2B5EF4-FFF2-40B4-BE49-F238E27FC236}">
                      <a16:creationId xmlns:a16="http://schemas.microsoft.com/office/drawing/2014/main" id="{D915FD28-DDFB-7C49-BA97-541EAE5D034A}"/>
                    </a:ext>
                  </a:extLst>
                </p14:cNvPr>
                <p14:cNvContentPartPr/>
                <p14:nvPr/>
              </p14:nvContentPartPr>
              <p14:xfrm>
                <a:off x="3787852" y="4286902"/>
                <a:ext cx="112320" cy="157320"/>
              </p14:xfrm>
            </p:contentPart>
          </mc:Choice>
          <mc:Fallback>
            <p:pic>
              <p:nvPicPr>
                <p:cNvPr id="158" name="Ink 157">
                  <a:extLst>
                    <a:ext uri="{FF2B5EF4-FFF2-40B4-BE49-F238E27FC236}">
                      <a16:creationId xmlns:a16="http://schemas.microsoft.com/office/drawing/2014/main" id="{D915FD28-DDFB-7C49-BA97-541EAE5D034A}"/>
                    </a:ext>
                  </a:extLst>
                </p:cNvPr>
                <p:cNvPicPr/>
                <p:nvPr/>
              </p:nvPicPr>
              <p:blipFill>
                <a:blip r:embed="rId215"/>
                <a:stretch>
                  <a:fillRect/>
                </a:stretch>
              </p:blipFill>
              <p:spPr>
                <a:xfrm>
                  <a:off x="3770212" y="4268902"/>
                  <a:ext cx="1479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9" name="Ink 158">
                  <a:extLst>
                    <a:ext uri="{FF2B5EF4-FFF2-40B4-BE49-F238E27FC236}">
                      <a16:creationId xmlns:a16="http://schemas.microsoft.com/office/drawing/2014/main" id="{4B0BA907-8ACE-FABC-1224-B63586DAB007}"/>
                    </a:ext>
                  </a:extLst>
                </p14:cNvPr>
                <p14:cNvContentPartPr/>
                <p14:nvPr/>
              </p14:nvContentPartPr>
              <p14:xfrm>
                <a:off x="3987292" y="4433782"/>
                <a:ext cx="75600" cy="10440"/>
              </p14:xfrm>
            </p:contentPart>
          </mc:Choice>
          <mc:Fallback>
            <p:pic>
              <p:nvPicPr>
                <p:cNvPr id="159" name="Ink 158">
                  <a:extLst>
                    <a:ext uri="{FF2B5EF4-FFF2-40B4-BE49-F238E27FC236}">
                      <a16:creationId xmlns:a16="http://schemas.microsoft.com/office/drawing/2014/main" id="{4B0BA907-8ACE-FABC-1224-B63586DAB007}"/>
                    </a:ext>
                  </a:extLst>
                </p:cNvPr>
                <p:cNvPicPr/>
                <p:nvPr/>
              </p:nvPicPr>
              <p:blipFill>
                <a:blip r:embed="rId217"/>
                <a:stretch>
                  <a:fillRect/>
                </a:stretch>
              </p:blipFill>
              <p:spPr>
                <a:xfrm>
                  <a:off x="3969292" y="4415782"/>
                  <a:ext cx="1112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60" name="Ink 159">
                  <a:extLst>
                    <a:ext uri="{FF2B5EF4-FFF2-40B4-BE49-F238E27FC236}">
                      <a16:creationId xmlns:a16="http://schemas.microsoft.com/office/drawing/2014/main" id="{4B82EE5D-5115-058C-0701-937730A8D09A}"/>
                    </a:ext>
                  </a:extLst>
                </p14:cNvPr>
                <p14:cNvContentPartPr/>
                <p14:nvPr/>
              </p14:nvContentPartPr>
              <p14:xfrm>
                <a:off x="4084852" y="4293022"/>
                <a:ext cx="170280" cy="133560"/>
              </p14:xfrm>
            </p:contentPart>
          </mc:Choice>
          <mc:Fallback>
            <p:pic>
              <p:nvPicPr>
                <p:cNvPr id="160" name="Ink 159">
                  <a:extLst>
                    <a:ext uri="{FF2B5EF4-FFF2-40B4-BE49-F238E27FC236}">
                      <a16:creationId xmlns:a16="http://schemas.microsoft.com/office/drawing/2014/main" id="{4B82EE5D-5115-058C-0701-937730A8D09A}"/>
                    </a:ext>
                  </a:extLst>
                </p:cNvPr>
                <p:cNvPicPr/>
                <p:nvPr/>
              </p:nvPicPr>
              <p:blipFill>
                <a:blip r:embed="rId219"/>
                <a:stretch>
                  <a:fillRect/>
                </a:stretch>
              </p:blipFill>
              <p:spPr>
                <a:xfrm>
                  <a:off x="4067212" y="4275022"/>
                  <a:ext cx="2059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61" name="Ink 160">
                  <a:extLst>
                    <a:ext uri="{FF2B5EF4-FFF2-40B4-BE49-F238E27FC236}">
                      <a16:creationId xmlns:a16="http://schemas.microsoft.com/office/drawing/2014/main" id="{F256034A-312E-BE1D-9771-4394C253375B}"/>
                    </a:ext>
                  </a:extLst>
                </p14:cNvPr>
                <p14:cNvContentPartPr/>
                <p14:nvPr/>
              </p14:nvContentPartPr>
              <p14:xfrm>
                <a:off x="4249732" y="4306702"/>
                <a:ext cx="109080" cy="99360"/>
              </p14:xfrm>
            </p:contentPart>
          </mc:Choice>
          <mc:Fallback>
            <p:pic>
              <p:nvPicPr>
                <p:cNvPr id="161" name="Ink 160">
                  <a:extLst>
                    <a:ext uri="{FF2B5EF4-FFF2-40B4-BE49-F238E27FC236}">
                      <a16:creationId xmlns:a16="http://schemas.microsoft.com/office/drawing/2014/main" id="{F256034A-312E-BE1D-9771-4394C253375B}"/>
                    </a:ext>
                  </a:extLst>
                </p:cNvPr>
                <p:cNvPicPr/>
                <p:nvPr/>
              </p:nvPicPr>
              <p:blipFill>
                <a:blip r:embed="rId221"/>
                <a:stretch>
                  <a:fillRect/>
                </a:stretch>
              </p:blipFill>
              <p:spPr>
                <a:xfrm>
                  <a:off x="4232092" y="4288702"/>
                  <a:ext cx="1447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62" name="Ink 161">
                  <a:extLst>
                    <a:ext uri="{FF2B5EF4-FFF2-40B4-BE49-F238E27FC236}">
                      <a16:creationId xmlns:a16="http://schemas.microsoft.com/office/drawing/2014/main" id="{E41A100C-9A5D-E02D-C645-CDFBCAA81A9B}"/>
                    </a:ext>
                  </a:extLst>
                </p14:cNvPr>
                <p14:cNvContentPartPr/>
                <p14:nvPr/>
              </p14:nvContentPartPr>
              <p14:xfrm>
                <a:off x="4410292" y="4185742"/>
                <a:ext cx="147240" cy="278280"/>
              </p14:xfrm>
            </p:contentPart>
          </mc:Choice>
          <mc:Fallback>
            <p:pic>
              <p:nvPicPr>
                <p:cNvPr id="162" name="Ink 161">
                  <a:extLst>
                    <a:ext uri="{FF2B5EF4-FFF2-40B4-BE49-F238E27FC236}">
                      <a16:creationId xmlns:a16="http://schemas.microsoft.com/office/drawing/2014/main" id="{E41A100C-9A5D-E02D-C645-CDFBCAA81A9B}"/>
                    </a:ext>
                  </a:extLst>
                </p:cNvPr>
                <p:cNvPicPr/>
                <p:nvPr/>
              </p:nvPicPr>
              <p:blipFill>
                <a:blip r:embed="rId223"/>
                <a:stretch>
                  <a:fillRect/>
                </a:stretch>
              </p:blipFill>
              <p:spPr>
                <a:xfrm>
                  <a:off x="4392292" y="4167742"/>
                  <a:ext cx="1828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3" name="Ink 162">
                  <a:extLst>
                    <a:ext uri="{FF2B5EF4-FFF2-40B4-BE49-F238E27FC236}">
                      <a16:creationId xmlns:a16="http://schemas.microsoft.com/office/drawing/2014/main" id="{3AF2CAE5-02CA-6232-BEB7-5F83648EDB8F}"/>
                    </a:ext>
                  </a:extLst>
                </p14:cNvPr>
                <p14:cNvContentPartPr/>
                <p14:nvPr/>
              </p14:nvContentPartPr>
              <p14:xfrm>
                <a:off x="4446652" y="4306702"/>
                <a:ext cx="56160" cy="9360"/>
              </p14:xfrm>
            </p:contentPart>
          </mc:Choice>
          <mc:Fallback>
            <p:pic>
              <p:nvPicPr>
                <p:cNvPr id="163" name="Ink 162">
                  <a:extLst>
                    <a:ext uri="{FF2B5EF4-FFF2-40B4-BE49-F238E27FC236}">
                      <a16:creationId xmlns:a16="http://schemas.microsoft.com/office/drawing/2014/main" id="{3AF2CAE5-02CA-6232-BEB7-5F83648EDB8F}"/>
                    </a:ext>
                  </a:extLst>
                </p:cNvPr>
                <p:cNvPicPr/>
                <p:nvPr/>
              </p:nvPicPr>
              <p:blipFill>
                <a:blip r:embed="rId225"/>
                <a:stretch>
                  <a:fillRect/>
                </a:stretch>
              </p:blipFill>
              <p:spPr>
                <a:xfrm>
                  <a:off x="4428652" y="4288702"/>
                  <a:ext cx="918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4" name="Ink 163">
                  <a:extLst>
                    <a:ext uri="{FF2B5EF4-FFF2-40B4-BE49-F238E27FC236}">
                      <a16:creationId xmlns:a16="http://schemas.microsoft.com/office/drawing/2014/main" id="{7DDD010D-61C8-9BAF-D63E-FF7BFBE5F559}"/>
                    </a:ext>
                  </a:extLst>
                </p14:cNvPr>
                <p14:cNvContentPartPr/>
                <p14:nvPr/>
              </p14:nvContentPartPr>
              <p14:xfrm>
                <a:off x="4751212" y="4282582"/>
                <a:ext cx="90000" cy="14400"/>
              </p14:xfrm>
            </p:contentPart>
          </mc:Choice>
          <mc:Fallback>
            <p:pic>
              <p:nvPicPr>
                <p:cNvPr id="164" name="Ink 163">
                  <a:extLst>
                    <a:ext uri="{FF2B5EF4-FFF2-40B4-BE49-F238E27FC236}">
                      <a16:creationId xmlns:a16="http://schemas.microsoft.com/office/drawing/2014/main" id="{7DDD010D-61C8-9BAF-D63E-FF7BFBE5F559}"/>
                    </a:ext>
                  </a:extLst>
                </p:cNvPr>
                <p:cNvPicPr/>
                <p:nvPr/>
              </p:nvPicPr>
              <p:blipFill>
                <a:blip r:embed="rId227"/>
                <a:stretch>
                  <a:fillRect/>
                </a:stretch>
              </p:blipFill>
              <p:spPr>
                <a:xfrm>
                  <a:off x="4733212" y="4264942"/>
                  <a:ext cx="1256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65" name="Ink 164">
                  <a:extLst>
                    <a:ext uri="{FF2B5EF4-FFF2-40B4-BE49-F238E27FC236}">
                      <a16:creationId xmlns:a16="http://schemas.microsoft.com/office/drawing/2014/main" id="{456BD4A1-E470-EB62-D408-D1F3712F1C08}"/>
                    </a:ext>
                  </a:extLst>
                </p14:cNvPr>
                <p14:cNvContentPartPr/>
                <p14:nvPr/>
              </p14:nvContentPartPr>
              <p14:xfrm>
                <a:off x="4770652" y="4348102"/>
                <a:ext cx="107280" cy="11880"/>
              </p14:xfrm>
            </p:contentPart>
          </mc:Choice>
          <mc:Fallback>
            <p:pic>
              <p:nvPicPr>
                <p:cNvPr id="165" name="Ink 164">
                  <a:extLst>
                    <a:ext uri="{FF2B5EF4-FFF2-40B4-BE49-F238E27FC236}">
                      <a16:creationId xmlns:a16="http://schemas.microsoft.com/office/drawing/2014/main" id="{456BD4A1-E470-EB62-D408-D1F3712F1C08}"/>
                    </a:ext>
                  </a:extLst>
                </p:cNvPr>
                <p:cNvPicPr/>
                <p:nvPr/>
              </p:nvPicPr>
              <p:blipFill>
                <a:blip r:embed="rId229"/>
                <a:stretch>
                  <a:fillRect/>
                </a:stretch>
              </p:blipFill>
              <p:spPr>
                <a:xfrm>
                  <a:off x="4752652" y="4330102"/>
                  <a:ext cx="1429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67" name="Ink 166">
                  <a:extLst>
                    <a:ext uri="{FF2B5EF4-FFF2-40B4-BE49-F238E27FC236}">
                      <a16:creationId xmlns:a16="http://schemas.microsoft.com/office/drawing/2014/main" id="{9A94A7CD-16F2-68A5-DB81-824B017810B5}"/>
                    </a:ext>
                  </a:extLst>
                </p14:cNvPr>
                <p14:cNvContentPartPr/>
                <p14:nvPr/>
              </p14:nvContentPartPr>
              <p14:xfrm>
                <a:off x="4131652" y="3530902"/>
                <a:ext cx="1304280" cy="817200"/>
              </p14:xfrm>
            </p:contentPart>
          </mc:Choice>
          <mc:Fallback>
            <p:pic>
              <p:nvPicPr>
                <p:cNvPr id="167" name="Ink 166">
                  <a:extLst>
                    <a:ext uri="{FF2B5EF4-FFF2-40B4-BE49-F238E27FC236}">
                      <a16:creationId xmlns:a16="http://schemas.microsoft.com/office/drawing/2014/main" id="{9A94A7CD-16F2-68A5-DB81-824B017810B5}"/>
                    </a:ext>
                  </a:extLst>
                </p:cNvPr>
                <p:cNvPicPr/>
                <p:nvPr/>
              </p:nvPicPr>
              <p:blipFill>
                <a:blip r:embed="rId231"/>
                <a:stretch>
                  <a:fillRect/>
                </a:stretch>
              </p:blipFill>
              <p:spPr>
                <a:xfrm>
                  <a:off x="4114012" y="3513262"/>
                  <a:ext cx="1339920" cy="8528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8" name="Ink 167">
                  <a:extLst>
                    <a:ext uri="{FF2B5EF4-FFF2-40B4-BE49-F238E27FC236}">
                      <a16:creationId xmlns:a16="http://schemas.microsoft.com/office/drawing/2014/main" id="{6CF5A324-3412-3559-1593-5E659E0D79CC}"/>
                    </a:ext>
                  </a:extLst>
                </p14:cNvPr>
                <p14:cNvContentPartPr/>
                <p14:nvPr/>
              </p14:nvContentPartPr>
              <p14:xfrm>
                <a:off x="5321452" y="4295182"/>
                <a:ext cx="119520" cy="74880"/>
              </p14:xfrm>
            </p:contentPart>
          </mc:Choice>
          <mc:Fallback>
            <p:pic>
              <p:nvPicPr>
                <p:cNvPr id="168" name="Ink 167">
                  <a:extLst>
                    <a:ext uri="{FF2B5EF4-FFF2-40B4-BE49-F238E27FC236}">
                      <a16:creationId xmlns:a16="http://schemas.microsoft.com/office/drawing/2014/main" id="{6CF5A324-3412-3559-1593-5E659E0D79CC}"/>
                    </a:ext>
                  </a:extLst>
                </p:cNvPr>
                <p:cNvPicPr/>
                <p:nvPr/>
              </p:nvPicPr>
              <p:blipFill>
                <a:blip r:embed="rId233"/>
                <a:stretch>
                  <a:fillRect/>
                </a:stretch>
              </p:blipFill>
              <p:spPr>
                <a:xfrm>
                  <a:off x="5303452" y="4277182"/>
                  <a:ext cx="1551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70" name="Ink 169">
                  <a:extLst>
                    <a:ext uri="{FF2B5EF4-FFF2-40B4-BE49-F238E27FC236}">
                      <a16:creationId xmlns:a16="http://schemas.microsoft.com/office/drawing/2014/main" id="{19090165-3BE4-844F-BACD-62F3FBE9BEA0}"/>
                    </a:ext>
                  </a:extLst>
                </p14:cNvPr>
                <p14:cNvContentPartPr/>
                <p14:nvPr/>
              </p14:nvContentPartPr>
              <p14:xfrm>
                <a:off x="4975492" y="4236862"/>
                <a:ext cx="112680" cy="82800"/>
              </p14:xfrm>
            </p:contentPart>
          </mc:Choice>
          <mc:Fallback>
            <p:pic>
              <p:nvPicPr>
                <p:cNvPr id="170" name="Ink 169">
                  <a:extLst>
                    <a:ext uri="{FF2B5EF4-FFF2-40B4-BE49-F238E27FC236}">
                      <a16:creationId xmlns:a16="http://schemas.microsoft.com/office/drawing/2014/main" id="{19090165-3BE4-844F-BACD-62F3FBE9BEA0}"/>
                    </a:ext>
                  </a:extLst>
                </p:cNvPr>
                <p:cNvPicPr/>
                <p:nvPr/>
              </p:nvPicPr>
              <p:blipFill>
                <a:blip r:embed="rId235"/>
                <a:stretch>
                  <a:fillRect/>
                </a:stretch>
              </p:blipFill>
              <p:spPr>
                <a:xfrm>
                  <a:off x="4957492" y="4219222"/>
                  <a:ext cx="1483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1" name="Ink 170">
                  <a:extLst>
                    <a:ext uri="{FF2B5EF4-FFF2-40B4-BE49-F238E27FC236}">
                      <a16:creationId xmlns:a16="http://schemas.microsoft.com/office/drawing/2014/main" id="{28D0FC67-7DBC-972B-4EE8-7025A2928573}"/>
                    </a:ext>
                  </a:extLst>
                </p14:cNvPr>
                <p14:cNvContentPartPr/>
                <p14:nvPr/>
              </p14:nvContentPartPr>
              <p14:xfrm>
                <a:off x="5052892" y="4257382"/>
                <a:ext cx="91800" cy="184680"/>
              </p14:xfrm>
            </p:contentPart>
          </mc:Choice>
          <mc:Fallback>
            <p:pic>
              <p:nvPicPr>
                <p:cNvPr id="171" name="Ink 170">
                  <a:extLst>
                    <a:ext uri="{FF2B5EF4-FFF2-40B4-BE49-F238E27FC236}">
                      <a16:creationId xmlns:a16="http://schemas.microsoft.com/office/drawing/2014/main" id="{28D0FC67-7DBC-972B-4EE8-7025A2928573}"/>
                    </a:ext>
                  </a:extLst>
                </p:cNvPr>
                <p:cNvPicPr/>
                <p:nvPr/>
              </p:nvPicPr>
              <p:blipFill>
                <a:blip r:embed="rId237"/>
                <a:stretch>
                  <a:fillRect/>
                </a:stretch>
              </p:blipFill>
              <p:spPr>
                <a:xfrm>
                  <a:off x="5034892" y="4239742"/>
                  <a:ext cx="1274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72" name="Ink 171">
                  <a:extLst>
                    <a:ext uri="{FF2B5EF4-FFF2-40B4-BE49-F238E27FC236}">
                      <a16:creationId xmlns:a16="http://schemas.microsoft.com/office/drawing/2014/main" id="{4CC4A4B0-D616-9E3E-A2F5-CE6E3BADD118}"/>
                    </a:ext>
                  </a:extLst>
                </p14:cNvPr>
                <p14:cNvContentPartPr/>
                <p14:nvPr/>
              </p14:nvContentPartPr>
              <p14:xfrm>
                <a:off x="5146852" y="4344142"/>
                <a:ext cx="65520" cy="57240"/>
              </p14:xfrm>
            </p:contentPart>
          </mc:Choice>
          <mc:Fallback>
            <p:pic>
              <p:nvPicPr>
                <p:cNvPr id="172" name="Ink 171">
                  <a:extLst>
                    <a:ext uri="{FF2B5EF4-FFF2-40B4-BE49-F238E27FC236}">
                      <a16:creationId xmlns:a16="http://schemas.microsoft.com/office/drawing/2014/main" id="{4CC4A4B0-D616-9E3E-A2F5-CE6E3BADD118}"/>
                    </a:ext>
                  </a:extLst>
                </p:cNvPr>
                <p:cNvPicPr/>
                <p:nvPr/>
              </p:nvPicPr>
              <p:blipFill>
                <a:blip r:embed="rId239"/>
                <a:stretch>
                  <a:fillRect/>
                </a:stretch>
              </p:blipFill>
              <p:spPr>
                <a:xfrm>
                  <a:off x="5129212" y="4326502"/>
                  <a:ext cx="1011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3" name="Ink 172">
                  <a:extLst>
                    <a:ext uri="{FF2B5EF4-FFF2-40B4-BE49-F238E27FC236}">
                      <a16:creationId xmlns:a16="http://schemas.microsoft.com/office/drawing/2014/main" id="{4919CBAC-ED68-6F15-B87D-9BB3353A2265}"/>
                    </a:ext>
                  </a:extLst>
                </p14:cNvPr>
                <p14:cNvContentPartPr/>
                <p14:nvPr/>
              </p14:nvContentPartPr>
              <p14:xfrm>
                <a:off x="5283652" y="4276462"/>
                <a:ext cx="114840" cy="97560"/>
              </p14:xfrm>
            </p:contentPart>
          </mc:Choice>
          <mc:Fallback>
            <p:pic>
              <p:nvPicPr>
                <p:cNvPr id="173" name="Ink 172">
                  <a:extLst>
                    <a:ext uri="{FF2B5EF4-FFF2-40B4-BE49-F238E27FC236}">
                      <a16:creationId xmlns:a16="http://schemas.microsoft.com/office/drawing/2014/main" id="{4919CBAC-ED68-6F15-B87D-9BB3353A2265}"/>
                    </a:ext>
                  </a:extLst>
                </p:cNvPr>
                <p:cNvPicPr/>
                <p:nvPr/>
              </p:nvPicPr>
              <p:blipFill>
                <a:blip r:embed="rId241"/>
                <a:stretch>
                  <a:fillRect/>
                </a:stretch>
              </p:blipFill>
              <p:spPr>
                <a:xfrm>
                  <a:off x="5266012" y="4258462"/>
                  <a:ext cx="1504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74" name="Ink 173">
                  <a:extLst>
                    <a:ext uri="{FF2B5EF4-FFF2-40B4-BE49-F238E27FC236}">
                      <a16:creationId xmlns:a16="http://schemas.microsoft.com/office/drawing/2014/main" id="{A8691CE5-D1D4-724E-4A76-8F0694655559}"/>
                    </a:ext>
                  </a:extLst>
                </p14:cNvPr>
                <p14:cNvContentPartPr/>
                <p14:nvPr/>
              </p14:nvContentPartPr>
              <p14:xfrm>
                <a:off x="5433772" y="4203382"/>
                <a:ext cx="62280" cy="185760"/>
              </p14:xfrm>
            </p:contentPart>
          </mc:Choice>
          <mc:Fallback>
            <p:pic>
              <p:nvPicPr>
                <p:cNvPr id="174" name="Ink 173">
                  <a:extLst>
                    <a:ext uri="{FF2B5EF4-FFF2-40B4-BE49-F238E27FC236}">
                      <a16:creationId xmlns:a16="http://schemas.microsoft.com/office/drawing/2014/main" id="{A8691CE5-D1D4-724E-4A76-8F0694655559}"/>
                    </a:ext>
                  </a:extLst>
                </p:cNvPr>
                <p:cNvPicPr/>
                <p:nvPr/>
              </p:nvPicPr>
              <p:blipFill>
                <a:blip r:embed="rId243"/>
                <a:stretch>
                  <a:fillRect/>
                </a:stretch>
              </p:blipFill>
              <p:spPr>
                <a:xfrm>
                  <a:off x="5415772" y="4185742"/>
                  <a:ext cx="9792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5" name="Ink 174">
                  <a:extLst>
                    <a:ext uri="{FF2B5EF4-FFF2-40B4-BE49-F238E27FC236}">
                      <a16:creationId xmlns:a16="http://schemas.microsoft.com/office/drawing/2014/main" id="{7B31A4C0-EF44-B80D-E7A7-F347FA427BAC}"/>
                    </a:ext>
                  </a:extLst>
                </p14:cNvPr>
                <p14:cNvContentPartPr/>
                <p14:nvPr/>
              </p14:nvContentPartPr>
              <p14:xfrm>
                <a:off x="5550412" y="4143262"/>
                <a:ext cx="139680" cy="275400"/>
              </p14:xfrm>
            </p:contentPart>
          </mc:Choice>
          <mc:Fallback>
            <p:pic>
              <p:nvPicPr>
                <p:cNvPr id="175" name="Ink 174">
                  <a:extLst>
                    <a:ext uri="{FF2B5EF4-FFF2-40B4-BE49-F238E27FC236}">
                      <a16:creationId xmlns:a16="http://schemas.microsoft.com/office/drawing/2014/main" id="{7B31A4C0-EF44-B80D-E7A7-F347FA427BAC}"/>
                    </a:ext>
                  </a:extLst>
                </p:cNvPr>
                <p:cNvPicPr/>
                <p:nvPr/>
              </p:nvPicPr>
              <p:blipFill>
                <a:blip r:embed="rId245"/>
                <a:stretch>
                  <a:fillRect/>
                </a:stretch>
              </p:blipFill>
              <p:spPr>
                <a:xfrm>
                  <a:off x="5532412" y="4125622"/>
                  <a:ext cx="1753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15" name="Ink 114">
                  <a:extLst>
                    <a:ext uri="{FF2B5EF4-FFF2-40B4-BE49-F238E27FC236}">
                      <a16:creationId xmlns:a16="http://schemas.microsoft.com/office/drawing/2014/main" id="{E9A46B53-5689-08CB-086F-1451E996C2C1}"/>
                    </a:ext>
                  </a:extLst>
                </p14:cNvPr>
                <p14:cNvContentPartPr/>
                <p14:nvPr/>
              </p14:nvContentPartPr>
              <p14:xfrm>
                <a:off x="250852" y="3836902"/>
                <a:ext cx="158760" cy="209880"/>
              </p14:xfrm>
            </p:contentPart>
          </mc:Choice>
          <mc:Fallback>
            <p:pic>
              <p:nvPicPr>
                <p:cNvPr id="115" name="Ink 114">
                  <a:extLst>
                    <a:ext uri="{FF2B5EF4-FFF2-40B4-BE49-F238E27FC236}">
                      <a16:creationId xmlns:a16="http://schemas.microsoft.com/office/drawing/2014/main" id="{E9A46B53-5689-08CB-086F-1451E996C2C1}"/>
                    </a:ext>
                  </a:extLst>
                </p:cNvPr>
                <p:cNvPicPr/>
                <p:nvPr/>
              </p:nvPicPr>
              <p:blipFill>
                <a:blip r:embed="rId247"/>
                <a:stretch>
                  <a:fillRect/>
                </a:stretch>
              </p:blipFill>
              <p:spPr>
                <a:xfrm>
                  <a:off x="233212" y="3819262"/>
                  <a:ext cx="19440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16" name="Ink 115">
                  <a:extLst>
                    <a:ext uri="{FF2B5EF4-FFF2-40B4-BE49-F238E27FC236}">
                      <a16:creationId xmlns:a16="http://schemas.microsoft.com/office/drawing/2014/main" id="{F0865371-BD6B-43E0-5CF1-BB8E97FFA303}"/>
                    </a:ext>
                  </a:extLst>
                </p14:cNvPr>
                <p14:cNvContentPartPr/>
                <p14:nvPr/>
              </p14:nvContentPartPr>
              <p14:xfrm>
                <a:off x="391612" y="3787222"/>
                <a:ext cx="133920" cy="311040"/>
              </p14:xfrm>
            </p:contentPart>
          </mc:Choice>
          <mc:Fallback>
            <p:pic>
              <p:nvPicPr>
                <p:cNvPr id="116" name="Ink 115">
                  <a:extLst>
                    <a:ext uri="{FF2B5EF4-FFF2-40B4-BE49-F238E27FC236}">
                      <a16:creationId xmlns:a16="http://schemas.microsoft.com/office/drawing/2014/main" id="{F0865371-BD6B-43E0-5CF1-BB8E97FFA303}"/>
                    </a:ext>
                  </a:extLst>
                </p:cNvPr>
                <p:cNvPicPr/>
                <p:nvPr/>
              </p:nvPicPr>
              <p:blipFill>
                <a:blip r:embed="rId249"/>
                <a:stretch>
                  <a:fillRect/>
                </a:stretch>
              </p:blipFill>
              <p:spPr>
                <a:xfrm>
                  <a:off x="373612" y="3769222"/>
                  <a:ext cx="16956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35" name="Ink 134">
                  <a:extLst>
                    <a:ext uri="{FF2B5EF4-FFF2-40B4-BE49-F238E27FC236}">
                      <a16:creationId xmlns:a16="http://schemas.microsoft.com/office/drawing/2014/main" id="{04A4D506-48C0-F7B0-BF94-4B4C803103F3}"/>
                    </a:ext>
                  </a:extLst>
                </p14:cNvPr>
                <p14:cNvContentPartPr/>
                <p14:nvPr/>
              </p14:nvContentPartPr>
              <p14:xfrm>
                <a:off x="214492" y="4363222"/>
                <a:ext cx="134280" cy="114480"/>
              </p14:xfrm>
            </p:contentPart>
          </mc:Choice>
          <mc:Fallback>
            <p:pic>
              <p:nvPicPr>
                <p:cNvPr id="135" name="Ink 134">
                  <a:extLst>
                    <a:ext uri="{FF2B5EF4-FFF2-40B4-BE49-F238E27FC236}">
                      <a16:creationId xmlns:a16="http://schemas.microsoft.com/office/drawing/2014/main" id="{04A4D506-48C0-F7B0-BF94-4B4C803103F3}"/>
                    </a:ext>
                  </a:extLst>
                </p:cNvPr>
                <p:cNvPicPr/>
                <p:nvPr/>
              </p:nvPicPr>
              <p:blipFill>
                <a:blip r:embed="rId251"/>
                <a:stretch>
                  <a:fillRect/>
                </a:stretch>
              </p:blipFill>
              <p:spPr>
                <a:xfrm>
                  <a:off x="196492" y="4345222"/>
                  <a:ext cx="1699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36" name="Ink 135">
                  <a:extLst>
                    <a:ext uri="{FF2B5EF4-FFF2-40B4-BE49-F238E27FC236}">
                      <a16:creationId xmlns:a16="http://schemas.microsoft.com/office/drawing/2014/main" id="{202E4074-7E69-4902-7E1C-F3DD1FEB4904}"/>
                    </a:ext>
                  </a:extLst>
                </p14:cNvPr>
                <p14:cNvContentPartPr/>
                <p14:nvPr/>
              </p14:nvContentPartPr>
              <p14:xfrm>
                <a:off x="391972" y="4309582"/>
                <a:ext cx="94680" cy="277920"/>
              </p14:xfrm>
            </p:contentPart>
          </mc:Choice>
          <mc:Fallback>
            <p:pic>
              <p:nvPicPr>
                <p:cNvPr id="136" name="Ink 135">
                  <a:extLst>
                    <a:ext uri="{FF2B5EF4-FFF2-40B4-BE49-F238E27FC236}">
                      <a16:creationId xmlns:a16="http://schemas.microsoft.com/office/drawing/2014/main" id="{202E4074-7E69-4902-7E1C-F3DD1FEB4904}"/>
                    </a:ext>
                  </a:extLst>
                </p:cNvPr>
                <p:cNvPicPr/>
                <p:nvPr/>
              </p:nvPicPr>
              <p:blipFill>
                <a:blip r:embed="rId253"/>
                <a:stretch>
                  <a:fillRect/>
                </a:stretch>
              </p:blipFill>
              <p:spPr>
                <a:xfrm>
                  <a:off x="374332" y="4291582"/>
                  <a:ext cx="13032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39" name="Ink 138">
                  <a:extLst>
                    <a:ext uri="{FF2B5EF4-FFF2-40B4-BE49-F238E27FC236}">
                      <a16:creationId xmlns:a16="http://schemas.microsoft.com/office/drawing/2014/main" id="{A3A78C22-D1D8-9743-414C-8FCB1B37D1C4}"/>
                    </a:ext>
                  </a:extLst>
                </p14:cNvPr>
                <p14:cNvContentPartPr/>
                <p14:nvPr/>
              </p14:nvContentPartPr>
              <p14:xfrm>
                <a:off x="175612" y="4462222"/>
                <a:ext cx="205560" cy="208800"/>
              </p14:xfrm>
            </p:contentPart>
          </mc:Choice>
          <mc:Fallback>
            <p:pic>
              <p:nvPicPr>
                <p:cNvPr id="139" name="Ink 138">
                  <a:extLst>
                    <a:ext uri="{FF2B5EF4-FFF2-40B4-BE49-F238E27FC236}">
                      <a16:creationId xmlns:a16="http://schemas.microsoft.com/office/drawing/2014/main" id="{A3A78C22-D1D8-9743-414C-8FCB1B37D1C4}"/>
                    </a:ext>
                  </a:extLst>
                </p:cNvPr>
                <p:cNvPicPr/>
                <p:nvPr/>
              </p:nvPicPr>
              <p:blipFill>
                <a:blip r:embed="rId255"/>
                <a:stretch>
                  <a:fillRect/>
                </a:stretch>
              </p:blipFill>
              <p:spPr>
                <a:xfrm>
                  <a:off x="157972" y="4444582"/>
                  <a:ext cx="2412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18" name="Ink 117">
                  <a:extLst>
                    <a:ext uri="{FF2B5EF4-FFF2-40B4-BE49-F238E27FC236}">
                      <a16:creationId xmlns:a16="http://schemas.microsoft.com/office/drawing/2014/main" id="{EC3C5696-F330-49B7-4845-D42278956665}"/>
                    </a:ext>
                  </a:extLst>
                </p14:cNvPr>
                <p14:cNvContentPartPr/>
                <p14:nvPr/>
              </p14:nvContentPartPr>
              <p14:xfrm>
                <a:off x="701932" y="3796222"/>
                <a:ext cx="147600" cy="207720"/>
              </p14:xfrm>
            </p:contentPart>
          </mc:Choice>
          <mc:Fallback>
            <p:pic>
              <p:nvPicPr>
                <p:cNvPr id="118" name="Ink 117">
                  <a:extLst>
                    <a:ext uri="{FF2B5EF4-FFF2-40B4-BE49-F238E27FC236}">
                      <a16:creationId xmlns:a16="http://schemas.microsoft.com/office/drawing/2014/main" id="{EC3C5696-F330-49B7-4845-D42278956665}"/>
                    </a:ext>
                  </a:extLst>
                </p:cNvPr>
                <p:cNvPicPr/>
                <p:nvPr/>
              </p:nvPicPr>
              <p:blipFill>
                <a:blip r:embed="rId257"/>
                <a:stretch>
                  <a:fillRect/>
                </a:stretch>
              </p:blipFill>
              <p:spPr>
                <a:xfrm>
                  <a:off x="684292" y="3778582"/>
                  <a:ext cx="1832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19" name="Ink 118">
                  <a:extLst>
                    <a:ext uri="{FF2B5EF4-FFF2-40B4-BE49-F238E27FC236}">
                      <a16:creationId xmlns:a16="http://schemas.microsoft.com/office/drawing/2014/main" id="{69EE6354-6607-7A30-6C51-047C1E8F470B}"/>
                    </a:ext>
                  </a:extLst>
                </p14:cNvPr>
                <p14:cNvContentPartPr/>
                <p14:nvPr/>
              </p14:nvContentPartPr>
              <p14:xfrm>
                <a:off x="844132" y="3791182"/>
                <a:ext cx="553320" cy="222480"/>
              </p14:xfrm>
            </p:contentPart>
          </mc:Choice>
          <mc:Fallback>
            <p:pic>
              <p:nvPicPr>
                <p:cNvPr id="119" name="Ink 118">
                  <a:extLst>
                    <a:ext uri="{FF2B5EF4-FFF2-40B4-BE49-F238E27FC236}">
                      <a16:creationId xmlns:a16="http://schemas.microsoft.com/office/drawing/2014/main" id="{69EE6354-6607-7A30-6C51-047C1E8F470B}"/>
                    </a:ext>
                  </a:extLst>
                </p:cNvPr>
                <p:cNvPicPr/>
                <p:nvPr/>
              </p:nvPicPr>
              <p:blipFill>
                <a:blip r:embed="rId259"/>
                <a:stretch>
                  <a:fillRect/>
                </a:stretch>
              </p:blipFill>
              <p:spPr>
                <a:xfrm>
                  <a:off x="826492" y="3773182"/>
                  <a:ext cx="5889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20" name="Ink 119">
                  <a:extLst>
                    <a:ext uri="{FF2B5EF4-FFF2-40B4-BE49-F238E27FC236}">
                      <a16:creationId xmlns:a16="http://schemas.microsoft.com/office/drawing/2014/main" id="{B488AC8C-0204-CD8E-E0A0-084686666748}"/>
                    </a:ext>
                  </a:extLst>
                </p14:cNvPr>
                <p14:cNvContentPartPr/>
                <p14:nvPr/>
              </p14:nvContentPartPr>
              <p14:xfrm>
                <a:off x="1362892" y="3861742"/>
                <a:ext cx="197280" cy="135720"/>
              </p14:xfrm>
            </p:contentPart>
          </mc:Choice>
          <mc:Fallback>
            <p:pic>
              <p:nvPicPr>
                <p:cNvPr id="120" name="Ink 119">
                  <a:extLst>
                    <a:ext uri="{FF2B5EF4-FFF2-40B4-BE49-F238E27FC236}">
                      <a16:creationId xmlns:a16="http://schemas.microsoft.com/office/drawing/2014/main" id="{B488AC8C-0204-CD8E-E0A0-084686666748}"/>
                    </a:ext>
                  </a:extLst>
                </p:cNvPr>
                <p:cNvPicPr/>
                <p:nvPr/>
              </p:nvPicPr>
              <p:blipFill>
                <a:blip r:embed="rId261"/>
                <a:stretch>
                  <a:fillRect/>
                </a:stretch>
              </p:blipFill>
              <p:spPr>
                <a:xfrm>
                  <a:off x="1344892" y="3844102"/>
                  <a:ext cx="2329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21" name="Ink 120">
                  <a:extLst>
                    <a:ext uri="{FF2B5EF4-FFF2-40B4-BE49-F238E27FC236}">
                      <a16:creationId xmlns:a16="http://schemas.microsoft.com/office/drawing/2014/main" id="{B56BBBF4-FA19-4D3D-B7F2-3CED6B94C220}"/>
                    </a:ext>
                  </a:extLst>
                </p14:cNvPr>
                <p14:cNvContentPartPr/>
                <p14:nvPr/>
              </p14:nvContentPartPr>
              <p14:xfrm>
                <a:off x="1765012" y="3799822"/>
                <a:ext cx="170640" cy="212400"/>
              </p14:xfrm>
            </p:contentPart>
          </mc:Choice>
          <mc:Fallback>
            <p:pic>
              <p:nvPicPr>
                <p:cNvPr id="121" name="Ink 120">
                  <a:extLst>
                    <a:ext uri="{FF2B5EF4-FFF2-40B4-BE49-F238E27FC236}">
                      <a16:creationId xmlns:a16="http://schemas.microsoft.com/office/drawing/2014/main" id="{B56BBBF4-FA19-4D3D-B7F2-3CED6B94C220}"/>
                    </a:ext>
                  </a:extLst>
                </p:cNvPr>
                <p:cNvPicPr/>
                <p:nvPr/>
              </p:nvPicPr>
              <p:blipFill>
                <a:blip r:embed="rId263"/>
                <a:stretch>
                  <a:fillRect/>
                </a:stretch>
              </p:blipFill>
              <p:spPr>
                <a:xfrm>
                  <a:off x="1747012" y="3782182"/>
                  <a:ext cx="2062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22" name="Ink 121">
                  <a:extLst>
                    <a:ext uri="{FF2B5EF4-FFF2-40B4-BE49-F238E27FC236}">
                      <a16:creationId xmlns:a16="http://schemas.microsoft.com/office/drawing/2014/main" id="{C1678B1A-0CFD-C533-A2CA-2A92C0C8936E}"/>
                    </a:ext>
                  </a:extLst>
                </p14:cNvPr>
                <p14:cNvContentPartPr/>
                <p14:nvPr/>
              </p14:nvContentPartPr>
              <p14:xfrm>
                <a:off x="1961572" y="3819262"/>
                <a:ext cx="186480" cy="162720"/>
              </p14:xfrm>
            </p:contentPart>
          </mc:Choice>
          <mc:Fallback>
            <p:pic>
              <p:nvPicPr>
                <p:cNvPr id="122" name="Ink 121">
                  <a:extLst>
                    <a:ext uri="{FF2B5EF4-FFF2-40B4-BE49-F238E27FC236}">
                      <a16:creationId xmlns:a16="http://schemas.microsoft.com/office/drawing/2014/main" id="{C1678B1A-0CFD-C533-A2CA-2A92C0C8936E}"/>
                    </a:ext>
                  </a:extLst>
                </p:cNvPr>
                <p:cNvPicPr/>
                <p:nvPr/>
              </p:nvPicPr>
              <p:blipFill>
                <a:blip r:embed="rId265"/>
                <a:stretch>
                  <a:fillRect/>
                </a:stretch>
              </p:blipFill>
              <p:spPr>
                <a:xfrm>
                  <a:off x="1943932" y="3801262"/>
                  <a:ext cx="2221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24" name="Ink 123">
                  <a:extLst>
                    <a:ext uri="{FF2B5EF4-FFF2-40B4-BE49-F238E27FC236}">
                      <a16:creationId xmlns:a16="http://schemas.microsoft.com/office/drawing/2014/main" id="{DA40B4E1-54EE-68A1-4060-21B99A7FC03A}"/>
                    </a:ext>
                  </a:extLst>
                </p14:cNvPr>
                <p14:cNvContentPartPr/>
                <p14:nvPr/>
              </p14:nvContentPartPr>
              <p14:xfrm>
                <a:off x="2326252" y="3884422"/>
                <a:ext cx="387360" cy="38880"/>
              </p14:xfrm>
            </p:contentPart>
          </mc:Choice>
          <mc:Fallback>
            <p:pic>
              <p:nvPicPr>
                <p:cNvPr id="124" name="Ink 123">
                  <a:extLst>
                    <a:ext uri="{FF2B5EF4-FFF2-40B4-BE49-F238E27FC236}">
                      <a16:creationId xmlns:a16="http://schemas.microsoft.com/office/drawing/2014/main" id="{DA40B4E1-54EE-68A1-4060-21B99A7FC03A}"/>
                    </a:ext>
                  </a:extLst>
                </p:cNvPr>
                <p:cNvPicPr/>
                <p:nvPr/>
              </p:nvPicPr>
              <p:blipFill>
                <a:blip r:embed="rId267"/>
                <a:stretch>
                  <a:fillRect/>
                </a:stretch>
              </p:blipFill>
              <p:spPr>
                <a:xfrm>
                  <a:off x="2308612" y="3866782"/>
                  <a:ext cx="4230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25" name="Ink 124">
                  <a:extLst>
                    <a:ext uri="{FF2B5EF4-FFF2-40B4-BE49-F238E27FC236}">
                      <a16:creationId xmlns:a16="http://schemas.microsoft.com/office/drawing/2014/main" id="{7DEB0BB9-8847-2D02-B0BA-1A9BD30C76B2}"/>
                    </a:ext>
                  </a:extLst>
                </p14:cNvPr>
                <p14:cNvContentPartPr/>
                <p14:nvPr/>
              </p14:nvContentPartPr>
              <p14:xfrm>
                <a:off x="2632972" y="3823942"/>
                <a:ext cx="99000" cy="180000"/>
              </p14:xfrm>
            </p:contentPart>
          </mc:Choice>
          <mc:Fallback>
            <p:pic>
              <p:nvPicPr>
                <p:cNvPr id="125" name="Ink 124">
                  <a:extLst>
                    <a:ext uri="{FF2B5EF4-FFF2-40B4-BE49-F238E27FC236}">
                      <a16:creationId xmlns:a16="http://schemas.microsoft.com/office/drawing/2014/main" id="{7DEB0BB9-8847-2D02-B0BA-1A9BD30C76B2}"/>
                    </a:ext>
                  </a:extLst>
                </p:cNvPr>
                <p:cNvPicPr/>
                <p:nvPr/>
              </p:nvPicPr>
              <p:blipFill>
                <a:blip r:embed="rId269"/>
                <a:stretch>
                  <a:fillRect/>
                </a:stretch>
              </p:blipFill>
              <p:spPr>
                <a:xfrm>
                  <a:off x="2615332" y="3806302"/>
                  <a:ext cx="1346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46" name="Ink 145">
                  <a:extLst>
                    <a:ext uri="{FF2B5EF4-FFF2-40B4-BE49-F238E27FC236}">
                      <a16:creationId xmlns:a16="http://schemas.microsoft.com/office/drawing/2014/main" id="{F0700A55-2D4B-7FF4-97E3-A82469EE7EA8}"/>
                    </a:ext>
                  </a:extLst>
                </p14:cNvPr>
                <p14:cNvContentPartPr/>
                <p14:nvPr/>
              </p14:nvContentPartPr>
              <p14:xfrm>
                <a:off x="2618572" y="4355662"/>
                <a:ext cx="97560" cy="13320"/>
              </p14:xfrm>
            </p:contentPart>
          </mc:Choice>
          <mc:Fallback>
            <p:pic>
              <p:nvPicPr>
                <p:cNvPr id="146" name="Ink 145">
                  <a:extLst>
                    <a:ext uri="{FF2B5EF4-FFF2-40B4-BE49-F238E27FC236}">
                      <a16:creationId xmlns:a16="http://schemas.microsoft.com/office/drawing/2014/main" id="{F0700A55-2D4B-7FF4-97E3-A82469EE7EA8}"/>
                    </a:ext>
                  </a:extLst>
                </p:cNvPr>
                <p:cNvPicPr/>
                <p:nvPr/>
              </p:nvPicPr>
              <p:blipFill>
                <a:blip r:embed="rId271"/>
                <a:stretch>
                  <a:fillRect/>
                </a:stretch>
              </p:blipFill>
              <p:spPr>
                <a:xfrm>
                  <a:off x="2600932" y="4338022"/>
                  <a:ext cx="1332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49" name="Ink 148">
                  <a:extLst>
                    <a:ext uri="{FF2B5EF4-FFF2-40B4-BE49-F238E27FC236}">
                      <a16:creationId xmlns:a16="http://schemas.microsoft.com/office/drawing/2014/main" id="{3B280E9D-8F6D-F1D6-9A1B-6EBC94AA98B2}"/>
                    </a:ext>
                  </a:extLst>
                </p14:cNvPr>
                <p14:cNvContentPartPr/>
                <p14:nvPr/>
              </p14:nvContentPartPr>
              <p14:xfrm>
                <a:off x="2682292" y="4262422"/>
                <a:ext cx="107280" cy="227520"/>
              </p14:xfrm>
            </p:contentPart>
          </mc:Choice>
          <mc:Fallback>
            <p:pic>
              <p:nvPicPr>
                <p:cNvPr id="149" name="Ink 148">
                  <a:extLst>
                    <a:ext uri="{FF2B5EF4-FFF2-40B4-BE49-F238E27FC236}">
                      <a16:creationId xmlns:a16="http://schemas.microsoft.com/office/drawing/2014/main" id="{3B280E9D-8F6D-F1D6-9A1B-6EBC94AA98B2}"/>
                    </a:ext>
                  </a:extLst>
                </p:cNvPr>
                <p:cNvPicPr/>
                <p:nvPr/>
              </p:nvPicPr>
              <p:blipFill>
                <a:blip r:embed="rId273"/>
                <a:stretch>
                  <a:fillRect/>
                </a:stretch>
              </p:blipFill>
              <p:spPr>
                <a:xfrm>
                  <a:off x="2664292" y="4244422"/>
                  <a:ext cx="1429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37" name="Ink 136">
                  <a:extLst>
                    <a:ext uri="{FF2B5EF4-FFF2-40B4-BE49-F238E27FC236}">
                      <a16:creationId xmlns:a16="http://schemas.microsoft.com/office/drawing/2014/main" id="{4A88A10D-D816-6A09-605F-FA6678559246}"/>
                    </a:ext>
                  </a:extLst>
                </p14:cNvPr>
                <p14:cNvContentPartPr/>
                <p14:nvPr/>
              </p14:nvContentPartPr>
              <p14:xfrm>
                <a:off x="706612" y="4331182"/>
                <a:ext cx="119880" cy="165960"/>
              </p14:xfrm>
            </p:contentPart>
          </mc:Choice>
          <mc:Fallback>
            <p:pic>
              <p:nvPicPr>
                <p:cNvPr id="137" name="Ink 136">
                  <a:extLst>
                    <a:ext uri="{FF2B5EF4-FFF2-40B4-BE49-F238E27FC236}">
                      <a16:creationId xmlns:a16="http://schemas.microsoft.com/office/drawing/2014/main" id="{4A88A10D-D816-6A09-605F-FA6678559246}"/>
                    </a:ext>
                  </a:extLst>
                </p:cNvPr>
                <p:cNvPicPr/>
                <p:nvPr/>
              </p:nvPicPr>
              <p:blipFill>
                <a:blip r:embed="rId275"/>
                <a:stretch>
                  <a:fillRect/>
                </a:stretch>
              </p:blipFill>
              <p:spPr>
                <a:xfrm>
                  <a:off x="688612" y="4313542"/>
                  <a:ext cx="1555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38" name="Ink 137">
                  <a:extLst>
                    <a:ext uri="{FF2B5EF4-FFF2-40B4-BE49-F238E27FC236}">
                      <a16:creationId xmlns:a16="http://schemas.microsoft.com/office/drawing/2014/main" id="{4CD7D43B-6A73-AFF2-7E6F-0B8F851F8E42}"/>
                    </a:ext>
                  </a:extLst>
                </p14:cNvPr>
                <p14:cNvContentPartPr/>
                <p14:nvPr/>
              </p14:nvContentPartPr>
              <p14:xfrm>
                <a:off x="827932" y="4349182"/>
                <a:ext cx="171720" cy="122760"/>
              </p14:xfrm>
            </p:contentPart>
          </mc:Choice>
          <mc:Fallback>
            <p:pic>
              <p:nvPicPr>
                <p:cNvPr id="138" name="Ink 137">
                  <a:extLst>
                    <a:ext uri="{FF2B5EF4-FFF2-40B4-BE49-F238E27FC236}">
                      <a16:creationId xmlns:a16="http://schemas.microsoft.com/office/drawing/2014/main" id="{4CD7D43B-6A73-AFF2-7E6F-0B8F851F8E42}"/>
                    </a:ext>
                  </a:extLst>
                </p:cNvPr>
                <p:cNvPicPr/>
                <p:nvPr/>
              </p:nvPicPr>
              <p:blipFill>
                <a:blip r:embed="rId277"/>
                <a:stretch>
                  <a:fillRect/>
                </a:stretch>
              </p:blipFill>
              <p:spPr>
                <a:xfrm>
                  <a:off x="809932" y="4331182"/>
                  <a:ext cx="2073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40" name="Ink 139">
                  <a:extLst>
                    <a:ext uri="{FF2B5EF4-FFF2-40B4-BE49-F238E27FC236}">
                      <a16:creationId xmlns:a16="http://schemas.microsoft.com/office/drawing/2014/main" id="{FCF41C3D-E68E-9BC7-CCF0-7D2AC1F5F5E3}"/>
                    </a:ext>
                  </a:extLst>
                </p14:cNvPr>
                <p14:cNvContentPartPr/>
                <p14:nvPr/>
              </p14:nvContentPartPr>
              <p14:xfrm>
                <a:off x="1021612" y="4371142"/>
                <a:ext cx="131040" cy="91440"/>
              </p14:xfrm>
            </p:contentPart>
          </mc:Choice>
          <mc:Fallback>
            <p:pic>
              <p:nvPicPr>
                <p:cNvPr id="140" name="Ink 139">
                  <a:extLst>
                    <a:ext uri="{FF2B5EF4-FFF2-40B4-BE49-F238E27FC236}">
                      <a16:creationId xmlns:a16="http://schemas.microsoft.com/office/drawing/2014/main" id="{FCF41C3D-E68E-9BC7-CCF0-7D2AC1F5F5E3}"/>
                    </a:ext>
                  </a:extLst>
                </p:cNvPr>
                <p:cNvPicPr/>
                <p:nvPr/>
              </p:nvPicPr>
              <p:blipFill>
                <a:blip r:embed="rId279"/>
                <a:stretch>
                  <a:fillRect/>
                </a:stretch>
              </p:blipFill>
              <p:spPr>
                <a:xfrm>
                  <a:off x="1003612" y="4353142"/>
                  <a:ext cx="166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41" name="Ink 140">
                  <a:extLst>
                    <a:ext uri="{FF2B5EF4-FFF2-40B4-BE49-F238E27FC236}">
                      <a16:creationId xmlns:a16="http://schemas.microsoft.com/office/drawing/2014/main" id="{35497ECE-A82F-D5AB-C8FE-C26BA1FEF58B}"/>
                    </a:ext>
                  </a:extLst>
                </p14:cNvPr>
                <p14:cNvContentPartPr/>
                <p14:nvPr/>
              </p14:nvContentPartPr>
              <p14:xfrm>
                <a:off x="1179292" y="4252342"/>
                <a:ext cx="218520" cy="217080"/>
              </p14:xfrm>
            </p:contentPart>
          </mc:Choice>
          <mc:Fallback>
            <p:pic>
              <p:nvPicPr>
                <p:cNvPr id="141" name="Ink 140">
                  <a:extLst>
                    <a:ext uri="{FF2B5EF4-FFF2-40B4-BE49-F238E27FC236}">
                      <a16:creationId xmlns:a16="http://schemas.microsoft.com/office/drawing/2014/main" id="{35497ECE-A82F-D5AB-C8FE-C26BA1FEF58B}"/>
                    </a:ext>
                  </a:extLst>
                </p:cNvPr>
                <p:cNvPicPr/>
                <p:nvPr/>
              </p:nvPicPr>
              <p:blipFill>
                <a:blip r:embed="rId281"/>
                <a:stretch>
                  <a:fillRect/>
                </a:stretch>
              </p:blipFill>
              <p:spPr>
                <a:xfrm>
                  <a:off x="1161292" y="4234702"/>
                  <a:ext cx="2541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42" name="Ink 141">
                  <a:extLst>
                    <a:ext uri="{FF2B5EF4-FFF2-40B4-BE49-F238E27FC236}">
                      <a16:creationId xmlns:a16="http://schemas.microsoft.com/office/drawing/2014/main" id="{3F880C42-5C77-6BA9-094E-40444D9AC3DE}"/>
                    </a:ext>
                  </a:extLst>
                </p14:cNvPr>
                <p14:cNvContentPartPr/>
                <p14:nvPr/>
              </p14:nvContentPartPr>
              <p14:xfrm>
                <a:off x="1344892" y="4312102"/>
                <a:ext cx="188280" cy="143280"/>
              </p14:xfrm>
            </p:contentPart>
          </mc:Choice>
          <mc:Fallback>
            <p:pic>
              <p:nvPicPr>
                <p:cNvPr id="142" name="Ink 141">
                  <a:extLst>
                    <a:ext uri="{FF2B5EF4-FFF2-40B4-BE49-F238E27FC236}">
                      <a16:creationId xmlns:a16="http://schemas.microsoft.com/office/drawing/2014/main" id="{3F880C42-5C77-6BA9-094E-40444D9AC3DE}"/>
                    </a:ext>
                  </a:extLst>
                </p:cNvPr>
                <p:cNvPicPr/>
                <p:nvPr/>
              </p:nvPicPr>
              <p:blipFill>
                <a:blip r:embed="rId283"/>
                <a:stretch>
                  <a:fillRect/>
                </a:stretch>
              </p:blipFill>
              <p:spPr>
                <a:xfrm>
                  <a:off x="1327252" y="4294462"/>
                  <a:ext cx="2239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43" name="Ink 142">
                  <a:extLst>
                    <a:ext uri="{FF2B5EF4-FFF2-40B4-BE49-F238E27FC236}">
                      <a16:creationId xmlns:a16="http://schemas.microsoft.com/office/drawing/2014/main" id="{046D42F9-F063-9F58-08D3-B66820D1C99D}"/>
                    </a:ext>
                  </a:extLst>
                </p14:cNvPr>
                <p14:cNvContentPartPr/>
                <p14:nvPr/>
              </p14:nvContentPartPr>
              <p14:xfrm>
                <a:off x="1689412" y="4232902"/>
                <a:ext cx="162360" cy="226800"/>
              </p14:xfrm>
            </p:contentPart>
          </mc:Choice>
          <mc:Fallback>
            <p:pic>
              <p:nvPicPr>
                <p:cNvPr id="143" name="Ink 142">
                  <a:extLst>
                    <a:ext uri="{FF2B5EF4-FFF2-40B4-BE49-F238E27FC236}">
                      <a16:creationId xmlns:a16="http://schemas.microsoft.com/office/drawing/2014/main" id="{046D42F9-F063-9F58-08D3-B66820D1C99D}"/>
                    </a:ext>
                  </a:extLst>
                </p:cNvPr>
                <p:cNvPicPr/>
                <p:nvPr/>
              </p:nvPicPr>
              <p:blipFill>
                <a:blip r:embed="rId285"/>
                <a:stretch>
                  <a:fillRect/>
                </a:stretch>
              </p:blipFill>
              <p:spPr>
                <a:xfrm>
                  <a:off x="1671772" y="4215262"/>
                  <a:ext cx="19800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44" name="Ink 143">
                  <a:extLst>
                    <a:ext uri="{FF2B5EF4-FFF2-40B4-BE49-F238E27FC236}">
                      <a16:creationId xmlns:a16="http://schemas.microsoft.com/office/drawing/2014/main" id="{7EF88E14-9092-FF1D-D4C2-88E6C785DF68}"/>
                    </a:ext>
                  </a:extLst>
                </p14:cNvPr>
                <p14:cNvContentPartPr/>
                <p14:nvPr/>
              </p14:nvContentPartPr>
              <p14:xfrm>
                <a:off x="1896412" y="4339102"/>
                <a:ext cx="267120" cy="122760"/>
              </p14:xfrm>
            </p:contentPart>
          </mc:Choice>
          <mc:Fallback>
            <p:pic>
              <p:nvPicPr>
                <p:cNvPr id="144" name="Ink 143">
                  <a:extLst>
                    <a:ext uri="{FF2B5EF4-FFF2-40B4-BE49-F238E27FC236}">
                      <a16:creationId xmlns:a16="http://schemas.microsoft.com/office/drawing/2014/main" id="{7EF88E14-9092-FF1D-D4C2-88E6C785DF68}"/>
                    </a:ext>
                  </a:extLst>
                </p:cNvPr>
                <p:cNvPicPr/>
                <p:nvPr/>
              </p:nvPicPr>
              <p:blipFill>
                <a:blip r:embed="rId287"/>
                <a:stretch>
                  <a:fillRect/>
                </a:stretch>
              </p:blipFill>
              <p:spPr>
                <a:xfrm>
                  <a:off x="1878412" y="4321462"/>
                  <a:ext cx="3027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45" name="Ink 144">
                  <a:extLst>
                    <a:ext uri="{FF2B5EF4-FFF2-40B4-BE49-F238E27FC236}">
                      <a16:creationId xmlns:a16="http://schemas.microsoft.com/office/drawing/2014/main" id="{4579550F-BF4D-6CAB-1455-613EE15134A3}"/>
                    </a:ext>
                  </a:extLst>
                </p14:cNvPr>
                <p14:cNvContentPartPr/>
                <p14:nvPr/>
              </p14:nvContentPartPr>
              <p14:xfrm>
                <a:off x="2216092" y="4257022"/>
                <a:ext cx="140400" cy="215280"/>
              </p14:xfrm>
            </p:contentPart>
          </mc:Choice>
          <mc:Fallback>
            <p:pic>
              <p:nvPicPr>
                <p:cNvPr id="145" name="Ink 144">
                  <a:extLst>
                    <a:ext uri="{FF2B5EF4-FFF2-40B4-BE49-F238E27FC236}">
                      <a16:creationId xmlns:a16="http://schemas.microsoft.com/office/drawing/2014/main" id="{4579550F-BF4D-6CAB-1455-613EE15134A3}"/>
                    </a:ext>
                  </a:extLst>
                </p:cNvPr>
                <p:cNvPicPr/>
                <p:nvPr/>
              </p:nvPicPr>
              <p:blipFill>
                <a:blip r:embed="rId289"/>
                <a:stretch>
                  <a:fillRect/>
                </a:stretch>
              </p:blipFill>
              <p:spPr>
                <a:xfrm>
                  <a:off x="2198092" y="4239382"/>
                  <a:ext cx="1760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51" name="Ink 150">
                  <a:extLst>
                    <a:ext uri="{FF2B5EF4-FFF2-40B4-BE49-F238E27FC236}">
                      <a16:creationId xmlns:a16="http://schemas.microsoft.com/office/drawing/2014/main" id="{90CAB519-B8E1-13B5-55A9-CEA07713C952}"/>
                    </a:ext>
                  </a:extLst>
                </p14:cNvPr>
                <p14:cNvContentPartPr/>
                <p14:nvPr/>
              </p14:nvContentPartPr>
              <p14:xfrm>
                <a:off x="1830172" y="4460062"/>
                <a:ext cx="22680" cy="6480"/>
              </p14:xfrm>
            </p:contentPart>
          </mc:Choice>
          <mc:Fallback>
            <p:pic>
              <p:nvPicPr>
                <p:cNvPr id="151" name="Ink 150">
                  <a:extLst>
                    <a:ext uri="{FF2B5EF4-FFF2-40B4-BE49-F238E27FC236}">
                      <a16:creationId xmlns:a16="http://schemas.microsoft.com/office/drawing/2014/main" id="{90CAB519-B8E1-13B5-55A9-CEA07713C952}"/>
                    </a:ext>
                  </a:extLst>
                </p:cNvPr>
                <p:cNvPicPr/>
                <p:nvPr/>
              </p:nvPicPr>
              <p:blipFill>
                <a:blip r:embed="rId291"/>
                <a:stretch>
                  <a:fillRect/>
                </a:stretch>
              </p:blipFill>
              <p:spPr>
                <a:xfrm>
                  <a:off x="1812532" y="4442062"/>
                  <a:ext cx="583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7" name="Ink 176">
                  <a:extLst>
                    <a:ext uri="{FF2B5EF4-FFF2-40B4-BE49-F238E27FC236}">
                      <a16:creationId xmlns:a16="http://schemas.microsoft.com/office/drawing/2014/main" id="{3E34F461-A4BB-1C52-F616-75E4B1896C2F}"/>
                    </a:ext>
                  </a:extLst>
                </p14:cNvPr>
                <p14:cNvContentPartPr/>
                <p14:nvPr/>
              </p14:nvContentPartPr>
              <p14:xfrm>
                <a:off x="1741972" y="4070182"/>
                <a:ext cx="415440" cy="6480"/>
              </p14:xfrm>
            </p:contentPart>
          </mc:Choice>
          <mc:Fallback>
            <p:pic>
              <p:nvPicPr>
                <p:cNvPr id="177" name="Ink 176">
                  <a:extLst>
                    <a:ext uri="{FF2B5EF4-FFF2-40B4-BE49-F238E27FC236}">
                      <a16:creationId xmlns:a16="http://schemas.microsoft.com/office/drawing/2014/main" id="{3E34F461-A4BB-1C52-F616-75E4B1896C2F}"/>
                    </a:ext>
                  </a:extLst>
                </p:cNvPr>
                <p:cNvPicPr/>
                <p:nvPr/>
              </p:nvPicPr>
              <p:blipFill>
                <a:blip r:embed="rId293"/>
                <a:stretch>
                  <a:fillRect/>
                </a:stretch>
              </p:blipFill>
              <p:spPr>
                <a:xfrm>
                  <a:off x="1724332" y="4052182"/>
                  <a:ext cx="4510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8" name="Ink 177">
                  <a:extLst>
                    <a:ext uri="{FF2B5EF4-FFF2-40B4-BE49-F238E27FC236}">
                      <a16:creationId xmlns:a16="http://schemas.microsoft.com/office/drawing/2014/main" id="{04D6F361-DC3E-4ACD-165A-08F1FFD61C91}"/>
                    </a:ext>
                  </a:extLst>
                </p14:cNvPr>
                <p14:cNvContentPartPr/>
                <p14:nvPr/>
              </p14:nvContentPartPr>
              <p14:xfrm>
                <a:off x="1901452" y="4143982"/>
                <a:ext cx="304200" cy="49680"/>
              </p14:xfrm>
            </p:contentPart>
          </mc:Choice>
          <mc:Fallback>
            <p:pic>
              <p:nvPicPr>
                <p:cNvPr id="178" name="Ink 177">
                  <a:extLst>
                    <a:ext uri="{FF2B5EF4-FFF2-40B4-BE49-F238E27FC236}">
                      <a16:creationId xmlns:a16="http://schemas.microsoft.com/office/drawing/2014/main" id="{04D6F361-DC3E-4ACD-165A-08F1FFD61C91}"/>
                    </a:ext>
                  </a:extLst>
                </p:cNvPr>
                <p:cNvPicPr/>
                <p:nvPr/>
              </p:nvPicPr>
              <p:blipFill>
                <a:blip r:embed="rId295"/>
                <a:stretch>
                  <a:fillRect/>
                </a:stretch>
              </p:blipFill>
              <p:spPr>
                <a:xfrm>
                  <a:off x="1883452" y="4126342"/>
                  <a:ext cx="3398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0" name="Ink 179">
                  <a:extLst>
                    <a:ext uri="{FF2B5EF4-FFF2-40B4-BE49-F238E27FC236}">
                      <a16:creationId xmlns:a16="http://schemas.microsoft.com/office/drawing/2014/main" id="{4DC38068-39F2-D545-0C40-60CDE4DB5637}"/>
                    </a:ext>
                  </a:extLst>
                </p14:cNvPr>
                <p14:cNvContentPartPr/>
                <p14:nvPr/>
              </p14:nvContentPartPr>
              <p14:xfrm>
                <a:off x="2059852" y="4527742"/>
                <a:ext cx="92520" cy="16920"/>
              </p14:xfrm>
            </p:contentPart>
          </mc:Choice>
          <mc:Fallback>
            <p:pic>
              <p:nvPicPr>
                <p:cNvPr id="180" name="Ink 179">
                  <a:extLst>
                    <a:ext uri="{FF2B5EF4-FFF2-40B4-BE49-F238E27FC236}">
                      <a16:creationId xmlns:a16="http://schemas.microsoft.com/office/drawing/2014/main" id="{4DC38068-39F2-D545-0C40-60CDE4DB5637}"/>
                    </a:ext>
                  </a:extLst>
                </p:cNvPr>
                <p:cNvPicPr/>
                <p:nvPr/>
              </p:nvPicPr>
              <p:blipFill>
                <a:blip r:embed="rId297"/>
                <a:stretch>
                  <a:fillRect/>
                </a:stretch>
              </p:blipFill>
              <p:spPr>
                <a:xfrm>
                  <a:off x="2041852" y="4509742"/>
                  <a:ext cx="1281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1" name="Ink 180">
                  <a:extLst>
                    <a:ext uri="{FF2B5EF4-FFF2-40B4-BE49-F238E27FC236}">
                      <a16:creationId xmlns:a16="http://schemas.microsoft.com/office/drawing/2014/main" id="{AF9CD593-EE9D-1CFB-4C01-4377213498A8}"/>
                    </a:ext>
                  </a:extLst>
                </p14:cNvPr>
                <p14:cNvContentPartPr/>
                <p14:nvPr/>
              </p14:nvContentPartPr>
              <p14:xfrm>
                <a:off x="2091532" y="4552942"/>
                <a:ext cx="126360" cy="64080"/>
              </p14:xfrm>
            </p:contentPart>
          </mc:Choice>
          <mc:Fallback>
            <p:pic>
              <p:nvPicPr>
                <p:cNvPr id="181" name="Ink 180">
                  <a:extLst>
                    <a:ext uri="{FF2B5EF4-FFF2-40B4-BE49-F238E27FC236}">
                      <a16:creationId xmlns:a16="http://schemas.microsoft.com/office/drawing/2014/main" id="{AF9CD593-EE9D-1CFB-4C01-4377213498A8}"/>
                    </a:ext>
                  </a:extLst>
                </p:cNvPr>
                <p:cNvPicPr/>
                <p:nvPr/>
              </p:nvPicPr>
              <p:blipFill>
                <a:blip r:embed="rId299"/>
                <a:stretch>
                  <a:fillRect/>
                </a:stretch>
              </p:blipFill>
              <p:spPr>
                <a:xfrm>
                  <a:off x="2073892" y="4534942"/>
                  <a:ext cx="1620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93" name="Ink 192">
                  <a:extLst>
                    <a:ext uri="{FF2B5EF4-FFF2-40B4-BE49-F238E27FC236}">
                      <a16:creationId xmlns:a16="http://schemas.microsoft.com/office/drawing/2014/main" id="{95D59E0C-CBA3-AB30-32E0-9ED03879FB55}"/>
                    </a:ext>
                  </a:extLst>
                </p14:cNvPr>
                <p14:cNvContentPartPr/>
                <p14:nvPr/>
              </p14:nvContentPartPr>
              <p14:xfrm>
                <a:off x="203692" y="4841662"/>
                <a:ext cx="112320" cy="183960"/>
              </p14:xfrm>
            </p:contentPart>
          </mc:Choice>
          <mc:Fallback>
            <p:pic>
              <p:nvPicPr>
                <p:cNvPr id="193" name="Ink 192">
                  <a:extLst>
                    <a:ext uri="{FF2B5EF4-FFF2-40B4-BE49-F238E27FC236}">
                      <a16:creationId xmlns:a16="http://schemas.microsoft.com/office/drawing/2014/main" id="{95D59E0C-CBA3-AB30-32E0-9ED03879FB55}"/>
                    </a:ext>
                  </a:extLst>
                </p:cNvPr>
                <p:cNvPicPr/>
                <p:nvPr/>
              </p:nvPicPr>
              <p:blipFill>
                <a:blip r:embed="rId301"/>
                <a:stretch>
                  <a:fillRect/>
                </a:stretch>
              </p:blipFill>
              <p:spPr>
                <a:xfrm>
                  <a:off x="186052" y="4823662"/>
                  <a:ext cx="1479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4" name="Ink 193">
                  <a:extLst>
                    <a:ext uri="{FF2B5EF4-FFF2-40B4-BE49-F238E27FC236}">
                      <a16:creationId xmlns:a16="http://schemas.microsoft.com/office/drawing/2014/main" id="{47B459FC-0E39-63F3-61A9-BFC16B1B7F12}"/>
                    </a:ext>
                  </a:extLst>
                </p14:cNvPr>
                <p14:cNvContentPartPr/>
                <p14:nvPr/>
              </p14:nvContentPartPr>
              <p14:xfrm>
                <a:off x="397732" y="4831942"/>
                <a:ext cx="98640" cy="223200"/>
              </p14:xfrm>
            </p:contentPart>
          </mc:Choice>
          <mc:Fallback>
            <p:pic>
              <p:nvPicPr>
                <p:cNvPr id="194" name="Ink 193">
                  <a:extLst>
                    <a:ext uri="{FF2B5EF4-FFF2-40B4-BE49-F238E27FC236}">
                      <a16:creationId xmlns:a16="http://schemas.microsoft.com/office/drawing/2014/main" id="{47B459FC-0E39-63F3-61A9-BFC16B1B7F12}"/>
                    </a:ext>
                  </a:extLst>
                </p:cNvPr>
                <p:cNvPicPr/>
                <p:nvPr/>
              </p:nvPicPr>
              <p:blipFill>
                <a:blip r:embed="rId303"/>
                <a:stretch>
                  <a:fillRect/>
                </a:stretch>
              </p:blipFill>
              <p:spPr>
                <a:xfrm>
                  <a:off x="379732" y="4814302"/>
                  <a:ext cx="1342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96" name="Ink 195">
                  <a:extLst>
                    <a:ext uri="{FF2B5EF4-FFF2-40B4-BE49-F238E27FC236}">
                      <a16:creationId xmlns:a16="http://schemas.microsoft.com/office/drawing/2014/main" id="{79AB18F4-D4E0-6044-CB7F-E57717448CC9}"/>
                    </a:ext>
                  </a:extLst>
                </p14:cNvPr>
                <p14:cNvContentPartPr/>
                <p14:nvPr/>
              </p14:nvContentPartPr>
              <p14:xfrm>
                <a:off x="792292" y="4774702"/>
                <a:ext cx="136080" cy="186840"/>
              </p14:xfrm>
            </p:contentPart>
          </mc:Choice>
          <mc:Fallback>
            <p:pic>
              <p:nvPicPr>
                <p:cNvPr id="196" name="Ink 195">
                  <a:extLst>
                    <a:ext uri="{FF2B5EF4-FFF2-40B4-BE49-F238E27FC236}">
                      <a16:creationId xmlns:a16="http://schemas.microsoft.com/office/drawing/2014/main" id="{79AB18F4-D4E0-6044-CB7F-E57717448CC9}"/>
                    </a:ext>
                  </a:extLst>
                </p:cNvPr>
                <p:cNvPicPr/>
                <p:nvPr/>
              </p:nvPicPr>
              <p:blipFill>
                <a:blip r:embed="rId305"/>
                <a:stretch>
                  <a:fillRect/>
                </a:stretch>
              </p:blipFill>
              <p:spPr>
                <a:xfrm>
                  <a:off x="774652" y="4757062"/>
                  <a:ext cx="1717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7" name="Ink 196">
                  <a:extLst>
                    <a:ext uri="{FF2B5EF4-FFF2-40B4-BE49-F238E27FC236}">
                      <a16:creationId xmlns:a16="http://schemas.microsoft.com/office/drawing/2014/main" id="{7530A731-C6DF-606B-A7B3-FC11F509EF46}"/>
                    </a:ext>
                  </a:extLst>
                </p14:cNvPr>
                <p14:cNvContentPartPr/>
                <p14:nvPr/>
              </p14:nvContentPartPr>
              <p14:xfrm>
                <a:off x="943492" y="4768582"/>
                <a:ext cx="548280" cy="207000"/>
              </p14:xfrm>
            </p:contentPart>
          </mc:Choice>
          <mc:Fallback>
            <p:pic>
              <p:nvPicPr>
                <p:cNvPr id="197" name="Ink 196">
                  <a:extLst>
                    <a:ext uri="{FF2B5EF4-FFF2-40B4-BE49-F238E27FC236}">
                      <a16:creationId xmlns:a16="http://schemas.microsoft.com/office/drawing/2014/main" id="{7530A731-C6DF-606B-A7B3-FC11F509EF46}"/>
                    </a:ext>
                  </a:extLst>
                </p:cNvPr>
                <p:cNvPicPr/>
                <p:nvPr/>
              </p:nvPicPr>
              <p:blipFill>
                <a:blip r:embed="rId307"/>
                <a:stretch>
                  <a:fillRect/>
                </a:stretch>
              </p:blipFill>
              <p:spPr>
                <a:xfrm>
                  <a:off x="925852" y="4750582"/>
                  <a:ext cx="5839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8" name="Ink 197">
                  <a:extLst>
                    <a:ext uri="{FF2B5EF4-FFF2-40B4-BE49-F238E27FC236}">
                      <a16:creationId xmlns:a16="http://schemas.microsoft.com/office/drawing/2014/main" id="{E9FEA22C-1DB6-95DB-2F3C-6AAE3F954184}"/>
                    </a:ext>
                  </a:extLst>
                </p14:cNvPr>
                <p14:cNvContentPartPr/>
                <p14:nvPr/>
              </p14:nvContentPartPr>
              <p14:xfrm>
                <a:off x="1450732" y="4848862"/>
                <a:ext cx="96840" cy="41760"/>
              </p14:xfrm>
            </p:contentPart>
          </mc:Choice>
          <mc:Fallback>
            <p:pic>
              <p:nvPicPr>
                <p:cNvPr id="198" name="Ink 197">
                  <a:extLst>
                    <a:ext uri="{FF2B5EF4-FFF2-40B4-BE49-F238E27FC236}">
                      <a16:creationId xmlns:a16="http://schemas.microsoft.com/office/drawing/2014/main" id="{E9FEA22C-1DB6-95DB-2F3C-6AAE3F954184}"/>
                    </a:ext>
                  </a:extLst>
                </p:cNvPr>
                <p:cNvPicPr/>
                <p:nvPr/>
              </p:nvPicPr>
              <p:blipFill>
                <a:blip r:embed="rId309"/>
                <a:stretch>
                  <a:fillRect/>
                </a:stretch>
              </p:blipFill>
              <p:spPr>
                <a:xfrm>
                  <a:off x="1432732" y="4831222"/>
                  <a:ext cx="1324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9" name="Ink 198">
                  <a:extLst>
                    <a:ext uri="{FF2B5EF4-FFF2-40B4-BE49-F238E27FC236}">
                      <a16:creationId xmlns:a16="http://schemas.microsoft.com/office/drawing/2014/main" id="{6F2399AD-CB5E-A52D-6D4D-F930DEF26A14}"/>
                    </a:ext>
                  </a:extLst>
                </p14:cNvPr>
                <p14:cNvContentPartPr/>
                <p14:nvPr/>
              </p14:nvContentPartPr>
              <p14:xfrm>
                <a:off x="1804612" y="4748062"/>
                <a:ext cx="149400" cy="224280"/>
              </p14:xfrm>
            </p:contentPart>
          </mc:Choice>
          <mc:Fallback>
            <p:pic>
              <p:nvPicPr>
                <p:cNvPr id="199" name="Ink 198">
                  <a:extLst>
                    <a:ext uri="{FF2B5EF4-FFF2-40B4-BE49-F238E27FC236}">
                      <a16:creationId xmlns:a16="http://schemas.microsoft.com/office/drawing/2014/main" id="{6F2399AD-CB5E-A52D-6D4D-F930DEF26A14}"/>
                    </a:ext>
                  </a:extLst>
                </p:cNvPr>
                <p:cNvPicPr/>
                <p:nvPr/>
              </p:nvPicPr>
              <p:blipFill>
                <a:blip r:embed="rId311"/>
                <a:stretch>
                  <a:fillRect/>
                </a:stretch>
              </p:blipFill>
              <p:spPr>
                <a:xfrm>
                  <a:off x="1786612" y="4730062"/>
                  <a:ext cx="1850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00" name="Ink 199">
                  <a:extLst>
                    <a:ext uri="{FF2B5EF4-FFF2-40B4-BE49-F238E27FC236}">
                      <a16:creationId xmlns:a16="http://schemas.microsoft.com/office/drawing/2014/main" id="{BA453188-1E7C-A706-9B9F-F68207EFF47F}"/>
                    </a:ext>
                  </a:extLst>
                </p14:cNvPr>
                <p14:cNvContentPartPr/>
                <p14:nvPr/>
              </p14:nvContentPartPr>
              <p14:xfrm>
                <a:off x="1978132" y="4860742"/>
                <a:ext cx="215640" cy="95760"/>
              </p14:xfrm>
            </p:contentPart>
          </mc:Choice>
          <mc:Fallback>
            <p:pic>
              <p:nvPicPr>
                <p:cNvPr id="200" name="Ink 199">
                  <a:extLst>
                    <a:ext uri="{FF2B5EF4-FFF2-40B4-BE49-F238E27FC236}">
                      <a16:creationId xmlns:a16="http://schemas.microsoft.com/office/drawing/2014/main" id="{BA453188-1E7C-A706-9B9F-F68207EFF47F}"/>
                    </a:ext>
                  </a:extLst>
                </p:cNvPr>
                <p:cNvPicPr/>
                <p:nvPr/>
              </p:nvPicPr>
              <p:blipFill>
                <a:blip r:embed="rId313"/>
                <a:stretch>
                  <a:fillRect/>
                </a:stretch>
              </p:blipFill>
              <p:spPr>
                <a:xfrm>
                  <a:off x="1960132" y="4843102"/>
                  <a:ext cx="2512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1" name="Ink 200">
                  <a:extLst>
                    <a:ext uri="{FF2B5EF4-FFF2-40B4-BE49-F238E27FC236}">
                      <a16:creationId xmlns:a16="http://schemas.microsoft.com/office/drawing/2014/main" id="{8BA34AC7-788F-5A97-8F19-17841C6D24E6}"/>
                    </a:ext>
                  </a:extLst>
                </p14:cNvPr>
                <p14:cNvContentPartPr/>
                <p14:nvPr/>
              </p14:nvContentPartPr>
              <p14:xfrm>
                <a:off x="2253172" y="4757422"/>
                <a:ext cx="73440" cy="180360"/>
              </p14:xfrm>
            </p:contentPart>
          </mc:Choice>
          <mc:Fallback>
            <p:pic>
              <p:nvPicPr>
                <p:cNvPr id="201" name="Ink 200">
                  <a:extLst>
                    <a:ext uri="{FF2B5EF4-FFF2-40B4-BE49-F238E27FC236}">
                      <a16:creationId xmlns:a16="http://schemas.microsoft.com/office/drawing/2014/main" id="{8BA34AC7-788F-5A97-8F19-17841C6D24E6}"/>
                    </a:ext>
                  </a:extLst>
                </p:cNvPr>
                <p:cNvPicPr/>
                <p:nvPr/>
              </p:nvPicPr>
              <p:blipFill>
                <a:blip r:embed="rId315"/>
                <a:stretch>
                  <a:fillRect/>
                </a:stretch>
              </p:blipFill>
              <p:spPr>
                <a:xfrm>
                  <a:off x="2235172" y="4739782"/>
                  <a:ext cx="1090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02" name="Ink 201">
                  <a:extLst>
                    <a:ext uri="{FF2B5EF4-FFF2-40B4-BE49-F238E27FC236}">
                      <a16:creationId xmlns:a16="http://schemas.microsoft.com/office/drawing/2014/main" id="{628993E9-28AC-B832-00AA-0BE5B2DA793B}"/>
                    </a:ext>
                  </a:extLst>
                </p14:cNvPr>
                <p14:cNvContentPartPr/>
                <p14:nvPr/>
              </p14:nvContentPartPr>
              <p14:xfrm>
                <a:off x="2460172" y="4834822"/>
                <a:ext cx="100800" cy="107640"/>
              </p14:xfrm>
            </p:contentPart>
          </mc:Choice>
          <mc:Fallback>
            <p:pic>
              <p:nvPicPr>
                <p:cNvPr id="202" name="Ink 201">
                  <a:extLst>
                    <a:ext uri="{FF2B5EF4-FFF2-40B4-BE49-F238E27FC236}">
                      <a16:creationId xmlns:a16="http://schemas.microsoft.com/office/drawing/2014/main" id="{628993E9-28AC-B832-00AA-0BE5B2DA793B}"/>
                    </a:ext>
                  </a:extLst>
                </p:cNvPr>
                <p:cNvPicPr/>
                <p:nvPr/>
              </p:nvPicPr>
              <p:blipFill>
                <a:blip r:embed="rId317"/>
                <a:stretch>
                  <a:fillRect/>
                </a:stretch>
              </p:blipFill>
              <p:spPr>
                <a:xfrm>
                  <a:off x="2442532" y="4817182"/>
                  <a:ext cx="1364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03" name="Ink 202">
                  <a:extLst>
                    <a:ext uri="{FF2B5EF4-FFF2-40B4-BE49-F238E27FC236}">
                      <a16:creationId xmlns:a16="http://schemas.microsoft.com/office/drawing/2014/main" id="{1953D5AA-903A-B686-6241-4F546DBF4FC1}"/>
                    </a:ext>
                  </a:extLst>
                </p14:cNvPr>
                <p14:cNvContentPartPr/>
                <p14:nvPr/>
              </p14:nvContentPartPr>
              <p14:xfrm>
                <a:off x="2603452" y="4826182"/>
                <a:ext cx="208800" cy="171000"/>
              </p14:xfrm>
            </p:contentPart>
          </mc:Choice>
          <mc:Fallback>
            <p:pic>
              <p:nvPicPr>
                <p:cNvPr id="203" name="Ink 202">
                  <a:extLst>
                    <a:ext uri="{FF2B5EF4-FFF2-40B4-BE49-F238E27FC236}">
                      <a16:creationId xmlns:a16="http://schemas.microsoft.com/office/drawing/2014/main" id="{1953D5AA-903A-B686-6241-4F546DBF4FC1}"/>
                    </a:ext>
                  </a:extLst>
                </p:cNvPr>
                <p:cNvPicPr/>
                <p:nvPr/>
              </p:nvPicPr>
              <p:blipFill>
                <a:blip r:embed="rId319"/>
                <a:stretch>
                  <a:fillRect/>
                </a:stretch>
              </p:blipFill>
              <p:spPr>
                <a:xfrm>
                  <a:off x="2585452" y="4808182"/>
                  <a:ext cx="2444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04" name="Ink 203">
                  <a:extLst>
                    <a:ext uri="{FF2B5EF4-FFF2-40B4-BE49-F238E27FC236}">
                      <a16:creationId xmlns:a16="http://schemas.microsoft.com/office/drawing/2014/main" id="{E7238FB0-6BB3-A125-30C2-5525B05425B8}"/>
                    </a:ext>
                  </a:extLst>
                </p14:cNvPr>
                <p14:cNvContentPartPr/>
                <p14:nvPr/>
              </p14:nvContentPartPr>
              <p14:xfrm>
                <a:off x="2988652" y="4802782"/>
                <a:ext cx="45000" cy="8640"/>
              </p14:xfrm>
            </p:contentPart>
          </mc:Choice>
          <mc:Fallback>
            <p:pic>
              <p:nvPicPr>
                <p:cNvPr id="204" name="Ink 203">
                  <a:extLst>
                    <a:ext uri="{FF2B5EF4-FFF2-40B4-BE49-F238E27FC236}">
                      <a16:creationId xmlns:a16="http://schemas.microsoft.com/office/drawing/2014/main" id="{E7238FB0-6BB3-A125-30C2-5525B05425B8}"/>
                    </a:ext>
                  </a:extLst>
                </p:cNvPr>
                <p:cNvPicPr/>
                <p:nvPr/>
              </p:nvPicPr>
              <p:blipFill>
                <a:blip r:embed="rId321"/>
                <a:stretch>
                  <a:fillRect/>
                </a:stretch>
              </p:blipFill>
              <p:spPr>
                <a:xfrm>
                  <a:off x="2970652" y="4785142"/>
                  <a:ext cx="806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5" name="Ink 204">
                  <a:extLst>
                    <a:ext uri="{FF2B5EF4-FFF2-40B4-BE49-F238E27FC236}">
                      <a16:creationId xmlns:a16="http://schemas.microsoft.com/office/drawing/2014/main" id="{E504A21A-70FD-14CF-B47B-ED447AE183B7}"/>
                    </a:ext>
                  </a:extLst>
                </p14:cNvPr>
                <p14:cNvContentPartPr/>
                <p14:nvPr/>
              </p14:nvContentPartPr>
              <p14:xfrm>
                <a:off x="2982532" y="4875502"/>
                <a:ext cx="91080" cy="27000"/>
              </p14:xfrm>
            </p:contentPart>
          </mc:Choice>
          <mc:Fallback>
            <p:pic>
              <p:nvPicPr>
                <p:cNvPr id="205" name="Ink 204">
                  <a:extLst>
                    <a:ext uri="{FF2B5EF4-FFF2-40B4-BE49-F238E27FC236}">
                      <a16:creationId xmlns:a16="http://schemas.microsoft.com/office/drawing/2014/main" id="{E504A21A-70FD-14CF-B47B-ED447AE183B7}"/>
                    </a:ext>
                  </a:extLst>
                </p:cNvPr>
                <p:cNvPicPr/>
                <p:nvPr/>
              </p:nvPicPr>
              <p:blipFill>
                <a:blip r:embed="rId323"/>
                <a:stretch>
                  <a:fillRect/>
                </a:stretch>
              </p:blipFill>
              <p:spPr>
                <a:xfrm>
                  <a:off x="2964892" y="4857862"/>
                  <a:ext cx="1267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6" name="Ink 205">
                  <a:extLst>
                    <a:ext uri="{FF2B5EF4-FFF2-40B4-BE49-F238E27FC236}">
                      <a16:creationId xmlns:a16="http://schemas.microsoft.com/office/drawing/2014/main" id="{0748A7D2-9378-FA03-8B04-0BA339B47320}"/>
                    </a:ext>
                  </a:extLst>
                </p14:cNvPr>
                <p14:cNvContentPartPr/>
                <p14:nvPr/>
              </p14:nvContentPartPr>
              <p14:xfrm>
                <a:off x="3016372" y="4748782"/>
                <a:ext cx="63000" cy="232560"/>
              </p14:xfrm>
            </p:contentPart>
          </mc:Choice>
          <mc:Fallback>
            <p:pic>
              <p:nvPicPr>
                <p:cNvPr id="206" name="Ink 205">
                  <a:extLst>
                    <a:ext uri="{FF2B5EF4-FFF2-40B4-BE49-F238E27FC236}">
                      <a16:creationId xmlns:a16="http://schemas.microsoft.com/office/drawing/2014/main" id="{0748A7D2-9378-FA03-8B04-0BA339B47320}"/>
                    </a:ext>
                  </a:extLst>
                </p:cNvPr>
                <p:cNvPicPr/>
                <p:nvPr/>
              </p:nvPicPr>
              <p:blipFill>
                <a:blip r:embed="rId325"/>
                <a:stretch>
                  <a:fillRect/>
                </a:stretch>
              </p:blipFill>
              <p:spPr>
                <a:xfrm>
                  <a:off x="2998372" y="4731142"/>
                  <a:ext cx="986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7" name="Ink 206">
                  <a:extLst>
                    <a:ext uri="{FF2B5EF4-FFF2-40B4-BE49-F238E27FC236}">
                      <a16:creationId xmlns:a16="http://schemas.microsoft.com/office/drawing/2014/main" id="{73D393D5-2913-A3F4-3836-6F10D29D0490}"/>
                    </a:ext>
                  </a:extLst>
                </p14:cNvPr>
                <p14:cNvContentPartPr/>
                <p14:nvPr/>
              </p14:nvContentPartPr>
              <p14:xfrm>
                <a:off x="3346132" y="4752382"/>
                <a:ext cx="84600" cy="107640"/>
              </p14:xfrm>
            </p:contentPart>
          </mc:Choice>
          <mc:Fallback>
            <p:pic>
              <p:nvPicPr>
                <p:cNvPr id="207" name="Ink 206">
                  <a:extLst>
                    <a:ext uri="{FF2B5EF4-FFF2-40B4-BE49-F238E27FC236}">
                      <a16:creationId xmlns:a16="http://schemas.microsoft.com/office/drawing/2014/main" id="{73D393D5-2913-A3F4-3836-6F10D29D0490}"/>
                    </a:ext>
                  </a:extLst>
                </p:cNvPr>
                <p:cNvPicPr/>
                <p:nvPr/>
              </p:nvPicPr>
              <p:blipFill>
                <a:blip r:embed="rId327"/>
                <a:stretch>
                  <a:fillRect/>
                </a:stretch>
              </p:blipFill>
              <p:spPr>
                <a:xfrm>
                  <a:off x="3328492" y="4734382"/>
                  <a:ext cx="1202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8" name="Ink 207">
                  <a:extLst>
                    <a:ext uri="{FF2B5EF4-FFF2-40B4-BE49-F238E27FC236}">
                      <a16:creationId xmlns:a16="http://schemas.microsoft.com/office/drawing/2014/main" id="{B4B041D1-CBF9-9AE1-3C7C-B1BD24AE409D}"/>
                    </a:ext>
                  </a:extLst>
                </p14:cNvPr>
                <p14:cNvContentPartPr/>
                <p14:nvPr/>
              </p14:nvContentPartPr>
              <p14:xfrm>
                <a:off x="3507772" y="4750582"/>
                <a:ext cx="46800" cy="206280"/>
              </p14:xfrm>
            </p:contentPart>
          </mc:Choice>
          <mc:Fallback>
            <p:pic>
              <p:nvPicPr>
                <p:cNvPr id="208" name="Ink 207">
                  <a:extLst>
                    <a:ext uri="{FF2B5EF4-FFF2-40B4-BE49-F238E27FC236}">
                      <a16:creationId xmlns:a16="http://schemas.microsoft.com/office/drawing/2014/main" id="{B4B041D1-CBF9-9AE1-3C7C-B1BD24AE409D}"/>
                    </a:ext>
                  </a:extLst>
                </p:cNvPr>
                <p:cNvPicPr/>
                <p:nvPr/>
              </p:nvPicPr>
              <p:blipFill>
                <a:blip r:embed="rId329"/>
                <a:stretch>
                  <a:fillRect/>
                </a:stretch>
              </p:blipFill>
              <p:spPr>
                <a:xfrm>
                  <a:off x="3490132" y="4732582"/>
                  <a:ext cx="824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9" name="Ink 208">
                  <a:extLst>
                    <a:ext uri="{FF2B5EF4-FFF2-40B4-BE49-F238E27FC236}">
                      <a16:creationId xmlns:a16="http://schemas.microsoft.com/office/drawing/2014/main" id="{EB483AA6-D0A2-F858-4C62-2521711171F3}"/>
                    </a:ext>
                  </a:extLst>
                </p14:cNvPr>
                <p14:cNvContentPartPr/>
                <p14:nvPr/>
              </p14:nvContentPartPr>
              <p14:xfrm>
                <a:off x="3606772" y="4858222"/>
                <a:ext cx="59400" cy="82800"/>
              </p14:xfrm>
            </p:contentPart>
          </mc:Choice>
          <mc:Fallback>
            <p:pic>
              <p:nvPicPr>
                <p:cNvPr id="209" name="Ink 208">
                  <a:extLst>
                    <a:ext uri="{FF2B5EF4-FFF2-40B4-BE49-F238E27FC236}">
                      <a16:creationId xmlns:a16="http://schemas.microsoft.com/office/drawing/2014/main" id="{EB483AA6-D0A2-F858-4C62-2521711171F3}"/>
                    </a:ext>
                  </a:extLst>
                </p:cNvPr>
                <p:cNvPicPr/>
                <p:nvPr/>
              </p:nvPicPr>
              <p:blipFill>
                <a:blip r:embed="rId331"/>
                <a:stretch>
                  <a:fillRect/>
                </a:stretch>
              </p:blipFill>
              <p:spPr>
                <a:xfrm>
                  <a:off x="3588772" y="4840222"/>
                  <a:ext cx="950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0" name="Ink 209">
                  <a:extLst>
                    <a:ext uri="{FF2B5EF4-FFF2-40B4-BE49-F238E27FC236}">
                      <a16:creationId xmlns:a16="http://schemas.microsoft.com/office/drawing/2014/main" id="{14D4E529-BD1F-1327-AD91-F9A9FA1C623C}"/>
                    </a:ext>
                  </a:extLst>
                </p14:cNvPr>
                <p14:cNvContentPartPr/>
                <p14:nvPr/>
              </p14:nvContentPartPr>
              <p14:xfrm>
                <a:off x="3770212" y="4745542"/>
                <a:ext cx="225000" cy="186840"/>
              </p14:xfrm>
            </p:contentPart>
          </mc:Choice>
          <mc:Fallback>
            <p:pic>
              <p:nvPicPr>
                <p:cNvPr id="210" name="Ink 209">
                  <a:extLst>
                    <a:ext uri="{FF2B5EF4-FFF2-40B4-BE49-F238E27FC236}">
                      <a16:creationId xmlns:a16="http://schemas.microsoft.com/office/drawing/2014/main" id="{14D4E529-BD1F-1327-AD91-F9A9FA1C623C}"/>
                    </a:ext>
                  </a:extLst>
                </p:cNvPr>
                <p:cNvPicPr/>
                <p:nvPr/>
              </p:nvPicPr>
              <p:blipFill>
                <a:blip r:embed="rId333"/>
                <a:stretch>
                  <a:fillRect/>
                </a:stretch>
              </p:blipFill>
              <p:spPr>
                <a:xfrm>
                  <a:off x="3752212" y="4727902"/>
                  <a:ext cx="2606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1" name="Ink 210">
                  <a:extLst>
                    <a:ext uri="{FF2B5EF4-FFF2-40B4-BE49-F238E27FC236}">
                      <a16:creationId xmlns:a16="http://schemas.microsoft.com/office/drawing/2014/main" id="{D6CBF83C-A0F2-C2B7-BAC0-52A54F9EB6E6}"/>
                    </a:ext>
                  </a:extLst>
                </p14:cNvPr>
                <p14:cNvContentPartPr/>
                <p14:nvPr/>
              </p14:nvContentPartPr>
              <p14:xfrm>
                <a:off x="4044172" y="4766422"/>
                <a:ext cx="138960" cy="159120"/>
              </p14:xfrm>
            </p:contentPart>
          </mc:Choice>
          <mc:Fallback>
            <p:pic>
              <p:nvPicPr>
                <p:cNvPr id="211" name="Ink 210">
                  <a:extLst>
                    <a:ext uri="{FF2B5EF4-FFF2-40B4-BE49-F238E27FC236}">
                      <a16:creationId xmlns:a16="http://schemas.microsoft.com/office/drawing/2014/main" id="{D6CBF83C-A0F2-C2B7-BAC0-52A54F9EB6E6}"/>
                    </a:ext>
                  </a:extLst>
                </p:cNvPr>
                <p:cNvPicPr/>
                <p:nvPr/>
              </p:nvPicPr>
              <p:blipFill>
                <a:blip r:embed="rId335"/>
                <a:stretch>
                  <a:fillRect/>
                </a:stretch>
              </p:blipFill>
              <p:spPr>
                <a:xfrm>
                  <a:off x="4026172" y="4748782"/>
                  <a:ext cx="1746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2" name="Ink 211">
                  <a:extLst>
                    <a:ext uri="{FF2B5EF4-FFF2-40B4-BE49-F238E27FC236}">
                      <a16:creationId xmlns:a16="http://schemas.microsoft.com/office/drawing/2014/main" id="{ED4C753F-E8E0-AF39-0AE9-D13A420CF2D9}"/>
                    </a:ext>
                  </a:extLst>
                </p14:cNvPr>
                <p14:cNvContentPartPr/>
                <p14:nvPr/>
              </p14:nvContentPartPr>
              <p14:xfrm>
                <a:off x="4297972" y="4906102"/>
                <a:ext cx="49680" cy="14760"/>
              </p14:xfrm>
            </p:contentPart>
          </mc:Choice>
          <mc:Fallback>
            <p:pic>
              <p:nvPicPr>
                <p:cNvPr id="212" name="Ink 211">
                  <a:extLst>
                    <a:ext uri="{FF2B5EF4-FFF2-40B4-BE49-F238E27FC236}">
                      <a16:creationId xmlns:a16="http://schemas.microsoft.com/office/drawing/2014/main" id="{ED4C753F-E8E0-AF39-0AE9-D13A420CF2D9}"/>
                    </a:ext>
                  </a:extLst>
                </p:cNvPr>
                <p:cNvPicPr/>
                <p:nvPr/>
              </p:nvPicPr>
              <p:blipFill>
                <a:blip r:embed="rId337"/>
                <a:stretch>
                  <a:fillRect/>
                </a:stretch>
              </p:blipFill>
              <p:spPr>
                <a:xfrm>
                  <a:off x="4280332" y="4888102"/>
                  <a:ext cx="8532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3" name="Ink 212">
                  <a:extLst>
                    <a:ext uri="{FF2B5EF4-FFF2-40B4-BE49-F238E27FC236}">
                      <a16:creationId xmlns:a16="http://schemas.microsoft.com/office/drawing/2014/main" id="{35950879-A862-BA86-D88F-F39A29F0C218}"/>
                    </a:ext>
                  </a:extLst>
                </p14:cNvPr>
                <p14:cNvContentPartPr/>
                <p14:nvPr/>
              </p14:nvContentPartPr>
              <p14:xfrm>
                <a:off x="4385812" y="4812142"/>
                <a:ext cx="160560" cy="132840"/>
              </p14:xfrm>
            </p:contentPart>
          </mc:Choice>
          <mc:Fallback>
            <p:pic>
              <p:nvPicPr>
                <p:cNvPr id="213" name="Ink 212">
                  <a:extLst>
                    <a:ext uri="{FF2B5EF4-FFF2-40B4-BE49-F238E27FC236}">
                      <a16:creationId xmlns:a16="http://schemas.microsoft.com/office/drawing/2014/main" id="{35950879-A862-BA86-D88F-F39A29F0C218}"/>
                    </a:ext>
                  </a:extLst>
                </p:cNvPr>
                <p:cNvPicPr/>
                <p:nvPr/>
              </p:nvPicPr>
              <p:blipFill>
                <a:blip r:embed="rId339"/>
                <a:stretch>
                  <a:fillRect/>
                </a:stretch>
              </p:blipFill>
              <p:spPr>
                <a:xfrm>
                  <a:off x="4368172" y="4794502"/>
                  <a:ext cx="1962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4" name="Ink 213">
                  <a:extLst>
                    <a:ext uri="{FF2B5EF4-FFF2-40B4-BE49-F238E27FC236}">
                      <a16:creationId xmlns:a16="http://schemas.microsoft.com/office/drawing/2014/main" id="{8E15B948-5055-602F-F678-8B3A923FD943}"/>
                    </a:ext>
                  </a:extLst>
                </p14:cNvPr>
                <p14:cNvContentPartPr/>
                <p14:nvPr/>
              </p14:nvContentPartPr>
              <p14:xfrm>
                <a:off x="4519012" y="4811062"/>
                <a:ext cx="170640" cy="100800"/>
              </p14:xfrm>
            </p:contentPart>
          </mc:Choice>
          <mc:Fallback>
            <p:pic>
              <p:nvPicPr>
                <p:cNvPr id="214" name="Ink 213">
                  <a:extLst>
                    <a:ext uri="{FF2B5EF4-FFF2-40B4-BE49-F238E27FC236}">
                      <a16:creationId xmlns:a16="http://schemas.microsoft.com/office/drawing/2014/main" id="{8E15B948-5055-602F-F678-8B3A923FD943}"/>
                    </a:ext>
                  </a:extLst>
                </p:cNvPr>
                <p:cNvPicPr/>
                <p:nvPr/>
              </p:nvPicPr>
              <p:blipFill>
                <a:blip r:embed="rId341"/>
                <a:stretch>
                  <a:fillRect/>
                </a:stretch>
              </p:blipFill>
              <p:spPr>
                <a:xfrm>
                  <a:off x="4501012" y="4793422"/>
                  <a:ext cx="2062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15" name="Ink 214">
                  <a:extLst>
                    <a:ext uri="{FF2B5EF4-FFF2-40B4-BE49-F238E27FC236}">
                      <a16:creationId xmlns:a16="http://schemas.microsoft.com/office/drawing/2014/main" id="{F4C21A15-EE56-B701-B5F6-30750C19B003}"/>
                    </a:ext>
                  </a:extLst>
                </p14:cNvPr>
                <p14:cNvContentPartPr/>
                <p14:nvPr/>
              </p14:nvContentPartPr>
              <p14:xfrm>
                <a:off x="4693972" y="4692622"/>
                <a:ext cx="131760" cy="325800"/>
              </p14:xfrm>
            </p:contentPart>
          </mc:Choice>
          <mc:Fallback>
            <p:pic>
              <p:nvPicPr>
                <p:cNvPr id="215" name="Ink 214">
                  <a:extLst>
                    <a:ext uri="{FF2B5EF4-FFF2-40B4-BE49-F238E27FC236}">
                      <a16:creationId xmlns:a16="http://schemas.microsoft.com/office/drawing/2014/main" id="{F4C21A15-EE56-B701-B5F6-30750C19B003}"/>
                    </a:ext>
                  </a:extLst>
                </p:cNvPr>
                <p:cNvPicPr/>
                <p:nvPr/>
              </p:nvPicPr>
              <p:blipFill>
                <a:blip r:embed="rId343"/>
                <a:stretch>
                  <a:fillRect/>
                </a:stretch>
              </p:blipFill>
              <p:spPr>
                <a:xfrm>
                  <a:off x="4675972" y="4674982"/>
                  <a:ext cx="1674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6" name="Ink 215">
                  <a:extLst>
                    <a:ext uri="{FF2B5EF4-FFF2-40B4-BE49-F238E27FC236}">
                      <a16:creationId xmlns:a16="http://schemas.microsoft.com/office/drawing/2014/main" id="{0DD29D05-AF7D-3632-CD3F-4E21243B905E}"/>
                    </a:ext>
                  </a:extLst>
                </p14:cNvPr>
                <p14:cNvContentPartPr/>
                <p14:nvPr/>
              </p14:nvContentPartPr>
              <p14:xfrm>
                <a:off x="4975492" y="4784422"/>
                <a:ext cx="86760" cy="90000"/>
              </p14:xfrm>
            </p:contentPart>
          </mc:Choice>
          <mc:Fallback>
            <p:pic>
              <p:nvPicPr>
                <p:cNvPr id="216" name="Ink 215">
                  <a:extLst>
                    <a:ext uri="{FF2B5EF4-FFF2-40B4-BE49-F238E27FC236}">
                      <a16:creationId xmlns:a16="http://schemas.microsoft.com/office/drawing/2014/main" id="{0DD29D05-AF7D-3632-CD3F-4E21243B905E}"/>
                    </a:ext>
                  </a:extLst>
                </p:cNvPr>
                <p:cNvPicPr/>
                <p:nvPr/>
              </p:nvPicPr>
              <p:blipFill>
                <a:blip r:embed="rId345"/>
                <a:stretch>
                  <a:fillRect/>
                </a:stretch>
              </p:blipFill>
              <p:spPr>
                <a:xfrm>
                  <a:off x="4957492" y="4766782"/>
                  <a:ext cx="1224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83" name="Ink 182">
                  <a:extLst>
                    <a:ext uri="{FF2B5EF4-FFF2-40B4-BE49-F238E27FC236}">
                      <a16:creationId xmlns:a16="http://schemas.microsoft.com/office/drawing/2014/main" id="{8449EEA5-9478-EC29-237D-B2F9F3B29DAA}"/>
                    </a:ext>
                  </a:extLst>
                </p14:cNvPr>
                <p14:cNvContentPartPr/>
                <p14:nvPr/>
              </p14:nvContentPartPr>
              <p14:xfrm>
                <a:off x="6252052" y="3404902"/>
                <a:ext cx="537120" cy="312840"/>
              </p14:xfrm>
            </p:contentPart>
          </mc:Choice>
          <mc:Fallback>
            <p:pic>
              <p:nvPicPr>
                <p:cNvPr id="183" name="Ink 182">
                  <a:extLst>
                    <a:ext uri="{FF2B5EF4-FFF2-40B4-BE49-F238E27FC236}">
                      <a16:creationId xmlns:a16="http://schemas.microsoft.com/office/drawing/2014/main" id="{8449EEA5-9478-EC29-237D-B2F9F3B29DAA}"/>
                    </a:ext>
                  </a:extLst>
                </p:cNvPr>
                <p:cNvPicPr/>
                <p:nvPr/>
              </p:nvPicPr>
              <p:blipFill>
                <a:blip r:embed="rId347"/>
                <a:stretch>
                  <a:fillRect/>
                </a:stretch>
              </p:blipFill>
              <p:spPr>
                <a:xfrm>
                  <a:off x="6234412" y="3387262"/>
                  <a:ext cx="57276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84" name="Ink 183">
                  <a:extLst>
                    <a:ext uri="{FF2B5EF4-FFF2-40B4-BE49-F238E27FC236}">
                      <a16:creationId xmlns:a16="http://schemas.microsoft.com/office/drawing/2014/main" id="{AF4373E1-BF36-3A18-744B-F84238A013FD}"/>
                    </a:ext>
                  </a:extLst>
                </p14:cNvPr>
                <p14:cNvContentPartPr/>
                <p14:nvPr/>
              </p14:nvContentPartPr>
              <p14:xfrm>
                <a:off x="6558052" y="3715222"/>
                <a:ext cx="192960" cy="151920"/>
              </p14:xfrm>
            </p:contentPart>
          </mc:Choice>
          <mc:Fallback>
            <p:pic>
              <p:nvPicPr>
                <p:cNvPr id="184" name="Ink 183">
                  <a:extLst>
                    <a:ext uri="{FF2B5EF4-FFF2-40B4-BE49-F238E27FC236}">
                      <a16:creationId xmlns:a16="http://schemas.microsoft.com/office/drawing/2014/main" id="{AF4373E1-BF36-3A18-744B-F84238A013FD}"/>
                    </a:ext>
                  </a:extLst>
                </p:cNvPr>
                <p:cNvPicPr/>
                <p:nvPr/>
              </p:nvPicPr>
              <p:blipFill>
                <a:blip r:embed="rId349"/>
                <a:stretch>
                  <a:fillRect/>
                </a:stretch>
              </p:blipFill>
              <p:spPr>
                <a:xfrm>
                  <a:off x="6540052" y="3697222"/>
                  <a:ext cx="2286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85" name="Ink 184">
                  <a:extLst>
                    <a:ext uri="{FF2B5EF4-FFF2-40B4-BE49-F238E27FC236}">
                      <a16:creationId xmlns:a16="http://schemas.microsoft.com/office/drawing/2014/main" id="{01C0DA96-AE33-15B0-A28E-A5D9BF26F6ED}"/>
                    </a:ext>
                  </a:extLst>
                </p14:cNvPr>
                <p14:cNvContentPartPr/>
                <p14:nvPr/>
              </p14:nvContentPartPr>
              <p14:xfrm>
                <a:off x="6738052" y="3797302"/>
                <a:ext cx="9360" cy="222480"/>
              </p14:xfrm>
            </p:contentPart>
          </mc:Choice>
          <mc:Fallback>
            <p:pic>
              <p:nvPicPr>
                <p:cNvPr id="185" name="Ink 184">
                  <a:extLst>
                    <a:ext uri="{FF2B5EF4-FFF2-40B4-BE49-F238E27FC236}">
                      <a16:creationId xmlns:a16="http://schemas.microsoft.com/office/drawing/2014/main" id="{01C0DA96-AE33-15B0-A28E-A5D9BF26F6ED}"/>
                    </a:ext>
                  </a:extLst>
                </p:cNvPr>
                <p:cNvPicPr/>
                <p:nvPr/>
              </p:nvPicPr>
              <p:blipFill>
                <a:blip r:embed="rId351"/>
                <a:stretch>
                  <a:fillRect/>
                </a:stretch>
              </p:blipFill>
              <p:spPr>
                <a:xfrm>
                  <a:off x="6720052" y="3779662"/>
                  <a:ext cx="4500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86" name="Ink 185">
                  <a:extLst>
                    <a:ext uri="{FF2B5EF4-FFF2-40B4-BE49-F238E27FC236}">
                      <a16:creationId xmlns:a16="http://schemas.microsoft.com/office/drawing/2014/main" id="{0BC9CA08-B888-674E-AE2D-17E36CE42389}"/>
                    </a:ext>
                  </a:extLst>
                </p14:cNvPr>
                <p14:cNvContentPartPr/>
                <p14:nvPr/>
              </p14:nvContentPartPr>
              <p14:xfrm>
                <a:off x="6711052" y="3754822"/>
                <a:ext cx="351360" cy="257400"/>
              </p14:xfrm>
            </p:contentPart>
          </mc:Choice>
          <mc:Fallback>
            <p:pic>
              <p:nvPicPr>
                <p:cNvPr id="186" name="Ink 185">
                  <a:extLst>
                    <a:ext uri="{FF2B5EF4-FFF2-40B4-BE49-F238E27FC236}">
                      <a16:creationId xmlns:a16="http://schemas.microsoft.com/office/drawing/2014/main" id="{0BC9CA08-B888-674E-AE2D-17E36CE42389}"/>
                    </a:ext>
                  </a:extLst>
                </p:cNvPr>
                <p:cNvPicPr/>
                <p:nvPr/>
              </p:nvPicPr>
              <p:blipFill>
                <a:blip r:embed="rId353"/>
                <a:stretch>
                  <a:fillRect/>
                </a:stretch>
              </p:blipFill>
              <p:spPr>
                <a:xfrm>
                  <a:off x="6693052" y="3737182"/>
                  <a:ext cx="38700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87" name="Ink 186">
                  <a:extLst>
                    <a:ext uri="{FF2B5EF4-FFF2-40B4-BE49-F238E27FC236}">
                      <a16:creationId xmlns:a16="http://schemas.microsoft.com/office/drawing/2014/main" id="{73AC81B1-4CE5-D54E-C2B5-E93B1F0C41ED}"/>
                    </a:ext>
                  </a:extLst>
                </p14:cNvPr>
                <p14:cNvContentPartPr/>
                <p14:nvPr/>
              </p14:nvContentPartPr>
              <p14:xfrm>
                <a:off x="6826252" y="3876502"/>
                <a:ext cx="12600" cy="19080"/>
              </p14:xfrm>
            </p:contentPart>
          </mc:Choice>
          <mc:Fallback>
            <p:pic>
              <p:nvPicPr>
                <p:cNvPr id="187" name="Ink 186">
                  <a:extLst>
                    <a:ext uri="{FF2B5EF4-FFF2-40B4-BE49-F238E27FC236}">
                      <a16:creationId xmlns:a16="http://schemas.microsoft.com/office/drawing/2014/main" id="{73AC81B1-4CE5-D54E-C2B5-E93B1F0C41ED}"/>
                    </a:ext>
                  </a:extLst>
                </p:cNvPr>
                <p:cNvPicPr/>
                <p:nvPr/>
              </p:nvPicPr>
              <p:blipFill>
                <a:blip r:embed="rId355"/>
                <a:stretch>
                  <a:fillRect/>
                </a:stretch>
              </p:blipFill>
              <p:spPr>
                <a:xfrm>
                  <a:off x="6808252" y="3858862"/>
                  <a:ext cx="482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188" name="Ink 187">
                  <a:extLst>
                    <a:ext uri="{FF2B5EF4-FFF2-40B4-BE49-F238E27FC236}">
                      <a16:creationId xmlns:a16="http://schemas.microsoft.com/office/drawing/2014/main" id="{5A854BA5-BCA5-6D57-7E49-B06282ACFC92}"/>
                    </a:ext>
                  </a:extLst>
                </p14:cNvPr>
                <p14:cNvContentPartPr/>
                <p14:nvPr/>
              </p14:nvContentPartPr>
              <p14:xfrm>
                <a:off x="6837052" y="3900262"/>
                <a:ext cx="21240" cy="208800"/>
              </p14:xfrm>
            </p:contentPart>
          </mc:Choice>
          <mc:Fallback>
            <p:pic>
              <p:nvPicPr>
                <p:cNvPr id="188" name="Ink 187">
                  <a:extLst>
                    <a:ext uri="{FF2B5EF4-FFF2-40B4-BE49-F238E27FC236}">
                      <a16:creationId xmlns:a16="http://schemas.microsoft.com/office/drawing/2014/main" id="{5A854BA5-BCA5-6D57-7E49-B06282ACFC92}"/>
                    </a:ext>
                  </a:extLst>
                </p:cNvPr>
                <p:cNvPicPr/>
                <p:nvPr/>
              </p:nvPicPr>
              <p:blipFill>
                <a:blip r:embed="rId357"/>
                <a:stretch>
                  <a:fillRect/>
                </a:stretch>
              </p:blipFill>
              <p:spPr>
                <a:xfrm>
                  <a:off x="6819052" y="3882622"/>
                  <a:ext cx="568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189" name="Ink 188">
                  <a:extLst>
                    <a:ext uri="{FF2B5EF4-FFF2-40B4-BE49-F238E27FC236}">
                      <a16:creationId xmlns:a16="http://schemas.microsoft.com/office/drawing/2014/main" id="{CA089E19-706B-B7D0-FFDF-6320BBD3D41F}"/>
                    </a:ext>
                  </a:extLst>
                </p14:cNvPr>
                <p14:cNvContentPartPr/>
                <p14:nvPr/>
              </p14:nvContentPartPr>
              <p14:xfrm>
                <a:off x="6824452" y="3836542"/>
                <a:ext cx="376560" cy="278280"/>
              </p14:xfrm>
            </p:contentPart>
          </mc:Choice>
          <mc:Fallback>
            <p:pic>
              <p:nvPicPr>
                <p:cNvPr id="189" name="Ink 188">
                  <a:extLst>
                    <a:ext uri="{FF2B5EF4-FFF2-40B4-BE49-F238E27FC236}">
                      <a16:creationId xmlns:a16="http://schemas.microsoft.com/office/drawing/2014/main" id="{CA089E19-706B-B7D0-FFDF-6320BBD3D41F}"/>
                    </a:ext>
                  </a:extLst>
                </p:cNvPr>
                <p:cNvPicPr/>
                <p:nvPr/>
              </p:nvPicPr>
              <p:blipFill>
                <a:blip r:embed="rId359"/>
                <a:stretch>
                  <a:fillRect/>
                </a:stretch>
              </p:blipFill>
              <p:spPr>
                <a:xfrm>
                  <a:off x="6806812" y="3818542"/>
                  <a:ext cx="41220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190" name="Ink 189">
                  <a:extLst>
                    <a:ext uri="{FF2B5EF4-FFF2-40B4-BE49-F238E27FC236}">
                      <a16:creationId xmlns:a16="http://schemas.microsoft.com/office/drawing/2014/main" id="{12CEF8EF-6C03-AB51-5D8C-EA8B13CD0BE4}"/>
                    </a:ext>
                  </a:extLst>
                </p14:cNvPr>
                <p14:cNvContentPartPr/>
                <p14:nvPr/>
              </p14:nvContentPartPr>
              <p14:xfrm>
                <a:off x="7015612" y="4008262"/>
                <a:ext cx="31320" cy="207360"/>
              </p14:xfrm>
            </p:contentPart>
          </mc:Choice>
          <mc:Fallback>
            <p:pic>
              <p:nvPicPr>
                <p:cNvPr id="190" name="Ink 189">
                  <a:extLst>
                    <a:ext uri="{FF2B5EF4-FFF2-40B4-BE49-F238E27FC236}">
                      <a16:creationId xmlns:a16="http://schemas.microsoft.com/office/drawing/2014/main" id="{12CEF8EF-6C03-AB51-5D8C-EA8B13CD0BE4}"/>
                    </a:ext>
                  </a:extLst>
                </p:cNvPr>
                <p:cNvPicPr/>
                <p:nvPr/>
              </p:nvPicPr>
              <p:blipFill>
                <a:blip r:embed="rId361"/>
                <a:stretch>
                  <a:fillRect/>
                </a:stretch>
              </p:blipFill>
              <p:spPr>
                <a:xfrm>
                  <a:off x="6997612" y="3990622"/>
                  <a:ext cx="669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191" name="Ink 190">
                  <a:extLst>
                    <a:ext uri="{FF2B5EF4-FFF2-40B4-BE49-F238E27FC236}">
                      <a16:creationId xmlns:a16="http://schemas.microsoft.com/office/drawing/2014/main" id="{3B5C1AE4-422A-2011-419D-B9FD1363BC53}"/>
                    </a:ext>
                  </a:extLst>
                </p14:cNvPr>
                <p14:cNvContentPartPr/>
                <p14:nvPr/>
              </p14:nvContentPartPr>
              <p14:xfrm>
                <a:off x="6983212" y="3954262"/>
                <a:ext cx="369000" cy="264960"/>
              </p14:xfrm>
            </p:contentPart>
          </mc:Choice>
          <mc:Fallback>
            <p:pic>
              <p:nvPicPr>
                <p:cNvPr id="191" name="Ink 190">
                  <a:extLst>
                    <a:ext uri="{FF2B5EF4-FFF2-40B4-BE49-F238E27FC236}">
                      <a16:creationId xmlns:a16="http://schemas.microsoft.com/office/drawing/2014/main" id="{3B5C1AE4-422A-2011-419D-B9FD1363BC53}"/>
                    </a:ext>
                  </a:extLst>
                </p:cNvPr>
                <p:cNvPicPr/>
                <p:nvPr/>
              </p:nvPicPr>
              <p:blipFill>
                <a:blip r:embed="rId363"/>
                <a:stretch>
                  <a:fillRect/>
                </a:stretch>
              </p:blipFill>
              <p:spPr>
                <a:xfrm>
                  <a:off x="6965212" y="3936262"/>
                  <a:ext cx="40464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0" name="Ink 219">
                  <a:extLst>
                    <a:ext uri="{FF2B5EF4-FFF2-40B4-BE49-F238E27FC236}">
                      <a16:creationId xmlns:a16="http://schemas.microsoft.com/office/drawing/2014/main" id="{1C23FA2A-2CB5-669D-1DBD-644F8C0B45D5}"/>
                    </a:ext>
                  </a:extLst>
                </p14:cNvPr>
                <p14:cNvContentPartPr/>
                <p14:nvPr/>
              </p14:nvContentPartPr>
              <p14:xfrm>
                <a:off x="5767852" y="4097902"/>
                <a:ext cx="220320" cy="433080"/>
              </p14:xfrm>
            </p:contentPart>
          </mc:Choice>
          <mc:Fallback>
            <p:pic>
              <p:nvPicPr>
                <p:cNvPr id="220" name="Ink 219">
                  <a:extLst>
                    <a:ext uri="{FF2B5EF4-FFF2-40B4-BE49-F238E27FC236}">
                      <a16:creationId xmlns:a16="http://schemas.microsoft.com/office/drawing/2014/main" id="{1C23FA2A-2CB5-669D-1DBD-644F8C0B45D5}"/>
                    </a:ext>
                  </a:extLst>
                </p:cNvPr>
                <p:cNvPicPr/>
                <p:nvPr/>
              </p:nvPicPr>
              <p:blipFill>
                <a:blip r:embed="rId365"/>
                <a:stretch>
                  <a:fillRect/>
                </a:stretch>
              </p:blipFill>
              <p:spPr>
                <a:xfrm>
                  <a:off x="5749852" y="4079902"/>
                  <a:ext cx="25596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1" name="Ink 220">
                  <a:extLst>
                    <a:ext uri="{FF2B5EF4-FFF2-40B4-BE49-F238E27FC236}">
                      <a16:creationId xmlns:a16="http://schemas.microsoft.com/office/drawing/2014/main" id="{4E775E8B-A26F-8673-F2A4-4ECA84E8A9FE}"/>
                    </a:ext>
                  </a:extLst>
                </p14:cNvPr>
                <p14:cNvContentPartPr/>
                <p14:nvPr/>
              </p14:nvContentPartPr>
              <p14:xfrm>
                <a:off x="6100852" y="4273942"/>
                <a:ext cx="79200" cy="90000"/>
              </p14:xfrm>
            </p:contentPart>
          </mc:Choice>
          <mc:Fallback>
            <p:pic>
              <p:nvPicPr>
                <p:cNvPr id="221" name="Ink 220">
                  <a:extLst>
                    <a:ext uri="{FF2B5EF4-FFF2-40B4-BE49-F238E27FC236}">
                      <a16:creationId xmlns:a16="http://schemas.microsoft.com/office/drawing/2014/main" id="{4E775E8B-A26F-8673-F2A4-4ECA84E8A9FE}"/>
                    </a:ext>
                  </a:extLst>
                </p:cNvPr>
                <p:cNvPicPr/>
                <p:nvPr/>
              </p:nvPicPr>
              <p:blipFill>
                <a:blip r:embed="rId367"/>
                <a:stretch>
                  <a:fillRect/>
                </a:stretch>
              </p:blipFill>
              <p:spPr>
                <a:xfrm>
                  <a:off x="6082852" y="4256302"/>
                  <a:ext cx="11484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2" name="Ink 221">
                  <a:extLst>
                    <a:ext uri="{FF2B5EF4-FFF2-40B4-BE49-F238E27FC236}">
                      <a16:creationId xmlns:a16="http://schemas.microsoft.com/office/drawing/2014/main" id="{2F32577E-8AEB-FF3C-8358-D1C3238E615D}"/>
                    </a:ext>
                  </a:extLst>
                </p14:cNvPr>
                <p14:cNvContentPartPr/>
                <p14:nvPr/>
              </p14:nvContentPartPr>
              <p14:xfrm>
                <a:off x="6209932" y="4275022"/>
                <a:ext cx="36360" cy="227880"/>
              </p14:xfrm>
            </p:contentPart>
          </mc:Choice>
          <mc:Fallback>
            <p:pic>
              <p:nvPicPr>
                <p:cNvPr id="222" name="Ink 221">
                  <a:extLst>
                    <a:ext uri="{FF2B5EF4-FFF2-40B4-BE49-F238E27FC236}">
                      <a16:creationId xmlns:a16="http://schemas.microsoft.com/office/drawing/2014/main" id="{2F32577E-8AEB-FF3C-8358-D1C3238E615D}"/>
                    </a:ext>
                  </a:extLst>
                </p:cNvPr>
                <p:cNvPicPr/>
                <p:nvPr/>
              </p:nvPicPr>
              <p:blipFill>
                <a:blip r:embed="rId369"/>
                <a:stretch>
                  <a:fillRect/>
                </a:stretch>
              </p:blipFill>
              <p:spPr>
                <a:xfrm>
                  <a:off x="6192292" y="4257022"/>
                  <a:ext cx="720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3" name="Ink 222">
                  <a:extLst>
                    <a:ext uri="{FF2B5EF4-FFF2-40B4-BE49-F238E27FC236}">
                      <a16:creationId xmlns:a16="http://schemas.microsoft.com/office/drawing/2014/main" id="{52DF9A73-D8A4-3E95-CD86-65FAA7835061}"/>
                    </a:ext>
                  </a:extLst>
                </p14:cNvPr>
                <p14:cNvContentPartPr/>
                <p14:nvPr/>
              </p14:nvContentPartPr>
              <p14:xfrm>
                <a:off x="6282292" y="4381942"/>
                <a:ext cx="89640" cy="88200"/>
              </p14:xfrm>
            </p:contentPart>
          </mc:Choice>
          <mc:Fallback>
            <p:pic>
              <p:nvPicPr>
                <p:cNvPr id="223" name="Ink 222">
                  <a:extLst>
                    <a:ext uri="{FF2B5EF4-FFF2-40B4-BE49-F238E27FC236}">
                      <a16:creationId xmlns:a16="http://schemas.microsoft.com/office/drawing/2014/main" id="{52DF9A73-D8A4-3E95-CD86-65FAA7835061}"/>
                    </a:ext>
                  </a:extLst>
                </p:cNvPr>
                <p:cNvPicPr/>
                <p:nvPr/>
              </p:nvPicPr>
              <p:blipFill>
                <a:blip r:embed="rId371"/>
                <a:stretch>
                  <a:fillRect/>
                </a:stretch>
              </p:blipFill>
              <p:spPr>
                <a:xfrm>
                  <a:off x="6264292" y="4363942"/>
                  <a:ext cx="1252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4" name="Ink 223">
                  <a:extLst>
                    <a:ext uri="{FF2B5EF4-FFF2-40B4-BE49-F238E27FC236}">
                      <a16:creationId xmlns:a16="http://schemas.microsoft.com/office/drawing/2014/main" id="{2D332E5D-D50F-BAD5-5315-C36910CF6DFC}"/>
                    </a:ext>
                  </a:extLst>
                </p14:cNvPr>
                <p14:cNvContentPartPr/>
                <p14:nvPr/>
              </p14:nvContentPartPr>
              <p14:xfrm>
                <a:off x="6484612" y="4339102"/>
                <a:ext cx="169560" cy="132480"/>
              </p14:xfrm>
            </p:contentPart>
          </mc:Choice>
          <mc:Fallback>
            <p:pic>
              <p:nvPicPr>
                <p:cNvPr id="224" name="Ink 223">
                  <a:extLst>
                    <a:ext uri="{FF2B5EF4-FFF2-40B4-BE49-F238E27FC236}">
                      <a16:creationId xmlns:a16="http://schemas.microsoft.com/office/drawing/2014/main" id="{2D332E5D-D50F-BAD5-5315-C36910CF6DFC}"/>
                    </a:ext>
                  </a:extLst>
                </p:cNvPr>
                <p:cNvPicPr/>
                <p:nvPr/>
              </p:nvPicPr>
              <p:blipFill>
                <a:blip r:embed="rId373"/>
                <a:stretch>
                  <a:fillRect/>
                </a:stretch>
              </p:blipFill>
              <p:spPr>
                <a:xfrm>
                  <a:off x="6466972" y="4321102"/>
                  <a:ext cx="2052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5" name="Ink 224">
                  <a:extLst>
                    <a:ext uri="{FF2B5EF4-FFF2-40B4-BE49-F238E27FC236}">
                      <a16:creationId xmlns:a16="http://schemas.microsoft.com/office/drawing/2014/main" id="{E68F97D7-C8BA-CA18-7328-CF2A07DA3E6F}"/>
                    </a:ext>
                  </a:extLst>
                </p14:cNvPr>
                <p14:cNvContentPartPr/>
                <p14:nvPr/>
              </p14:nvContentPartPr>
              <p14:xfrm>
                <a:off x="6698092" y="4236862"/>
                <a:ext cx="58680" cy="216000"/>
              </p14:xfrm>
            </p:contentPart>
          </mc:Choice>
          <mc:Fallback>
            <p:pic>
              <p:nvPicPr>
                <p:cNvPr id="225" name="Ink 224">
                  <a:extLst>
                    <a:ext uri="{FF2B5EF4-FFF2-40B4-BE49-F238E27FC236}">
                      <a16:creationId xmlns:a16="http://schemas.microsoft.com/office/drawing/2014/main" id="{E68F97D7-C8BA-CA18-7328-CF2A07DA3E6F}"/>
                    </a:ext>
                  </a:extLst>
                </p:cNvPr>
                <p:cNvPicPr/>
                <p:nvPr/>
              </p:nvPicPr>
              <p:blipFill>
                <a:blip r:embed="rId375"/>
                <a:stretch>
                  <a:fillRect/>
                </a:stretch>
              </p:blipFill>
              <p:spPr>
                <a:xfrm>
                  <a:off x="6680452" y="4218862"/>
                  <a:ext cx="943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6" name="Ink 225">
                  <a:extLst>
                    <a:ext uri="{FF2B5EF4-FFF2-40B4-BE49-F238E27FC236}">
                      <a16:creationId xmlns:a16="http://schemas.microsoft.com/office/drawing/2014/main" id="{54D22E39-0F88-742C-AD28-06A579C7ED30}"/>
                    </a:ext>
                  </a:extLst>
                </p14:cNvPr>
                <p14:cNvContentPartPr/>
                <p14:nvPr/>
              </p14:nvContentPartPr>
              <p14:xfrm>
                <a:off x="6838132" y="4274662"/>
                <a:ext cx="166320" cy="184320"/>
              </p14:xfrm>
            </p:contentPart>
          </mc:Choice>
          <mc:Fallback>
            <p:pic>
              <p:nvPicPr>
                <p:cNvPr id="226" name="Ink 225">
                  <a:extLst>
                    <a:ext uri="{FF2B5EF4-FFF2-40B4-BE49-F238E27FC236}">
                      <a16:creationId xmlns:a16="http://schemas.microsoft.com/office/drawing/2014/main" id="{54D22E39-0F88-742C-AD28-06A579C7ED30}"/>
                    </a:ext>
                  </a:extLst>
                </p:cNvPr>
                <p:cNvPicPr/>
                <p:nvPr/>
              </p:nvPicPr>
              <p:blipFill>
                <a:blip r:embed="rId377"/>
                <a:stretch>
                  <a:fillRect/>
                </a:stretch>
              </p:blipFill>
              <p:spPr>
                <a:xfrm>
                  <a:off x="6820132" y="4256662"/>
                  <a:ext cx="2019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8" name="Ink 227">
                  <a:extLst>
                    <a:ext uri="{FF2B5EF4-FFF2-40B4-BE49-F238E27FC236}">
                      <a16:creationId xmlns:a16="http://schemas.microsoft.com/office/drawing/2014/main" id="{24008C4E-A9E3-5DA7-71CF-3359B811DB86}"/>
                    </a:ext>
                  </a:extLst>
                </p14:cNvPr>
                <p14:cNvContentPartPr/>
                <p14:nvPr/>
              </p14:nvContentPartPr>
              <p14:xfrm>
                <a:off x="5554012" y="4545382"/>
                <a:ext cx="877320" cy="291240"/>
              </p14:xfrm>
            </p:contentPart>
          </mc:Choice>
          <mc:Fallback>
            <p:pic>
              <p:nvPicPr>
                <p:cNvPr id="228" name="Ink 227">
                  <a:extLst>
                    <a:ext uri="{FF2B5EF4-FFF2-40B4-BE49-F238E27FC236}">
                      <a16:creationId xmlns:a16="http://schemas.microsoft.com/office/drawing/2014/main" id="{24008C4E-A9E3-5DA7-71CF-3359B811DB86}"/>
                    </a:ext>
                  </a:extLst>
                </p:cNvPr>
                <p:cNvPicPr/>
                <p:nvPr/>
              </p:nvPicPr>
              <p:blipFill>
                <a:blip r:embed="rId379"/>
                <a:stretch>
                  <a:fillRect/>
                </a:stretch>
              </p:blipFill>
              <p:spPr>
                <a:xfrm>
                  <a:off x="5536372" y="4527382"/>
                  <a:ext cx="91296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9" name="Ink 228">
                  <a:extLst>
                    <a:ext uri="{FF2B5EF4-FFF2-40B4-BE49-F238E27FC236}">
                      <a16:creationId xmlns:a16="http://schemas.microsoft.com/office/drawing/2014/main" id="{C7E4E047-1DFD-D017-E184-DAA5C1F7550F}"/>
                    </a:ext>
                  </a:extLst>
                </p14:cNvPr>
                <p14:cNvContentPartPr/>
                <p14:nvPr/>
              </p14:nvContentPartPr>
              <p14:xfrm>
                <a:off x="5453932" y="4718902"/>
                <a:ext cx="175680" cy="188640"/>
              </p14:xfrm>
            </p:contentPart>
          </mc:Choice>
          <mc:Fallback>
            <p:pic>
              <p:nvPicPr>
                <p:cNvPr id="229" name="Ink 228">
                  <a:extLst>
                    <a:ext uri="{FF2B5EF4-FFF2-40B4-BE49-F238E27FC236}">
                      <a16:creationId xmlns:a16="http://schemas.microsoft.com/office/drawing/2014/main" id="{C7E4E047-1DFD-D017-E184-DAA5C1F7550F}"/>
                    </a:ext>
                  </a:extLst>
                </p:cNvPr>
                <p:cNvPicPr/>
                <p:nvPr/>
              </p:nvPicPr>
              <p:blipFill>
                <a:blip r:embed="rId381"/>
                <a:stretch>
                  <a:fillRect/>
                </a:stretch>
              </p:blipFill>
              <p:spPr>
                <a:xfrm>
                  <a:off x="5436292" y="4700902"/>
                  <a:ext cx="2113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1" name="Ink 230">
                  <a:extLst>
                    <a:ext uri="{FF2B5EF4-FFF2-40B4-BE49-F238E27FC236}">
                      <a16:creationId xmlns:a16="http://schemas.microsoft.com/office/drawing/2014/main" id="{2D162655-9D83-8173-BFC0-BDA6239213DB}"/>
                    </a:ext>
                  </a:extLst>
                </p14:cNvPr>
                <p14:cNvContentPartPr/>
                <p14:nvPr/>
              </p14:nvContentPartPr>
              <p14:xfrm>
                <a:off x="7121452" y="4157302"/>
                <a:ext cx="439560" cy="249480"/>
              </p14:xfrm>
            </p:contentPart>
          </mc:Choice>
          <mc:Fallback>
            <p:pic>
              <p:nvPicPr>
                <p:cNvPr id="231" name="Ink 230">
                  <a:extLst>
                    <a:ext uri="{FF2B5EF4-FFF2-40B4-BE49-F238E27FC236}">
                      <a16:creationId xmlns:a16="http://schemas.microsoft.com/office/drawing/2014/main" id="{2D162655-9D83-8173-BFC0-BDA6239213DB}"/>
                    </a:ext>
                  </a:extLst>
                </p:cNvPr>
                <p:cNvPicPr/>
                <p:nvPr/>
              </p:nvPicPr>
              <p:blipFill>
                <a:blip r:embed="rId383"/>
                <a:stretch>
                  <a:fillRect/>
                </a:stretch>
              </p:blipFill>
              <p:spPr>
                <a:xfrm>
                  <a:off x="7103812" y="4139662"/>
                  <a:ext cx="4752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2" name="Ink 231">
                  <a:extLst>
                    <a:ext uri="{FF2B5EF4-FFF2-40B4-BE49-F238E27FC236}">
                      <a16:creationId xmlns:a16="http://schemas.microsoft.com/office/drawing/2014/main" id="{689CB132-CF97-B206-B5AD-05E2178C05E7}"/>
                    </a:ext>
                  </a:extLst>
                </p14:cNvPr>
                <p14:cNvContentPartPr/>
                <p14:nvPr/>
              </p14:nvContentPartPr>
              <p14:xfrm>
                <a:off x="7514932" y="4348102"/>
                <a:ext cx="49680" cy="145800"/>
              </p14:xfrm>
            </p:contentPart>
          </mc:Choice>
          <mc:Fallback>
            <p:pic>
              <p:nvPicPr>
                <p:cNvPr id="232" name="Ink 231">
                  <a:extLst>
                    <a:ext uri="{FF2B5EF4-FFF2-40B4-BE49-F238E27FC236}">
                      <a16:creationId xmlns:a16="http://schemas.microsoft.com/office/drawing/2014/main" id="{689CB132-CF97-B206-B5AD-05E2178C05E7}"/>
                    </a:ext>
                  </a:extLst>
                </p:cNvPr>
                <p:cNvPicPr/>
                <p:nvPr/>
              </p:nvPicPr>
              <p:blipFill>
                <a:blip r:embed="rId385"/>
                <a:stretch>
                  <a:fillRect/>
                </a:stretch>
              </p:blipFill>
              <p:spPr>
                <a:xfrm>
                  <a:off x="7497292" y="4330462"/>
                  <a:ext cx="853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3" name="Ink 232">
                  <a:extLst>
                    <a:ext uri="{FF2B5EF4-FFF2-40B4-BE49-F238E27FC236}">
                      <a16:creationId xmlns:a16="http://schemas.microsoft.com/office/drawing/2014/main" id="{46614046-F703-F971-4009-4F238B6FABB0}"/>
                    </a:ext>
                  </a:extLst>
                </p14:cNvPr>
                <p14:cNvContentPartPr/>
                <p14:nvPr/>
              </p14:nvContentPartPr>
              <p14:xfrm>
                <a:off x="7531852" y="4289422"/>
                <a:ext cx="474120" cy="195480"/>
              </p14:xfrm>
            </p:contentPart>
          </mc:Choice>
          <mc:Fallback>
            <p:pic>
              <p:nvPicPr>
                <p:cNvPr id="233" name="Ink 232">
                  <a:extLst>
                    <a:ext uri="{FF2B5EF4-FFF2-40B4-BE49-F238E27FC236}">
                      <a16:creationId xmlns:a16="http://schemas.microsoft.com/office/drawing/2014/main" id="{46614046-F703-F971-4009-4F238B6FABB0}"/>
                    </a:ext>
                  </a:extLst>
                </p:cNvPr>
                <p:cNvPicPr/>
                <p:nvPr/>
              </p:nvPicPr>
              <p:blipFill>
                <a:blip r:embed="rId387"/>
                <a:stretch>
                  <a:fillRect/>
                </a:stretch>
              </p:blipFill>
              <p:spPr>
                <a:xfrm>
                  <a:off x="7514212" y="4271422"/>
                  <a:ext cx="5097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4" name="Ink 233">
                  <a:extLst>
                    <a:ext uri="{FF2B5EF4-FFF2-40B4-BE49-F238E27FC236}">
                      <a16:creationId xmlns:a16="http://schemas.microsoft.com/office/drawing/2014/main" id="{C8758294-7439-3875-3BCA-7B7992A6FD2D}"/>
                    </a:ext>
                  </a:extLst>
                </p14:cNvPr>
                <p14:cNvContentPartPr/>
                <p14:nvPr/>
              </p14:nvContentPartPr>
              <p14:xfrm>
                <a:off x="7724452" y="4457542"/>
                <a:ext cx="50040" cy="166680"/>
              </p14:xfrm>
            </p:contentPart>
          </mc:Choice>
          <mc:Fallback>
            <p:pic>
              <p:nvPicPr>
                <p:cNvPr id="234" name="Ink 233">
                  <a:extLst>
                    <a:ext uri="{FF2B5EF4-FFF2-40B4-BE49-F238E27FC236}">
                      <a16:creationId xmlns:a16="http://schemas.microsoft.com/office/drawing/2014/main" id="{C8758294-7439-3875-3BCA-7B7992A6FD2D}"/>
                    </a:ext>
                  </a:extLst>
                </p:cNvPr>
                <p:cNvPicPr/>
                <p:nvPr/>
              </p:nvPicPr>
              <p:blipFill>
                <a:blip r:embed="rId389"/>
                <a:stretch>
                  <a:fillRect/>
                </a:stretch>
              </p:blipFill>
              <p:spPr>
                <a:xfrm>
                  <a:off x="7706812" y="4439902"/>
                  <a:ext cx="8568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5" name="Ink 234">
                  <a:extLst>
                    <a:ext uri="{FF2B5EF4-FFF2-40B4-BE49-F238E27FC236}">
                      <a16:creationId xmlns:a16="http://schemas.microsoft.com/office/drawing/2014/main" id="{C5ABDC4B-2486-AE86-4C67-2524F1293164}"/>
                    </a:ext>
                  </a:extLst>
                </p14:cNvPr>
                <p14:cNvContentPartPr/>
                <p14:nvPr/>
              </p14:nvContentPartPr>
              <p14:xfrm>
                <a:off x="7757572" y="4415422"/>
                <a:ext cx="505800" cy="167760"/>
              </p14:xfrm>
            </p:contentPart>
          </mc:Choice>
          <mc:Fallback>
            <p:pic>
              <p:nvPicPr>
                <p:cNvPr id="235" name="Ink 234">
                  <a:extLst>
                    <a:ext uri="{FF2B5EF4-FFF2-40B4-BE49-F238E27FC236}">
                      <a16:creationId xmlns:a16="http://schemas.microsoft.com/office/drawing/2014/main" id="{C5ABDC4B-2486-AE86-4C67-2524F1293164}"/>
                    </a:ext>
                  </a:extLst>
                </p:cNvPr>
                <p:cNvPicPr/>
                <p:nvPr/>
              </p:nvPicPr>
              <p:blipFill>
                <a:blip r:embed="rId391"/>
                <a:stretch>
                  <a:fillRect/>
                </a:stretch>
              </p:blipFill>
              <p:spPr>
                <a:xfrm>
                  <a:off x="7739932" y="4397422"/>
                  <a:ext cx="5414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6" name="Ink 235">
                  <a:extLst>
                    <a:ext uri="{FF2B5EF4-FFF2-40B4-BE49-F238E27FC236}">
                      <a16:creationId xmlns:a16="http://schemas.microsoft.com/office/drawing/2014/main" id="{9657C846-766E-C5FA-659A-E3F0B91EEC70}"/>
                    </a:ext>
                  </a:extLst>
                </p14:cNvPr>
                <p14:cNvContentPartPr/>
                <p14:nvPr/>
              </p14:nvContentPartPr>
              <p14:xfrm>
                <a:off x="7861252" y="4591462"/>
                <a:ext cx="49680" cy="66240"/>
              </p14:xfrm>
            </p:contentPart>
          </mc:Choice>
          <mc:Fallback>
            <p:pic>
              <p:nvPicPr>
                <p:cNvPr id="236" name="Ink 235">
                  <a:extLst>
                    <a:ext uri="{FF2B5EF4-FFF2-40B4-BE49-F238E27FC236}">
                      <a16:creationId xmlns:a16="http://schemas.microsoft.com/office/drawing/2014/main" id="{9657C846-766E-C5FA-659A-E3F0B91EEC70}"/>
                    </a:ext>
                  </a:extLst>
                </p:cNvPr>
                <p:cNvPicPr/>
                <p:nvPr/>
              </p:nvPicPr>
              <p:blipFill>
                <a:blip r:embed="rId393"/>
                <a:stretch>
                  <a:fillRect/>
                </a:stretch>
              </p:blipFill>
              <p:spPr>
                <a:xfrm>
                  <a:off x="7843612" y="4573822"/>
                  <a:ext cx="853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7" name="Ink 236">
                  <a:extLst>
                    <a:ext uri="{FF2B5EF4-FFF2-40B4-BE49-F238E27FC236}">
                      <a16:creationId xmlns:a16="http://schemas.microsoft.com/office/drawing/2014/main" id="{0DF8545A-F97E-9F04-91B1-B7407E00E162}"/>
                    </a:ext>
                  </a:extLst>
                </p14:cNvPr>
                <p14:cNvContentPartPr/>
                <p14:nvPr/>
              </p14:nvContentPartPr>
              <p14:xfrm>
                <a:off x="7946932" y="4470142"/>
                <a:ext cx="469800" cy="247680"/>
              </p14:xfrm>
            </p:contentPart>
          </mc:Choice>
          <mc:Fallback>
            <p:pic>
              <p:nvPicPr>
                <p:cNvPr id="237" name="Ink 236">
                  <a:extLst>
                    <a:ext uri="{FF2B5EF4-FFF2-40B4-BE49-F238E27FC236}">
                      <a16:creationId xmlns:a16="http://schemas.microsoft.com/office/drawing/2014/main" id="{0DF8545A-F97E-9F04-91B1-B7407E00E162}"/>
                    </a:ext>
                  </a:extLst>
                </p:cNvPr>
                <p:cNvPicPr/>
                <p:nvPr/>
              </p:nvPicPr>
              <p:blipFill>
                <a:blip r:embed="rId395"/>
                <a:stretch>
                  <a:fillRect/>
                </a:stretch>
              </p:blipFill>
              <p:spPr>
                <a:xfrm>
                  <a:off x="7929292" y="4452142"/>
                  <a:ext cx="50544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9" name="Ink 238">
                  <a:extLst>
                    <a:ext uri="{FF2B5EF4-FFF2-40B4-BE49-F238E27FC236}">
                      <a16:creationId xmlns:a16="http://schemas.microsoft.com/office/drawing/2014/main" id="{23FB44C1-087D-388E-D4CE-32643FE1A217}"/>
                    </a:ext>
                  </a:extLst>
                </p14:cNvPr>
                <p14:cNvContentPartPr/>
                <p14:nvPr/>
              </p14:nvContentPartPr>
              <p14:xfrm>
                <a:off x="71212" y="3161182"/>
                <a:ext cx="139680" cy="2000880"/>
              </p14:xfrm>
            </p:contentPart>
          </mc:Choice>
          <mc:Fallback>
            <p:pic>
              <p:nvPicPr>
                <p:cNvPr id="239" name="Ink 238">
                  <a:extLst>
                    <a:ext uri="{FF2B5EF4-FFF2-40B4-BE49-F238E27FC236}">
                      <a16:creationId xmlns:a16="http://schemas.microsoft.com/office/drawing/2014/main" id="{23FB44C1-087D-388E-D4CE-32643FE1A217}"/>
                    </a:ext>
                  </a:extLst>
                </p:cNvPr>
                <p:cNvPicPr/>
                <p:nvPr/>
              </p:nvPicPr>
              <p:blipFill>
                <a:blip r:embed="rId397"/>
                <a:stretch>
                  <a:fillRect/>
                </a:stretch>
              </p:blipFill>
              <p:spPr>
                <a:xfrm>
                  <a:off x="53212" y="3143182"/>
                  <a:ext cx="175320" cy="2036520"/>
                </a:xfrm>
                <a:prstGeom prst="rect">
                  <a:avLst/>
                </a:prstGeom>
              </p:spPr>
            </p:pic>
          </mc:Fallback>
        </mc:AlternateContent>
      </p:grpSp>
    </p:spTree>
    <p:extLst>
      <p:ext uri="{BB962C8B-B14F-4D97-AF65-F5344CB8AC3E}">
        <p14:creationId xmlns:p14="http://schemas.microsoft.com/office/powerpoint/2010/main" val="65698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38" name="Ink 237">
                <a:extLst>
                  <a:ext uri="{FF2B5EF4-FFF2-40B4-BE49-F238E27FC236}">
                    <a16:creationId xmlns:a16="http://schemas.microsoft.com/office/drawing/2014/main" id="{3DB77882-2D8B-CC7B-0DFE-1725E171AC81}"/>
                  </a:ext>
                </a:extLst>
              </p14:cNvPr>
              <p14:cNvContentPartPr/>
              <p14:nvPr/>
            </p14:nvContentPartPr>
            <p14:xfrm>
              <a:off x="6826252" y="5280142"/>
              <a:ext cx="14400" cy="39960"/>
            </p14:xfrm>
          </p:contentPart>
        </mc:Choice>
        <mc:Fallback>
          <p:pic>
            <p:nvPicPr>
              <p:cNvPr id="238" name="Ink 237">
                <a:extLst>
                  <a:ext uri="{FF2B5EF4-FFF2-40B4-BE49-F238E27FC236}">
                    <a16:creationId xmlns:a16="http://schemas.microsoft.com/office/drawing/2014/main" id="{3DB77882-2D8B-CC7B-0DFE-1725E171AC81}"/>
                  </a:ext>
                </a:extLst>
              </p:cNvPr>
              <p:cNvPicPr/>
              <p:nvPr/>
            </p:nvPicPr>
            <p:blipFill>
              <a:blip r:embed="rId3"/>
              <a:stretch>
                <a:fillRect/>
              </a:stretch>
            </p:blipFill>
            <p:spPr>
              <a:xfrm>
                <a:off x="6808252" y="5262142"/>
                <a:ext cx="50040" cy="75600"/>
              </a:xfrm>
              <a:prstGeom prst="rect">
                <a:avLst/>
              </a:prstGeom>
            </p:spPr>
          </p:pic>
        </mc:Fallback>
      </mc:AlternateContent>
      <p:grpSp>
        <p:nvGrpSpPr>
          <p:cNvPr id="282" name="Group 281">
            <a:extLst>
              <a:ext uri="{FF2B5EF4-FFF2-40B4-BE49-F238E27FC236}">
                <a16:creationId xmlns:a16="http://schemas.microsoft.com/office/drawing/2014/main" id="{BE8A0897-8DE7-011C-D315-C158D7E920FF}"/>
              </a:ext>
            </a:extLst>
          </p:cNvPr>
          <p:cNvGrpSpPr/>
          <p:nvPr/>
        </p:nvGrpSpPr>
        <p:grpSpPr>
          <a:xfrm>
            <a:off x="159772" y="209182"/>
            <a:ext cx="11934000" cy="6058800"/>
            <a:chOff x="159772" y="209182"/>
            <a:chExt cx="11934000" cy="605880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9A93F82-8EB9-EEA0-C035-6C0CCE8EBD2F}"/>
                    </a:ext>
                  </a:extLst>
                </p14:cNvPr>
                <p14:cNvContentPartPr/>
                <p14:nvPr/>
              </p14:nvContentPartPr>
              <p14:xfrm>
                <a:off x="1475212" y="954382"/>
                <a:ext cx="2567160" cy="1150200"/>
              </p14:xfrm>
            </p:contentPart>
          </mc:Choice>
          <mc:Fallback>
            <p:pic>
              <p:nvPicPr>
                <p:cNvPr id="4" name="Ink 3">
                  <a:extLst>
                    <a:ext uri="{FF2B5EF4-FFF2-40B4-BE49-F238E27FC236}">
                      <a16:creationId xmlns:a16="http://schemas.microsoft.com/office/drawing/2014/main" id="{89A93F82-8EB9-EEA0-C035-6C0CCE8EBD2F}"/>
                    </a:ext>
                  </a:extLst>
                </p:cNvPr>
                <p:cNvPicPr/>
                <p:nvPr/>
              </p:nvPicPr>
              <p:blipFill>
                <a:blip r:embed="rId5"/>
                <a:stretch>
                  <a:fillRect/>
                </a:stretch>
              </p:blipFill>
              <p:spPr>
                <a:xfrm>
                  <a:off x="1457212" y="936742"/>
                  <a:ext cx="2602800" cy="118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34D77C0E-3626-E142-6481-5701A1FD2A0B}"/>
                    </a:ext>
                  </a:extLst>
                </p14:cNvPr>
                <p14:cNvContentPartPr/>
                <p14:nvPr/>
              </p14:nvContentPartPr>
              <p14:xfrm>
                <a:off x="1546132" y="724342"/>
                <a:ext cx="2439720" cy="828720"/>
              </p14:xfrm>
            </p:contentPart>
          </mc:Choice>
          <mc:Fallback>
            <p:pic>
              <p:nvPicPr>
                <p:cNvPr id="5" name="Ink 4">
                  <a:extLst>
                    <a:ext uri="{FF2B5EF4-FFF2-40B4-BE49-F238E27FC236}">
                      <a16:creationId xmlns:a16="http://schemas.microsoft.com/office/drawing/2014/main" id="{34D77C0E-3626-E142-6481-5701A1FD2A0B}"/>
                    </a:ext>
                  </a:extLst>
                </p:cNvPr>
                <p:cNvPicPr/>
                <p:nvPr/>
              </p:nvPicPr>
              <p:blipFill>
                <a:blip r:embed="rId7"/>
                <a:stretch>
                  <a:fillRect/>
                </a:stretch>
              </p:blipFill>
              <p:spPr>
                <a:xfrm>
                  <a:off x="1528492" y="706342"/>
                  <a:ext cx="2475360" cy="864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9A4EFEBE-F61E-99A3-3ACE-ADB28CF7BB96}"/>
                    </a:ext>
                  </a:extLst>
                </p14:cNvPr>
                <p14:cNvContentPartPr/>
                <p14:nvPr/>
              </p14:nvContentPartPr>
              <p14:xfrm>
                <a:off x="1766812" y="526702"/>
                <a:ext cx="187920" cy="213480"/>
              </p14:xfrm>
            </p:contentPart>
          </mc:Choice>
          <mc:Fallback>
            <p:pic>
              <p:nvPicPr>
                <p:cNvPr id="6" name="Ink 5">
                  <a:extLst>
                    <a:ext uri="{FF2B5EF4-FFF2-40B4-BE49-F238E27FC236}">
                      <a16:creationId xmlns:a16="http://schemas.microsoft.com/office/drawing/2014/main" id="{9A4EFEBE-F61E-99A3-3ACE-ADB28CF7BB96}"/>
                    </a:ext>
                  </a:extLst>
                </p:cNvPr>
                <p:cNvPicPr/>
                <p:nvPr/>
              </p:nvPicPr>
              <p:blipFill>
                <a:blip r:embed="rId9"/>
                <a:stretch>
                  <a:fillRect/>
                </a:stretch>
              </p:blipFill>
              <p:spPr>
                <a:xfrm>
                  <a:off x="1748812" y="509062"/>
                  <a:ext cx="2235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498E7399-F173-60E1-EA18-1F25B0F804E1}"/>
                    </a:ext>
                  </a:extLst>
                </p14:cNvPr>
                <p14:cNvContentPartPr/>
                <p14:nvPr/>
              </p14:nvContentPartPr>
              <p14:xfrm>
                <a:off x="2039692" y="545422"/>
                <a:ext cx="31680" cy="193320"/>
              </p14:xfrm>
            </p:contentPart>
          </mc:Choice>
          <mc:Fallback>
            <p:pic>
              <p:nvPicPr>
                <p:cNvPr id="7" name="Ink 6">
                  <a:extLst>
                    <a:ext uri="{FF2B5EF4-FFF2-40B4-BE49-F238E27FC236}">
                      <a16:creationId xmlns:a16="http://schemas.microsoft.com/office/drawing/2014/main" id="{498E7399-F173-60E1-EA18-1F25B0F804E1}"/>
                    </a:ext>
                  </a:extLst>
                </p:cNvPr>
                <p:cNvPicPr/>
                <p:nvPr/>
              </p:nvPicPr>
              <p:blipFill>
                <a:blip r:embed="rId11"/>
                <a:stretch>
                  <a:fillRect/>
                </a:stretch>
              </p:blipFill>
              <p:spPr>
                <a:xfrm>
                  <a:off x="2022052" y="527422"/>
                  <a:ext cx="673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FE1B6E27-2A8B-206B-1603-B859B2BE1569}"/>
                    </a:ext>
                  </a:extLst>
                </p14:cNvPr>
                <p14:cNvContentPartPr/>
                <p14:nvPr/>
              </p14:nvContentPartPr>
              <p14:xfrm>
                <a:off x="1989652" y="514462"/>
                <a:ext cx="192960" cy="210960"/>
              </p14:xfrm>
            </p:contentPart>
          </mc:Choice>
          <mc:Fallback>
            <p:pic>
              <p:nvPicPr>
                <p:cNvPr id="8" name="Ink 7">
                  <a:extLst>
                    <a:ext uri="{FF2B5EF4-FFF2-40B4-BE49-F238E27FC236}">
                      <a16:creationId xmlns:a16="http://schemas.microsoft.com/office/drawing/2014/main" id="{FE1B6E27-2A8B-206B-1603-B859B2BE1569}"/>
                    </a:ext>
                  </a:extLst>
                </p:cNvPr>
                <p:cNvPicPr/>
                <p:nvPr/>
              </p:nvPicPr>
              <p:blipFill>
                <a:blip r:embed="rId13"/>
                <a:stretch>
                  <a:fillRect/>
                </a:stretch>
              </p:blipFill>
              <p:spPr>
                <a:xfrm>
                  <a:off x="1971652" y="496462"/>
                  <a:ext cx="2286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BAF6B8CA-D04A-DBB1-158E-6DEDC3DB8BCE}"/>
                    </a:ext>
                  </a:extLst>
                </p14:cNvPr>
                <p14:cNvContentPartPr/>
                <p14:nvPr/>
              </p14:nvContentPartPr>
              <p14:xfrm>
                <a:off x="2233012" y="514102"/>
                <a:ext cx="144360" cy="182520"/>
              </p14:xfrm>
            </p:contentPart>
          </mc:Choice>
          <mc:Fallback>
            <p:pic>
              <p:nvPicPr>
                <p:cNvPr id="9" name="Ink 8">
                  <a:extLst>
                    <a:ext uri="{FF2B5EF4-FFF2-40B4-BE49-F238E27FC236}">
                      <a16:creationId xmlns:a16="http://schemas.microsoft.com/office/drawing/2014/main" id="{BAF6B8CA-D04A-DBB1-158E-6DEDC3DB8BCE}"/>
                    </a:ext>
                  </a:extLst>
                </p:cNvPr>
                <p:cNvPicPr/>
                <p:nvPr/>
              </p:nvPicPr>
              <p:blipFill>
                <a:blip r:embed="rId15"/>
                <a:stretch>
                  <a:fillRect/>
                </a:stretch>
              </p:blipFill>
              <p:spPr>
                <a:xfrm>
                  <a:off x="2215372" y="496102"/>
                  <a:ext cx="1800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BCFFE286-78B2-0BA2-1A07-F30CEDB69B5A}"/>
                    </a:ext>
                  </a:extLst>
                </p14:cNvPr>
                <p14:cNvContentPartPr/>
                <p14:nvPr/>
              </p14:nvContentPartPr>
              <p14:xfrm>
                <a:off x="2424172" y="437062"/>
                <a:ext cx="143280" cy="221400"/>
              </p14:xfrm>
            </p:contentPart>
          </mc:Choice>
          <mc:Fallback>
            <p:pic>
              <p:nvPicPr>
                <p:cNvPr id="10" name="Ink 9">
                  <a:extLst>
                    <a:ext uri="{FF2B5EF4-FFF2-40B4-BE49-F238E27FC236}">
                      <a16:creationId xmlns:a16="http://schemas.microsoft.com/office/drawing/2014/main" id="{BCFFE286-78B2-0BA2-1A07-F30CEDB69B5A}"/>
                    </a:ext>
                  </a:extLst>
                </p:cNvPr>
                <p:cNvPicPr/>
                <p:nvPr/>
              </p:nvPicPr>
              <p:blipFill>
                <a:blip r:embed="rId17"/>
                <a:stretch>
                  <a:fillRect/>
                </a:stretch>
              </p:blipFill>
              <p:spPr>
                <a:xfrm>
                  <a:off x="2406172" y="419422"/>
                  <a:ext cx="1789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265CEBBE-4416-77C3-1B81-33FF917D8C20}"/>
                    </a:ext>
                  </a:extLst>
                </p14:cNvPr>
                <p14:cNvContentPartPr/>
                <p14:nvPr/>
              </p14:nvContentPartPr>
              <p14:xfrm>
                <a:off x="1764292" y="1442902"/>
                <a:ext cx="64800" cy="141480"/>
              </p14:xfrm>
            </p:contentPart>
          </mc:Choice>
          <mc:Fallback>
            <p:pic>
              <p:nvPicPr>
                <p:cNvPr id="12" name="Ink 11">
                  <a:extLst>
                    <a:ext uri="{FF2B5EF4-FFF2-40B4-BE49-F238E27FC236}">
                      <a16:creationId xmlns:a16="http://schemas.microsoft.com/office/drawing/2014/main" id="{265CEBBE-4416-77C3-1B81-33FF917D8C20}"/>
                    </a:ext>
                  </a:extLst>
                </p:cNvPr>
                <p:cNvPicPr/>
                <p:nvPr/>
              </p:nvPicPr>
              <p:blipFill>
                <a:blip r:embed="rId19"/>
                <a:stretch>
                  <a:fillRect/>
                </a:stretch>
              </p:blipFill>
              <p:spPr>
                <a:xfrm>
                  <a:off x="1746652" y="1425262"/>
                  <a:ext cx="1004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69CE3697-5E25-4664-2F80-E2295B4DCD84}"/>
                    </a:ext>
                  </a:extLst>
                </p14:cNvPr>
                <p14:cNvContentPartPr/>
                <p14:nvPr/>
              </p14:nvContentPartPr>
              <p14:xfrm>
                <a:off x="1748452" y="1341382"/>
                <a:ext cx="34200" cy="57960"/>
              </p14:xfrm>
            </p:contentPart>
          </mc:Choice>
          <mc:Fallback>
            <p:pic>
              <p:nvPicPr>
                <p:cNvPr id="13" name="Ink 12">
                  <a:extLst>
                    <a:ext uri="{FF2B5EF4-FFF2-40B4-BE49-F238E27FC236}">
                      <a16:creationId xmlns:a16="http://schemas.microsoft.com/office/drawing/2014/main" id="{69CE3697-5E25-4664-2F80-E2295B4DCD84}"/>
                    </a:ext>
                  </a:extLst>
                </p:cNvPr>
                <p:cNvPicPr/>
                <p:nvPr/>
              </p:nvPicPr>
              <p:blipFill>
                <a:blip r:embed="rId21"/>
                <a:stretch>
                  <a:fillRect/>
                </a:stretch>
              </p:blipFill>
              <p:spPr>
                <a:xfrm>
                  <a:off x="1730452" y="1323742"/>
                  <a:ext cx="698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84610FFC-EFE5-6765-FBC5-D5BF92D9FB77}"/>
                    </a:ext>
                  </a:extLst>
                </p14:cNvPr>
                <p14:cNvContentPartPr/>
                <p14:nvPr/>
              </p14:nvContentPartPr>
              <p14:xfrm>
                <a:off x="1851772" y="1447222"/>
                <a:ext cx="88920" cy="104040"/>
              </p14:xfrm>
            </p:contentPart>
          </mc:Choice>
          <mc:Fallback>
            <p:pic>
              <p:nvPicPr>
                <p:cNvPr id="14" name="Ink 13">
                  <a:extLst>
                    <a:ext uri="{FF2B5EF4-FFF2-40B4-BE49-F238E27FC236}">
                      <a16:creationId xmlns:a16="http://schemas.microsoft.com/office/drawing/2014/main" id="{84610FFC-EFE5-6765-FBC5-D5BF92D9FB77}"/>
                    </a:ext>
                  </a:extLst>
                </p:cNvPr>
                <p:cNvPicPr/>
                <p:nvPr/>
              </p:nvPicPr>
              <p:blipFill>
                <a:blip r:embed="rId23"/>
                <a:stretch>
                  <a:fillRect/>
                </a:stretch>
              </p:blipFill>
              <p:spPr>
                <a:xfrm>
                  <a:off x="1834132" y="1429222"/>
                  <a:ext cx="1245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5D116A77-CE54-BDC4-25F6-CA11F88066B3}"/>
                    </a:ext>
                  </a:extLst>
                </p14:cNvPr>
                <p14:cNvContentPartPr/>
                <p14:nvPr/>
              </p14:nvContentPartPr>
              <p14:xfrm>
                <a:off x="1965532" y="1369822"/>
                <a:ext cx="80640" cy="178560"/>
              </p14:xfrm>
            </p:contentPart>
          </mc:Choice>
          <mc:Fallback>
            <p:pic>
              <p:nvPicPr>
                <p:cNvPr id="15" name="Ink 14">
                  <a:extLst>
                    <a:ext uri="{FF2B5EF4-FFF2-40B4-BE49-F238E27FC236}">
                      <a16:creationId xmlns:a16="http://schemas.microsoft.com/office/drawing/2014/main" id="{5D116A77-CE54-BDC4-25F6-CA11F88066B3}"/>
                    </a:ext>
                  </a:extLst>
                </p:cNvPr>
                <p:cNvPicPr/>
                <p:nvPr/>
              </p:nvPicPr>
              <p:blipFill>
                <a:blip r:embed="rId25"/>
                <a:stretch>
                  <a:fillRect/>
                </a:stretch>
              </p:blipFill>
              <p:spPr>
                <a:xfrm>
                  <a:off x="1947892" y="1352182"/>
                  <a:ext cx="1162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EEEDC1AB-E033-6D57-E389-C999D6AB8FE9}"/>
                    </a:ext>
                  </a:extLst>
                </p14:cNvPr>
                <p14:cNvContentPartPr/>
                <p14:nvPr/>
              </p14:nvContentPartPr>
              <p14:xfrm>
                <a:off x="2217172" y="1371982"/>
                <a:ext cx="132840" cy="155520"/>
              </p14:xfrm>
            </p:contentPart>
          </mc:Choice>
          <mc:Fallback>
            <p:pic>
              <p:nvPicPr>
                <p:cNvPr id="16" name="Ink 15">
                  <a:extLst>
                    <a:ext uri="{FF2B5EF4-FFF2-40B4-BE49-F238E27FC236}">
                      <a16:creationId xmlns:a16="http://schemas.microsoft.com/office/drawing/2014/main" id="{EEEDC1AB-E033-6D57-E389-C999D6AB8FE9}"/>
                    </a:ext>
                  </a:extLst>
                </p:cNvPr>
                <p:cNvPicPr/>
                <p:nvPr/>
              </p:nvPicPr>
              <p:blipFill>
                <a:blip r:embed="rId27"/>
                <a:stretch>
                  <a:fillRect/>
                </a:stretch>
              </p:blipFill>
              <p:spPr>
                <a:xfrm>
                  <a:off x="2199532" y="1354342"/>
                  <a:ext cx="1684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AE41916B-BA93-D640-8C77-E2F159B419FD}"/>
                    </a:ext>
                  </a:extLst>
                </p14:cNvPr>
                <p14:cNvContentPartPr/>
                <p14:nvPr/>
              </p14:nvContentPartPr>
              <p14:xfrm>
                <a:off x="2426692" y="1391782"/>
                <a:ext cx="68760" cy="126000"/>
              </p14:xfrm>
            </p:contentPart>
          </mc:Choice>
          <mc:Fallback>
            <p:pic>
              <p:nvPicPr>
                <p:cNvPr id="17" name="Ink 16">
                  <a:extLst>
                    <a:ext uri="{FF2B5EF4-FFF2-40B4-BE49-F238E27FC236}">
                      <a16:creationId xmlns:a16="http://schemas.microsoft.com/office/drawing/2014/main" id="{AE41916B-BA93-D640-8C77-E2F159B419FD}"/>
                    </a:ext>
                  </a:extLst>
                </p:cNvPr>
                <p:cNvPicPr/>
                <p:nvPr/>
              </p:nvPicPr>
              <p:blipFill>
                <a:blip r:embed="rId29"/>
                <a:stretch>
                  <a:fillRect/>
                </a:stretch>
              </p:blipFill>
              <p:spPr>
                <a:xfrm>
                  <a:off x="2409052" y="1374142"/>
                  <a:ext cx="1044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FBD38FA4-5AD1-3EAC-42A4-E6AE9F674ED1}"/>
                    </a:ext>
                  </a:extLst>
                </p14:cNvPr>
                <p14:cNvContentPartPr/>
                <p14:nvPr/>
              </p14:nvContentPartPr>
              <p14:xfrm>
                <a:off x="2558812" y="1335982"/>
                <a:ext cx="9720" cy="152280"/>
              </p14:xfrm>
            </p:contentPart>
          </mc:Choice>
          <mc:Fallback>
            <p:pic>
              <p:nvPicPr>
                <p:cNvPr id="18" name="Ink 17">
                  <a:extLst>
                    <a:ext uri="{FF2B5EF4-FFF2-40B4-BE49-F238E27FC236}">
                      <a16:creationId xmlns:a16="http://schemas.microsoft.com/office/drawing/2014/main" id="{FBD38FA4-5AD1-3EAC-42A4-E6AE9F674ED1}"/>
                    </a:ext>
                  </a:extLst>
                </p:cNvPr>
                <p:cNvPicPr/>
                <p:nvPr/>
              </p:nvPicPr>
              <p:blipFill>
                <a:blip r:embed="rId31"/>
                <a:stretch>
                  <a:fillRect/>
                </a:stretch>
              </p:blipFill>
              <p:spPr>
                <a:xfrm>
                  <a:off x="2541172" y="1317982"/>
                  <a:ext cx="453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DD6EE933-07D0-D40C-4512-80C6DD7660C4}"/>
                    </a:ext>
                  </a:extLst>
                </p14:cNvPr>
                <p14:cNvContentPartPr/>
                <p14:nvPr/>
              </p14:nvContentPartPr>
              <p14:xfrm>
                <a:off x="2576452" y="1281982"/>
                <a:ext cx="110160" cy="213840"/>
              </p14:xfrm>
            </p:contentPart>
          </mc:Choice>
          <mc:Fallback>
            <p:pic>
              <p:nvPicPr>
                <p:cNvPr id="19" name="Ink 18">
                  <a:extLst>
                    <a:ext uri="{FF2B5EF4-FFF2-40B4-BE49-F238E27FC236}">
                      <a16:creationId xmlns:a16="http://schemas.microsoft.com/office/drawing/2014/main" id="{DD6EE933-07D0-D40C-4512-80C6DD7660C4}"/>
                    </a:ext>
                  </a:extLst>
                </p:cNvPr>
                <p:cNvPicPr/>
                <p:nvPr/>
              </p:nvPicPr>
              <p:blipFill>
                <a:blip r:embed="rId33"/>
                <a:stretch>
                  <a:fillRect/>
                </a:stretch>
              </p:blipFill>
              <p:spPr>
                <a:xfrm>
                  <a:off x="2558452" y="1264342"/>
                  <a:ext cx="1458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B796B034-DDA6-F427-0B65-EB499F4CD191}"/>
                    </a:ext>
                  </a:extLst>
                </p14:cNvPr>
                <p14:cNvContentPartPr/>
                <p14:nvPr/>
              </p14:nvContentPartPr>
              <p14:xfrm>
                <a:off x="2745292" y="1330942"/>
                <a:ext cx="264600" cy="143640"/>
              </p14:xfrm>
            </p:contentPart>
          </mc:Choice>
          <mc:Fallback>
            <p:pic>
              <p:nvPicPr>
                <p:cNvPr id="20" name="Ink 19">
                  <a:extLst>
                    <a:ext uri="{FF2B5EF4-FFF2-40B4-BE49-F238E27FC236}">
                      <a16:creationId xmlns:a16="http://schemas.microsoft.com/office/drawing/2014/main" id="{B796B034-DDA6-F427-0B65-EB499F4CD191}"/>
                    </a:ext>
                  </a:extLst>
                </p:cNvPr>
                <p:cNvPicPr/>
                <p:nvPr/>
              </p:nvPicPr>
              <p:blipFill>
                <a:blip r:embed="rId35"/>
                <a:stretch>
                  <a:fillRect/>
                </a:stretch>
              </p:blipFill>
              <p:spPr>
                <a:xfrm>
                  <a:off x="2727292" y="1312942"/>
                  <a:ext cx="3002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E8ED096B-E0CB-2F72-68D5-31602F2B9EED}"/>
                    </a:ext>
                  </a:extLst>
                </p14:cNvPr>
                <p14:cNvContentPartPr/>
                <p14:nvPr/>
              </p14:nvContentPartPr>
              <p14:xfrm>
                <a:off x="2048692" y="2084422"/>
                <a:ext cx="1305720" cy="918360"/>
              </p14:xfrm>
            </p:contentPart>
          </mc:Choice>
          <mc:Fallback>
            <p:pic>
              <p:nvPicPr>
                <p:cNvPr id="22" name="Ink 21">
                  <a:extLst>
                    <a:ext uri="{FF2B5EF4-FFF2-40B4-BE49-F238E27FC236}">
                      <a16:creationId xmlns:a16="http://schemas.microsoft.com/office/drawing/2014/main" id="{E8ED096B-E0CB-2F72-68D5-31602F2B9EED}"/>
                    </a:ext>
                  </a:extLst>
                </p:cNvPr>
                <p:cNvPicPr/>
                <p:nvPr/>
              </p:nvPicPr>
              <p:blipFill>
                <a:blip r:embed="rId37"/>
                <a:stretch>
                  <a:fillRect/>
                </a:stretch>
              </p:blipFill>
              <p:spPr>
                <a:xfrm>
                  <a:off x="2031052" y="2066422"/>
                  <a:ext cx="1341360" cy="954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C9C1038D-F71C-5CF0-CE33-EA9644D7FD63}"/>
                    </a:ext>
                  </a:extLst>
                </p14:cNvPr>
                <p14:cNvContentPartPr/>
                <p14:nvPr/>
              </p14:nvContentPartPr>
              <p14:xfrm>
                <a:off x="3115732" y="2017822"/>
                <a:ext cx="321840" cy="210960"/>
              </p14:xfrm>
            </p:contentPart>
          </mc:Choice>
          <mc:Fallback>
            <p:pic>
              <p:nvPicPr>
                <p:cNvPr id="23" name="Ink 22">
                  <a:extLst>
                    <a:ext uri="{FF2B5EF4-FFF2-40B4-BE49-F238E27FC236}">
                      <a16:creationId xmlns:a16="http://schemas.microsoft.com/office/drawing/2014/main" id="{C9C1038D-F71C-5CF0-CE33-EA9644D7FD63}"/>
                    </a:ext>
                  </a:extLst>
                </p:cNvPr>
                <p:cNvPicPr/>
                <p:nvPr/>
              </p:nvPicPr>
              <p:blipFill>
                <a:blip r:embed="rId39"/>
                <a:stretch>
                  <a:fillRect/>
                </a:stretch>
              </p:blipFill>
              <p:spPr>
                <a:xfrm>
                  <a:off x="3097732" y="2000182"/>
                  <a:ext cx="3574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F06FCDF9-D314-FC2C-438B-2742A00BF547}"/>
                    </a:ext>
                  </a:extLst>
                </p14:cNvPr>
                <p14:cNvContentPartPr/>
                <p14:nvPr/>
              </p14:nvContentPartPr>
              <p14:xfrm>
                <a:off x="3856612" y="1527142"/>
                <a:ext cx="95400" cy="427680"/>
              </p14:xfrm>
            </p:contentPart>
          </mc:Choice>
          <mc:Fallback>
            <p:pic>
              <p:nvPicPr>
                <p:cNvPr id="25" name="Ink 24">
                  <a:extLst>
                    <a:ext uri="{FF2B5EF4-FFF2-40B4-BE49-F238E27FC236}">
                      <a16:creationId xmlns:a16="http://schemas.microsoft.com/office/drawing/2014/main" id="{F06FCDF9-D314-FC2C-438B-2742A00BF547}"/>
                    </a:ext>
                  </a:extLst>
                </p:cNvPr>
                <p:cNvPicPr/>
                <p:nvPr/>
              </p:nvPicPr>
              <p:blipFill>
                <a:blip r:embed="rId41"/>
                <a:stretch>
                  <a:fillRect/>
                </a:stretch>
              </p:blipFill>
              <p:spPr>
                <a:xfrm>
                  <a:off x="3838612" y="1509142"/>
                  <a:ext cx="131040" cy="463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E3703136-F09C-56BF-D1AD-ACB4FEB26CBE}"/>
                    </a:ext>
                  </a:extLst>
                </p14:cNvPr>
                <p14:cNvContentPartPr/>
                <p14:nvPr/>
              </p14:nvContentPartPr>
              <p14:xfrm>
                <a:off x="375412" y="3907102"/>
                <a:ext cx="1488240" cy="1043640"/>
              </p14:xfrm>
            </p:contentPart>
          </mc:Choice>
          <mc:Fallback>
            <p:pic>
              <p:nvPicPr>
                <p:cNvPr id="27" name="Ink 26">
                  <a:extLst>
                    <a:ext uri="{FF2B5EF4-FFF2-40B4-BE49-F238E27FC236}">
                      <a16:creationId xmlns:a16="http://schemas.microsoft.com/office/drawing/2014/main" id="{E3703136-F09C-56BF-D1AD-ACB4FEB26CBE}"/>
                    </a:ext>
                  </a:extLst>
                </p:cNvPr>
                <p:cNvPicPr/>
                <p:nvPr/>
              </p:nvPicPr>
              <p:blipFill>
                <a:blip r:embed="rId43"/>
                <a:stretch>
                  <a:fillRect/>
                </a:stretch>
              </p:blipFill>
              <p:spPr>
                <a:xfrm>
                  <a:off x="357412" y="3889462"/>
                  <a:ext cx="1523880" cy="1079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FBFAB064-40EC-02E9-E869-367B1F734CF2}"/>
                    </a:ext>
                  </a:extLst>
                </p14:cNvPr>
                <p14:cNvContentPartPr/>
                <p14:nvPr/>
              </p14:nvContentPartPr>
              <p14:xfrm>
                <a:off x="159772" y="3760942"/>
                <a:ext cx="1730160" cy="1008360"/>
              </p14:xfrm>
            </p:contentPart>
          </mc:Choice>
          <mc:Fallback>
            <p:pic>
              <p:nvPicPr>
                <p:cNvPr id="28" name="Ink 27">
                  <a:extLst>
                    <a:ext uri="{FF2B5EF4-FFF2-40B4-BE49-F238E27FC236}">
                      <a16:creationId xmlns:a16="http://schemas.microsoft.com/office/drawing/2014/main" id="{FBFAB064-40EC-02E9-E869-367B1F734CF2}"/>
                    </a:ext>
                  </a:extLst>
                </p:cNvPr>
                <p:cNvPicPr/>
                <p:nvPr/>
              </p:nvPicPr>
              <p:blipFill>
                <a:blip r:embed="rId45"/>
                <a:stretch>
                  <a:fillRect/>
                </a:stretch>
              </p:blipFill>
              <p:spPr>
                <a:xfrm>
                  <a:off x="142132" y="3742942"/>
                  <a:ext cx="1765800" cy="1044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7763A9A7-5AEB-4641-A8FA-532AFE124C49}"/>
                    </a:ext>
                  </a:extLst>
                </p14:cNvPr>
                <p14:cNvContentPartPr/>
                <p14:nvPr/>
              </p14:nvContentPartPr>
              <p14:xfrm>
                <a:off x="459292" y="3283582"/>
                <a:ext cx="135000" cy="542520"/>
              </p14:xfrm>
            </p:contentPart>
          </mc:Choice>
          <mc:Fallback>
            <p:pic>
              <p:nvPicPr>
                <p:cNvPr id="29" name="Ink 28">
                  <a:extLst>
                    <a:ext uri="{FF2B5EF4-FFF2-40B4-BE49-F238E27FC236}">
                      <a16:creationId xmlns:a16="http://schemas.microsoft.com/office/drawing/2014/main" id="{7763A9A7-5AEB-4641-A8FA-532AFE124C49}"/>
                    </a:ext>
                  </a:extLst>
                </p:cNvPr>
                <p:cNvPicPr/>
                <p:nvPr/>
              </p:nvPicPr>
              <p:blipFill>
                <a:blip r:embed="rId47"/>
                <a:stretch>
                  <a:fillRect/>
                </a:stretch>
              </p:blipFill>
              <p:spPr>
                <a:xfrm>
                  <a:off x="441292" y="3265582"/>
                  <a:ext cx="170640" cy="578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D0DB62BC-2870-AB3A-C472-2452D480A2E9}"/>
                    </a:ext>
                  </a:extLst>
                </p14:cNvPr>
                <p14:cNvContentPartPr/>
                <p14:nvPr/>
              </p14:nvContentPartPr>
              <p14:xfrm>
                <a:off x="474052" y="3608662"/>
                <a:ext cx="223560" cy="123120"/>
              </p14:xfrm>
            </p:contentPart>
          </mc:Choice>
          <mc:Fallback>
            <p:pic>
              <p:nvPicPr>
                <p:cNvPr id="30" name="Ink 29">
                  <a:extLst>
                    <a:ext uri="{FF2B5EF4-FFF2-40B4-BE49-F238E27FC236}">
                      <a16:creationId xmlns:a16="http://schemas.microsoft.com/office/drawing/2014/main" id="{D0DB62BC-2870-AB3A-C472-2452D480A2E9}"/>
                    </a:ext>
                  </a:extLst>
                </p:cNvPr>
                <p:cNvPicPr/>
                <p:nvPr/>
              </p:nvPicPr>
              <p:blipFill>
                <a:blip r:embed="rId49"/>
                <a:stretch>
                  <a:fillRect/>
                </a:stretch>
              </p:blipFill>
              <p:spPr>
                <a:xfrm>
                  <a:off x="456412" y="3590662"/>
                  <a:ext cx="2592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16FE909C-02E0-EBC0-B408-012DA1FE7BEF}"/>
                    </a:ext>
                  </a:extLst>
                </p14:cNvPr>
                <p14:cNvContentPartPr/>
                <p14:nvPr/>
              </p14:nvContentPartPr>
              <p14:xfrm>
                <a:off x="657652" y="3495622"/>
                <a:ext cx="344160" cy="213120"/>
              </p14:xfrm>
            </p:contentPart>
          </mc:Choice>
          <mc:Fallback>
            <p:pic>
              <p:nvPicPr>
                <p:cNvPr id="31" name="Ink 30">
                  <a:extLst>
                    <a:ext uri="{FF2B5EF4-FFF2-40B4-BE49-F238E27FC236}">
                      <a16:creationId xmlns:a16="http://schemas.microsoft.com/office/drawing/2014/main" id="{16FE909C-02E0-EBC0-B408-012DA1FE7BEF}"/>
                    </a:ext>
                  </a:extLst>
                </p:cNvPr>
                <p:cNvPicPr/>
                <p:nvPr/>
              </p:nvPicPr>
              <p:blipFill>
                <a:blip r:embed="rId51"/>
                <a:stretch>
                  <a:fillRect/>
                </a:stretch>
              </p:blipFill>
              <p:spPr>
                <a:xfrm>
                  <a:off x="639652" y="3477982"/>
                  <a:ext cx="3798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396F94FE-4727-F34F-8905-4917C1BC783A}"/>
                    </a:ext>
                  </a:extLst>
                </p14:cNvPr>
                <p14:cNvContentPartPr/>
                <p14:nvPr/>
              </p14:nvContentPartPr>
              <p14:xfrm>
                <a:off x="935212" y="3436222"/>
                <a:ext cx="28080" cy="47880"/>
              </p14:xfrm>
            </p:contentPart>
          </mc:Choice>
          <mc:Fallback>
            <p:pic>
              <p:nvPicPr>
                <p:cNvPr id="32" name="Ink 31">
                  <a:extLst>
                    <a:ext uri="{FF2B5EF4-FFF2-40B4-BE49-F238E27FC236}">
                      <a16:creationId xmlns:a16="http://schemas.microsoft.com/office/drawing/2014/main" id="{396F94FE-4727-F34F-8905-4917C1BC783A}"/>
                    </a:ext>
                  </a:extLst>
                </p:cNvPr>
                <p:cNvPicPr/>
                <p:nvPr/>
              </p:nvPicPr>
              <p:blipFill>
                <a:blip r:embed="rId53"/>
                <a:stretch>
                  <a:fillRect/>
                </a:stretch>
              </p:blipFill>
              <p:spPr>
                <a:xfrm>
                  <a:off x="917212" y="3418582"/>
                  <a:ext cx="637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29CE6189-32EF-23F4-678E-C3886C517BEB}"/>
                    </a:ext>
                  </a:extLst>
                </p14:cNvPr>
                <p14:cNvContentPartPr/>
                <p14:nvPr/>
              </p14:nvContentPartPr>
              <p14:xfrm>
                <a:off x="1227892" y="3887662"/>
                <a:ext cx="356040" cy="298800"/>
              </p14:xfrm>
            </p:contentPart>
          </mc:Choice>
          <mc:Fallback>
            <p:pic>
              <p:nvPicPr>
                <p:cNvPr id="33" name="Ink 32">
                  <a:extLst>
                    <a:ext uri="{FF2B5EF4-FFF2-40B4-BE49-F238E27FC236}">
                      <a16:creationId xmlns:a16="http://schemas.microsoft.com/office/drawing/2014/main" id="{29CE6189-32EF-23F4-678E-C3886C517BEB}"/>
                    </a:ext>
                  </a:extLst>
                </p:cNvPr>
                <p:cNvPicPr/>
                <p:nvPr/>
              </p:nvPicPr>
              <p:blipFill>
                <a:blip r:embed="rId55"/>
                <a:stretch>
                  <a:fillRect/>
                </a:stretch>
              </p:blipFill>
              <p:spPr>
                <a:xfrm>
                  <a:off x="1210252" y="3870022"/>
                  <a:ext cx="3916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D7F40552-0BCC-9C06-007C-D473F8D19F78}"/>
                    </a:ext>
                  </a:extLst>
                </p14:cNvPr>
                <p14:cNvContentPartPr/>
                <p14:nvPr/>
              </p14:nvContentPartPr>
              <p14:xfrm>
                <a:off x="1174612" y="2068222"/>
                <a:ext cx="440280" cy="1854720"/>
              </p14:xfrm>
            </p:contentPart>
          </mc:Choice>
          <mc:Fallback>
            <p:pic>
              <p:nvPicPr>
                <p:cNvPr id="34" name="Ink 33">
                  <a:extLst>
                    <a:ext uri="{FF2B5EF4-FFF2-40B4-BE49-F238E27FC236}">
                      <a16:creationId xmlns:a16="http://schemas.microsoft.com/office/drawing/2014/main" id="{D7F40552-0BCC-9C06-007C-D473F8D19F78}"/>
                    </a:ext>
                  </a:extLst>
                </p:cNvPr>
                <p:cNvPicPr/>
                <p:nvPr/>
              </p:nvPicPr>
              <p:blipFill>
                <a:blip r:embed="rId57"/>
                <a:stretch>
                  <a:fillRect/>
                </a:stretch>
              </p:blipFill>
              <p:spPr>
                <a:xfrm>
                  <a:off x="1156972" y="2050222"/>
                  <a:ext cx="475920" cy="1890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CFF5C6E7-7AF9-26D0-3A3C-D47CD317EF9F}"/>
                    </a:ext>
                  </a:extLst>
                </p14:cNvPr>
                <p14:cNvContentPartPr/>
                <p14:nvPr/>
              </p14:nvContentPartPr>
              <p14:xfrm>
                <a:off x="1424812" y="2013142"/>
                <a:ext cx="71280" cy="223920"/>
              </p14:xfrm>
            </p:contentPart>
          </mc:Choice>
          <mc:Fallback>
            <p:pic>
              <p:nvPicPr>
                <p:cNvPr id="35" name="Ink 34">
                  <a:extLst>
                    <a:ext uri="{FF2B5EF4-FFF2-40B4-BE49-F238E27FC236}">
                      <a16:creationId xmlns:a16="http://schemas.microsoft.com/office/drawing/2014/main" id="{CFF5C6E7-7AF9-26D0-3A3C-D47CD317EF9F}"/>
                    </a:ext>
                  </a:extLst>
                </p:cNvPr>
                <p:cNvPicPr/>
                <p:nvPr/>
              </p:nvPicPr>
              <p:blipFill>
                <a:blip r:embed="rId59"/>
                <a:stretch>
                  <a:fillRect/>
                </a:stretch>
              </p:blipFill>
              <p:spPr>
                <a:xfrm>
                  <a:off x="1406812" y="1995502"/>
                  <a:ext cx="1069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3C3D5D1C-EC25-513C-5FEB-0F15B6C3EC9B}"/>
                    </a:ext>
                  </a:extLst>
                </p14:cNvPr>
                <p14:cNvContentPartPr/>
                <p14:nvPr/>
              </p14:nvContentPartPr>
              <p14:xfrm>
                <a:off x="1183972" y="2733862"/>
                <a:ext cx="418680" cy="216720"/>
              </p14:xfrm>
            </p:contentPart>
          </mc:Choice>
          <mc:Fallback>
            <p:pic>
              <p:nvPicPr>
                <p:cNvPr id="36" name="Ink 35">
                  <a:extLst>
                    <a:ext uri="{FF2B5EF4-FFF2-40B4-BE49-F238E27FC236}">
                      <a16:creationId xmlns:a16="http://schemas.microsoft.com/office/drawing/2014/main" id="{3C3D5D1C-EC25-513C-5FEB-0F15B6C3EC9B}"/>
                    </a:ext>
                  </a:extLst>
                </p:cNvPr>
                <p:cNvPicPr/>
                <p:nvPr/>
              </p:nvPicPr>
              <p:blipFill>
                <a:blip r:embed="rId61"/>
                <a:stretch>
                  <a:fillRect/>
                </a:stretch>
              </p:blipFill>
              <p:spPr>
                <a:xfrm>
                  <a:off x="1165972" y="2716222"/>
                  <a:ext cx="4543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CD983244-4367-1A3C-7A2E-2C97E6BC8367}"/>
                    </a:ext>
                  </a:extLst>
                </p14:cNvPr>
                <p14:cNvContentPartPr/>
                <p14:nvPr/>
              </p14:nvContentPartPr>
              <p14:xfrm>
                <a:off x="1245172" y="2709742"/>
                <a:ext cx="315720" cy="330840"/>
              </p14:xfrm>
            </p:contentPart>
          </mc:Choice>
          <mc:Fallback>
            <p:pic>
              <p:nvPicPr>
                <p:cNvPr id="37" name="Ink 36">
                  <a:extLst>
                    <a:ext uri="{FF2B5EF4-FFF2-40B4-BE49-F238E27FC236}">
                      <a16:creationId xmlns:a16="http://schemas.microsoft.com/office/drawing/2014/main" id="{CD983244-4367-1A3C-7A2E-2C97E6BC8367}"/>
                    </a:ext>
                  </a:extLst>
                </p:cNvPr>
                <p:cNvPicPr/>
                <p:nvPr/>
              </p:nvPicPr>
              <p:blipFill>
                <a:blip r:embed="rId63"/>
                <a:stretch>
                  <a:fillRect/>
                </a:stretch>
              </p:blipFill>
              <p:spPr>
                <a:xfrm>
                  <a:off x="1227172" y="2692102"/>
                  <a:ext cx="35136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09BAE432-524F-443D-87A1-1388B7962538}"/>
                    </a:ext>
                  </a:extLst>
                </p14:cNvPr>
                <p14:cNvContentPartPr/>
                <p14:nvPr/>
              </p14:nvContentPartPr>
              <p14:xfrm>
                <a:off x="1330492" y="3652222"/>
                <a:ext cx="214920" cy="201600"/>
              </p14:xfrm>
            </p:contentPart>
          </mc:Choice>
          <mc:Fallback>
            <p:pic>
              <p:nvPicPr>
                <p:cNvPr id="38" name="Ink 37">
                  <a:extLst>
                    <a:ext uri="{FF2B5EF4-FFF2-40B4-BE49-F238E27FC236}">
                      <a16:creationId xmlns:a16="http://schemas.microsoft.com/office/drawing/2014/main" id="{09BAE432-524F-443D-87A1-1388B7962538}"/>
                    </a:ext>
                  </a:extLst>
                </p:cNvPr>
                <p:cNvPicPr/>
                <p:nvPr/>
              </p:nvPicPr>
              <p:blipFill>
                <a:blip r:embed="rId65"/>
                <a:stretch>
                  <a:fillRect/>
                </a:stretch>
              </p:blipFill>
              <p:spPr>
                <a:xfrm>
                  <a:off x="1312492" y="3634222"/>
                  <a:ext cx="2505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DB1DC5F5-424D-CC5E-BB0A-BA95E80BB12F}"/>
                    </a:ext>
                  </a:extLst>
                </p14:cNvPr>
                <p14:cNvContentPartPr/>
                <p14:nvPr/>
              </p14:nvContentPartPr>
              <p14:xfrm>
                <a:off x="1272172" y="3651142"/>
                <a:ext cx="289440" cy="307080"/>
              </p14:xfrm>
            </p:contentPart>
          </mc:Choice>
          <mc:Fallback>
            <p:pic>
              <p:nvPicPr>
                <p:cNvPr id="39" name="Ink 38">
                  <a:extLst>
                    <a:ext uri="{FF2B5EF4-FFF2-40B4-BE49-F238E27FC236}">
                      <a16:creationId xmlns:a16="http://schemas.microsoft.com/office/drawing/2014/main" id="{DB1DC5F5-424D-CC5E-BB0A-BA95E80BB12F}"/>
                    </a:ext>
                  </a:extLst>
                </p:cNvPr>
                <p:cNvPicPr/>
                <p:nvPr/>
              </p:nvPicPr>
              <p:blipFill>
                <a:blip r:embed="rId67"/>
                <a:stretch>
                  <a:fillRect/>
                </a:stretch>
              </p:blipFill>
              <p:spPr>
                <a:xfrm>
                  <a:off x="1254172" y="3633502"/>
                  <a:ext cx="32508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BAF02E3E-CAF6-F465-01BD-C83DC8BA2976}"/>
                    </a:ext>
                  </a:extLst>
                </p14:cNvPr>
                <p14:cNvContentPartPr/>
                <p14:nvPr/>
              </p14:nvContentPartPr>
              <p14:xfrm>
                <a:off x="2875612" y="1690582"/>
                <a:ext cx="1515960" cy="1760760"/>
              </p14:xfrm>
            </p:contentPart>
          </mc:Choice>
          <mc:Fallback>
            <p:pic>
              <p:nvPicPr>
                <p:cNvPr id="41" name="Ink 40">
                  <a:extLst>
                    <a:ext uri="{FF2B5EF4-FFF2-40B4-BE49-F238E27FC236}">
                      <a16:creationId xmlns:a16="http://schemas.microsoft.com/office/drawing/2014/main" id="{BAF02E3E-CAF6-F465-01BD-C83DC8BA2976}"/>
                    </a:ext>
                  </a:extLst>
                </p:cNvPr>
                <p:cNvPicPr/>
                <p:nvPr/>
              </p:nvPicPr>
              <p:blipFill>
                <a:blip r:embed="rId69"/>
                <a:stretch>
                  <a:fillRect/>
                </a:stretch>
              </p:blipFill>
              <p:spPr>
                <a:xfrm>
                  <a:off x="2857612" y="1672942"/>
                  <a:ext cx="1551600" cy="1796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7B55D0C9-23AF-9E56-5FE2-9C086BA23407}"/>
                    </a:ext>
                  </a:extLst>
                </p14:cNvPr>
                <p14:cNvContentPartPr/>
                <p14:nvPr/>
              </p14:nvContentPartPr>
              <p14:xfrm>
                <a:off x="4067932" y="3432262"/>
                <a:ext cx="151200" cy="355680"/>
              </p14:xfrm>
            </p:contentPart>
          </mc:Choice>
          <mc:Fallback>
            <p:pic>
              <p:nvPicPr>
                <p:cNvPr id="42" name="Ink 41">
                  <a:extLst>
                    <a:ext uri="{FF2B5EF4-FFF2-40B4-BE49-F238E27FC236}">
                      <a16:creationId xmlns:a16="http://schemas.microsoft.com/office/drawing/2014/main" id="{7B55D0C9-23AF-9E56-5FE2-9C086BA23407}"/>
                    </a:ext>
                  </a:extLst>
                </p:cNvPr>
                <p:cNvPicPr/>
                <p:nvPr/>
              </p:nvPicPr>
              <p:blipFill>
                <a:blip r:embed="rId71"/>
                <a:stretch>
                  <a:fillRect/>
                </a:stretch>
              </p:blipFill>
              <p:spPr>
                <a:xfrm>
                  <a:off x="4050292" y="3414622"/>
                  <a:ext cx="18684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FF6DB7F8-267A-51E1-5B41-00228E35566D}"/>
                    </a:ext>
                  </a:extLst>
                </p14:cNvPr>
                <p14:cNvContentPartPr/>
                <p14:nvPr/>
              </p14:nvContentPartPr>
              <p14:xfrm>
                <a:off x="4223452" y="3475462"/>
                <a:ext cx="650880" cy="256680"/>
              </p14:xfrm>
            </p:contentPart>
          </mc:Choice>
          <mc:Fallback>
            <p:pic>
              <p:nvPicPr>
                <p:cNvPr id="43" name="Ink 42">
                  <a:extLst>
                    <a:ext uri="{FF2B5EF4-FFF2-40B4-BE49-F238E27FC236}">
                      <a16:creationId xmlns:a16="http://schemas.microsoft.com/office/drawing/2014/main" id="{FF6DB7F8-267A-51E1-5B41-00228E35566D}"/>
                    </a:ext>
                  </a:extLst>
                </p:cNvPr>
                <p:cNvPicPr/>
                <p:nvPr/>
              </p:nvPicPr>
              <p:blipFill>
                <a:blip r:embed="rId73"/>
                <a:stretch>
                  <a:fillRect/>
                </a:stretch>
              </p:blipFill>
              <p:spPr>
                <a:xfrm>
                  <a:off x="4205812" y="3457822"/>
                  <a:ext cx="6865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CD18235A-E46A-95F7-F169-28E84D670423}"/>
                    </a:ext>
                  </a:extLst>
                </p14:cNvPr>
                <p14:cNvContentPartPr/>
                <p14:nvPr/>
              </p14:nvContentPartPr>
              <p14:xfrm>
                <a:off x="3179452" y="1182262"/>
                <a:ext cx="425520" cy="286560"/>
              </p14:xfrm>
            </p:contentPart>
          </mc:Choice>
          <mc:Fallback>
            <p:pic>
              <p:nvPicPr>
                <p:cNvPr id="45" name="Ink 44">
                  <a:extLst>
                    <a:ext uri="{FF2B5EF4-FFF2-40B4-BE49-F238E27FC236}">
                      <a16:creationId xmlns:a16="http://schemas.microsoft.com/office/drawing/2014/main" id="{CD18235A-E46A-95F7-F169-28E84D670423}"/>
                    </a:ext>
                  </a:extLst>
                </p:cNvPr>
                <p:cNvPicPr/>
                <p:nvPr/>
              </p:nvPicPr>
              <p:blipFill>
                <a:blip r:embed="rId75"/>
                <a:stretch>
                  <a:fillRect/>
                </a:stretch>
              </p:blipFill>
              <p:spPr>
                <a:xfrm>
                  <a:off x="3161812" y="1164622"/>
                  <a:ext cx="46116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D6F22333-674D-0D40-7ACE-67D882ABE974}"/>
                    </a:ext>
                  </a:extLst>
                </p14:cNvPr>
                <p14:cNvContentPartPr/>
                <p14:nvPr/>
              </p14:nvContentPartPr>
              <p14:xfrm>
                <a:off x="3729892" y="1073902"/>
                <a:ext cx="48600" cy="453960"/>
              </p14:xfrm>
            </p:contentPart>
          </mc:Choice>
          <mc:Fallback>
            <p:pic>
              <p:nvPicPr>
                <p:cNvPr id="46" name="Ink 45">
                  <a:extLst>
                    <a:ext uri="{FF2B5EF4-FFF2-40B4-BE49-F238E27FC236}">
                      <a16:creationId xmlns:a16="http://schemas.microsoft.com/office/drawing/2014/main" id="{D6F22333-674D-0D40-7ACE-67D882ABE974}"/>
                    </a:ext>
                  </a:extLst>
                </p:cNvPr>
                <p:cNvPicPr/>
                <p:nvPr/>
              </p:nvPicPr>
              <p:blipFill>
                <a:blip r:embed="rId77"/>
                <a:stretch>
                  <a:fillRect/>
                </a:stretch>
              </p:blipFill>
              <p:spPr>
                <a:xfrm>
                  <a:off x="3711892" y="1055902"/>
                  <a:ext cx="8424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3C0E034C-1D64-8A40-4C87-740E02049565}"/>
                    </a:ext>
                  </a:extLst>
                </p14:cNvPr>
                <p14:cNvContentPartPr/>
                <p14:nvPr/>
              </p14:nvContentPartPr>
              <p14:xfrm>
                <a:off x="3667972" y="1227622"/>
                <a:ext cx="232200" cy="178920"/>
              </p14:xfrm>
            </p:contentPart>
          </mc:Choice>
          <mc:Fallback>
            <p:pic>
              <p:nvPicPr>
                <p:cNvPr id="47" name="Ink 46">
                  <a:extLst>
                    <a:ext uri="{FF2B5EF4-FFF2-40B4-BE49-F238E27FC236}">
                      <a16:creationId xmlns:a16="http://schemas.microsoft.com/office/drawing/2014/main" id="{3C0E034C-1D64-8A40-4C87-740E02049565}"/>
                    </a:ext>
                  </a:extLst>
                </p:cNvPr>
                <p:cNvPicPr/>
                <p:nvPr/>
              </p:nvPicPr>
              <p:blipFill>
                <a:blip r:embed="rId79"/>
                <a:stretch>
                  <a:fillRect/>
                </a:stretch>
              </p:blipFill>
              <p:spPr>
                <a:xfrm>
                  <a:off x="3649972" y="1209622"/>
                  <a:ext cx="2678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1FB7C91E-E484-B9AD-FB4B-0E56E0DF1D76}"/>
                    </a:ext>
                  </a:extLst>
                </p14:cNvPr>
                <p14:cNvContentPartPr/>
                <p14:nvPr/>
              </p14:nvContentPartPr>
              <p14:xfrm>
                <a:off x="3937612" y="1276582"/>
                <a:ext cx="41400" cy="101880"/>
              </p14:xfrm>
            </p:contentPart>
          </mc:Choice>
          <mc:Fallback>
            <p:pic>
              <p:nvPicPr>
                <p:cNvPr id="48" name="Ink 47">
                  <a:extLst>
                    <a:ext uri="{FF2B5EF4-FFF2-40B4-BE49-F238E27FC236}">
                      <a16:creationId xmlns:a16="http://schemas.microsoft.com/office/drawing/2014/main" id="{1FB7C91E-E484-B9AD-FB4B-0E56E0DF1D76}"/>
                    </a:ext>
                  </a:extLst>
                </p:cNvPr>
                <p:cNvPicPr/>
                <p:nvPr/>
              </p:nvPicPr>
              <p:blipFill>
                <a:blip r:embed="rId81"/>
                <a:stretch>
                  <a:fillRect/>
                </a:stretch>
              </p:blipFill>
              <p:spPr>
                <a:xfrm>
                  <a:off x="3919972" y="1258582"/>
                  <a:ext cx="770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AEA4332F-1FD7-5AA5-A35C-7B510F8BD838}"/>
                    </a:ext>
                  </a:extLst>
                </p14:cNvPr>
                <p14:cNvContentPartPr/>
                <p14:nvPr/>
              </p14:nvContentPartPr>
              <p14:xfrm>
                <a:off x="3975412" y="1131142"/>
                <a:ext cx="264240" cy="379440"/>
              </p14:xfrm>
            </p:contentPart>
          </mc:Choice>
          <mc:Fallback>
            <p:pic>
              <p:nvPicPr>
                <p:cNvPr id="49" name="Ink 48">
                  <a:extLst>
                    <a:ext uri="{FF2B5EF4-FFF2-40B4-BE49-F238E27FC236}">
                      <a16:creationId xmlns:a16="http://schemas.microsoft.com/office/drawing/2014/main" id="{AEA4332F-1FD7-5AA5-A35C-7B510F8BD838}"/>
                    </a:ext>
                  </a:extLst>
                </p:cNvPr>
                <p:cNvPicPr/>
                <p:nvPr/>
              </p:nvPicPr>
              <p:blipFill>
                <a:blip r:embed="rId83"/>
                <a:stretch>
                  <a:fillRect/>
                </a:stretch>
              </p:blipFill>
              <p:spPr>
                <a:xfrm>
                  <a:off x="3957412" y="1113142"/>
                  <a:ext cx="29988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F66AFAED-51FF-042C-7387-9F7C736E3C73}"/>
                    </a:ext>
                  </a:extLst>
                </p14:cNvPr>
                <p14:cNvContentPartPr/>
                <p14:nvPr/>
              </p14:nvContentPartPr>
              <p14:xfrm>
                <a:off x="4167292" y="1206742"/>
                <a:ext cx="18000" cy="13320"/>
              </p14:xfrm>
            </p:contentPart>
          </mc:Choice>
          <mc:Fallback>
            <p:pic>
              <p:nvPicPr>
                <p:cNvPr id="50" name="Ink 49">
                  <a:extLst>
                    <a:ext uri="{FF2B5EF4-FFF2-40B4-BE49-F238E27FC236}">
                      <a16:creationId xmlns:a16="http://schemas.microsoft.com/office/drawing/2014/main" id="{F66AFAED-51FF-042C-7387-9F7C736E3C73}"/>
                    </a:ext>
                  </a:extLst>
                </p:cNvPr>
                <p:cNvPicPr/>
                <p:nvPr/>
              </p:nvPicPr>
              <p:blipFill>
                <a:blip r:embed="rId85"/>
                <a:stretch>
                  <a:fillRect/>
                </a:stretch>
              </p:blipFill>
              <p:spPr>
                <a:xfrm>
                  <a:off x="4149652" y="1188742"/>
                  <a:ext cx="536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BE99BE6C-8B26-4F9E-5216-E4EBC809B8E9}"/>
                    </a:ext>
                  </a:extLst>
                </p14:cNvPr>
                <p14:cNvContentPartPr/>
                <p14:nvPr/>
              </p14:nvContentPartPr>
              <p14:xfrm>
                <a:off x="4276372" y="1174342"/>
                <a:ext cx="12600" cy="20880"/>
              </p14:xfrm>
            </p:contentPart>
          </mc:Choice>
          <mc:Fallback>
            <p:pic>
              <p:nvPicPr>
                <p:cNvPr id="51" name="Ink 50">
                  <a:extLst>
                    <a:ext uri="{FF2B5EF4-FFF2-40B4-BE49-F238E27FC236}">
                      <a16:creationId xmlns:a16="http://schemas.microsoft.com/office/drawing/2014/main" id="{BE99BE6C-8B26-4F9E-5216-E4EBC809B8E9}"/>
                    </a:ext>
                  </a:extLst>
                </p:cNvPr>
                <p:cNvPicPr/>
                <p:nvPr/>
              </p:nvPicPr>
              <p:blipFill>
                <a:blip r:embed="rId87"/>
                <a:stretch>
                  <a:fillRect/>
                </a:stretch>
              </p:blipFill>
              <p:spPr>
                <a:xfrm>
                  <a:off x="4258732" y="1156342"/>
                  <a:ext cx="482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514494E8-EF00-434D-27A0-E7E15FC45B26}"/>
                    </a:ext>
                  </a:extLst>
                </p14:cNvPr>
                <p14:cNvContentPartPr/>
                <p14:nvPr/>
              </p14:nvContentPartPr>
              <p14:xfrm>
                <a:off x="4369972" y="1067422"/>
                <a:ext cx="328680" cy="321840"/>
              </p14:xfrm>
            </p:contentPart>
          </mc:Choice>
          <mc:Fallback>
            <p:pic>
              <p:nvPicPr>
                <p:cNvPr id="52" name="Ink 51">
                  <a:extLst>
                    <a:ext uri="{FF2B5EF4-FFF2-40B4-BE49-F238E27FC236}">
                      <a16:creationId xmlns:a16="http://schemas.microsoft.com/office/drawing/2014/main" id="{514494E8-EF00-434D-27A0-E7E15FC45B26}"/>
                    </a:ext>
                  </a:extLst>
                </p:cNvPr>
                <p:cNvPicPr/>
                <p:nvPr/>
              </p:nvPicPr>
              <p:blipFill>
                <a:blip r:embed="rId89"/>
                <a:stretch>
                  <a:fillRect/>
                </a:stretch>
              </p:blipFill>
              <p:spPr>
                <a:xfrm>
                  <a:off x="4351972" y="1049782"/>
                  <a:ext cx="36432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0F3B4678-420D-848C-74F4-77AB07B0EDC8}"/>
                    </a:ext>
                  </a:extLst>
                </p14:cNvPr>
                <p14:cNvContentPartPr/>
                <p14:nvPr/>
              </p14:nvContentPartPr>
              <p14:xfrm>
                <a:off x="4665892" y="1047622"/>
                <a:ext cx="41400" cy="47160"/>
              </p14:xfrm>
            </p:contentPart>
          </mc:Choice>
          <mc:Fallback>
            <p:pic>
              <p:nvPicPr>
                <p:cNvPr id="53" name="Ink 52">
                  <a:extLst>
                    <a:ext uri="{FF2B5EF4-FFF2-40B4-BE49-F238E27FC236}">
                      <a16:creationId xmlns:a16="http://schemas.microsoft.com/office/drawing/2014/main" id="{0F3B4678-420D-848C-74F4-77AB07B0EDC8}"/>
                    </a:ext>
                  </a:extLst>
                </p:cNvPr>
                <p:cNvPicPr/>
                <p:nvPr/>
              </p:nvPicPr>
              <p:blipFill>
                <a:blip r:embed="rId91"/>
                <a:stretch>
                  <a:fillRect/>
                </a:stretch>
              </p:blipFill>
              <p:spPr>
                <a:xfrm>
                  <a:off x="4648252" y="1029982"/>
                  <a:ext cx="770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508F95C0-191C-415B-6799-5F9E4252240E}"/>
                    </a:ext>
                  </a:extLst>
                </p14:cNvPr>
                <p14:cNvContentPartPr/>
                <p14:nvPr/>
              </p14:nvContentPartPr>
              <p14:xfrm>
                <a:off x="4776052" y="1104142"/>
                <a:ext cx="102960" cy="116280"/>
              </p14:xfrm>
            </p:contentPart>
          </mc:Choice>
          <mc:Fallback>
            <p:pic>
              <p:nvPicPr>
                <p:cNvPr id="54" name="Ink 53">
                  <a:extLst>
                    <a:ext uri="{FF2B5EF4-FFF2-40B4-BE49-F238E27FC236}">
                      <a16:creationId xmlns:a16="http://schemas.microsoft.com/office/drawing/2014/main" id="{508F95C0-191C-415B-6799-5F9E4252240E}"/>
                    </a:ext>
                  </a:extLst>
                </p:cNvPr>
                <p:cNvPicPr/>
                <p:nvPr/>
              </p:nvPicPr>
              <p:blipFill>
                <a:blip r:embed="rId93"/>
                <a:stretch>
                  <a:fillRect/>
                </a:stretch>
              </p:blipFill>
              <p:spPr>
                <a:xfrm>
                  <a:off x="4758412" y="1086502"/>
                  <a:ext cx="1386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4F9FDE6A-FC58-BDC4-22D3-B2476019657B}"/>
                    </a:ext>
                  </a:extLst>
                </p14:cNvPr>
                <p14:cNvContentPartPr/>
                <p14:nvPr/>
              </p14:nvContentPartPr>
              <p14:xfrm>
                <a:off x="4864972" y="1099102"/>
                <a:ext cx="225720" cy="107640"/>
              </p14:xfrm>
            </p:contentPart>
          </mc:Choice>
          <mc:Fallback>
            <p:pic>
              <p:nvPicPr>
                <p:cNvPr id="55" name="Ink 54">
                  <a:extLst>
                    <a:ext uri="{FF2B5EF4-FFF2-40B4-BE49-F238E27FC236}">
                      <a16:creationId xmlns:a16="http://schemas.microsoft.com/office/drawing/2014/main" id="{4F9FDE6A-FC58-BDC4-22D3-B2476019657B}"/>
                    </a:ext>
                  </a:extLst>
                </p:cNvPr>
                <p:cNvPicPr/>
                <p:nvPr/>
              </p:nvPicPr>
              <p:blipFill>
                <a:blip r:embed="rId95"/>
                <a:stretch>
                  <a:fillRect/>
                </a:stretch>
              </p:blipFill>
              <p:spPr>
                <a:xfrm>
                  <a:off x="4847332" y="1081462"/>
                  <a:ext cx="2613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6" name="Ink 75">
                  <a:extLst>
                    <a:ext uri="{FF2B5EF4-FFF2-40B4-BE49-F238E27FC236}">
                      <a16:creationId xmlns:a16="http://schemas.microsoft.com/office/drawing/2014/main" id="{64BFA062-CC9F-97C0-A78F-8EE440C68797}"/>
                    </a:ext>
                  </a:extLst>
                </p14:cNvPr>
                <p14:cNvContentPartPr/>
                <p14:nvPr/>
              </p14:nvContentPartPr>
              <p14:xfrm>
                <a:off x="8713372" y="1252462"/>
                <a:ext cx="21960" cy="203400"/>
              </p14:xfrm>
            </p:contentPart>
          </mc:Choice>
          <mc:Fallback>
            <p:pic>
              <p:nvPicPr>
                <p:cNvPr id="76" name="Ink 75">
                  <a:extLst>
                    <a:ext uri="{FF2B5EF4-FFF2-40B4-BE49-F238E27FC236}">
                      <a16:creationId xmlns:a16="http://schemas.microsoft.com/office/drawing/2014/main" id="{64BFA062-CC9F-97C0-A78F-8EE440C68797}"/>
                    </a:ext>
                  </a:extLst>
                </p:cNvPr>
                <p:cNvPicPr/>
                <p:nvPr/>
              </p:nvPicPr>
              <p:blipFill>
                <a:blip r:embed="rId97"/>
                <a:stretch>
                  <a:fillRect/>
                </a:stretch>
              </p:blipFill>
              <p:spPr>
                <a:xfrm>
                  <a:off x="8695372" y="1234462"/>
                  <a:ext cx="576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7" name="Ink 76">
                  <a:extLst>
                    <a:ext uri="{FF2B5EF4-FFF2-40B4-BE49-F238E27FC236}">
                      <a16:creationId xmlns:a16="http://schemas.microsoft.com/office/drawing/2014/main" id="{E612AAE0-2D75-D887-C456-CAFDDB5AF5D5}"/>
                    </a:ext>
                  </a:extLst>
                </p14:cNvPr>
                <p14:cNvContentPartPr/>
                <p14:nvPr/>
              </p14:nvContentPartPr>
              <p14:xfrm>
                <a:off x="8819212" y="1270462"/>
                <a:ext cx="93240" cy="163440"/>
              </p14:xfrm>
            </p:contentPart>
          </mc:Choice>
          <mc:Fallback>
            <p:pic>
              <p:nvPicPr>
                <p:cNvPr id="77" name="Ink 76">
                  <a:extLst>
                    <a:ext uri="{FF2B5EF4-FFF2-40B4-BE49-F238E27FC236}">
                      <a16:creationId xmlns:a16="http://schemas.microsoft.com/office/drawing/2014/main" id="{E612AAE0-2D75-D887-C456-CAFDDB5AF5D5}"/>
                    </a:ext>
                  </a:extLst>
                </p:cNvPr>
                <p:cNvPicPr/>
                <p:nvPr/>
              </p:nvPicPr>
              <p:blipFill>
                <a:blip r:embed="rId99"/>
                <a:stretch>
                  <a:fillRect/>
                </a:stretch>
              </p:blipFill>
              <p:spPr>
                <a:xfrm>
                  <a:off x="8801572" y="1252462"/>
                  <a:ext cx="1288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8" name="Ink 77">
                  <a:extLst>
                    <a:ext uri="{FF2B5EF4-FFF2-40B4-BE49-F238E27FC236}">
                      <a16:creationId xmlns:a16="http://schemas.microsoft.com/office/drawing/2014/main" id="{8002246D-2669-F743-B93E-CBB5C0B0885A}"/>
                    </a:ext>
                  </a:extLst>
                </p14:cNvPr>
                <p14:cNvContentPartPr/>
                <p14:nvPr/>
              </p14:nvContentPartPr>
              <p14:xfrm>
                <a:off x="9000292" y="1283422"/>
                <a:ext cx="144720" cy="164160"/>
              </p14:xfrm>
            </p:contentPart>
          </mc:Choice>
          <mc:Fallback>
            <p:pic>
              <p:nvPicPr>
                <p:cNvPr id="78" name="Ink 77">
                  <a:extLst>
                    <a:ext uri="{FF2B5EF4-FFF2-40B4-BE49-F238E27FC236}">
                      <a16:creationId xmlns:a16="http://schemas.microsoft.com/office/drawing/2014/main" id="{8002246D-2669-F743-B93E-CBB5C0B0885A}"/>
                    </a:ext>
                  </a:extLst>
                </p:cNvPr>
                <p:cNvPicPr/>
                <p:nvPr/>
              </p:nvPicPr>
              <p:blipFill>
                <a:blip r:embed="rId101"/>
                <a:stretch>
                  <a:fillRect/>
                </a:stretch>
              </p:blipFill>
              <p:spPr>
                <a:xfrm>
                  <a:off x="8982292" y="1265782"/>
                  <a:ext cx="1803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4" name="Ink 93">
                  <a:extLst>
                    <a:ext uri="{FF2B5EF4-FFF2-40B4-BE49-F238E27FC236}">
                      <a16:creationId xmlns:a16="http://schemas.microsoft.com/office/drawing/2014/main" id="{AAD3798D-F214-A943-A3E3-82074C52491D}"/>
                    </a:ext>
                  </a:extLst>
                </p14:cNvPr>
                <p14:cNvContentPartPr/>
                <p14:nvPr/>
              </p14:nvContentPartPr>
              <p14:xfrm>
                <a:off x="8595292" y="1677622"/>
                <a:ext cx="582480" cy="222480"/>
              </p14:xfrm>
            </p:contentPart>
          </mc:Choice>
          <mc:Fallback>
            <p:pic>
              <p:nvPicPr>
                <p:cNvPr id="94" name="Ink 93">
                  <a:extLst>
                    <a:ext uri="{FF2B5EF4-FFF2-40B4-BE49-F238E27FC236}">
                      <a16:creationId xmlns:a16="http://schemas.microsoft.com/office/drawing/2014/main" id="{AAD3798D-F214-A943-A3E3-82074C52491D}"/>
                    </a:ext>
                  </a:extLst>
                </p:cNvPr>
                <p:cNvPicPr/>
                <p:nvPr/>
              </p:nvPicPr>
              <p:blipFill>
                <a:blip r:embed="rId103"/>
                <a:stretch>
                  <a:fillRect/>
                </a:stretch>
              </p:blipFill>
              <p:spPr>
                <a:xfrm>
                  <a:off x="8577292" y="1659982"/>
                  <a:ext cx="6181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5" name="Ink 94">
                  <a:extLst>
                    <a:ext uri="{FF2B5EF4-FFF2-40B4-BE49-F238E27FC236}">
                      <a16:creationId xmlns:a16="http://schemas.microsoft.com/office/drawing/2014/main" id="{5177A615-DFB7-3F3B-EA56-48231A39050D}"/>
                    </a:ext>
                  </a:extLst>
                </p14:cNvPr>
                <p14:cNvContentPartPr/>
                <p14:nvPr/>
              </p14:nvContentPartPr>
              <p14:xfrm>
                <a:off x="9596812" y="1721542"/>
                <a:ext cx="185040" cy="193320"/>
              </p14:xfrm>
            </p:contentPart>
          </mc:Choice>
          <mc:Fallback>
            <p:pic>
              <p:nvPicPr>
                <p:cNvPr id="95" name="Ink 94">
                  <a:extLst>
                    <a:ext uri="{FF2B5EF4-FFF2-40B4-BE49-F238E27FC236}">
                      <a16:creationId xmlns:a16="http://schemas.microsoft.com/office/drawing/2014/main" id="{5177A615-DFB7-3F3B-EA56-48231A39050D}"/>
                    </a:ext>
                  </a:extLst>
                </p:cNvPr>
                <p:cNvPicPr/>
                <p:nvPr/>
              </p:nvPicPr>
              <p:blipFill>
                <a:blip r:embed="rId105"/>
                <a:stretch>
                  <a:fillRect/>
                </a:stretch>
              </p:blipFill>
              <p:spPr>
                <a:xfrm>
                  <a:off x="9578812" y="1703542"/>
                  <a:ext cx="2206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6" name="Ink 95">
                  <a:extLst>
                    <a:ext uri="{FF2B5EF4-FFF2-40B4-BE49-F238E27FC236}">
                      <a16:creationId xmlns:a16="http://schemas.microsoft.com/office/drawing/2014/main" id="{777DEF9F-DB22-F85B-9FF0-CEBE38B0D28C}"/>
                    </a:ext>
                  </a:extLst>
                </p14:cNvPr>
                <p14:cNvContentPartPr/>
                <p14:nvPr/>
              </p14:nvContentPartPr>
              <p14:xfrm>
                <a:off x="9840892" y="1738102"/>
                <a:ext cx="111960" cy="139320"/>
              </p14:xfrm>
            </p:contentPart>
          </mc:Choice>
          <mc:Fallback>
            <p:pic>
              <p:nvPicPr>
                <p:cNvPr id="96" name="Ink 95">
                  <a:extLst>
                    <a:ext uri="{FF2B5EF4-FFF2-40B4-BE49-F238E27FC236}">
                      <a16:creationId xmlns:a16="http://schemas.microsoft.com/office/drawing/2014/main" id="{777DEF9F-DB22-F85B-9FF0-CEBE38B0D28C}"/>
                    </a:ext>
                  </a:extLst>
                </p:cNvPr>
                <p:cNvPicPr/>
                <p:nvPr/>
              </p:nvPicPr>
              <p:blipFill>
                <a:blip r:embed="rId107"/>
                <a:stretch>
                  <a:fillRect/>
                </a:stretch>
              </p:blipFill>
              <p:spPr>
                <a:xfrm>
                  <a:off x="9823252" y="1720462"/>
                  <a:ext cx="1476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7" name="Ink 96">
                  <a:extLst>
                    <a:ext uri="{FF2B5EF4-FFF2-40B4-BE49-F238E27FC236}">
                      <a16:creationId xmlns:a16="http://schemas.microsoft.com/office/drawing/2014/main" id="{186555FD-AB3B-FFCC-96CB-1C221548A9EF}"/>
                    </a:ext>
                  </a:extLst>
                </p14:cNvPr>
                <p14:cNvContentPartPr/>
                <p14:nvPr/>
              </p14:nvContentPartPr>
              <p14:xfrm>
                <a:off x="10041052" y="1734862"/>
                <a:ext cx="22320" cy="155160"/>
              </p14:xfrm>
            </p:contentPart>
          </mc:Choice>
          <mc:Fallback>
            <p:pic>
              <p:nvPicPr>
                <p:cNvPr id="97" name="Ink 96">
                  <a:extLst>
                    <a:ext uri="{FF2B5EF4-FFF2-40B4-BE49-F238E27FC236}">
                      <a16:creationId xmlns:a16="http://schemas.microsoft.com/office/drawing/2014/main" id="{186555FD-AB3B-FFCC-96CB-1C221548A9EF}"/>
                    </a:ext>
                  </a:extLst>
                </p:cNvPr>
                <p:cNvPicPr/>
                <p:nvPr/>
              </p:nvPicPr>
              <p:blipFill>
                <a:blip r:embed="rId109"/>
                <a:stretch>
                  <a:fillRect/>
                </a:stretch>
              </p:blipFill>
              <p:spPr>
                <a:xfrm>
                  <a:off x="10023412" y="1716862"/>
                  <a:ext cx="579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8" name="Ink 97">
                  <a:extLst>
                    <a:ext uri="{FF2B5EF4-FFF2-40B4-BE49-F238E27FC236}">
                      <a16:creationId xmlns:a16="http://schemas.microsoft.com/office/drawing/2014/main" id="{5D91BD8D-1FBB-0B0A-02BA-3AF503E644B0}"/>
                    </a:ext>
                  </a:extLst>
                </p14:cNvPr>
                <p14:cNvContentPartPr/>
                <p14:nvPr/>
              </p14:nvContentPartPr>
              <p14:xfrm>
                <a:off x="9897052" y="1695262"/>
                <a:ext cx="284400" cy="223560"/>
              </p14:xfrm>
            </p:contentPart>
          </mc:Choice>
          <mc:Fallback>
            <p:pic>
              <p:nvPicPr>
                <p:cNvPr id="98" name="Ink 97">
                  <a:extLst>
                    <a:ext uri="{FF2B5EF4-FFF2-40B4-BE49-F238E27FC236}">
                      <a16:creationId xmlns:a16="http://schemas.microsoft.com/office/drawing/2014/main" id="{5D91BD8D-1FBB-0B0A-02BA-3AF503E644B0}"/>
                    </a:ext>
                  </a:extLst>
                </p:cNvPr>
                <p:cNvPicPr/>
                <p:nvPr/>
              </p:nvPicPr>
              <p:blipFill>
                <a:blip r:embed="rId111"/>
                <a:stretch>
                  <a:fillRect/>
                </a:stretch>
              </p:blipFill>
              <p:spPr>
                <a:xfrm>
                  <a:off x="9879052" y="1677262"/>
                  <a:ext cx="3200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8" name="Ink 107">
                  <a:extLst>
                    <a:ext uri="{FF2B5EF4-FFF2-40B4-BE49-F238E27FC236}">
                      <a16:creationId xmlns:a16="http://schemas.microsoft.com/office/drawing/2014/main" id="{335E03E9-B93A-00E7-9461-83E4B4B22678}"/>
                    </a:ext>
                  </a:extLst>
                </p14:cNvPr>
                <p14:cNvContentPartPr/>
                <p14:nvPr/>
              </p14:nvContentPartPr>
              <p14:xfrm>
                <a:off x="8581252" y="2210782"/>
                <a:ext cx="110520" cy="237600"/>
              </p14:xfrm>
            </p:contentPart>
          </mc:Choice>
          <mc:Fallback>
            <p:pic>
              <p:nvPicPr>
                <p:cNvPr id="108" name="Ink 107">
                  <a:extLst>
                    <a:ext uri="{FF2B5EF4-FFF2-40B4-BE49-F238E27FC236}">
                      <a16:creationId xmlns:a16="http://schemas.microsoft.com/office/drawing/2014/main" id="{335E03E9-B93A-00E7-9461-83E4B4B22678}"/>
                    </a:ext>
                  </a:extLst>
                </p:cNvPr>
                <p:cNvPicPr/>
                <p:nvPr/>
              </p:nvPicPr>
              <p:blipFill>
                <a:blip r:embed="rId113"/>
                <a:stretch>
                  <a:fillRect/>
                </a:stretch>
              </p:blipFill>
              <p:spPr>
                <a:xfrm>
                  <a:off x="8563612" y="2192782"/>
                  <a:ext cx="1461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9" name="Ink 108">
                  <a:extLst>
                    <a:ext uri="{FF2B5EF4-FFF2-40B4-BE49-F238E27FC236}">
                      <a16:creationId xmlns:a16="http://schemas.microsoft.com/office/drawing/2014/main" id="{874EF2C0-E6F4-9CED-012E-D891A4C6B99E}"/>
                    </a:ext>
                  </a:extLst>
                </p14:cNvPr>
                <p14:cNvContentPartPr/>
                <p14:nvPr/>
              </p14:nvContentPartPr>
              <p14:xfrm>
                <a:off x="8578012" y="2185942"/>
                <a:ext cx="149760" cy="43200"/>
              </p14:xfrm>
            </p:contentPart>
          </mc:Choice>
          <mc:Fallback>
            <p:pic>
              <p:nvPicPr>
                <p:cNvPr id="109" name="Ink 108">
                  <a:extLst>
                    <a:ext uri="{FF2B5EF4-FFF2-40B4-BE49-F238E27FC236}">
                      <a16:creationId xmlns:a16="http://schemas.microsoft.com/office/drawing/2014/main" id="{874EF2C0-E6F4-9CED-012E-D891A4C6B99E}"/>
                    </a:ext>
                  </a:extLst>
                </p:cNvPr>
                <p:cNvPicPr/>
                <p:nvPr/>
              </p:nvPicPr>
              <p:blipFill>
                <a:blip r:embed="rId115"/>
                <a:stretch>
                  <a:fillRect/>
                </a:stretch>
              </p:blipFill>
              <p:spPr>
                <a:xfrm>
                  <a:off x="8560012" y="2167942"/>
                  <a:ext cx="1854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3" name="Ink 112">
                  <a:extLst>
                    <a:ext uri="{FF2B5EF4-FFF2-40B4-BE49-F238E27FC236}">
                      <a16:creationId xmlns:a16="http://schemas.microsoft.com/office/drawing/2014/main" id="{6B38223A-C377-D8CC-0CE1-3F1CCAD1DDA5}"/>
                    </a:ext>
                  </a:extLst>
                </p14:cNvPr>
                <p14:cNvContentPartPr/>
                <p14:nvPr/>
              </p14:nvContentPartPr>
              <p14:xfrm>
                <a:off x="8803732" y="2273782"/>
                <a:ext cx="98280" cy="106920"/>
              </p14:xfrm>
            </p:contentPart>
          </mc:Choice>
          <mc:Fallback>
            <p:pic>
              <p:nvPicPr>
                <p:cNvPr id="113" name="Ink 112">
                  <a:extLst>
                    <a:ext uri="{FF2B5EF4-FFF2-40B4-BE49-F238E27FC236}">
                      <a16:creationId xmlns:a16="http://schemas.microsoft.com/office/drawing/2014/main" id="{6B38223A-C377-D8CC-0CE1-3F1CCAD1DDA5}"/>
                    </a:ext>
                  </a:extLst>
                </p:cNvPr>
                <p:cNvPicPr/>
                <p:nvPr/>
              </p:nvPicPr>
              <p:blipFill>
                <a:blip r:embed="rId117"/>
                <a:stretch>
                  <a:fillRect/>
                </a:stretch>
              </p:blipFill>
              <p:spPr>
                <a:xfrm>
                  <a:off x="8786092" y="2255782"/>
                  <a:ext cx="1339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4" name="Ink 113">
                  <a:extLst>
                    <a:ext uri="{FF2B5EF4-FFF2-40B4-BE49-F238E27FC236}">
                      <a16:creationId xmlns:a16="http://schemas.microsoft.com/office/drawing/2014/main" id="{A81612A1-740C-838B-EFBC-5F805D0BFD53}"/>
                    </a:ext>
                  </a:extLst>
                </p14:cNvPr>
                <p14:cNvContentPartPr/>
                <p14:nvPr/>
              </p14:nvContentPartPr>
              <p14:xfrm>
                <a:off x="8988052" y="2278822"/>
                <a:ext cx="106200" cy="84960"/>
              </p14:xfrm>
            </p:contentPart>
          </mc:Choice>
          <mc:Fallback>
            <p:pic>
              <p:nvPicPr>
                <p:cNvPr id="114" name="Ink 113">
                  <a:extLst>
                    <a:ext uri="{FF2B5EF4-FFF2-40B4-BE49-F238E27FC236}">
                      <a16:creationId xmlns:a16="http://schemas.microsoft.com/office/drawing/2014/main" id="{A81612A1-740C-838B-EFBC-5F805D0BFD53}"/>
                    </a:ext>
                  </a:extLst>
                </p:cNvPr>
                <p:cNvPicPr/>
                <p:nvPr/>
              </p:nvPicPr>
              <p:blipFill>
                <a:blip r:embed="rId119"/>
                <a:stretch>
                  <a:fillRect/>
                </a:stretch>
              </p:blipFill>
              <p:spPr>
                <a:xfrm>
                  <a:off x="8970052" y="2261182"/>
                  <a:ext cx="1418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15" name="Ink 114">
                  <a:extLst>
                    <a:ext uri="{FF2B5EF4-FFF2-40B4-BE49-F238E27FC236}">
                      <a16:creationId xmlns:a16="http://schemas.microsoft.com/office/drawing/2014/main" id="{927CF9EE-E703-609C-F7E7-9AA7C66EDE10}"/>
                    </a:ext>
                  </a:extLst>
                </p14:cNvPr>
                <p14:cNvContentPartPr/>
                <p14:nvPr/>
              </p14:nvContentPartPr>
              <p14:xfrm>
                <a:off x="9162652" y="2269462"/>
                <a:ext cx="120960" cy="106560"/>
              </p14:xfrm>
            </p:contentPart>
          </mc:Choice>
          <mc:Fallback>
            <p:pic>
              <p:nvPicPr>
                <p:cNvPr id="115" name="Ink 114">
                  <a:extLst>
                    <a:ext uri="{FF2B5EF4-FFF2-40B4-BE49-F238E27FC236}">
                      <a16:creationId xmlns:a16="http://schemas.microsoft.com/office/drawing/2014/main" id="{927CF9EE-E703-609C-F7E7-9AA7C66EDE10}"/>
                    </a:ext>
                  </a:extLst>
                </p:cNvPr>
                <p:cNvPicPr/>
                <p:nvPr/>
              </p:nvPicPr>
              <p:blipFill>
                <a:blip r:embed="rId121"/>
                <a:stretch>
                  <a:fillRect/>
                </a:stretch>
              </p:blipFill>
              <p:spPr>
                <a:xfrm>
                  <a:off x="9144652" y="2251462"/>
                  <a:ext cx="1566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16" name="Ink 115">
                  <a:extLst>
                    <a:ext uri="{FF2B5EF4-FFF2-40B4-BE49-F238E27FC236}">
                      <a16:creationId xmlns:a16="http://schemas.microsoft.com/office/drawing/2014/main" id="{DC42BE48-6011-B935-BA56-81BC0EC002F5}"/>
                    </a:ext>
                  </a:extLst>
                </p14:cNvPr>
                <p14:cNvContentPartPr/>
                <p14:nvPr/>
              </p14:nvContentPartPr>
              <p14:xfrm>
                <a:off x="9391612" y="2257942"/>
                <a:ext cx="101520" cy="109440"/>
              </p14:xfrm>
            </p:contentPart>
          </mc:Choice>
          <mc:Fallback>
            <p:pic>
              <p:nvPicPr>
                <p:cNvPr id="116" name="Ink 115">
                  <a:extLst>
                    <a:ext uri="{FF2B5EF4-FFF2-40B4-BE49-F238E27FC236}">
                      <a16:creationId xmlns:a16="http://schemas.microsoft.com/office/drawing/2014/main" id="{DC42BE48-6011-B935-BA56-81BC0EC002F5}"/>
                    </a:ext>
                  </a:extLst>
                </p:cNvPr>
                <p:cNvPicPr/>
                <p:nvPr/>
              </p:nvPicPr>
              <p:blipFill>
                <a:blip r:embed="rId123"/>
                <a:stretch>
                  <a:fillRect/>
                </a:stretch>
              </p:blipFill>
              <p:spPr>
                <a:xfrm>
                  <a:off x="9373612" y="2240302"/>
                  <a:ext cx="1371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7" name="Ink 116">
                  <a:extLst>
                    <a:ext uri="{FF2B5EF4-FFF2-40B4-BE49-F238E27FC236}">
                      <a16:creationId xmlns:a16="http://schemas.microsoft.com/office/drawing/2014/main" id="{37E69B95-8920-B3AE-58C7-70BDD63181F5}"/>
                    </a:ext>
                  </a:extLst>
                </p14:cNvPr>
                <p14:cNvContentPartPr/>
                <p14:nvPr/>
              </p14:nvContentPartPr>
              <p14:xfrm>
                <a:off x="9789772" y="2248582"/>
                <a:ext cx="3240" cy="170640"/>
              </p14:xfrm>
            </p:contentPart>
          </mc:Choice>
          <mc:Fallback>
            <p:pic>
              <p:nvPicPr>
                <p:cNvPr id="117" name="Ink 116">
                  <a:extLst>
                    <a:ext uri="{FF2B5EF4-FFF2-40B4-BE49-F238E27FC236}">
                      <a16:creationId xmlns:a16="http://schemas.microsoft.com/office/drawing/2014/main" id="{37E69B95-8920-B3AE-58C7-70BDD63181F5}"/>
                    </a:ext>
                  </a:extLst>
                </p:cNvPr>
                <p:cNvPicPr/>
                <p:nvPr/>
              </p:nvPicPr>
              <p:blipFill>
                <a:blip r:embed="rId125"/>
                <a:stretch>
                  <a:fillRect/>
                </a:stretch>
              </p:blipFill>
              <p:spPr>
                <a:xfrm>
                  <a:off x="9771772" y="2230942"/>
                  <a:ext cx="388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18" name="Ink 117">
                  <a:extLst>
                    <a:ext uri="{FF2B5EF4-FFF2-40B4-BE49-F238E27FC236}">
                      <a16:creationId xmlns:a16="http://schemas.microsoft.com/office/drawing/2014/main" id="{BD32C720-020F-74FA-3CBF-4BEDEB07A4C5}"/>
                    </a:ext>
                  </a:extLst>
                </p14:cNvPr>
                <p14:cNvContentPartPr/>
                <p14:nvPr/>
              </p14:nvContentPartPr>
              <p14:xfrm>
                <a:off x="9901732" y="2216902"/>
                <a:ext cx="204840" cy="179640"/>
              </p14:xfrm>
            </p:contentPart>
          </mc:Choice>
          <mc:Fallback>
            <p:pic>
              <p:nvPicPr>
                <p:cNvPr id="118" name="Ink 117">
                  <a:extLst>
                    <a:ext uri="{FF2B5EF4-FFF2-40B4-BE49-F238E27FC236}">
                      <a16:creationId xmlns:a16="http://schemas.microsoft.com/office/drawing/2014/main" id="{BD32C720-020F-74FA-3CBF-4BEDEB07A4C5}"/>
                    </a:ext>
                  </a:extLst>
                </p:cNvPr>
                <p:cNvPicPr/>
                <p:nvPr/>
              </p:nvPicPr>
              <p:blipFill>
                <a:blip r:embed="rId127"/>
                <a:stretch>
                  <a:fillRect/>
                </a:stretch>
              </p:blipFill>
              <p:spPr>
                <a:xfrm>
                  <a:off x="9883732" y="2198902"/>
                  <a:ext cx="2404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9" name="Ink 118">
                  <a:extLst>
                    <a:ext uri="{FF2B5EF4-FFF2-40B4-BE49-F238E27FC236}">
                      <a16:creationId xmlns:a16="http://schemas.microsoft.com/office/drawing/2014/main" id="{B05CB6FA-9A88-78FC-6540-1961EBFE00CC}"/>
                    </a:ext>
                  </a:extLst>
                </p14:cNvPr>
                <p14:cNvContentPartPr/>
                <p14:nvPr/>
              </p14:nvContentPartPr>
              <p14:xfrm>
                <a:off x="10203772" y="2157142"/>
                <a:ext cx="151920" cy="253440"/>
              </p14:xfrm>
            </p:contentPart>
          </mc:Choice>
          <mc:Fallback>
            <p:pic>
              <p:nvPicPr>
                <p:cNvPr id="119" name="Ink 118">
                  <a:extLst>
                    <a:ext uri="{FF2B5EF4-FFF2-40B4-BE49-F238E27FC236}">
                      <a16:creationId xmlns:a16="http://schemas.microsoft.com/office/drawing/2014/main" id="{B05CB6FA-9A88-78FC-6540-1961EBFE00CC}"/>
                    </a:ext>
                  </a:extLst>
                </p:cNvPr>
                <p:cNvPicPr/>
                <p:nvPr/>
              </p:nvPicPr>
              <p:blipFill>
                <a:blip r:embed="rId129"/>
                <a:stretch>
                  <a:fillRect/>
                </a:stretch>
              </p:blipFill>
              <p:spPr>
                <a:xfrm>
                  <a:off x="10186132" y="2139142"/>
                  <a:ext cx="1875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0" name="Ink 119">
                  <a:extLst>
                    <a:ext uri="{FF2B5EF4-FFF2-40B4-BE49-F238E27FC236}">
                      <a16:creationId xmlns:a16="http://schemas.microsoft.com/office/drawing/2014/main" id="{0F056CB0-781A-8AF1-5812-3E4CBEF8DC5A}"/>
                    </a:ext>
                  </a:extLst>
                </p14:cNvPr>
                <p14:cNvContentPartPr/>
                <p14:nvPr/>
              </p14:nvContentPartPr>
              <p14:xfrm>
                <a:off x="7804012" y="2625862"/>
                <a:ext cx="2877120" cy="45000"/>
              </p14:xfrm>
            </p:contentPart>
          </mc:Choice>
          <mc:Fallback>
            <p:pic>
              <p:nvPicPr>
                <p:cNvPr id="120" name="Ink 119">
                  <a:extLst>
                    <a:ext uri="{FF2B5EF4-FFF2-40B4-BE49-F238E27FC236}">
                      <a16:creationId xmlns:a16="http://schemas.microsoft.com/office/drawing/2014/main" id="{0F056CB0-781A-8AF1-5812-3E4CBEF8DC5A}"/>
                    </a:ext>
                  </a:extLst>
                </p:cNvPr>
                <p:cNvPicPr/>
                <p:nvPr/>
              </p:nvPicPr>
              <p:blipFill>
                <a:blip r:embed="rId131"/>
                <a:stretch>
                  <a:fillRect/>
                </a:stretch>
              </p:blipFill>
              <p:spPr>
                <a:xfrm>
                  <a:off x="7786372" y="2608222"/>
                  <a:ext cx="29127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3" name="Ink 122">
                  <a:extLst>
                    <a:ext uri="{FF2B5EF4-FFF2-40B4-BE49-F238E27FC236}">
                      <a16:creationId xmlns:a16="http://schemas.microsoft.com/office/drawing/2014/main" id="{93F6F53F-2DFC-EE6D-4C80-477A91E6A79F}"/>
                    </a:ext>
                  </a:extLst>
                </p14:cNvPr>
                <p14:cNvContentPartPr/>
                <p14:nvPr/>
              </p14:nvContentPartPr>
              <p14:xfrm>
                <a:off x="6894652" y="2849062"/>
                <a:ext cx="227160" cy="29520"/>
              </p14:xfrm>
            </p:contentPart>
          </mc:Choice>
          <mc:Fallback>
            <p:pic>
              <p:nvPicPr>
                <p:cNvPr id="123" name="Ink 122">
                  <a:extLst>
                    <a:ext uri="{FF2B5EF4-FFF2-40B4-BE49-F238E27FC236}">
                      <a16:creationId xmlns:a16="http://schemas.microsoft.com/office/drawing/2014/main" id="{93F6F53F-2DFC-EE6D-4C80-477A91E6A79F}"/>
                    </a:ext>
                  </a:extLst>
                </p:cNvPr>
                <p:cNvPicPr/>
                <p:nvPr/>
              </p:nvPicPr>
              <p:blipFill>
                <a:blip r:embed="rId133"/>
                <a:stretch>
                  <a:fillRect/>
                </a:stretch>
              </p:blipFill>
              <p:spPr>
                <a:xfrm>
                  <a:off x="6877012" y="2831062"/>
                  <a:ext cx="2628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24" name="Ink 123">
                  <a:extLst>
                    <a:ext uri="{FF2B5EF4-FFF2-40B4-BE49-F238E27FC236}">
                      <a16:creationId xmlns:a16="http://schemas.microsoft.com/office/drawing/2014/main" id="{440444C1-B84E-AD5A-B535-4543D1F9769E}"/>
                    </a:ext>
                  </a:extLst>
                </p14:cNvPr>
                <p14:cNvContentPartPr/>
                <p14:nvPr/>
              </p14:nvContentPartPr>
              <p14:xfrm>
                <a:off x="6987532" y="2849422"/>
                <a:ext cx="74880" cy="259200"/>
              </p14:xfrm>
            </p:contentPart>
          </mc:Choice>
          <mc:Fallback>
            <p:pic>
              <p:nvPicPr>
                <p:cNvPr id="124" name="Ink 123">
                  <a:extLst>
                    <a:ext uri="{FF2B5EF4-FFF2-40B4-BE49-F238E27FC236}">
                      <a16:creationId xmlns:a16="http://schemas.microsoft.com/office/drawing/2014/main" id="{440444C1-B84E-AD5A-B535-4543D1F9769E}"/>
                    </a:ext>
                  </a:extLst>
                </p:cNvPr>
                <p:cNvPicPr/>
                <p:nvPr/>
              </p:nvPicPr>
              <p:blipFill>
                <a:blip r:embed="rId135"/>
                <a:stretch>
                  <a:fillRect/>
                </a:stretch>
              </p:blipFill>
              <p:spPr>
                <a:xfrm>
                  <a:off x="6969532" y="2831782"/>
                  <a:ext cx="1105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25" name="Ink 124">
                  <a:extLst>
                    <a:ext uri="{FF2B5EF4-FFF2-40B4-BE49-F238E27FC236}">
                      <a16:creationId xmlns:a16="http://schemas.microsoft.com/office/drawing/2014/main" id="{3D0C9EEB-EC54-07CC-AE30-E2C1FBDE14D5}"/>
                    </a:ext>
                  </a:extLst>
                </p14:cNvPr>
                <p14:cNvContentPartPr/>
                <p14:nvPr/>
              </p14:nvContentPartPr>
              <p14:xfrm>
                <a:off x="7087252" y="2885062"/>
                <a:ext cx="193680" cy="212400"/>
              </p14:xfrm>
            </p:contentPart>
          </mc:Choice>
          <mc:Fallback>
            <p:pic>
              <p:nvPicPr>
                <p:cNvPr id="125" name="Ink 124">
                  <a:extLst>
                    <a:ext uri="{FF2B5EF4-FFF2-40B4-BE49-F238E27FC236}">
                      <a16:creationId xmlns:a16="http://schemas.microsoft.com/office/drawing/2014/main" id="{3D0C9EEB-EC54-07CC-AE30-E2C1FBDE14D5}"/>
                    </a:ext>
                  </a:extLst>
                </p:cNvPr>
                <p:cNvPicPr/>
                <p:nvPr/>
              </p:nvPicPr>
              <p:blipFill>
                <a:blip r:embed="rId137"/>
                <a:stretch>
                  <a:fillRect/>
                </a:stretch>
              </p:blipFill>
              <p:spPr>
                <a:xfrm>
                  <a:off x="7069252" y="2867062"/>
                  <a:ext cx="2293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6" name="Ink 125">
                  <a:extLst>
                    <a:ext uri="{FF2B5EF4-FFF2-40B4-BE49-F238E27FC236}">
                      <a16:creationId xmlns:a16="http://schemas.microsoft.com/office/drawing/2014/main" id="{FC86F8C8-54A8-3B80-1E31-D82D8AB6753E}"/>
                    </a:ext>
                  </a:extLst>
                </p14:cNvPr>
                <p14:cNvContentPartPr/>
                <p14:nvPr/>
              </p14:nvContentPartPr>
              <p14:xfrm>
                <a:off x="7238092" y="2812342"/>
                <a:ext cx="310320" cy="242640"/>
              </p14:xfrm>
            </p:contentPart>
          </mc:Choice>
          <mc:Fallback>
            <p:pic>
              <p:nvPicPr>
                <p:cNvPr id="126" name="Ink 125">
                  <a:extLst>
                    <a:ext uri="{FF2B5EF4-FFF2-40B4-BE49-F238E27FC236}">
                      <a16:creationId xmlns:a16="http://schemas.microsoft.com/office/drawing/2014/main" id="{FC86F8C8-54A8-3B80-1E31-D82D8AB6753E}"/>
                    </a:ext>
                  </a:extLst>
                </p:cNvPr>
                <p:cNvPicPr/>
                <p:nvPr/>
              </p:nvPicPr>
              <p:blipFill>
                <a:blip r:embed="rId139"/>
                <a:stretch>
                  <a:fillRect/>
                </a:stretch>
              </p:blipFill>
              <p:spPr>
                <a:xfrm>
                  <a:off x="7220452" y="2794342"/>
                  <a:ext cx="3459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7" name="Ink 126">
                  <a:extLst>
                    <a:ext uri="{FF2B5EF4-FFF2-40B4-BE49-F238E27FC236}">
                      <a16:creationId xmlns:a16="http://schemas.microsoft.com/office/drawing/2014/main" id="{FF554B65-BE71-E11D-0730-3D5F23769742}"/>
                    </a:ext>
                  </a:extLst>
                </p14:cNvPr>
                <p14:cNvContentPartPr/>
                <p14:nvPr/>
              </p14:nvContentPartPr>
              <p14:xfrm>
                <a:off x="6679012" y="3234982"/>
                <a:ext cx="3906000" cy="60840"/>
              </p14:xfrm>
            </p:contentPart>
          </mc:Choice>
          <mc:Fallback>
            <p:pic>
              <p:nvPicPr>
                <p:cNvPr id="127" name="Ink 126">
                  <a:extLst>
                    <a:ext uri="{FF2B5EF4-FFF2-40B4-BE49-F238E27FC236}">
                      <a16:creationId xmlns:a16="http://schemas.microsoft.com/office/drawing/2014/main" id="{FF554B65-BE71-E11D-0730-3D5F23769742}"/>
                    </a:ext>
                  </a:extLst>
                </p:cNvPr>
                <p:cNvPicPr/>
                <p:nvPr/>
              </p:nvPicPr>
              <p:blipFill>
                <a:blip r:embed="rId141"/>
                <a:stretch>
                  <a:fillRect/>
                </a:stretch>
              </p:blipFill>
              <p:spPr>
                <a:xfrm>
                  <a:off x="6661012" y="3217342"/>
                  <a:ext cx="39416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9" name="Ink 128">
                  <a:extLst>
                    <a:ext uri="{FF2B5EF4-FFF2-40B4-BE49-F238E27FC236}">
                      <a16:creationId xmlns:a16="http://schemas.microsoft.com/office/drawing/2014/main" id="{F86808F3-ADE9-68DD-7AA4-B1B074E10DBD}"/>
                    </a:ext>
                  </a:extLst>
                </p14:cNvPr>
                <p14:cNvContentPartPr/>
                <p14:nvPr/>
              </p14:nvContentPartPr>
              <p14:xfrm>
                <a:off x="8453812" y="3522622"/>
                <a:ext cx="124560" cy="244080"/>
              </p14:xfrm>
            </p:contentPart>
          </mc:Choice>
          <mc:Fallback>
            <p:pic>
              <p:nvPicPr>
                <p:cNvPr id="129" name="Ink 128">
                  <a:extLst>
                    <a:ext uri="{FF2B5EF4-FFF2-40B4-BE49-F238E27FC236}">
                      <a16:creationId xmlns:a16="http://schemas.microsoft.com/office/drawing/2014/main" id="{F86808F3-ADE9-68DD-7AA4-B1B074E10DBD}"/>
                    </a:ext>
                  </a:extLst>
                </p:cNvPr>
                <p:cNvPicPr/>
                <p:nvPr/>
              </p:nvPicPr>
              <p:blipFill>
                <a:blip r:embed="rId143"/>
                <a:stretch>
                  <a:fillRect/>
                </a:stretch>
              </p:blipFill>
              <p:spPr>
                <a:xfrm>
                  <a:off x="8435812" y="3504982"/>
                  <a:ext cx="16020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0" name="Ink 129">
                  <a:extLst>
                    <a:ext uri="{FF2B5EF4-FFF2-40B4-BE49-F238E27FC236}">
                      <a16:creationId xmlns:a16="http://schemas.microsoft.com/office/drawing/2014/main" id="{39A47A9B-96B5-5656-2E6D-19D87BB01D01}"/>
                    </a:ext>
                  </a:extLst>
                </p14:cNvPr>
                <p14:cNvContentPartPr/>
                <p14:nvPr/>
              </p14:nvContentPartPr>
              <p14:xfrm>
                <a:off x="8633812" y="3634582"/>
                <a:ext cx="134280" cy="126000"/>
              </p14:xfrm>
            </p:contentPart>
          </mc:Choice>
          <mc:Fallback>
            <p:pic>
              <p:nvPicPr>
                <p:cNvPr id="130" name="Ink 129">
                  <a:extLst>
                    <a:ext uri="{FF2B5EF4-FFF2-40B4-BE49-F238E27FC236}">
                      <a16:creationId xmlns:a16="http://schemas.microsoft.com/office/drawing/2014/main" id="{39A47A9B-96B5-5656-2E6D-19D87BB01D01}"/>
                    </a:ext>
                  </a:extLst>
                </p:cNvPr>
                <p:cNvPicPr/>
                <p:nvPr/>
              </p:nvPicPr>
              <p:blipFill>
                <a:blip r:embed="rId145"/>
                <a:stretch>
                  <a:fillRect/>
                </a:stretch>
              </p:blipFill>
              <p:spPr>
                <a:xfrm>
                  <a:off x="8615812" y="3616942"/>
                  <a:ext cx="1699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31" name="Ink 130">
                  <a:extLst>
                    <a:ext uri="{FF2B5EF4-FFF2-40B4-BE49-F238E27FC236}">
                      <a16:creationId xmlns:a16="http://schemas.microsoft.com/office/drawing/2014/main" id="{C07CA49B-6BA7-FA03-3C76-2717CF2F1FF7}"/>
                    </a:ext>
                  </a:extLst>
                </p14:cNvPr>
                <p14:cNvContentPartPr/>
                <p14:nvPr/>
              </p14:nvContentPartPr>
              <p14:xfrm>
                <a:off x="8844772" y="3536662"/>
                <a:ext cx="143280" cy="196560"/>
              </p14:xfrm>
            </p:contentPart>
          </mc:Choice>
          <mc:Fallback>
            <p:pic>
              <p:nvPicPr>
                <p:cNvPr id="131" name="Ink 130">
                  <a:extLst>
                    <a:ext uri="{FF2B5EF4-FFF2-40B4-BE49-F238E27FC236}">
                      <a16:creationId xmlns:a16="http://schemas.microsoft.com/office/drawing/2014/main" id="{C07CA49B-6BA7-FA03-3C76-2717CF2F1FF7}"/>
                    </a:ext>
                  </a:extLst>
                </p:cNvPr>
                <p:cNvPicPr/>
                <p:nvPr/>
              </p:nvPicPr>
              <p:blipFill>
                <a:blip r:embed="rId147"/>
                <a:stretch>
                  <a:fillRect/>
                </a:stretch>
              </p:blipFill>
              <p:spPr>
                <a:xfrm>
                  <a:off x="8827132" y="3519022"/>
                  <a:ext cx="1789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32" name="Ink 131">
                  <a:extLst>
                    <a:ext uri="{FF2B5EF4-FFF2-40B4-BE49-F238E27FC236}">
                      <a16:creationId xmlns:a16="http://schemas.microsoft.com/office/drawing/2014/main" id="{43529D48-E0A4-AAEF-FA61-3DAF32CB1FD7}"/>
                    </a:ext>
                  </a:extLst>
                </p14:cNvPr>
                <p14:cNvContentPartPr/>
                <p14:nvPr/>
              </p14:nvContentPartPr>
              <p14:xfrm>
                <a:off x="9112252" y="3623422"/>
                <a:ext cx="83880" cy="106560"/>
              </p14:xfrm>
            </p:contentPart>
          </mc:Choice>
          <mc:Fallback>
            <p:pic>
              <p:nvPicPr>
                <p:cNvPr id="132" name="Ink 131">
                  <a:extLst>
                    <a:ext uri="{FF2B5EF4-FFF2-40B4-BE49-F238E27FC236}">
                      <a16:creationId xmlns:a16="http://schemas.microsoft.com/office/drawing/2014/main" id="{43529D48-E0A4-AAEF-FA61-3DAF32CB1FD7}"/>
                    </a:ext>
                  </a:extLst>
                </p:cNvPr>
                <p:cNvPicPr/>
                <p:nvPr/>
              </p:nvPicPr>
              <p:blipFill>
                <a:blip r:embed="rId149"/>
                <a:stretch>
                  <a:fillRect/>
                </a:stretch>
              </p:blipFill>
              <p:spPr>
                <a:xfrm>
                  <a:off x="9094612" y="3605782"/>
                  <a:ext cx="1195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33" name="Ink 132">
                  <a:extLst>
                    <a:ext uri="{FF2B5EF4-FFF2-40B4-BE49-F238E27FC236}">
                      <a16:creationId xmlns:a16="http://schemas.microsoft.com/office/drawing/2014/main" id="{EB2230A3-C499-7DE8-E1C3-FDD564A910D5}"/>
                    </a:ext>
                  </a:extLst>
                </p14:cNvPr>
                <p14:cNvContentPartPr/>
                <p14:nvPr/>
              </p14:nvContentPartPr>
              <p14:xfrm>
                <a:off x="9345532" y="3619102"/>
                <a:ext cx="99720" cy="105480"/>
              </p14:xfrm>
            </p:contentPart>
          </mc:Choice>
          <mc:Fallback>
            <p:pic>
              <p:nvPicPr>
                <p:cNvPr id="133" name="Ink 132">
                  <a:extLst>
                    <a:ext uri="{FF2B5EF4-FFF2-40B4-BE49-F238E27FC236}">
                      <a16:creationId xmlns:a16="http://schemas.microsoft.com/office/drawing/2014/main" id="{EB2230A3-C499-7DE8-E1C3-FDD564A910D5}"/>
                    </a:ext>
                  </a:extLst>
                </p:cNvPr>
                <p:cNvPicPr/>
                <p:nvPr/>
              </p:nvPicPr>
              <p:blipFill>
                <a:blip r:embed="rId151"/>
                <a:stretch>
                  <a:fillRect/>
                </a:stretch>
              </p:blipFill>
              <p:spPr>
                <a:xfrm>
                  <a:off x="9327892" y="3601462"/>
                  <a:ext cx="1353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34" name="Ink 133">
                  <a:extLst>
                    <a:ext uri="{FF2B5EF4-FFF2-40B4-BE49-F238E27FC236}">
                      <a16:creationId xmlns:a16="http://schemas.microsoft.com/office/drawing/2014/main" id="{FF4CEFA3-54AA-F670-8570-DC32D45C7E97}"/>
                    </a:ext>
                  </a:extLst>
                </p14:cNvPr>
                <p14:cNvContentPartPr/>
                <p14:nvPr/>
              </p14:nvContentPartPr>
              <p14:xfrm>
                <a:off x="9589252" y="3610462"/>
                <a:ext cx="15840" cy="14760"/>
              </p14:xfrm>
            </p:contentPart>
          </mc:Choice>
          <mc:Fallback>
            <p:pic>
              <p:nvPicPr>
                <p:cNvPr id="134" name="Ink 133">
                  <a:extLst>
                    <a:ext uri="{FF2B5EF4-FFF2-40B4-BE49-F238E27FC236}">
                      <a16:creationId xmlns:a16="http://schemas.microsoft.com/office/drawing/2014/main" id="{FF4CEFA3-54AA-F670-8570-DC32D45C7E97}"/>
                    </a:ext>
                  </a:extLst>
                </p:cNvPr>
                <p:cNvPicPr/>
                <p:nvPr/>
              </p:nvPicPr>
              <p:blipFill>
                <a:blip r:embed="rId153"/>
                <a:stretch>
                  <a:fillRect/>
                </a:stretch>
              </p:blipFill>
              <p:spPr>
                <a:xfrm>
                  <a:off x="9571252" y="3592822"/>
                  <a:ext cx="514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35" name="Ink 134">
                  <a:extLst>
                    <a:ext uri="{FF2B5EF4-FFF2-40B4-BE49-F238E27FC236}">
                      <a16:creationId xmlns:a16="http://schemas.microsoft.com/office/drawing/2014/main" id="{E59012F8-E033-6950-AC10-A9DF270277C4}"/>
                    </a:ext>
                  </a:extLst>
                </p14:cNvPr>
                <p14:cNvContentPartPr/>
                <p14:nvPr/>
              </p14:nvContentPartPr>
              <p14:xfrm>
                <a:off x="9604012" y="3607222"/>
                <a:ext cx="6480" cy="2520"/>
              </p14:xfrm>
            </p:contentPart>
          </mc:Choice>
          <mc:Fallback>
            <p:pic>
              <p:nvPicPr>
                <p:cNvPr id="135" name="Ink 134">
                  <a:extLst>
                    <a:ext uri="{FF2B5EF4-FFF2-40B4-BE49-F238E27FC236}">
                      <a16:creationId xmlns:a16="http://schemas.microsoft.com/office/drawing/2014/main" id="{E59012F8-E033-6950-AC10-A9DF270277C4}"/>
                    </a:ext>
                  </a:extLst>
                </p:cNvPr>
                <p:cNvPicPr/>
                <p:nvPr/>
              </p:nvPicPr>
              <p:blipFill>
                <a:blip r:embed="rId155"/>
                <a:stretch>
                  <a:fillRect/>
                </a:stretch>
              </p:blipFill>
              <p:spPr>
                <a:xfrm>
                  <a:off x="9586012" y="3589222"/>
                  <a:ext cx="421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6" name="Ink 135">
                  <a:extLst>
                    <a:ext uri="{FF2B5EF4-FFF2-40B4-BE49-F238E27FC236}">
                      <a16:creationId xmlns:a16="http://schemas.microsoft.com/office/drawing/2014/main" id="{3B1D412C-DB97-7811-0754-5BCC3946E852}"/>
                    </a:ext>
                  </a:extLst>
                </p14:cNvPr>
                <p14:cNvContentPartPr/>
                <p14:nvPr/>
              </p14:nvContentPartPr>
              <p14:xfrm>
                <a:off x="8273452" y="3855622"/>
                <a:ext cx="1707480" cy="46440"/>
              </p14:xfrm>
            </p:contentPart>
          </mc:Choice>
          <mc:Fallback>
            <p:pic>
              <p:nvPicPr>
                <p:cNvPr id="136" name="Ink 135">
                  <a:extLst>
                    <a:ext uri="{FF2B5EF4-FFF2-40B4-BE49-F238E27FC236}">
                      <a16:creationId xmlns:a16="http://schemas.microsoft.com/office/drawing/2014/main" id="{3B1D412C-DB97-7811-0754-5BCC3946E852}"/>
                    </a:ext>
                  </a:extLst>
                </p:cNvPr>
                <p:cNvPicPr/>
                <p:nvPr/>
              </p:nvPicPr>
              <p:blipFill>
                <a:blip r:embed="rId157"/>
                <a:stretch>
                  <a:fillRect/>
                </a:stretch>
              </p:blipFill>
              <p:spPr>
                <a:xfrm>
                  <a:off x="8255812" y="3837622"/>
                  <a:ext cx="17431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7" name="Ink 136">
                  <a:extLst>
                    <a:ext uri="{FF2B5EF4-FFF2-40B4-BE49-F238E27FC236}">
                      <a16:creationId xmlns:a16="http://schemas.microsoft.com/office/drawing/2014/main" id="{C7E5200F-CBE7-B6C5-F491-2339C1D4A611}"/>
                    </a:ext>
                  </a:extLst>
                </p14:cNvPr>
                <p14:cNvContentPartPr/>
                <p14:nvPr/>
              </p14:nvContentPartPr>
              <p14:xfrm>
                <a:off x="9992812" y="3528022"/>
                <a:ext cx="237600" cy="162000"/>
              </p14:xfrm>
            </p:contentPart>
          </mc:Choice>
          <mc:Fallback>
            <p:pic>
              <p:nvPicPr>
                <p:cNvPr id="137" name="Ink 136">
                  <a:extLst>
                    <a:ext uri="{FF2B5EF4-FFF2-40B4-BE49-F238E27FC236}">
                      <a16:creationId xmlns:a16="http://schemas.microsoft.com/office/drawing/2014/main" id="{C7E5200F-CBE7-B6C5-F491-2339C1D4A611}"/>
                    </a:ext>
                  </a:extLst>
                </p:cNvPr>
                <p:cNvPicPr/>
                <p:nvPr/>
              </p:nvPicPr>
              <p:blipFill>
                <a:blip r:embed="rId159"/>
                <a:stretch>
                  <a:fillRect/>
                </a:stretch>
              </p:blipFill>
              <p:spPr>
                <a:xfrm>
                  <a:off x="9974812" y="3510022"/>
                  <a:ext cx="2732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8" name="Ink 137">
                  <a:extLst>
                    <a:ext uri="{FF2B5EF4-FFF2-40B4-BE49-F238E27FC236}">
                      <a16:creationId xmlns:a16="http://schemas.microsoft.com/office/drawing/2014/main" id="{D6C6834A-94A1-9ED1-66FD-ED4DEB21BFB1}"/>
                    </a:ext>
                  </a:extLst>
                </p14:cNvPr>
                <p14:cNvContentPartPr/>
                <p14:nvPr/>
              </p14:nvContentPartPr>
              <p14:xfrm>
                <a:off x="10918372" y="3573022"/>
                <a:ext cx="89280" cy="119880"/>
              </p14:xfrm>
            </p:contentPart>
          </mc:Choice>
          <mc:Fallback>
            <p:pic>
              <p:nvPicPr>
                <p:cNvPr id="138" name="Ink 137">
                  <a:extLst>
                    <a:ext uri="{FF2B5EF4-FFF2-40B4-BE49-F238E27FC236}">
                      <a16:creationId xmlns:a16="http://schemas.microsoft.com/office/drawing/2014/main" id="{D6C6834A-94A1-9ED1-66FD-ED4DEB21BFB1}"/>
                    </a:ext>
                  </a:extLst>
                </p:cNvPr>
                <p:cNvPicPr/>
                <p:nvPr/>
              </p:nvPicPr>
              <p:blipFill>
                <a:blip r:embed="rId161"/>
                <a:stretch>
                  <a:fillRect/>
                </a:stretch>
              </p:blipFill>
              <p:spPr>
                <a:xfrm>
                  <a:off x="10900372" y="3555022"/>
                  <a:ext cx="1249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39" name="Ink 138">
                  <a:extLst>
                    <a:ext uri="{FF2B5EF4-FFF2-40B4-BE49-F238E27FC236}">
                      <a16:creationId xmlns:a16="http://schemas.microsoft.com/office/drawing/2014/main" id="{84D11E57-9B46-DF27-BD7A-28EAD4C2D4DD}"/>
                    </a:ext>
                  </a:extLst>
                </p14:cNvPr>
                <p14:cNvContentPartPr/>
                <p14:nvPr/>
              </p14:nvContentPartPr>
              <p14:xfrm>
                <a:off x="10873372" y="3571582"/>
                <a:ext cx="172080" cy="128880"/>
              </p14:xfrm>
            </p:contentPart>
          </mc:Choice>
          <mc:Fallback>
            <p:pic>
              <p:nvPicPr>
                <p:cNvPr id="139" name="Ink 138">
                  <a:extLst>
                    <a:ext uri="{FF2B5EF4-FFF2-40B4-BE49-F238E27FC236}">
                      <a16:creationId xmlns:a16="http://schemas.microsoft.com/office/drawing/2014/main" id="{84D11E57-9B46-DF27-BD7A-28EAD4C2D4DD}"/>
                    </a:ext>
                  </a:extLst>
                </p:cNvPr>
                <p:cNvPicPr/>
                <p:nvPr/>
              </p:nvPicPr>
              <p:blipFill>
                <a:blip r:embed="rId163"/>
                <a:stretch>
                  <a:fillRect/>
                </a:stretch>
              </p:blipFill>
              <p:spPr>
                <a:xfrm>
                  <a:off x="10855372" y="3553582"/>
                  <a:ext cx="2077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42" name="Ink 141">
                  <a:extLst>
                    <a:ext uri="{FF2B5EF4-FFF2-40B4-BE49-F238E27FC236}">
                      <a16:creationId xmlns:a16="http://schemas.microsoft.com/office/drawing/2014/main" id="{2F05E4A6-6E8A-06D1-C26E-4561F9B07721}"/>
                    </a:ext>
                  </a:extLst>
                </p14:cNvPr>
                <p14:cNvContentPartPr/>
                <p14:nvPr/>
              </p14:nvContentPartPr>
              <p14:xfrm>
                <a:off x="8451292" y="3470422"/>
                <a:ext cx="26640" cy="17280"/>
              </p14:xfrm>
            </p:contentPart>
          </mc:Choice>
          <mc:Fallback>
            <p:pic>
              <p:nvPicPr>
                <p:cNvPr id="142" name="Ink 141">
                  <a:extLst>
                    <a:ext uri="{FF2B5EF4-FFF2-40B4-BE49-F238E27FC236}">
                      <a16:creationId xmlns:a16="http://schemas.microsoft.com/office/drawing/2014/main" id="{2F05E4A6-6E8A-06D1-C26E-4561F9B07721}"/>
                    </a:ext>
                  </a:extLst>
                </p:cNvPr>
                <p:cNvPicPr/>
                <p:nvPr/>
              </p:nvPicPr>
              <p:blipFill>
                <a:blip r:embed="rId165"/>
                <a:stretch>
                  <a:fillRect/>
                </a:stretch>
              </p:blipFill>
              <p:spPr>
                <a:xfrm>
                  <a:off x="8433292" y="3452782"/>
                  <a:ext cx="622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43" name="Ink 142">
                  <a:extLst>
                    <a:ext uri="{FF2B5EF4-FFF2-40B4-BE49-F238E27FC236}">
                      <a16:creationId xmlns:a16="http://schemas.microsoft.com/office/drawing/2014/main" id="{F77794E2-F4D9-3063-4ABB-CDAA55AC55C5}"/>
                    </a:ext>
                  </a:extLst>
                </p14:cNvPr>
                <p14:cNvContentPartPr/>
                <p14:nvPr/>
              </p14:nvContentPartPr>
              <p14:xfrm>
                <a:off x="10181452" y="1239142"/>
                <a:ext cx="106920" cy="49680"/>
              </p14:xfrm>
            </p:contentPart>
          </mc:Choice>
          <mc:Fallback>
            <p:pic>
              <p:nvPicPr>
                <p:cNvPr id="143" name="Ink 142">
                  <a:extLst>
                    <a:ext uri="{FF2B5EF4-FFF2-40B4-BE49-F238E27FC236}">
                      <a16:creationId xmlns:a16="http://schemas.microsoft.com/office/drawing/2014/main" id="{F77794E2-F4D9-3063-4ABB-CDAA55AC55C5}"/>
                    </a:ext>
                  </a:extLst>
                </p:cNvPr>
                <p:cNvPicPr/>
                <p:nvPr/>
              </p:nvPicPr>
              <p:blipFill>
                <a:blip r:embed="rId167"/>
                <a:stretch>
                  <a:fillRect/>
                </a:stretch>
              </p:blipFill>
              <p:spPr>
                <a:xfrm>
                  <a:off x="10163452" y="1221142"/>
                  <a:ext cx="1425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44" name="Ink 143">
                  <a:extLst>
                    <a:ext uri="{FF2B5EF4-FFF2-40B4-BE49-F238E27FC236}">
                      <a16:creationId xmlns:a16="http://schemas.microsoft.com/office/drawing/2014/main" id="{142F4C9A-07E0-E151-0D7E-C2BF227A501B}"/>
                    </a:ext>
                  </a:extLst>
                </p14:cNvPr>
                <p14:cNvContentPartPr/>
                <p14:nvPr/>
              </p14:nvContentPartPr>
              <p14:xfrm>
                <a:off x="10339852" y="1777342"/>
                <a:ext cx="120240" cy="56880"/>
              </p14:xfrm>
            </p:contentPart>
          </mc:Choice>
          <mc:Fallback>
            <p:pic>
              <p:nvPicPr>
                <p:cNvPr id="144" name="Ink 143">
                  <a:extLst>
                    <a:ext uri="{FF2B5EF4-FFF2-40B4-BE49-F238E27FC236}">
                      <a16:creationId xmlns:a16="http://schemas.microsoft.com/office/drawing/2014/main" id="{142F4C9A-07E0-E151-0D7E-C2BF227A501B}"/>
                    </a:ext>
                  </a:extLst>
                </p:cNvPr>
                <p:cNvPicPr/>
                <p:nvPr/>
              </p:nvPicPr>
              <p:blipFill>
                <a:blip r:embed="rId169"/>
                <a:stretch>
                  <a:fillRect/>
                </a:stretch>
              </p:blipFill>
              <p:spPr>
                <a:xfrm>
                  <a:off x="10322212" y="1759702"/>
                  <a:ext cx="1558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45" name="Ink 144">
                  <a:extLst>
                    <a:ext uri="{FF2B5EF4-FFF2-40B4-BE49-F238E27FC236}">
                      <a16:creationId xmlns:a16="http://schemas.microsoft.com/office/drawing/2014/main" id="{A9DB29AF-93F9-B326-9FCC-5A04DEB307AD}"/>
                    </a:ext>
                  </a:extLst>
                </p14:cNvPr>
                <p14:cNvContentPartPr/>
                <p14:nvPr/>
              </p14:nvContentPartPr>
              <p14:xfrm>
                <a:off x="10543972" y="2209702"/>
                <a:ext cx="168120" cy="115200"/>
              </p14:xfrm>
            </p:contentPart>
          </mc:Choice>
          <mc:Fallback>
            <p:pic>
              <p:nvPicPr>
                <p:cNvPr id="145" name="Ink 144">
                  <a:extLst>
                    <a:ext uri="{FF2B5EF4-FFF2-40B4-BE49-F238E27FC236}">
                      <a16:creationId xmlns:a16="http://schemas.microsoft.com/office/drawing/2014/main" id="{A9DB29AF-93F9-B326-9FCC-5A04DEB307AD}"/>
                    </a:ext>
                  </a:extLst>
                </p:cNvPr>
                <p:cNvPicPr/>
                <p:nvPr/>
              </p:nvPicPr>
              <p:blipFill>
                <a:blip r:embed="rId171"/>
                <a:stretch>
                  <a:fillRect/>
                </a:stretch>
              </p:blipFill>
              <p:spPr>
                <a:xfrm>
                  <a:off x="10526332" y="2192062"/>
                  <a:ext cx="2037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47" name="Ink 146">
                  <a:extLst>
                    <a:ext uri="{FF2B5EF4-FFF2-40B4-BE49-F238E27FC236}">
                      <a16:creationId xmlns:a16="http://schemas.microsoft.com/office/drawing/2014/main" id="{690E2E5E-4962-4B01-525C-1815C6B82733}"/>
                    </a:ext>
                  </a:extLst>
                </p14:cNvPr>
                <p14:cNvContentPartPr/>
                <p14:nvPr/>
              </p14:nvContentPartPr>
              <p14:xfrm>
                <a:off x="10675372" y="1191262"/>
                <a:ext cx="167760" cy="241560"/>
              </p14:xfrm>
            </p:contentPart>
          </mc:Choice>
          <mc:Fallback>
            <p:pic>
              <p:nvPicPr>
                <p:cNvPr id="147" name="Ink 146">
                  <a:extLst>
                    <a:ext uri="{FF2B5EF4-FFF2-40B4-BE49-F238E27FC236}">
                      <a16:creationId xmlns:a16="http://schemas.microsoft.com/office/drawing/2014/main" id="{690E2E5E-4962-4B01-525C-1815C6B82733}"/>
                    </a:ext>
                  </a:extLst>
                </p:cNvPr>
                <p:cNvPicPr/>
                <p:nvPr/>
              </p:nvPicPr>
              <p:blipFill>
                <a:blip r:embed="rId173"/>
                <a:stretch>
                  <a:fillRect/>
                </a:stretch>
              </p:blipFill>
              <p:spPr>
                <a:xfrm>
                  <a:off x="10657372" y="1173622"/>
                  <a:ext cx="20340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8" name="Ink 147">
                  <a:extLst>
                    <a:ext uri="{FF2B5EF4-FFF2-40B4-BE49-F238E27FC236}">
                      <a16:creationId xmlns:a16="http://schemas.microsoft.com/office/drawing/2014/main" id="{5D9D8009-5988-4FA8-32B2-BA9AFCB371CA}"/>
                    </a:ext>
                  </a:extLst>
                </p14:cNvPr>
                <p14:cNvContentPartPr/>
                <p14:nvPr/>
              </p14:nvContentPartPr>
              <p14:xfrm>
                <a:off x="10862932" y="1252462"/>
                <a:ext cx="125640" cy="184680"/>
              </p14:xfrm>
            </p:contentPart>
          </mc:Choice>
          <mc:Fallback>
            <p:pic>
              <p:nvPicPr>
                <p:cNvPr id="148" name="Ink 147">
                  <a:extLst>
                    <a:ext uri="{FF2B5EF4-FFF2-40B4-BE49-F238E27FC236}">
                      <a16:creationId xmlns:a16="http://schemas.microsoft.com/office/drawing/2014/main" id="{5D9D8009-5988-4FA8-32B2-BA9AFCB371CA}"/>
                    </a:ext>
                  </a:extLst>
                </p:cNvPr>
                <p:cNvPicPr/>
                <p:nvPr/>
              </p:nvPicPr>
              <p:blipFill>
                <a:blip r:embed="rId175"/>
                <a:stretch>
                  <a:fillRect/>
                </a:stretch>
              </p:blipFill>
              <p:spPr>
                <a:xfrm>
                  <a:off x="10844932" y="1234822"/>
                  <a:ext cx="1612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9" name="Ink 148">
                  <a:extLst>
                    <a:ext uri="{FF2B5EF4-FFF2-40B4-BE49-F238E27FC236}">
                      <a16:creationId xmlns:a16="http://schemas.microsoft.com/office/drawing/2014/main" id="{E06444F1-4E7D-4878-FD23-4BE3FE07181D}"/>
                    </a:ext>
                  </a:extLst>
                </p14:cNvPr>
                <p14:cNvContentPartPr/>
                <p14:nvPr/>
              </p14:nvContentPartPr>
              <p14:xfrm>
                <a:off x="11061292" y="1251742"/>
                <a:ext cx="126000" cy="192600"/>
              </p14:xfrm>
            </p:contentPart>
          </mc:Choice>
          <mc:Fallback>
            <p:pic>
              <p:nvPicPr>
                <p:cNvPr id="149" name="Ink 148">
                  <a:extLst>
                    <a:ext uri="{FF2B5EF4-FFF2-40B4-BE49-F238E27FC236}">
                      <a16:creationId xmlns:a16="http://schemas.microsoft.com/office/drawing/2014/main" id="{E06444F1-4E7D-4878-FD23-4BE3FE07181D}"/>
                    </a:ext>
                  </a:extLst>
                </p:cNvPr>
                <p:cNvPicPr/>
                <p:nvPr/>
              </p:nvPicPr>
              <p:blipFill>
                <a:blip r:embed="rId177"/>
                <a:stretch>
                  <a:fillRect/>
                </a:stretch>
              </p:blipFill>
              <p:spPr>
                <a:xfrm>
                  <a:off x="11043292" y="1234102"/>
                  <a:ext cx="1616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50" name="Ink 149">
                  <a:extLst>
                    <a:ext uri="{FF2B5EF4-FFF2-40B4-BE49-F238E27FC236}">
                      <a16:creationId xmlns:a16="http://schemas.microsoft.com/office/drawing/2014/main" id="{044A0899-50B5-BF2F-F706-034C4F2D3469}"/>
                    </a:ext>
                  </a:extLst>
                </p14:cNvPr>
                <p14:cNvContentPartPr/>
                <p14:nvPr/>
              </p14:nvContentPartPr>
              <p14:xfrm>
                <a:off x="11081812" y="1313662"/>
                <a:ext cx="146520" cy="49320"/>
              </p14:xfrm>
            </p:contentPart>
          </mc:Choice>
          <mc:Fallback>
            <p:pic>
              <p:nvPicPr>
                <p:cNvPr id="150" name="Ink 149">
                  <a:extLst>
                    <a:ext uri="{FF2B5EF4-FFF2-40B4-BE49-F238E27FC236}">
                      <a16:creationId xmlns:a16="http://schemas.microsoft.com/office/drawing/2014/main" id="{044A0899-50B5-BF2F-F706-034C4F2D3469}"/>
                    </a:ext>
                  </a:extLst>
                </p:cNvPr>
                <p:cNvPicPr/>
                <p:nvPr/>
              </p:nvPicPr>
              <p:blipFill>
                <a:blip r:embed="rId179"/>
                <a:stretch>
                  <a:fillRect/>
                </a:stretch>
              </p:blipFill>
              <p:spPr>
                <a:xfrm>
                  <a:off x="11064172" y="1295662"/>
                  <a:ext cx="18216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51" name="Ink 150">
                  <a:extLst>
                    <a:ext uri="{FF2B5EF4-FFF2-40B4-BE49-F238E27FC236}">
                      <a16:creationId xmlns:a16="http://schemas.microsoft.com/office/drawing/2014/main" id="{6FA99B5C-02DC-9A78-E9A8-D35F11F31065}"/>
                    </a:ext>
                  </a:extLst>
                </p14:cNvPr>
                <p14:cNvContentPartPr/>
                <p14:nvPr/>
              </p14:nvContentPartPr>
              <p14:xfrm>
                <a:off x="11264692" y="1281982"/>
                <a:ext cx="93600" cy="200880"/>
              </p14:xfrm>
            </p:contentPart>
          </mc:Choice>
          <mc:Fallback>
            <p:pic>
              <p:nvPicPr>
                <p:cNvPr id="151" name="Ink 150">
                  <a:extLst>
                    <a:ext uri="{FF2B5EF4-FFF2-40B4-BE49-F238E27FC236}">
                      <a16:creationId xmlns:a16="http://schemas.microsoft.com/office/drawing/2014/main" id="{6FA99B5C-02DC-9A78-E9A8-D35F11F31065}"/>
                    </a:ext>
                  </a:extLst>
                </p:cNvPr>
                <p:cNvPicPr/>
                <p:nvPr/>
              </p:nvPicPr>
              <p:blipFill>
                <a:blip r:embed="rId181"/>
                <a:stretch>
                  <a:fillRect/>
                </a:stretch>
              </p:blipFill>
              <p:spPr>
                <a:xfrm>
                  <a:off x="11247052" y="1264342"/>
                  <a:ext cx="1292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52" name="Ink 151">
                  <a:extLst>
                    <a:ext uri="{FF2B5EF4-FFF2-40B4-BE49-F238E27FC236}">
                      <a16:creationId xmlns:a16="http://schemas.microsoft.com/office/drawing/2014/main" id="{30A19C52-A53F-1305-B4D2-A50ACC9CB3AD}"/>
                    </a:ext>
                  </a:extLst>
                </p14:cNvPr>
                <p14:cNvContentPartPr/>
                <p14:nvPr/>
              </p14:nvContentPartPr>
              <p14:xfrm>
                <a:off x="11497972" y="1281622"/>
                <a:ext cx="20880" cy="189720"/>
              </p14:xfrm>
            </p:contentPart>
          </mc:Choice>
          <mc:Fallback>
            <p:pic>
              <p:nvPicPr>
                <p:cNvPr id="152" name="Ink 151">
                  <a:extLst>
                    <a:ext uri="{FF2B5EF4-FFF2-40B4-BE49-F238E27FC236}">
                      <a16:creationId xmlns:a16="http://schemas.microsoft.com/office/drawing/2014/main" id="{30A19C52-A53F-1305-B4D2-A50ACC9CB3AD}"/>
                    </a:ext>
                  </a:extLst>
                </p:cNvPr>
                <p:cNvPicPr/>
                <p:nvPr/>
              </p:nvPicPr>
              <p:blipFill>
                <a:blip r:embed="rId183"/>
                <a:stretch>
                  <a:fillRect/>
                </a:stretch>
              </p:blipFill>
              <p:spPr>
                <a:xfrm>
                  <a:off x="11480332" y="1263622"/>
                  <a:ext cx="565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53" name="Ink 152">
                  <a:extLst>
                    <a:ext uri="{FF2B5EF4-FFF2-40B4-BE49-F238E27FC236}">
                      <a16:creationId xmlns:a16="http://schemas.microsoft.com/office/drawing/2014/main" id="{7412E854-69EF-0E49-3456-78E6051EA6AA}"/>
                    </a:ext>
                  </a:extLst>
                </p14:cNvPr>
                <p14:cNvContentPartPr/>
                <p14:nvPr/>
              </p14:nvContentPartPr>
              <p14:xfrm>
                <a:off x="11537572" y="1279102"/>
                <a:ext cx="185400" cy="153000"/>
              </p14:xfrm>
            </p:contentPart>
          </mc:Choice>
          <mc:Fallback>
            <p:pic>
              <p:nvPicPr>
                <p:cNvPr id="153" name="Ink 152">
                  <a:extLst>
                    <a:ext uri="{FF2B5EF4-FFF2-40B4-BE49-F238E27FC236}">
                      <a16:creationId xmlns:a16="http://schemas.microsoft.com/office/drawing/2014/main" id="{7412E854-69EF-0E49-3456-78E6051EA6AA}"/>
                    </a:ext>
                  </a:extLst>
                </p:cNvPr>
                <p:cNvPicPr/>
                <p:nvPr/>
              </p:nvPicPr>
              <p:blipFill>
                <a:blip r:embed="rId185"/>
                <a:stretch>
                  <a:fillRect/>
                </a:stretch>
              </p:blipFill>
              <p:spPr>
                <a:xfrm>
                  <a:off x="11519572" y="1261462"/>
                  <a:ext cx="2210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54" name="Ink 153">
                  <a:extLst>
                    <a:ext uri="{FF2B5EF4-FFF2-40B4-BE49-F238E27FC236}">
                      <a16:creationId xmlns:a16="http://schemas.microsoft.com/office/drawing/2014/main" id="{F7E39F03-F540-1BC6-B055-4A46ABEEB326}"/>
                    </a:ext>
                  </a:extLst>
                </p14:cNvPr>
                <p14:cNvContentPartPr/>
                <p14:nvPr/>
              </p14:nvContentPartPr>
              <p14:xfrm>
                <a:off x="11749972" y="1219342"/>
                <a:ext cx="116640" cy="279360"/>
              </p14:xfrm>
            </p:contentPart>
          </mc:Choice>
          <mc:Fallback>
            <p:pic>
              <p:nvPicPr>
                <p:cNvPr id="154" name="Ink 153">
                  <a:extLst>
                    <a:ext uri="{FF2B5EF4-FFF2-40B4-BE49-F238E27FC236}">
                      <a16:creationId xmlns:a16="http://schemas.microsoft.com/office/drawing/2014/main" id="{F7E39F03-F540-1BC6-B055-4A46ABEEB326}"/>
                    </a:ext>
                  </a:extLst>
                </p:cNvPr>
                <p:cNvPicPr/>
                <p:nvPr/>
              </p:nvPicPr>
              <p:blipFill>
                <a:blip r:embed="rId187"/>
                <a:stretch>
                  <a:fillRect/>
                </a:stretch>
              </p:blipFill>
              <p:spPr>
                <a:xfrm>
                  <a:off x="11731972" y="1201702"/>
                  <a:ext cx="15228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66" name="Ink 165">
                  <a:extLst>
                    <a:ext uri="{FF2B5EF4-FFF2-40B4-BE49-F238E27FC236}">
                      <a16:creationId xmlns:a16="http://schemas.microsoft.com/office/drawing/2014/main" id="{CCC53672-068F-86B1-A1E2-D5854D51CE14}"/>
                    </a:ext>
                  </a:extLst>
                </p14:cNvPr>
                <p14:cNvContentPartPr/>
                <p14:nvPr/>
              </p14:nvContentPartPr>
              <p14:xfrm>
                <a:off x="10461172" y="1140502"/>
                <a:ext cx="151200" cy="110520"/>
              </p14:xfrm>
            </p:contentPart>
          </mc:Choice>
          <mc:Fallback>
            <p:pic>
              <p:nvPicPr>
                <p:cNvPr id="166" name="Ink 165">
                  <a:extLst>
                    <a:ext uri="{FF2B5EF4-FFF2-40B4-BE49-F238E27FC236}">
                      <a16:creationId xmlns:a16="http://schemas.microsoft.com/office/drawing/2014/main" id="{CCC53672-068F-86B1-A1E2-D5854D51CE14}"/>
                    </a:ext>
                  </a:extLst>
                </p:cNvPr>
                <p:cNvPicPr/>
                <p:nvPr/>
              </p:nvPicPr>
              <p:blipFill>
                <a:blip r:embed="rId189"/>
                <a:stretch>
                  <a:fillRect/>
                </a:stretch>
              </p:blipFill>
              <p:spPr>
                <a:xfrm>
                  <a:off x="10443532" y="1122502"/>
                  <a:ext cx="1868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6" name="Ink 155">
                  <a:extLst>
                    <a:ext uri="{FF2B5EF4-FFF2-40B4-BE49-F238E27FC236}">
                      <a16:creationId xmlns:a16="http://schemas.microsoft.com/office/drawing/2014/main" id="{290CAD3E-1360-BF73-9641-6EC74BB7D115}"/>
                    </a:ext>
                  </a:extLst>
                </p14:cNvPr>
                <p14:cNvContentPartPr/>
                <p14:nvPr/>
              </p14:nvContentPartPr>
              <p14:xfrm>
                <a:off x="10733692" y="1671142"/>
                <a:ext cx="27000" cy="181800"/>
              </p14:xfrm>
            </p:contentPart>
          </mc:Choice>
          <mc:Fallback>
            <p:pic>
              <p:nvPicPr>
                <p:cNvPr id="156" name="Ink 155">
                  <a:extLst>
                    <a:ext uri="{FF2B5EF4-FFF2-40B4-BE49-F238E27FC236}">
                      <a16:creationId xmlns:a16="http://schemas.microsoft.com/office/drawing/2014/main" id="{290CAD3E-1360-BF73-9641-6EC74BB7D115}"/>
                    </a:ext>
                  </a:extLst>
                </p:cNvPr>
                <p:cNvPicPr/>
                <p:nvPr/>
              </p:nvPicPr>
              <p:blipFill>
                <a:blip r:embed="rId191"/>
                <a:stretch>
                  <a:fillRect/>
                </a:stretch>
              </p:blipFill>
              <p:spPr>
                <a:xfrm>
                  <a:off x="10716052" y="1653502"/>
                  <a:ext cx="626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57" name="Ink 156">
                  <a:extLst>
                    <a:ext uri="{FF2B5EF4-FFF2-40B4-BE49-F238E27FC236}">
                      <a16:creationId xmlns:a16="http://schemas.microsoft.com/office/drawing/2014/main" id="{BAA2B851-CBAA-1F92-EDDF-B77F23D130BD}"/>
                    </a:ext>
                  </a:extLst>
                </p14:cNvPr>
                <p14:cNvContentPartPr/>
                <p14:nvPr/>
              </p14:nvContentPartPr>
              <p14:xfrm>
                <a:off x="10786612" y="1658902"/>
                <a:ext cx="77040" cy="195120"/>
              </p14:xfrm>
            </p:contentPart>
          </mc:Choice>
          <mc:Fallback>
            <p:pic>
              <p:nvPicPr>
                <p:cNvPr id="157" name="Ink 156">
                  <a:extLst>
                    <a:ext uri="{FF2B5EF4-FFF2-40B4-BE49-F238E27FC236}">
                      <a16:creationId xmlns:a16="http://schemas.microsoft.com/office/drawing/2014/main" id="{BAA2B851-CBAA-1F92-EDDF-B77F23D130BD}"/>
                    </a:ext>
                  </a:extLst>
                </p:cNvPr>
                <p:cNvPicPr/>
                <p:nvPr/>
              </p:nvPicPr>
              <p:blipFill>
                <a:blip r:embed="rId193"/>
                <a:stretch>
                  <a:fillRect/>
                </a:stretch>
              </p:blipFill>
              <p:spPr>
                <a:xfrm>
                  <a:off x="10768612" y="1640902"/>
                  <a:ext cx="112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58" name="Ink 157">
                  <a:extLst>
                    <a:ext uri="{FF2B5EF4-FFF2-40B4-BE49-F238E27FC236}">
                      <a16:creationId xmlns:a16="http://schemas.microsoft.com/office/drawing/2014/main" id="{B631DF37-CB0E-1ED5-D3DB-A12BC42407BC}"/>
                    </a:ext>
                  </a:extLst>
                </p14:cNvPr>
                <p14:cNvContentPartPr/>
                <p14:nvPr/>
              </p14:nvContentPartPr>
              <p14:xfrm>
                <a:off x="10930972" y="1689862"/>
                <a:ext cx="91440" cy="171000"/>
              </p14:xfrm>
            </p:contentPart>
          </mc:Choice>
          <mc:Fallback>
            <p:pic>
              <p:nvPicPr>
                <p:cNvPr id="158" name="Ink 157">
                  <a:extLst>
                    <a:ext uri="{FF2B5EF4-FFF2-40B4-BE49-F238E27FC236}">
                      <a16:creationId xmlns:a16="http://schemas.microsoft.com/office/drawing/2014/main" id="{B631DF37-CB0E-1ED5-D3DB-A12BC42407BC}"/>
                    </a:ext>
                  </a:extLst>
                </p:cNvPr>
                <p:cNvPicPr/>
                <p:nvPr/>
              </p:nvPicPr>
              <p:blipFill>
                <a:blip r:embed="rId195"/>
                <a:stretch>
                  <a:fillRect/>
                </a:stretch>
              </p:blipFill>
              <p:spPr>
                <a:xfrm>
                  <a:off x="10913332" y="1672222"/>
                  <a:ext cx="1270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59" name="Ink 158">
                  <a:extLst>
                    <a:ext uri="{FF2B5EF4-FFF2-40B4-BE49-F238E27FC236}">
                      <a16:creationId xmlns:a16="http://schemas.microsoft.com/office/drawing/2014/main" id="{32DF2443-A9D7-BD6C-4DB8-5E3B3AC07CCB}"/>
                    </a:ext>
                  </a:extLst>
                </p14:cNvPr>
                <p14:cNvContentPartPr/>
                <p14:nvPr/>
              </p14:nvContentPartPr>
              <p14:xfrm>
                <a:off x="11077132" y="1666462"/>
                <a:ext cx="163080" cy="177480"/>
              </p14:xfrm>
            </p:contentPart>
          </mc:Choice>
          <mc:Fallback>
            <p:pic>
              <p:nvPicPr>
                <p:cNvPr id="159" name="Ink 158">
                  <a:extLst>
                    <a:ext uri="{FF2B5EF4-FFF2-40B4-BE49-F238E27FC236}">
                      <a16:creationId xmlns:a16="http://schemas.microsoft.com/office/drawing/2014/main" id="{32DF2443-A9D7-BD6C-4DB8-5E3B3AC07CCB}"/>
                    </a:ext>
                  </a:extLst>
                </p:cNvPr>
                <p:cNvPicPr/>
                <p:nvPr/>
              </p:nvPicPr>
              <p:blipFill>
                <a:blip r:embed="rId197"/>
                <a:stretch>
                  <a:fillRect/>
                </a:stretch>
              </p:blipFill>
              <p:spPr>
                <a:xfrm>
                  <a:off x="11059492" y="1648822"/>
                  <a:ext cx="1987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60" name="Ink 159">
                  <a:extLst>
                    <a:ext uri="{FF2B5EF4-FFF2-40B4-BE49-F238E27FC236}">
                      <a16:creationId xmlns:a16="http://schemas.microsoft.com/office/drawing/2014/main" id="{4B1E66A1-277E-E9D9-FE5F-5C828E3817D3}"/>
                    </a:ext>
                  </a:extLst>
                </p14:cNvPr>
                <p14:cNvContentPartPr/>
                <p14:nvPr/>
              </p14:nvContentPartPr>
              <p14:xfrm>
                <a:off x="11272252" y="1693102"/>
                <a:ext cx="109080" cy="148680"/>
              </p14:xfrm>
            </p:contentPart>
          </mc:Choice>
          <mc:Fallback>
            <p:pic>
              <p:nvPicPr>
                <p:cNvPr id="160" name="Ink 159">
                  <a:extLst>
                    <a:ext uri="{FF2B5EF4-FFF2-40B4-BE49-F238E27FC236}">
                      <a16:creationId xmlns:a16="http://schemas.microsoft.com/office/drawing/2014/main" id="{4B1E66A1-277E-E9D9-FE5F-5C828E3817D3}"/>
                    </a:ext>
                  </a:extLst>
                </p:cNvPr>
                <p:cNvPicPr/>
                <p:nvPr/>
              </p:nvPicPr>
              <p:blipFill>
                <a:blip r:embed="rId199"/>
                <a:stretch>
                  <a:fillRect/>
                </a:stretch>
              </p:blipFill>
              <p:spPr>
                <a:xfrm>
                  <a:off x="11254612" y="1675462"/>
                  <a:ext cx="1447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61" name="Ink 160">
                  <a:extLst>
                    <a:ext uri="{FF2B5EF4-FFF2-40B4-BE49-F238E27FC236}">
                      <a16:creationId xmlns:a16="http://schemas.microsoft.com/office/drawing/2014/main" id="{E7069D16-13E4-DFD3-70AB-7E91F71CA1B6}"/>
                    </a:ext>
                  </a:extLst>
                </p14:cNvPr>
                <p14:cNvContentPartPr/>
                <p14:nvPr/>
              </p14:nvContentPartPr>
              <p14:xfrm>
                <a:off x="11314012" y="1683022"/>
                <a:ext cx="121320" cy="57960"/>
              </p14:xfrm>
            </p:contentPart>
          </mc:Choice>
          <mc:Fallback>
            <p:pic>
              <p:nvPicPr>
                <p:cNvPr id="161" name="Ink 160">
                  <a:extLst>
                    <a:ext uri="{FF2B5EF4-FFF2-40B4-BE49-F238E27FC236}">
                      <a16:creationId xmlns:a16="http://schemas.microsoft.com/office/drawing/2014/main" id="{E7069D16-13E4-DFD3-70AB-7E91F71CA1B6}"/>
                    </a:ext>
                  </a:extLst>
                </p:cNvPr>
                <p:cNvPicPr/>
                <p:nvPr/>
              </p:nvPicPr>
              <p:blipFill>
                <a:blip r:embed="rId201"/>
                <a:stretch>
                  <a:fillRect/>
                </a:stretch>
              </p:blipFill>
              <p:spPr>
                <a:xfrm>
                  <a:off x="11296372" y="1665022"/>
                  <a:ext cx="1569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62" name="Ink 161">
                  <a:extLst>
                    <a:ext uri="{FF2B5EF4-FFF2-40B4-BE49-F238E27FC236}">
                      <a16:creationId xmlns:a16="http://schemas.microsoft.com/office/drawing/2014/main" id="{E15BE0F1-D643-A91F-9AB1-5A865ACB0D07}"/>
                    </a:ext>
                  </a:extLst>
                </p14:cNvPr>
                <p14:cNvContentPartPr/>
                <p14:nvPr/>
              </p14:nvContentPartPr>
              <p14:xfrm>
                <a:off x="11517412" y="1723342"/>
                <a:ext cx="50760" cy="173880"/>
              </p14:xfrm>
            </p:contentPart>
          </mc:Choice>
          <mc:Fallback>
            <p:pic>
              <p:nvPicPr>
                <p:cNvPr id="162" name="Ink 161">
                  <a:extLst>
                    <a:ext uri="{FF2B5EF4-FFF2-40B4-BE49-F238E27FC236}">
                      <a16:creationId xmlns:a16="http://schemas.microsoft.com/office/drawing/2014/main" id="{E15BE0F1-D643-A91F-9AB1-5A865ACB0D07}"/>
                    </a:ext>
                  </a:extLst>
                </p:cNvPr>
                <p:cNvPicPr/>
                <p:nvPr/>
              </p:nvPicPr>
              <p:blipFill>
                <a:blip r:embed="rId203"/>
                <a:stretch>
                  <a:fillRect/>
                </a:stretch>
              </p:blipFill>
              <p:spPr>
                <a:xfrm>
                  <a:off x="11499412" y="1705342"/>
                  <a:ext cx="864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63" name="Ink 162">
                  <a:extLst>
                    <a:ext uri="{FF2B5EF4-FFF2-40B4-BE49-F238E27FC236}">
                      <a16:creationId xmlns:a16="http://schemas.microsoft.com/office/drawing/2014/main" id="{A49D9FF4-E791-4E11-7F23-F4E99DFFFCDE}"/>
                    </a:ext>
                  </a:extLst>
                </p14:cNvPr>
                <p14:cNvContentPartPr/>
                <p14:nvPr/>
              </p14:nvContentPartPr>
              <p14:xfrm>
                <a:off x="11584012" y="1705342"/>
                <a:ext cx="195120" cy="132120"/>
              </p14:xfrm>
            </p:contentPart>
          </mc:Choice>
          <mc:Fallback>
            <p:pic>
              <p:nvPicPr>
                <p:cNvPr id="163" name="Ink 162">
                  <a:extLst>
                    <a:ext uri="{FF2B5EF4-FFF2-40B4-BE49-F238E27FC236}">
                      <a16:creationId xmlns:a16="http://schemas.microsoft.com/office/drawing/2014/main" id="{A49D9FF4-E791-4E11-7F23-F4E99DFFFCDE}"/>
                    </a:ext>
                  </a:extLst>
                </p:cNvPr>
                <p:cNvPicPr/>
                <p:nvPr/>
              </p:nvPicPr>
              <p:blipFill>
                <a:blip r:embed="rId205"/>
                <a:stretch>
                  <a:fillRect/>
                </a:stretch>
              </p:blipFill>
              <p:spPr>
                <a:xfrm>
                  <a:off x="11566372" y="1687342"/>
                  <a:ext cx="2307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64" name="Ink 163">
                  <a:extLst>
                    <a:ext uri="{FF2B5EF4-FFF2-40B4-BE49-F238E27FC236}">
                      <a16:creationId xmlns:a16="http://schemas.microsoft.com/office/drawing/2014/main" id="{894E44DE-DB94-1FC0-65EC-B3A9E3EBD204}"/>
                    </a:ext>
                  </a:extLst>
                </p14:cNvPr>
                <p14:cNvContentPartPr/>
                <p14:nvPr/>
              </p14:nvContentPartPr>
              <p14:xfrm>
                <a:off x="11830612" y="1638382"/>
                <a:ext cx="182160" cy="263880"/>
              </p14:xfrm>
            </p:contentPart>
          </mc:Choice>
          <mc:Fallback>
            <p:pic>
              <p:nvPicPr>
                <p:cNvPr id="164" name="Ink 163">
                  <a:extLst>
                    <a:ext uri="{FF2B5EF4-FFF2-40B4-BE49-F238E27FC236}">
                      <a16:creationId xmlns:a16="http://schemas.microsoft.com/office/drawing/2014/main" id="{894E44DE-DB94-1FC0-65EC-B3A9E3EBD204}"/>
                    </a:ext>
                  </a:extLst>
                </p:cNvPr>
                <p:cNvPicPr/>
                <p:nvPr/>
              </p:nvPicPr>
              <p:blipFill>
                <a:blip r:embed="rId207"/>
                <a:stretch>
                  <a:fillRect/>
                </a:stretch>
              </p:blipFill>
              <p:spPr>
                <a:xfrm>
                  <a:off x="11812612" y="1620742"/>
                  <a:ext cx="21780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67" name="Ink 166">
                  <a:extLst>
                    <a:ext uri="{FF2B5EF4-FFF2-40B4-BE49-F238E27FC236}">
                      <a16:creationId xmlns:a16="http://schemas.microsoft.com/office/drawing/2014/main" id="{0558B133-F7FC-880B-D776-7EC9889C66EF}"/>
                    </a:ext>
                  </a:extLst>
                </p14:cNvPr>
                <p14:cNvContentPartPr/>
                <p14:nvPr/>
              </p14:nvContentPartPr>
              <p14:xfrm>
                <a:off x="10439572" y="1710382"/>
                <a:ext cx="204480" cy="79560"/>
              </p14:xfrm>
            </p:contentPart>
          </mc:Choice>
          <mc:Fallback>
            <p:pic>
              <p:nvPicPr>
                <p:cNvPr id="167" name="Ink 166">
                  <a:extLst>
                    <a:ext uri="{FF2B5EF4-FFF2-40B4-BE49-F238E27FC236}">
                      <a16:creationId xmlns:a16="http://schemas.microsoft.com/office/drawing/2014/main" id="{0558B133-F7FC-880B-D776-7EC9889C66EF}"/>
                    </a:ext>
                  </a:extLst>
                </p:cNvPr>
                <p:cNvPicPr/>
                <p:nvPr/>
              </p:nvPicPr>
              <p:blipFill>
                <a:blip r:embed="rId209"/>
                <a:stretch>
                  <a:fillRect/>
                </a:stretch>
              </p:blipFill>
              <p:spPr>
                <a:xfrm>
                  <a:off x="10421932" y="1692742"/>
                  <a:ext cx="2401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69" name="Ink 168">
                  <a:extLst>
                    <a:ext uri="{FF2B5EF4-FFF2-40B4-BE49-F238E27FC236}">
                      <a16:creationId xmlns:a16="http://schemas.microsoft.com/office/drawing/2014/main" id="{AE70FFC2-898F-2E92-8C2E-78FF53AA4463}"/>
                    </a:ext>
                  </a:extLst>
                </p14:cNvPr>
                <p14:cNvContentPartPr/>
                <p14:nvPr/>
              </p14:nvContentPartPr>
              <p14:xfrm>
                <a:off x="8193892" y="2339302"/>
                <a:ext cx="229320" cy="121680"/>
              </p14:xfrm>
            </p:contentPart>
          </mc:Choice>
          <mc:Fallback>
            <p:pic>
              <p:nvPicPr>
                <p:cNvPr id="169" name="Ink 168">
                  <a:extLst>
                    <a:ext uri="{FF2B5EF4-FFF2-40B4-BE49-F238E27FC236}">
                      <a16:creationId xmlns:a16="http://schemas.microsoft.com/office/drawing/2014/main" id="{AE70FFC2-898F-2E92-8C2E-78FF53AA4463}"/>
                    </a:ext>
                  </a:extLst>
                </p:cNvPr>
                <p:cNvPicPr/>
                <p:nvPr/>
              </p:nvPicPr>
              <p:blipFill>
                <a:blip r:embed="rId211"/>
                <a:stretch>
                  <a:fillRect/>
                </a:stretch>
              </p:blipFill>
              <p:spPr>
                <a:xfrm>
                  <a:off x="8175892" y="2321302"/>
                  <a:ext cx="2649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70" name="Ink 169">
                  <a:extLst>
                    <a:ext uri="{FF2B5EF4-FFF2-40B4-BE49-F238E27FC236}">
                      <a16:creationId xmlns:a16="http://schemas.microsoft.com/office/drawing/2014/main" id="{3C368BE2-1AFF-7E09-4BDA-19DA2D44959C}"/>
                    </a:ext>
                  </a:extLst>
                </p14:cNvPr>
                <p14:cNvContentPartPr/>
                <p14:nvPr/>
              </p14:nvContentPartPr>
              <p14:xfrm>
                <a:off x="8365252" y="2723422"/>
                <a:ext cx="1146240" cy="488880"/>
              </p14:xfrm>
            </p:contentPart>
          </mc:Choice>
          <mc:Fallback>
            <p:pic>
              <p:nvPicPr>
                <p:cNvPr id="170" name="Ink 169">
                  <a:extLst>
                    <a:ext uri="{FF2B5EF4-FFF2-40B4-BE49-F238E27FC236}">
                      <a16:creationId xmlns:a16="http://schemas.microsoft.com/office/drawing/2014/main" id="{3C368BE2-1AFF-7E09-4BDA-19DA2D44959C}"/>
                    </a:ext>
                  </a:extLst>
                </p:cNvPr>
                <p:cNvPicPr/>
                <p:nvPr/>
              </p:nvPicPr>
              <p:blipFill>
                <a:blip r:embed="rId213"/>
                <a:stretch>
                  <a:fillRect/>
                </a:stretch>
              </p:blipFill>
              <p:spPr>
                <a:xfrm>
                  <a:off x="8347612" y="2705782"/>
                  <a:ext cx="1181880" cy="5245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1" name="Ink 170">
                  <a:extLst>
                    <a:ext uri="{FF2B5EF4-FFF2-40B4-BE49-F238E27FC236}">
                      <a16:creationId xmlns:a16="http://schemas.microsoft.com/office/drawing/2014/main" id="{0C55FAE6-4028-86FA-A248-FEE3A324BE6F}"/>
                    </a:ext>
                  </a:extLst>
                </p14:cNvPr>
                <p14:cNvContentPartPr/>
                <p14:nvPr/>
              </p14:nvContentPartPr>
              <p14:xfrm>
                <a:off x="9830812" y="2839342"/>
                <a:ext cx="457560" cy="272520"/>
              </p14:xfrm>
            </p:contentPart>
          </mc:Choice>
          <mc:Fallback>
            <p:pic>
              <p:nvPicPr>
                <p:cNvPr id="171" name="Ink 170">
                  <a:extLst>
                    <a:ext uri="{FF2B5EF4-FFF2-40B4-BE49-F238E27FC236}">
                      <a16:creationId xmlns:a16="http://schemas.microsoft.com/office/drawing/2014/main" id="{0C55FAE6-4028-86FA-A248-FEE3A324BE6F}"/>
                    </a:ext>
                  </a:extLst>
                </p:cNvPr>
                <p:cNvPicPr/>
                <p:nvPr/>
              </p:nvPicPr>
              <p:blipFill>
                <a:blip r:embed="rId215"/>
                <a:stretch>
                  <a:fillRect/>
                </a:stretch>
              </p:blipFill>
              <p:spPr>
                <a:xfrm>
                  <a:off x="9812812" y="2821342"/>
                  <a:ext cx="49320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66" name="Ink 65">
                  <a:extLst>
                    <a:ext uri="{FF2B5EF4-FFF2-40B4-BE49-F238E27FC236}">
                      <a16:creationId xmlns:a16="http://schemas.microsoft.com/office/drawing/2014/main" id="{DABDC899-987D-967C-0EFF-5CCED42D57E7}"/>
                    </a:ext>
                  </a:extLst>
                </p14:cNvPr>
                <p14:cNvContentPartPr/>
                <p14:nvPr/>
              </p14:nvContentPartPr>
              <p14:xfrm>
                <a:off x="6333772" y="1305742"/>
                <a:ext cx="56880" cy="218160"/>
              </p14:xfrm>
            </p:contentPart>
          </mc:Choice>
          <mc:Fallback>
            <p:pic>
              <p:nvPicPr>
                <p:cNvPr id="66" name="Ink 65">
                  <a:extLst>
                    <a:ext uri="{FF2B5EF4-FFF2-40B4-BE49-F238E27FC236}">
                      <a16:creationId xmlns:a16="http://schemas.microsoft.com/office/drawing/2014/main" id="{DABDC899-987D-967C-0EFF-5CCED42D57E7}"/>
                    </a:ext>
                  </a:extLst>
                </p:cNvPr>
                <p:cNvPicPr/>
                <p:nvPr/>
              </p:nvPicPr>
              <p:blipFill>
                <a:blip r:embed="rId217"/>
                <a:stretch>
                  <a:fillRect/>
                </a:stretch>
              </p:blipFill>
              <p:spPr>
                <a:xfrm>
                  <a:off x="6315772" y="1287742"/>
                  <a:ext cx="9252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67" name="Ink 66">
                  <a:extLst>
                    <a:ext uri="{FF2B5EF4-FFF2-40B4-BE49-F238E27FC236}">
                      <a16:creationId xmlns:a16="http://schemas.microsoft.com/office/drawing/2014/main" id="{EF1AAC6A-DF00-EE50-6EE0-5C6B8A73E83B}"/>
                    </a:ext>
                  </a:extLst>
                </p14:cNvPr>
                <p14:cNvContentPartPr/>
                <p14:nvPr/>
              </p14:nvContentPartPr>
              <p14:xfrm>
                <a:off x="6339892" y="1278382"/>
                <a:ext cx="143280" cy="211320"/>
              </p14:xfrm>
            </p:contentPart>
          </mc:Choice>
          <mc:Fallback>
            <p:pic>
              <p:nvPicPr>
                <p:cNvPr id="67" name="Ink 66">
                  <a:extLst>
                    <a:ext uri="{FF2B5EF4-FFF2-40B4-BE49-F238E27FC236}">
                      <a16:creationId xmlns:a16="http://schemas.microsoft.com/office/drawing/2014/main" id="{EF1AAC6A-DF00-EE50-6EE0-5C6B8A73E83B}"/>
                    </a:ext>
                  </a:extLst>
                </p:cNvPr>
                <p:cNvPicPr/>
                <p:nvPr/>
              </p:nvPicPr>
              <p:blipFill>
                <a:blip r:embed="rId219"/>
                <a:stretch>
                  <a:fillRect/>
                </a:stretch>
              </p:blipFill>
              <p:spPr>
                <a:xfrm>
                  <a:off x="6321892" y="1260382"/>
                  <a:ext cx="1789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68" name="Ink 67">
                  <a:extLst>
                    <a:ext uri="{FF2B5EF4-FFF2-40B4-BE49-F238E27FC236}">
                      <a16:creationId xmlns:a16="http://schemas.microsoft.com/office/drawing/2014/main" id="{45311CD3-858D-F630-2CF7-353DFF9ACB2D}"/>
                    </a:ext>
                  </a:extLst>
                </p14:cNvPr>
                <p14:cNvContentPartPr/>
                <p14:nvPr/>
              </p14:nvContentPartPr>
              <p14:xfrm>
                <a:off x="6558052" y="1286302"/>
                <a:ext cx="106560" cy="197640"/>
              </p14:xfrm>
            </p:contentPart>
          </mc:Choice>
          <mc:Fallback>
            <p:pic>
              <p:nvPicPr>
                <p:cNvPr id="68" name="Ink 67">
                  <a:extLst>
                    <a:ext uri="{FF2B5EF4-FFF2-40B4-BE49-F238E27FC236}">
                      <a16:creationId xmlns:a16="http://schemas.microsoft.com/office/drawing/2014/main" id="{45311CD3-858D-F630-2CF7-353DFF9ACB2D}"/>
                    </a:ext>
                  </a:extLst>
                </p:cNvPr>
                <p:cNvPicPr/>
                <p:nvPr/>
              </p:nvPicPr>
              <p:blipFill>
                <a:blip r:embed="rId221"/>
                <a:stretch>
                  <a:fillRect/>
                </a:stretch>
              </p:blipFill>
              <p:spPr>
                <a:xfrm>
                  <a:off x="6540052" y="1268662"/>
                  <a:ext cx="1422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69" name="Ink 68">
                  <a:extLst>
                    <a:ext uri="{FF2B5EF4-FFF2-40B4-BE49-F238E27FC236}">
                      <a16:creationId xmlns:a16="http://schemas.microsoft.com/office/drawing/2014/main" id="{13C3D6B0-041F-2349-FD69-018A2F993B74}"/>
                    </a:ext>
                  </a:extLst>
                </p14:cNvPr>
                <p14:cNvContentPartPr/>
                <p14:nvPr/>
              </p14:nvContentPartPr>
              <p14:xfrm>
                <a:off x="6687652" y="1287022"/>
                <a:ext cx="154080" cy="200880"/>
              </p14:xfrm>
            </p:contentPart>
          </mc:Choice>
          <mc:Fallback>
            <p:pic>
              <p:nvPicPr>
                <p:cNvPr id="69" name="Ink 68">
                  <a:extLst>
                    <a:ext uri="{FF2B5EF4-FFF2-40B4-BE49-F238E27FC236}">
                      <a16:creationId xmlns:a16="http://schemas.microsoft.com/office/drawing/2014/main" id="{13C3D6B0-041F-2349-FD69-018A2F993B74}"/>
                    </a:ext>
                  </a:extLst>
                </p:cNvPr>
                <p:cNvPicPr/>
                <p:nvPr/>
              </p:nvPicPr>
              <p:blipFill>
                <a:blip r:embed="rId223"/>
                <a:stretch>
                  <a:fillRect/>
                </a:stretch>
              </p:blipFill>
              <p:spPr>
                <a:xfrm>
                  <a:off x="6670012" y="1269382"/>
                  <a:ext cx="1897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70" name="Ink 69">
                  <a:extLst>
                    <a:ext uri="{FF2B5EF4-FFF2-40B4-BE49-F238E27FC236}">
                      <a16:creationId xmlns:a16="http://schemas.microsoft.com/office/drawing/2014/main" id="{B17748E9-4DC2-D2E6-59A8-7F8B366C9A47}"/>
                    </a:ext>
                  </a:extLst>
                </p14:cNvPr>
                <p14:cNvContentPartPr/>
                <p14:nvPr/>
              </p14:nvContentPartPr>
              <p14:xfrm>
                <a:off x="6980332" y="1369822"/>
                <a:ext cx="83520" cy="29520"/>
              </p14:xfrm>
            </p:contentPart>
          </mc:Choice>
          <mc:Fallback>
            <p:pic>
              <p:nvPicPr>
                <p:cNvPr id="70" name="Ink 69">
                  <a:extLst>
                    <a:ext uri="{FF2B5EF4-FFF2-40B4-BE49-F238E27FC236}">
                      <a16:creationId xmlns:a16="http://schemas.microsoft.com/office/drawing/2014/main" id="{B17748E9-4DC2-D2E6-59A8-7F8B366C9A47}"/>
                    </a:ext>
                  </a:extLst>
                </p:cNvPr>
                <p:cNvPicPr/>
                <p:nvPr/>
              </p:nvPicPr>
              <p:blipFill>
                <a:blip r:embed="rId225"/>
                <a:stretch>
                  <a:fillRect/>
                </a:stretch>
              </p:blipFill>
              <p:spPr>
                <a:xfrm>
                  <a:off x="6962332" y="1352182"/>
                  <a:ext cx="1191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71" name="Ink 70">
                  <a:extLst>
                    <a:ext uri="{FF2B5EF4-FFF2-40B4-BE49-F238E27FC236}">
                      <a16:creationId xmlns:a16="http://schemas.microsoft.com/office/drawing/2014/main" id="{25F444E4-F511-C100-8F86-61598DC77024}"/>
                    </a:ext>
                  </a:extLst>
                </p14:cNvPr>
                <p14:cNvContentPartPr/>
                <p14:nvPr/>
              </p14:nvContentPartPr>
              <p14:xfrm>
                <a:off x="7264732" y="1279462"/>
                <a:ext cx="186480" cy="217800"/>
              </p14:xfrm>
            </p:contentPart>
          </mc:Choice>
          <mc:Fallback>
            <p:pic>
              <p:nvPicPr>
                <p:cNvPr id="71" name="Ink 70">
                  <a:extLst>
                    <a:ext uri="{FF2B5EF4-FFF2-40B4-BE49-F238E27FC236}">
                      <a16:creationId xmlns:a16="http://schemas.microsoft.com/office/drawing/2014/main" id="{25F444E4-F511-C100-8F86-61598DC77024}"/>
                    </a:ext>
                  </a:extLst>
                </p:cNvPr>
                <p:cNvPicPr/>
                <p:nvPr/>
              </p:nvPicPr>
              <p:blipFill>
                <a:blip r:embed="rId227"/>
                <a:stretch>
                  <a:fillRect/>
                </a:stretch>
              </p:blipFill>
              <p:spPr>
                <a:xfrm>
                  <a:off x="7247092" y="1261822"/>
                  <a:ext cx="22212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72" name="Ink 71">
                  <a:extLst>
                    <a:ext uri="{FF2B5EF4-FFF2-40B4-BE49-F238E27FC236}">
                      <a16:creationId xmlns:a16="http://schemas.microsoft.com/office/drawing/2014/main" id="{2B946814-37D9-817F-35B2-2D8B29B97050}"/>
                    </a:ext>
                  </a:extLst>
                </p14:cNvPr>
                <p14:cNvContentPartPr/>
                <p14:nvPr/>
              </p14:nvContentPartPr>
              <p14:xfrm>
                <a:off x="7506292" y="1279102"/>
                <a:ext cx="100800" cy="165960"/>
              </p14:xfrm>
            </p:contentPart>
          </mc:Choice>
          <mc:Fallback>
            <p:pic>
              <p:nvPicPr>
                <p:cNvPr id="72" name="Ink 71">
                  <a:extLst>
                    <a:ext uri="{FF2B5EF4-FFF2-40B4-BE49-F238E27FC236}">
                      <a16:creationId xmlns:a16="http://schemas.microsoft.com/office/drawing/2014/main" id="{2B946814-37D9-817F-35B2-2D8B29B97050}"/>
                    </a:ext>
                  </a:extLst>
                </p:cNvPr>
                <p:cNvPicPr/>
                <p:nvPr/>
              </p:nvPicPr>
              <p:blipFill>
                <a:blip r:embed="rId229"/>
                <a:stretch>
                  <a:fillRect/>
                </a:stretch>
              </p:blipFill>
              <p:spPr>
                <a:xfrm>
                  <a:off x="7488652" y="1261462"/>
                  <a:ext cx="1364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73" name="Ink 72">
                  <a:extLst>
                    <a:ext uri="{FF2B5EF4-FFF2-40B4-BE49-F238E27FC236}">
                      <a16:creationId xmlns:a16="http://schemas.microsoft.com/office/drawing/2014/main" id="{CC30FB89-F6A5-7B51-D231-E70EB6B70EF7}"/>
                    </a:ext>
                  </a:extLst>
                </p14:cNvPr>
                <p14:cNvContentPartPr/>
                <p14:nvPr/>
              </p14:nvContentPartPr>
              <p14:xfrm>
                <a:off x="7688812" y="1270822"/>
                <a:ext cx="185040" cy="214560"/>
              </p14:xfrm>
            </p:contentPart>
          </mc:Choice>
          <mc:Fallback>
            <p:pic>
              <p:nvPicPr>
                <p:cNvPr id="73" name="Ink 72">
                  <a:extLst>
                    <a:ext uri="{FF2B5EF4-FFF2-40B4-BE49-F238E27FC236}">
                      <a16:creationId xmlns:a16="http://schemas.microsoft.com/office/drawing/2014/main" id="{CC30FB89-F6A5-7B51-D231-E70EB6B70EF7}"/>
                    </a:ext>
                  </a:extLst>
                </p:cNvPr>
                <p:cNvPicPr/>
                <p:nvPr/>
              </p:nvPicPr>
              <p:blipFill>
                <a:blip r:embed="rId231"/>
                <a:stretch>
                  <a:fillRect/>
                </a:stretch>
              </p:blipFill>
              <p:spPr>
                <a:xfrm>
                  <a:off x="7671172" y="1253182"/>
                  <a:ext cx="2206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84" name="Ink 83">
                  <a:extLst>
                    <a:ext uri="{FF2B5EF4-FFF2-40B4-BE49-F238E27FC236}">
                      <a16:creationId xmlns:a16="http://schemas.microsoft.com/office/drawing/2014/main" id="{D340A083-87CC-6F31-5CC0-353A04B68DF0}"/>
                    </a:ext>
                  </a:extLst>
                </p14:cNvPr>
                <p14:cNvContentPartPr/>
                <p14:nvPr/>
              </p14:nvContentPartPr>
              <p14:xfrm>
                <a:off x="6279412" y="1748542"/>
                <a:ext cx="137160" cy="188280"/>
              </p14:xfrm>
            </p:contentPart>
          </mc:Choice>
          <mc:Fallback>
            <p:pic>
              <p:nvPicPr>
                <p:cNvPr id="84" name="Ink 83">
                  <a:extLst>
                    <a:ext uri="{FF2B5EF4-FFF2-40B4-BE49-F238E27FC236}">
                      <a16:creationId xmlns:a16="http://schemas.microsoft.com/office/drawing/2014/main" id="{D340A083-87CC-6F31-5CC0-353A04B68DF0}"/>
                    </a:ext>
                  </a:extLst>
                </p:cNvPr>
                <p:cNvPicPr/>
                <p:nvPr/>
              </p:nvPicPr>
              <p:blipFill>
                <a:blip r:embed="rId233"/>
                <a:stretch>
                  <a:fillRect/>
                </a:stretch>
              </p:blipFill>
              <p:spPr>
                <a:xfrm>
                  <a:off x="6261772" y="1730542"/>
                  <a:ext cx="1728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85" name="Ink 84">
                  <a:extLst>
                    <a:ext uri="{FF2B5EF4-FFF2-40B4-BE49-F238E27FC236}">
                      <a16:creationId xmlns:a16="http://schemas.microsoft.com/office/drawing/2014/main" id="{F16A79FD-28A7-389E-939F-D4DBC54A8384}"/>
                    </a:ext>
                  </a:extLst>
                </p14:cNvPr>
                <p14:cNvContentPartPr/>
                <p14:nvPr/>
              </p14:nvContentPartPr>
              <p14:xfrm>
                <a:off x="6467332" y="1793542"/>
                <a:ext cx="127080" cy="163800"/>
              </p14:xfrm>
            </p:contentPart>
          </mc:Choice>
          <mc:Fallback>
            <p:pic>
              <p:nvPicPr>
                <p:cNvPr id="85" name="Ink 84">
                  <a:extLst>
                    <a:ext uri="{FF2B5EF4-FFF2-40B4-BE49-F238E27FC236}">
                      <a16:creationId xmlns:a16="http://schemas.microsoft.com/office/drawing/2014/main" id="{F16A79FD-28A7-389E-939F-D4DBC54A8384}"/>
                    </a:ext>
                  </a:extLst>
                </p:cNvPr>
                <p:cNvPicPr/>
                <p:nvPr/>
              </p:nvPicPr>
              <p:blipFill>
                <a:blip r:embed="rId235"/>
                <a:stretch>
                  <a:fillRect/>
                </a:stretch>
              </p:blipFill>
              <p:spPr>
                <a:xfrm>
                  <a:off x="6449692" y="1775542"/>
                  <a:ext cx="1627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86" name="Ink 85">
                  <a:extLst>
                    <a:ext uri="{FF2B5EF4-FFF2-40B4-BE49-F238E27FC236}">
                      <a16:creationId xmlns:a16="http://schemas.microsoft.com/office/drawing/2014/main" id="{096A376B-C4C8-3F59-1644-4C4F7CDE3C91}"/>
                    </a:ext>
                  </a:extLst>
                </p14:cNvPr>
                <p14:cNvContentPartPr/>
                <p14:nvPr/>
              </p14:nvContentPartPr>
              <p14:xfrm>
                <a:off x="6626812" y="1719382"/>
                <a:ext cx="169560" cy="211680"/>
              </p14:xfrm>
            </p:contentPart>
          </mc:Choice>
          <mc:Fallback>
            <p:pic>
              <p:nvPicPr>
                <p:cNvPr id="86" name="Ink 85">
                  <a:extLst>
                    <a:ext uri="{FF2B5EF4-FFF2-40B4-BE49-F238E27FC236}">
                      <a16:creationId xmlns:a16="http://schemas.microsoft.com/office/drawing/2014/main" id="{096A376B-C4C8-3F59-1644-4C4F7CDE3C91}"/>
                    </a:ext>
                  </a:extLst>
                </p:cNvPr>
                <p:cNvPicPr/>
                <p:nvPr/>
              </p:nvPicPr>
              <p:blipFill>
                <a:blip r:embed="rId237"/>
                <a:stretch>
                  <a:fillRect/>
                </a:stretch>
              </p:blipFill>
              <p:spPr>
                <a:xfrm>
                  <a:off x="6609172" y="1701742"/>
                  <a:ext cx="2052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87" name="Ink 86">
                  <a:extLst>
                    <a:ext uri="{FF2B5EF4-FFF2-40B4-BE49-F238E27FC236}">
                      <a16:creationId xmlns:a16="http://schemas.microsoft.com/office/drawing/2014/main" id="{D5148DC3-702F-987B-A356-42FCBF93D922}"/>
                    </a:ext>
                  </a:extLst>
                </p14:cNvPr>
                <p14:cNvContentPartPr/>
                <p14:nvPr/>
              </p14:nvContentPartPr>
              <p14:xfrm>
                <a:off x="6928492" y="1835302"/>
                <a:ext cx="138240" cy="20520"/>
              </p14:xfrm>
            </p:contentPart>
          </mc:Choice>
          <mc:Fallback>
            <p:pic>
              <p:nvPicPr>
                <p:cNvPr id="87" name="Ink 86">
                  <a:extLst>
                    <a:ext uri="{FF2B5EF4-FFF2-40B4-BE49-F238E27FC236}">
                      <a16:creationId xmlns:a16="http://schemas.microsoft.com/office/drawing/2014/main" id="{D5148DC3-702F-987B-A356-42FCBF93D922}"/>
                    </a:ext>
                  </a:extLst>
                </p:cNvPr>
                <p:cNvPicPr/>
                <p:nvPr/>
              </p:nvPicPr>
              <p:blipFill>
                <a:blip r:embed="rId239"/>
                <a:stretch>
                  <a:fillRect/>
                </a:stretch>
              </p:blipFill>
              <p:spPr>
                <a:xfrm>
                  <a:off x="6910492" y="1817662"/>
                  <a:ext cx="17388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89" name="Ink 88">
                  <a:extLst>
                    <a:ext uri="{FF2B5EF4-FFF2-40B4-BE49-F238E27FC236}">
                      <a16:creationId xmlns:a16="http://schemas.microsoft.com/office/drawing/2014/main" id="{2C977361-C293-CCE7-249F-E445C2089C88}"/>
                    </a:ext>
                  </a:extLst>
                </p14:cNvPr>
                <p14:cNvContentPartPr/>
                <p14:nvPr/>
              </p14:nvContentPartPr>
              <p14:xfrm>
                <a:off x="7305772" y="1746742"/>
                <a:ext cx="16560" cy="168120"/>
              </p14:xfrm>
            </p:contentPart>
          </mc:Choice>
          <mc:Fallback>
            <p:pic>
              <p:nvPicPr>
                <p:cNvPr id="89" name="Ink 88">
                  <a:extLst>
                    <a:ext uri="{FF2B5EF4-FFF2-40B4-BE49-F238E27FC236}">
                      <a16:creationId xmlns:a16="http://schemas.microsoft.com/office/drawing/2014/main" id="{2C977361-C293-CCE7-249F-E445C2089C88}"/>
                    </a:ext>
                  </a:extLst>
                </p:cNvPr>
                <p:cNvPicPr/>
                <p:nvPr/>
              </p:nvPicPr>
              <p:blipFill>
                <a:blip r:embed="rId241"/>
                <a:stretch>
                  <a:fillRect/>
                </a:stretch>
              </p:blipFill>
              <p:spPr>
                <a:xfrm>
                  <a:off x="7287772" y="1729102"/>
                  <a:ext cx="522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0" name="Ink 89">
                  <a:extLst>
                    <a:ext uri="{FF2B5EF4-FFF2-40B4-BE49-F238E27FC236}">
                      <a16:creationId xmlns:a16="http://schemas.microsoft.com/office/drawing/2014/main" id="{5692F291-686C-7E94-5F39-580FEF3CD96A}"/>
                    </a:ext>
                  </a:extLst>
                </p14:cNvPr>
                <p14:cNvContentPartPr/>
                <p14:nvPr/>
              </p14:nvContentPartPr>
              <p14:xfrm>
                <a:off x="7334932" y="1683382"/>
                <a:ext cx="177480" cy="198000"/>
              </p14:xfrm>
            </p:contentPart>
          </mc:Choice>
          <mc:Fallback>
            <p:pic>
              <p:nvPicPr>
                <p:cNvPr id="90" name="Ink 89">
                  <a:extLst>
                    <a:ext uri="{FF2B5EF4-FFF2-40B4-BE49-F238E27FC236}">
                      <a16:creationId xmlns:a16="http://schemas.microsoft.com/office/drawing/2014/main" id="{5692F291-686C-7E94-5F39-580FEF3CD96A}"/>
                    </a:ext>
                  </a:extLst>
                </p:cNvPr>
                <p:cNvPicPr/>
                <p:nvPr/>
              </p:nvPicPr>
              <p:blipFill>
                <a:blip r:embed="rId243"/>
                <a:stretch>
                  <a:fillRect/>
                </a:stretch>
              </p:blipFill>
              <p:spPr>
                <a:xfrm>
                  <a:off x="7316932" y="1665382"/>
                  <a:ext cx="2131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91" name="Ink 90">
                  <a:extLst>
                    <a:ext uri="{FF2B5EF4-FFF2-40B4-BE49-F238E27FC236}">
                      <a16:creationId xmlns:a16="http://schemas.microsoft.com/office/drawing/2014/main" id="{02B73815-724A-53A4-D95B-572228F038E3}"/>
                    </a:ext>
                  </a:extLst>
                </p14:cNvPr>
                <p14:cNvContentPartPr/>
                <p14:nvPr/>
              </p14:nvContentPartPr>
              <p14:xfrm>
                <a:off x="7570732" y="1693462"/>
                <a:ext cx="151560" cy="214560"/>
              </p14:xfrm>
            </p:contentPart>
          </mc:Choice>
          <mc:Fallback>
            <p:pic>
              <p:nvPicPr>
                <p:cNvPr id="91" name="Ink 90">
                  <a:extLst>
                    <a:ext uri="{FF2B5EF4-FFF2-40B4-BE49-F238E27FC236}">
                      <a16:creationId xmlns:a16="http://schemas.microsoft.com/office/drawing/2014/main" id="{02B73815-724A-53A4-D95B-572228F038E3}"/>
                    </a:ext>
                  </a:extLst>
                </p:cNvPr>
                <p:cNvPicPr/>
                <p:nvPr/>
              </p:nvPicPr>
              <p:blipFill>
                <a:blip r:embed="rId245"/>
                <a:stretch>
                  <a:fillRect/>
                </a:stretch>
              </p:blipFill>
              <p:spPr>
                <a:xfrm>
                  <a:off x="7553092" y="1675822"/>
                  <a:ext cx="1872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92" name="Ink 91">
                  <a:extLst>
                    <a:ext uri="{FF2B5EF4-FFF2-40B4-BE49-F238E27FC236}">
                      <a16:creationId xmlns:a16="http://schemas.microsoft.com/office/drawing/2014/main" id="{E1CF7BA4-80A8-7CCB-3133-813BD83CF3EB}"/>
                    </a:ext>
                  </a:extLst>
                </p14:cNvPr>
                <p14:cNvContentPartPr/>
                <p14:nvPr/>
              </p14:nvContentPartPr>
              <p14:xfrm>
                <a:off x="7813012" y="1748182"/>
                <a:ext cx="152280" cy="156240"/>
              </p14:xfrm>
            </p:contentPart>
          </mc:Choice>
          <mc:Fallback>
            <p:pic>
              <p:nvPicPr>
                <p:cNvPr id="92" name="Ink 91">
                  <a:extLst>
                    <a:ext uri="{FF2B5EF4-FFF2-40B4-BE49-F238E27FC236}">
                      <a16:creationId xmlns:a16="http://schemas.microsoft.com/office/drawing/2014/main" id="{E1CF7BA4-80A8-7CCB-3133-813BD83CF3EB}"/>
                    </a:ext>
                  </a:extLst>
                </p:cNvPr>
                <p:cNvPicPr/>
                <p:nvPr/>
              </p:nvPicPr>
              <p:blipFill>
                <a:blip r:embed="rId247"/>
                <a:stretch>
                  <a:fillRect/>
                </a:stretch>
              </p:blipFill>
              <p:spPr>
                <a:xfrm>
                  <a:off x="7795372" y="1730182"/>
                  <a:ext cx="1879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0" name="Ink 99">
                  <a:extLst>
                    <a:ext uri="{FF2B5EF4-FFF2-40B4-BE49-F238E27FC236}">
                      <a16:creationId xmlns:a16="http://schemas.microsoft.com/office/drawing/2014/main" id="{BF9DEC83-CC8D-1954-5D86-9AA27D1FBD9A}"/>
                    </a:ext>
                  </a:extLst>
                </p14:cNvPr>
                <p14:cNvContentPartPr/>
                <p14:nvPr/>
              </p14:nvContentPartPr>
              <p14:xfrm>
                <a:off x="6222172" y="2204302"/>
                <a:ext cx="178920" cy="240120"/>
              </p14:xfrm>
            </p:contentPart>
          </mc:Choice>
          <mc:Fallback>
            <p:pic>
              <p:nvPicPr>
                <p:cNvPr id="100" name="Ink 99">
                  <a:extLst>
                    <a:ext uri="{FF2B5EF4-FFF2-40B4-BE49-F238E27FC236}">
                      <a16:creationId xmlns:a16="http://schemas.microsoft.com/office/drawing/2014/main" id="{BF9DEC83-CC8D-1954-5D86-9AA27D1FBD9A}"/>
                    </a:ext>
                  </a:extLst>
                </p:cNvPr>
                <p:cNvPicPr/>
                <p:nvPr/>
              </p:nvPicPr>
              <p:blipFill>
                <a:blip r:embed="rId249"/>
                <a:stretch>
                  <a:fillRect/>
                </a:stretch>
              </p:blipFill>
              <p:spPr>
                <a:xfrm>
                  <a:off x="6204532" y="2186302"/>
                  <a:ext cx="2145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1" name="Ink 100">
                  <a:extLst>
                    <a:ext uri="{FF2B5EF4-FFF2-40B4-BE49-F238E27FC236}">
                      <a16:creationId xmlns:a16="http://schemas.microsoft.com/office/drawing/2014/main" id="{90308F48-1183-7190-A314-96E7533BE4F2}"/>
                    </a:ext>
                  </a:extLst>
                </p14:cNvPr>
                <p14:cNvContentPartPr/>
                <p14:nvPr/>
              </p14:nvContentPartPr>
              <p14:xfrm>
                <a:off x="6452932" y="2216182"/>
                <a:ext cx="112320" cy="212760"/>
              </p14:xfrm>
            </p:contentPart>
          </mc:Choice>
          <mc:Fallback>
            <p:pic>
              <p:nvPicPr>
                <p:cNvPr id="101" name="Ink 100">
                  <a:extLst>
                    <a:ext uri="{FF2B5EF4-FFF2-40B4-BE49-F238E27FC236}">
                      <a16:creationId xmlns:a16="http://schemas.microsoft.com/office/drawing/2014/main" id="{90308F48-1183-7190-A314-96E7533BE4F2}"/>
                    </a:ext>
                  </a:extLst>
                </p:cNvPr>
                <p:cNvPicPr/>
                <p:nvPr/>
              </p:nvPicPr>
              <p:blipFill>
                <a:blip r:embed="rId251"/>
                <a:stretch>
                  <a:fillRect/>
                </a:stretch>
              </p:blipFill>
              <p:spPr>
                <a:xfrm>
                  <a:off x="6435292" y="2198182"/>
                  <a:ext cx="1479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2" name="Ink 101">
                  <a:extLst>
                    <a:ext uri="{FF2B5EF4-FFF2-40B4-BE49-F238E27FC236}">
                      <a16:creationId xmlns:a16="http://schemas.microsoft.com/office/drawing/2014/main" id="{B1A1FA07-AA0E-B546-5AF4-712B5A9BD976}"/>
                    </a:ext>
                  </a:extLst>
                </p14:cNvPr>
                <p14:cNvContentPartPr/>
                <p14:nvPr/>
              </p14:nvContentPartPr>
              <p14:xfrm>
                <a:off x="6590452" y="2235982"/>
                <a:ext cx="154080" cy="187200"/>
              </p14:xfrm>
            </p:contentPart>
          </mc:Choice>
          <mc:Fallback>
            <p:pic>
              <p:nvPicPr>
                <p:cNvPr id="102" name="Ink 101">
                  <a:extLst>
                    <a:ext uri="{FF2B5EF4-FFF2-40B4-BE49-F238E27FC236}">
                      <a16:creationId xmlns:a16="http://schemas.microsoft.com/office/drawing/2014/main" id="{B1A1FA07-AA0E-B546-5AF4-712B5A9BD976}"/>
                    </a:ext>
                  </a:extLst>
                </p:cNvPr>
                <p:cNvPicPr/>
                <p:nvPr/>
              </p:nvPicPr>
              <p:blipFill>
                <a:blip r:embed="rId253"/>
                <a:stretch>
                  <a:fillRect/>
                </a:stretch>
              </p:blipFill>
              <p:spPr>
                <a:xfrm>
                  <a:off x="6572452" y="2217982"/>
                  <a:ext cx="1897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03" name="Ink 102">
                  <a:extLst>
                    <a:ext uri="{FF2B5EF4-FFF2-40B4-BE49-F238E27FC236}">
                      <a16:creationId xmlns:a16="http://schemas.microsoft.com/office/drawing/2014/main" id="{80FEE930-4C07-3DA6-6FEA-80950E17F493}"/>
                    </a:ext>
                  </a:extLst>
                </p14:cNvPr>
                <p14:cNvContentPartPr/>
                <p14:nvPr/>
              </p14:nvContentPartPr>
              <p14:xfrm>
                <a:off x="6950092" y="2300062"/>
                <a:ext cx="146160" cy="23400"/>
              </p14:xfrm>
            </p:contentPart>
          </mc:Choice>
          <mc:Fallback>
            <p:pic>
              <p:nvPicPr>
                <p:cNvPr id="103" name="Ink 102">
                  <a:extLst>
                    <a:ext uri="{FF2B5EF4-FFF2-40B4-BE49-F238E27FC236}">
                      <a16:creationId xmlns:a16="http://schemas.microsoft.com/office/drawing/2014/main" id="{80FEE930-4C07-3DA6-6FEA-80950E17F493}"/>
                    </a:ext>
                  </a:extLst>
                </p:cNvPr>
                <p:cNvPicPr/>
                <p:nvPr/>
              </p:nvPicPr>
              <p:blipFill>
                <a:blip r:embed="rId255"/>
                <a:stretch>
                  <a:fillRect/>
                </a:stretch>
              </p:blipFill>
              <p:spPr>
                <a:xfrm>
                  <a:off x="6932452" y="2282422"/>
                  <a:ext cx="1818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04" name="Ink 103">
                  <a:extLst>
                    <a:ext uri="{FF2B5EF4-FFF2-40B4-BE49-F238E27FC236}">
                      <a16:creationId xmlns:a16="http://schemas.microsoft.com/office/drawing/2014/main" id="{B5C14391-A1DB-2196-DF26-B9E9DA7C6204}"/>
                    </a:ext>
                  </a:extLst>
                </p14:cNvPr>
                <p14:cNvContentPartPr/>
                <p14:nvPr/>
              </p14:nvContentPartPr>
              <p14:xfrm>
                <a:off x="7343212" y="2238502"/>
                <a:ext cx="18720" cy="145800"/>
              </p14:xfrm>
            </p:contentPart>
          </mc:Choice>
          <mc:Fallback>
            <p:pic>
              <p:nvPicPr>
                <p:cNvPr id="104" name="Ink 103">
                  <a:extLst>
                    <a:ext uri="{FF2B5EF4-FFF2-40B4-BE49-F238E27FC236}">
                      <a16:creationId xmlns:a16="http://schemas.microsoft.com/office/drawing/2014/main" id="{B5C14391-A1DB-2196-DF26-B9E9DA7C6204}"/>
                    </a:ext>
                  </a:extLst>
                </p:cNvPr>
                <p:cNvPicPr/>
                <p:nvPr/>
              </p:nvPicPr>
              <p:blipFill>
                <a:blip r:embed="rId257"/>
                <a:stretch>
                  <a:fillRect/>
                </a:stretch>
              </p:blipFill>
              <p:spPr>
                <a:xfrm>
                  <a:off x="7325572" y="2220502"/>
                  <a:ext cx="543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05" name="Ink 104">
                  <a:extLst>
                    <a:ext uri="{FF2B5EF4-FFF2-40B4-BE49-F238E27FC236}">
                      <a16:creationId xmlns:a16="http://schemas.microsoft.com/office/drawing/2014/main" id="{9185342A-F773-474B-BE3E-F2D46174BB99}"/>
                    </a:ext>
                  </a:extLst>
                </p14:cNvPr>
                <p14:cNvContentPartPr/>
                <p14:nvPr/>
              </p14:nvContentPartPr>
              <p14:xfrm>
                <a:off x="7297852" y="2204662"/>
                <a:ext cx="203040" cy="199080"/>
              </p14:xfrm>
            </p:contentPart>
          </mc:Choice>
          <mc:Fallback>
            <p:pic>
              <p:nvPicPr>
                <p:cNvPr id="105" name="Ink 104">
                  <a:extLst>
                    <a:ext uri="{FF2B5EF4-FFF2-40B4-BE49-F238E27FC236}">
                      <a16:creationId xmlns:a16="http://schemas.microsoft.com/office/drawing/2014/main" id="{9185342A-F773-474B-BE3E-F2D46174BB99}"/>
                    </a:ext>
                  </a:extLst>
                </p:cNvPr>
                <p:cNvPicPr/>
                <p:nvPr/>
              </p:nvPicPr>
              <p:blipFill>
                <a:blip r:embed="rId259"/>
                <a:stretch>
                  <a:fillRect/>
                </a:stretch>
              </p:blipFill>
              <p:spPr>
                <a:xfrm>
                  <a:off x="7279852" y="2187022"/>
                  <a:ext cx="2386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06" name="Ink 105">
                  <a:extLst>
                    <a:ext uri="{FF2B5EF4-FFF2-40B4-BE49-F238E27FC236}">
                      <a16:creationId xmlns:a16="http://schemas.microsoft.com/office/drawing/2014/main" id="{1C3E4055-8DD1-BFF8-1BD7-03718E63EE4F}"/>
                    </a:ext>
                  </a:extLst>
                </p14:cNvPr>
                <p14:cNvContentPartPr/>
                <p14:nvPr/>
              </p14:nvContentPartPr>
              <p14:xfrm>
                <a:off x="7522132" y="2240302"/>
                <a:ext cx="147960" cy="142920"/>
              </p14:xfrm>
            </p:contentPart>
          </mc:Choice>
          <mc:Fallback>
            <p:pic>
              <p:nvPicPr>
                <p:cNvPr id="106" name="Ink 105">
                  <a:extLst>
                    <a:ext uri="{FF2B5EF4-FFF2-40B4-BE49-F238E27FC236}">
                      <a16:creationId xmlns:a16="http://schemas.microsoft.com/office/drawing/2014/main" id="{1C3E4055-8DD1-BFF8-1BD7-03718E63EE4F}"/>
                    </a:ext>
                  </a:extLst>
                </p:cNvPr>
                <p:cNvPicPr/>
                <p:nvPr/>
              </p:nvPicPr>
              <p:blipFill>
                <a:blip r:embed="rId261"/>
                <a:stretch>
                  <a:fillRect/>
                </a:stretch>
              </p:blipFill>
              <p:spPr>
                <a:xfrm>
                  <a:off x="7504132" y="2222662"/>
                  <a:ext cx="1836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07" name="Ink 106">
                  <a:extLst>
                    <a:ext uri="{FF2B5EF4-FFF2-40B4-BE49-F238E27FC236}">
                      <a16:creationId xmlns:a16="http://schemas.microsoft.com/office/drawing/2014/main" id="{CB5C1C41-B4E2-A64F-65DC-E6B6B96C5F5E}"/>
                    </a:ext>
                  </a:extLst>
                </p14:cNvPr>
                <p14:cNvContentPartPr/>
                <p14:nvPr/>
              </p14:nvContentPartPr>
              <p14:xfrm>
                <a:off x="7564972" y="2224462"/>
                <a:ext cx="344520" cy="177840"/>
              </p14:xfrm>
            </p:contentPart>
          </mc:Choice>
          <mc:Fallback>
            <p:pic>
              <p:nvPicPr>
                <p:cNvPr id="107" name="Ink 106">
                  <a:extLst>
                    <a:ext uri="{FF2B5EF4-FFF2-40B4-BE49-F238E27FC236}">
                      <a16:creationId xmlns:a16="http://schemas.microsoft.com/office/drawing/2014/main" id="{CB5C1C41-B4E2-A64F-65DC-E6B6B96C5F5E}"/>
                    </a:ext>
                  </a:extLst>
                </p:cNvPr>
                <p:cNvPicPr/>
                <p:nvPr/>
              </p:nvPicPr>
              <p:blipFill>
                <a:blip r:embed="rId263"/>
                <a:stretch>
                  <a:fillRect/>
                </a:stretch>
              </p:blipFill>
              <p:spPr>
                <a:xfrm>
                  <a:off x="7547332" y="2206822"/>
                  <a:ext cx="3801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8" name="Ink 177">
                  <a:extLst>
                    <a:ext uri="{FF2B5EF4-FFF2-40B4-BE49-F238E27FC236}">
                      <a16:creationId xmlns:a16="http://schemas.microsoft.com/office/drawing/2014/main" id="{4987883A-5B6F-6F6E-62B5-E7C2A8205164}"/>
                    </a:ext>
                  </a:extLst>
                </p14:cNvPr>
                <p14:cNvContentPartPr/>
                <p14:nvPr/>
              </p14:nvContentPartPr>
              <p14:xfrm>
                <a:off x="5890612" y="1138342"/>
                <a:ext cx="297720" cy="1338120"/>
              </p14:xfrm>
            </p:contentPart>
          </mc:Choice>
          <mc:Fallback>
            <p:pic>
              <p:nvPicPr>
                <p:cNvPr id="178" name="Ink 177">
                  <a:extLst>
                    <a:ext uri="{FF2B5EF4-FFF2-40B4-BE49-F238E27FC236}">
                      <a16:creationId xmlns:a16="http://schemas.microsoft.com/office/drawing/2014/main" id="{4987883A-5B6F-6F6E-62B5-E7C2A8205164}"/>
                    </a:ext>
                  </a:extLst>
                </p:cNvPr>
                <p:cNvPicPr/>
                <p:nvPr/>
              </p:nvPicPr>
              <p:blipFill>
                <a:blip r:embed="rId265"/>
                <a:stretch>
                  <a:fillRect/>
                </a:stretch>
              </p:blipFill>
              <p:spPr>
                <a:xfrm>
                  <a:off x="5872972" y="1120342"/>
                  <a:ext cx="333360" cy="13737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9" name="Ink 178">
                  <a:extLst>
                    <a:ext uri="{FF2B5EF4-FFF2-40B4-BE49-F238E27FC236}">
                      <a16:creationId xmlns:a16="http://schemas.microsoft.com/office/drawing/2014/main" id="{FDDCE60E-62FF-F9A9-D9FC-80F30FEEAF46}"/>
                    </a:ext>
                  </a:extLst>
                </p14:cNvPr>
                <p14:cNvContentPartPr/>
                <p14:nvPr/>
              </p14:nvContentPartPr>
              <p14:xfrm>
                <a:off x="4984492" y="1712902"/>
                <a:ext cx="220320" cy="298440"/>
              </p14:xfrm>
            </p:contentPart>
          </mc:Choice>
          <mc:Fallback>
            <p:pic>
              <p:nvPicPr>
                <p:cNvPr id="179" name="Ink 178">
                  <a:extLst>
                    <a:ext uri="{FF2B5EF4-FFF2-40B4-BE49-F238E27FC236}">
                      <a16:creationId xmlns:a16="http://schemas.microsoft.com/office/drawing/2014/main" id="{FDDCE60E-62FF-F9A9-D9FC-80F30FEEAF46}"/>
                    </a:ext>
                  </a:extLst>
                </p:cNvPr>
                <p:cNvPicPr/>
                <p:nvPr/>
              </p:nvPicPr>
              <p:blipFill>
                <a:blip r:embed="rId267"/>
                <a:stretch>
                  <a:fillRect/>
                </a:stretch>
              </p:blipFill>
              <p:spPr>
                <a:xfrm>
                  <a:off x="4966492" y="1695262"/>
                  <a:ext cx="25596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80" name="Ink 179">
                  <a:extLst>
                    <a:ext uri="{FF2B5EF4-FFF2-40B4-BE49-F238E27FC236}">
                      <a16:creationId xmlns:a16="http://schemas.microsoft.com/office/drawing/2014/main" id="{D082CF62-B98A-4355-98F0-0A7751522C5E}"/>
                    </a:ext>
                  </a:extLst>
                </p14:cNvPr>
                <p14:cNvContentPartPr/>
                <p14:nvPr/>
              </p14:nvContentPartPr>
              <p14:xfrm>
                <a:off x="5242252" y="1774822"/>
                <a:ext cx="235800" cy="159120"/>
              </p14:xfrm>
            </p:contentPart>
          </mc:Choice>
          <mc:Fallback>
            <p:pic>
              <p:nvPicPr>
                <p:cNvPr id="180" name="Ink 179">
                  <a:extLst>
                    <a:ext uri="{FF2B5EF4-FFF2-40B4-BE49-F238E27FC236}">
                      <a16:creationId xmlns:a16="http://schemas.microsoft.com/office/drawing/2014/main" id="{D082CF62-B98A-4355-98F0-0A7751522C5E}"/>
                    </a:ext>
                  </a:extLst>
                </p:cNvPr>
                <p:cNvPicPr/>
                <p:nvPr/>
              </p:nvPicPr>
              <p:blipFill>
                <a:blip r:embed="rId269"/>
                <a:stretch>
                  <a:fillRect/>
                </a:stretch>
              </p:blipFill>
              <p:spPr>
                <a:xfrm>
                  <a:off x="5224612" y="1757182"/>
                  <a:ext cx="2714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81" name="Ink 180">
                  <a:extLst>
                    <a:ext uri="{FF2B5EF4-FFF2-40B4-BE49-F238E27FC236}">
                      <a16:creationId xmlns:a16="http://schemas.microsoft.com/office/drawing/2014/main" id="{E41EE814-B2CB-0CB6-7053-3891445EFA8C}"/>
                    </a:ext>
                  </a:extLst>
                </p14:cNvPr>
                <p14:cNvContentPartPr/>
                <p14:nvPr/>
              </p14:nvContentPartPr>
              <p14:xfrm>
                <a:off x="5495692" y="1665742"/>
                <a:ext cx="135360" cy="248040"/>
              </p14:xfrm>
            </p:contentPart>
          </mc:Choice>
          <mc:Fallback>
            <p:pic>
              <p:nvPicPr>
                <p:cNvPr id="181" name="Ink 180">
                  <a:extLst>
                    <a:ext uri="{FF2B5EF4-FFF2-40B4-BE49-F238E27FC236}">
                      <a16:creationId xmlns:a16="http://schemas.microsoft.com/office/drawing/2014/main" id="{E41EE814-B2CB-0CB6-7053-3891445EFA8C}"/>
                    </a:ext>
                  </a:extLst>
                </p:cNvPr>
                <p:cNvPicPr/>
                <p:nvPr/>
              </p:nvPicPr>
              <p:blipFill>
                <a:blip r:embed="rId271"/>
                <a:stretch>
                  <a:fillRect/>
                </a:stretch>
              </p:blipFill>
              <p:spPr>
                <a:xfrm>
                  <a:off x="5478052" y="1647742"/>
                  <a:ext cx="17100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79" name="Ink 78">
                  <a:extLst>
                    <a:ext uri="{FF2B5EF4-FFF2-40B4-BE49-F238E27FC236}">
                      <a16:creationId xmlns:a16="http://schemas.microsoft.com/office/drawing/2014/main" id="{DBB840AC-4F45-C4A5-1D21-2E0BF14A0584}"/>
                    </a:ext>
                  </a:extLst>
                </p14:cNvPr>
                <p14:cNvContentPartPr/>
                <p14:nvPr/>
              </p14:nvContentPartPr>
              <p14:xfrm>
                <a:off x="9532732" y="1277302"/>
                <a:ext cx="106200" cy="165600"/>
              </p14:xfrm>
            </p:contentPart>
          </mc:Choice>
          <mc:Fallback>
            <p:pic>
              <p:nvPicPr>
                <p:cNvPr id="79" name="Ink 78">
                  <a:extLst>
                    <a:ext uri="{FF2B5EF4-FFF2-40B4-BE49-F238E27FC236}">
                      <a16:creationId xmlns:a16="http://schemas.microsoft.com/office/drawing/2014/main" id="{DBB840AC-4F45-C4A5-1D21-2E0BF14A0584}"/>
                    </a:ext>
                  </a:extLst>
                </p:cNvPr>
                <p:cNvPicPr/>
                <p:nvPr/>
              </p:nvPicPr>
              <p:blipFill>
                <a:blip r:embed="rId273"/>
                <a:stretch>
                  <a:fillRect/>
                </a:stretch>
              </p:blipFill>
              <p:spPr>
                <a:xfrm>
                  <a:off x="9515092" y="1259662"/>
                  <a:ext cx="1418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80" name="Ink 79">
                  <a:extLst>
                    <a:ext uri="{FF2B5EF4-FFF2-40B4-BE49-F238E27FC236}">
                      <a16:creationId xmlns:a16="http://schemas.microsoft.com/office/drawing/2014/main" id="{2CC82D82-9508-63E3-9E26-ED92FC5B68F8}"/>
                    </a:ext>
                  </a:extLst>
                </p14:cNvPr>
                <p14:cNvContentPartPr/>
                <p14:nvPr/>
              </p14:nvContentPartPr>
              <p14:xfrm>
                <a:off x="9558292" y="1287022"/>
                <a:ext cx="326520" cy="145440"/>
              </p14:xfrm>
            </p:contentPart>
          </mc:Choice>
          <mc:Fallback>
            <p:pic>
              <p:nvPicPr>
                <p:cNvPr id="80" name="Ink 79">
                  <a:extLst>
                    <a:ext uri="{FF2B5EF4-FFF2-40B4-BE49-F238E27FC236}">
                      <a16:creationId xmlns:a16="http://schemas.microsoft.com/office/drawing/2014/main" id="{2CC82D82-9508-63E3-9E26-ED92FC5B68F8}"/>
                    </a:ext>
                  </a:extLst>
                </p:cNvPr>
                <p:cNvPicPr/>
                <p:nvPr/>
              </p:nvPicPr>
              <p:blipFill>
                <a:blip r:embed="rId275"/>
                <a:stretch>
                  <a:fillRect/>
                </a:stretch>
              </p:blipFill>
              <p:spPr>
                <a:xfrm>
                  <a:off x="9540292" y="1269022"/>
                  <a:ext cx="3621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81" name="Ink 80">
                  <a:extLst>
                    <a:ext uri="{FF2B5EF4-FFF2-40B4-BE49-F238E27FC236}">
                      <a16:creationId xmlns:a16="http://schemas.microsoft.com/office/drawing/2014/main" id="{44B3CD8F-27FE-4BD0-E98D-024E8FB59898}"/>
                    </a:ext>
                  </a:extLst>
                </p14:cNvPr>
                <p14:cNvContentPartPr/>
                <p14:nvPr/>
              </p14:nvContentPartPr>
              <p14:xfrm>
                <a:off x="9960772" y="1236262"/>
                <a:ext cx="172440" cy="212400"/>
              </p14:xfrm>
            </p:contentPart>
          </mc:Choice>
          <mc:Fallback>
            <p:pic>
              <p:nvPicPr>
                <p:cNvPr id="81" name="Ink 80">
                  <a:extLst>
                    <a:ext uri="{FF2B5EF4-FFF2-40B4-BE49-F238E27FC236}">
                      <a16:creationId xmlns:a16="http://schemas.microsoft.com/office/drawing/2014/main" id="{44B3CD8F-27FE-4BD0-E98D-024E8FB59898}"/>
                    </a:ext>
                  </a:extLst>
                </p:cNvPr>
                <p:cNvPicPr/>
                <p:nvPr/>
              </p:nvPicPr>
              <p:blipFill>
                <a:blip r:embed="rId277"/>
                <a:stretch>
                  <a:fillRect/>
                </a:stretch>
              </p:blipFill>
              <p:spPr>
                <a:xfrm>
                  <a:off x="9942772" y="1218262"/>
                  <a:ext cx="2080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84" name="Ink 183">
                  <a:extLst>
                    <a:ext uri="{FF2B5EF4-FFF2-40B4-BE49-F238E27FC236}">
                      <a16:creationId xmlns:a16="http://schemas.microsoft.com/office/drawing/2014/main" id="{A480FA0C-2955-019A-422B-280CC84B117A}"/>
                    </a:ext>
                  </a:extLst>
                </p14:cNvPr>
                <p14:cNvContentPartPr/>
                <p14:nvPr/>
              </p14:nvContentPartPr>
              <p14:xfrm>
                <a:off x="9453532" y="1107742"/>
                <a:ext cx="1001520" cy="448200"/>
              </p14:xfrm>
            </p:contentPart>
          </mc:Choice>
          <mc:Fallback>
            <p:pic>
              <p:nvPicPr>
                <p:cNvPr id="184" name="Ink 183">
                  <a:extLst>
                    <a:ext uri="{FF2B5EF4-FFF2-40B4-BE49-F238E27FC236}">
                      <a16:creationId xmlns:a16="http://schemas.microsoft.com/office/drawing/2014/main" id="{A480FA0C-2955-019A-422B-280CC84B117A}"/>
                    </a:ext>
                  </a:extLst>
                </p:cNvPr>
                <p:cNvPicPr/>
                <p:nvPr/>
              </p:nvPicPr>
              <p:blipFill>
                <a:blip r:embed="rId279"/>
                <a:stretch>
                  <a:fillRect/>
                </a:stretch>
              </p:blipFill>
              <p:spPr>
                <a:xfrm>
                  <a:off x="9435532" y="1090102"/>
                  <a:ext cx="103716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57" name="Ink 56">
                  <a:extLst>
                    <a:ext uri="{FF2B5EF4-FFF2-40B4-BE49-F238E27FC236}">
                      <a16:creationId xmlns:a16="http://schemas.microsoft.com/office/drawing/2014/main" id="{57AF9277-A15B-C1EC-33E0-46B73099776B}"/>
                    </a:ext>
                  </a:extLst>
                </p14:cNvPr>
                <p14:cNvContentPartPr/>
                <p14:nvPr/>
              </p14:nvContentPartPr>
              <p14:xfrm>
                <a:off x="6524932" y="401422"/>
                <a:ext cx="258480" cy="291240"/>
              </p14:xfrm>
            </p:contentPart>
          </mc:Choice>
          <mc:Fallback>
            <p:pic>
              <p:nvPicPr>
                <p:cNvPr id="57" name="Ink 56">
                  <a:extLst>
                    <a:ext uri="{FF2B5EF4-FFF2-40B4-BE49-F238E27FC236}">
                      <a16:creationId xmlns:a16="http://schemas.microsoft.com/office/drawing/2014/main" id="{57AF9277-A15B-C1EC-33E0-46B73099776B}"/>
                    </a:ext>
                  </a:extLst>
                </p:cNvPr>
                <p:cNvPicPr/>
                <p:nvPr/>
              </p:nvPicPr>
              <p:blipFill>
                <a:blip r:embed="rId281"/>
                <a:stretch>
                  <a:fillRect/>
                </a:stretch>
              </p:blipFill>
              <p:spPr>
                <a:xfrm>
                  <a:off x="6506932" y="383422"/>
                  <a:ext cx="29412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58" name="Ink 57">
                  <a:extLst>
                    <a:ext uri="{FF2B5EF4-FFF2-40B4-BE49-F238E27FC236}">
                      <a16:creationId xmlns:a16="http://schemas.microsoft.com/office/drawing/2014/main" id="{3F98F44F-748F-889C-28D7-0FD4A6B6D858}"/>
                    </a:ext>
                  </a:extLst>
                </p14:cNvPr>
                <p14:cNvContentPartPr/>
                <p14:nvPr/>
              </p14:nvContentPartPr>
              <p14:xfrm>
                <a:off x="6800332" y="443542"/>
                <a:ext cx="144720" cy="224280"/>
              </p14:xfrm>
            </p:contentPart>
          </mc:Choice>
          <mc:Fallback>
            <p:pic>
              <p:nvPicPr>
                <p:cNvPr id="58" name="Ink 57">
                  <a:extLst>
                    <a:ext uri="{FF2B5EF4-FFF2-40B4-BE49-F238E27FC236}">
                      <a16:creationId xmlns:a16="http://schemas.microsoft.com/office/drawing/2014/main" id="{3F98F44F-748F-889C-28D7-0FD4A6B6D858}"/>
                    </a:ext>
                  </a:extLst>
                </p:cNvPr>
                <p:cNvPicPr/>
                <p:nvPr/>
              </p:nvPicPr>
              <p:blipFill>
                <a:blip r:embed="rId283"/>
                <a:stretch>
                  <a:fillRect/>
                </a:stretch>
              </p:blipFill>
              <p:spPr>
                <a:xfrm>
                  <a:off x="6782332" y="425542"/>
                  <a:ext cx="1803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59" name="Ink 58">
                  <a:extLst>
                    <a:ext uri="{FF2B5EF4-FFF2-40B4-BE49-F238E27FC236}">
                      <a16:creationId xmlns:a16="http://schemas.microsoft.com/office/drawing/2014/main" id="{D53BDBAD-3426-F41F-E87C-E3F06D403E81}"/>
                    </a:ext>
                  </a:extLst>
                </p14:cNvPr>
                <p14:cNvContentPartPr/>
                <p14:nvPr/>
              </p14:nvContentPartPr>
              <p14:xfrm>
                <a:off x="7063852" y="559822"/>
                <a:ext cx="165960" cy="21240"/>
              </p14:xfrm>
            </p:contentPart>
          </mc:Choice>
          <mc:Fallback>
            <p:pic>
              <p:nvPicPr>
                <p:cNvPr id="59" name="Ink 58">
                  <a:extLst>
                    <a:ext uri="{FF2B5EF4-FFF2-40B4-BE49-F238E27FC236}">
                      <a16:creationId xmlns:a16="http://schemas.microsoft.com/office/drawing/2014/main" id="{D53BDBAD-3426-F41F-E87C-E3F06D403E81}"/>
                    </a:ext>
                  </a:extLst>
                </p:cNvPr>
                <p:cNvPicPr/>
                <p:nvPr/>
              </p:nvPicPr>
              <p:blipFill>
                <a:blip r:embed="rId285"/>
                <a:stretch>
                  <a:fillRect/>
                </a:stretch>
              </p:blipFill>
              <p:spPr>
                <a:xfrm>
                  <a:off x="7045852" y="541822"/>
                  <a:ext cx="2016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60" name="Ink 59">
                  <a:extLst>
                    <a:ext uri="{FF2B5EF4-FFF2-40B4-BE49-F238E27FC236}">
                      <a16:creationId xmlns:a16="http://schemas.microsoft.com/office/drawing/2014/main" id="{347D88C7-99F2-5711-80E3-F99161CBDD05}"/>
                    </a:ext>
                  </a:extLst>
                </p14:cNvPr>
                <p14:cNvContentPartPr/>
                <p14:nvPr/>
              </p14:nvContentPartPr>
              <p14:xfrm>
                <a:off x="7445452" y="477742"/>
                <a:ext cx="19080" cy="163080"/>
              </p14:xfrm>
            </p:contentPart>
          </mc:Choice>
          <mc:Fallback>
            <p:pic>
              <p:nvPicPr>
                <p:cNvPr id="60" name="Ink 59">
                  <a:extLst>
                    <a:ext uri="{FF2B5EF4-FFF2-40B4-BE49-F238E27FC236}">
                      <a16:creationId xmlns:a16="http://schemas.microsoft.com/office/drawing/2014/main" id="{347D88C7-99F2-5711-80E3-F99161CBDD05}"/>
                    </a:ext>
                  </a:extLst>
                </p:cNvPr>
                <p:cNvPicPr/>
                <p:nvPr/>
              </p:nvPicPr>
              <p:blipFill>
                <a:blip r:embed="rId287"/>
                <a:stretch>
                  <a:fillRect/>
                </a:stretch>
              </p:blipFill>
              <p:spPr>
                <a:xfrm>
                  <a:off x="7427452" y="459742"/>
                  <a:ext cx="547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61" name="Ink 60">
                  <a:extLst>
                    <a:ext uri="{FF2B5EF4-FFF2-40B4-BE49-F238E27FC236}">
                      <a16:creationId xmlns:a16="http://schemas.microsoft.com/office/drawing/2014/main" id="{B94D38A2-1330-3B53-636C-DB526EBE41C1}"/>
                    </a:ext>
                  </a:extLst>
                </p14:cNvPr>
                <p14:cNvContentPartPr/>
                <p14:nvPr/>
              </p14:nvContentPartPr>
              <p14:xfrm>
                <a:off x="7519612" y="500782"/>
                <a:ext cx="143280" cy="139680"/>
              </p14:xfrm>
            </p:contentPart>
          </mc:Choice>
          <mc:Fallback>
            <p:pic>
              <p:nvPicPr>
                <p:cNvPr id="61" name="Ink 60">
                  <a:extLst>
                    <a:ext uri="{FF2B5EF4-FFF2-40B4-BE49-F238E27FC236}">
                      <a16:creationId xmlns:a16="http://schemas.microsoft.com/office/drawing/2014/main" id="{B94D38A2-1330-3B53-636C-DB526EBE41C1}"/>
                    </a:ext>
                  </a:extLst>
                </p:cNvPr>
                <p:cNvPicPr/>
                <p:nvPr/>
              </p:nvPicPr>
              <p:blipFill>
                <a:blip r:embed="rId289"/>
                <a:stretch>
                  <a:fillRect/>
                </a:stretch>
              </p:blipFill>
              <p:spPr>
                <a:xfrm>
                  <a:off x="7501612" y="482782"/>
                  <a:ext cx="1789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62" name="Ink 61">
                  <a:extLst>
                    <a:ext uri="{FF2B5EF4-FFF2-40B4-BE49-F238E27FC236}">
                      <a16:creationId xmlns:a16="http://schemas.microsoft.com/office/drawing/2014/main" id="{5CC72209-579F-44D0-E38F-66D840D6FB0A}"/>
                    </a:ext>
                  </a:extLst>
                </p14:cNvPr>
                <p14:cNvContentPartPr/>
                <p14:nvPr/>
              </p14:nvContentPartPr>
              <p14:xfrm>
                <a:off x="7753972" y="507982"/>
                <a:ext cx="151920" cy="132120"/>
              </p14:xfrm>
            </p:contentPart>
          </mc:Choice>
          <mc:Fallback>
            <p:pic>
              <p:nvPicPr>
                <p:cNvPr id="62" name="Ink 61">
                  <a:extLst>
                    <a:ext uri="{FF2B5EF4-FFF2-40B4-BE49-F238E27FC236}">
                      <a16:creationId xmlns:a16="http://schemas.microsoft.com/office/drawing/2014/main" id="{5CC72209-579F-44D0-E38F-66D840D6FB0A}"/>
                    </a:ext>
                  </a:extLst>
                </p:cNvPr>
                <p:cNvPicPr/>
                <p:nvPr/>
              </p:nvPicPr>
              <p:blipFill>
                <a:blip r:embed="rId291"/>
                <a:stretch>
                  <a:fillRect/>
                </a:stretch>
              </p:blipFill>
              <p:spPr>
                <a:xfrm>
                  <a:off x="7736332" y="489982"/>
                  <a:ext cx="1875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63" name="Ink 62">
                  <a:extLst>
                    <a:ext uri="{FF2B5EF4-FFF2-40B4-BE49-F238E27FC236}">
                      <a16:creationId xmlns:a16="http://schemas.microsoft.com/office/drawing/2014/main" id="{326A6BC1-A8A1-5B2E-73BB-1355ABBE0D0B}"/>
                    </a:ext>
                  </a:extLst>
                </p14:cNvPr>
                <p14:cNvContentPartPr/>
                <p14:nvPr/>
              </p14:nvContentPartPr>
              <p14:xfrm>
                <a:off x="7984732" y="475942"/>
                <a:ext cx="178560" cy="228240"/>
              </p14:xfrm>
            </p:contentPart>
          </mc:Choice>
          <mc:Fallback>
            <p:pic>
              <p:nvPicPr>
                <p:cNvPr id="63" name="Ink 62">
                  <a:extLst>
                    <a:ext uri="{FF2B5EF4-FFF2-40B4-BE49-F238E27FC236}">
                      <a16:creationId xmlns:a16="http://schemas.microsoft.com/office/drawing/2014/main" id="{326A6BC1-A8A1-5B2E-73BB-1355ABBE0D0B}"/>
                    </a:ext>
                  </a:extLst>
                </p:cNvPr>
                <p:cNvPicPr/>
                <p:nvPr/>
              </p:nvPicPr>
              <p:blipFill>
                <a:blip r:embed="rId293"/>
                <a:stretch>
                  <a:fillRect/>
                </a:stretch>
              </p:blipFill>
              <p:spPr>
                <a:xfrm>
                  <a:off x="7966732" y="458302"/>
                  <a:ext cx="2142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2" name="Ink 171">
                  <a:extLst>
                    <a:ext uri="{FF2B5EF4-FFF2-40B4-BE49-F238E27FC236}">
                      <a16:creationId xmlns:a16="http://schemas.microsoft.com/office/drawing/2014/main" id="{379FDF6E-06B3-DBDB-E2FA-62C88B0E0E8B}"/>
                    </a:ext>
                  </a:extLst>
                </p14:cNvPr>
                <p14:cNvContentPartPr/>
                <p14:nvPr/>
              </p14:nvContentPartPr>
              <p14:xfrm>
                <a:off x="6486052" y="851062"/>
                <a:ext cx="1672920" cy="51120"/>
              </p14:xfrm>
            </p:contentPart>
          </mc:Choice>
          <mc:Fallback>
            <p:pic>
              <p:nvPicPr>
                <p:cNvPr id="172" name="Ink 171">
                  <a:extLst>
                    <a:ext uri="{FF2B5EF4-FFF2-40B4-BE49-F238E27FC236}">
                      <a16:creationId xmlns:a16="http://schemas.microsoft.com/office/drawing/2014/main" id="{379FDF6E-06B3-DBDB-E2FA-62C88B0E0E8B}"/>
                    </a:ext>
                  </a:extLst>
                </p:cNvPr>
                <p:cNvPicPr/>
                <p:nvPr/>
              </p:nvPicPr>
              <p:blipFill>
                <a:blip r:embed="rId295"/>
                <a:stretch>
                  <a:fillRect/>
                </a:stretch>
              </p:blipFill>
              <p:spPr>
                <a:xfrm>
                  <a:off x="6468412" y="833422"/>
                  <a:ext cx="1708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3" name="Ink 172">
                  <a:extLst>
                    <a:ext uri="{FF2B5EF4-FFF2-40B4-BE49-F238E27FC236}">
                      <a16:creationId xmlns:a16="http://schemas.microsoft.com/office/drawing/2014/main" id="{C9C501BA-AE75-4036-FA57-D4B5DB8CC095}"/>
                    </a:ext>
                  </a:extLst>
                </p14:cNvPr>
                <p14:cNvContentPartPr/>
                <p14:nvPr/>
              </p14:nvContentPartPr>
              <p14:xfrm>
                <a:off x="8467132" y="366502"/>
                <a:ext cx="230400" cy="302040"/>
              </p14:xfrm>
            </p:contentPart>
          </mc:Choice>
          <mc:Fallback>
            <p:pic>
              <p:nvPicPr>
                <p:cNvPr id="173" name="Ink 172">
                  <a:extLst>
                    <a:ext uri="{FF2B5EF4-FFF2-40B4-BE49-F238E27FC236}">
                      <a16:creationId xmlns:a16="http://schemas.microsoft.com/office/drawing/2014/main" id="{C9C501BA-AE75-4036-FA57-D4B5DB8CC095}"/>
                    </a:ext>
                  </a:extLst>
                </p:cNvPr>
                <p:cNvPicPr/>
                <p:nvPr/>
              </p:nvPicPr>
              <p:blipFill>
                <a:blip r:embed="rId297"/>
                <a:stretch>
                  <a:fillRect/>
                </a:stretch>
              </p:blipFill>
              <p:spPr>
                <a:xfrm>
                  <a:off x="8449132" y="348862"/>
                  <a:ext cx="2660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4" name="Ink 173">
                  <a:extLst>
                    <a:ext uri="{FF2B5EF4-FFF2-40B4-BE49-F238E27FC236}">
                      <a16:creationId xmlns:a16="http://schemas.microsoft.com/office/drawing/2014/main" id="{FFF6C7A1-B715-23D1-770B-1F9762631FBF}"/>
                    </a:ext>
                  </a:extLst>
                </p14:cNvPr>
                <p14:cNvContentPartPr/>
                <p14:nvPr/>
              </p14:nvContentPartPr>
              <p14:xfrm>
                <a:off x="8726692" y="442102"/>
                <a:ext cx="127080" cy="193680"/>
              </p14:xfrm>
            </p:contentPart>
          </mc:Choice>
          <mc:Fallback>
            <p:pic>
              <p:nvPicPr>
                <p:cNvPr id="174" name="Ink 173">
                  <a:extLst>
                    <a:ext uri="{FF2B5EF4-FFF2-40B4-BE49-F238E27FC236}">
                      <a16:creationId xmlns:a16="http://schemas.microsoft.com/office/drawing/2014/main" id="{FFF6C7A1-B715-23D1-770B-1F9762631FBF}"/>
                    </a:ext>
                  </a:extLst>
                </p:cNvPr>
                <p:cNvPicPr/>
                <p:nvPr/>
              </p:nvPicPr>
              <p:blipFill>
                <a:blip r:embed="rId299"/>
                <a:stretch>
                  <a:fillRect/>
                </a:stretch>
              </p:blipFill>
              <p:spPr>
                <a:xfrm>
                  <a:off x="8709052" y="424462"/>
                  <a:ext cx="1627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5" name="Ink 174">
                  <a:extLst>
                    <a:ext uri="{FF2B5EF4-FFF2-40B4-BE49-F238E27FC236}">
                      <a16:creationId xmlns:a16="http://schemas.microsoft.com/office/drawing/2014/main" id="{19C50FFD-500E-00D9-7D5F-E4A52D8F4CCB}"/>
                    </a:ext>
                  </a:extLst>
                </p14:cNvPr>
                <p14:cNvContentPartPr/>
                <p14:nvPr/>
              </p14:nvContentPartPr>
              <p14:xfrm>
                <a:off x="8899132" y="381622"/>
                <a:ext cx="194040" cy="258120"/>
              </p14:xfrm>
            </p:contentPart>
          </mc:Choice>
          <mc:Fallback>
            <p:pic>
              <p:nvPicPr>
                <p:cNvPr id="175" name="Ink 174">
                  <a:extLst>
                    <a:ext uri="{FF2B5EF4-FFF2-40B4-BE49-F238E27FC236}">
                      <a16:creationId xmlns:a16="http://schemas.microsoft.com/office/drawing/2014/main" id="{19C50FFD-500E-00D9-7D5F-E4A52D8F4CCB}"/>
                    </a:ext>
                  </a:extLst>
                </p:cNvPr>
                <p:cNvPicPr/>
                <p:nvPr/>
              </p:nvPicPr>
              <p:blipFill>
                <a:blip r:embed="rId301"/>
                <a:stretch>
                  <a:fillRect/>
                </a:stretch>
              </p:blipFill>
              <p:spPr>
                <a:xfrm>
                  <a:off x="8881492" y="363622"/>
                  <a:ext cx="2296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6" name="Ink 175">
                  <a:extLst>
                    <a:ext uri="{FF2B5EF4-FFF2-40B4-BE49-F238E27FC236}">
                      <a16:creationId xmlns:a16="http://schemas.microsoft.com/office/drawing/2014/main" id="{310ED372-3CC1-E80B-5AEF-DD7879E1DE34}"/>
                    </a:ext>
                  </a:extLst>
                </p14:cNvPr>
                <p14:cNvContentPartPr/>
                <p14:nvPr/>
              </p14:nvContentPartPr>
              <p14:xfrm>
                <a:off x="8422852" y="209182"/>
                <a:ext cx="875880" cy="626760"/>
              </p14:xfrm>
            </p:contentPart>
          </mc:Choice>
          <mc:Fallback>
            <p:pic>
              <p:nvPicPr>
                <p:cNvPr id="176" name="Ink 175">
                  <a:extLst>
                    <a:ext uri="{FF2B5EF4-FFF2-40B4-BE49-F238E27FC236}">
                      <a16:creationId xmlns:a16="http://schemas.microsoft.com/office/drawing/2014/main" id="{310ED372-3CC1-E80B-5AEF-DD7879E1DE34}"/>
                    </a:ext>
                  </a:extLst>
                </p:cNvPr>
                <p:cNvPicPr/>
                <p:nvPr/>
              </p:nvPicPr>
              <p:blipFill>
                <a:blip r:embed="rId303"/>
                <a:stretch>
                  <a:fillRect/>
                </a:stretch>
              </p:blipFill>
              <p:spPr>
                <a:xfrm>
                  <a:off x="8405212" y="191542"/>
                  <a:ext cx="911520" cy="6624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5" name="Ink 184">
                  <a:extLst>
                    <a:ext uri="{FF2B5EF4-FFF2-40B4-BE49-F238E27FC236}">
                      <a16:creationId xmlns:a16="http://schemas.microsoft.com/office/drawing/2014/main" id="{E7C17FE5-A3B4-1059-CC71-97F8B43F9211}"/>
                    </a:ext>
                  </a:extLst>
                </p14:cNvPr>
                <p14:cNvContentPartPr/>
                <p14:nvPr/>
              </p14:nvContentPartPr>
              <p14:xfrm>
                <a:off x="8620852" y="728662"/>
                <a:ext cx="298080" cy="60840"/>
              </p14:xfrm>
            </p:contentPart>
          </mc:Choice>
          <mc:Fallback>
            <p:pic>
              <p:nvPicPr>
                <p:cNvPr id="185" name="Ink 184">
                  <a:extLst>
                    <a:ext uri="{FF2B5EF4-FFF2-40B4-BE49-F238E27FC236}">
                      <a16:creationId xmlns:a16="http://schemas.microsoft.com/office/drawing/2014/main" id="{E7C17FE5-A3B4-1059-CC71-97F8B43F9211}"/>
                    </a:ext>
                  </a:extLst>
                </p:cNvPr>
                <p:cNvPicPr/>
                <p:nvPr/>
              </p:nvPicPr>
              <p:blipFill>
                <a:blip r:embed="rId305"/>
                <a:stretch>
                  <a:fillRect/>
                </a:stretch>
              </p:blipFill>
              <p:spPr>
                <a:xfrm>
                  <a:off x="8602852" y="711022"/>
                  <a:ext cx="3337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8" name="Ink 187">
                  <a:extLst>
                    <a:ext uri="{FF2B5EF4-FFF2-40B4-BE49-F238E27FC236}">
                      <a16:creationId xmlns:a16="http://schemas.microsoft.com/office/drawing/2014/main" id="{8BE8BED0-A473-D4FA-56E7-3B2EC98E50B6}"/>
                    </a:ext>
                  </a:extLst>
                </p14:cNvPr>
                <p14:cNvContentPartPr/>
                <p14:nvPr/>
              </p14:nvContentPartPr>
              <p14:xfrm>
                <a:off x="9450292" y="1647742"/>
                <a:ext cx="936000" cy="418320"/>
              </p14:xfrm>
            </p:contentPart>
          </mc:Choice>
          <mc:Fallback>
            <p:pic>
              <p:nvPicPr>
                <p:cNvPr id="188" name="Ink 187">
                  <a:extLst>
                    <a:ext uri="{FF2B5EF4-FFF2-40B4-BE49-F238E27FC236}">
                      <a16:creationId xmlns:a16="http://schemas.microsoft.com/office/drawing/2014/main" id="{8BE8BED0-A473-D4FA-56E7-3B2EC98E50B6}"/>
                    </a:ext>
                  </a:extLst>
                </p:cNvPr>
                <p:cNvPicPr/>
                <p:nvPr/>
              </p:nvPicPr>
              <p:blipFill>
                <a:blip r:embed="rId307"/>
                <a:stretch>
                  <a:fillRect/>
                </a:stretch>
              </p:blipFill>
              <p:spPr>
                <a:xfrm>
                  <a:off x="9432292" y="1629742"/>
                  <a:ext cx="97164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9" name="Ink 188">
                  <a:extLst>
                    <a:ext uri="{FF2B5EF4-FFF2-40B4-BE49-F238E27FC236}">
                      <a16:creationId xmlns:a16="http://schemas.microsoft.com/office/drawing/2014/main" id="{FB0EAAEE-E474-F372-ECC0-8F91ADC325B4}"/>
                    </a:ext>
                  </a:extLst>
                </p14:cNvPr>
                <p14:cNvContentPartPr/>
                <p14:nvPr/>
              </p14:nvContentPartPr>
              <p14:xfrm>
                <a:off x="8959252" y="899662"/>
                <a:ext cx="515160" cy="953640"/>
              </p14:xfrm>
            </p:contentPart>
          </mc:Choice>
          <mc:Fallback>
            <p:pic>
              <p:nvPicPr>
                <p:cNvPr id="189" name="Ink 188">
                  <a:extLst>
                    <a:ext uri="{FF2B5EF4-FFF2-40B4-BE49-F238E27FC236}">
                      <a16:creationId xmlns:a16="http://schemas.microsoft.com/office/drawing/2014/main" id="{FB0EAAEE-E474-F372-ECC0-8F91ADC325B4}"/>
                    </a:ext>
                  </a:extLst>
                </p:cNvPr>
                <p:cNvPicPr/>
                <p:nvPr/>
              </p:nvPicPr>
              <p:blipFill>
                <a:blip r:embed="rId309"/>
                <a:stretch>
                  <a:fillRect/>
                </a:stretch>
              </p:blipFill>
              <p:spPr>
                <a:xfrm>
                  <a:off x="8941252" y="882022"/>
                  <a:ext cx="550800" cy="9892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0" name="Ink 189">
                  <a:extLst>
                    <a:ext uri="{FF2B5EF4-FFF2-40B4-BE49-F238E27FC236}">
                      <a16:creationId xmlns:a16="http://schemas.microsoft.com/office/drawing/2014/main" id="{9449989A-EA12-D3CE-4890-3CA018CFEA59}"/>
                    </a:ext>
                  </a:extLst>
                </p14:cNvPr>
                <p14:cNvContentPartPr/>
                <p14:nvPr/>
              </p14:nvContentPartPr>
              <p14:xfrm>
                <a:off x="8512492" y="1542262"/>
                <a:ext cx="813960" cy="538200"/>
              </p14:xfrm>
            </p:contentPart>
          </mc:Choice>
          <mc:Fallback>
            <p:pic>
              <p:nvPicPr>
                <p:cNvPr id="190" name="Ink 189">
                  <a:extLst>
                    <a:ext uri="{FF2B5EF4-FFF2-40B4-BE49-F238E27FC236}">
                      <a16:creationId xmlns:a16="http://schemas.microsoft.com/office/drawing/2014/main" id="{9449989A-EA12-D3CE-4890-3CA018CFEA59}"/>
                    </a:ext>
                  </a:extLst>
                </p:cNvPr>
                <p:cNvPicPr/>
                <p:nvPr/>
              </p:nvPicPr>
              <p:blipFill>
                <a:blip r:embed="rId311"/>
                <a:stretch>
                  <a:fillRect/>
                </a:stretch>
              </p:blipFill>
              <p:spPr>
                <a:xfrm>
                  <a:off x="8494492" y="1524622"/>
                  <a:ext cx="849600" cy="5738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1" name="Ink 190">
                  <a:extLst>
                    <a:ext uri="{FF2B5EF4-FFF2-40B4-BE49-F238E27FC236}">
                      <a16:creationId xmlns:a16="http://schemas.microsoft.com/office/drawing/2014/main" id="{E8DE057D-603E-F4FB-A986-1718FADD47E3}"/>
                    </a:ext>
                  </a:extLst>
                </p14:cNvPr>
                <p14:cNvContentPartPr/>
                <p14:nvPr/>
              </p14:nvContentPartPr>
              <p14:xfrm>
                <a:off x="8305132" y="801022"/>
                <a:ext cx="173520" cy="903600"/>
              </p14:xfrm>
            </p:contentPart>
          </mc:Choice>
          <mc:Fallback>
            <p:pic>
              <p:nvPicPr>
                <p:cNvPr id="191" name="Ink 190">
                  <a:extLst>
                    <a:ext uri="{FF2B5EF4-FFF2-40B4-BE49-F238E27FC236}">
                      <a16:creationId xmlns:a16="http://schemas.microsoft.com/office/drawing/2014/main" id="{E8DE057D-603E-F4FB-A986-1718FADD47E3}"/>
                    </a:ext>
                  </a:extLst>
                </p:cNvPr>
                <p:cNvPicPr/>
                <p:nvPr/>
              </p:nvPicPr>
              <p:blipFill>
                <a:blip r:embed="rId313"/>
                <a:stretch>
                  <a:fillRect/>
                </a:stretch>
              </p:blipFill>
              <p:spPr>
                <a:xfrm>
                  <a:off x="8287132" y="783022"/>
                  <a:ext cx="209160" cy="9392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2" name="Ink 191">
                  <a:extLst>
                    <a:ext uri="{FF2B5EF4-FFF2-40B4-BE49-F238E27FC236}">
                      <a16:creationId xmlns:a16="http://schemas.microsoft.com/office/drawing/2014/main" id="{EFF7DFD1-1B06-F3AD-1E35-89DE06F3160A}"/>
                    </a:ext>
                  </a:extLst>
                </p14:cNvPr>
                <p14:cNvContentPartPr/>
                <p14:nvPr/>
              </p14:nvContentPartPr>
              <p14:xfrm>
                <a:off x="8318812" y="746302"/>
                <a:ext cx="168480" cy="192600"/>
              </p14:xfrm>
            </p:contentPart>
          </mc:Choice>
          <mc:Fallback>
            <p:pic>
              <p:nvPicPr>
                <p:cNvPr id="192" name="Ink 191">
                  <a:extLst>
                    <a:ext uri="{FF2B5EF4-FFF2-40B4-BE49-F238E27FC236}">
                      <a16:creationId xmlns:a16="http://schemas.microsoft.com/office/drawing/2014/main" id="{EFF7DFD1-1B06-F3AD-1E35-89DE06F3160A}"/>
                    </a:ext>
                  </a:extLst>
                </p:cNvPr>
                <p:cNvPicPr/>
                <p:nvPr/>
              </p:nvPicPr>
              <p:blipFill>
                <a:blip r:embed="rId315"/>
                <a:stretch>
                  <a:fillRect/>
                </a:stretch>
              </p:blipFill>
              <p:spPr>
                <a:xfrm>
                  <a:off x="8300812" y="728662"/>
                  <a:ext cx="2041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3" name="Ink 192">
                  <a:extLst>
                    <a:ext uri="{FF2B5EF4-FFF2-40B4-BE49-F238E27FC236}">
                      <a16:creationId xmlns:a16="http://schemas.microsoft.com/office/drawing/2014/main" id="{DDA859BC-144B-0F35-983E-47C26993C36C}"/>
                    </a:ext>
                  </a:extLst>
                </p14:cNvPr>
                <p14:cNvContentPartPr/>
                <p14:nvPr/>
              </p14:nvContentPartPr>
              <p14:xfrm>
                <a:off x="9233212" y="495742"/>
                <a:ext cx="812160" cy="149400"/>
              </p14:xfrm>
            </p:contentPart>
          </mc:Choice>
          <mc:Fallback>
            <p:pic>
              <p:nvPicPr>
                <p:cNvPr id="193" name="Ink 192">
                  <a:extLst>
                    <a:ext uri="{FF2B5EF4-FFF2-40B4-BE49-F238E27FC236}">
                      <a16:creationId xmlns:a16="http://schemas.microsoft.com/office/drawing/2014/main" id="{DDA859BC-144B-0F35-983E-47C26993C36C}"/>
                    </a:ext>
                  </a:extLst>
                </p:cNvPr>
                <p:cNvPicPr/>
                <p:nvPr/>
              </p:nvPicPr>
              <p:blipFill>
                <a:blip r:embed="rId317"/>
                <a:stretch>
                  <a:fillRect/>
                </a:stretch>
              </p:blipFill>
              <p:spPr>
                <a:xfrm>
                  <a:off x="9215572" y="478102"/>
                  <a:ext cx="8478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4" name="Ink 193">
                  <a:extLst>
                    <a:ext uri="{FF2B5EF4-FFF2-40B4-BE49-F238E27FC236}">
                      <a16:creationId xmlns:a16="http://schemas.microsoft.com/office/drawing/2014/main" id="{78CEE5C8-CBCE-271D-79C2-521594341614}"/>
                    </a:ext>
                  </a:extLst>
                </p14:cNvPr>
                <p14:cNvContentPartPr/>
                <p14:nvPr/>
              </p14:nvContentPartPr>
              <p14:xfrm>
                <a:off x="9991372" y="541462"/>
                <a:ext cx="91080" cy="173160"/>
              </p14:xfrm>
            </p:contentPart>
          </mc:Choice>
          <mc:Fallback>
            <p:pic>
              <p:nvPicPr>
                <p:cNvPr id="194" name="Ink 193">
                  <a:extLst>
                    <a:ext uri="{FF2B5EF4-FFF2-40B4-BE49-F238E27FC236}">
                      <a16:creationId xmlns:a16="http://schemas.microsoft.com/office/drawing/2014/main" id="{78CEE5C8-CBCE-271D-79C2-521594341614}"/>
                    </a:ext>
                  </a:extLst>
                </p:cNvPr>
                <p:cNvPicPr/>
                <p:nvPr/>
              </p:nvPicPr>
              <p:blipFill>
                <a:blip r:embed="rId319"/>
                <a:stretch>
                  <a:fillRect/>
                </a:stretch>
              </p:blipFill>
              <p:spPr>
                <a:xfrm>
                  <a:off x="9973372" y="523462"/>
                  <a:ext cx="1267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5" name="Ink 194">
                  <a:extLst>
                    <a:ext uri="{FF2B5EF4-FFF2-40B4-BE49-F238E27FC236}">
                      <a16:creationId xmlns:a16="http://schemas.microsoft.com/office/drawing/2014/main" id="{943AB252-4C7E-B3B3-1889-9D518325A5D0}"/>
                    </a:ext>
                  </a:extLst>
                </p14:cNvPr>
                <p14:cNvContentPartPr/>
                <p14:nvPr/>
              </p14:nvContentPartPr>
              <p14:xfrm>
                <a:off x="10229692" y="642262"/>
                <a:ext cx="169560" cy="305640"/>
              </p14:xfrm>
            </p:contentPart>
          </mc:Choice>
          <mc:Fallback>
            <p:pic>
              <p:nvPicPr>
                <p:cNvPr id="195" name="Ink 194">
                  <a:extLst>
                    <a:ext uri="{FF2B5EF4-FFF2-40B4-BE49-F238E27FC236}">
                      <a16:creationId xmlns:a16="http://schemas.microsoft.com/office/drawing/2014/main" id="{943AB252-4C7E-B3B3-1889-9D518325A5D0}"/>
                    </a:ext>
                  </a:extLst>
                </p:cNvPr>
                <p:cNvPicPr/>
                <p:nvPr/>
              </p:nvPicPr>
              <p:blipFill>
                <a:blip r:embed="rId321"/>
                <a:stretch>
                  <a:fillRect/>
                </a:stretch>
              </p:blipFill>
              <p:spPr>
                <a:xfrm>
                  <a:off x="10211692" y="624622"/>
                  <a:ext cx="20520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7" name="Ink 196">
                  <a:extLst>
                    <a:ext uri="{FF2B5EF4-FFF2-40B4-BE49-F238E27FC236}">
                      <a16:creationId xmlns:a16="http://schemas.microsoft.com/office/drawing/2014/main" id="{B273FCE5-8A5C-0A4E-E8A0-9F0FCB1998BB}"/>
                    </a:ext>
                  </a:extLst>
                </p14:cNvPr>
                <p14:cNvContentPartPr/>
                <p14:nvPr/>
              </p14:nvContentPartPr>
              <p14:xfrm>
                <a:off x="6234052" y="3675262"/>
                <a:ext cx="185760" cy="316800"/>
              </p14:xfrm>
            </p:contentPart>
          </mc:Choice>
          <mc:Fallback>
            <p:pic>
              <p:nvPicPr>
                <p:cNvPr id="197" name="Ink 196">
                  <a:extLst>
                    <a:ext uri="{FF2B5EF4-FFF2-40B4-BE49-F238E27FC236}">
                      <a16:creationId xmlns:a16="http://schemas.microsoft.com/office/drawing/2014/main" id="{B273FCE5-8A5C-0A4E-E8A0-9F0FCB1998BB}"/>
                    </a:ext>
                  </a:extLst>
                </p:cNvPr>
                <p:cNvPicPr/>
                <p:nvPr/>
              </p:nvPicPr>
              <p:blipFill>
                <a:blip r:embed="rId323"/>
                <a:stretch>
                  <a:fillRect/>
                </a:stretch>
              </p:blipFill>
              <p:spPr>
                <a:xfrm>
                  <a:off x="6216052" y="3657262"/>
                  <a:ext cx="22140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8" name="Ink 197">
                  <a:extLst>
                    <a:ext uri="{FF2B5EF4-FFF2-40B4-BE49-F238E27FC236}">
                      <a16:creationId xmlns:a16="http://schemas.microsoft.com/office/drawing/2014/main" id="{55B4F781-9571-D41A-4FA0-CD66888A8CEE}"/>
                    </a:ext>
                  </a:extLst>
                </p14:cNvPr>
                <p14:cNvContentPartPr/>
                <p14:nvPr/>
              </p14:nvContentPartPr>
              <p14:xfrm>
                <a:off x="6460852" y="3826462"/>
                <a:ext cx="119160" cy="142200"/>
              </p14:xfrm>
            </p:contentPart>
          </mc:Choice>
          <mc:Fallback>
            <p:pic>
              <p:nvPicPr>
                <p:cNvPr id="198" name="Ink 197">
                  <a:extLst>
                    <a:ext uri="{FF2B5EF4-FFF2-40B4-BE49-F238E27FC236}">
                      <a16:creationId xmlns:a16="http://schemas.microsoft.com/office/drawing/2014/main" id="{55B4F781-9571-D41A-4FA0-CD66888A8CEE}"/>
                    </a:ext>
                  </a:extLst>
                </p:cNvPr>
                <p:cNvPicPr/>
                <p:nvPr/>
              </p:nvPicPr>
              <p:blipFill>
                <a:blip r:embed="rId325"/>
                <a:stretch>
                  <a:fillRect/>
                </a:stretch>
              </p:blipFill>
              <p:spPr>
                <a:xfrm>
                  <a:off x="6443212" y="3808822"/>
                  <a:ext cx="1548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9" name="Ink 198">
                  <a:extLst>
                    <a:ext uri="{FF2B5EF4-FFF2-40B4-BE49-F238E27FC236}">
                      <a16:creationId xmlns:a16="http://schemas.microsoft.com/office/drawing/2014/main" id="{B01AD323-C8F7-5E67-D2E1-1109C73D6B46}"/>
                    </a:ext>
                  </a:extLst>
                </p14:cNvPr>
                <p14:cNvContentPartPr/>
                <p14:nvPr/>
              </p14:nvContentPartPr>
              <p14:xfrm>
                <a:off x="6658492" y="3737182"/>
                <a:ext cx="186840" cy="244800"/>
              </p14:xfrm>
            </p:contentPart>
          </mc:Choice>
          <mc:Fallback>
            <p:pic>
              <p:nvPicPr>
                <p:cNvPr id="199" name="Ink 198">
                  <a:extLst>
                    <a:ext uri="{FF2B5EF4-FFF2-40B4-BE49-F238E27FC236}">
                      <a16:creationId xmlns:a16="http://schemas.microsoft.com/office/drawing/2014/main" id="{B01AD323-C8F7-5E67-D2E1-1109C73D6B46}"/>
                    </a:ext>
                  </a:extLst>
                </p:cNvPr>
                <p:cNvPicPr/>
                <p:nvPr/>
              </p:nvPicPr>
              <p:blipFill>
                <a:blip r:embed="rId327"/>
                <a:stretch>
                  <a:fillRect/>
                </a:stretch>
              </p:blipFill>
              <p:spPr>
                <a:xfrm>
                  <a:off x="6640492" y="3719182"/>
                  <a:ext cx="2224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0" name="Ink 199">
                  <a:extLst>
                    <a:ext uri="{FF2B5EF4-FFF2-40B4-BE49-F238E27FC236}">
                      <a16:creationId xmlns:a16="http://schemas.microsoft.com/office/drawing/2014/main" id="{42B2A92E-754F-8577-C7D4-2781673C79A4}"/>
                    </a:ext>
                  </a:extLst>
                </p14:cNvPr>
                <p14:cNvContentPartPr/>
                <p14:nvPr/>
              </p14:nvContentPartPr>
              <p14:xfrm>
                <a:off x="6891052" y="3664462"/>
                <a:ext cx="610200" cy="239040"/>
              </p14:xfrm>
            </p:contentPart>
          </mc:Choice>
          <mc:Fallback>
            <p:pic>
              <p:nvPicPr>
                <p:cNvPr id="200" name="Ink 199">
                  <a:extLst>
                    <a:ext uri="{FF2B5EF4-FFF2-40B4-BE49-F238E27FC236}">
                      <a16:creationId xmlns:a16="http://schemas.microsoft.com/office/drawing/2014/main" id="{42B2A92E-754F-8577-C7D4-2781673C79A4}"/>
                    </a:ext>
                  </a:extLst>
                </p:cNvPr>
                <p:cNvPicPr/>
                <p:nvPr/>
              </p:nvPicPr>
              <p:blipFill>
                <a:blip r:embed="rId329"/>
                <a:stretch>
                  <a:fillRect/>
                </a:stretch>
              </p:blipFill>
              <p:spPr>
                <a:xfrm>
                  <a:off x="6873052" y="3646462"/>
                  <a:ext cx="6458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2" name="Ink 201">
                  <a:extLst>
                    <a:ext uri="{FF2B5EF4-FFF2-40B4-BE49-F238E27FC236}">
                      <a16:creationId xmlns:a16="http://schemas.microsoft.com/office/drawing/2014/main" id="{C2F4ACB3-2D40-56A3-A671-F69FC6E1858C}"/>
                    </a:ext>
                  </a:extLst>
                </p14:cNvPr>
                <p14:cNvContentPartPr/>
                <p14:nvPr/>
              </p14:nvContentPartPr>
              <p14:xfrm>
                <a:off x="2919532" y="4052902"/>
                <a:ext cx="195840" cy="278280"/>
              </p14:xfrm>
            </p:contentPart>
          </mc:Choice>
          <mc:Fallback>
            <p:pic>
              <p:nvPicPr>
                <p:cNvPr id="202" name="Ink 201">
                  <a:extLst>
                    <a:ext uri="{FF2B5EF4-FFF2-40B4-BE49-F238E27FC236}">
                      <a16:creationId xmlns:a16="http://schemas.microsoft.com/office/drawing/2014/main" id="{C2F4ACB3-2D40-56A3-A671-F69FC6E1858C}"/>
                    </a:ext>
                  </a:extLst>
                </p:cNvPr>
                <p:cNvPicPr/>
                <p:nvPr/>
              </p:nvPicPr>
              <p:blipFill>
                <a:blip r:embed="rId331"/>
                <a:stretch>
                  <a:fillRect/>
                </a:stretch>
              </p:blipFill>
              <p:spPr>
                <a:xfrm>
                  <a:off x="2901892" y="4034902"/>
                  <a:ext cx="2314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3" name="Ink 202">
                  <a:extLst>
                    <a:ext uri="{FF2B5EF4-FFF2-40B4-BE49-F238E27FC236}">
                      <a16:creationId xmlns:a16="http://schemas.microsoft.com/office/drawing/2014/main" id="{20D58F9F-05E9-ADFF-23CB-3741071BBD38}"/>
                    </a:ext>
                  </a:extLst>
                </p14:cNvPr>
                <p14:cNvContentPartPr/>
                <p14:nvPr/>
              </p14:nvContentPartPr>
              <p14:xfrm>
                <a:off x="3218692" y="4037782"/>
                <a:ext cx="53280" cy="265680"/>
              </p14:xfrm>
            </p:contentPart>
          </mc:Choice>
          <mc:Fallback>
            <p:pic>
              <p:nvPicPr>
                <p:cNvPr id="203" name="Ink 202">
                  <a:extLst>
                    <a:ext uri="{FF2B5EF4-FFF2-40B4-BE49-F238E27FC236}">
                      <a16:creationId xmlns:a16="http://schemas.microsoft.com/office/drawing/2014/main" id="{20D58F9F-05E9-ADFF-23CB-3741071BBD38}"/>
                    </a:ext>
                  </a:extLst>
                </p:cNvPr>
                <p:cNvPicPr/>
                <p:nvPr/>
              </p:nvPicPr>
              <p:blipFill>
                <a:blip r:embed="rId333"/>
                <a:stretch>
                  <a:fillRect/>
                </a:stretch>
              </p:blipFill>
              <p:spPr>
                <a:xfrm>
                  <a:off x="3200692" y="4019782"/>
                  <a:ext cx="889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4" name="Ink 203">
                  <a:extLst>
                    <a:ext uri="{FF2B5EF4-FFF2-40B4-BE49-F238E27FC236}">
                      <a16:creationId xmlns:a16="http://schemas.microsoft.com/office/drawing/2014/main" id="{E50D45DB-24D3-9DC0-2B70-53372B53F32F}"/>
                    </a:ext>
                  </a:extLst>
                </p14:cNvPr>
                <p14:cNvContentPartPr/>
                <p14:nvPr/>
              </p14:nvContentPartPr>
              <p14:xfrm>
                <a:off x="3350452" y="4061182"/>
                <a:ext cx="187200" cy="248400"/>
              </p14:xfrm>
            </p:contentPart>
          </mc:Choice>
          <mc:Fallback>
            <p:pic>
              <p:nvPicPr>
                <p:cNvPr id="204" name="Ink 203">
                  <a:extLst>
                    <a:ext uri="{FF2B5EF4-FFF2-40B4-BE49-F238E27FC236}">
                      <a16:creationId xmlns:a16="http://schemas.microsoft.com/office/drawing/2014/main" id="{E50D45DB-24D3-9DC0-2B70-53372B53F32F}"/>
                    </a:ext>
                  </a:extLst>
                </p:cNvPr>
                <p:cNvPicPr/>
                <p:nvPr/>
              </p:nvPicPr>
              <p:blipFill>
                <a:blip r:embed="rId335"/>
                <a:stretch>
                  <a:fillRect/>
                </a:stretch>
              </p:blipFill>
              <p:spPr>
                <a:xfrm>
                  <a:off x="3332812" y="4043542"/>
                  <a:ext cx="2228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5" name="Ink 204">
                  <a:extLst>
                    <a:ext uri="{FF2B5EF4-FFF2-40B4-BE49-F238E27FC236}">
                      <a16:creationId xmlns:a16="http://schemas.microsoft.com/office/drawing/2014/main" id="{3294C0D8-AE4C-F7B1-3DF0-0538EA50AF29}"/>
                    </a:ext>
                  </a:extLst>
                </p14:cNvPr>
                <p14:cNvContentPartPr/>
                <p14:nvPr/>
              </p14:nvContentPartPr>
              <p14:xfrm>
                <a:off x="2787772" y="4425862"/>
                <a:ext cx="952200" cy="130320"/>
              </p14:xfrm>
            </p:contentPart>
          </mc:Choice>
          <mc:Fallback>
            <p:pic>
              <p:nvPicPr>
                <p:cNvPr id="205" name="Ink 204">
                  <a:extLst>
                    <a:ext uri="{FF2B5EF4-FFF2-40B4-BE49-F238E27FC236}">
                      <a16:creationId xmlns:a16="http://schemas.microsoft.com/office/drawing/2014/main" id="{3294C0D8-AE4C-F7B1-3DF0-0538EA50AF29}"/>
                    </a:ext>
                  </a:extLst>
                </p:cNvPr>
                <p:cNvPicPr/>
                <p:nvPr/>
              </p:nvPicPr>
              <p:blipFill>
                <a:blip r:embed="rId337"/>
                <a:stretch>
                  <a:fillRect/>
                </a:stretch>
              </p:blipFill>
              <p:spPr>
                <a:xfrm>
                  <a:off x="2769772" y="4408222"/>
                  <a:ext cx="9878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39" name="Ink 238">
                  <a:extLst>
                    <a:ext uri="{FF2B5EF4-FFF2-40B4-BE49-F238E27FC236}">
                      <a16:creationId xmlns:a16="http://schemas.microsoft.com/office/drawing/2014/main" id="{0CDA3BA8-DF15-4A11-6E39-76A580A28DE4}"/>
                    </a:ext>
                  </a:extLst>
                </p14:cNvPr>
                <p14:cNvContentPartPr/>
                <p14:nvPr/>
              </p14:nvContentPartPr>
              <p14:xfrm>
                <a:off x="6983932" y="5094382"/>
                <a:ext cx="306360" cy="102960"/>
              </p14:xfrm>
            </p:contentPart>
          </mc:Choice>
          <mc:Fallback>
            <p:pic>
              <p:nvPicPr>
                <p:cNvPr id="239" name="Ink 238">
                  <a:extLst>
                    <a:ext uri="{FF2B5EF4-FFF2-40B4-BE49-F238E27FC236}">
                      <a16:creationId xmlns:a16="http://schemas.microsoft.com/office/drawing/2014/main" id="{0CDA3BA8-DF15-4A11-6E39-76A580A28DE4}"/>
                    </a:ext>
                  </a:extLst>
                </p:cNvPr>
                <p:cNvPicPr/>
                <p:nvPr/>
              </p:nvPicPr>
              <p:blipFill>
                <a:blip r:embed="rId339"/>
                <a:stretch>
                  <a:fillRect/>
                </a:stretch>
              </p:blipFill>
              <p:spPr>
                <a:xfrm>
                  <a:off x="6965932" y="5076382"/>
                  <a:ext cx="3420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7" name="Ink 206">
                  <a:extLst>
                    <a:ext uri="{FF2B5EF4-FFF2-40B4-BE49-F238E27FC236}">
                      <a16:creationId xmlns:a16="http://schemas.microsoft.com/office/drawing/2014/main" id="{995257C6-A08D-B419-5CAB-13C1AB31957C}"/>
                    </a:ext>
                  </a:extLst>
                </p14:cNvPr>
                <p14:cNvContentPartPr/>
                <p14:nvPr/>
              </p14:nvContentPartPr>
              <p14:xfrm>
                <a:off x="4255492" y="4811782"/>
                <a:ext cx="302760" cy="214560"/>
              </p14:xfrm>
            </p:contentPart>
          </mc:Choice>
          <mc:Fallback>
            <p:pic>
              <p:nvPicPr>
                <p:cNvPr id="207" name="Ink 206">
                  <a:extLst>
                    <a:ext uri="{FF2B5EF4-FFF2-40B4-BE49-F238E27FC236}">
                      <a16:creationId xmlns:a16="http://schemas.microsoft.com/office/drawing/2014/main" id="{995257C6-A08D-B419-5CAB-13C1AB31957C}"/>
                    </a:ext>
                  </a:extLst>
                </p:cNvPr>
                <p:cNvPicPr/>
                <p:nvPr/>
              </p:nvPicPr>
              <p:blipFill>
                <a:blip r:embed="rId341"/>
                <a:stretch>
                  <a:fillRect/>
                </a:stretch>
              </p:blipFill>
              <p:spPr>
                <a:xfrm>
                  <a:off x="4237492" y="4794142"/>
                  <a:ext cx="3384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8" name="Ink 207">
                  <a:extLst>
                    <a:ext uri="{FF2B5EF4-FFF2-40B4-BE49-F238E27FC236}">
                      <a16:creationId xmlns:a16="http://schemas.microsoft.com/office/drawing/2014/main" id="{EBFADBF5-ABE4-7BA3-AF5F-6330A2FE6B67}"/>
                    </a:ext>
                  </a:extLst>
                </p14:cNvPr>
                <p14:cNvContentPartPr/>
                <p14:nvPr/>
              </p14:nvContentPartPr>
              <p14:xfrm>
                <a:off x="4510732" y="4712062"/>
                <a:ext cx="267480" cy="252000"/>
              </p14:xfrm>
            </p:contentPart>
          </mc:Choice>
          <mc:Fallback>
            <p:pic>
              <p:nvPicPr>
                <p:cNvPr id="208" name="Ink 207">
                  <a:extLst>
                    <a:ext uri="{FF2B5EF4-FFF2-40B4-BE49-F238E27FC236}">
                      <a16:creationId xmlns:a16="http://schemas.microsoft.com/office/drawing/2014/main" id="{EBFADBF5-ABE4-7BA3-AF5F-6330A2FE6B67}"/>
                    </a:ext>
                  </a:extLst>
                </p:cNvPr>
                <p:cNvPicPr/>
                <p:nvPr/>
              </p:nvPicPr>
              <p:blipFill>
                <a:blip r:embed="rId343"/>
                <a:stretch>
                  <a:fillRect/>
                </a:stretch>
              </p:blipFill>
              <p:spPr>
                <a:xfrm>
                  <a:off x="4493092" y="4694422"/>
                  <a:ext cx="3031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9" name="Ink 208">
                  <a:extLst>
                    <a:ext uri="{FF2B5EF4-FFF2-40B4-BE49-F238E27FC236}">
                      <a16:creationId xmlns:a16="http://schemas.microsoft.com/office/drawing/2014/main" id="{34C4F48F-9F55-2AA1-61E8-4CFB4842AB13}"/>
                    </a:ext>
                  </a:extLst>
                </p14:cNvPr>
                <p14:cNvContentPartPr/>
                <p14:nvPr/>
              </p14:nvContentPartPr>
              <p14:xfrm>
                <a:off x="4911412" y="4790902"/>
                <a:ext cx="23040" cy="208440"/>
              </p14:xfrm>
            </p:contentPart>
          </mc:Choice>
          <mc:Fallback>
            <p:pic>
              <p:nvPicPr>
                <p:cNvPr id="209" name="Ink 208">
                  <a:extLst>
                    <a:ext uri="{FF2B5EF4-FFF2-40B4-BE49-F238E27FC236}">
                      <a16:creationId xmlns:a16="http://schemas.microsoft.com/office/drawing/2014/main" id="{34C4F48F-9F55-2AA1-61E8-4CFB4842AB13}"/>
                    </a:ext>
                  </a:extLst>
                </p:cNvPr>
                <p:cNvPicPr/>
                <p:nvPr/>
              </p:nvPicPr>
              <p:blipFill>
                <a:blip r:embed="rId345"/>
                <a:stretch>
                  <a:fillRect/>
                </a:stretch>
              </p:blipFill>
              <p:spPr>
                <a:xfrm>
                  <a:off x="4893772" y="4773262"/>
                  <a:ext cx="586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0" name="Ink 209">
                  <a:extLst>
                    <a:ext uri="{FF2B5EF4-FFF2-40B4-BE49-F238E27FC236}">
                      <a16:creationId xmlns:a16="http://schemas.microsoft.com/office/drawing/2014/main" id="{F21CF647-803B-74AF-1169-5177C0D16A25}"/>
                    </a:ext>
                  </a:extLst>
                </p14:cNvPr>
                <p14:cNvContentPartPr/>
                <p14:nvPr/>
              </p14:nvContentPartPr>
              <p14:xfrm>
                <a:off x="4890532" y="4631422"/>
                <a:ext cx="175680" cy="219240"/>
              </p14:xfrm>
            </p:contentPart>
          </mc:Choice>
          <mc:Fallback>
            <p:pic>
              <p:nvPicPr>
                <p:cNvPr id="210" name="Ink 209">
                  <a:extLst>
                    <a:ext uri="{FF2B5EF4-FFF2-40B4-BE49-F238E27FC236}">
                      <a16:creationId xmlns:a16="http://schemas.microsoft.com/office/drawing/2014/main" id="{F21CF647-803B-74AF-1169-5177C0D16A25}"/>
                    </a:ext>
                  </a:extLst>
                </p:cNvPr>
                <p:cNvPicPr/>
                <p:nvPr/>
              </p:nvPicPr>
              <p:blipFill>
                <a:blip r:embed="rId347"/>
                <a:stretch>
                  <a:fillRect/>
                </a:stretch>
              </p:blipFill>
              <p:spPr>
                <a:xfrm>
                  <a:off x="4872892" y="4613782"/>
                  <a:ext cx="2113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1" name="Ink 210">
                  <a:extLst>
                    <a:ext uri="{FF2B5EF4-FFF2-40B4-BE49-F238E27FC236}">
                      <a16:creationId xmlns:a16="http://schemas.microsoft.com/office/drawing/2014/main" id="{864E18BB-44BD-7845-93EE-E0DE7BD3B868}"/>
                    </a:ext>
                  </a:extLst>
                </p14:cNvPr>
                <p14:cNvContentPartPr/>
                <p14:nvPr/>
              </p14:nvContentPartPr>
              <p14:xfrm>
                <a:off x="5036692" y="4765702"/>
                <a:ext cx="173880" cy="147600"/>
              </p14:xfrm>
            </p:contentPart>
          </mc:Choice>
          <mc:Fallback>
            <p:pic>
              <p:nvPicPr>
                <p:cNvPr id="211" name="Ink 210">
                  <a:extLst>
                    <a:ext uri="{FF2B5EF4-FFF2-40B4-BE49-F238E27FC236}">
                      <a16:creationId xmlns:a16="http://schemas.microsoft.com/office/drawing/2014/main" id="{864E18BB-44BD-7845-93EE-E0DE7BD3B868}"/>
                    </a:ext>
                  </a:extLst>
                </p:cNvPr>
                <p:cNvPicPr/>
                <p:nvPr/>
              </p:nvPicPr>
              <p:blipFill>
                <a:blip r:embed="rId349"/>
                <a:stretch>
                  <a:fillRect/>
                </a:stretch>
              </p:blipFill>
              <p:spPr>
                <a:xfrm>
                  <a:off x="5019052" y="4748062"/>
                  <a:ext cx="2095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2" name="Ink 211">
                  <a:extLst>
                    <a:ext uri="{FF2B5EF4-FFF2-40B4-BE49-F238E27FC236}">
                      <a16:creationId xmlns:a16="http://schemas.microsoft.com/office/drawing/2014/main" id="{07800A01-2F50-781F-F48D-5C6BAE8CF7D3}"/>
                    </a:ext>
                  </a:extLst>
                </p14:cNvPr>
                <p14:cNvContentPartPr/>
                <p14:nvPr/>
              </p14:nvContentPartPr>
              <p14:xfrm>
                <a:off x="5255572" y="4767862"/>
                <a:ext cx="110160" cy="154440"/>
              </p14:xfrm>
            </p:contentPart>
          </mc:Choice>
          <mc:Fallback>
            <p:pic>
              <p:nvPicPr>
                <p:cNvPr id="212" name="Ink 211">
                  <a:extLst>
                    <a:ext uri="{FF2B5EF4-FFF2-40B4-BE49-F238E27FC236}">
                      <a16:creationId xmlns:a16="http://schemas.microsoft.com/office/drawing/2014/main" id="{07800A01-2F50-781F-F48D-5C6BAE8CF7D3}"/>
                    </a:ext>
                  </a:extLst>
                </p:cNvPr>
                <p:cNvPicPr/>
                <p:nvPr/>
              </p:nvPicPr>
              <p:blipFill>
                <a:blip r:embed="rId351"/>
                <a:stretch>
                  <a:fillRect/>
                </a:stretch>
              </p:blipFill>
              <p:spPr>
                <a:xfrm>
                  <a:off x="5237572" y="4750222"/>
                  <a:ext cx="1458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3" name="Ink 212">
                  <a:extLst>
                    <a:ext uri="{FF2B5EF4-FFF2-40B4-BE49-F238E27FC236}">
                      <a16:creationId xmlns:a16="http://schemas.microsoft.com/office/drawing/2014/main" id="{9BAA8D21-E8AE-B67A-8779-EBBE77AA7FA1}"/>
                    </a:ext>
                  </a:extLst>
                </p14:cNvPr>
                <p14:cNvContentPartPr/>
                <p14:nvPr/>
              </p14:nvContentPartPr>
              <p14:xfrm>
                <a:off x="5450692" y="4729342"/>
                <a:ext cx="302040" cy="149400"/>
              </p14:xfrm>
            </p:contentPart>
          </mc:Choice>
          <mc:Fallback>
            <p:pic>
              <p:nvPicPr>
                <p:cNvPr id="213" name="Ink 212">
                  <a:extLst>
                    <a:ext uri="{FF2B5EF4-FFF2-40B4-BE49-F238E27FC236}">
                      <a16:creationId xmlns:a16="http://schemas.microsoft.com/office/drawing/2014/main" id="{9BAA8D21-E8AE-B67A-8779-EBBE77AA7FA1}"/>
                    </a:ext>
                  </a:extLst>
                </p:cNvPr>
                <p:cNvPicPr/>
                <p:nvPr/>
              </p:nvPicPr>
              <p:blipFill>
                <a:blip r:embed="rId353"/>
                <a:stretch>
                  <a:fillRect/>
                </a:stretch>
              </p:blipFill>
              <p:spPr>
                <a:xfrm>
                  <a:off x="5432692" y="4711342"/>
                  <a:ext cx="3376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4" name="Ink 213">
                  <a:extLst>
                    <a:ext uri="{FF2B5EF4-FFF2-40B4-BE49-F238E27FC236}">
                      <a16:creationId xmlns:a16="http://schemas.microsoft.com/office/drawing/2014/main" id="{0D657C98-DEE2-7310-99AF-986DAC7B595E}"/>
                    </a:ext>
                  </a:extLst>
                </p14:cNvPr>
                <p14:cNvContentPartPr/>
                <p14:nvPr/>
              </p14:nvContentPartPr>
              <p14:xfrm>
                <a:off x="5744452" y="4595782"/>
                <a:ext cx="6480" cy="50760"/>
              </p14:xfrm>
            </p:contentPart>
          </mc:Choice>
          <mc:Fallback>
            <p:pic>
              <p:nvPicPr>
                <p:cNvPr id="214" name="Ink 213">
                  <a:extLst>
                    <a:ext uri="{FF2B5EF4-FFF2-40B4-BE49-F238E27FC236}">
                      <a16:creationId xmlns:a16="http://schemas.microsoft.com/office/drawing/2014/main" id="{0D657C98-DEE2-7310-99AF-986DAC7B595E}"/>
                    </a:ext>
                  </a:extLst>
                </p:cNvPr>
                <p:cNvPicPr/>
                <p:nvPr/>
              </p:nvPicPr>
              <p:blipFill>
                <a:blip r:embed="rId355"/>
                <a:stretch>
                  <a:fillRect/>
                </a:stretch>
              </p:blipFill>
              <p:spPr>
                <a:xfrm>
                  <a:off x="5726812" y="4578142"/>
                  <a:ext cx="421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5" name="Ink 214">
                  <a:extLst>
                    <a:ext uri="{FF2B5EF4-FFF2-40B4-BE49-F238E27FC236}">
                      <a16:creationId xmlns:a16="http://schemas.microsoft.com/office/drawing/2014/main" id="{0C8983A2-1F5D-8CBC-EE7E-C435CB03A770}"/>
                    </a:ext>
                  </a:extLst>
                </p14:cNvPr>
                <p14:cNvContentPartPr/>
                <p14:nvPr/>
              </p14:nvContentPartPr>
              <p14:xfrm>
                <a:off x="5850292" y="4686862"/>
                <a:ext cx="90360" cy="142560"/>
              </p14:xfrm>
            </p:contentPart>
          </mc:Choice>
          <mc:Fallback>
            <p:pic>
              <p:nvPicPr>
                <p:cNvPr id="215" name="Ink 214">
                  <a:extLst>
                    <a:ext uri="{FF2B5EF4-FFF2-40B4-BE49-F238E27FC236}">
                      <a16:creationId xmlns:a16="http://schemas.microsoft.com/office/drawing/2014/main" id="{0C8983A2-1F5D-8CBC-EE7E-C435CB03A770}"/>
                    </a:ext>
                  </a:extLst>
                </p:cNvPr>
                <p:cNvPicPr/>
                <p:nvPr/>
              </p:nvPicPr>
              <p:blipFill>
                <a:blip r:embed="rId357"/>
                <a:stretch>
                  <a:fillRect/>
                </a:stretch>
              </p:blipFill>
              <p:spPr>
                <a:xfrm>
                  <a:off x="5832292" y="4668862"/>
                  <a:ext cx="1260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6" name="Ink 215">
                  <a:extLst>
                    <a:ext uri="{FF2B5EF4-FFF2-40B4-BE49-F238E27FC236}">
                      <a16:creationId xmlns:a16="http://schemas.microsoft.com/office/drawing/2014/main" id="{D0E6A462-2A4F-E835-B72A-C2FF782BA38D}"/>
                    </a:ext>
                  </a:extLst>
                </p14:cNvPr>
                <p14:cNvContentPartPr/>
                <p14:nvPr/>
              </p14:nvContentPartPr>
              <p14:xfrm>
                <a:off x="5963332" y="4697302"/>
                <a:ext cx="206640" cy="87840"/>
              </p14:xfrm>
            </p:contentPart>
          </mc:Choice>
          <mc:Fallback>
            <p:pic>
              <p:nvPicPr>
                <p:cNvPr id="216" name="Ink 215">
                  <a:extLst>
                    <a:ext uri="{FF2B5EF4-FFF2-40B4-BE49-F238E27FC236}">
                      <a16:creationId xmlns:a16="http://schemas.microsoft.com/office/drawing/2014/main" id="{D0E6A462-2A4F-E835-B72A-C2FF782BA38D}"/>
                    </a:ext>
                  </a:extLst>
                </p:cNvPr>
                <p:cNvPicPr/>
                <p:nvPr/>
              </p:nvPicPr>
              <p:blipFill>
                <a:blip r:embed="rId359"/>
                <a:stretch>
                  <a:fillRect/>
                </a:stretch>
              </p:blipFill>
              <p:spPr>
                <a:xfrm>
                  <a:off x="5945332" y="4679662"/>
                  <a:ext cx="2422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8" name="Ink 217">
                  <a:extLst>
                    <a:ext uri="{FF2B5EF4-FFF2-40B4-BE49-F238E27FC236}">
                      <a16:creationId xmlns:a16="http://schemas.microsoft.com/office/drawing/2014/main" id="{517A047B-5017-FFD0-D198-29EE185A6ABB}"/>
                    </a:ext>
                  </a:extLst>
                </p14:cNvPr>
                <p14:cNvContentPartPr/>
                <p14:nvPr/>
              </p14:nvContentPartPr>
              <p14:xfrm>
                <a:off x="4047412" y="4938142"/>
                <a:ext cx="2266560" cy="234720"/>
              </p14:xfrm>
            </p:contentPart>
          </mc:Choice>
          <mc:Fallback>
            <p:pic>
              <p:nvPicPr>
                <p:cNvPr id="218" name="Ink 217">
                  <a:extLst>
                    <a:ext uri="{FF2B5EF4-FFF2-40B4-BE49-F238E27FC236}">
                      <a16:creationId xmlns:a16="http://schemas.microsoft.com/office/drawing/2014/main" id="{517A047B-5017-FFD0-D198-29EE185A6ABB}"/>
                    </a:ext>
                  </a:extLst>
                </p:cNvPr>
                <p:cNvPicPr/>
                <p:nvPr/>
              </p:nvPicPr>
              <p:blipFill>
                <a:blip r:embed="rId361"/>
                <a:stretch>
                  <a:fillRect/>
                </a:stretch>
              </p:blipFill>
              <p:spPr>
                <a:xfrm>
                  <a:off x="4029772" y="4920502"/>
                  <a:ext cx="23022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0" name="Ink 219">
                  <a:extLst>
                    <a:ext uri="{FF2B5EF4-FFF2-40B4-BE49-F238E27FC236}">
                      <a16:creationId xmlns:a16="http://schemas.microsoft.com/office/drawing/2014/main" id="{7EA13C74-C40B-4BAC-562F-163026054824}"/>
                    </a:ext>
                  </a:extLst>
                </p14:cNvPr>
                <p14:cNvContentPartPr/>
                <p14:nvPr/>
              </p14:nvContentPartPr>
              <p14:xfrm>
                <a:off x="3769852" y="5366902"/>
                <a:ext cx="218160" cy="305640"/>
              </p14:xfrm>
            </p:contentPart>
          </mc:Choice>
          <mc:Fallback>
            <p:pic>
              <p:nvPicPr>
                <p:cNvPr id="220" name="Ink 219">
                  <a:extLst>
                    <a:ext uri="{FF2B5EF4-FFF2-40B4-BE49-F238E27FC236}">
                      <a16:creationId xmlns:a16="http://schemas.microsoft.com/office/drawing/2014/main" id="{7EA13C74-C40B-4BAC-562F-163026054824}"/>
                    </a:ext>
                  </a:extLst>
                </p:cNvPr>
                <p:cNvPicPr/>
                <p:nvPr/>
              </p:nvPicPr>
              <p:blipFill>
                <a:blip r:embed="rId363"/>
                <a:stretch>
                  <a:fillRect/>
                </a:stretch>
              </p:blipFill>
              <p:spPr>
                <a:xfrm>
                  <a:off x="3751852" y="5348902"/>
                  <a:ext cx="25380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1" name="Ink 220">
                  <a:extLst>
                    <a:ext uri="{FF2B5EF4-FFF2-40B4-BE49-F238E27FC236}">
                      <a16:creationId xmlns:a16="http://schemas.microsoft.com/office/drawing/2014/main" id="{6E4D9887-9EA7-6CB8-0B89-C5B0D60046BA}"/>
                    </a:ext>
                  </a:extLst>
                </p14:cNvPr>
                <p14:cNvContentPartPr/>
                <p14:nvPr/>
              </p14:nvContentPartPr>
              <p14:xfrm>
                <a:off x="3864892" y="5472382"/>
                <a:ext cx="276840" cy="300600"/>
              </p14:xfrm>
            </p:contentPart>
          </mc:Choice>
          <mc:Fallback>
            <p:pic>
              <p:nvPicPr>
                <p:cNvPr id="221" name="Ink 220">
                  <a:extLst>
                    <a:ext uri="{FF2B5EF4-FFF2-40B4-BE49-F238E27FC236}">
                      <a16:creationId xmlns:a16="http://schemas.microsoft.com/office/drawing/2014/main" id="{6E4D9887-9EA7-6CB8-0B89-C5B0D60046BA}"/>
                    </a:ext>
                  </a:extLst>
                </p:cNvPr>
                <p:cNvPicPr/>
                <p:nvPr/>
              </p:nvPicPr>
              <p:blipFill>
                <a:blip r:embed="rId365"/>
                <a:stretch>
                  <a:fillRect/>
                </a:stretch>
              </p:blipFill>
              <p:spPr>
                <a:xfrm>
                  <a:off x="3846892" y="5454742"/>
                  <a:ext cx="3124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2" name="Ink 221">
                  <a:extLst>
                    <a:ext uri="{FF2B5EF4-FFF2-40B4-BE49-F238E27FC236}">
                      <a16:creationId xmlns:a16="http://schemas.microsoft.com/office/drawing/2014/main" id="{03559146-25B3-B413-A50F-D2D52A70B598}"/>
                    </a:ext>
                  </a:extLst>
                </p14:cNvPr>
                <p14:cNvContentPartPr/>
                <p14:nvPr/>
              </p14:nvContentPartPr>
              <p14:xfrm>
                <a:off x="4166212" y="5481382"/>
                <a:ext cx="82800" cy="114480"/>
              </p14:xfrm>
            </p:contentPart>
          </mc:Choice>
          <mc:Fallback>
            <p:pic>
              <p:nvPicPr>
                <p:cNvPr id="222" name="Ink 221">
                  <a:extLst>
                    <a:ext uri="{FF2B5EF4-FFF2-40B4-BE49-F238E27FC236}">
                      <a16:creationId xmlns:a16="http://schemas.microsoft.com/office/drawing/2014/main" id="{03559146-25B3-B413-A50F-D2D52A70B598}"/>
                    </a:ext>
                  </a:extLst>
                </p:cNvPr>
                <p:cNvPicPr/>
                <p:nvPr/>
              </p:nvPicPr>
              <p:blipFill>
                <a:blip r:embed="rId367"/>
                <a:stretch>
                  <a:fillRect/>
                </a:stretch>
              </p:blipFill>
              <p:spPr>
                <a:xfrm>
                  <a:off x="4148212" y="5463382"/>
                  <a:ext cx="1184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3" name="Ink 222">
                  <a:extLst>
                    <a:ext uri="{FF2B5EF4-FFF2-40B4-BE49-F238E27FC236}">
                      <a16:creationId xmlns:a16="http://schemas.microsoft.com/office/drawing/2014/main" id="{6CA1C6F1-58E0-AD2A-8B27-41D7B62304AE}"/>
                    </a:ext>
                  </a:extLst>
                </p14:cNvPr>
                <p14:cNvContentPartPr/>
                <p14:nvPr/>
              </p14:nvContentPartPr>
              <p14:xfrm>
                <a:off x="4442332" y="5533942"/>
                <a:ext cx="29160" cy="25560"/>
              </p14:xfrm>
            </p:contentPart>
          </mc:Choice>
          <mc:Fallback>
            <p:pic>
              <p:nvPicPr>
                <p:cNvPr id="223" name="Ink 222">
                  <a:extLst>
                    <a:ext uri="{FF2B5EF4-FFF2-40B4-BE49-F238E27FC236}">
                      <a16:creationId xmlns:a16="http://schemas.microsoft.com/office/drawing/2014/main" id="{6CA1C6F1-58E0-AD2A-8B27-41D7B62304AE}"/>
                    </a:ext>
                  </a:extLst>
                </p:cNvPr>
                <p:cNvPicPr/>
                <p:nvPr/>
              </p:nvPicPr>
              <p:blipFill>
                <a:blip r:embed="rId369"/>
                <a:stretch>
                  <a:fillRect/>
                </a:stretch>
              </p:blipFill>
              <p:spPr>
                <a:xfrm>
                  <a:off x="4424692" y="5516302"/>
                  <a:ext cx="648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5" name="Ink 224">
                  <a:extLst>
                    <a:ext uri="{FF2B5EF4-FFF2-40B4-BE49-F238E27FC236}">
                      <a16:creationId xmlns:a16="http://schemas.microsoft.com/office/drawing/2014/main" id="{62E2BFAE-69E3-AED5-06F0-A725233404A6}"/>
                    </a:ext>
                  </a:extLst>
                </p14:cNvPr>
                <p14:cNvContentPartPr/>
                <p14:nvPr/>
              </p14:nvContentPartPr>
              <p14:xfrm>
                <a:off x="4706932" y="5290582"/>
                <a:ext cx="199080" cy="265680"/>
              </p14:xfrm>
            </p:contentPart>
          </mc:Choice>
          <mc:Fallback>
            <p:pic>
              <p:nvPicPr>
                <p:cNvPr id="225" name="Ink 224">
                  <a:extLst>
                    <a:ext uri="{FF2B5EF4-FFF2-40B4-BE49-F238E27FC236}">
                      <a16:creationId xmlns:a16="http://schemas.microsoft.com/office/drawing/2014/main" id="{62E2BFAE-69E3-AED5-06F0-A725233404A6}"/>
                    </a:ext>
                  </a:extLst>
                </p:cNvPr>
                <p:cNvPicPr/>
                <p:nvPr/>
              </p:nvPicPr>
              <p:blipFill>
                <a:blip r:embed="rId371"/>
                <a:stretch>
                  <a:fillRect/>
                </a:stretch>
              </p:blipFill>
              <p:spPr>
                <a:xfrm>
                  <a:off x="4689292" y="5272582"/>
                  <a:ext cx="2347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6" name="Ink 225">
                  <a:extLst>
                    <a:ext uri="{FF2B5EF4-FFF2-40B4-BE49-F238E27FC236}">
                      <a16:creationId xmlns:a16="http://schemas.microsoft.com/office/drawing/2014/main" id="{46411977-ECB1-005B-370C-D1D86B6A3182}"/>
                    </a:ext>
                  </a:extLst>
                </p14:cNvPr>
                <p14:cNvContentPartPr/>
                <p14:nvPr/>
              </p14:nvContentPartPr>
              <p14:xfrm>
                <a:off x="4972612" y="5357902"/>
                <a:ext cx="191880" cy="114840"/>
              </p14:xfrm>
            </p:contentPart>
          </mc:Choice>
          <mc:Fallback>
            <p:pic>
              <p:nvPicPr>
                <p:cNvPr id="226" name="Ink 225">
                  <a:extLst>
                    <a:ext uri="{FF2B5EF4-FFF2-40B4-BE49-F238E27FC236}">
                      <a16:creationId xmlns:a16="http://schemas.microsoft.com/office/drawing/2014/main" id="{46411977-ECB1-005B-370C-D1D86B6A3182}"/>
                    </a:ext>
                  </a:extLst>
                </p:cNvPr>
                <p:cNvPicPr/>
                <p:nvPr/>
              </p:nvPicPr>
              <p:blipFill>
                <a:blip r:embed="rId373"/>
                <a:stretch>
                  <a:fillRect/>
                </a:stretch>
              </p:blipFill>
              <p:spPr>
                <a:xfrm>
                  <a:off x="4954612" y="5340262"/>
                  <a:ext cx="2275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7" name="Ink 226">
                  <a:extLst>
                    <a:ext uri="{FF2B5EF4-FFF2-40B4-BE49-F238E27FC236}">
                      <a16:creationId xmlns:a16="http://schemas.microsoft.com/office/drawing/2014/main" id="{A7016824-DF83-8133-DB50-316D88645C80}"/>
                    </a:ext>
                  </a:extLst>
                </p14:cNvPr>
                <p14:cNvContentPartPr/>
                <p14:nvPr/>
              </p14:nvContentPartPr>
              <p14:xfrm>
                <a:off x="5160532" y="5237662"/>
                <a:ext cx="107280" cy="208080"/>
              </p14:xfrm>
            </p:contentPart>
          </mc:Choice>
          <mc:Fallback>
            <p:pic>
              <p:nvPicPr>
                <p:cNvPr id="227" name="Ink 226">
                  <a:extLst>
                    <a:ext uri="{FF2B5EF4-FFF2-40B4-BE49-F238E27FC236}">
                      <a16:creationId xmlns:a16="http://schemas.microsoft.com/office/drawing/2014/main" id="{A7016824-DF83-8133-DB50-316D88645C80}"/>
                    </a:ext>
                  </a:extLst>
                </p:cNvPr>
                <p:cNvPicPr/>
                <p:nvPr/>
              </p:nvPicPr>
              <p:blipFill>
                <a:blip r:embed="rId375"/>
                <a:stretch>
                  <a:fillRect/>
                </a:stretch>
              </p:blipFill>
              <p:spPr>
                <a:xfrm>
                  <a:off x="5142892" y="5219662"/>
                  <a:ext cx="1429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8" name="Ink 227">
                  <a:extLst>
                    <a:ext uri="{FF2B5EF4-FFF2-40B4-BE49-F238E27FC236}">
                      <a16:creationId xmlns:a16="http://schemas.microsoft.com/office/drawing/2014/main" id="{855980EB-8E74-0470-72D5-B2743953560A}"/>
                    </a:ext>
                  </a:extLst>
                </p14:cNvPr>
                <p14:cNvContentPartPr/>
                <p14:nvPr/>
              </p14:nvContentPartPr>
              <p14:xfrm>
                <a:off x="5289772" y="5348182"/>
                <a:ext cx="28800" cy="87840"/>
              </p14:xfrm>
            </p:contentPart>
          </mc:Choice>
          <mc:Fallback>
            <p:pic>
              <p:nvPicPr>
                <p:cNvPr id="228" name="Ink 227">
                  <a:extLst>
                    <a:ext uri="{FF2B5EF4-FFF2-40B4-BE49-F238E27FC236}">
                      <a16:creationId xmlns:a16="http://schemas.microsoft.com/office/drawing/2014/main" id="{855980EB-8E74-0470-72D5-B2743953560A}"/>
                    </a:ext>
                  </a:extLst>
                </p:cNvPr>
                <p:cNvPicPr/>
                <p:nvPr/>
              </p:nvPicPr>
              <p:blipFill>
                <a:blip r:embed="rId377"/>
                <a:stretch>
                  <a:fillRect/>
                </a:stretch>
              </p:blipFill>
              <p:spPr>
                <a:xfrm>
                  <a:off x="5272132" y="5330182"/>
                  <a:ext cx="6444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9" name="Ink 228">
                  <a:extLst>
                    <a:ext uri="{FF2B5EF4-FFF2-40B4-BE49-F238E27FC236}">
                      <a16:creationId xmlns:a16="http://schemas.microsoft.com/office/drawing/2014/main" id="{19402B2E-AB68-08E9-3A44-312A9F8A3645}"/>
                    </a:ext>
                  </a:extLst>
                </p14:cNvPr>
                <p14:cNvContentPartPr/>
                <p14:nvPr/>
              </p14:nvContentPartPr>
              <p14:xfrm>
                <a:off x="5316412" y="5158462"/>
                <a:ext cx="171360" cy="313920"/>
              </p14:xfrm>
            </p:contentPart>
          </mc:Choice>
          <mc:Fallback>
            <p:pic>
              <p:nvPicPr>
                <p:cNvPr id="229" name="Ink 228">
                  <a:extLst>
                    <a:ext uri="{FF2B5EF4-FFF2-40B4-BE49-F238E27FC236}">
                      <a16:creationId xmlns:a16="http://schemas.microsoft.com/office/drawing/2014/main" id="{19402B2E-AB68-08E9-3A44-312A9F8A3645}"/>
                    </a:ext>
                  </a:extLst>
                </p:cNvPr>
                <p:cNvPicPr/>
                <p:nvPr/>
              </p:nvPicPr>
              <p:blipFill>
                <a:blip r:embed="rId379"/>
                <a:stretch>
                  <a:fillRect/>
                </a:stretch>
              </p:blipFill>
              <p:spPr>
                <a:xfrm>
                  <a:off x="5298412" y="5140462"/>
                  <a:ext cx="2070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0" name="Ink 229">
                  <a:extLst>
                    <a:ext uri="{FF2B5EF4-FFF2-40B4-BE49-F238E27FC236}">
                      <a16:creationId xmlns:a16="http://schemas.microsoft.com/office/drawing/2014/main" id="{B5D7B837-9D64-E783-B5D3-691B36A07CA6}"/>
                    </a:ext>
                  </a:extLst>
                </p14:cNvPr>
                <p14:cNvContentPartPr/>
                <p14:nvPr/>
              </p14:nvContentPartPr>
              <p14:xfrm>
                <a:off x="5410012" y="5313262"/>
                <a:ext cx="89640" cy="25560"/>
              </p14:xfrm>
            </p:contentPart>
          </mc:Choice>
          <mc:Fallback>
            <p:pic>
              <p:nvPicPr>
                <p:cNvPr id="230" name="Ink 229">
                  <a:extLst>
                    <a:ext uri="{FF2B5EF4-FFF2-40B4-BE49-F238E27FC236}">
                      <a16:creationId xmlns:a16="http://schemas.microsoft.com/office/drawing/2014/main" id="{B5D7B837-9D64-E783-B5D3-691B36A07CA6}"/>
                    </a:ext>
                  </a:extLst>
                </p:cNvPr>
                <p:cNvPicPr/>
                <p:nvPr/>
              </p:nvPicPr>
              <p:blipFill>
                <a:blip r:embed="rId381"/>
                <a:stretch>
                  <a:fillRect/>
                </a:stretch>
              </p:blipFill>
              <p:spPr>
                <a:xfrm>
                  <a:off x="5392372" y="5295622"/>
                  <a:ext cx="1252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1" name="Ink 230">
                  <a:extLst>
                    <a:ext uri="{FF2B5EF4-FFF2-40B4-BE49-F238E27FC236}">
                      <a16:creationId xmlns:a16="http://schemas.microsoft.com/office/drawing/2014/main" id="{30AA402D-DA0E-849C-7480-4597CA98DCD7}"/>
                    </a:ext>
                  </a:extLst>
                </p14:cNvPr>
                <p14:cNvContentPartPr/>
                <p14:nvPr/>
              </p14:nvContentPartPr>
              <p14:xfrm>
                <a:off x="5623132" y="5414782"/>
                <a:ext cx="42120" cy="109080"/>
              </p14:xfrm>
            </p:contentPart>
          </mc:Choice>
          <mc:Fallback>
            <p:pic>
              <p:nvPicPr>
                <p:cNvPr id="231" name="Ink 230">
                  <a:extLst>
                    <a:ext uri="{FF2B5EF4-FFF2-40B4-BE49-F238E27FC236}">
                      <a16:creationId xmlns:a16="http://schemas.microsoft.com/office/drawing/2014/main" id="{30AA402D-DA0E-849C-7480-4597CA98DCD7}"/>
                    </a:ext>
                  </a:extLst>
                </p:cNvPr>
                <p:cNvPicPr/>
                <p:nvPr/>
              </p:nvPicPr>
              <p:blipFill>
                <a:blip r:embed="rId383"/>
                <a:stretch>
                  <a:fillRect/>
                </a:stretch>
              </p:blipFill>
              <p:spPr>
                <a:xfrm>
                  <a:off x="5605492" y="5396782"/>
                  <a:ext cx="777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3" name="Ink 232">
                  <a:extLst>
                    <a:ext uri="{FF2B5EF4-FFF2-40B4-BE49-F238E27FC236}">
                      <a16:creationId xmlns:a16="http://schemas.microsoft.com/office/drawing/2014/main" id="{EDF19AEC-8276-47D2-95C3-F25A9A271E2E}"/>
                    </a:ext>
                  </a:extLst>
                </p14:cNvPr>
                <p14:cNvContentPartPr/>
                <p14:nvPr/>
              </p14:nvContentPartPr>
              <p14:xfrm>
                <a:off x="5869732" y="5253862"/>
                <a:ext cx="227880" cy="173880"/>
              </p14:xfrm>
            </p:contentPart>
          </mc:Choice>
          <mc:Fallback>
            <p:pic>
              <p:nvPicPr>
                <p:cNvPr id="233" name="Ink 232">
                  <a:extLst>
                    <a:ext uri="{FF2B5EF4-FFF2-40B4-BE49-F238E27FC236}">
                      <a16:creationId xmlns:a16="http://schemas.microsoft.com/office/drawing/2014/main" id="{EDF19AEC-8276-47D2-95C3-F25A9A271E2E}"/>
                    </a:ext>
                  </a:extLst>
                </p:cNvPr>
                <p:cNvPicPr/>
                <p:nvPr/>
              </p:nvPicPr>
              <p:blipFill>
                <a:blip r:embed="rId385"/>
                <a:stretch>
                  <a:fillRect/>
                </a:stretch>
              </p:blipFill>
              <p:spPr>
                <a:xfrm>
                  <a:off x="5852092" y="5236222"/>
                  <a:ext cx="2635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5" name="Ink 234">
                  <a:extLst>
                    <a:ext uri="{FF2B5EF4-FFF2-40B4-BE49-F238E27FC236}">
                      <a16:creationId xmlns:a16="http://schemas.microsoft.com/office/drawing/2014/main" id="{30D6E60A-0AA3-5EAB-BDF0-294F8930FA92}"/>
                    </a:ext>
                  </a:extLst>
                </p14:cNvPr>
                <p14:cNvContentPartPr/>
                <p14:nvPr/>
              </p14:nvContentPartPr>
              <p14:xfrm>
                <a:off x="6168172" y="5104822"/>
                <a:ext cx="406800" cy="278280"/>
              </p14:xfrm>
            </p:contentPart>
          </mc:Choice>
          <mc:Fallback>
            <p:pic>
              <p:nvPicPr>
                <p:cNvPr id="235" name="Ink 234">
                  <a:extLst>
                    <a:ext uri="{FF2B5EF4-FFF2-40B4-BE49-F238E27FC236}">
                      <a16:creationId xmlns:a16="http://schemas.microsoft.com/office/drawing/2014/main" id="{30D6E60A-0AA3-5EAB-BDF0-294F8930FA92}"/>
                    </a:ext>
                  </a:extLst>
                </p:cNvPr>
                <p:cNvPicPr/>
                <p:nvPr/>
              </p:nvPicPr>
              <p:blipFill>
                <a:blip r:embed="rId387"/>
                <a:stretch>
                  <a:fillRect/>
                </a:stretch>
              </p:blipFill>
              <p:spPr>
                <a:xfrm>
                  <a:off x="6150532" y="5087182"/>
                  <a:ext cx="44244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6" name="Ink 235">
                  <a:extLst>
                    <a:ext uri="{FF2B5EF4-FFF2-40B4-BE49-F238E27FC236}">
                      <a16:creationId xmlns:a16="http://schemas.microsoft.com/office/drawing/2014/main" id="{24A0A43B-0AB2-B50B-513F-194C97D51A5F}"/>
                    </a:ext>
                  </a:extLst>
                </p14:cNvPr>
                <p14:cNvContentPartPr/>
                <p14:nvPr/>
              </p14:nvContentPartPr>
              <p14:xfrm>
                <a:off x="6455092" y="5183302"/>
                <a:ext cx="74160" cy="91440"/>
              </p14:xfrm>
            </p:contentPart>
          </mc:Choice>
          <mc:Fallback>
            <p:pic>
              <p:nvPicPr>
                <p:cNvPr id="236" name="Ink 235">
                  <a:extLst>
                    <a:ext uri="{FF2B5EF4-FFF2-40B4-BE49-F238E27FC236}">
                      <a16:creationId xmlns:a16="http://schemas.microsoft.com/office/drawing/2014/main" id="{24A0A43B-0AB2-B50B-513F-194C97D51A5F}"/>
                    </a:ext>
                  </a:extLst>
                </p:cNvPr>
                <p:cNvPicPr/>
                <p:nvPr/>
              </p:nvPicPr>
              <p:blipFill>
                <a:blip r:embed="rId389"/>
                <a:stretch>
                  <a:fillRect/>
                </a:stretch>
              </p:blipFill>
              <p:spPr>
                <a:xfrm>
                  <a:off x="6437092" y="5165302"/>
                  <a:ext cx="1098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0" name="Ink 239">
                  <a:extLst>
                    <a:ext uri="{FF2B5EF4-FFF2-40B4-BE49-F238E27FC236}">
                      <a16:creationId xmlns:a16="http://schemas.microsoft.com/office/drawing/2014/main" id="{A4D95EE8-0976-32B4-8240-D9F39632D967}"/>
                    </a:ext>
                  </a:extLst>
                </p14:cNvPr>
                <p14:cNvContentPartPr/>
                <p14:nvPr/>
              </p14:nvContentPartPr>
              <p14:xfrm>
                <a:off x="4837972" y="5729782"/>
                <a:ext cx="268560" cy="267120"/>
              </p14:xfrm>
            </p:contentPart>
          </mc:Choice>
          <mc:Fallback>
            <p:pic>
              <p:nvPicPr>
                <p:cNvPr id="240" name="Ink 239">
                  <a:extLst>
                    <a:ext uri="{FF2B5EF4-FFF2-40B4-BE49-F238E27FC236}">
                      <a16:creationId xmlns:a16="http://schemas.microsoft.com/office/drawing/2014/main" id="{A4D95EE8-0976-32B4-8240-D9F39632D967}"/>
                    </a:ext>
                  </a:extLst>
                </p:cNvPr>
                <p:cNvPicPr/>
                <p:nvPr/>
              </p:nvPicPr>
              <p:blipFill>
                <a:blip r:embed="rId391"/>
                <a:stretch>
                  <a:fillRect/>
                </a:stretch>
              </p:blipFill>
              <p:spPr>
                <a:xfrm>
                  <a:off x="4819972" y="5712142"/>
                  <a:ext cx="30420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1" name="Ink 240">
                  <a:extLst>
                    <a:ext uri="{FF2B5EF4-FFF2-40B4-BE49-F238E27FC236}">
                      <a16:creationId xmlns:a16="http://schemas.microsoft.com/office/drawing/2014/main" id="{7D523D63-CF5B-858F-F294-C79984CAF0D8}"/>
                    </a:ext>
                  </a:extLst>
                </p14:cNvPr>
                <p14:cNvContentPartPr/>
                <p14:nvPr/>
              </p14:nvContentPartPr>
              <p14:xfrm>
                <a:off x="5242612" y="5729062"/>
                <a:ext cx="75240" cy="150480"/>
              </p14:xfrm>
            </p:contentPart>
          </mc:Choice>
          <mc:Fallback>
            <p:pic>
              <p:nvPicPr>
                <p:cNvPr id="241" name="Ink 240">
                  <a:extLst>
                    <a:ext uri="{FF2B5EF4-FFF2-40B4-BE49-F238E27FC236}">
                      <a16:creationId xmlns:a16="http://schemas.microsoft.com/office/drawing/2014/main" id="{7D523D63-CF5B-858F-F294-C79984CAF0D8}"/>
                    </a:ext>
                  </a:extLst>
                </p:cNvPr>
                <p:cNvPicPr/>
                <p:nvPr/>
              </p:nvPicPr>
              <p:blipFill>
                <a:blip r:embed="rId393"/>
                <a:stretch>
                  <a:fillRect/>
                </a:stretch>
              </p:blipFill>
              <p:spPr>
                <a:xfrm>
                  <a:off x="5224972" y="5711062"/>
                  <a:ext cx="1108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2" name="Ink 241">
                  <a:extLst>
                    <a:ext uri="{FF2B5EF4-FFF2-40B4-BE49-F238E27FC236}">
                      <a16:creationId xmlns:a16="http://schemas.microsoft.com/office/drawing/2014/main" id="{5F4D4E6C-974F-9FB6-2072-1B82BAC29D47}"/>
                    </a:ext>
                  </a:extLst>
                </p14:cNvPr>
                <p14:cNvContentPartPr/>
                <p14:nvPr/>
              </p14:nvContentPartPr>
              <p14:xfrm>
                <a:off x="5179612" y="5682982"/>
                <a:ext cx="230040" cy="286920"/>
              </p14:xfrm>
            </p:contentPart>
          </mc:Choice>
          <mc:Fallback>
            <p:pic>
              <p:nvPicPr>
                <p:cNvPr id="242" name="Ink 241">
                  <a:extLst>
                    <a:ext uri="{FF2B5EF4-FFF2-40B4-BE49-F238E27FC236}">
                      <a16:creationId xmlns:a16="http://schemas.microsoft.com/office/drawing/2014/main" id="{5F4D4E6C-974F-9FB6-2072-1B82BAC29D47}"/>
                    </a:ext>
                  </a:extLst>
                </p:cNvPr>
                <p:cNvPicPr/>
                <p:nvPr/>
              </p:nvPicPr>
              <p:blipFill>
                <a:blip r:embed="rId395"/>
                <a:stretch>
                  <a:fillRect/>
                </a:stretch>
              </p:blipFill>
              <p:spPr>
                <a:xfrm>
                  <a:off x="5161972" y="5665342"/>
                  <a:ext cx="2656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3" name="Ink 242">
                  <a:extLst>
                    <a:ext uri="{FF2B5EF4-FFF2-40B4-BE49-F238E27FC236}">
                      <a16:creationId xmlns:a16="http://schemas.microsoft.com/office/drawing/2014/main" id="{EEED6595-0BAB-15D6-58BA-0445AEBF46BF}"/>
                    </a:ext>
                  </a:extLst>
                </p14:cNvPr>
                <p14:cNvContentPartPr/>
                <p14:nvPr/>
              </p14:nvContentPartPr>
              <p14:xfrm>
                <a:off x="4471492" y="5603422"/>
                <a:ext cx="1182960" cy="651240"/>
              </p14:xfrm>
            </p:contentPart>
          </mc:Choice>
          <mc:Fallback>
            <p:pic>
              <p:nvPicPr>
                <p:cNvPr id="243" name="Ink 242">
                  <a:extLst>
                    <a:ext uri="{FF2B5EF4-FFF2-40B4-BE49-F238E27FC236}">
                      <a16:creationId xmlns:a16="http://schemas.microsoft.com/office/drawing/2014/main" id="{EEED6595-0BAB-15D6-58BA-0445AEBF46BF}"/>
                    </a:ext>
                  </a:extLst>
                </p:cNvPr>
                <p:cNvPicPr/>
                <p:nvPr/>
              </p:nvPicPr>
              <p:blipFill>
                <a:blip r:embed="rId397"/>
                <a:stretch>
                  <a:fillRect/>
                </a:stretch>
              </p:blipFill>
              <p:spPr>
                <a:xfrm>
                  <a:off x="4453852" y="5585782"/>
                  <a:ext cx="1218600" cy="6868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5" name="Ink 244">
                  <a:extLst>
                    <a:ext uri="{FF2B5EF4-FFF2-40B4-BE49-F238E27FC236}">
                      <a16:creationId xmlns:a16="http://schemas.microsoft.com/office/drawing/2014/main" id="{29F26848-8924-C37C-B621-31B8A86B1E18}"/>
                    </a:ext>
                  </a:extLst>
                </p14:cNvPr>
                <p14:cNvContentPartPr/>
                <p14:nvPr/>
              </p14:nvContentPartPr>
              <p14:xfrm>
                <a:off x="3525772" y="5353582"/>
                <a:ext cx="353880" cy="914400"/>
              </p14:xfrm>
            </p:contentPart>
          </mc:Choice>
          <mc:Fallback>
            <p:pic>
              <p:nvPicPr>
                <p:cNvPr id="245" name="Ink 244">
                  <a:extLst>
                    <a:ext uri="{FF2B5EF4-FFF2-40B4-BE49-F238E27FC236}">
                      <a16:creationId xmlns:a16="http://schemas.microsoft.com/office/drawing/2014/main" id="{29F26848-8924-C37C-B621-31B8A86B1E18}"/>
                    </a:ext>
                  </a:extLst>
                </p:cNvPr>
                <p:cNvPicPr/>
                <p:nvPr/>
              </p:nvPicPr>
              <p:blipFill>
                <a:blip r:embed="rId399"/>
                <a:stretch>
                  <a:fillRect/>
                </a:stretch>
              </p:blipFill>
              <p:spPr>
                <a:xfrm>
                  <a:off x="3507772" y="5335582"/>
                  <a:ext cx="389520" cy="95004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6" name="Ink 245">
                  <a:extLst>
                    <a:ext uri="{FF2B5EF4-FFF2-40B4-BE49-F238E27FC236}">
                      <a16:creationId xmlns:a16="http://schemas.microsoft.com/office/drawing/2014/main" id="{D796C60D-6788-7D6C-3471-C56B304B2308}"/>
                    </a:ext>
                  </a:extLst>
                </p14:cNvPr>
                <p14:cNvContentPartPr/>
                <p14:nvPr/>
              </p14:nvContentPartPr>
              <p14:xfrm>
                <a:off x="6318652" y="5013382"/>
                <a:ext cx="549360" cy="735840"/>
              </p14:xfrm>
            </p:contentPart>
          </mc:Choice>
          <mc:Fallback>
            <p:pic>
              <p:nvPicPr>
                <p:cNvPr id="246" name="Ink 245">
                  <a:extLst>
                    <a:ext uri="{FF2B5EF4-FFF2-40B4-BE49-F238E27FC236}">
                      <a16:creationId xmlns:a16="http://schemas.microsoft.com/office/drawing/2014/main" id="{D796C60D-6788-7D6C-3471-C56B304B2308}"/>
                    </a:ext>
                  </a:extLst>
                </p:cNvPr>
                <p:cNvPicPr/>
                <p:nvPr/>
              </p:nvPicPr>
              <p:blipFill>
                <a:blip r:embed="rId401"/>
                <a:stretch>
                  <a:fillRect/>
                </a:stretch>
              </p:blipFill>
              <p:spPr>
                <a:xfrm>
                  <a:off x="6300652" y="4995382"/>
                  <a:ext cx="585000" cy="77148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7" name="Ink 246">
                  <a:extLst>
                    <a:ext uri="{FF2B5EF4-FFF2-40B4-BE49-F238E27FC236}">
                      <a16:creationId xmlns:a16="http://schemas.microsoft.com/office/drawing/2014/main" id="{C699BEFB-54C1-7A36-C051-25002E3D0341}"/>
                    </a:ext>
                  </a:extLst>
                </p14:cNvPr>
                <p14:cNvContentPartPr/>
                <p14:nvPr/>
              </p14:nvContentPartPr>
              <p14:xfrm>
                <a:off x="6944332" y="5333422"/>
                <a:ext cx="425880" cy="91440"/>
              </p14:xfrm>
            </p:contentPart>
          </mc:Choice>
          <mc:Fallback>
            <p:pic>
              <p:nvPicPr>
                <p:cNvPr id="247" name="Ink 246">
                  <a:extLst>
                    <a:ext uri="{FF2B5EF4-FFF2-40B4-BE49-F238E27FC236}">
                      <a16:creationId xmlns:a16="http://schemas.microsoft.com/office/drawing/2014/main" id="{C699BEFB-54C1-7A36-C051-25002E3D0341}"/>
                    </a:ext>
                  </a:extLst>
                </p:cNvPr>
                <p:cNvPicPr/>
                <p:nvPr/>
              </p:nvPicPr>
              <p:blipFill>
                <a:blip r:embed="rId403"/>
                <a:stretch>
                  <a:fillRect/>
                </a:stretch>
              </p:blipFill>
              <p:spPr>
                <a:xfrm>
                  <a:off x="6926332" y="5315422"/>
                  <a:ext cx="4615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8" name="Ink 247">
                  <a:extLst>
                    <a:ext uri="{FF2B5EF4-FFF2-40B4-BE49-F238E27FC236}">
                      <a16:creationId xmlns:a16="http://schemas.microsoft.com/office/drawing/2014/main" id="{E459D69D-F9CE-A0A8-9077-A88D5092EA9C}"/>
                    </a:ext>
                  </a:extLst>
                </p14:cNvPr>
                <p14:cNvContentPartPr/>
                <p14:nvPr/>
              </p14:nvContentPartPr>
              <p14:xfrm>
                <a:off x="7263292" y="5229022"/>
                <a:ext cx="196200" cy="236520"/>
              </p14:xfrm>
            </p:contentPart>
          </mc:Choice>
          <mc:Fallback>
            <p:pic>
              <p:nvPicPr>
                <p:cNvPr id="248" name="Ink 247">
                  <a:extLst>
                    <a:ext uri="{FF2B5EF4-FFF2-40B4-BE49-F238E27FC236}">
                      <a16:creationId xmlns:a16="http://schemas.microsoft.com/office/drawing/2014/main" id="{E459D69D-F9CE-A0A8-9077-A88D5092EA9C}"/>
                    </a:ext>
                  </a:extLst>
                </p:cNvPr>
                <p:cNvPicPr/>
                <p:nvPr/>
              </p:nvPicPr>
              <p:blipFill>
                <a:blip r:embed="rId405"/>
                <a:stretch>
                  <a:fillRect/>
                </a:stretch>
              </p:blipFill>
              <p:spPr>
                <a:xfrm>
                  <a:off x="7245652" y="5211022"/>
                  <a:ext cx="2318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9" name="Ink 248">
                  <a:extLst>
                    <a:ext uri="{FF2B5EF4-FFF2-40B4-BE49-F238E27FC236}">
                      <a16:creationId xmlns:a16="http://schemas.microsoft.com/office/drawing/2014/main" id="{9B6440F4-BC7C-3114-E19B-CC0A000F415A}"/>
                    </a:ext>
                  </a:extLst>
                </p14:cNvPr>
                <p14:cNvContentPartPr/>
                <p14:nvPr/>
              </p14:nvContentPartPr>
              <p14:xfrm>
                <a:off x="7721932" y="4989262"/>
                <a:ext cx="920520" cy="448200"/>
              </p14:xfrm>
            </p:contentPart>
          </mc:Choice>
          <mc:Fallback>
            <p:pic>
              <p:nvPicPr>
                <p:cNvPr id="249" name="Ink 248">
                  <a:extLst>
                    <a:ext uri="{FF2B5EF4-FFF2-40B4-BE49-F238E27FC236}">
                      <a16:creationId xmlns:a16="http://schemas.microsoft.com/office/drawing/2014/main" id="{9B6440F4-BC7C-3114-E19B-CC0A000F415A}"/>
                    </a:ext>
                  </a:extLst>
                </p:cNvPr>
                <p:cNvPicPr/>
                <p:nvPr/>
              </p:nvPicPr>
              <p:blipFill>
                <a:blip r:embed="rId407"/>
                <a:stretch>
                  <a:fillRect/>
                </a:stretch>
              </p:blipFill>
              <p:spPr>
                <a:xfrm>
                  <a:off x="7704292" y="4971262"/>
                  <a:ext cx="95616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50" name="Ink 249">
                  <a:extLst>
                    <a:ext uri="{FF2B5EF4-FFF2-40B4-BE49-F238E27FC236}">
                      <a16:creationId xmlns:a16="http://schemas.microsoft.com/office/drawing/2014/main" id="{9EB6264F-8D10-CCC6-DA7D-8FF972FB07AB}"/>
                    </a:ext>
                  </a:extLst>
                </p14:cNvPr>
                <p14:cNvContentPartPr/>
                <p14:nvPr/>
              </p14:nvContentPartPr>
              <p14:xfrm>
                <a:off x="8598892" y="5001142"/>
                <a:ext cx="32040" cy="56880"/>
              </p14:xfrm>
            </p:contentPart>
          </mc:Choice>
          <mc:Fallback>
            <p:pic>
              <p:nvPicPr>
                <p:cNvPr id="250" name="Ink 249">
                  <a:extLst>
                    <a:ext uri="{FF2B5EF4-FFF2-40B4-BE49-F238E27FC236}">
                      <a16:creationId xmlns:a16="http://schemas.microsoft.com/office/drawing/2014/main" id="{9EB6264F-8D10-CCC6-DA7D-8FF972FB07AB}"/>
                    </a:ext>
                  </a:extLst>
                </p:cNvPr>
                <p:cNvPicPr/>
                <p:nvPr/>
              </p:nvPicPr>
              <p:blipFill>
                <a:blip r:embed="rId409"/>
                <a:stretch>
                  <a:fillRect/>
                </a:stretch>
              </p:blipFill>
              <p:spPr>
                <a:xfrm>
                  <a:off x="8580892" y="4983502"/>
                  <a:ext cx="676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51" name="Ink 250">
                  <a:extLst>
                    <a:ext uri="{FF2B5EF4-FFF2-40B4-BE49-F238E27FC236}">
                      <a16:creationId xmlns:a16="http://schemas.microsoft.com/office/drawing/2014/main" id="{C1F97D2C-8C29-797C-1BB3-A757B3514BD8}"/>
                    </a:ext>
                  </a:extLst>
                </p14:cNvPr>
                <p14:cNvContentPartPr/>
                <p14:nvPr/>
              </p14:nvContentPartPr>
              <p14:xfrm>
                <a:off x="8683852" y="5094742"/>
                <a:ext cx="325440" cy="130680"/>
              </p14:xfrm>
            </p:contentPart>
          </mc:Choice>
          <mc:Fallback>
            <p:pic>
              <p:nvPicPr>
                <p:cNvPr id="251" name="Ink 250">
                  <a:extLst>
                    <a:ext uri="{FF2B5EF4-FFF2-40B4-BE49-F238E27FC236}">
                      <a16:creationId xmlns:a16="http://schemas.microsoft.com/office/drawing/2014/main" id="{C1F97D2C-8C29-797C-1BB3-A757B3514BD8}"/>
                    </a:ext>
                  </a:extLst>
                </p:cNvPr>
                <p:cNvPicPr/>
                <p:nvPr/>
              </p:nvPicPr>
              <p:blipFill>
                <a:blip r:embed="rId411"/>
                <a:stretch>
                  <a:fillRect/>
                </a:stretch>
              </p:blipFill>
              <p:spPr>
                <a:xfrm>
                  <a:off x="8666212" y="5076742"/>
                  <a:ext cx="3610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52" name="Ink 251">
                  <a:extLst>
                    <a:ext uri="{FF2B5EF4-FFF2-40B4-BE49-F238E27FC236}">
                      <a16:creationId xmlns:a16="http://schemas.microsoft.com/office/drawing/2014/main" id="{1F592FC6-C17F-2B00-4154-ABCB71765FB4}"/>
                    </a:ext>
                  </a:extLst>
                </p14:cNvPr>
                <p14:cNvContentPartPr/>
                <p14:nvPr/>
              </p14:nvContentPartPr>
              <p14:xfrm>
                <a:off x="7725172" y="5339542"/>
                <a:ext cx="1472040" cy="220320"/>
              </p14:xfrm>
            </p:contentPart>
          </mc:Choice>
          <mc:Fallback>
            <p:pic>
              <p:nvPicPr>
                <p:cNvPr id="252" name="Ink 251">
                  <a:extLst>
                    <a:ext uri="{FF2B5EF4-FFF2-40B4-BE49-F238E27FC236}">
                      <a16:creationId xmlns:a16="http://schemas.microsoft.com/office/drawing/2014/main" id="{1F592FC6-C17F-2B00-4154-ABCB71765FB4}"/>
                    </a:ext>
                  </a:extLst>
                </p:cNvPr>
                <p:cNvPicPr/>
                <p:nvPr/>
              </p:nvPicPr>
              <p:blipFill>
                <a:blip r:embed="rId413"/>
                <a:stretch>
                  <a:fillRect/>
                </a:stretch>
              </p:blipFill>
              <p:spPr>
                <a:xfrm>
                  <a:off x="7707172" y="5321542"/>
                  <a:ext cx="15076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4" name="Ink 253">
                  <a:extLst>
                    <a:ext uri="{FF2B5EF4-FFF2-40B4-BE49-F238E27FC236}">
                      <a16:creationId xmlns:a16="http://schemas.microsoft.com/office/drawing/2014/main" id="{B3282207-6DF3-B182-0B74-A581424C2179}"/>
                    </a:ext>
                  </a:extLst>
                </p14:cNvPr>
                <p14:cNvContentPartPr/>
                <p14:nvPr/>
              </p14:nvContentPartPr>
              <p14:xfrm>
                <a:off x="7444012" y="4776502"/>
                <a:ext cx="1918440" cy="857160"/>
              </p14:xfrm>
            </p:contentPart>
          </mc:Choice>
          <mc:Fallback>
            <p:pic>
              <p:nvPicPr>
                <p:cNvPr id="254" name="Ink 253">
                  <a:extLst>
                    <a:ext uri="{FF2B5EF4-FFF2-40B4-BE49-F238E27FC236}">
                      <a16:creationId xmlns:a16="http://schemas.microsoft.com/office/drawing/2014/main" id="{B3282207-6DF3-B182-0B74-A581424C2179}"/>
                    </a:ext>
                  </a:extLst>
                </p:cNvPr>
                <p:cNvPicPr/>
                <p:nvPr/>
              </p:nvPicPr>
              <p:blipFill>
                <a:blip r:embed="rId415"/>
                <a:stretch>
                  <a:fillRect/>
                </a:stretch>
              </p:blipFill>
              <p:spPr>
                <a:xfrm>
                  <a:off x="7426012" y="4758862"/>
                  <a:ext cx="1954080" cy="8928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6" name="Ink 255">
                  <a:extLst>
                    <a:ext uri="{FF2B5EF4-FFF2-40B4-BE49-F238E27FC236}">
                      <a16:creationId xmlns:a16="http://schemas.microsoft.com/office/drawing/2014/main" id="{CF4C02F7-7EED-B2FF-B73A-B42B4682A8A1}"/>
                    </a:ext>
                  </a:extLst>
                </p14:cNvPr>
                <p14:cNvContentPartPr/>
                <p14:nvPr/>
              </p14:nvContentPartPr>
              <p14:xfrm>
                <a:off x="3420652" y="1406542"/>
                <a:ext cx="1148760" cy="141480"/>
              </p14:xfrm>
            </p:contentPart>
          </mc:Choice>
          <mc:Fallback>
            <p:pic>
              <p:nvPicPr>
                <p:cNvPr id="256" name="Ink 255">
                  <a:extLst>
                    <a:ext uri="{FF2B5EF4-FFF2-40B4-BE49-F238E27FC236}">
                      <a16:creationId xmlns:a16="http://schemas.microsoft.com/office/drawing/2014/main" id="{CF4C02F7-7EED-B2FF-B73A-B42B4682A8A1}"/>
                    </a:ext>
                  </a:extLst>
                </p:cNvPr>
                <p:cNvPicPr/>
                <p:nvPr/>
              </p:nvPicPr>
              <p:blipFill>
                <a:blip r:embed="rId417"/>
                <a:stretch>
                  <a:fillRect/>
                </a:stretch>
              </p:blipFill>
              <p:spPr>
                <a:xfrm>
                  <a:off x="3402652" y="1388902"/>
                  <a:ext cx="11844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7" name="Ink 256">
                  <a:extLst>
                    <a:ext uri="{FF2B5EF4-FFF2-40B4-BE49-F238E27FC236}">
                      <a16:creationId xmlns:a16="http://schemas.microsoft.com/office/drawing/2014/main" id="{7F0BE3F5-F17B-93CE-55D3-1EEF33D27939}"/>
                    </a:ext>
                  </a:extLst>
                </p14:cNvPr>
                <p14:cNvContentPartPr/>
                <p14:nvPr/>
              </p14:nvContentPartPr>
              <p14:xfrm>
                <a:off x="1470172" y="1632982"/>
                <a:ext cx="1365120" cy="219600"/>
              </p14:xfrm>
            </p:contentPart>
          </mc:Choice>
          <mc:Fallback>
            <p:pic>
              <p:nvPicPr>
                <p:cNvPr id="257" name="Ink 256">
                  <a:extLst>
                    <a:ext uri="{FF2B5EF4-FFF2-40B4-BE49-F238E27FC236}">
                      <a16:creationId xmlns:a16="http://schemas.microsoft.com/office/drawing/2014/main" id="{7F0BE3F5-F17B-93CE-55D3-1EEF33D27939}"/>
                    </a:ext>
                  </a:extLst>
                </p:cNvPr>
                <p:cNvPicPr/>
                <p:nvPr/>
              </p:nvPicPr>
              <p:blipFill>
                <a:blip r:embed="rId419"/>
                <a:stretch>
                  <a:fillRect/>
                </a:stretch>
              </p:blipFill>
              <p:spPr>
                <a:xfrm>
                  <a:off x="1452172" y="1615342"/>
                  <a:ext cx="14007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8" name="Ink 257">
                  <a:extLst>
                    <a:ext uri="{FF2B5EF4-FFF2-40B4-BE49-F238E27FC236}">
                      <a16:creationId xmlns:a16="http://schemas.microsoft.com/office/drawing/2014/main" id="{8428A5F1-62B6-DBFD-4C59-F2ACEDCD34B7}"/>
                    </a:ext>
                  </a:extLst>
                </p14:cNvPr>
                <p14:cNvContentPartPr/>
                <p14:nvPr/>
              </p14:nvContentPartPr>
              <p14:xfrm>
                <a:off x="1417972" y="1584382"/>
                <a:ext cx="1481760" cy="284400"/>
              </p14:xfrm>
            </p:contentPart>
          </mc:Choice>
          <mc:Fallback>
            <p:pic>
              <p:nvPicPr>
                <p:cNvPr id="258" name="Ink 257">
                  <a:extLst>
                    <a:ext uri="{FF2B5EF4-FFF2-40B4-BE49-F238E27FC236}">
                      <a16:creationId xmlns:a16="http://schemas.microsoft.com/office/drawing/2014/main" id="{8428A5F1-62B6-DBFD-4C59-F2ACEDCD34B7}"/>
                    </a:ext>
                  </a:extLst>
                </p:cNvPr>
                <p:cNvPicPr/>
                <p:nvPr/>
              </p:nvPicPr>
              <p:blipFill>
                <a:blip r:embed="rId421"/>
                <a:stretch>
                  <a:fillRect/>
                </a:stretch>
              </p:blipFill>
              <p:spPr>
                <a:xfrm>
                  <a:off x="1399972" y="1566742"/>
                  <a:ext cx="151740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9" name="Ink 258">
                  <a:extLst>
                    <a:ext uri="{FF2B5EF4-FFF2-40B4-BE49-F238E27FC236}">
                      <a16:creationId xmlns:a16="http://schemas.microsoft.com/office/drawing/2014/main" id="{25BFB000-8174-C793-1749-C26B7FD15DB0}"/>
                    </a:ext>
                  </a:extLst>
                </p14:cNvPr>
                <p14:cNvContentPartPr/>
                <p14:nvPr/>
              </p14:nvContentPartPr>
              <p14:xfrm>
                <a:off x="1142572" y="946462"/>
                <a:ext cx="3656160" cy="813960"/>
              </p14:xfrm>
            </p:contentPart>
          </mc:Choice>
          <mc:Fallback>
            <p:pic>
              <p:nvPicPr>
                <p:cNvPr id="259" name="Ink 258">
                  <a:extLst>
                    <a:ext uri="{FF2B5EF4-FFF2-40B4-BE49-F238E27FC236}">
                      <a16:creationId xmlns:a16="http://schemas.microsoft.com/office/drawing/2014/main" id="{25BFB000-8174-C793-1749-C26B7FD15DB0}"/>
                    </a:ext>
                  </a:extLst>
                </p:cNvPr>
                <p:cNvPicPr/>
                <p:nvPr/>
              </p:nvPicPr>
              <p:blipFill>
                <a:blip r:embed="rId423"/>
                <a:stretch>
                  <a:fillRect/>
                </a:stretch>
              </p:blipFill>
              <p:spPr>
                <a:xfrm>
                  <a:off x="1124572" y="928822"/>
                  <a:ext cx="3691800" cy="8496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60" name="Ink 259">
                  <a:extLst>
                    <a:ext uri="{FF2B5EF4-FFF2-40B4-BE49-F238E27FC236}">
                      <a16:creationId xmlns:a16="http://schemas.microsoft.com/office/drawing/2014/main" id="{C03A6445-C472-0676-7ECA-C6749C995927}"/>
                    </a:ext>
                  </a:extLst>
                </p14:cNvPr>
                <p14:cNvContentPartPr/>
                <p14:nvPr/>
              </p14:nvContentPartPr>
              <p14:xfrm>
                <a:off x="696892" y="1382422"/>
                <a:ext cx="797040" cy="298080"/>
              </p14:xfrm>
            </p:contentPart>
          </mc:Choice>
          <mc:Fallback>
            <p:pic>
              <p:nvPicPr>
                <p:cNvPr id="260" name="Ink 259">
                  <a:extLst>
                    <a:ext uri="{FF2B5EF4-FFF2-40B4-BE49-F238E27FC236}">
                      <a16:creationId xmlns:a16="http://schemas.microsoft.com/office/drawing/2014/main" id="{C03A6445-C472-0676-7ECA-C6749C995927}"/>
                    </a:ext>
                  </a:extLst>
                </p:cNvPr>
                <p:cNvPicPr/>
                <p:nvPr/>
              </p:nvPicPr>
              <p:blipFill>
                <a:blip r:embed="rId425"/>
                <a:stretch>
                  <a:fillRect/>
                </a:stretch>
              </p:blipFill>
              <p:spPr>
                <a:xfrm>
                  <a:off x="679252" y="1364782"/>
                  <a:ext cx="83268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62" name="Ink 261">
                  <a:extLst>
                    <a:ext uri="{FF2B5EF4-FFF2-40B4-BE49-F238E27FC236}">
                      <a16:creationId xmlns:a16="http://schemas.microsoft.com/office/drawing/2014/main" id="{8825A9EE-F903-4A2F-B887-EECFF1609A56}"/>
                    </a:ext>
                  </a:extLst>
                </p14:cNvPr>
                <p14:cNvContentPartPr/>
                <p14:nvPr/>
              </p14:nvContentPartPr>
              <p14:xfrm>
                <a:off x="10349572" y="2961742"/>
                <a:ext cx="274680" cy="13320"/>
              </p14:xfrm>
            </p:contentPart>
          </mc:Choice>
          <mc:Fallback>
            <p:pic>
              <p:nvPicPr>
                <p:cNvPr id="262" name="Ink 261">
                  <a:extLst>
                    <a:ext uri="{FF2B5EF4-FFF2-40B4-BE49-F238E27FC236}">
                      <a16:creationId xmlns:a16="http://schemas.microsoft.com/office/drawing/2014/main" id="{8825A9EE-F903-4A2F-B887-EECFF1609A56}"/>
                    </a:ext>
                  </a:extLst>
                </p:cNvPr>
                <p:cNvPicPr/>
                <p:nvPr/>
              </p:nvPicPr>
              <p:blipFill>
                <a:blip r:embed="rId427"/>
                <a:stretch>
                  <a:fillRect/>
                </a:stretch>
              </p:blipFill>
              <p:spPr>
                <a:xfrm>
                  <a:off x="10331932" y="2943742"/>
                  <a:ext cx="3103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63" name="Ink 262">
                  <a:extLst>
                    <a:ext uri="{FF2B5EF4-FFF2-40B4-BE49-F238E27FC236}">
                      <a16:creationId xmlns:a16="http://schemas.microsoft.com/office/drawing/2014/main" id="{2B8B8CFA-653E-25E9-3C8C-FE2329809709}"/>
                    </a:ext>
                  </a:extLst>
                </p14:cNvPr>
                <p14:cNvContentPartPr/>
                <p14:nvPr/>
              </p14:nvContentPartPr>
              <p14:xfrm>
                <a:off x="10469092" y="2853382"/>
                <a:ext cx="25200" cy="241920"/>
              </p14:xfrm>
            </p:contentPart>
          </mc:Choice>
          <mc:Fallback>
            <p:pic>
              <p:nvPicPr>
                <p:cNvPr id="263" name="Ink 262">
                  <a:extLst>
                    <a:ext uri="{FF2B5EF4-FFF2-40B4-BE49-F238E27FC236}">
                      <a16:creationId xmlns:a16="http://schemas.microsoft.com/office/drawing/2014/main" id="{2B8B8CFA-653E-25E9-3C8C-FE2329809709}"/>
                    </a:ext>
                  </a:extLst>
                </p:cNvPr>
                <p:cNvPicPr/>
                <p:nvPr/>
              </p:nvPicPr>
              <p:blipFill>
                <a:blip r:embed="rId429"/>
                <a:stretch>
                  <a:fillRect/>
                </a:stretch>
              </p:blipFill>
              <p:spPr>
                <a:xfrm>
                  <a:off x="10451092" y="2835742"/>
                  <a:ext cx="608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64" name="Ink 263">
                  <a:extLst>
                    <a:ext uri="{FF2B5EF4-FFF2-40B4-BE49-F238E27FC236}">
                      <a16:creationId xmlns:a16="http://schemas.microsoft.com/office/drawing/2014/main" id="{2CBAC7DF-46DE-36A0-0A8C-882BC289F28A}"/>
                    </a:ext>
                  </a:extLst>
                </p14:cNvPr>
                <p14:cNvContentPartPr/>
                <p14:nvPr/>
              </p14:nvContentPartPr>
              <p14:xfrm>
                <a:off x="10761052" y="2759782"/>
                <a:ext cx="209520" cy="286920"/>
              </p14:xfrm>
            </p:contentPart>
          </mc:Choice>
          <mc:Fallback>
            <p:pic>
              <p:nvPicPr>
                <p:cNvPr id="264" name="Ink 263">
                  <a:extLst>
                    <a:ext uri="{FF2B5EF4-FFF2-40B4-BE49-F238E27FC236}">
                      <a16:creationId xmlns:a16="http://schemas.microsoft.com/office/drawing/2014/main" id="{2CBAC7DF-46DE-36A0-0A8C-882BC289F28A}"/>
                    </a:ext>
                  </a:extLst>
                </p:cNvPr>
                <p:cNvPicPr/>
                <p:nvPr/>
              </p:nvPicPr>
              <p:blipFill>
                <a:blip r:embed="rId431"/>
                <a:stretch>
                  <a:fillRect/>
                </a:stretch>
              </p:blipFill>
              <p:spPr>
                <a:xfrm>
                  <a:off x="10743052" y="2741782"/>
                  <a:ext cx="24516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5" name="Ink 264">
                  <a:extLst>
                    <a:ext uri="{FF2B5EF4-FFF2-40B4-BE49-F238E27FC236}">
                      <a16:creationId xmlns:a16="http://schemas.microsoft.com/office/drawing/2014/main" id="{7C119624-BDD4-3F60-3728-D225638A6F84}"/>
                    </a:ext>
                  </a:extLst>
                </p14:cNvPr>
                <p14:cNvContentPartPr/>
                <p14:nvPr/>
              </p14:nvContentPartPr>
              <p14:xfrm>
                <a:off x="11000452" y="2905222"/>
                <a:ext cx="134280" cy="135720"/>
              </p14:xfrm>
            </p:contentPart>
          </mc:Choice>
          <mc:Fallback>
            <p:pic>
              <p:nvPicPr>
                <p:cNvPr id="265" name="Ink 264">
                  <a:extLst>
                    <a:ext uri="{FF2B5EF4-FFF2-40B4-BE49-F238E27FC236}">
                      <a16:creationId xmlns:a16="http://schemas.microsoft.com/office/drawing/2014/main" id="{7C119624-BDD4-3F60-3728-D225638A6F84}"/>
                    </a:ext>
                  </a:extLst>
                </p:cNvPr>
                <p:cNvPicPr/>
                <p:nvPr/>
              </p:nvPicPr>
              <p:blipFill>
                <a:blip r:embed="rId433"/>
                <a:stretch>
                  <a:fillRect/>
                </a:stretch>
              </p:blipFill>
              <p:spPr>
                <a:xfrm>
                  <a:off x="10982812" y="2887222"/>
                  <a:ext cx="1699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66" name="Ink 265">
                  <a:extLst>
                    <a:ext uri="{FF2B5EF4-FFF2-40B4-BE49-F238E27FC236}">
                      <a16:creationId xmlns:a16="http://schemas.microsoft.com/office/drawing/2014/main" id="{42863D90-16E5-5522-1FC4-3F2DC190F3F4}"/>
                    </a:ext>
                  </a:extLst>
                </p14:cNvPr>
                <p14:cNvContentPartPr/>
                <p14:nvPr/>
              </p14:nvContentPartPr>
              <p14:xfrm>
                <a:off x="11195932" y="2907022"/>
                <a:ext cx="112320" cy="144360"/>
              </p14:xfrm>
            </p:contentPart>
          </mc:Choice>
          <mc:Fallback>
            <p:pic>
              <p:nvPicPr>
                <p:cNvPr id="266" name="Ink 265">
                  <a:extLst>
                    <a:ext uri="{FF2B5EF4-FFF2-40B4-BE49-F238E27FC236}">
                      <a16:creationId xmlns:a16="http://schemas.microsoft.com/office/drawing/2014/main" id="{42863D90-16E5-5522-1FC4-3F2DC190F3F4}"/>
                    </a:ext>
                  </a:extLst>
                </p:cNvPr>
                <p:cNvPicPr/>
                <p:nvPr/>
              </p:nvPicPr>
              <p:blipFill>
                <a:blip r:embed="rId435"/>
                <a:stretch>
                  <a:fillRect/>
                </a:stretch>
              </p:blipFill>
              <p:spPr>
                <a:xfrm>
                  <a:off x="11177932" y="2889022"/>
                  <a:ext cx="1479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67" name="Ink 266">
                  <a:extLst>
                    <a:ext uri="{FF2B5EF4-FFF2-40B4-BE49-F238E27FC236}">
                      <a16:creationId xmlns:a16="http://schemas.microsoft.com/office/drawing/2014/main" id="{A745D327-4E99-1732-743D-F52408E94152}"/>
                    </a:ext>
                  </a:extLst>
                </p14:cNvPr>
                <p14:cNvContentPartPr/>
                <p14:nvPr/>
              </p14:nvContentPartPr>
              <p14:xfrm>
                <a:off x="11314012" y="2734942"/>
                <a:ext cx="239400" cy="450720"/>
              </p14:xfrm>
            </p:contentPart>
          </mc:Choice>
          <mc:Fallback>
            <p:pic>
              <p:nvPicPr>
                <p:cNvPr id="267" name="Ink 266">
                  <a:extLst>
                    <a:ext uri="{FF2B5EF4-FFF2-40B4-BE49-F238E27FC236}">
                      <a16:creationId xmlns:a16="http://schemas.microsoft.com/office/drawing/2014/main" id="{A745D327-4E99-1732-743D-F52408E94152}"/>
                    </a:ext>
                  </a:extLst>
                </p:cNvPr>
                <p:cNvPicPr/>
                <p:nvPr/>
              </p:nvPicPr>
              <p:blipFill>
                <a:blip r:embed="rId437"/>
                <a:stretch>
                  <a:fillRect/>
                </a:stretch>
              </p:blipFill>
              <p:spPr>
                <a:xfrm>
                  <a:off x="11296372" y="2716942"/>
                  <a:ext cx="27504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68" name="Ink 267">
                  <a:extLst>
                    <a:ext uri="{FF2B5EF4-FFF2-40B4-BE49-F238E27FC236}">
                      <a16:creationId xmlns:a16="http://schemas.microsoft.com/office/drawing/2014/main" id="{7E684302-6736-9A56-EE1A-217E151644C8}"/>
                    </a:ext>
                  </a:extLst>
                </p14:cNvPr>
                <p14:cNvContentPartPr/>
                <p14:nvPr/>
              </p14:nvContentPartPr>
              <p14:xfrm>
                <a:off x="11332012" y="2882542"/>
                <a:ext cx="248040" cy="184320"/>
              </p14:xfrm>
            </p:contentPart>
          </mc:Choice>
          <mc:Fallback>
            <p:pic>
              <p:nvPicPr>
                <p:cNvPr id="268" name="Ink 267">
                  <a:extLst>
                    <a:ext uri="{FF2B5EF4-FFF2-40B4-BE49-F238E27FC236}">
                      <a16:creationId xmlns:a16="http://schemas.microsoft.com/office/drawing/2014/main" id="{7E684302-6736-9A56-EE1A-217E151644C8}"/>
                    </a:ext>
                  </a:extLst>
                </p:cNvPr>
                <p:cNvPicPr/>
                <p:nvPr/>
              </p:nvPicPr>
              <p:blipFill>
                <a:blip r:embed="rId439"/>
                <a:stretch>
                  <a:fillRect/>
                </a:stretch>
              </p:blipFill>
              <p:spPr>
                <a:xfrm>
                  <a:off x="11314012" y="2864902"/>
                  <a:ext cx="2836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69" name="Ink 268">
                  <a:extLst>
                    <a:ext uri="{FF2B5EF4-FFF2-40B4-BE49-F238E27FC236}">
                      <a16:creationId xmlns:a16="http://schemas.microsoft.com/office/drawing/2014/main" id="{5AFEE6AC-A775-1926-BB59-8FF6F730B4D7}"/>
                    </a:ext>
                  </a:extLst>
                </p14:cNvPr>
                <p14:cNvContentPartPr/>
                <p14:nvPr/>
              </p14:nvContentPartPr>
              <p14:xfrm>
                <a:off x="11616772" y="2878582"/>
                <a:ext cx="108360" cy="179640"/>
              </p14:xfrm>
            </p:contentPart>
          </mc:Choice>
          <mc:Fallback>
            <p:pic>
              <p:nvPicPr>
                <p:cNvPr id="269" name="Ink 268">
                  <a:extLst>
                    <a:ext uri="{FF2B5EF4-FFF2-40B4-BE49-F238E27FC236}">
                      <a16:creationId xmlns:a16="http://schemas.microsoft.com/office/drawing/2014/main" id="{5AFEE6AC-A775-1926-BB59-8FF6F730B4D7}"/>
                    </a:ext>
                  </a:extLst>
                </p:cNvPr>
                <p:cNvPicPr/>
                <p:nvPr/>
              </p:nvPicPr>
              <p:blipFill>
                <a:blip r:embed="rId441"/>
                <a:stretch>
                  <a:fillRect/>
                </a:stretch>
              </p:blipFill>
              <p:spPr>
                <a:xfrm>
                  <a:off x="11598772" y="2860942"/>
                  <a:ext cx="1440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70" name="Ink 269">
                  <a:extLst>
                    <a:ext uri="{FF2B5EF4-FFF2-40B4-BE49-F238E27FC236}">
                      <a16:creationId xmlns:a16="http://schemas.microsoft.com/office/drawing/2014/main" id="{59881328-F4BB-E3AC-9B29-F1EBF636D97F}"/>
                    </a:ext>
                  </a:extLst>
                </p14:cNvPr>
                <p14:cNvContentPartPr/>
                <p14:nvPr/>
              </p14:nvContentPartPr>
              <p14:xfrm>
                <a:off x="10528492" y="2507782"/>
                <a:ext cx="1565280" cy="781560"/>
              </p14:xfrm>
            </p:contentPart>
          </mc:Choice>
          <mc:Fallback>
            <p:pic>
              <p:nvPicPr>
                <p:cNvPr id="270" name="Ink 269">
                  <a:extLst>
                    <a:ext uri="{FF2B5EF4-FFF2-40B4-BE49-F238E27FC236}">
                      <a16:creationId xmlns:a16="http://schemas.microsoft.com/office/drawing/2014/main" id="{59881328-F4BB-E3AC-9B29-F1EBF636D97F}"/>
                    </a:ext>
                  </a:extLst>
                </p:cNvPr>
                <p:cNvPicPr/>
                <p:nvPr/>
              </p:nvPicPr>
              <p:blipFill>
                <a:blip r:embed="rId443"/>
                <a:stretch>
                  <a:fillRect/>
                </a:stretch>
              </p:blipFill>
              <p:spPr>
                <a:xfrm>
                  <a:off x="10510492" y="2489782"/>
                  <a:ext cx="1600920" cy="81720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72" name="Ink 271">
                  <a:extLst>
                    <a:ext uri="{FF2B5EF4-FFF2-40B4-BE49-F238E27FC236}">
                      <a16:creationId xmlns:a16="http://schemas.microsoft.com/office/drawing/2014/main" id="{49BEABA9-B6BA-5D3D-8ECF-7DCAE975B112}"/>
                    </a:ext>
                  </a:extLst>
                </p14:cNvPr>
                <p14:cNvContentPartPr/>
                <p14:nvPr/>
              </p14:nvContentPartPr>
              <p14:xfrm>
                <a:off x="11271532" y="3339742"/>
                <a:ext cx="48240" cy="305640"/>
              </p14:xfrm>
            </p:contentPart>
          </mc:Choice>
          <mc:Fallback>
            <p:pic>
              <p:nvPicPr>
                <p:cNvPr id="272" name="Ink 271">
                  <a:extLst>
                    <a:ext uri="{FF2B5EF4-FFF2-40B4-BE49-F238E27FC236}">
                      <a16:creationId xmlns:a16="http://schemas.microsoft.com/office/drawing/2014/main" id="{49BEABA9-B6BA-5D3D-8ECF-7DCAE975B112}"/>
                    </a:ext>
                  </a:extLst>
                </p:cNvPr>
                <p:cNvPicPr/>
                <p:nvPr/>
              </p:nvPicPr>
              <p:blipFill>
                <a:blip r:embed="rId445"/>
                <a:stretch>
                  <a:fillRect/>
                </a:stretch>
              </p:blipFill>
              <p:spPr>
                <a:xfrm>
                  <a:off x="11253892" y="3321742"/>
                  <a:ext cx="8388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73" name="Ink 272">
                  <a:extLst>
                    <a:ext uri="{FF2B5EF4-FFF2-40B4-BE49-F238E27FC236}">
                      <a16:creationId xmlns:a16="http://schemas.microsoft.com/office/drawing/2014/main" id="{4E4C26D2-6E7D-E1CB-567C-AA62FED09A62}"/>
                    </a:ext>
                  </a:extLst>
                </p14:cNvPr>
                <p14:cNvContentPartPr/>
                <p14:nvPr/>
              </p14:nvContentPartPr>
              <p14:xfrm>
                <a:off x="11386732" y="3367822"/>
                <a:ext cx="53280" cy="302760"/>
              </p14:xfrm>
            </p:contentPart>
          </mc:Choice>
          <mc:Fallback>
            <p:pic>
              <p:nvPicPr>
                <p:cNvPr id="273" name="Ink 272">
                  <a:extLst>
                    <a:ext uri="{FF2B5EF4-FFF2-40B4-BE49-F238E27FC236}">
                      <a16:creationId xmlns:a16="http://schemas.microsoft.com/office/drawing/2014/main" id="{4E4C26D2-6E7D-E1CB-567C-AA62FED09A62}"/>
                    </a:ext>
                  </a:extLst>
                </p:cNvPr>
                <p:cNvPicPr/>
                <p:nvPr/>
              </p:nvPicPr>
              <p:blipFill>
                <a:blip r:embed="rId447"/>
                <a:stretch>
                  <a:fillRect/>
                </a:stretch>
              </p:blipFill>
              <p:spPr>
                <a:xfrm>
                  <a:off x="11369092" y="3349822"/>
                  <a:ext cx="8892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74" name="Ink 273">
                  <a:extLst>
                    <a:ext uri="{FF2B5EF4-FFF2-40B4-BE49-F238E27FC236}">
                      <a16:creationId xmlns:a16="http://schemas.microsoft.com/office/drawing/2014/main" id="{A340B771-81BB-29FD-5C9A-9A807032DBC2}"/>
                    </a:ext>
                  </a:extLst>
                </p14:cNvPr>
                <p14:cNvContentPartPr/>
                <p14:nvPr/>
              </p14:nvContentPartPr>
              <p14:xfrm>
                <a:off x="11094412" y="3584902"/>
                <a:ext cx="446760" cy="186120"/>
              </p14:xfrm>
            </p:contentPart>
          </mc:Choice>
          <mc:Fallback>
            <p:pic>
              <p:nvPicPr>
                <p:cNvPr id="274" name="Ink 273">
                  <a:extLst>
                    <a:ext uri="{FF2B5EF4-FFF2-40B4-BE49-F238E27FC236}">
                      <a16:creationId xmlns:a16="http://schemas.microsoft.com/office/drawing/2014/main" id="{A340B771-81BB-29FD-5C9A-9A807032DBC2}"/>
                    </a:ext>
                  </a:extLst>
                </p:cNvPr>
                <p:cNvPicPr/>
                <p:nvPr/>
              </p:nvPicPr>
              <p:blipFill>
                <a:blip r:embed="rId449"/>
                <a:stretch>
                  <a:fillRect/>
                </a:stretch>
              </p:blipFill>
              <p:spPr>
                <a:xfrm>
                  <a:off x="11076412" y="3566902"/>
                  <a:ext cx="4824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75" name="Ink 274">
                  <a:extLst>
                    <a:ext uri="{FF2B5EF4-FFF2-40B4-BE49-F238E27FC236}">
                      <a16:creationId xmlns:a16="http://schemas.microsoft.com/office/drawing/2014/main" id="{A87D5389-B315-5653-0AF2-AD6CD700E494}"/>
                    </a:ext>
                  </a:extLst>
                </p14:cNvPr>
                <p14:cNvContentPartPr/>
                <p14:nvPr/>
              </p14:nvContentPartPr>
              <p14:xfrm>
                <a:off x="11015572" y="3790102"/>
                <a:ext cx="198360" cy="648720"/>
              </p14:xfrm>
            </p:contentPart>
          </mc:Choice>
          <mc:Fallback>
            <p:pic>
              <p:nvPicPr>
                <p:cNvPr id="275" name="Ink 274">
                  <a:extLst>
                    <a:ext uri="{FF2B5EF4-FFF2-40B4-BE49-F238E27FC236}">
                      <a16:creationId xmlns:a16="http://schemas.microsoft.com/office/drawing/2014/main" id="{A87D5389-B315-5653-0AF2-AD6CD700E494}"/>
                    </a:ext>
                  </a:extLst>
                </p:cNvPr>
                <p:cNvPicPr/>
                <p:nvPr/>
              </p:nvPicPr>
              <p:blipFill>
                <a:blip r:embed="rId451"/>
                <a:stretch>
                  <a:fillRect/>
                </a:stretch>
              </p:blipFill>
              <p:spPr>
                <a:xfrm>
                  <a:off x="10997932" y="3772462"/>
                  <a:ext cx="234000" cy="6843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6" name="Ink 275">
                  <a:extLst>
                    <a:ext uri="{FF2B5EF4-FFF2-40B4-BE49-F238E27FC236}">
                      <a16:creationId xmlns:a16="http://schemas.microsoft.com/office/drawing/2014/main" id="{752AC8FD-2627-A207-D094-4985A03CD598}"/>
                    </a:ext>
                  </a:extLst>
                </p14:cNvPr>
                <p14:cNvContentPartPr/>
                <p14:nvPr/>
              </p14:nvContentPartPr>
              <p14:xfrm>
                <a:off x="11115292" y="3889822"/>
                <a:ext cx="183960" cy="288360"/>
              </p14:xfrm>
            </p:contentPart>
          </mc:Choice>
          <mc:Fallback>
            <p:pic>
              <p:nvPicPr>
                <p:cNvPr id="276" name="Ink 275">
                  <a:extLst>
                    <a:ext uri="{FF2B5EF4-FFF2-40B4-BE49-F238E27FC236}">
                      <a16:creationId xmlns:a16="http://schemas.microsoft.com/office/drawing/2014/main" id="{752AC8FD-2627-A207-D094-4985A03CD598}"/>
                    </a:ext>
                  </a:extLst>
                </p:cNvPr>
                <p:cNvPicPr/>
                <p:nvPr/>
              </p:nvPicPr>
              <p:blipFill>
                <a:blip r:embed="rId453"/>
                <a:stretch>
                  <a:fillRect/>
                </a:stretch>
              </p:blipFill>
              <p:spPr>
                <a:xfrm>
                  <a:off x="11097652" y="3872182"/>
                  <a:ext cx="2196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77" name="Ink 276">
                  <a:extLst>
                    <a:ext uri="{FF2B5EF4-FFF2-40B4-BE49-F238E27FC236}">
                      <a16:creationId xmlns:a16="http://schemas.microsoft.com/office/drawing/2014/main" id="{0AB219B2-FA8E-3544-AE41-6E6F468099E8}"/>
                    </a:ext>
                  </a:extLst>
                </p14:cNvPr>
                <p14:cNvContentPartPr/>
                <p14:nvPr/>
              </p14:nvContentPartPr>
              <p14:xfrm>
                <a:off x="11229772" y="4026262"/>
                <a:ext cx="285840" cy="190800"/>
              </p14:xfrm>
            </p:contentPart>
          </mc:Choice>
          <mc:Fallback>
            <p:pic>
              <p:nvPicPr>
                <p:cNvPr id="277" name="Ink 276">
                  <a:extLst>
                    <a:ext uri="{FF2B5EF4-FFF2-40B4-BE49-F238E27FC236}">
                      <a16:creationId xmlns:a16="http://schemas.microsoft.com/office/drawing/2014/main" id="{0AB219B2-FA8E-3544-AE41-6E6F468099E8}"/>
                    </a:ext>
                  </a:extLst>
                </p:cNvPr>
                <p:cNvPicPr/>
                <p:nvPr/>
              </p:nvPicPr>
              <p:blipFill>
                <a:blip r:embed="rId455"/>
                <a:stretch>
                  <a:fillRect/>
                </a:stretch>
              </p:blipFill>
              <p:spPr>
                <a:xfrm>
                  <a:off x="11212132" y="4008622"/>
                  <a:ext cx="3214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78" name="Ink 277">
                  <a:extLst>
                    <a:ext uri="{FF2B5EF4-FFF2-40B4-BE49-F238E27FC236}">
                      <a16:creationId xmlns:a16="http://schemas.microsoft.com/office/drawing/2014/main" id="{552BFE31-C191-F2D5-AC45-ED6BF32DBC48}"/>
                    </a:ext>
                  </a:extLst>
                </p14:cNvPr>
                <p14:cNvContentPartPr/>
                <p14:nvPr/>
              </p14:nvContentPartPr>
              <p14:xfrm>
                <a:off x="11519212" y="3918262"/>
                <a:ext cx="10800" cy="67680"/>
              </p14:xfrm>
            </p:contentPart>
          </mc:Choice>
          <mc:Fallback>
            <p:pic>
              <p:nvPicPr>
                <p:cNvPr id="278" name="Ink 277">
                  <a:extLst>
                    <a:ext uri="{FF2B5EF4-FFF2-40B4-BE49-F238E27FC236}">
                      <a16:creationId xmlns:a16="http://schemas.microsoft.com/office/drawing/2014/main" id="{552BFE31-C191-F2D5-AC45-ED6BF32DBC48}"/>
                    </a:ext>
                  </a:extLst>
                </p:cNvPr>
                <p:cNvPicPr/>
                <p:nvPr/>
              </p:nvPicPr>
              <p:blipFill>
                <a:blip r:embed="rId457"/>
                <a:stretch>
                  <a:fillRect/>
                </a:stretch>
              </p:blipFill>
              <p:spPr>
                <a:xfrm>
                  <a:off x="11501212" y="3900622"/>
                  <a:ext cx="464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79" name="Ink 278">
                  <a:extLst>
                    <a:ext uri="{FF2B5EF4-FFF2-40B4-BE49-F238E27FC236}">
                      <a16:creationId xmlns:a16="http://schemas.microsoft.com/office/drawing/2014/main" id="{048BE1E9-9F96-EAF4-B3B8-C209C3AA3DD7}"/>
                    </a:ext>
                  </a:extLst>
                </p14:cNvPr>
                <p14:cNvContentPartPr/>
                <p14:nvPr/>
              </p14:nvContentPartPr>
              <p14:xfrm>
                <a:off x="11561332" y="4024102"/>
                <a:ext cx="88920" cy="172440"/>
              </p14:xfrm>
            </p:contentPart>
          </mc:Choice>
          <mc:Fallback>
            <p:pic>
              <p:nvPicPr>
                <p:cNvPr id="279" name="Ink 278">
                  <a:extLst>
                    <a:ext uri="{FF2B5EF4-FFF2-40B4-BE49-F238E27FC236}">
                      <a16:creationId xmlns:a16="http://schemas.microsoft.com/office/drawing/2014/main" id="{048BE1E9-9F96-EAF4-B3B8-C209C3AA3DD7}"/>
                    </a:ext>
                  </a:extLst>
                </p:cNvPr>
                <p:cNvPicPr/>
                <p:nvPr/>
              </p:nvPicPr>
              <p:blipFill>
                <a:blip r:embed="rId459"/>
                <a:stretch>
                  <a:fillRect/>
                </a:stretch>
              </p:blipFill>
              <p:spPr>
                <a:xfrm>
                  <a:off x="11543332" y="4006102"/>
                  <a:ext cx="1245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80" name="Ink 279">
                  <a:extLst>
                    <a:ext uri="{FF2B5EF4-FFF2-40B4-BE49-F238E27FC236}">
                      <a16:creationId xmlns:a16="http://schemas.microsoft.com/office/drawing/2014/main" id="{E2C7A08B-C0EC-EEAF-3BB2-705C02D187AB}"/>
                    </a:ext>
                  </a:extLst>
                </p14:cNvPr>
                <p14:cNvContentPartPr/>
                <p14:nvPr/>
              </p14:nvContentPartPr>
              <p14:xfrm>
                <a:off x="11705332" y="3976222"/>
                <a:ext cx="142200" cy="192960"/>
              </p14:xfrm>
            </p:contentPart>
          </mc:Choice>
          <mc:Fallback>
            <p:pic>
              <p:nvPicPr>
                <p:cNvPr id="280" name="Ink 279">
                  <a:extLst>
                    <a:ext uri="{FF2B5EF4-FFF2-40B4-BE49-F238E27FC236}">
                      <a16:creationId xmlns:a16="http://schemas.microsoft.com/office/drawing/2014/main" id="{E2C7A08B-C0EC-EEAF-3BB2-705C02D187AB}"/>
                    </a:ext>
                  </a:extLst>
                </p:cNvPr>
                <p:cNvPicPr/>
                <p:nvPr/>
              </p:nvPicPr>
              <p:blipFill>
                <a:blip r:embed="rId461"/>
                <a:stretch>
                  <a:fillRect/>
                </a:stretch>
              </p:blipFill>
              <p:spPr>
                <a:xfrm>
                  <a:off x="11687332" y="3958582"/>
                  <a:ext cx="1778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81" name="Ink 280">
                  <a:extLst>
                    <a:ext uri="{FF2B5EF4-FFF2-40B4-BE49-F238E27FC236}">
                      <a16:creationId xmlns:a16="http://schemas.microsoft.com/office/drawing/2014/main" id="{657B5116-3A8E-36CD-C0BD-CEF0A0DDD0BB}"/>
                    </a:ext>
                  </a:extLst>
                </p14:cNvPr>
                <p14:cNvContentPartPr/>
                <p14:nvPr/>
              </p14:nvContentPartPr>
              <p14:xfrm>
                <a:off x="10912612" y="3608302"/>
                <a:ext cx="1154880" cy="873720"/>
              </p14:xfrm>
            </p:contentPart>
          </mc:Choice>
          <mc:Fallback>
            <p:pic>
              <p:nvPicPr>
                <p:cNvPr id="281" name="Ink 280">
                  <a:extLst>
                    <a:ext uri="{FF2B5EF4-FFF2-40B4-BE49-F238E27FC236}">
                      <a16:creationId xmlns:a16="http://schemas.microsoft.com/office/drawing/2014/main" id="{657B5116-3A8E-36CD-C0BD-CEF0A0DDD0BB}"/>
                    </a:ext>
                  </a:extLst>
                </p:cNvPr>
                <p:cNvPicPr/>
                <p:nvPr/>
              </p:nvPicPr>
              <p:blipFill>
                <a:blip r:embed="rId463"/>
                <a:stretch>
                  <a:fillRect/>
                </a:stretch>
              </p:blipFill>
              <p:spPr>
                <a:xfrm>
                  <a:off x="10894972" y="3590302"/>
                  <a:ext cx="1190520" cy="909360"/>
                </a:xfrm>
                <a:prstGeom prst="rect">
                  <a:avLst/>
                </a:prstGeom>
              </p:spPr>
            </p:pic>
          </mc:Fallback>
        </mc:AlternateContent>
      </p:grpSp>
    </p:spTree>
    <p:extLst>
      <p:ext uri="{BB962C8B-B14F-4D97-AF65-F5344CB8AC3E}">
        <p14:creationId xmlns:p14="http://schemas.microsoft.com/office/powerpoint/2010/main" val="420609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D63D0EC-5DBC-18C9-5E60-3A8431EE94A3}"/>
              </a:ext>
            </a:extLst>
          </p:cNvPr>
          <p:cNvGrpSpPr/>
          <p:nvPr/>
        </p:nvGrpSpPr>
        <p:grpSpPr>
          <a:xfrm>
            <a:off x="1358572" y="893182"/>
            <a:ext cx="576360" cy="387000"/>
            <a:chOff x="1358572" y="893182"/>
            <a:chExt cx="576360" cy="3870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AA3D48D-1431-C82F-3D92-AE5661BA237D}"/>
                    </a:ext>
                  </a:extLst>
                </p14:cNvPr>
                <p14:cNvContentPartPr/>
                <p14:nvPr/>
              </p14:nvContentPartPr>
              <p14:xfrm>
                <a:off x="1358572" y="912262"/>
                <a:ext cx="373680" cy="367920"/>
              </p14:xfrm>
            </p:contentPart>
          </mc:Choice>
          <mc:Fallback>
            <p:pic>
              <p:nvPicPr>
                <p:cNvPr id="4" name="Ink 3">
                  <a:extLst>
                    <a:ext uri="{FF2B5EF4-FFF2-40B4-BE49-F238E27FC236}">
                      <a16:creationId xmlns:a16="http://schemas.microsoft.com/office/drawing/2014/main" id="{0AA3D48D-1431-C82F-3D92-AE5661BA237D}"/>
                    </a:ext>
                  </a:extLst>
                </p:cNvPr>
                <p:cNvPicPr/>
                <p:nvPr/>
              </p:nvPicPr>
              <p:blipFill>
                <a:blip r:embed="rId3"/>
                <a:stretch>
                  <a:fillRect/>
                </a:stretch>
              </p:blipFill>
              <p:spPr>
                <a:xfrm>
                  <a:off x="1340932" y="894262"/>
                  <a:ext cx="40932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D54E4AE-1C39-EB23-13F9-51B8782D7D78}"/>
                    </a:ext>
                  </a:extLst>
                </p14:cNvPr>
                <p14:cNvContentPartPr/>
                <p14:nvPr/>
              </p14:nvContentPartPr>
              <p14:xfrm>
                <a:off x="1734412" y="893182"/>
                <a:ext cx="200520" cy="354600"/>
              </p14:xfrm>
            </p:contentPart>
          </mc:Choice>
          <mc:Fallback>
            <p:pic>
              <p:nvPicPr>
                <p:cNvPr id="5" name="Ink 4">
                  <a:extLst>
                    <a:ext uri="{FF2B5EF4-FFF2-40B4-BE49-F238E27FC236}">
                      <a16:creationId xmlns:a16="http://schemas.microsoft.com/office/drawing/2014/main" id="{8D54E4AE-1C39-EB23-13F9-51B8782D7D78}"/>
                    </a:ext>
                  </a:extLst>
                </p:cNvPr>
                <p:cNvPicPr/>
                <p:nvPr/>
              </p:nvPicPr>
              <p:blipFill>
                <a:blip r:embed="rId5"/>
                <a:stretch>
                  <a:fillRect/>
                </a:stretch>
              </p:blipFill>
              <p:spPr>
                <a:xfrm>
                  <a:off x="1716772" y="875542"/>
                  <a:ext cx="236160" cy="39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B060156-E1F1-BCAA-5B02-747855347E84}"/>
                  </a:ext>
                </a:extLst>
              </p14:cNvPr>
              <p14:cNvContentPartPr/>
              <p14:nvPr/>
            </p14:nvContentPartPr>
            <p14:xfrm>
              <a:off x="2222572" y="1104142"/>
              <a:ext cx="245880" cy="21960"/>
            </p14:xfrm>
          </p:contentPart>
        </mc:Choice>
        <mc:Fallback>
          <p:pic>
            <p:nvPicPr>
              <p:cNvPr id="6" name="Ink 5">
                <a:extLst>
                  <a:ext uri="{FF2B5EF4-FFF2-40B4-BE49-F238E27FC236}">
                    <a16:creationId xmlns:a16="http://schemas.microsoft.com/office/drawing/2014/main" id="{9B060156-E1F1-BCAA-5B02-747855347E84}"/>
                  </a:ext>
                </a:extLst>
              </p:cNvPr>
              <p:cNvPicPr/>
              <p:nvPr/>
            </p:nvPicPr>
            <p:blipFill>
              <a:blip r:embed="rId7"/>
              <a:stretch>
                <a:fillRect/>
              </a:stretch>
            </p:blipFill>
            <p:spPr>
              <a:xfrm>
                <a:off x="2204932" y="1086502"/>
                <a:ext cx="281520" cy="57600"/>
              </a:xfrm>
              <a:prstGeom prst="rect">
                <a:avLst/>
              </a:prstGeom>
            </p:spPr>
          </p:pic>
        </mc:Fallback>
      </mc:AlternateContent>
      <p:grpSp>
        <p:nvGrpSpPr>
          <p:cNvPr id="11" name="Group 10">
            <a:extLst>
              <a:ext uri="{FF2B5EF4-FFF2-40B4-BE49-F238E27FC236}">
                <a16:creationId xmlns:a16="http://schemas.microsoft.com/office/drawing/2014/main" id="{3F12827F-0423-9B75-C090-60C4F8C12917}"/>
              </a:ext>
            </a:extLst>
          </p:cNvPr>
          <p:cNvGrpSpPr/>
          <p:nvPr/>
        </p:nvGrpSpPr>
        <p:grpSpPr>
          <a:xfrm>
            <a:off x="2785252" y="921622"/>
            <a:ext cx="715680" cy="323280"/>
            <a:chOff x="2785252" y="921622"/>
            <a:chExt cx="715680" cy="32328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4E4B7C39-E870-3F84-4AA1-FF12E2168723}"/>
                    </a:ext>
                  </a:extLst>
                </p14:cNvPr>
                <p14:cNvContentPartPr/>
                <p14:nvPr/>
              </p14:nvContentPartPr>
              <p14:xfrm>
                <a:off x="2785252" y="921622"/>
                <a:ext cx="169200" cy="323280"/>
              </p14:xfrm>
            </p:contentPart>
          </mc:Choice>
          <mc:Fallback>
            <p:pic>
              <p:nvPicPr>
                <p:cNvPr id="7" name="Ink 6">
                  <a:extLst>
                    <a:ext uri="{FF2B5EF4-FFF2-40B4-BE49-F238E27FC236}">
                      <a16:creationId xmlns:a16="http://schemas.microsoft.com/office/drawing/2014/main" id="{4E4B7C39-E870-3F84-4AA1-FF12E2168723}"/>
                    </a:ext>
                  </a:extLst>
                </p:cNvPr>
                <p:cNvPicPr/>
                <p:nvPr/>
              </p:nvPicPr>
              <p:blipFill>
                <a:blip r:embed="rId9"/>
                <a:stretch>
                  <a:fillRect/>
                </a:stretch>
              </p:blipFill>
              <p:spPr>
                <a:xfrm>
                  <a:off x="2767252" y="903982"/>
                  <a:ext cx="20484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CF1053B0-FA33-854C-0F1E-D4B189FEA1D3}"/>
                    </a:ext>
                  </a:extLst>
                </p14:cNvPr>
                <p14:cNvContentPartPr/>
                <p14:nvPr/>
              </p14:nvContentPartPr>
              <p14:xfrm>
                <a:off x="3052732" y="1031422"/>
                <a:ext cx="113760" cy="144000"/>
              </p14:xfrm>
            </p:contentPart>
          </mc:Choice>
          <mc:Fallback>
            <p:pic>
              <p:nvPicPr>
                <p:cNvPr id="8" name="Ink 7">
                  <a:extLst>
                    <a:ext uri="{FF2B5EF4-FFF2-40B4-BE49-F238E27FC236}">
                      <a16:creationId xmlns:a16="http://schemas.microsoft.com/office/drawing/2014/main" id="{CF1053B0-FA33-854C-0F1E-D4B189FEA1D3}"/>
                    </a:ext>
                  </a:extLst>
                </p:cNvPr>
                <p:cNvPicPr/>
                <p:nvPr/>
              </p:nvPicPr>
              <p:blipFill>
                <a:blip r:embed="rId11"/>
                <a:stretch>
                  <a:fillRect/>
                </a:stretch>
              </p:blipFill>
              <p:spPr>
                <a:xfrm>
                  <a:off x="3035092" y="1013782"/>
                  <a:ext cx="1494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E41FB7E0-5727-4C30-C219-06A53A5500E7}"/>
                    </a:ext>
                  </a:extLst>
                </p14:cNvPr>
                <p14:cNvContentPartPr/>
                <p14:nvPr/>
              </p14:nvContentPartPr>
              <p14:xfrm>
                <a:off x="3259732" y="1030342"/>
                <a:ext cx="127440" cy="145440"/>
              </p14:xfrm>
            </p:contentPart>
          </mc:Choice>
          <mc:Fallback>
            <p:pic>
              <p:nvPicPr>
                <p:cNvPr id="9" name="Ink 8">
                  <a:extLst>
                    <a:ext uri="{FF2B5EF4-FFF2-40B4-BE49-F238E27FC236}">
                      <a16:creationId xmlns:a16="http://schemas.microsoft.com/office/drawing/2014/main" id="{E41FB7E0-5727-4C30-C219-06A53A5500E7}"/>
                    </a:ext>
                  </a:extLst>
                </p:cNvPr>
                <p:cNvPicPr/>
                <p:nvPr/>
              </p:nvPicPr>
              <p:blipFill>
                <a:blip r:embed="rId13"/>
                <a:stretch>
                  <a:fillRect/>
                </a:stretch>
              </p:blipFill>
              <p:spPr>
                <a:xfrm>
                  <a:off x="3242092" y="1012702"/>
                  <a:ext cx="1630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CA3B9DBE-D5C3-9DD1-ACF8-A48B77C87008}"/>
                    </a:ext>
                  </a:extLst>
                </p14:cNvPr>
                <p14:cNvContentPartPr/>
                <p14:nvPr/>
              </p14:nvContentPartPr>
              <p14:xfrm>
                <a:off x="3464572" y="968062"/>
                <a:ext cx="36360" cy="214560"/>
              </p14:xfrm>
            </p:contentPart>
          </mc:Choice>
          <mc:Fallback>
            <p:pic>
              <p:nvPicPr>
                <p:cNvPr id="10" name="Ink 9">
                  <a:extLst>
                    <a:ext uri="{FF2B5EF4-FFF2-40B4-BE49-F238E27FC236}">
                      <a16:creationId xmlns:a16="http://schemas.microsoft.com/office/drawing/2014/main" id="{CA3B9DBE-D5C3-9DD1-ACF8-A48B77C87008}"/>
                    </a:ext>
                  </a:extLst>
                </p:cNvPr>
                <p:cNvPicPr/>
                <p:nvPr/>
              </p:nvPicPr>
              <p:blipFill>
                <a:blip r:embed="rId15"/>
                <a:stretch>
                  <a:fillRect/>
                </a:stretch>
              </p:blipFill>
              <p:spPr>
                <a:xfrm>
                  <a:off x="3446932" y="950422"/>
                  <a:ext cx="72000" cy="250200"/>
                </a:xfrm>
                <a:prstGeom prst="rect">
                  <a:avLst/>
                </a:prstGeom>
              </p:spPr>
            </p:pic>
          </mc:Fallback>
        </mc:AlternateContent>
      </p:grpSp>
      <p:grpSp>
        <p:nvGrpSpPr>
          <p:cNvPr id="19" name="Group 18">
            <a:extLst>
              <a:ext uri="{FF2B5EF4-FFF2-40B4-BE49-F238E27FC236}">
                <a16:creationId xmlns:a16="http://schemas.microsoft.com/office/drawing/2014/main" id="{2DF03AE9-71A6-3144-284E-E4E655350DA1}"/>
              </a:ext>
            </a:extLst>
          </p:cNvPr>
          <p:cNvGrpSpPr/>
          <p:nvPr/>
        </p:nvGrpSpPr>
        <p:grpSpPr>
          <a:xfrm>
            <a:off x="3502372" y="1438582"/>
            <a:ext cx="412200" cy="214560"/>
            <a:chOff x="3502372" y="1438582"/>
            <a:chExt cx="412200" cy="21456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0707A4B9-6A8C-2E04-0A47-0602272B298C}"/>
                    </a:ext>
                  </a:extLst>
                </p14:cNvPr>
                <p14:cNvContentPartPr/>
                <p14:nvPr/>
              </p14:nvContentPartPr>
              <p14:xfrm>
                <a:off x="3502372" y="1476382"/>
                <a:ext cx="185760" cy="176760"/>
              </p14:xfrm>
            </p:contentPart>
          </mc:Choice>
          <mc:Fallback>
            <p:pic>
              <p:nvPicPr>
                <p:cNvPr id="13" name="Ink 12">
                  <a:extLst>
                    <a:ext uri="{FF2B5EF4-FFF2-40B4-BE49-F238E27FC236}">
                      <a16:creationId xmlns:a16="http://schemas.microsoft.com/office/drawing/2014/main" id="{0707A4B9-6A8C-2E04-0A47-0602272B298C}"/>
                    </a:ext>
                  </a:extLst>
                </p:cNvPr>
                <p:cNvPicPr/>
                <p:nvPr/>
              </p:nvPicPr>
              <p:blipFill>
                <a:blip r:embed="rId17"/>
                <a:stretch>
                  <a:fillRect/>
                </a:stretch>
              </p:blipFill>
              <p:spPr>
                <a:xfrm>
                  <a:off x="3484372" y="1458382"/>
                  <a:ext cx="2214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76427E39-2F8D-06EF-9553-319AECAB24A1}"/>
                    </a:ext>
                  </a:extLst>
                </p14:cNvPr>
                <p14:cNvContentPartPr/>
                <p14:nvPr/>
              </p14:nvContentPartPr>
              <p14:xfrm>
                <a:off x="3591292" y="1438582"/>
                <a:ext cx="178560" cy="10440"/>
              </p14:xfrm>
            </p:contentPart>
          </mc:Choice>
          <mc:Fallback>
            <p:pic>
              <p:nvPicPr>
                <p:cNvPr id="14" name="Ink 13">
                  <a:extLst>
                    <a:ext uri="{FF2B5EF4-FFF2-40B4-BE49-F238E27FC236}">
                      <a16:creationId xmlns:a16="http://schemas.microsoft.com/office/drawing/2014/main" id="{76427E39-2F8D-06EF-9553-319AECAB24A1}"/>
                    </a:ext>
                  </a:extLst>
                </p:cNvPr>
                <p:cNvPicPr/>
                <p:nvPr/>
              </p:nvPicPr>
              <p:blipFill>
                <a:blip r:embed="rId19"/>
                <a:stretch>
                  <a:fillRect/>
                </a:stretch>
              </p:blipFill>
              <p:spPr>
                <a:xfrm>
                  <a:off x="3573292" y="1420942"/>
                  <a:ext cx="2142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A4359813-EEF9-E05B-D514-893734D25D64}"/>
                    </a:ext>
                  </a:extLst>
                </p14:cNvPr>
                <p14:cNvContentPartPr/>
                <p14:nvPr/>
              </p14:nvContentPartPr>
              <p14:xfrm>
                <a:off x="3814132" y="1507702"/>
                <a:ext cx="100440" cy="120240"/>
              </p14:xfrm>
            </p:contentPart>
          </mc:Choice>
          <mc:Fallback>
            <p:pic>
              <p:nvPicPr>
                <p:cNvPr id="15" name="Ink 14">
                  <a:extLst>
                    <a:ext uri="{FF2B5EF4-FFF2-40B4-BE49-F238E27FC236}">
                      <a16:creationId xmlns:a16="http://schemas.microsoft.com/office/drawing/2014/main" id="{A4359813-EEF9-E05B-D514-893734D25D64}"/>
                    </a:ext>
                  </a:extLst>
                </p:cNvPr>
                <p:cNvPicPr/>
                <p:nvPr/>
              </p:nvPicPr>
              <p:blipFill>
                <a:blip r:embed="rId21"/>
                <a:stretch>
                  <a:fillRect/>
                </a:stretch>
              </p:blipFill>
              <p:spPr>
                <a:xfrm>
                  <a:off x="3796132" y="1489702"/>
                  <a:ext cx="136080" cy="155880"/>
                </a:xfrm>
                <a:prstGeom prst="rect">
                  <a:avLst/>
                </a:prstGeom>
              </p:spPr>
            </p:pic>
          </mc:Fallback>
        </mc:AlternateContent>
      </p:grpSp>
      <p:grpSp>
        <p:nvGrpSpPr>
          <p:cNvPr id="18" name="Group 17">
            <a:extLst>
              <a:ext uri="{FF2B5EF4-FFF2-40B4-BE49-F238E27FC236}">
                <a16:creationId xmlns:a16="http://schemas.microsoft.com/office/drawing/2014/main" id="{E5A18D31-1A05-7867-EBCE-58EF30097D3C}"/>
              </a:ext>
            </a:extLst>
          </p:cNvPr>
          <p:cNvGrpSpPr/>
          <p:nvPr/>
        </p:nvGrpSpPr>
        <p:grpSpPr>
          <a:xfrm>
            <a:off x="4405252" y="1323022"/>
            <a:ext cx="700560" cy="314640"/>
            <a:chOff x="4405252" y="1323022"/>
            <a:chExt cx="700560" cy="314640"/>
          </a:xfrm>
        </p:grpSpPr>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50A9BCF1-EAF0-8DE8-A718-2DD5D016E9D7}"/>
                    </a:ext>
                  </a:extLst>
                </p14:cNvPr>
                <p14:cNvContentPartPr/>
                <p14:nvPr/>
              </p14:nvContentPartPr>
              <p14:xfrm>
                <a:off x="4405252" y="1386742"/>
                <a:ext cx="434520" cy="229320"/>
              </p14:xfrm>
            </p:contentPart>
          </mc:Choice>
          <mc:Fallback>
            <p:pic>
              <p:nvPicPr>
                <p:cNvPr id="16" name="Ink 15">
                  <a:extLst>
                    <a:ext uri="{FF2B5EF4-FFF2-40B4-BE49-F238E27FC236}">
                      <a16:creationId xmlns:a16="http://schemas.microsoft.com/office/drawing/2014/main" id="{50A9BCF1-EAF0-8DE8-A718-2DD5D016E9D7}"/>
                    </a:ext>
                  </a:extLst>
                </p:cNvPr>
                <p:cNvPicPr/>
                <p:nvPr/>
              </p:nvPicPr>
              <p:blipFill>
                <a:blip r:embed="rId23"/>
                <a:stretch>
                  <a:fillRect/>
                </a:stretch>
              </p:blipFill>
              <p:spPr>
                <a:xfrm>
                  <a:off x="4387612" y="1368742"/>
                  <a:ext cx="47016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829A1564-3E70-072A-01D1-1210198C1288}"/>
                    </a:ext>
                  </a:extLst>
                </p14:cNvPr>
                <p14:cNvContentPartPr/>
                <p14:nvPr/>
              </p14:nvContentPartPr>
              <p14:xfrm>
                <a:off x="4943092" y="1323022"/>
                <a:ext cx="162720" cy="314640"/>
              </p14:xfrm>
            </p:contentPart>
          </mc:Choice>
          <mc:Fallback>
            <p:pic>
              <p:nvPicPr>
                <p:cNvPr id="17" name="Ink 16">
                  <a:extLst>
                    <a:ext uri="{FF2B5EF4-FFF2-40B4-BE49-F238E27FC236}">
                      <a16:creationId xmlns:a16="http://schemas.microsoft.com/office/drawing/2014/main" id="{829A1564-3E70-072A-01D1-1210198C1288}"/>
                    </a:ext>
                  </a:extLst>
                </p:cNvPr>
                <p:cNvPicPr/>
                <p:nvPr/>
              </p:nvPicPr>
              <p:blipFill>
                <a:blip r:embed="rId25"/>
                <a:stretch>
                  <a:fillRect/>
                </a:stretch>
              </p:blipFill>
              <p:spPr>
                <a:xfrm>
                  <a:off x="4925452" y="1305022"/>
                  <a:ext cx="198360" cy="350280"/>
                </a:xfrm>
                <a:prstGeom prst="rect">
                  <a:avLst/>
                </a:prstGeom>
              </p:spPr>
            </p:pic>
          </mc:Fallback>
        </mc:AlternateContent>
      </p:grpSp>
      <p:grpSp>
        <p:nvGrpSpPr>
          <p:cNvPr id="26" name="Group 25">
            <a:extLst>
              <a:ext uri="{FF2B5EF4-FFF2-40B4-BE49-F238E27FC236}">
                <a16:creationId xmlns:a16="http://schemas.microsoft.com/office/drawing/2014/main" id="{8016A92B-5E77-8785-7891-24ADDEC4BB4E}"/>
              </a:ext>
            </a:extLst>
          </p:cNvPr>
          <p:cNvGrpSpPr/>
          <p:nvPr/>
        </p:nvGrpSpPr>
        <p:grpSpPr>
          <a:xfrm>
            <a:off x="2653132" y="1935382"/>
            <a:ext cx="660240" cy="290160"/>
            <a:chOff x="2653132" y="1935382"/>
            <a:chExt cx="660240" cy="290160"/>
          </a:xfrm>
        </p:grpSpPr>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B3A676D1-0C6B-807B-3DA7-32886F2C369D}"/>
                    </a:ext>
                  </a:extLst>
                </p14:cNvPr>
                <p14:cNvContentPartPr/>
                <p14:nvPr/>
              </p14:nvContentPartPr>
              <p14:xfrm>
                <a:off x="2653132" y="1945822"/>
                <a:ext cx="261000" cy="279720"/>
              </p14:xfrm>
            </p:contentPart>
          </mc:Choice>
          <mc:Fallback>
            <p:pic>
              <p:nvPicPr>
                <p:cNvPr id="20" name="Ink 19">
                  <a:extLst>
                    <a:ext uri="{FF2B5EF4-FFF2-40B4-BE49-F238E27FC236}">
                      <a16:creationId xmlns:a16="http://schemas.microsoft.com/office/drawing/2014/main" id="{B3A676D1-0C6B-807B-3DA7-32886F2C369D}"/>
                    </a:ext>
                  </a:extLst>
                </p:cNvPr>
                <p:cNvPicPr/>
                <p:nvPr/>
              </p:nvPicPr>
              <p:blipFill>
                <a:blip r:embed="rId27"/>
                <a:stretch>
                  <a:fillRect/>
                </a:stretch>
              </p:blipFill>
              <p:spPr>
                <a:xfrm>
                  <a:off x="2635132" y="1928182"/>
                  <a:ext cx="2966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5888FE74-8527-1AFE-7D4B-EFE475B69436}"/>
                    </a:ext>
                  </a:extLst>
                </p14:cNvPr>
                <p14:cNvContentPartPr/>
                <p14:nvPr/>
              </p14:nvContentPartPr>
              <p14:xfrm>
                <a:off x="2892532" y="2085502"/>
                <a:ext cx="92880" cy="118800"/>
              </p14:xfrm>
            </p:contentPart>
          </mc:Choice>
          <mc:Fallback>
            <p:pic>
              <p:nvPicPr>
                <p:cNvPr id="21" name="Ink 20">
                  <a:extLst>
                    <a:ext uri="{FF2B5EF4-FFF2-40B4-BE49-F238E27FC236}">
                      <a16:creationId xmlns:a16="http://schemas.microsoft.com/office/drawing/2014/main" id="{5888FE74-8527-1AFE-7D4B-EFE475B69436}"/>
                    </a:ext>
                  </a:extLst>
                </p:cNvPr>
                <p:cNvPicPr/>
                <p:nvPr/>
              </p:nvPicPr>
              <p:blipFill>
                <a:blip r:embed="rId29"/>
                <a:stretch>
                  <a:fillRect/>
                </a:stretch>
              </p:blipFill>
              <p:spPr>
                <a:xfrm>
                  <a:off x="2874892" y="2067862"/>
                  <a:ext cx="1285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D498A01F-6DC6-2A41-C228-5545483CF1A8}"/>
                    </a:ext>
                  </a:extLst>
                </p14:cNvPr>
                <p14:cNvContentPartPr/>
                <p14:nvPr/>
              </p14:nvContentPartPr>
              <p14:xfrm>
                <a:off x="3035452" y="1939702"/>
                <a:ext cx="16920" cy="263520"/>
              </p14:xfrm>
            </p:contentPart>
          </mc:Choice>
          <mc:Fallback>
            <p:pic>
              <p:nvPicPr>
                <p:cNvPr id="22" name="Ink 21">
                  <a:extLst>
                    <a:ext uri="{FF2B5EF4-FFF2-40B4-BE49-F238E27FC236}">
                      <a16:creationId xmlns:a16="http://schemas.microsoft.com/office/drawing/2014/main" id="{D498A01F-6DC6-2A41-C228-5545483CF1A8}"/>
                    </a:ext>
                  </a:extLst>
                </p:cNvPr>
                <p:cNvPicPr/>
                <p:nvPr/>
              </p:nvPicPr>
              <p:blipFill>
                <a:blip r:embed="rId31"/>
                <a:stretch>
                  <a:fillRect/>
                </a:stretch>
              </p:blipFill>
              <p:spPr>
                <a:xfrm>
                  <a:off x="3017812" y="1922062"/>
                  <a:ext cx="525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34FBA595-F8BE-3EB8-7343-6CAA3B09C95E}"/>
                    </a:ext>
                  </a:extLst>
                </p14:cNvPr>
                <p14:cNvContentPartPr/>
                <p14:nvPr/>
              </p14:nvContentPartPr>
              <p14:xfrm>
                <a:off x="3045532" y="2062462"/>
                <a:ext cx="239760" cy="141840"/>
              </p14:xfrm>
            </p:contentPart>
          </mc:Choice>
          <mc:Fallback>
            <p:pic>
              <p:nvPicPr>
                <p:cNvPr id="23" name="Ink 22">
                  <a:extLst>
                    <a:ext uri="{FF2B5EF4-FFF2-40B4-BE49-F238E27FC236}">
                      <a16:creationId xmlns:a16="http://schemas.microsoft.com/office/drawing/2014/main" id="{34FBA595-F8BE-3EB8-7343-6CAA3B09C95E}"/>
                    </a:ext>
                  </a:extLst>
                </p:cNvPr>
                <p:cNvPicPr/>
                <p:nvPr/>
              </p:nvPicPr>
              <p:blipFill>
                <a:blip r:embed="rId33"/>
                <a:stretch>
                  <a:fillRect/>
                </a:stretch>
              </p:blipFill>
              <p:spPr>
                <a:xfrm>
                  <a:off x="3027892" y="2044822"/>
                  <a:ext cx="2754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8F233D68-7A30-BD26-19D2-5E1D924ACCB4}"/>
                    </a:ext>
                  </a:extLst>
                </p14:cNvPr>
                <p14:cNvContentPartPr/>
                <p14:nvPr/>
              </p14:nvContentPartPr>
              <p14:xfrm>
                <a:off x="3277732" y="1935382"/>
                <a:ext cx="35640" cy="236880"/>
              </p14:xfrm>
            </p:contentPart>
          </mc:Choice>
          <mc:Fallback>
            <p:pic>
              <p:nvPicPr>
                <p:cNvPr id="24" name="Ink 23">
                  <a:extLst>
                    <a:ext uri="{FF2B5EF4-FFF2-40B4-BE49-F238E27FC236}">
                      <a16:creationId xmlns:a16="http://schemas.microsoft.com/office/drawing/2014/main" id="{8F233D68-7A30-BD26-19D2-5E1D924ACCB4}"/>
                    </a:ext>
                  </a:extLst>
                </p:cNvPr>
                <p:cNvPicPr/>
                <p:nvPr/>
              </p:nvPicPr>
              <p:blipFill>
                <a:blip r:embed="rId35"/>
                <a:stretch>
                  <a:fillRect/>
                </a:stretch>
              </p:blipFill>
              <p:spPr>
                <a:xfrm>
                  <a:off x="3259732" y="1917742"/>
                  <a:ext cx="71280" cy="272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78996BA5-5F78-3005-42B4-83125A3BFD30}"/>
                  </a:ext>
                </a:extLst>
              </p14:cNvPr>
              <p14:cNvContentPartPr/>
              <p14:nvPr/>
            </p14:nvContentPartPr>
            <p14:xfrm>
              <a:off x="3771652" y="2117182"/>
              <a:ext cx="276840" cy="37800"/>
            </p14:xfrm>
          </p:contentPart>
        </mc:Choice>
        <mc:Fallback>
          <p:pic>
            <p:nvPicPr>
              <p:cNvPr id="25" name="Ink 24">
                <a:extLst>
                  <a:ext uri="{FF2B5EF4-FFF2-40B4-BE49-F238E27FC236}">
                    <a16:creationId xmlns:a16="http://schemas.microsoft.com/office/drawing/2014/main" id="{78996BA5-5F78-3005-42B4-83125A3BFD30}"/>
                  </a:ext>
                </a:extLst>
              </p:cNvPr>
              <p:cNvPicPr/>
              <p:nvPr/>
            </p:nvPicPr>
            <p:blipFill>
              <a:blip r:embed="rId37"/>
              <a:stretch>
                <a:fillRect/>
              </a:stretch>
            </p:blipFill>
            <p:spPr>
              <a:xfrm>
                <a:off x="3753652" y="2099542"/>
                <a:ext cx="312480" cy="73440"/>
              </a:xfrm>
              <a:prstGeom prst="rect">
                <a:avLst/>
              </a:prstGeom>
            </p:spPr>
          </p:pic>
        </mc:Fallback>
      </mc:AlternateContent>
      <p:grpSp>
        <p:nvGrpSpPr>
          <p:cNvPr id="52" name="Group 51">
            <a:extLst>
              <a:ext uri="{FF2B5EF4-FFF2-40B4-BE49-F238E27FC236}">
                <a16:creationId xmlns:a16="http://schemas.microsoft.com/office/drawing/2014/main" id="{D43D3642-2022-7E22-0B60-77FBBD414DE4}"/>
              </a:ext>
            </a:extLst>
          </p:cNvPr>
          <p:cNvGrpSpPr/>
          <p:nvPr/>
        </p:nvGrpSpPr>
        <p:grpSpPr>
          <a:xfrm>
            <a:off x="1209532" y="3002062"/>
            <a:ext cx="1946880" cy="319320"/>
            <a:chOff x="1209532" y="3002062"/>
            <a:chExt cx="1946880" cy="319320"/>
          </a:xfrm>
        </p:grpSpPr>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7770F14A-D3D9-C528-519D-5B29C67DB404}"/>
                    </a:ext>
                  </a:extLst>
                </p14:cNvPr>
                <p14:cNvContentPartPr/>
                <p14:nvPr/>
              </p14:nvContentPartPr>
              <p14:xfrm>
                <a:off x="1287292" y="3128422"/>
                <a:ext cx="34920" cy="192960"/>
              </p14:xfrm>
            </p:contentPart>
          </mc:Choice>
          <mc:Fallback>
            <p:pic>
              <p:nvPicPr>
                <p:cNvPr id="35" name="Ink 34">
                  <a:extLst>
                    <a:ext uri="{FF2B5EF4-FFF2-40B4-BE49-F238E27FC236}">
                      <a16:creationId xmlns:a16="http://schemas.microsoft.com/office/drawing/2014/main" id="{7770F14A-D3D9-C528-519D-5B29C67DB404}"/>
                    </a:ext>
                  </a:extLst>
                </p:cNvPr>
                <p:cNvPicPr/>
                <p:nvPr/>
              </p:nvPicPr>
              <p:blipFill>
                <a:blip r:embed="rId39"/>
                <a:stretch>
                  <a:fillRect/>
                </a:stretch>
              </p:blipFill>
              <p:spPr>
                <a:xfrm>
                  <a:off x="1269292" y="3110782"/>
                  <a:ext cx="705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01E6F2AB-BA2F-3943-1105-BE12591644FA}"/>
                    </a:ext>
                  </a:extLst>
                </p14:cNvPr>
                <p14:cNvContentPartPr/>
                <p14:nvPr/>
              </p14:nvContentPartPr>
              <p14:xfrm>
                <a:off x="1209532" y="3046342"/>
                <a:ext cx="283320" cy="256680"/>
              </p14:xfrm>
            </p:contentPart>
          </mc:Choice>
          <mc:Fallback>
            <p:pic>
              <p:nvPicPr>
                <p:cNvPr id="36" name="Ink 35">
                  <a:extLst>
                    <a:ext uri="{FF2B5EF4-FFF2-40B4-BE49-F238E27FC236}">
                      <a16:creationId xmlns:a16="http://schemas.microsoft.com/office/drawing/2014/main" id="{01E6F2AB-BA2F-3943-1105-BE12591644FA}"/>
                    </a:ext>
                  </a:extLst>
                </p:cNvPr>
                <p:cNvPicPr/>
                <p:nvPr/>
              </p:nvPicPr>
              <p:blipFill>
                <a:blip r:embed="rId41"/>
                <a:stretch>
                  <a:fillRect/>
                </a:stretch>
              </p:blipFill>
              <p:spPr>
                <a:xfrm>
                  <a:off x="1191532" y="3028702"/>
                  <a:ext cx="3189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7" name="Ink 36">
                  <a:extLst>
                    <a:ext uri="{FF2B5EF4-FFF2-40B4-BE49-F238E27FC236}">
                      <a16:creationId xmlns:a16="http://schemas.microsoft.com/office/drawing/2014/main" id="{8180B882-833F-B5B9-4CA0-029A4055A5D4}"/>
                    </a:ext>
                  </a:extLst>
                </p14:cNvPr>
                <p14:cNvContentPartPr/>
                <p14:nvPr/>
              </p14:nvContentPartPr>
              <p14:xfrm>
                <a:off x="1549732" y="3042382"/>
                <a:ext cx="167400" cy="201960"/>
              </p14:xfrm>
            </p:contentPart>
          </mc:Choice>
          <mc:Fallback>
            <p:pic>
              <p:nvPicPr>
                <p:cNvPr id="37" name="Ink 36">
                  <a:extLst>
                    <a:ext uri="{FF2B5EF4-FFF2-40B4-BE49-F238E27FC236}">
                      <a16:creationId xmlns:a16="http://schemas.microsoft.com/office/drawing/2014/main" id="{8180B882-833F-B5B9-4CA0-029A4055A5D4}"/>
                    </a:ext>
                  </a:extLst>
                </p:cNvPr>
                <p:cNvPicPr/>
                <p:nvPr/>
              </p:nvPicPr>
              <p:blipFill>
                <a:blip r:embed="rId43"/>
                <a:stretch>
                  <a:fillRect/>
                </a:stretch>
              </p:blipFill>
              <p:spPr>
                <a:xfrm>
                  <a:off x="1531732" y="3024742"/>
                  <a:ext cx="2030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8" name="Ink 37">
                  <a:extLst>
                    <a:ext uri="{FF2B5EF4-FFF2-40B4-BE49-F238E27FC236}">
                      <a16:creationId xmlns:a16="http://schemas.microsoft.com/office/drawing/2014/main" id="{656C9301-A560-AA74-89A5-FE3A1A1E5E9C}"/>
                    </a:ext>
                  </a:extLst>
                </p14:cNvPr>
                <p14:cNvContentPartPr/>
                <p14:nvPr/>
              </p14:nvContentPartPr>
              <p14:xfrm>
                <a:off x="1606612" y="3068662"/>
                <a:ext cx="302040" cy="190800"/>
              </p14:xfrm>
            </p:contentPart>
          </mc:Choice>
          <mc:Fallback>
            <p:pic>
              <p:nvPicPr>
                <p:cNvPr id="38" name="Ink 37">
                  <a:extLst>
                    <a:ext uri="{FF2B5EF4-FFF2-40B4-BE49-F238E27FC236}">
                      <a16:creationId xmlns:a16="http://schemas.microsoft.com/office/drawing/2014/main" id="{656C9301-A560-AA74-89A5-FE3A1A1E5E9C}"/>
                    </a:ext>
                  </a:extLst>
                </p:cNvPr>
                <p:cNvPicPr/>
                <p:nvPr/>
              </p:nvPicPr>
              <p:blipFill>
                <a:blip r:embed="rId45"/>
                <a:stretch>
                  <a:fillRect/>
                </a:stretch>
              </p:blipFill>
              <p:spPr>
                <a:xfrm>
                  <a:off x="1588612" y="3051022"/>
                  <a:ext cx="3376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Ink 38">
                  <a:extLst>
                    <a:ext uri="{FF2B5EF4-FFF2-40B4-BE49-F238E27FC236}">
                      <a16:creationId xmlns:a16="http://schemas.microsoft.com/office/drawing/2014/main" id="{F380C38F-3EBE-C590-7458-B5B24C83A331}"/>
                    </a:ext>
                  </a:extLst>
                </p14:cNvPr>
                <p14:cNvContentPartPr/>
                <p14:nvPr/>
              </p14:nvContentPartPr>
              <p14:xfrm>
                <a:off x="2110252" y="3150022"/>
                <a:ext cx="123120" cy="37440"/>
              </p14:xfrm>
            </p:contentPart>
          </mc:Choice>
          <mc:Fallback>
            <p:pic>
              <p:nvPicPr>
                <p:cNvPr id="39" name="Ink 38">
                  <a:extLst>
                    <a:ext uri="{FF2B5EF4-FFF2-40B4-BE49-F238E27FC236}">
                      <a16:creationId xmlns:a16="http://schemas.microsoft.com/office/drawing/2014/main" id="{F380C38F-3EBE-C590-7458-B5B24C83A331}"/>
                    </a:ext>
                  </a:extLst>
                </p:cNvPr>
                <p:cNvPicPr/>
                <p:nvPr/>
              </p:nvPicPr>
              <p:blipFill>
                <a:blip r:embed="rId47"/>
                <a:stretch>
                  <a:fillRect/>
                </a:stretch>
              </p:blipFill>
              <p:spPr>
                <a:xfrm>
                  <a:off x="2092252" y="3132382"/>
                  <a:ext cx="1587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0" name="Ink 39">
                  <a:extLst>
                    <a:ext uri="{FF2B5EF4-FFF2-40B4-BE49-F238E27FC236}">
                      <a16:creationId xmlns:a16="http://schemas.microsoft.com/office/drawing/2014/main" id="{29E44C34-DB45-5DBD-99E2-FD9B4DEDA372}"/>
                    </a:ext>
                  </a:extLst>
                </p14:cNvPr>
                <p14:cNvContentPartPr/>
                <p14:nvPr/>
              </p14:nvContentPartPr>
              <p14:xfrm>
                <a:off x="2458372" y="3011782"/>
                <a:ext cx="198720" cy="259560"/>
              </p14:xfrm>
            </p:contentPart>
          </mc:Choice>
          <mc:Fallback>
            <p:pic>
              <p:nvPicPr>
                <p:cNvPr id="40" name="Ink 39">
                  <a:extLst>
                    <a:ext uri="{FF2B5EF4-FFF2-40B4-BE49-F238E27FC236}">
                      <a16:creationId xmlns:a16="http://schemas.microsoft.com/office/drawing/2014/main" id="{29E44C34-DB45-5DBD-99E2-FD9B4DEDA372}"/>
                    </a:ext>
                  </a:extLst>
                </p:cNvPr>
                <p:cNvPicPr/>
                <p:nvPr/>
              </p:nvPicPr>
              <p:blipFill>
                <a:blip r:embed="rId49"/>
                <a:stretch>
                  <a:fillRect/>
                </a:stretch>
              </p:blipFill>
              <p:spPr>
                <a:xfrm>
                  <a:off x="2440372" y="2994142"/>
                  <a:ext cx="23436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1" name="Ink 40">
                  <a:extLst>
                    <a:ext uri="{FF2B5EF4-FFF2-40B4-BE49-F238E27FC236}">
                      <a16:creationId xmlns:a16="http://schemas.microsoft.com/office/drawing/2014/main" id="{DA909931-2956-1125-4200-00383416BAF5}"/>
                    </a:ext>
                  </a:extLst>
                </p14:cNvPr>
                <p14:cNvContentPartPr/>
                <p14:nvPr/>
              </p14:nvContentPartPr>
              <p14:xfrm>
                <a:off x="2768692" y="3049942"/>
                <a:ext cx="117000" cy="192240"/>
              </p14:xfrm>
            </p:contentPart>
          </mc:Choice>
          <mc:Fallback>
            <p:pic>
              <p:nvPicPr>
                <p:cNvPr id="41" name="Ink 40">
                  <a:extLst>
                    <a:ext uri="{FF2B5EF4-FFF2-40B4-BE49-F238E27FC236}">
                      <a16:creationId xmlns:a16="http://schemas.microsoft.com/office/drawing/2014/main" id="{DA909931-2956-1125-4200-00383416BAF5}"/>
                    </a:ext>
                  </a:extLst>
                </p:cNvPr>
                <p:cNvPicPr/>
                <p:nvPr/>
              </p:nvPicPr>
              <p:blipFill>
                <a:blip r:embed="rId51"/>
                <a:stretch>
                  <a:fillRect/>
                </a:stretch>
              </p:blipFill>
              <p:spPr>
                <a:xfrm>
                  <a:off x="2751052" y="3032302"/>
                  <a:ext cx="1526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2" name="Ink 41">
                  <a:extLst>
                    <a:ext uri="{FF2B5EF4-FFF2-40B4-BE49-F238E27FC236}">
                      <a16:creationId xmlns:a16="http://schemas.microsoft.com/office/drawing/2014/main" id="{975C368E-4565-DC3B-D7E2-1B5DA9D6A02F}"/>
                    </a:ext>
                  </a:extLst>
                </p14:cNvPr>
                <p14:cNvContentPartPr/>
                <p14:nvPr/>
              </p14:nvContentPartPr>
              <p14:xfrm>
                <a:off x="3009172" y="3002062"/>
                <a:ext cx="147240" cy="224640"/>
              </p14:xfrm>
            </p:contentPart>
          </mc:Choice>
          <mc:Fallback>
            <p:pic>
              <p:nvPicPr>
                <p:cNvPr id="42" name="Ink 41">
                  <a:extLst>
                    <a:ext uri="{FF2B5EF4-FFF2-40B4-BE49-F238E27FC236}">
                      <a16:creationId xmlns:a16="http://schemas.microsoft.com/office/drawing/2014/main" id="{975C368E-4565-DC3B-D7E2-1B5DA9D6A02F}"/>
                    </a:ext>
                  </a:extLst>
                </p:cNvPr>
                <p:cNvPicPr/>
                <p:nvPr/>
              </p:nvPicPr>
              <p:blipFill>
                <a:blip r:embed="rId53"/>
                <a:stretch>
                  <a:fillRect/>
                </a:stretch>
              </p:blipFill>
              <p:spPr>
                <a:xfrm>
                  <a:off x="2991532" y="2984422"/>
                  <a:ext cx="182880" cy="260280"/>
                </a:xfrm>
                <a:prstGeom prst="rect">
                  <a:avLst/>
                </a:prstGeom>
              </p:spPr>
            </p:pic>
          </mc:Fallback>
        </mc:AlternateContent>
      </p:grpSp>
      <p:grpSp>
        <p:nvGrpSpPr>
          <p:cNvPr id="64" name="Group 63">
            <a:extLst>
              <a:ext uri="{FF2B5EF4-FFF2-40B4-BE49-F238E27FC236}">
                <a16:creationId xmlns:a16="http://schemas.microsoft.com/office/drawing/2014/main" id="{C556527E-AF62-F807-3331-47DA08F4F034}"/>
              </a:ext>
            </a:extLst>
          </p:cNvPr>
          <p:cNvGrpSpPr/>
          <p:nvPr/>
        </p:nvGrpSpPr>
        <p:grpSpPr>
          <a:xfrm>
            <a:off x="1375132" y="3510382"/>
            <a:ext cx="1886760" cy="298800"/>
            <a:chOff x="1375132" y="3510382"/>
            <a:chExt cx="1886760" cy="298800"/>
          </a:xfrm>
        </p:grpSpPr>
        <mc:AlternateContent xmlns:mc="http://schemas.openxmlformats.org/markup-compatibility/2006">
          <mc:Choice xmlns:p14="http://schemas.microsoft.com/office/powerpoint/2010/main" Requires="p14">
            <p:contentPart p14:bwMode="auto" r:id="rId54">
              <p14:nvContentPartPr>
                <p14:cNvPr id="53" name="Ink 52">
                  <a:extLst>
                    <a:ext uri="{FF2B5EF4-FFF2-40B4-BE49-F238E27FC236}">
                      <a16:creationId xmlns:a16="http://schemas.microsoft.com/office/drawing/2014/main" id="{E2C06F63-FCEA-EA82-1653-12342FEF3FA1}"/>
                    </a:ext>
                  </a:extLst>
                </p14:cNvPr>
                <p14:cNvContentPartPr/>
                <p14:nvPr/>
              </p14:nvContentPartPr>
              <p14:xfrm>
                <a:off x="1375132" y="3598942"/>
                <a:ext cx="123120" cy="210240"/>
              </p14:xfrm>
            </p:contentPart>
          </mc:Choice>
          <mc:Fallback>
            <p:pic>
              <p:nvPicPr>
                <p:cNvPr id="53" name="Ink 52">
                  <a:extLst>
                    <a:ext uri="{FF2B5EF4-FFF2-40B4-BE49-F238E27FC236}">
                      <a16:creationId xmlns:a16="http://schemas.microsoft.com/office/drawing/2014/main" id="{E2C06F63-FCEA-EA82-1653-12342FEF3FA1}"/>
                    </a:ext>
                  </a:extLst>
                </p:cNvPr>
                <p:cNvPicPr/>
                <p:nvPr/>
              </p:nvPicPr>
              <p:blipFill>
                <a:blip r:embed="rId55"/>
                <a:stretch>
                  <a:fillRect/>
                </a:stretch>
              </p:blipFill>
              <p:spPr>
                <a:xfrm>
                  <a:off x="1357132" y="3581302"/>
                  <a:ext cx="1587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4" name="Ink 53">
                  <a:extLst>
                    <a:ext uri="{FF2B5EF4-FFF2-40B4-BE49-F238E27FC236}">
                      <a16:creationId xmlns:a16="http://schemas.microsoft.com/office/drawing/2014/main" id="{932B5578-F36F-1779-0358-005078AB49A0}"/>
                    </a:ext>
                  </a:extLst>
                </p14:cNvPr>
                <p14:cNvContentPartPr/>
                <p14:nvPr/>
              </p14:nvContentPartPr>
              <p14:xfrm>
                <a:off x="1553332" y="3616222"/>
                <a:ext cx="165960" cy="186840"/>
              </p14:xfrm>
            </p:contentPart>
          </mc:Choice>
          <mc:Fallback>
            <p:pic>
              <p:nvPicPr>
                <p:cNvPr id="54" name="Ink 53">
                  <a:extLst>
                    <a:ext uri="{FF2B5EF4-FFF2-40B4-BE49-F238E27FC236}">
                      <a16:creationId xmlns:a16="http://schemas.microsoft.com/office/drawing/2014/main" id="{932B5578-F36F-1779-0358-005078AB49A0}"/>
                    </a:ext>
                  </a:extLst>
                </p:cNvPr>
                <p:cNvPicPr/>
                <p:nvPr/>
              </p:nvPicPr>
              <p:blipFill>
                <a:blip r:embed="rId57"/>
                <a:stretch>
                  <a:fillRect/>
                </a:stretch>
              </p:blipFill>
              <p:spPr>
                <a:xfrm>
                  <a:off x="1535692" y="3598582"/>
                  <a:ext cx="2016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5" name="Ink 54">
                  <a:extLst>
                    <a:ext uri="{FF2B5EF4-FFF2-40B4-BE49-F238E27FC236}">
                      <a16:creationId xmlns:a16="http://schemas.microsoft.com/office/drawing/2014/main" id="{331BF710-FE6B-3268-FEA4-BCEAB8E4834B}"/>
                    </a:ext>
                  </a:extLst>
                </p14:cNvPr>
                <p14:cNvContentPartPr/>
                <p14:nvPr/>
              </p14:nvContentPartPr>
              <p14:xfrm>
                <a:off x="1793812" y="3555742"/>
                <a:ext cx="174960" cy="241200"/>
              </p14:xfrm>
            </p:contentPart>
          </mc:Choice>
          <mc:Fallback>
            <p:pic>
              <p:nvPicPr>
                <p:cNvPr id="55" name="Ink 54">
                  <a:extLst>
                    <a:ext uri="{FF2B5EF4-FFF2-40B4-BE49-F238E27FC236}">
                      <a16:creationId xmlns:a16="http://schemas.microsoft.com/office/drawing/2014/main" id="{331BF710-FE6B-3268-FEA4-BCEAB8E4834B}"/>
                    </a:ext>
                  </a:extLst>
                </p:cNvPr>
                <p:cNvPicPr/>
                <p:nvPr/>
              </p:nvPicPr>
              <p:blipFill>
                <a:blip r:embed="rId59"/>
                <a:stretch>
                  <a:fillRect/>
                </a:stretch>
              </p:blipFill>
              <p:spPr>
                <a:xfrm>
                  <a:off x="1776172" y="3538102"/>
                  <a:ext cx="21060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6" name="Ink 55">
                  <a:extLst>
                    <a:ext uri="{FF2B5EF4-FFF2-40B4-BE49-F238E27FC236}">
                      <a16:creationId xmlns:a16="http://schemas.microsoft.com/office/drawing/2014/main" id="{23F5068C-7D79-626B-102B-5C112DDB22A6}"/>
                    </a:ext>
                  </a:extLst>
                </p14:cNvPr>
                <p14:cNvContentPartPr/>
                <p14:nvPr/>
              </p14:nvContentPartPr>
              <p14:xfrm>
                <a:off x="2142652" y="3693622"/>
                <a:ext cx="96840" cy="22680"/>
              </p14:xfrm>
            </p:contentPart>
          </mc:Choice>
          <mc:Fallback>
            <p:pic>
              <p:nvPicPr>
                <p:cNvPr id="56" name="Ink 55">
                  <a:extLst>
                    <a:ext uri="{FF2B5EF4-FFF2-40B4-BE49-F238E27FC236}">
                      <a16:creationId xmlns:a16="http://schemas.microsoft.com/office/drawing/2014/main" id="{23F5068C-7D79-626B-102B-5C112DDB22A6}"/>
                    </a:ext>
                  </a:extLst>
                </p:cNvPr>
                <p:cNvPicPr/>
                <p:nvPr/>
              </p:nvPicPr>
              <p:blipFill>
                <a:blip r:embed="rId61"/>
                <a:stretch>
                  <a:fillRect/>
                </a:stretch>
              </p:blipFill>
              <p:spPr>
                <a:xfrm>
                  <a:off x="2124652" y="3675982"/>
                  <a:ext cx="1324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7" name="Ink 56">
                  <a:extLst>
                    <a:ext uri="{FF2B5EF4-FFF2-40B4-BE49-F238E27FC236}">
                      <a16:creationId xmlns:a16="http://schemas.microsoft.com/office/drawing/2014/main" id="{E9584323-220F-D5E0-C56E-7B10A04F0488}"/>
                    </a:ext>
                  </a:extLst>
                </p14:cNvPr>
                <p14:cNvContentPartPr/>
                <p14:nvPr/>
              </p14:nvContentPartPr>
              <p14:xfrm>
                <a:off x="2434972" y="3544942"/>
                <a:ext cx="195120" cy="219960"/>
              </p14:xfrm>
            </p:contentPart>
          </mc:Choice>
          <mc:Fallback>
            <p:pic>
              <p:nvPicPr>
                <p:cNvPr id="57" name="Ink 56">
                  <a:extLst>
                    <a:ext uri="{FF2B5EF4-FFF2-40B4-BE49-F238E27FC236}">
                      <a16:creationId xmlns:a16="http://schemas.microsoft.com/office/drawing/2014/main" id="{E9584323-220F-D5E0-C56E-7B10A04F0488}"/>
                    </a:ext>
                  </a:extLst>
                </p:cNvPr>
                <p:cNvPicPr/>
                <p:nvPr/>
              </p:nvPicPr>
              <p:blipFill>
                <a:blip r:embed="rId63"/>
                <a:stretch>
                  <a:fillRect/>
                </a:stretch>
              </p:blipFill>
              <p:spPr>
                <a:xfrm>
                  <a:off x="2416972" y="3527302"/>
                  <a:ext cx="2307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8" name="Ink 57">
                  <a:extLst>
                    <a:ext uri="{FF2B5EF4-FFF2-40B4-BE49-F238E27FC236}">
                      <a16:creationId xmlns:a16="http://schemas.microsoft.com/office/drawing/2014/main" id="{2B2645CD-672D-C7A8-795D-BD0B681F0D40}"/>
                    </a:ext>
                  </a:extLst>
                </p14:cNvPr>
                <p14:cNvContentPartPr/>
                <p14:nvPr/>
              </p14:nvContentPartPr>
              <p14:xfrm>
                <a:off x="2719372" y="3593542"/>
                <a:ext cx="172800" cy="185040"/>
              </p14:xfrm>
            </p:contentPart>
          </mc:Choice>
          <mc:Fallback>
            <p:pic>
              <p:nvPicPr>
                <p:cNvPr id="58" name="Ink 57">
                  <a:extLst>
                    <a:ext uri="{FF2B5EF4-FFF2-40B4-BE49-F238E27FC236}">
                      <a16:creationId xmlns:a16="http://schemas.microsoft.com/office/drawing/2014/main" id="{2B2645CD-672D-C7A8-795D-BD0B681F0D40}"/>
                    </a:ext>
                  </a:extLst>
                </p:cNvPr>
                <p:cNvPicPr/>
                <p:nvPr/>
              </p:nvPicPr>
              <p:blipFill>
                <a:blip r:embed="rId65"/>
                <a:stretch>
                  <a:fillRect/>
                </a:stretch>
              </p:blipFill>
              <p:spPr>
                <a:xfrm>
                  <a:off x="2701372" y="3575902"/>
                  <a:ext cx="2084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9" name="Ink 58">
                  <a:extLst>
                    <a:ext uri="{FF2B5EF4-FFF2-40B4-BE49-F238E27FC236}">
                      <a16:creationId xmlns:a16="http://schemas.microsoft.com/office/drawing/2014/main" id="{73AE0AB5-A407-2B18-8468-67F98E69A3BA}"/>
                    </a:ext>
                  </a:extLst>
                </p14:cNvPr>
                <p14:cNvContentPartPr/>
                <p14:nvPr/>
              </p14:nvContentPartPr>
              <p14:xfrm>
                <a:off x="2946172" y="3627022"/>
                <a:ext cx="46080" cy="107280"/>
              </p14:xfrm>
            </p:contentPart>
          </mc:Choice>
          <mc:Fallback>
            <p:pic>
              <p:nvPicPr>
                <p:cNvPr id="59" name="Ink 58">
                  <a:extLst>
                    <a:ext uri="{FF2B5EF4-FFF2-40B4-BE49-F238E27FC236}">
                      <a16:creationId xmlns:a16="http://schemas.microsoft.com/office/drawing/2014/main" id="{73AE0AB5-A407-2B18-8468-67F98E69A3BA}"/>
                    </a:ext>
                  </a:extLst>
                </p:cNvPr>
                <p:cNvPicPr/>
                <p:nvPr/>
              </p:nvPicPr>
              <p:blipFill>
                <a:blip r:embed="rId67"/>
                <a:stretch>
                  <a:fillRect/>
                </a:stretch>
              </p:blipFill>
              <p:spPr>
                <a:xfrm>
                  <a:off x="2928172" y="3609382"/>
                  <a:ext cx="817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0" name="Ink 59">
                  <a:extLst>
                    <a:ext uri="{FF2B5EF4-FFF2-40B4-BE49-F238E27FC236}">
                      <a16:creationId xmlns:a16="http://schemas.microsoft.com/office/drawing/2014/main" id="{9C123CD2-467B-E58F-410E-A6E79792FF06}"/>
                    </a:ext>
                  </a:extLst>
                </p14:cNvPr>
                <p14:cNvContentPartPr/>
                <p14:nvPr/>
              </p14:nvContentPartPr>
              <p14:xfrm>
                <a:off x="2743132" y="3627382"/>
                <a:ext cx="3600" cy="11520"/>
              </p14:xfrm>
            </p:contentPart>
          </mc:Choice>
          <mc:Fallback>
            <p:pic>
              <p:nvPicPr>
                <p:cNvPr id="60" name="Ink 59">
                  <a:extLst>
                    <a:ext uri="{FF2B5EF4-FFF2-40B4-BE49-F238E27FC236}">
                      <a16:creationId xmlns:a16="http://schemas.microsoft.com/office/drawing/2014/main" id="{9C123CD2-467B-E58F-410E-A6E79792FF06}"/>
                    </a:ext>
                  </a:extLst>
                </p:cNvPr>
                <p:cNvPicPr/>
                <p:nvPr/>
              </p:nvPicPr>
              <p:blipFill>
                <a:blip r:embed="rId69"/>
                <a:stretch>
                  <a:fillRect/>
                </a:stretch>
              </p:blipFill>
              <p:spPr>
                <a:xfrm>
                  <a:off x="2725492" y="3609742"/>
                  <a:ext cx="392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1" name="Ink 60">
                  <a:extLst>
                    <a:ext uri="{FF2B5EF4-FFF2-40B4-BE49-F238E27FC236}">
                      <a16:creationId xmlns:a16="http://schemas.microsoft.com/office/drawing/2014/main" id="{87097E1D-1B8F-4BD3-B55D-91245DEF753F}"/>
                    </a:ext>
                  </a:extLst>
                </p14:cNvPr>
                <p14:cNvContentPartPr/>
                <p14:nvPr/>
              </p14:nvContentPartPr>
              <p14:xfrm>
                <a:off x="2744932" y="3641422"/>
                <a:ext cx="135000" cy="20520"/>
              </p14:xfrm>
            </p:contentPart>
          </mc:Choice>
          <mc:Fallback>
            <p:pic>
              <p:nvPicPr>
                <p:cNvPr id="61" name="Ink 60">
                  <a:extLst>
                    <a:ext uri="{FF2B5EF4-FFF2-40B4-BE49-F238E27FC236}">
                      <a16:creationId xmlns:a16="http://schemas.microsoft.com/office/drawing/2014/main" id="{87097E1D-1B8F-4BD3-B55D-91245DEF753F}"/>
                    </a:ext>
                  </a:extLst>
                </p:cNvPr>
                <p:cNvPicPr/>
                <p:nvPr/>
              </p:nvPicPr>
              <p:blipFill>
                <a:blip r:embed="rId71"/>
                <a:stretch>
                  <a:fillRect/>
                </a:stretch>
              </p:blipFill>
              <p:spPr>
                <a:xfrm>
                  <a:off x="2726932" y="3623782"/>
                  <a:ext cx="17064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2" name="Ink 61">
                  <a:extLst>
                    <a:ext uri="{FF2B5EF4-FFF2-40B4-BE49-F238E27FC236}">
                      <a16:creationId xmlns:a16="http://schemas.microsoft.com/office/drawing/2014/main" id="{4F29522E-D0C2-6E5D-D904-6EC9868F77FF}"/>
                    </a:ext>
                  </a:extLst>
                </p14:cNvPr>
                <p14:cNvContentPartPr/>
                <p14:nvPr/>
              </p14:nvContentPartPr>
              <p14:xfrm>
                <a:off x="2695972" y="3568702"/>
                <a:ext cx="166680" cy="45720"/>
              </p14:xfrm>
            </p:contentPart>
          </mc:Choice>
          <mc:Fallback>
            <p:pic>
              <p:nvPicPr>
                <p:cNvPr id="62" name="Ink 61">
                  <a:extLst>
                    <a:ext uri="{FF2B5EF4-FFF2-40B4-BE49-F238E27FC236}">
                      <a16:creationId xmlns:a16="http://schemas.microsoft.com/office/drawing/2014/main" id="{4F29522E-D0C2-6E5D-D904-6EC9868F77FF}"/>
                    </a:ext>
                  </a:extLst>
                </p:cNvPr>
                <p:cNvPicPr/>
                <p:nvPr/>
              </p:nvPicPr>
              <p:blipFill>
                <a:blip r:embed="rId73"/>
                <a:stretch>
                  <a:fillRect/>
                </a:stretch>
              </p:blipFill>
              <p:spPr>
                <a:xfrm>
                  <a:off x="2678332" y="3550702"/>
                  <a:ext cx="2023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3" name="Ink 62">
                  <a:extLst>
                    <a:ext uri="{FF2B5EF4-FFF2-40B4-BE49-F238E27FC236}">
                      <a16:creationId xmlns:a16="http://schemas.microsoft.com/office/drawing/2014/main" id="{F067ABAB-12D9-7133-590B-F1B17115CE9F}"/>
                    </a:ext>
                  </a:extLst>
                </p14:cNvPr>
                <p14:cNvContentPartPr/>
                <p14:nvPr/>
              </p14:nvContentPartPr>
              <p14:xfrm>
                <a:off x="2954452" y="3510382"/>
                <a:ext cx="307440" cy="263160"/>
              </p14:xfrm>
            </p:contentPart>
          </mc:Choice>
          <mc:Fallback>
            <p:pic>
              <p:nvPicPr>
                <p:cNvPr id="63" name="Ink 62">
                  <a:extLst>
                    <a:ext uri="{FF2B5EF4-FFF2-40B4-BE49-F238E27FC236}">
                      <a16:creationId xmlns:a16="http://schemas.microsoft.com/office/drawing/2014/main" id="{F067ABAB-12D9-7133-590B-F1B17115CE9F}"/>
                    </a:ext>
                  </a:extLst>
                </p:cNvPr>
                <p:cNvPicPr/>
                <p:nvPr/>
              </p:nvPicPr>
              <p:blipFill>
                <a:blip r:embed="rId75"/>
                <a:stretch>
                  <a:fillRect/>
                </a:stretch>
              </p:blipFill>
              <p:spPr>
                <a:xfrm>
                  <a:off x="2936452" y="3492742"/>
                  <a:ext cx="343080" cy="298800"/>
                </a:xfrm>
                <a:prstGeom prst="rect">
                  <a:avLst/>
                </a:prstGeom>
              </p:spPr>
            </p:pic>
          </mc:Fallback>
        </mc:AlternateContent>
      </p:grpSp>
      <p:grpSp>
        <p:nvGrpSpPr>
          <p:cNvPr id="82" name="Group 81">
            <a:extLst>
              <a:ext uri="{FF2B5EF4-FFF2-40B4-BE49-F238E27FC236}">
                <a16:creationId xmlns:a16="http://schemas.microsoft.com/office/drawing/2014/main" id="{728DF508-89A3-AD47-271A-0237BF7EA137}"/>
              </a:ext>
            </a:extLst>
          </p:cNvPr>
          <p:cNvGrpSpPr/>
          <p:nvPr/>
        </p:nvGrpSpPr>
        <p:grpSpPr>
          <a:xfrm>
            <a:off x="1432012" y="4061542"/>
            <a:ext cx="1635120" cy="297000"/>
            <a:chOff x="1432012" y="4061542"/>
            <a:chExt cx="1635120" cy="297000"/>
          </a:xfrm>
        </p:grpSpPr>
        <mc:AlternateContent xmlns:mc="http://schemas.openxmlformats.org/markup-compatibility/2006">
          <mc:Choice xmlns:p14="http://schemas.microsoft.com/office/powerpoint/2010/main" Requires="p14">
            <p:contentPart p14:bwMode="auto" r:id="rId76">
              <p14:nvContentPartPr>
                <p14:cNvPr id="73" name="Ink 72">
                  <a:extLst>
                    <a:ext uri="{FF2B5EF4-FFF2-40B4-BE49-F238E27FC236}">
                      <a16:creationId xmlns:a16="http://schemas.microsoft.com/office/drawing/2014/main" id="{75EA6F9D-21C4-6651-C05C-E59CD6C74056}"/>
                    </a:ext>
                  </a:extLst>
                </p14:cNvPr>
                <p14:cNvContentPartPr/>
                <p14:nvPr/>
              </p14:nvContentPartPr>
              <p14:xfrm>
                <a:off x="1432012" y="4105822"/>
                <a:ext cx="213120" cy="248760"/>
              </p14:xfrm>
            </p:contentPart>
          </mc:Choice>
          <mc:Fallback>
            <p:pic>
              <p:nvPicPr>
                <p:cNvPr id="73" name="Ink 72">
                  <a:extLst>
                    <a:ext uri="{FF2B5EF4-FFF2-40B4-BE49-F238E27FC236}">
                      <a16:creationId xmlns:a16="http://schemas.microsoft.com/office/drawing/2014/main" id="{75EA6F9D-21C4-6651-C05C-E59CD6C74056}"/>
                    </a:ext>
                  </a:extLst>
                </p:cNvPr>
                <p:cNvPicPr/>
                <p:nvPr/>
              </p:nvPicPr>
              <p:blipFill>
                <a:blip r:embed="rId77"/>
                <a:stretch>
                  <a:fillRect/>
                </a:stretch>
              </p:blipFill>
              <p:spPr>
                <a:xfrm>
                  <a:off x="1414012" y="4087822"/>
                  <a:ext cx="2487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4" name="Ink 73">
                  <a:extLst>
                    <a:ext uri="{FF2B5EF4-FFF2-40B4-BE49-F238E27FC236}">
                      <a16:creationId xmlns:a16="http://schemas.microsoft.com/office/drawing/2014/main" id="{68C14B2A-CB84-AFBB-B74D-537063E91AFA}"/>
                    </a:ext>
                  </a:extLst>
                </p14:cNvPr>
                <p14:cNvContentPartPr/>
                <p14:nvPr/>
              </p14:nvContentPartPr>
              <p14:xfrm>
                <a:off x="1689412" y="4108702"/>
                <a:ext cx="422640" cy="210960"/>
              </p14:xfrm>
            </p:contentPart>
          </mc:Choice>
          <mc:Fallback>
            <p:pic>
              <p:nvPicPr>
                <p:cNvPr id="74" name="Ink 73">
                  <a:extLst>
                    <a:ext uri="{FF2B5EF4-FFF2-40B4-BE49-F238E27FC236}">
                      <a16:creationId xmlns:a16="http://schemas.microsoft.com/office/drawing/2014/main" id="{68C14B2A-CB84-AFBB-B74D-537063E91AFA}"/>
                    </a:ext>
                  </a:extLst>
                </p:cNvPr>
                <p:cNvPicPr/>
                <p:nvPr/>
              </p:nvPicPr>
              <p:blipFill>
                <a:blip r:embed="rId79"/>
                <a:stretch>
                  <a:fillRect/>
                </a:stretch>
              </p:blipFill>
              <p:spPr>
                <a:xfrm>
                  <a:off x="1671412" y="4090702"/>
                  <a:ext cx="4582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5" name="Ink 74">
                  <a:extLst>
                    <a:ext uri="{FF2B5EF4-FFF2-40B4-BE49-F238E27FC236}">
                      <a16:creationId xmlns:a16="http://schemas.microsoft.com/office/drawing/2014/main" id="{485B5256-D8A4-1DAA-DCAF-4ABCB302B0F9}"/>
                    </a:ext>
                  </a:extLst>
                </p14:cNvPr>
                <p14:cNvContentPartPr/>
                <p14:nvPr/>
              </p14:nvContentPartPr>
              <p14:xfrm>
                <a:off x="2177572" y="4212022"/>
                <a:ext cx="107640" cy="32040"/>
              </p14:xfrm>
            </p:contentPart>
          </mc:Choice>
          <mc:Fallback>
            <p:pic>
              <p:nvPicPr>
                <p:cNvPr id="75" name="Ink 74">
                  <a:extLst>
                    <a:ext uri="{FF2B5EF4-FFF2-40B4-BE49-F238E27FC236}">
                      <a16:creationId xmlns:a16="http://schemas.microsoft.com/office/drawing/2014/main" id="{485B5256-D8A4-1DAA-DCAF-4ABCB302B0F9}"/>
                    </a:ext>
                  </a:extLst>
                </p:cNvPr>
                <p:cNvPicPr/>
                <p:nvPr/>
              </p:nvPicPr>
              <p:blipFill>
                <a:blip r:embed="rId81"/>
                <a:stretch>
                  <a:fillRect/>
                </a:stretch>
              </p:blipFill>
              <p:spPr>
                <a:xfrm>
                  <a:off x="2159572" y="4194382"/>
                  <a:ext cx="1432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6" name="Ink 75">
                  <a:extLst>
                    <a:ext uri="{FF2B5EF4-FFF2-40B4-BE49-F238E27FC236}">
                      <a16:creationId xmlns:a16="http://schemas.microsoft.com/office/drawing/2014/main" id="{C99D6287-60D9-1974-F1A1-9DEF3F79A865}"/>
                    </a:ext>
                  </a:extLst>
                </p14:cNvPr>
                <p14:cNvContentPartPr/>
                <p14:nvPr/>
              </p14:nvContentPartPr>
              <p14:xfrm>
                <a:off x="2452612" y="4061542"/>
                <a:ext cx="155880" cy="297000"/>
              </p14:xfrm>
            </p:contentPart>
          </mc:Choice>
          <mc:Fallback>
            <p:pic>
              <p:nvPicPr>
                <p:cNvPr id="76" name="Ink 75">
                  <a:extLst>
                    <a:ext uri="{FF2B5EF4-FFF2-40B4-BE49-F238E27FC236}">
                      <a16:creationId xmlns:a16="http://schemas.microsoft.com/office/drawing/2014/main" id="{C99D6287-60D9-1974-F1A1-9DEF3F79A865}"/>
                    </a:ext>
                  </a:extLst>
                </p:cNvPr>
                <p:cNvPicPr/>
                <p:nvPr/>
              </p:nvPicPr>
              <p:blipFill>
                <a:blip r:embed="rId83"/>
                <a:stretch>
                  <a:fillRect/>
                </a:stretch>
              </p:blipFill>
              <p:spPr>
                <a:xfrm>
                  <a:off x="2434612" y="4043902"/>
                  <a:ext cx="19152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7" name="Ink 76">
                  <a:extLst>
                    <a:ext uri="{FF2B5EF4-FFF2-40B4-BE49-F238E27FC236}">
                      <a16:creationId xmlns:a16="http://schemas.microsoft.com/office/drawing/2014/main" id="{68DCB227-F20D-3539-3AEE-D11B7FFAD20C}"/>
                    </a:ext>
                  </a:extLst>
                </p14:cNvPr>
                <p14:cNvContentPartPr/>
                <p14:nvPr/>
              </p14:nvContentPartPr>
              <p14:xfrm>
                <a:off x="2509132" y="4217422"/>
                <a:ext cx="73800" cy="15480"/>
              </p14:xfrm>
            </p:contentPart>
          </mc:Choice>
          <mc:Fallback>
            <p:pic>
              <p:nvPicPr>
                <p:cNvPr id="77" name="Ink 76">
                  <a:extLst>
                    <a:ext uri="{FF2B5EF4-FFF2-40B4-BE49-F238E27FC236}">
                      <a16:creationId xmlns:a16="http://schemas.microsoft.com/office/drawing/2014/main" id="{68DCB227-F20D-3539-3AEE-D11B7FFAD20C}"/>
                    </a:ext>
                  </a:extLst>
                </p:cNvPr>
                <p:cNvPicPr/>
                <p:nvPr/>
              </p:nvPicPr>
              <p:blipFill>
                <a:blip r:embed="rId85"/>
                <a:stretch>
                  <a:fillRect/>
                </a:stretch>
              </p:blipFill>
              <p:spPr>
                <a:xfrm>
                  <a:off x="2491492" y="4199782"/>
                  <a:ext cx="1094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8" name="Ink 77">
                  <a:extLst>
                    <a:ext uri="{FF2B5EF4-FFF2-40B4-BE49-F238E27FC236}">
                      <a16:creationId xmlns:a16="http://schemas.microsoft.com/office/drawing/2014/main" id="{3A8CE630-E6C4-D1E7-7668-9A5C469EEDD2}"/>
                    </a:ext>
                  </a:extLst>
                </p14:cNvPr>
                <p14:cNvContentPartPr/>
                <p14:nvPr/>
              </p14:nvContentPartPr>
              <p14:xfrm>
                <a:off x="2706772" y="4082422"/>
                <a:ext cx="113400" cy="239760"/>
              </p14:xfrm>
            </p:contentPart>
          </mc:Choice>
          <mc:Fallback>
            <p:pic>
              <p:nvPicPr>
                <p:cNvPr id="78" name="Ink 77">
                  <a:extLst>
                    <a:ext uri="{FF2B5EF4-FFF2-40B4-BE49-F238E27FC236}">
                      <a16:creationId xmlns:a16="http://schemas.microsoft.com/office/drawing/2014/main" id="{3A8CE630-E6C4-D1E7-7668-9A5C469EEDD2}"/>
                    </a:ext>
                  </a:extLst>
                </p:cNvPr>
                <p:cNvPicPr/>
                <p:nvPr/>
              </p:nvPicPr>
              <p:blipFill>
                <a:blip r:embed="rId87"/>
                <a:stretch>
                  <a:fillRect/>
                </a:stretch>
              </p:blipFill>
              <p:spPr>
                <a:xfrm>
                  <a:off x="2688772" y="4064782"/>
                  <a:ext cx="14904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0" name="Ink 79">
                  <a:extLst>
                    <a:ext uri="{FF2B5EF4-FFF2-40B4-BE49-F238E27FC236}">
                      <a16:creationId xmlns:a16="http://schemas.microsoft.com/office/drawing/2014/main" id="{319A3A2B-2A88-5939-0C88-A3311875D0CF}"/>
                    </a:ext>
                  </a:extLst>
                </p14:cNvPr>
                <p14:cNvContentPartPr/>
                <p14:nvPr/>
              </p14:nvContentPartPr>
              <p14:xfrm>
                <a:off x="2917012" y="4095742"/>
                <a:ext cx="150120" cy="78840"/>
              </p14:xfrm>
            </p:contentPart>
          </mc:Choice>
          <mc:Fallback>
            <p:pic>
              <p:nvPicPr>
                <p:cNvPr id="80" name="Ink 79">
                  <a:extLst>
                    <a:ext uri="{FF2B5EF4-FFF2-40B4-BE49-F238E27FC236}">
                      <a16:creationId xmlns:a16="http://schemas.microsoft.com/office/drawing/2014/main" id="{319A3A2B-2A88-5939-0C88-A3311875D0CF}"/>
                    </a:ext>
                  </a:extLst>
                </p:cNvPr>
                <p:cNvPicPr/>
                <p:nvPr/>
              </p:nvPicPr>
              <p:blipFill>
                <a:blip r:embed="rId89"/>
                <a:stretch>
                  <a:fillRect/>
                </a:stretch>
              </p:blipFill>
              <p:spPr>
                <a:xfrm>
                  <a:off x="2899372" y="4078102"/>
                  <a:ext cx="18576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81" name="Ink 80">
                  <a:extLst>
                    <a:ext uri="{FF2B5EF4-FFF2-40B4-BE49-F238E27FC236}">
                      <a16:creationId xmlns:a16="http://schemas.microsoft.com/office/drawing/2014/main" id="{B65D1E14-8C11-31A5-3EC1-4BACE5101793}"/>
                    </a:ext>
                  </a:extLst>
                </p14:cNvPr>
                <p14:cNvContentPartPr/>
                <p14:nvPr/>
              </p14:nvContentPartPr>
              <p14:xfrm>
                <a:off x="3022492" y="4095742"/>
                <a:ext cx="32760" cy="235080"/>
              </p14:xfrm>
            </p:contentPart>
          </mc:Choice>
          <mc:Fallback>
            <p:pic>
              <p:nvPicPr>
                <p:cNvPr id="81" name="Ink 80">
                  <a:extLst>
                    <a:ext uri="{FF2B5EF4-FFF2-40B4-BE49-F238E27FC236}">
                      <a16:creationId xmlns:a16="http://schemas.microsoft.com/office/drawing/2014/main" id="{B65D1E14-8C11-31A5-3EC1-4BACE5101793}"/>
                    </a:ext>
                  </a:extLst>
                </p:cNvPr>
                <p:cNvPicPr/>
                <p:nvPr/>
              </p:nvPicPr>
              <p:blipFill>
                <a:blip r:embed="rId91"/>
                <a:stretch>
                  <a:fillRect/>
                </a:stretch>
              </p:blipFill>
              <p:spPr>
                <a:xfrm>
                  <a:off x="3004492" y="4077742"/>
                  <a:ext cx="68400" cy="270720"/>
                </a:xfrm>
                <a:prstGeom prst="rect">
                  <a:avLst/>
                </a:prstGeom>
              </p:spPr>
            </p:pic>
          </mc:Fallback>
        </mc:AlternateContent>
      </p:grpSp>
      <p:grpSp>
        <p:nvGrpSpPr>
          <p:cNvPr id="91" name="Group 90">
            <a:extLst>
              <a:ext uri="{FF2B5EF4-FFF2-40B4-BE49-F238E27FC236}">
                <a16:creationId xmlns:a16="http://schemas.microsoft.com/office/drawing/2014/main" id="{347A4511-128B-3EFB-1AD7-F1380A37BCE9}"/>
              </a:ext>
            </a:extLst>
          </p:cNvPr>
          <p:cNvGrpSpPr/>
          <p:nvPr/>
        </p:nvGrpSpPr>
        <p:grpSpPr>
          <a:xfrm>
            <a:off x="4418212" y="4018702"/>
            <a:ext cx="617040" cy="243000"/>
            <a:chOff x="4418212" y="4018702"/>
            <a:chExt cx="617040" cy="243000"/>
          </a:xfrm>
        </p:grpSpPr>
        <mc:AlternateContent xmlns:mc="http://schemas.openxmlformats.org/markup-compatibility/2006">
          <mc:Choice xmlns:p14="http://schemas.microsoft.com/office/powerpoint/2010/main" Requires="p14">
            <p:contentPart p14:bwMode="auto" r:id="rId92">
              <p14:nvContentPartPr>
                <p14:cNvPr id="83" name="Ink 82">
                  <a:extLst>
                    <a:ext uri="{FF2B5EF4-FFF2-40B4-BE49-F238E27FC236}">
                      <a16:creationId xmlns:a16="http://schemas.microsoft.com/office/drawing/2014/main" id="{29442A4A-AB67-689C-B806-1924A3D6DD94}"/>
                    </a:ext>
                  </a:extLst>
                </p14:cNvPr>
                <p14:cNvContentPartPr/>
                <p14:nvPr/>
              </p14:nvContentPartPr>
              <p14:xfrm>
                <a:off x="4418212" y="4018702"/>
                <a:ext cx="138960" cy="243000"/>
              </p14:xfrm>
            </p:contentPart>
          </mc:Choice>
          <mc:Fallback>
            <p:pic>
              <p:nvPicPr>
                <p:cNvPr id="83" name="Ink 82">
                  <a:extLst>
                    <a:ext uri="{FF2B5EF4-FFF2-40B4-BE49-F238E27FC236}">
                      <a16:creationId xmlns:a16="http://schemas.microsoft.com/office/drawing/2014/main" id="{29442A4A-AB67-689C-B806-1924A3D6DD94}"/>
                    </a:ext>
                  </a:extLst>
                </p:cNvPr>
                <p:cNvPicPr/>
                <p:nvPr/>
              </p:nvPicPr>
              <p:blipFill>
                <a:blip r:embed="rId93"/>
                <a:stretch>
                  <a:fillRect/>
                </a:stretch>
              </p:blipFill>
              <p:spPr>
                <a:xfrm>
                  <a:off x="4400212" y="4000702"/>
                  <a:ext cx="17460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4" name="Ink 83">
                  <a:extLst>
                    <a:ext uri="{FF2B5EF4-FFF2-40B4-BE49-F238E27FC236}">
                      <a16:creationId xmlns:a16="http://schemas.microsoft.com/office/drawing/2014/main" id="{5FF7407D-CF57-E3D1-C641-2E44886FA8D0}"/>
                    </a:ext>
                  </a:extLst>
                </p14:cNvPr>
                <p14:cNvContentPartPr/>
                <p14:nvPr/>
              </p14:nvContentPartPr>
              <p14:xfrm>
                <a:off x="4678132" y="4101862"/>
                <a:ext cx="97200" cy="125640"/>
              </p14:xfrm>
            </p:contentPart>
          </mc:Choice>
          <mc:Fallback>
            <p:pic>
              <p:nvPicPr>
                <p:cNvPr id="84" name="Ink 83">
                  <a:extLst>
                    <a:ext uri="{FF2B5EF4-FFF2-40B4-BE49-F238E27FC236}">
                      <a16:creationId xmlns:a16="http://schemas.microsoft.com/office/drawing/2014/main" id="{5FF7407D-CF57-E3D1-C641-2E44886FA8D0}"/>
                    </a:ext>
                  </a:extLst>
                </p:cNvPr>
                <p:cNvPicPr/>
                <p:nvPr/>
              </p:nvPicPr>
              <p:blipFill>
                <a:blip r:embed="rId95"/>
                <a:stretch>
                  <a:fillRect/>
                </a:stretch>
              </p:blipFill>
              <p:spPr>
                <a:xfrm>
                  <a:off x="4660492" y="4084222"/>
                  <a:ext cx="1328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5" name="Ink 84">
                  <a:extLst>
                    <a:ext uri="{FF2B5EF4-FFF2-40B4-BE49-F238E27FC236}">
                      <a16:creationId xmlns:a16="http://schemas.microsoft.com/office/drawing/2014/main" id="{A8EC3362-95FC-A415-F9AC-D21CF949CB08}"/>
                    </a:ext>
                  </a:extLst>
                </p14:cNvPr>
                <p14:cNvContentPartPr/>
                <p14:nvPr/>
              </p14:nvContentPartPr>
              <p14:xfrm>
                <a:off x="4874692" y="4119142"/>
                <a:ext cx="160560" cy="129600"/>
              </p14:xfrm>
            </p:contentPart>
          </mc:Choice>
          <mc:Fallback>
            <p:pic>
              <p:nvPicPr>
                <p:cNvPr id="85" name="Ink 84">
                  <a:extLst>
                    <a:ext uri="{FF2B5EF4-FFF2-40B4-BE49-F238E27FC236}">
                      <a16:creationId xmlns:a16="http://schemas.microsoft.com/office/drawing/2014/main" id="{A8EC3362-95FC-A415-F9AC-D21CF949CB08}"/>
                    </a:ext>
                  </a:extLst>
                </p:cNvPr>
                <p:cNvPicPr/>
                <p:nvPr/>
              </p:nvPicPr>
              <p:blipFill>
                <a:blip r:embed="rId97"/>
                <a:stretch>
                  <a:fillRect/>
                </a:stretch>
              </p:blipFill>
              <p:spPr>
                <a:xfrm>
                  <a:off x="4856692" y="4101502"/>
                  <a:ext cx="196200" cy="165240"/>
                </a:xfrm>
                <a:prstGeom prst="rect">
                  <a:avLst/>
                </a:prstGeom>
              </p:spPr>
            </p:pic>
          </mc:Fallback>
        </mc:AlternateContent>
      </p:grpSp>
      <p:grpSp>
        <p:nvGrpSpPr>
          <p:cNvPr id="90" name="Group 89">
            <a:extLst>
              <a:ext uri="{FF2B5EF4-FFF2-40B4-BE49-F238E27FC236}">
                <a16:creationId xmlns:a16="http://schemas.microsoft.com/office/drawing/2014/main" id="{11263433-9492-13D7-872B-0676886AC71F}"/>
              </a:ext>
            </a:extLst>
          </p:cNvPr>
          <p:cNvGrpSpPr/>
          <p:nvPr/>
        </p:nvGrpSpPr>
        <p:grpSpPr>
          <a:xfrm>
            <a:off x="5258092" y="4033102"/>
            <a:ext cx="581760" cy="336960"/>
            <a:chOff x="5258092" y="4033102"/>
            <a:chExt cx="581760" cy="336960"/>
          </a:xfrm>
        </p:grpSpPr>
        <mc:AlternateContent xmlns:mc="http://schemas.openxmlformats.org/markup-compatibility/2006">
          <mc:Choice xmlns:p14="http://schemas.microsoft.com/office/powerpoint/2010/main" Requires="p14">
            <p:contentPart p14:bwMode="auto" r:id="rId98">
              <p14:nvContentPartPr>
                <p14:cNvPr id="86" name="Ink 85">
                  <a:extLst>
                    <a:ext uri="{FF2B5EF4-FFF2-40B4-BE49-F238E27FC236}">
                      <a16:creationId xmlns:a16="http://schemas.microsoft.com/office/drawing/2014/main" id="{BF9880FD-81A9-D275-39E0-A30DF646888D}"/>
                    </a:ext>
                  </a:extLst>
                </p14:cNvPr>
                <p14:cNvContentPartPr/>
                <p14:nvPr/>
              </p14:nvContentPartPr>
              <p14:xfrm>
                <a:off x="5258092" y="4082782"/>
                <a:ext cx="164880" cy="190800"/>
              </p14:xfrm>
            </p:contentPart>
          </mc:Choice>
          <mc:Fallback>
            <p:pic>
              <p:nvPicPr>
                <p:cNvPr id="86" name="Ink 85">
                  <a:extLst>
                    <a:ext uri="{FF2B5EF4-FFF2-40B4-BE49-F238E27FC236}">
                      <a16:creationId xmlns:a16="http://schemas.microsoft.com/office/drawing/2014/main" id="{BF9880FD-81A9-D275-39E0-A30DF646888D}"/>
                    </a:ext>
                  </a:extLst>
                </p:cNvPr>
                <p:cNvPicPr/>
                <p:nvPr/>
              </p:nvPicPr>
              <p:blipFill>
                <a:blip r:embed="rId99"/>
                <a:stretch>
                  <a:fillRect/>
                </a:stretch>
              </p:blipFill>
              <p:spPr>
                <a:xfrm>
                  <a:off x="5240452" y="4064782"/>
                  <a:ext cx="2005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7" name="Ink 86">
                  <a:extLst>
                    <a:ext uri="{FF2B5EF4-FFF2-40B4-BE49-F238E27FC236}">
                      <a16:creationId xmlns:a16="http://schemas.microsoft.com/office/drawing/2014/main" id="{53197119-53FE-49E9-6BFF-75A299A117C6}"/>
                    </a:ext>
                  </a:extLst>
                </p14:cNvPr>
                <p14:cNvContentPartPr/>
                <p14:nvPr/>
              </p14:nvContentPartPr>
              <p14:xfrm>
                <a:off x="5497852" y="4057222"/>
                <a:ext cx="112320" cy="195480"/>
              </p14:xfrm>
            </p:contentPart>
          </mc:Choice>
          <mc:Fallback>
            <p:pic>
              <p:nvPicPr>
                <p:cNvPr id="87" name="Ink 86">
                  <a:extLst>
                    <a:ext uri="{FF2B5EF4-FFF2-40B4-BE49-F238E27FC236}">
                      <a16:creationId xmlns:a16="http://schemas.microsoft.com/office/drawing/2014/main" id="{53197119-53FE-49E9-6BFF-75A299A117C6}"/>
                    </a:ext>
                  </a:extLst>
                </p:cNvPr>
                <p:cNvPicPr/>
                <p:nvPr/>
              </p:nvPicPr>
              <p:blipFill>
                <a:blip r:embed="rId101"/>
                <a:stretch>
                  <a:fillRect/>
                </a:stretch>
              </p:blipFill>
              <p:spPr>
                <a:xfrm>
                  <a:off x="5480212" y="4039222"/>
                  <a:ext cx="1479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8" name="Ink 87">
                  <a:extLst>
                    <a:ext uri="{FF2B5EF4-FFF2-40B4-BE49-F238E27FC236}">
                      <a16:creationId xmlns:a16="http://schemas.microsoft.com/office/drawing/2014/main" id="{6CB2B84C-8430-6130-05AA-9771BD110D92}"/>
                    </a:ext>
                  </a:extLst>
                </p14:cNvPr>
                <p14:cNvContentPartPr/>
                <p14:nvPr/>
              </p14:nvContentPartPr>
              <p14:xfrm>
                <a:off x="5718172" y="4068742"/>
                <a:ext cx="17280" cy="179280"/>
              </p14:xfrm>
            </p:contentPart>
          </mc:Choice>
          <mc:Fallback>
            <p:pic>
              <p:nvPicPr>
                <p:cNvPr id="88" name="Ink 87">
                  <a:extLst>
                    <a:ext uri="{FF2B5EF4-FFF2-40B4-BE49-F238E27FC236}">
                      <a16:creationId xmlns:a16="http://schemas.microsoft.com/office/drawing/2014/main" id="{6CB2B84C-8430-6130-05AA-9771BD110D92}"/>
                    </a:ext>
                  </a:extLst>
                </p:cNvPr>
                <p:cNvPicPr/>
                <p:nvPr/>
              </p:nvPicPr>
              <p:blipFill>
                <a:blip r:embed="rId103"/>
                <a:stretch>
                  <a:fillRect/>
                </a:stretch>
              </p:blipFill>
              <p:spPr>
                <a:xfrm>
                  <a:off x="5700532" y="4050742"/>
                  <a:ext cx="529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9" name="Ink 88">
                  <a:extLst>
                    <a:ext uri="{FF2B5EF4-FFF2-40B4-BE49-F238E27FC236}">
                      <a16:creationId xmlns:a16="http://schemas.microsoft.com/office/drawing/2014/main" id="{7CFA842A-E554-2CA2-B9B4-1866C9733CCD}"/>
                    </a:ext>
                  </a:extLst>
                </p14:cNvPr>
                <p14:cNvContentPartPr/>
                <p14:nvPr/>
              </p14:nvContentPartPr>
              <p14:xfrm>
                <a:off x="5587492" y="4033102"/>
                <a:ext cx="252360" cy="336960"/>
              </p14:xfrm>
            </p:contentPart>
          </mc:Choice>
          <mc:Fallback>
            <p:pic>
              <p:nvPicPr>
                <p:cNvPr id="89" name="Ink 88">
                  <a:extLst>
                    <a:ext uri="{FF2B5EF4-FFF2-40B4-BE49-F238E27FC236}">
                      <a16:creationId xmlns:a16="http://schemas.microsoft.com/office/drawing/2014/main" id="{7CFA842A-E554-2CA2-B9B4-1866C9733CCD}"/>
                    </a:ext>
                  </a:extLst>
                </p:cNvPr>
                <p:cNvPicPr/>
                <p:nvPr/>
              </p:nvPicPr>
              <p:blipFill>
                <a:blip r:embed="rId105"/>
                <a:stretch>
                  <a:fillRect/>
                </a:stretch>
              </p:blipFill>
              <p:spPr>
                <a:xfrm>
                  <a:off x="5569852" y="4015462"/>
                  <a:ext cx="288000" cy="37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6">
            <p14:nvContentPartPr>
              <p14:cNvPr id="92" name="Ink 91">
                <a:extLst>
                  <a:ext uri="{FF2B5EF4-FFF2-40B4-BE49-F238E27FC236}">
                    <a16:creationId xmlns:a16="http://schemas.microsoft.com/office/drawing/2014/main" id="{924FF801-7938-14C6-9789-C67BD060B2A4}"/>
                  </a:ext>
                </a:extLst>
              </p14:cNvPr>
              <p14:cNvContentPartPr/>
              <p14:nvPr/>
            </p14:nvContentPartPr>
            <p14:xfrm>
              <a:off x="3372412" y="4633222"/>
              <a:ext cx="2842200" cy="121680"/>
            </p14:xfrm>
          </p:contentPart>
        </mc:Choice>
        <mc:Fallback>
          <p:pic>
            <p:nvPicPr>
              <p:cNvPr id="92" name="Ink 91">
                <a:extLst>
                  <a:ext uri="{FF2B5EF4-FFF2-40B4-BE49-F238E27FC236}">
                    <a16:creationId xmlns:a16="http://schemas.microsoft.com/office/drawing/2014/main" id="{924FF801-7938-14C6-9789-C67BD060B2A4}"/>
                  </a:ext>
                </a:extLst>
              </p:cNvPr>
              <p:cNvPicPr/>
              <p:nvPr/>
            </p:nvPicPr>
            <p:blipFill>
              <a:blip r:embed="rId107"/>
              <a:stretch>
                <a:fillRect/>
              </a:stretch>
            </p:blipFill>
            <p:spPr>
              <a:xfrm>
                <a:off x="3354412" y="4615222"/>
                <a:ext cx="28778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5" name="Ink 94">
                <a:extLst>
                  <a:ext uri="{FF2B5EF4-FFF2-40B4-BE49-F238E27FC236}">
                    <a16:creationId xmlns:a16="http://schemas.microsoft.com/office/drawing/2014/main" id="{CF234F3E-34A1-067F-B252-04FFBFF83551}"/>
                  </a:ext>
                </a:extLst>
              </p14:cNvPr>
              <p14:cNvContentPartPr/>
              <p14:nvPr/>
            </p14:nvContentPartPr>
            <p14:xfrm>
              <a:off x="6011932" y="4327582"/>
              <a:ext cx="42840" cy="15840"/>
            </p14:xfrm>
          </p:contentPart>
        </mc:Choice>
        <mc:Fallback>
          <p:pic>
            <p:nvPicPr>
              <p:cNvPr id="95" name="Ink 94">
                <a:extLst>
                  <a:ext uri="{FF2B5EF4-FFF2-40B4-BE49-F238E27FC236}">
                    <a16:creationId xmlns:a16="http://schemas.microsoft.com/office/drawing/2014/main" id="{CF234F3E-34A1-067F-B252-04FFBFF83551}"/>
                  </a:ext>
                </a:extLst>
              </p:cNvPr>
              <p:cNvPicPr/>
              <p:nvPr/>
            </p:nvPicPr>
            <p:blipFill>
              <a:blip r:embed="rId109"/>
              <a:stretch>
                <a:fillRect/>
              </a:stretch>
            </p:blipFill>
            <p:spPr>
              <a:xfrm>
                <a:off x="5994292" y="4309942"/>
                <a:ext cx="78480" cy="51480"/>
              </a:xfrm>
              <a:prstGeom prst="rect">
                <a:avLst/>
              </a:prstGeom>
            </p:spPr>
          </p:pic>
        </mc:Fallback>
      </mc:AlternateContent>
      <p:grpSp>
        <p:nvGrpSpPr>
          <p:cNvPr id="102" name="Group 101">
            <a:extLst>
              <a:ext uri="{FF2B5EF4-FFF2-40B4-BE49-F238E27FC236}">
                <a16:creationId xmlns:a16="http://schemas.microsoft.com/office/drawing/2014/main" id="{B2F5D2FB-210B-090B-11C2-1D180DB600CF}"/>
              </a:ext>
            </a:extLst>
          </p:cNvPr>
          <p:cNvGrpSpPr/>
          <p:nvPr/>
        </p:nvGrpSpPr>
        <p:grpSpPr>
          <a:xfrm>
            <a:off x="4498492" y="1878502"/>
            <a:ext cx="977760" cy="473400"/>
            <a:chOff x="4498492" y="1878502"/>
            <a:chExt cx="977760" cy="473400"/>
          </a:xfrm>
        </p:grpSpPr>
        <mc:AlternateContent xmlns:mc="http://schemas.openxmlformats.org/markup-compatibility/2006">
          <mc:Choice xmlns:p14="http://schemas.microsoft.com/office/powerpoint/2010/main" Requires="p14">
            <p:contentPart p14:bwMode="auto" r:id="rId110">
              <p14:nvContentPartPr>
                <p14:cNvPr id="97" name="Ink 96">
                  <a:extLst>
                    <a:ext uri="{FF2B5EF4-FFF2-40B4-BE49-F238E27FC236}">
                      <a16:creationId xmlns:a16="http://schemas.microsoft.com/office/drawing/2014/main" id="{F6A41B9C-B782-1726-7BEB-0D228F66C59A}"/>
                    </a:ext>
                  </a:extLst>
                </p14:cNvPr>
                <p14:cNvContentPartPr/>
                <p14:nvPr/>
              </p14:nvContentPartPr>
              <p14:xfrm>
                <a:off x="4730692" y="2185582"/>
                <a:ext cx="745560" cy="65160"/>
              </p14:xfrm>
            </p:contentPart>
          </mc:Choice>
          <mc:Fallback>
            <p:pic>
              <p:nvPicPr>
                <p:cNvPr id="97" name="Ink 96">
                  <a:extLst>
                    <a:ext uri="{FF2B5EF4-FFF2-40B4-BE49-F238E27FC236}">
                      <a16:creationId xmlns:a16="http://schemas.microsoft.com/office/drawing/2014/main" id="{F6A41B9C-B782-1726-7BEB-0D228F66C59A}"/>
                    </a:ext>
                  </a:extLst>
                </p:cNvPr>
                <p:cNvPicPr/>
                <p:nvPr/>
              </p:nvPicPr>
              <p:blipFill>
                <a:blip r:embed="rId111"/>
                <a:stretch>
                  <a:fillRect/>
                </a:stretch>
              </p:blipFill>
              <p:spPr>
                <a:xfrm>
                  <a:off x="4713052" y="2167582"/>
                  <a:ext cx="7812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7" name="Ink 26">
                  <a:extLst>
                    <a:ext uri="{FF2B5EF4-FFF2-40B4-BE49-F238E27FC236}">
                      <a16:creationId xmlns:a16="http://schemas.microsoft.com/office/drawing/2014/main" id="{335F3E3A-DF41-5803-E9BD-F7C5D6837814}"/>
                    </a:ext>
                  </a:extLst>
                </p14:cNvPr>
                <p14:cNvContentPartPr/>
                <p14:nvPr/>
              </p14:nvContentPartPr>
              <p14:xfrm>
                <a:off x="4646452" y="1962022"/>
                <a:ext cx="178200" cy="190440"/>
              </p14:xfrm>
            </p:contentPart>
          </mc:Choice>
          <mc:Fallback>
            <p:pic>
              <p:nvPicPr>
                <p:cNvPr id="27" name="Ink 26">
                  <a:extLst>
                    <a:ext uri="{FF2B5EF4-FFF2-40B4-BE49-F238E27FC236}">
                      <a16:creationId xmlns:a16="http://schemas.microsoft.com/office/drawing/2014/main" id="{335F3E3A-DF41-5803-E9BD-F7C5D6837814}"/>
                    </a:ext>
                  </a:extLst>
                </p:cNvPr>
                <p:cNvPicPr/>
                <p:nvPr/>
              </p:nvPicPr>
              <p:blipFill>
                <a:blip r:embed="rId113"/>
                <a:stretch>
                  <a:fillRect/>
                </a:stretch>
              </p:blipFill>
              <p:spPr>
                <a:xfrm>
                  <a:off x="4628812" y="1944022"/>
                  <a:ext cx="2138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8" name="Ink 27">
                  <a:extLst>
                    <a:ext uri="{FF2B5EF4-FFF2-40B4-BE49-F238E27FC236}">
                      <a16:creationId xmlns:a16="http://schemas.microsoft.com/office/drawing/2014/main" id="{8289A349-D1E3-B16A-8433-E3D2BC69E6DE}"/>
                    </a:ext>
                  </a:extLst>
                </p14:cNvPr>
                <p14:cNvContentPartPr/>
                <p14:nvPr/>
              </p14:nvContentPartPr>
              <p14:xfrm>
                <a:off x="4901332" y="1962022"/>
                <a:ext cx="120240" cy="153360"/>
              </p14:xfrm>
            </p:contentPart>
          </mc:Choice>
          <mc:Fallback>
            <p:pic>
              <p:nvPicPr>
                <p:cNvPr id="28" name="Ink 27">
                  <a:extLst>
                    <a:ext uri="{FF2B5EF4-FFF2-40B4-BE49-F238E27FC236}">
                      <a16:creationId xmlns:a16="http://schemas.microsoft.com/office/drawing/2014/main" id="{8289A349-D1E3-B16A-8433-E3D2BC69E6DE}"/>
                    </a:ext>
                  </a:extLst>
                </p:cNvPr>
                <p:cNvPicPr/>
                <p:nvPr/>
              </p:nvPicPr>
              <p:blipFill>
                <a:blip r:embed="rId115"/>
                <a:stretch>
                  <a:fillRect/>
                </a:stretch>
              </p:blipFill>
              <p:spPr>
                <a:xfrm>
                  <a:off x="4883332" y="1944022"/>
                  <a:ext cx="1558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9" name="Ink 28">
                  <a:extLst>
                    <a:ext uri="{FF2B5EF4-FFF2-40B4-BE49-F238E27FC236}">
                      <a16:creationId xmlns:a16="http://schemas.microsoft.com/office/drawing/2014/main" id="{CDCAEBF5-919B-9836-793E-B4BBD38917D8}"/>
                    </a:ext>
                  </a:extLst>
                </p14:cNvPr>
                <p14:cNvContentPartPr/>
                <p14:nvPr/>
              </p14:nvContentPartPr>
              <p14:xfrm>
                <a:off x="4606492" y="2016382"/>
                <a:ext cx="228600" cy="66240"/>
              </p14:xfrm>
            </p:contentPart>
          </mc:Choice>
          <mc:Fallback>
            <p:pic>
              <p:nvPicPr>
                <p:cNvPr id="29" name="Ink 28">
                  <a:extLst>
                    <a:ext uri="{FF2B5EF4-FFF2-40B4-BE49-F238E27FC236}">
                      <a16:creationId xmlns:a16="http://schemas.microsoft.com/office/drawing/2014/main" id="{CDCAEBF5-919B-9836-793E-B4BBD38917D8}"/>
                    </a:ext>
                  </a:extLst>
                </p:cNvPr>
                <p:cNvPicPr/>
                <p:nvPr/>
              </p:nvPicPr>
              <p:blipFill>
                <a:blip r:embed="rId117"/>
                <a:stretch>
                  <a:fillRect/>
                </a:stretch>
              </p:blipFill>
              <p:spPr>
                <a:xfrm>
                  <a:off x="4588852" y="1998742"/>
                  <a:ext cx="26424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0" name="Ink 29">
                  <a:extLst>
                    <a:ext uri="{FF2B5EF4-FFF2-40B4-BE49-F238E27FC236}">
                      <a16:creationId xmlns:a16="http://schemas.microsoft.com/office/drawing/2014/main" id="{87E8DA3F-2967-F166-3A5D-ADDD55A50A8D}"/>
                    </a:ext>
                  </a:extLst>
                </p14:cNvPr>
                <p14:cNvContentPartPr/>
                <p14:nvPr/>
              </p14:nvContentPartPr>
              <p14:xfrm>
                <a:off x="5147932" y="1878502"/>
                <a:ext cx="163440" cy="298440"/>
              </p14:xfrm>
            </p:contentPart>
          </mc:Choice>
          <mc:Fallback>
            <p:pic>
              <p:nvPicPr>
                <p:cNvPr id="30" name="Ink 29">
                  <a:extLst>
                    <a:ext uri="{FF2B5EF4-FFF2-40B4-BE49-F238E27FC236}">
                      <a16:creationId xmlns:a16="http://schemas.microsoft.com/office/drawing/2014/main" id="{87E8DA3F-2967-F166-3A5D-ADDD55A50A8D}"/>
                    </a:ext>
                  </a:extLst>
                </p:cNvPr>
                <p:cNvPicPr/>
                <p:nvPr/>
              </p:nvPicPr>
              <p:blipFill>
                <a:blip r:embed="rId119"/>
                <a:stretch>
                  <a:fillRect/>
                </a:stretch>
              </p:blipFill>
              <p:spPr>
                <a:xfrm>
                  <a:off x="5130292" y="1860502"/>
                  <a:ext cx="19908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2" name="Ink 31">
                  <a:extLst>
                    <a:ext uri="{FF2B5EF4-FFF2-40B4-BE49-F238E27FC236}">
                      <a16:creationId xmlns:a16="http://schemas.microsoft.com/office/drawing/2014/main" id="{5F101D00-622C-0F59-90F9-DDF81FBFE35A}"/>
                    </a:ext>
                  </a:extLst>
                </p14:cNvPr>
                <p14:cNvContentPartPr/>
                <p14:nvPr/>
              </p14:nvContentPartPr>
              <p14:xfrm>
                <a:off x="4603252" y="2233822"/>
                <a:ext cx="773280" cy="16560"/>
              </p14:xfrm>
            </p:contentPart>
          </mc:Choice>
          <mc:Fallback>
            <p:pic>
              <p:nvPicPr>
                <p:cNvPr id="32" name="Ink 31">
                  <a:extLst>
                    <a:ext uri="{FF2B5EF4-FFF2-40B4-BE49-F238E27FC236}">
                      <a16:creationId xmlns:a16="http://schemas.microsoft.com/office/drawing/2014/main" id="{5F101D00-622C-0F59-90F9-DDF81FBFE35A}"/>
                    </a:ext>
                  </a:extLst>
                </p:cNvPr>
                <p:cNvPicPr/>
                <p:nvPr/>
              </p:nvPicPr>
              <p:blipFill>
                <a:blip r:embed="rId121"/>
                <a:stretch>
                  <a:fillRect/>
                </a:stretch>
              </p:blipFill>
              <p:spPr>
                <a:xfrm>
                  <a:off x="4585612" y="2216182"/>
                  <a:ext cx="8089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3" name="Ink 32">
                  <a:extLst>
                    <a:ext uri="{FF2B5EF4-FFF2-40B4-BE49-F238E27FC236}">
                      <a16:creationId xmlns:a16="http://schemas.microsoft.com/office/drawing/2014/main" id="{E04B16EA-34D3-9B1A-0771-DCA771325CF0}"/>
                    </a:ext>
                  </a:extLst>
                </p14:cNvPr>
                <p14:cNvContentPartPr/>
                <p14:nvPr/>
              </p14:nvContentPartPr>
              <p14:xfrm>
                <a:off x="4498492" y="2327782"/>
                <a:ext cx="857160" cy="24120"/>
              </p14:xfrm>
            </p:contentPart>
          </mc:Choice>
          <mc:Fallback>
            <p:pic>
              <p:nvPicPr>
                <p:cNvPr id="33" name="Ink 32">
                  <a:extLst>
                    <a:ext uri="{FF2B5EF4-FFF2-40B4-BE49-F238E27FC236}">
                      <a16:creationId xmlns:a16="http://schemas.microsoft.com/office/drawing/2014/main" id="{E04B16EA-34D3-9B1A-0771-DCA771325CF0}"/>
                    </a:ext>
                  </a:extLst>
                </p:cNvPr>
                <p:cNvPicPr/>
                <p:nvPr/>
              </p:nvPicPr>
              <p:blipFill>
                <a:blip r:embed="rId123"/>
                <a:stretch>
                  <a:fillRect/>
                </a:stretch>
              </p:blipFill>
              <p:spPr>
                <a:xfrm>
                  <a:off x="4480492" y="2309782"/>
                  <a:ext cx="892800" cy="5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99" name="Ink 98">
                <a:extLst>
                  <a:ext uri="{FF2B5EF4-FFF2-40B4-BE49-F238E27FC236}">
                    <a16:creationId xmlns:a16="http://schemas.microsoft.com/office/drawing/2014/main" id="{78DDF079-A27E-6E38-4E07-A34E436F708F}"/>
                  </a:ext>
                </a:extLst>
              </p14:cNvPr>
              <p14:cNvContentPartPr/>
              <p14:nvPr/>
            </p14:nvContentPartPr>
            <p14:xfrm>
              <a:off x="5024812" y="2195662"/>
              <a:ext cx="12600" cy="10440"/>
            </p14:xfrm>
          </p:contentPart>
        </mc:Choice>
        <mc:Fallback>
          <p:pic>
            <p:nvPicPr>
              <p:cNvPr id="99" name="Ink 98">
                <a:extLst>
                  <a:ext uri="{FF2B5EF4-FFF2-40B4-BE49-F238E27FC236}">
                    <a16:creationId xmlns:a16="http://schemas.microsoft.com/office/drawing/2014/main" id="{78DDF079-A27E-6E38-4E07-A34E436F708F}"/>
                  </a:ext>
                </a:extLst>
              </p:cNvPr>
              <p:cNvPicPr/>
              <p:nvPr/>
            </p:nvPicPr>
            <p:blipFill>
              <a:blip r:embed="rId125"/>
              <a:stretch>
                <a:fillRect/>
              </a:stretch>
            </p:blipFill>
            <p:spPr>
              <a:xfrm>
                <a:off x="5006812" y="2178022"/>
                <a:ext cx="48240" cy="46080"/>
              </a:xfrm>
              <a:prstGeom prst="rect">
                <a:avLst/>
              </a:prstGeom>
            </p:spPr>
          </p:pic>
        </mc:Fallback>
      </mc:AlternateContent>
      <p:grpSp>
        <p:nvGrpSpPr>
          <p:cNvPr id="117" name="Group 116">
            <a:extLst>
              <a:ext uri="{FF2B5EF4-FFF2-40B4-BE49-F238E27FC236}">
                <a16:creationId xmlns:a16="http://schemas.microsoft.com/office/drawing/2014/main" id="{483BB6B5-4C98-5ADF-3F94-85F29C624DE5}"/>
              </a:ext>
            </a:extLst>
          </p:cNvPr>
          <p:cNvGrpSpPr/>
          <p:nvPr/>
        </p:nvGrpSpPr>
        <p:grpSpPr>
          <a:xfrm>
            <a:off x="3679852" y="2781022"/>
            <a:ext cx="4561560" cy="987120"/>
            <a:chOff x="3679852" y="2781022"/>
            <a:chExt cx="4561560" cy="987120"/>
          </a:xfrm>
        </p:grpSpPr>
        <mc:AlternateContent xmlns:mc="http://schemas.openxmlformats.org/markup-compatibility/2006">
          <mc:Choice xmlns:p14="http://schemas.microsoft.com/office/powerpoint/2010/main" Requires="p14">
            <p:contentPart p14:bwMode="auto" r:id="rId126">
              <p14:nvContentPartPr>
                <p14:cNvPr id="65" name="Ink 64">
                  <a:extLst>
                    <a:ext uri="{FF2B5EF4-FFF2-40B4-BE49-F238E27FC236}">
                      <a16:creationId xmlns:a16="http://schemas.microsoft.com/office/drawing/2014/main" id="{EA33BBC7-C177-A0A4-CC80-142373EB9F8D}"/>
                    </a:ext>
                  </a:extLst>
                </p14:cNvPr>
                <p14:cNvContentPartPr/>
                <p14:nvPr/>
              </p14:nvContentPartPr>
              <p14:xfrm>
                <a:off x="4247932" y="3546382"/>
                <a:ext cx="187200" cy="185760"/>
              </p14:xfrm>
            </p:contentPart>
          </mc:Choice>
          <mc:Fallback>
            <p:pic>
              <p:nvPicPr>
                <p:cNvPr id="65" name="Ink 64">
                  <a:extLst>
                    <a:ext uri="{FF2B5EF4-FFF2-40B4-BE49-F238E27FC236}">
                      <a16:creationId xmlns:a16="http://schemas.microsoft.com/office/drawing/2014/main" id="{EA33BBC7-C177-A0A4-CC80-142373EB9F8D}"/>
                    </a:ext>
                  </a:extLst>
                </p:cNvPr>
                <p:cNvPicPr/>
                <p:nvPr/>
              </p:nvPicPr>
              <p:blipFill>
                <a:blip r:embed="rId127"/>
                <a:stretch>
                  <a:fillRect/>
                </a:stretch>
              </p:blipFill>
              <p:spPr>
                <a:xfrm>
                  <a:off x="4230292" y="3528382"/>
                  <a:ext cx="2228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6" name="Ink 65">
                  <a:extLst>
                    <a:ext uri="{FF2B5EF4-FFF2-40B4-BE49-F238E27FC236}">
                      <a16:creationId xmlns:a16="http://schemas.microsoft.com/office/drawing/2014/main" id="{090EDBD8-EEBF-D9CC-1004-62414AF4B4F4}"/>
                    </a:ext>
                  </a:extLst>
                </p14:cNvPr>
                <p14:cNvContentPartPr/>
                <p14:nvPr/>
              </p14:nvContentPartPr>
              <p14:xfrm>
                <a:off x="4262332" y="3522982"/>
                <a:ext cx="440640" cy="196920"/>
              </p14:xfrm>
            </p:contentPart>
          </mc:Choice>
          <mc:Fallback>
            <p:pic>
              <p:nvPicPr>
                <p:cNvPr id="66" name="Ink 65">
                  <a:extLst>
                    <a:ext uri="{FF2B5EF4-FFF2-40B4-BE49-F238E27FC236}">
                      <a16:creationId xmlns:a16="http://schemas.microsoft.com/office/drawing/2014/main" id="{090EDBD8-EEBF-D9CC-1004-62414AF4B4F4}"/>
                    </a:ext>
                  </a:extLst>
                </p:cNvPr>
                <p:cNvPicPr/>
                <p:nvPr/>
              </p:nvPicPr>
              <p:blipFill>
                <a:blip r:embed="rId129"/>
                <a:stretch>
                  <a:fillRect/>
                </a:stretch>
              </p:blipFill>
              <p:spPr>
                <a:xfrm>
                  <a:off x="4244692" y="3504982"/>
                  <a:ext cx="4762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7" name="Ink 66">
                  <a:extLst>
                    <a:ext uri="{FF2B5EF4-FFF2-40B4-BE49-F238E27FC236}">
                      <a16:creationId xmlns:a16="http://schemas.microsoft.com/office/drawing/2014/main" id="{43C045F9-5C8A-2161-7DDB-1568593647AE}"/>
                    </a:ext>
                  </a:extLst>
                </p14:cNvPr>
                <p14:cNvContentPartPr/>
                <p14:nvPr/>
              </p14:nvContentPartPr>
              <p14:xfrm>
                <a:off x="4764892" y="3551422"/>
                <a:ext cx="136440" cy="156240"/>
              </p14:xfrm>
            </p:contentPart>
          </mc:Choice>
          <mc:Fallback>
            <p:pic>
              <p:nvPicPr>
                <p:cNvPr id="67" name="Ink 66">
                  <a:extLst>
                    <a:ext uri="{FF2B5EF4-FFF2-40B4-BE49-F238E27FC236}">
                      <a16:creationId xmlns:a16="http://schemas.microsoft.com/office/drawing/2014/main" id="{43C045F9-5C8A-2161-7DDB-1568593647AE}"/>
                    </a:ext>
                  </a:extLst>
                </p:cNvPr>
                <p:cNvPicPr/>
                <p:nvPr/>
              </p:nvPicPr>
              <p:blipFill>
                <a:blip r:embed="rId131"/>
                <a:stretch>
                  <a:fillRect/>
                </a:stretch>
              </p:blipFill>
              <p:spPr>
                <a:xfrm>
                  <a:off x="4747252" y="3533422"/>
                  <a:ext cx="1720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8" name="Ink 67">
                  <a:extLst>
                    <a:ext uri="{FF2B5EF4-FFF2-40B4-BE49-F238E27FC236}">
                      <a16:creationId xmlns:a16="http://schemas.microsoft.com/office/drawing/2014/main" id="{A0B1210A-9EA6-1DEA-01E0-DEDCE8BF0037}"/>
                    </a:ext>
                  </a:extLst>
                </p14:cNvPr>
                <p14:cNvContentPartPr/>
                <p14:nvPr/>
              </p14:nvContentPartPr>
              <p14:xfrm>
                <a:off x="4992412" y="3555742"/>
                <a:ext cx="153360" cy="156960"/>
              </p14:xfrm>
            </p:contentPart>
          </mc:Choice>
          <mc:Fallback>
            <p:pic>
              <p:nvPicPr>
                <p:cNvPr id="68" name="Ink 67">
                  <a:extLst>
                    <a:ext uri="{FF2B5EF4-FFF2-40B4-BE49-F238E27FC236}">
                      <a16:creationId xmlns:a16="http://schemas.microsoft.com/office/drawing/2014/main" id="{A0B1210A-9EA6-1DEA-01E0-DEDCE8BF0037}"/>
                    </a:ext>
                  </a:extLst>
                </p:cNvPr>
                <p:cNvPicPr/>
                <p:nvPr/>
              </p:nvPicPr>
              <p:blipFill>
                <a:blip r:embed="rId133"/>
                <a:stretch>
                  <a:fillRect/>
                </a:stretch>
              </p:blipFill>
              <p:spPr>
                <a:xfrm>
                  <a:off x="4974772" y="3537742"/>
                  <a:ext cx="1890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9" name="Ink 68">
                  <a:extLst>
                    <a:ext uri="{FF2B5EF4-FFF2-40B4-BE49-F238E27FC236}">
                      <a16:creationId xmlns:a16="http://schemas.microsoft.com/office/drawing/2014/main" id="{47503FB4-EE73-89BF-BFF6-BA3F2EA0DC94}"/>
                    </a:ext>
                  </a:extLst>
                </p14:cNvPr>
                <p14:cNvContentPartPr/>
                <p14:nvPr/>
              </p14:nvContentPartPr>
              <p14:xfrm>
                <a:off x="5267452" y="3540982"/>
                <a:ext cx="144360" cy="187920"/>
              </p14:xfrm>
            </p:contentPart>
          </mc:Choice>
          <mc:Fallback>
            <p:pic>
              <p:nvPicPr>
                <p:cNvPr id="69" name="Ink 68">
                  <a:extLst>
                    <a:ext uri="{FF2B5EF4-FFF2-40B4-BE49-F238E27FC236}">
                      <a16:creationId xmlns:a16="http://schemas.microsoft.com/office/drawing/2014/main" id="{47503FB4-EE73-89BF-BFF6-BA3F2EA0DC94}"/>
                    </a:ext>
                  </a:extLst>
                </p:cNvPr>
                <p:cNvPicPr/>
                <p:nvPr/>
              </p:nvPicPr>
              <p:blipFill>
                <a:blip r:embed="rId135"/>
                <a:stretch>
                  <a:fillRect/>
                </a:stretch>
              </p:blipFill>
              <p:spPr>
                <a:xfrm>
                  <a:off x="5249812" y="3522982"/>
                  <a:ext cx="1800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0" name="Ink 69">
                  <a:extLst>
                    <a:ext uri="{FF2B5EF4-FFF2-40B4-BE49-F238E27FC236}">
                      <a16:creationId xmlns:a16="http://schemas.microsoft.com/office/drawing/2014/main" id="{46F6D13C-3399-4D03-301D-B23FB74C606B}"/>
                    </a:ext>
                  </a:extLst>
                </p14:cNvPr>
                <p14:cNvContentPartPr/>
                <p14:nvPr/>
              </p14:nvContentPartPr>
              <p14:xfrm>
                <a:off x="5314252" y="3549622"/>
                <a:ext cx="308880" cy="156240"/>
              </p14:xfrm>
            </p:contentPart>
          </mc:Choice>
          <mc:Fallback>
            <p:pic>
              <p:nvPicPr>
                <p:cNvPr id="70" name="Ink 69">
                  <a:extLst>
                    <a:ext uri="{FF2B5EF4-FFF2-40B4-BE49-F238E27FC236}">
                      <a16:creationId xmlns:a16="http://schemas.microsoft.com/office/drawing/2014/main" id="{46F6D13C-3399-4D03-301D-B23FB74C606B}"/>
                    </a:ext>
                  </a:extLst>
                </p:cNvPr>
                <p:cNvPicPr/>
                <p:nvPr/>
              </p:nvPicPr>
              <p:blipFill>
                <a:blip r:embed="rId137"/>
                <a:stretch>
                  <a:fillRect/>
                </a:stretch>
              </p:blipFill>
              <p:spPr>
                <a:xfrm>
                  <a:off x="5296252" y="3531982"/>
                  <a:ext cx="3445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1" name="Ink 70">
                  <a:extLst>
                    <a:ext uri="{FF2B5EF4-FFF2-40B4-BE49-F238E27FC236}">
                      <a16:creationId xmlns:a16="http://schemas.microsoft.com/office/drawing/2014/main" id="{652BCB65-A5ED-B940-D658-ACC7B4476E2E}"/>
                    </a:ext>
                  </a:extLst>
                </p14:cNvPr>
                <p14:cNvContentPartPr/>
                <p14:nvPr/>
              </p14:nvContentPartPr>
              <p14:xfrm>
                <a:off x="5705932" y="3456742"/>
                <a:ext cx="180360" cy="311400"/>
              </p14:xfrm>
            </p:contentPart>
          </mc:Choice>
          <mc:Fallback>
            <p:pic>
              <p:nvPicPr>
                <p:cNvPr id="71" name="Ink 70">
                  <a:extLst>
                    <a:ext uri="{FF2B5EF4-FFF2-40B4-BE49-F238E27FC236}">
                      <a16:creationId xmlns:a16="http://schemas.microsoft.com/office/drawing/2014/main" id="{652BCB65-A5ED-B940-D658-ACC7B4476E2E}"/>
                    </a:ext>
                  </a:extLst>
                </p:cNvPr>
                <p:cNvPicPr/>
                <p:nvPr/>
              </p:nvPicPr>
              <p:blipFill>
                <a:blip r:embed="rId139"/>
                <a:stretch>
                  <a:fillRect/>
                </a:stretch>
              </p:blipFill>
              <p:spPr>
                <a:xfrm>
                  <a:off x="5688292" y="3438742"/>
                  <a:ext cx="21600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3" name="Ink 92">
                  <a:extLst>
                    <a:ext uri="{FF2B5EF4-FFF2-40B4-BE49-F238E27FC236}">
                      <a16:creationId xmlns:a16="http://schemas.microsoft.com/office/drawing/2014/main" id="{6D1743FC-D71D-1761-52F5-8E0A51503E8E}"/>
                    </a:ext>
                  </a:extLst>
                </p14:cNvPr>
                <p14:cNvContentPartPr/>
                <p14:nvPr/>
              </p14:nvContentPartPr>
              <p14:xfrm>
                <a:off x="5930572" y="2995942"/>
                <a:ext cx="64080" cy="20520"/>
              </p14:xfrm>
            </p:contentPart>
          </mc:Choice>
          <mc:Fallback>
            <p:pic>
              <p:nvPicPr>
                <p:cNvPr id="93" name="Ink 92">
                  <a:extLst>
                    <a:ext uri="{FF2B5EF4-FFF2-40B4-BE49-F238E27FC236}">
                      <a16:creationId xmlns:a16="http://schemas.microsoft.com/office/drawing/2014/main" id="{6D1743FC-D71D-1761-52F5-8E0A51503E8E}"/>
                    </a:ext>
                  </a:extLst>
                </p:cNvPr>
                <p:cNvPicPr/>
                <p:nvPr/>
              </p:nvPicPr>
              <p:blipFill>
                <a:blip r:embed="rId141"/>
                <a:stretch>
                  <a:fillRect/>
                </a:stretch>
              </p:blipFill>
              <p:spPr>
                <a:xfrm>
                  <a:off x="5912572" y="2978302"/>
                  <a:ext cx="997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4" name="Ink 93">
                  <a:extLst>
                    <a:ext uri="{FF2B5EF4-FFF2-40B4-BE49-F238E27FC236}">
                      <a16:creationId xmlns:a16="http://schemas.microsoft.com/office/drawing/2014/main" id="{B987AEC5-D1B5-137B-DB56-7B24A9E7A785}"/>
                    </a:ext>
                  </a:extLst>
                </p14:cNvPr>
                <p14:cNvContentPartPr/>
                <p14:nvPr/>
              </p14:nvContentPartPr>
              <p14:xfrm>
                <a:off x="5996452" y="3694702"/>
                <a:ext cx="21960" cy="21600"/>
              </p14:xfrm>
            </p:contentPart>
          </mc:Choice>
          <mc:Fallback>
            <p:pic>
              <p:nvPicPr>
                <p:cNvPr id="94" name="Ink 93">
                  <a:extLst>
                    <a:ext uri="{FF2B5EF4-FFF2-40B4-BE49-F238E27FC236}">
                      <a16:creationId xmlns:a16="http://schemas.microsoft.com/office/drawing/2014/main" id="{B987AEC5-D1B5-137B-DB56-7B24A9E7A785}"/>
                    </a:ext>
                  </a:extLst>
                </p:cNvPr>
                <p:cNvPicPr/>
                <p:nvPr/>
              </p:nvPicPr>
              <p:blipFill>
                <a:blip r:embed="rId143"/>
                <a:stretch>
                  <a:fillRect/>
                </a:stretch>
              </p:blipFill>
              <p:spPr>
                <a:xfrm>
                  <a:off x="5978812" y="3676702"/>
                  <a:ext cx="576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3" name="Ink 42">
                  <a:extLst>
                    <a:ext uri="{FF2B5EF4-FFF2-40B4-BE49-F238E27FC236}">
                      <a16:creationId xmlns:a16="http://schemas.microsoft.com/office/drawing/2014/main" id="{42838678-F3A1-DAF6-74DF-909B8217FE44}"/>
                    </a:ext>
                  </a:extLst>
                </p14:cNvPr>
                <p14:cNvContentPartPr/>
                <p14:nvPr/>
              </p14:nvContentPartPr>
              <p14:xfrm>
                <a:off x="4144612" y="2958862"/>
                <a:ext cx="105120" cy="257400"/>
              </p14:xfrm>
            </p:contentPart>
          </mc:Choice>
          <mc:Fallback>
            <p:pic>
              <p:nvPicPr>
                <p:cNvPr id="43" name="Ink 42">
                  <a:extLst>
                    <a:ext uri="{FF2B5EF4-FFF2-40B4-BE49-F238E27FC236}">
                      <a16:creationId xmlns:a16="http://schemas.microsoft.com/office/drawing/2014/main" id="{42838678-F3A1-DAF6-74DF-909B8217FE44}"/>
                    </a:ext>
                  </a:extLst>
                </p:cNvPr>
                <p:cNvPicPr/>
                <p:nvPr/>
              </p:nvPicPr>
              <p:blipFill>
                <a:blip r:embed="rId145"/>
                <a:stretch>
                  <a:fillRect/>
                </a:stretch>
              </p:blipFill>
              <p:spPr>
                <a:xfrm>
                  <a:off x="4126972" y="2940862"/>
                  <a:ext cx="14076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4" name="Ink 43">
                  <a:extLst>
                    <a:ext uri="{FF2B5EF4-FFF2-40B4-BE49-F238E27FC236}">
                      <a16:creationId xmlns:a16="http://schemas.microsoft.com/office/drawing/2014/main" id="{794D2D2C-7C98-7872-7DD0-B8CE3AE79FE3}"/>
                    </a:ext>
                  </a:extLst>
                </p14:cNvPr>
                <p14:cNvContentPartPr/>
                <p14:nvPr/>
              </p14:nvContentPartPr>
              <p14:xfrm>
                <a:off x="4333252" y="3031942"/>
                <a:ext cx="139680" cy="144720"/>
              </p14:xfrm>
            </p:contentPart>
          </mc:Choice>
          <mc:Fallback>
            <p:pic>
              <p:nvPicPr>
                <p:cNvPr id="44" name="Ink 43">
                  <a:extLst>
                    <a:ext uri="{FF2B5EF4-FFF2-40B4-BE49-F238E27FC236}">
                      <a16:creationId xmlns:a16="http://schemas.microsoft.com/office/drawing/2014/main" id="{794D2D2C-7C98-7872-7DD0-B8CE3AE79FE3}"/>
                    </a:ext>
                  </a:extLst>
                </p:cNvPr>
                <p:cNvPicPr/>
                <p:nvPr/>
              </p:nvPicPr>
              <p:blipFill>
                <a:blip r:embed="rId147"/>
                <a:stretch>
                  <a:fillRect/>
                </a:stretch>
              </p:blipFill>
              <p:spPr>
                <a:xfrm>
                  <a:off x="4315612" y="3014302"/>
                  <a:ext cx="1753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5" name="Ink 44">
                  <a:extLst>
                    <a:ext uri="{FF2B5EF4-FFF2-40B4-BE49-F238E27FC236}">
                      <a16:creationId xmlns:a16="http://schemas.microsoft.com/office/drawing/2014/main" id="{C2A08F81-61E7-2226-154D-0B7D64DD5596}"/>
                    </a:ext>
                  </a:extLst>
                </p14:cNvPr>
                <p14:cNvContentPartPr/>
                <p14:nvPr/>
              </p14:nvContentPartPr>
              <p14:xfrm>
                <a:off x="4571212" y="3061102"/>
                <a:ext cx="171000" cy="128160"/>
              </p14:xfrm>
            </p:contentPart>
          </mc:Choice>
          <mc:Fallback>
            <p:pic>
              <p:nvPicPr>
                <p:cNvPr id="45" name="Ink 44">
                  <a:extLst>
                    <a:ext uri="{FF2B5EF4-FFF2-40B4-BE49-F238E27FC236}">
                      <a16:creationId xmlns:a16="http://schemas.microsoft.com/office/drawing/2014/main" id="{C2A08F81-61E7-2226-154D-0B7D64DD5596}"/>
                    </a:ext>
                  </a:extLst>
                </p:cNvPr>
                <p:cNvPicPr/>
                <p:nvPr/>
              </p:nvPicPr>
              <p:blipFill>
                <a:blip r:embed="rId149"/>
                <a:stretch>
                  <a:fillRect/>
                </a:stretch>
              </p:blipFill>
              <p:spPr>
                <a:xfrm>
                  <a:off x="4553572" y="3043102"/>
                  <a:ext cx="2066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6" name="Ink 45">
                  <a:extLst>
                    <a:ext uri="{FF2B5EF4-FFF2-40B4-BE49-F238E27FC236}">
                      <a16:creationId xmlns:a16="http://schemas.microsoft.com/office/drawing/2014/main" id="{EA929D20-FDEC-5943-3A4D-F2A18DD7D0D8}"/>
                    </a:ext>
                  </a:extLst>
                </p14:cNvPr>
                <p14:cNvContentPartPr/>
                <p14:nvPr/>
              </p14:nvContentPartPr>
              <p14:xfrm>
                <a:off x="4783612" y="3057862"/>
                <a:ext cx="133200" cy="139320"/>
              </p14:xfrm>
            </p:contentPart>
          </mc:Choice>
          <mc:Fallback>
            <p:pic>
              <p:nvPicPr>
                <p:cNvPr id="46" name="Ink 45">
                  <a:extLst>
                    <a:ext uri="{FF2B5EF4-FFF2-40B4-BE49-F238E27FC236}">
                      <a16:creationId xmlns:a16="http://schemas.microsoft.com/office/drawing/2014/main" id="{EA929D20-FDEC-5943-3A4D-F2A18DD7D0D8}"/>
                    </a:ext>
                  </a:extLst>
                </p:cNvPr>
                <p:cNvPicPr/>
                <p:nvPr/>
              </p:nvPicPr>
              <p:blipFill>
                <a:blip r:embed="rId151"/>
                <a:stretch>
                  <a:fillRect/>
                </a:stretch>
              </p:blipFill>
              <p:spPr>
                <a:xfrm>
                  <a:off x="4765612" y="3040222"/>
                  <a:ext cx="16884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7" name="Ink 46">
                  <a:extLst>
                    <a:ext uri="{FF2B5EF4-FFF2-40B4-BE49-F238E27FC236}">
                      <a16:creationId xmlns:a16="http://schemas.microsoft.com/office/drawing/2014/main" id="{EBB1B71C-4885-C986-E511-05717D1E3937}"/>
                    </a:ext>
                  </a:extLst>
                </p14:cNvPr>
                <p14:cNvContentPartPr/>
                <p14:nvPr/>
              </p14:nvContentPartPr>
              <p14:xfrm>
                <a:off x="5170252" y="2977582"/>
                <a:ext cx="31680" cy="210960"/>
              </p14:xfrm>
            </p:contentPart>
          </mc:Choice>
          <mc:Fallback>
            <p:pic>
              <p:nvPicPr>
                <p:cNvPr id="47" name="Ink 46">
                  <a:extLst>
                    <a:ext uri="{FF2B5EF4-FFF2-40B4-BE49-F238E27FC236}">
                      <a16:creationId xmlns:a16="http://schemas.microsoft.com/office/drawing/2014/main" id="{EBB1B71C-4885-C986-E511-05717D1E3937}"/>
                    </a:ext>
                  </a:extLst>
                </p:cNvPr>
                <p:cNvPicPr/>
                <p:nvPr/>
              </p:nvPicPr>
              <p:blipFill>
                <a:blip r:embed="rId153"/>
                <a:stretch>
                  <a:fillRect/>
                </a:stretch>
              </p:blipFill>
              <p:spPr>
                <a:xfrm>
                  <a:off x="5152612" y="2959942"/>
                  <a:ext cx="673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8" name="Ink 47">
                  <a:extLst>
                    <a:ext uri="{FF2B5EF4-FFF2-40B4-BE49-F238E27FC236}">
                      <a16:creationId xmlns:a16="http://schemas.microsoft.com/office/drawing/2014/main" id="{4E4DAB42-D9CD-3CCC-2AEB-B9FDFF8CC731}"/>
                    </a:ext>
                  </a:extLst>
                </p14:cNvPr>
                <p14:cNvContentPartPr/>
                <p14:nvPr/>
              </p14:nvContentPartPr>
              <p14:xfrm>
                <a:off x="5301652" y="2995582"/>
                <a:ext cx="257040" cy="190440"/>
              </p14:xfrm>
            </p:contentPart>
          </mc:Choice>
          <mc:Fallback>
            <p:pic>
              <p:nvPicPr>
                <p:cNvPr id="48" name="Ink 47">
                  <a:extLst>
                    <a:ext uri="{FF2B5EF4-FFF2-40B4-BE49-F238E27FC236}">
                      <a16:creationId xmlns:a16="http://schemas.microsoft.com/office/drawing/2014/main" id="{4E4DAB42-D9CD-3CCC-2AEB-B9FDFF8CC731}"/>
                    </a:ext>
                  </a:extLst>
                </p:cNvPr>
                <p:cNvPicPr/>
                <p:nvPr/>
              </p:nvPicPr>
              <p:blipFill>
                <a:blip r:embed="rId155"/>
                <a:stretch>
                  <a:fillRect/>
                </a:stretch>
              </p:blipFill>
              <p:spPr>
                <a:xfrm>
                  <a:off x="5284012" y="2977582"/>
                  <a:ext cx="2926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9" name="Ink 48">
                  <a:extLst>
                    <a:ext uri="{FF2B5EF4-FFF2-40B4-BE49-F238E27FC236}">
                      <a16:creationId xmlns:a16="http://schemas.microsoft.com/office/drawing/2014/main" id="{74356853-ECFB-4024-2FD3-A98080BE0CBD}"/>
                    </a:ext>
                  </a:extLst>
                </p14:cNvPr>
                <p14:cNvContentPartPr/>
                <p14:nvPr/>
              </p14:nvContentPartPr>
              <p14:xfrm>
                <a:off x="5632132" y="2920342"/>
                <a:ext cx="143640" cy="254520"/>
              </p14:xfrm>
            </p:contentPart>
          </mc:Choice>
          <mc:Fallback>
            <p:pic>
              <p:nvPicPr>
                <p:cNvPr id="49" name="Ink 48">
                  <a:extLst>
                    <a:ext uri="{FF2B5EF4-FFF2-40B4-BE49-F238E27FC236}">
                      <a16:creationId xmlns:a16="http://schemas.microsoft.com/office/drawing/2014/main" id="{74356853-ECFB-4024-2FD3-A98080BE0CBD}"/>
                    </a:ext>
                  </a:extLst>
                </p:cNvPr>
                <p:cNvPicPr/>
                <p:nvPr/>
              </p:nvPicPr>
              <p:blipFill>
                <a:blip r:embed="rId157"/>
                <a:stretch>
                  <a:fillRect/>
                </a:stretch>
              </p:blipFill>
              <p:spPr>
                <a:xfrm>
                  <a:off x="5614492" y="2902702"/>
                  <a:ext cx="1792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9941105F-3022-5179-9A9D-4503718E156A}"/>
                    </a:ext>
                  </a:extLst>
                </p14:cNvPr>
                <p14:cNvContentPartPr/>
                <p14:nvPr/>
              </p14:nvContentPartPr>
              <p14:xfrm>
                <a:off x="3978652" y="3232822"/>
                <a:ext cx="2459160" cy="106200"/>
              </p14:xfrm>
            </p:contentPart>
          </mc:Choice>
          <mc:Fallback>
            <p:pic>
              <p:nvPicPr>
                <p:cNvPr id="96" name="Ink 95">
                  <a:extLst>
                    <a:ext uri="{FF2B5EF4-FFF2-40B4-BE49-F238E27FC236}">
                      <a16:creationId xmlns:a16="http://schemas.microsoft.com/office/drawing/2014/main" id="{9941105F-3022-5179-9A9D-4503718E156A}"/>
                    </a:ext>
                  </a:extLst>
                </p:cNvPr>
                <p:cNvPicPr/>
                <p:nvPr/>
              </p:nvPicPr>
              <p:blipFill>
                <a:blip r:embed="rId159"/>
                <a:stretch>
                  <a:fillRect/>
                </a:stretch>
              </p:blipFill>
              <p:spPr>
                <a:xfrm>
                  <a:off x="3961012" y="3215182"/>
                  <a:ext cx="24948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 name="Ink 97">
                  <a:extLst>
                    <a:ext uri="{FF2B5EF4-FFF2-40B4-BE49-F238E27FC236}">
                      <a16:creationId xmlns:a16="http://schemas.microsoft.com/office/drawing/2014/main" id="{387E5703-CA69-ED8D-255C-FFC9ABEFB219}"/>
                    </a:ext>
                  </a:extLst>
                </p14:cNvPr>
                <p14:cNvContentPartPr/>
                <p14:nvPr/>
              </p14:nvContentPartPr>
              <p14:xfrm>
                <a:off x="5178172" y="3179902"/>
                <a:ext cx="511920" cy="70920"/>
              </p14:xfrm>
            </p:contentPart>
          </mc:Choice>
          <mc:Fallback>
            <p:pic>
              <p:nvPicPr>
                <p:cNvPr id="98" name="Ink 97">
                  <a:extLst>
                    <a:ext uri="{FF2B5EF4-FFF2-40B4-BE49-F238E27FC236}">
                      <a16:creationId xmlns:a16="http://schemas.microsoft.com/office/drawing/2014/main" id="{387E5703-CA69-ED8D-255C-FFC9ABEFB219}"/>
                    </a:ext>
                  </a:extLst>
                </p:cNvPr>
                <p:cNvPicPr/>
                <p:nvPr/>
              </p:nvPicPr>
              <p:blipFill>
                <a:blip r:embed="rId161"/>
                <a:stretch>
                  <a:fillRect/>
                </a:stretch>
              </p:blipFill>
              <p:spPr>
                <a:xfrm>
                  <a:off x="5160172" y="3162262"/>
                  <a:ext cx="54756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3" name="Ink 102">
                  <a:extLst>
                    <a:ext uri="{FF2B5EF4-FFF2-40B4-BE49-F238E27FC236}">
                      <a16:creationId xmlns:a16="http://schemas.microsoft.com/office/drawing/2014/main" id="{2C1A9A91-33B5-ECA0-8E6B-AA6AD86892B7}"/>
                    </a:ext>
                  </a:extLst>
                </p14:cNvPr>
                <p14:cNvContentPartPr/>
                <p14:nvPr/>
              </p14:nvContentPartPr>
              <p14:xfrm>
                <a:off x="3993772" y="2781022"/>
                <a:ext cx="1048320" cy="690120"/>
              </p14:xfrm>
            </p:contentPart>
          </mc:Choice>
          <mc:Fallback>
            <p:pic>
              <p:nvPicPr>
                <p:cNvPr id="103" name="Ink 102">
                  <a:extLst>
                    <a:ext uri="{FF2B5EF4-FFF2-40B4-BE49-F238E27FC236}">
                      <a16:creationId xmlns:a16="http://schemas.microsoft.com/office/drawing/2014/main" id="{2C1A9A91-33B5-ECA0-8E6B-AA6AD86892B7}"/>
                    </a:ext>
                  </a:extLst>
                </p:cNvPr>
                <p:cNvPicPr/>
                <p:nvPr/>
              </p:nvPicPr>
              <p:blipFill>
                <a:blip r:embed="rId163"/>
                <a:stretch>
                  <a:fillRect/>
                </a:stretch>
              </p:blipFill>
              <p:spPr>
                <a:xfrm>
                  <a:off x="3975772" y="2763022"/>
                  <a:ext cx="1083960" cy="7257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4" name="Ink 103">
                  <a:extLst>
                    <a:ext uri="{FF2B5EF4-FFF2-40B4-BE49-F238E27FC236}">
                      <a16:creationId xmlns:a16="http://schemas.microsoft.com/office/drawing/2014/main" id="{FC244DC8-1396-76E3-62FE-88C0DA286BC8}"/>
                    </a:ext>
                  </a:extLst>
                </p14:cNvPr>
                <p14:cNvContentPartPr/>
                <p14:nvPr/>
              </p14:nvContentPartPr>
              <p14:xfrm>
                <a:off x="6085372" y="3074782"/>
                <a:ext cx="793080" cy="59760"/>
              </p14:xfrm>
            </p:contentPart>
          </mc:Choice>
          <mc:Fallback>
            <p:pic>
              <p:nvPicPr>
                <p:cNvPr id="104" name="Ink 103">
                  <a:extLst>
                    <a:ext uri="{FF2B5EF4-FFF2-40B4-BE49-F238E27FC236}">
                      <a16:creationId xmlns:a16="http://schemas.microsoft.com/office/drawing/2014/main" id="{FC244DC8-1396-76E3-62FE-88C0DA286BC8}"/>
                    </a:ext>
                  </a:extLst>
                </p:cNvPr>
                <p:cNvPicPr/>
                <p:nvPr/>
              </p:nvPicPr>
              <p:blipFill>
                <a:blip r:embed="rId165"/>
                <a:stretch>
                  <a:fillRect/>
                </a:stretch>
              </p:blipFill>
              <p:spPr>
                <a:xfrm>
                  <a:off x="6067372" y="3056782"/>
                  <a:ext cx="8287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5" name="Ink 104">
                  <a:extLst>
                    <a:ext uri="{FF2B5EF4-FFF2-40B4-BE49-F238E27FC236}">
                      <a16:creationId xmlns:a16="http://schemas.microsoft.com/office/drawing/2014/main" id="{CC25EDDB-6FC2-0B93-812C-0B24C41F84F8}"/>
                    </a:ext>
                  </a:extLst>
                </p14:cNvPr>
                <p14:cNvContentPartPr/>
                <p14:nvPr/>
              </p14:nvContentPartPr>
              <p14:xfrm>
                <a:off x="6847852" y="2953822"/>
                <a:ext cx="134640" cy="190080"/>
              </p14:xfrm>
            </p:contentPart>
          </mc:Choice>
          <mc:Fallback>
            <p:pic>
              <p:nvPicPr>
                <p:cNvPr id="105" name="Ink 104">
                  <a:extLst>
                    <a:ext uri="{FF2B5EF4-FFF2-40B4-BE49-F238E27FC236}">
                      <a16:creationId xmlns:a16="http://schemas.microsoft.com/office/drawing/2014/main" id="{CC25EDDB-6FC2-0B93-812C-0B24C41F84F8}"/>
                    </a:ext>
                  </a:extLst>
                </p:cNvPr>
                <p:cNvPicPr/>
                <p:nvPr/>
              </p:nvPicPr>
              <p:blipFill>
                <a:blip r:embed="rId167"/>
                <a:stretch>
                  <a:fillRect/>
                </a:stretch>
              </p:blipFill>
              <p:spPr>
                <a:xfrm>
                  <a:off x="6829852" y="2936182"/>
                  <a:ext cx="1702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2" name="Ink 111">
                  <a:extLst>
                    <a:ext uri="{FF2B5EF4-FFF2-40B4-BE49-F238E27FC236}">
                      <a16:creationId xmlns:a16="http://schemas.microsoft.com/office/drawing/2014/main" id="{494A5238-6697-A20A-E6CD-873DBB8A0200}"/>
                    </a:ext>
                  </a:extLst>
                </p14:cNvPr>
                <p14:cNvContentPartPr/>
                <p14:nvPr/>
              </p14:nvContentPartPr>
              <p14:xfrm>
                <a:off x="3679852" y="2824582"/>
                <a:ext cx="2518920" cy="458640"/>
              </p14:xfrm>
            </p:contentPart>
          </mc:Choice>
          <mc:Fallback>
            <p:pic>
              <p:nvPicPr>
                <p:cNvPr id="112" name="Ink 111">
                  <a:extLst>
                    <a:ext uri="{FF2B5EF4-FFF2-40B4-BE49-F238E27FC236}">
                      <a16:creationId xmlns:a16="http://schemas.microsoft.com/office/drawing/2014/main" id="{494A5238-6697-A20A-E6CD-873DBB8A0200}"/>
                    </a:ext>
                  </a:extLst>
                </p:cNvPr>
                <p:cNvPicPr/>
                <p:nvPr/>
              </p:nvPicPr>
              <p:blipFill>
                <a:blip r:embed="rId169"/>
                <a:stretch>
                  <a:fillRect/>
                </a:stretch>
              </p:blipFill>
              <p:spPr>
                <a:xfrm>
                  <a:off x="3662212" y="2806942"/>
                  <a:ext cx="255456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3" name="Ink 112">
                  <a:extLst>
                    <a:ext uri="{FF2B5EF4-FFF2-40B4-BE49-F238E27FC236}">
                      <a16:creationId xmlns:a16="http://schemas.microsoft.com/office/drawing/2014/main" id="{CB30DEDB-359D-247A-DF30-5E02A27F6244}"/>
                    </a:ext>
                  </a:extLst>
                </p14:cNvPr>
                <p14:cNvContentPartPr/>
                <p14:nvPr/>
              </p14:nvContentPartPr>
              <p14:xfrm>
                <a:off x="4856692" y="2859502"/>
                <a:ext cx="1219680" cy="541440"/>
              </p14:xfrm>
            </p:contentPart>
          </mc:Choice>
          <mc:Fallback>
            <p:pic>
              <p:nvPicPr>
                <p:cNvPr id="113" name="Ink 112">
                  <a:extLst>
                    <a:ext uri="{FF2B5EF4-FFF2-40B4-BE49-F238E27FC236}">
                      <a16:creationId xmlns:a16="http://schemas.microsoft.com/office/drawing/2014/main" id="{CB30DEDB-359D-247A-DF30-5E02A27F6244}"/>
                    </a:ext>
                  </a:extLst>
                </p:cNvPr>
                <p:cNvPicPr/>
                <p:nvPr/>
              </p:nvPicPr>
              <p:blipFill>
                <a:blip r:embed="rId171"/>
                <a:stretch>
                  <a:fillRect/>
                </a:stretch>
              </p:blipFill>
              <p:spPr>
                <a:xfrm>
                  <a:off x="4839052" y="2841862"/>
                  <a:ext cx="125532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6" name="Ink 105">
                  <a:extLst>
                    <a:ext uri="{FF2B5EF4-FFF2-40B4-BE49-F238E27FC236}">
                      <a16:creationId xmlns:a16="http://schemas.microsoft.com/office/drawing/2014/main" id="{5AE31074-E83D-9692-B0C6-9B56CE3AD8D5}"/>
                    </a:ext>
                  </a:extLst>
                </p14:cNvPr>
                <p14:cNvContentPartPr/>
                <p14:nvPr/>
              </p14:nvContentPartPr>
              <p14:xfrm>
                <a:off x="7324132" y="2886502"/>
                <a:ext cx="121680" cy="192960"/>
              </p14:xfrm>
            </p:contentPart>
          </mc:Choice>
          <mc:Fallback>
            <p:pic>
              <p:nvPicPr>
                <p:cNvPr id="106" name="Ink 105">
                  <a:extLst>
                    <a:ext uri="{FF2B5EF4-FFF2-40B4-BE49-F238E27FC236}">
                      <a16:creationId xmlns:a16="http://schemas.microsoft.com/office/drawing/2014/main" id="{5AE31074-E83D-9692-B0C6-9B56CE3AD8D5}"/>
                    </a:ext>
                  </a:extLst>
                </p:cNvPr>
                <p:cNvPicPr/>
                <p:nvPr/>
              </p:nvPicPr>
              <p:blipFill>
                <a:blip r:embed="rId173"/>
                <a:stretch>
                  <a:fillRect/>
                </a:stretch>
              </p:blipFill>
              <p:spPr>
                <a:xfrm>
                  <a:off x="7306132" y="2868502"/>
                  <a:ext cx="1573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7" name="Ink 106">
                  <a:extLst>
                    <a:ext uri="{FF2B5EF4-FFF2-40B4-BE49-F238E27FC236}">
                      <a16:creationId xmlns:a16="http://schemas.microsoft.com/office/drawing/2014/main" id="{69539673-E65A-4272-51F1-6F7D79503F4A}"/>
                    </a:ext>
                  </a:extLst>
                </p14:cNvPr>
                <p14:cNvContentPartPr/>
                <p14:nvPr/>
              </p14:nvContentPartPr>
              <p14:xfrm>
                <a:off x="7388932" y="2900542"/>
                <a:ext cx="371160" cy="166680"/>
              </p14:xfrm>
            </p:contentPart>
          </mc:Choice>
          <mc:Fallback>
            <p:pic>
              <p:nvPicPr>
                <p:cNvPr id="107" name="Ink 106">
                  <a:extLst>
                    <a:ext uri="{FF2B5EF4-FFF2-40B4-BE49-F238E27FC236}">
                      <a16:creationId xmlns:a16="http://schemas.microsoft.com/office/drawing/2014/main" id="{69539673-E65A-4272-51F1-6F7D79503F4A}"/>
                    </a:ext>
                  </a:extLst>
                </p:cNvPr>
                <p:cNvPicPr/>
                <p:nvPr/>
              </p:nvPicPr>
              <p:blipFill>
                <a:blip r:embed="rId175"/>
                <a:stretch>
                  <a:fillRect/>
                </a:stretch>
              </p:blipFill>
              <p:spPr>
                <a:xfrm>
                  <a:off x="7371292" y="2882542"/>
                  <a:ext cx="4068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8" name="Ink 107">
                  <a:extLst>
                    <a:ext uri="{FF2B5EF4-FFF2-40B4-BE49-F238E27FC236}">
                      <a16:creationId xmlns:a16="http://schemas.microsoft.com/office/drawing/2014/main" id="{2940EBE6-CD47-6817-9D6F-2F8CF1202224}"/>
                    </a:ext>
                  </a:extLst>
                </p14:cNvPr>
                <p14:cNvContentPartPr/>
                <p14:nvPr/>
              </p14:nvContentPartPr>
              <p14:xfrm>
                <a:off x="7872052" y="2837542"/>
                <a:ext cx="212760" cy="280080"/>
              </p14:xfrm>
            </p:contentPart>
          </mc:Choice>
          <mc:Fallback>
            <p:pic>
              <p:nvPicPr>
                <p:cNvPr id="108" name="Ink 107">
                  <a:extLst>
                    <a:ext uri="{FF2B5EF4-FFF2-40B4-BE49-F238E27FC236}">
                      <a16:creationId xmlns:a16="http://schemas.microsoft.com/office/drawing/2014/main" id="{2940EBE6-CD47-6817-9D6F-2F8CF1202224}"/>
                    </a:ext>
                  </a:extLst>
                </p:cNvPr>
                <p:cNvPicPr/>
                <p:nvPr/>
              </p:nvPicPr>
              <p:blipFill>
                <a:blip r:embed="rId177"/>
                <a:stretch>
                  <a:fillRect/>
                </a:stretch>
              </p:blipFill>
              <p:spPr>
                <a:xfrm>
                  <a:off x="7854052" y="2819542"/>
                  <a:ext cx="24840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4" name="Ink 113">
                  <a:extLst>
                    <a:ext uri="{FF2B5EF4-FFF2-40B4-BE49-F238E27FC236}">
                      <a16:creationId xmlns:a16="http://schemas.microsoft.com/office/drawing/2014/main" id="{3C2BDF4D-F99A-FA1D-BFE5-746DB3C33BE0}"/>
                    </a:ext>
                  </a:extLst>
                </p14:cNvPr>
                <p14:cNvContentPartPr/>
                <p14:nvPr/>
              </p14:nvContentPartPr>
              <p14:xfrm>
                <a:off x="7386412" y="3140662"/>
                <a:ext cx="528120" cy="18360"/>
              </p14:xfrm>
            </p:contentPart>
          </mc:Choice>
          <mc:Fallback>
            <p:pic>
              <p:nvPicPr>
                <p:cNvPr id="114" name="Ink 113">
                  <a:extLst>
                    <a:ext uri="{FF2B5EF4-FFF2-40B4-BE49-F238E27FC236}">
                      <a16:creationId xmlns:a16="http://schemas.microsoft.com/office/drawing/2014/main" id="{3C2BDF4D-F99A-FA1D-BFE5-746DB3C33BE0}"/>
                    </a:ext>
                  </a:extLst>
                </p:cNvPr>
                <p:cNvPicPr/>
                <p:nvPr/>
              </p:nvPicPr>
              <p:blipFill>
                <a:blip r:embed="rId179"/>
                <a:stretch>
                  <a:fillRect/>
                </a:stretch>
              </p:blipFill>
              <p:spPr>
                <a:xfrm>
                  <a:off x="7368772" y="3122662"/>
                  <a:ext cx="5637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5" name="Ink 114">
                  <a:extLst>
                    <a:ext uri="{FF2B5EF4-FFF2-40B4-BE49-F238E27FC236}">
                      <a16:creationId xmlns:a16="http://schemas.microsoft.com/office/drawing/2014/main" id="{93A92224-619F-06B3-862D-1AEA279A034A}"/>
                    </a:ext>
                  </a:extLst>
                </p14:cNvPr>
                <p14:cNvContentPartPr/>
                <p14:nvPr/>
              </p14:nvContentPartPr>
              <p14:xfrm>
                <a:off x="7969612" y="3081982"/>
                <a:ext cx="271800" cy="104760"/>
              </p14:xfrm>
            </p:contentPart>
          </mc:Choice>
          <mc:Fallback>
            <p:pic>
              <p:nvPicPr>
                <p:cNvPr id="115" name="Ink 114">
                  <a:extLst>
                    <a:ext uri="{FF2B5EF4-FFF2-40B4-BE49-F238E27FC236}">
                      <a16:creationId xmlns:a16="http://schemas.microsoft.com/office/drawing/2014/main" id="{93A92224-619F-06B3-862D-1AEA279A034A}"/>
                    </a:ext>
                  </a:extLst>
                </p:cNvPr>
                <p:cNvPicPr/>
                <p:nvPr/>
              </p:nvPicPr>
              <p:blipFill>
                <a:blip r:embed="rId181"/>
                <a:stretch>
                  <a:fillRect/>
                </a:stretch>
              </p:blipFill>
              <p:spPr>
                <a:xfrm>
                  <a:off x="7951612" y="3063982"/>
                  <a:ext cx="307440" cy="140400"/>
                </a:xfrm>
                <a:prstGeom prst="rect">
                  <a:avLst/>
                </a:prstGeom>
              </p:spPr>
            </p:pic>
          </mc:Fallback>
        </mc:AlternateContent>
      </p:grpSp>
    </p:spTree>
    <p:extLst>
      <p:ext uri="{BB962C8B-B14F-4D97-AF65-F5344CB8AC3E}">
        <p14:creationId xmlns:p14="http://schemas.microsoft.com/office/powerpoint/2010/main" val="417791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2428</TotalTime>
  <Words>2215</Words>
  <Application>Microsoft Office PowerPoint</Application>
  <PresentationFormat>Custom</PresentationFormat>
  <Paragraphs>179</Paragraphs>
  <Slides>25</Slides>
  <Notes>18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25</vt:i4>
      </vt:variant>
    </vt:vector>
  </HeadingPairs>
  <TitlesOfParts>
    <vt:vector size="39" baseType="lpstr">
      <vt:lpstr>Cambria</vt:lpstr>
      <vt:lpstr>Corben</vt:lpstr>
      <vt:lpstr>Arial</vt:lpstr>
      <vt:lpstr>Arial Black</vt:lpstr>
      <vt:lpstr>Segoe UI Light</vt:lpstr>
      <vt:lpstr>Segoe UI</vt:lpstr>
      <vt:lpstr>Open Sans</vt:lpstr>
      <vt:lpstr>Calibri</vt:lpstr>
      <vt:lpstr>Cooper Black</vt:lpstr>
      <vt:lpstr>Segoe UI Black</vt:lpstr>
      <vt:lpstr>Quattrocento Sans</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55</cp:revision>
  <dcterms:created xsi:type="dcterms:W3CDTF">2023-10-03T21:33:12Z</dcterms:created>
  <dcterms:modified xsi:type="dcterms:W3CDTF">2024-07-01T07:27:59Z</dcterms:modified>
</cp:coreProperties>
</file>