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1" r:id="rId2"/>
    <p:sldMasterId id="2147483709" r:id="rId3"/>
  </p:sldMasterIdLst>
  <p:notesMasterIdLst>
    <p:notesMasterId r:id="rId23"/>
  </p:notesMasterIdLst>
  <p:sldIdLst>
    <p:sldId id="256" r:id="rId4"/>
    <p:sldId id="402" r:id="rId5"/>
    <p:sldId id="276" r:id="rId6"/>
    <p:sldId id="362" r:id="rId7"/>
    <p:sldId id="420" r:id="rId8"/>
    <p:sldId id="421" r:id="rId9"/>
    <p:sldId id="365" r:id="rId10"/>
    <p:sldId id="367" r:id="rId11"/>
    <p:sldId id="368" r:id="rId12"/>
    <p:sldId id="369" r:id="rId13"/>
    <p:sldId id="371" r:id="rId14"/>
    <p:sldId id="372" r:id="rId15"/>
    <p:sldId id="374" r:id="rId16"/>
    <p:sldId id="375" r:id="rId17"/>
    <p:sldId id="376" r:id="rId18"/>
    <p:sldId id="378" r:id="rId19"/>
    <p:sldId id="379" r:id="rId20"/>
    <p:sldId id="419" r:id="rId21"/>
    <p:sldId id="409" r:id="rId22"/>
  </p:sldIdLst>
  <p:sldSz cx="12188825" cy="6858000"/>
  <p:notesSz cx="6858000" cy="9144000"/>
  <p:embeddedFontLst>
    <p:embeddedFont>
      <p:font typeface="Arial Black" panose="020B0A04020102020204" pitchFamily="34" charset="0"/>
      <p:regular r:id="rId24"/>
      <p:bold r:id="rId25"/>
    </p:embeddedFont>
    <p:embeddedFont>
      <p:font typeface="Cambria" panose="02040503050406030204" pitchFamily="18" charset="0"/>
      <p:regular r:id="rId26"/>
      <p:bold r:id="rId27"/>
      <p:italic r:id="rId28"/>
      <p:boldItalic r:id="rId29"/>
    </p:embeddedFont>
    <p:embeddedFont>
      <p:font typeface="Cooper Black" panose="0208090404030B020404" pitchFamily="18" charset="0"/>
      <p:regular r:id="rId30"/>
    </p:embeddedFont>
    <p:embeddedFont>
      <p:font typeface="Corben" panose="020B0604020202020204" charset="0"/>
      <p:bold r:id="rId31"/>
    </p:embeddedFont>
    <p:embeddedFont>
      <p:font typeface="Open Sans" panose="020B0606030504020204" pitchFamily="34" charset="0"/>
      <p:regular r:id="rId32"/>
      <p:bold r:id="rId33"/>
      <p:italic r:id="rId34"/>
      <p:boldItalic r:id="rId35"/>
    </p:embeddedFont>
    <p:embeddedFont>
      <p:font typeface="Quattrocento Sans" panose="020B0502050000020003" pitchFamily="34" charset="0"/>
      <p:regular r:id="rId36"/>
      <p:bold r:id="rId37"/>
      <p:italic r:id="rId38"/>
      <p:boldItalic r:id="rId39"/>
    </p:embeddedFont>
    <p:embeddedFont>
      <p:font typeface="Segoe UI" panose="020B0502040204020203" pitchFamily="34" charset="0"/>
      <p:regular r:id="rId40"/>
      <p:bold r:id="rId41"/>
      <p:italic r:id="rId42"/>
      <p:boldItalic r:id="rId43"/>
    </p:embeddedFont>
    <p:embeddedFont>
      <p:font typeface="Segoe UI Light" panose="020B0502040204020203" pitchFamily="34" charset="0"/>
      <p:regular r:id="rId44"/>
      <p:italic r:id="rId4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03" roundtripDataSignature="AMtx7mjDuvg+AJ5SXhqS019oXJCQRER+/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283E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8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612" y="80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font" Target="fonts/font3.fntdata"/><Relationship Id="rId39" Type="http://schemas.openxmlformats.org/officeDocument/2006/relationships/font" Target="fonts/font16.fntdata"/><Relationship Id="rId21" Type="http://schemas.openxmlformats.org/officeDocument/2006/relationships/slide" Target="slides/slide18.xml"/><Relationship Id="rId34" Type="http://schemas.openxmlformats.org/officeDocument/2006/relationships/font" Target="fonts/font11.fntdata"/><Relationship Id="rId42" Type="http://schemas.openxmlformats.org/officeDocument/2006/relationships/font" Target="fonts/font19.fntdata"/><Relationship Id="rId7" Type="http://schemas.openxmlformats.org/officeDocument/2006/relationships/slide" Target="slides/slide4.xml"/><Relationship Id="rId20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font" Target="fonts/font6.fntdata"/><Relationship Id="rId11" Type="http://schemas.openxmlformats.org/officeDocument/2006/relationships/slide" Target="slides/slide8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font" Target="fonts/font14.fntdata"/><Relationship Id="rId40" Type="http://schemas.openxmlformats.org/officeDocument/2006/relationships/font" Target="fonts/font17.fntdata"/><Relationship Id="rId45" Type="http://schemas.openxmlformats.org/officeDocument/2006/relationships/font" Target="fonts/font22.fntdata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font" Target="fonts/font13.fntdata"/><Relationship Id="rId203" Type="http://customschemas.google.com/relationships/presentationmetadata" Target="metadata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font" Target="fonts/font8.fntdata"/><Relationship Id="rId44" Type="http://schemas.openxmlformats.org/officeDocument/2006/relationships/font" Target="fonts/font21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Relationship Id="rId43" Type="http://schemas.openxmlformats.org/officeDocument/2006/relationships/font" Target="fonts/font20.fntdata"/><Relationship Id="rId207" Type="http://schemas.openxmlformats.org/officeDocument/2006/relationships/tableStyles" Target="tableStyles.xml"/><Relationship Id="rId8" Type="http://schemas.openxmlformats.org/officeDocument/2006/relationships/slide" Target="slides/slide5.xml"/><Relationship Id="rId20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font" Target="fonts/font15.fntdata"/><Relationship Id="rId20" Type="http://schemas.openxmlformats.org/officeDocument/2006/relationships/slide" Target="slides/slide17.xml"/><Relationship Id="rId41" Type="http://schemas.openxmlformats.org/officeDocument/2006/relationships/font" Target="fonts/font1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20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5T05:10:45.9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32 3 5849 0 0,'0'0'13'0'0,"0"0"1"0"0,0 0-1 0 0,0 0 1 0 0,0 0 0 0 0,0 0-1 0 0,0 0 1 0 0,0 0 0 0 0,0 0-1 0 0,0 0 1 0 0,-1 0 0 0 0,1 0-1 0 0,0 0 1 0 0,0 0 0 0 0,0 0-1 0 0,0 0 1 0 0,0 0 0 0 0,0 0-1 0 0,0 0 1 0 0,0 0-1 0 0,0 0 1 0 0,0 0 0 0 0,0 0-1 0 0,0 0 1 0 0,0 0 0 0 0,-1 0-1 0 0,1 0 1 0 0,0 0 0 0 0,0 0-1 0 0,0 0 1 0 0,0 0 0 0 0,0 0-1 0 0,0 0 1 0 0,0-1-1 0 0,0 1 1 0 0,0 0 0 0 0,0 0-1 0 0,0 0 1 0 0,0 0 0 0 0,0 0-1 0 0,0 0 1 0 0,0 0 0 0 0,0 0-1 0 0,0 0 1 0 0,0 0 0 0 0,0 0-1 0 0,0 0 1 0 0,0-1 0 0 0,0 1-1 0 0,0 0 1 0 0,0 0-1 0 0,0 0 1 0 0,0 0 0 0 0,0 0-1 0 0,0 0 1 0 0,0 0 0 0 0,0 0-1 0 0,0 0 1 0 0,0 0 0 0 0,0 0-1 0 0,0 0 1 0 0,0-1 0 0 0,-4 10 559 0 0,-4 15 65 0 0,0 31 109 0 0,0 103 0 0 0,7-87-415 0 0,7 234 532 0 0,0-165-625 0 0,12 730 163 0 0,3 69-3668 0 0,-17-798 2284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5T05:10:44.3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6 366 7517 0 0,'-3'-34'-102'0'0,"0"7"652"0"0,4 26-494 0 0,0 1 1 0 0,0-1-1 0 0,0 0 0 0 0,0 1 1 0 0,0-1-1 0 0,1 0 0 0 0,-1 1 1 0 0,0-1-1 0 0,0 1 1 0 0,1 0-1 0 0,-1-1 0 0 0,0 1 1 0 0,0 0-1 0 0,1 0 1 0 0,-1 0-1 0 0,0 0 0 0 0,1 0 1 0 0,-1 0-1 0 0,2 1 0 0 0,2-2 28 0 0,198 5 138 0 0,-156-1-197 0 0,-32-3-20 0 0,1 0-1 0 0,-1-1 1 0 0,0-1 0 0 0,1-1 0 0 0,22-6 0 0 0,-35 8 457 0 0,7-10-266 0 0,30-34 35 0 0,-30 34 1446 0 0,-8-7-1347 0 0,5-57 20 0 0,-5 57 1991 0 0,-2-1-2037 0 0,1-54-20 0 0,0 55 1376 0 0,-3 23-1357 0 0,-1 2-205 0 0,0 0-21 0 0,-3 31 303 0 0,1-8-291 0 0,-12 107 223 0 0,7-42-166 0 0,-16 216-1830 0 0,21-260 231 0 0,2-4-401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5T05:10:47.4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0 295 7165 0 0,'5'-85'3513'0'0,"-6"85"-3403"0"0,1-1 0 0 0,0 1-1 0 0,0-1 1 0 0,0 1 0 0 0,0 0-1 0 0,0-1 1 0 0,0 1 0 0 0,0-1 0 0 0,0 1-1 0 0,0-1 1 0 0,0 1 0 0 0,0-1-1 0 0,0 1 1 0 0,0-1 0 0 0,0 1-1 0 0,0-1 1 0 0,1 1 0 0 0,-1-1 0 0 0,0 1-1 0 0,0-1 1 0 0,0 1 0 0 0,1-1-1 0 0,-1 1 1 0 0,0 0 0 0 0,1-1-1 0 0,-1 1 1 0 0,0 0 0 0 0,1-1 0 0 0,7 13 1090 0 0,8 31-744 0 0,1 17-322 0 0,-4 1 0 0 0,-2 1-1 0 0,-2 0 1 0 0,0 91 0 0 0,-23 77-960 0 0,15-230 761 0 0,-1 0 0 0 0,0 0-1 0 0,0-1 1 0 0,0 1-1 0 0,1 0 1 0 0,-1 0-1 0 0,0-1 1 0 0,0 1 0 0 0,1 0-1 0 0,-1 0 1 0 0,0 0-1 0 0,1 0 1 0 0,-1-1 0 0 0,0 1-1 0 0,1 0 1 0 0,-1 0-1 0 0,0 0 1 0 0,0 0 0 0 0,1 0-1 0 0,-1 0 1 0 0,0 0-1 0 0,1 0 1 0 0,-1 0-1 0 0,0 0 1 0 0,1 0 0 0 0,-1 0-1 0 0,0 0 1 0 0,1 0-1 0 0,-1 0 1 0 0,0 0 0 0 0,1 0-1 0 0,-1 1 1 0 0,0-1-1 0 0,1 0 1 0 0,-1 0-1 0 0,0 0 1 0 0,1 0 0 0 0,-1 1-1 0 0,0-1 1 0 0,0 0-1 0 0,0 0 1 0 0,1 1 0 0 0,-1-1-1 0 0,0 0 1 0 0,0 0-1 0 0,0 1 1 0 0,1-1-1 0 0,-1 0 1 0 0,0 1 0 0 0,0-1-1 0 0,0 1 1 0 0,0-4-190 0 0,0-1 0 0 0,0 1 0 0 0,0 0 0 0 0,0 0 1 0 0,0 0-1 0 0,1-1 0 0 0,-1 1 0 0 0,1 0 0 0 0,0 0 1 0 0,0 0-1 0 0,2-5 0 0 0,4-12-625 0 0,-4 4 380 0 0,1-6 19 0 0,1 0-1 0 0,1 0 1 0 0,11-25 0 0 0,1 5 289 0 0,-2 0 0 0 0,20-87 0 0 0,4-94 1119 0 0,-39 221-917 0 0,10-150 1384 0 0,-8 96-413 0 0,-3 54-864 0 0,0-1 0 0 0,1 1-1 0 0,-1 0 1 0 0,1-1 0 0 0,-1 1 0 0 0,1 0 0 0 0,0 0 0 0 0,0-1 0 0 0,0 1 0 0 0,0 0 0 0 0,0 0 0 0 0,1 0-1 0 0,-1 0 1 0 0,1 0 0 0 0,-1 0 0 0 0,1 0 0 0 0,0 1 0 0 0,-1-1 0 0 0,1 1 0 0 0,3-2 0 0 0,-5 3-88 0 0,0 0 1 0 0,1 0 0 0 0,-1 0-1 0 0,0 0 1 0 0,0 0 0 0 0,1 0-1 0 0,-1 0 1 0 0,0 0 0 0 0,1 0-1 0 0,-1 1 1 0 0,0-1 0 0 0,0 0-1 0 0,1 0 1 0 0,-1 0 0 0 0,0 1-1 0 0,0-1 1 0 0,0 0 0 0 0,1 0 0 0 0,-1 1-1 0 0,0-1 1 0 0,0 0 0 0 0,0 0-1 0 0,0 1 1 0 0,0-1 0 0 0,1 0-1 0 0,-1 0 1 0 0,0 1 0 0 0,0-1-1 0 0,0 0 1 0 0,0 1 0 0 0,0-1-1 0 0,0 0 1 0 0,0 1 0 0 0,5 18 345 0 0,-2-8-71 0 0,13 24 452 0 0,2 0 0 0 0,40 59 1 0 0,59 57 178 0 0,-55-70-1000 0 0,65 108 1 0 0,-70-111-2949 0 0,-47-66 1584 0 0,0 1-141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5T05:10:47.7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36 118 8861 0 0,'-7'-3'58'0'0,"6"3"-8"0"0,-1-1 0 0 0,0 1 0 0 0,1-1 1 0 0,-1 0-1 0 0,1 1 0 0 0,-1-1 1 0 0,1 0-1 0 0,-1 0 0 0 0,1 0 1 0 0,0 0-1 0 0,-1 0 0 0 0,1-1 0 0 0,0 1 1 0 0,0 0-1 0 0,0-1 0 0 0,0 1 1 0 0,0 0-1 0 0,0-1 0 0 0,0 1 0 0 0,1-1 1 0 0,-1 0-1 0 0,0 1 0 0 0,0-4 1 0 0,1 4 3 0 0,0 0 0 0 0,0 0 1 0 0,0 0-1 0 0,0-1 1 0 0,0 1-1 0 0,1 0 1 0 0,-1 0-1 0 0,0 0 1 0 0,1 0-1 0 0,-1 0 1 0 0,1 0-1 0 0,-1 0 0 0 0,1 0 1 0 0,-1 0-1 0 0,1 0 1 0 0,-1 0-1 0 0,1 0 1 0 0,0 0-1 0 0,0 1 1 0 0,0-1-1 0 0,-1 0 0 0 0,1 0 1 0 0,0 1-1 0 0,0-1 1 0 0,0 1-1 0 0,0-1 1 0 0,0 1-1 0 0,0-1 1 0 0,2 0-1 0 0,33-12 588 0 0,11 2-584 0 0,0 3-1 0 0,84-5 1 0 0,-89 10-226 0 0,97-2-1025 0 0,-41 3-304 0 0,-41-1 402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5T05:10:48.0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153 164 7197 0 0,'-6'-3'173'0'0,"0"0"0"0"0,0 0 0 0 0,0-1 0 0 0,1 0 0 0 0,-1 0 0 0 0,-8-8 0 0 0,-1 0 1141 0 0,11 12-173 0 0,8 9-680 0 0,81 104-105 0 0,-60-85-588 0 0,-3 1 1 0 0,0 2-1 0 0,19 35 1 0 0,-27-39-257 0 0,-6-13-145 0 0,-1-1 1 0 0,0 1-1 0 0,-1 1 1 0 0,8 27-1 0 0,-10-21-289 0 0</inkml:trace>
  <inkml:trace contextRef="#ctx0" brushRef="#br0" timeOffset="1">3 196 6785 0 0,'-2'-21'194'0'0,"1"0"0"0"0,1 1 0 0 0,1-1 1 0 0,1 0-1 0 0,6-29 0 0 0,-7 48-124 0 0,-1 0 0 0 0,1 0 0 0 0,0 0-1 0 0,-1 0 1 0 0,1 0 0 0 0,0 0 0 0 0,0 0 0 0 0,1 0-1 0 0,-1 0 1 0 0,0 0 0 0 0,0 1 0 0 0,1-1 0 0 0,-1 1 0 0 0,1-1-1 0 0,0 1 1 0 0,-1-1 0 0 0,1 1 0 0 0,0 0 0 0 0,0 0-1 0 0,0 0 1 0 0,0 0 0 0 0,0 0 0 0 0,0 0 0 0 0,0 0 0 0 0,0 1-1 0 0,0-1 1 0 0,0 1 0 0 0,1-1 0 0 0,2 1 0 0 0,5 0 34 0 0,0 1 0 0 0,-1 0 1 0 0,1 1-1 0 0,-1 0 1 0 0,15 5-1 0 0,-4-2-23 0 0,50 14 364 0 0,70 29 1 0 0,-104-33-250 0 0,-1 1 1 0 0,0 2-1 0 0,53 37 0 0 0,-78-48-161 0 0,-1 0 0 0 0,0 1 0 0 0,0 0-1 0 0,-1 1 1 0 0,0 0 0 0 0,0 0 0 0 0,-1 0 0 0 0,-1 1 0 0 0,11 19 0 0 0,-15-24-34 0 0,0 0 0 0 0,0 1 1 0 0,0-1-1 0 0,-1 0 0 0 0,0 1 0 0 0,0-1 1 0 0,-1 1-1 0 0,1 0 0 0 0,-1-1 1 0 0,0 1-1 0 0,-1-1 0 0 0,1 1 0 0 0,-1-1 1 0 0,0 1-1 0 0,-1-1 0 0 0,1 1 0 0 0,-1-1 1 0 0,0 0-1 0 0,0 0 0 0 0,-1 0 0 0 0,0 0 1 0 0,-5 8-1 0 0,-1-2-40 0 0,0-1 0 0 0,-1 0 0 0 0,0 0 0 0 0,-1-1 0 0 0,1-1 0 0 0,-2 1 0 0 0,1-2 0 0 0,-1 0 0 0 0,0 0 0 0 0,-1-1 0 0 0,-17 6 1 0 0,-12 2-255 0 0,-1-1 0 0 0,-52 7 0 0 0,-40 5-1105 0 0,119-22 920 0 0,1-2 0 0 0,-21 0-1 0 0,15 0-211 0 0,3 0-290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5T05:10:48.3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423 54 10013 0 0,'19'0'1413'0'0,"-26"-7"61"0"0,-33-12-2 0 0,35 17-1643 0 0,-5-3 158 0 0,0 1-1 0 0,-1 0 0 0 0,1 1 1 0 0,0 1-1 0 0,-1-1 1 0 0,0 1-1 0 0,0 1 0 0 0,-18 0 1 0 0,26 1 8 0 0,0 0 0 0 0,-1 1 0 0 0,1-1 0 0 0,0 1 1 0 0,0 0-1 0 0,-1 0 0 0 0,1 0 0 0 0,0 0 0 0 0,0 0 0 0 0,0 1 1 0 0,0-1-1 0 0,1 1 0 0 0,-1 0 0 0 0,0 0 0 0 0,1 0 0 0 0,-1 0 1 0 0,1 1-1 0 0,-1-1 0 0 0,1 1 0 0 0,0-1 0 0 0,0 1 0 0 0,1 0 1 0 0,-1 0-1 0 0,0-1 0 0 0,1 1 0 0 0,0 0 0 0 0,-1 1 0 0 0,1-1 1 0 0,0 0-1 0 0,1 0 0 0 0,-1 0 0 0 0,0 4 0 0 0,1 1 9 0 0,-1-1 0 0 0,1 1 0 0 0,1-1 0 0 0,-1 1 0 0 0,1-1 0 0 0,0 0 0 0 0,1 1 0 0 0,0-1 0 0 0,0 0 0 0 0,1 0 0 0 0,5 12 0 0 0,6 7 53 0 0,29 41-1 0 0,-16-27 13 0 0,-25-37-65 0 0,12 20 80 0 0,0 0 0 0 0,19 47 1 0 0,-30-64-47 0 0,-1 0 1 0 0,0 0-1 0 0,-1 0 1 0 0,1 1-1 0 0,-1-1 1 0 0,0 0 0 0 0,-1 1-1 0 0,0-1 1 0 0,0 0-1 0 0,0 1 1 0 0,0-1-1 0 0,-1 0 1 0 0,0 1-1 0 0,-1-1 1 0 0,1 0-1 0 0,-1 0 1 0 0,0 0 0 0 0,-4 7-1 0 0,3-9-7 0 0,0 0-1 0 0,0 0 1 0 0,-1-1-1 0 0,1 0 1 0 0,-1 1-1 0 0,0-1 1 0 0,0 0-1 0 0,0-1 1 0 0,0 1-1 0 0,0-1 1 0 0,0 0 0 0 0,-1 0-1 0 0,1 0 1 0 0,-1-1-1 0 0,0 1 1 0 0,1-1-1 0 0,-1 0 1 0 0,-9 0-1 0 0,-2 1-65 0 0,1-2 1 0 0,-1 0-1 0 0,1 0 0 0 0,-27-5 0 0 0,-67-22-2178 0 0,81 19 1193 0 0,-10-2-522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5T05:10:49.0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 37 8101 0 0,'-6'-5'46'0'0,"6"5"-27"0"0,-1 0 1 0 0,1 0-1 0 0,-1-1 0 0 0,1 1 0 0 0,-1 0 1 0 0,1 0-1 0 0,-1-1 0 0 0,1 1 0 0 0,0 0 1 0 0,-1-1-1 0 0,1 1 0 0 0,0-1 0 0 0,-1 1 0 0 0,1 0 1 0 0,0-1-1 0 0,0 1 0 0 0,-1-1 0 0 0,1 1 1 0 0,0-1-1 0 0,0 1 0 0 0,0-1 0 0 0,-1 1 1 0 0,1-1-1 0 0,0 1 0 0 0,0-1 0 0 0,0 1 1 0 0,0-1-1 0 0,0 1 0 0 0,0-1 0 0 0,0 1 0 0 0,0-1 1 0 0,0 1-1 0 0,0-1 0 0 0,1 1 0 0 0,-1-1 1 0 0,0 1-1 0 0,0-1 0 0 0,0 1 0 0 0,1-1 1 0 0,-1 1-1 0 0,0 0 0 0 0,0-1 0 0 0,1 0 0 0 0,-1-11 3595 0 0,0 20-3319 0 0,0 27 498 0 0,2 0 0 0 0,11 61 0 0 0,9-11-150 0 0,4-2 0 0 0,38 87 0 0 0,-4-16-184 0 0,-17-21-100 0 0,43 229 0 0 0,-15 145 262 0 0,-25-138-92 0 0,30-8-259 0 0,-56-292-210 0 0,44 100-1 0 0,-48-135 5 0 0,1 0 0 0 0,2-2 0 0 0,2 0 0 0 0,39 48 1 0 0,-53-73 27 0 0,-1 0 0 0 0,1-1 1 0 0,0 0-1 0 0,0 0 0 0 0,0 0 0 0 0,1-1 1 0 0,0-1-1 0 0,0 1 0 0 0,0-1 1 0 0,1 0-1 0 0,-1-1 0 0 0,1 0 1 0 0,0-1-1 0 0,0 1 0 0 0,11 0 1 0 0,-6-2 90 0 0,-1-1 1 0 0,1 0-1 0 0,-1-1 1 0 0,1 0-1 0 0,-1-1 1 0 0,1-1-1 0 0,-1 0 1 0 0,0 0-1 0 0,23-11 1 0 0,47-27 171 0 0,-24 11-173 0 0,-19 10-128 0 0,-19 9 25 0 0,0 0-1 0 0,36-11 1 0 0,-54 21-87 0 0,0 1-20 0 0,1-1 1 0 0,-1 0 0 0 0,0 0 0 0 0,0 0 0 0 0,0 0 0 0 0,0-1 0 0 0,5-2 0 0 0,-22 2-1977 0 0,14 1 1687 0 0,0 0 0 0 0,0 1 0 0 0,1-1 0 0 0,-1 0 0 0 0,0 0 0 0 0,1 0 0 0 0,-1 0 0 0 0,1 0 0 0 0,-1 0 0 0 0,1 1 0 0 0,-1-1 0 0 0,1 0 0 0 0,3-2-1268 0 0,-3 2 1268 0 0,-1 1 0 0 0,1-1 0 0 0,0 1 0 0 0,1-1 0 0 0,6-3-1808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5T05:10:49.6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64 143 9805 0 0,'-9'-7'366'0'0,"8"6"-299"0"0,1 0-1 0 0,-1 1 0 0 0,1-1 0 0 0,-1 1 0 0 0,0-1 1 0 0,1 1-1 0 0,-1 0 0 0 0,1-1 0 0 0,-1 1 1 0 0,0-1-1 0 0,1 1 0 0 0,-1 0 0 0 0,0 0 0 0 0,0-1 1 0 0,1 1-1 0 0,-1 0 0 0 0,0 0 0 0 0,0 0 0 0 0,-1 0 1 0 0,-9 0 1123 0 0,3 1 505 0 0,3 13-537 0 0,5-7-1058 0 0,0 0 0 0 0,1 0 0 0 0,-1 0 0 0 0,2 0 0 0 0,-1 0 0 0 0,1 0 0 0 0,0 0 0 0 0,1-1 0 0 0,3 8 0 0 0,3 12 12 0 0,3 12-50 0 0,42 157 59 0 0,-49-169-143 0 0,-1-1 1 0 0,-1 0 0 0 0,-1 1-1 0 0,-2 0 1 0 0,-5 47 0 0 0,5-72-11 0 0,0 1 0 0 0,0-1 0 0 0,0 1 0 0 0,-1-1 1 0 0,1 1-1 0 0,-1-1 0 0 0,1 1 0 0 0,-1-1 0 0 0,0 0 1 0 0,1 1-1 0 0,-1-1 0 0 0,0 0 0 0 0,0 1 0 0 0,0-1 1 0 0,0 0-1 0 0,0 0 0 0 0,0 0 0 0 0,0 0 0 0 0,0 0 1 0 0,-2 1-1 0 0,3-2 5 0 0,-1 0 0 0 0,1 0-1 0 0,-1 0 1 0 0,1 1 0 0 0,0-1 0 0 0,-1 0 0 0 0,1 0 0 0 0,-1 0 0 0 0,1 0 0 0 0,0 0 0 0 0,-1 0 0 0 0,1-1 0 0 0,-1 1 0 0 0,1 0-1 0 0,0 0 1 0 0,-1 0 0 0 0,1 0 0 0 0,-1 0 0 0 0,1-1 0 0 0,0 1 0 0 0,-1 0 0 0 0,1 0 0 0 0,0-1 0 0 0,-1 1 0 0 0,1 0 0 0 0,-1-1-1 0 0,0 0-32 0 0,1 0 0 0 0,-1-1 0 0 0,0 1 0 0 0,0 0 0 0 0,1-1 0 0 0,-1 1 0 0 0,0-1 0 0 0,1 1 0 0 0,0-1-1 0 0,-1-2 1 0 0,-10-105-1360 0 0,10 74 1207 0 0,-11-54 0 0 0,-42-242 407 0 0,53 324-156 0 0,-2-44 299 0 0,3 47-286 0 0,0 1 1 0 0,0-1 0 0 0,0 1-1 0 0,1 0 1 0 0,-1-1-1 0 0,1 1 1 0 0,0 0 0 0 0,0-1-1 0 0,0 1 1 0 0,0 0-1 0 0,1 0 1 0 0,2-4 0 0 0,-2 5-34 0 0,0 1 1 0 0,0-1-1 0 0,0 0 1 0 0,0 1 0 0 0,0 0-1 0 0,0-1 1 0 0,1 1 0 0 0,-1 0-1 0 0,0 0 1 0 0,1 0-1 0 0,-1 1 1 0 0,1-1 0 0 0,-1 0-1 0 0,1 1 1 0 0,0 0 0 0 0,-1-1-1 0 0,1 1 1 0 0,-1 0-1 0 0,5 1 1 0 0,4 0-15 0 0,0 0 1 0 0,0 1-1 0 0,12 4 0 0 0,-4 0 19 0 0,-1 1 0 0 0,0 1 0 0 0,-1 0 0 0 0,0 2 0 0 0,0 0 0 0 0,-1 0 0 0 0,0 2 1 0 0,-1 0-1 0 0,0 1 0 0 0,-1 0 0 0 0,-1 1 0 0 0,0 0 0 0 0,-1 1 0 0 0,0 1 0 0 0,-1 0 0 0 0,-1 1 0 0 0,-1 0 0 0 0,0 0 0 0 0,8 26 0 0 0,-15-40-17 0 0,-1 0 0 0 0,0 1 0 0 0,-1 0 0 0 0,1-1-1 0 0,0 1 1 0 0,-1-1 0 0 0,0 1 0 0 0,0 0 0 0 0,0-1-1 0 0,0 1 1 0 0,-1 0 0 0 0,1-1 0 0 0,-1 1 0 0 0,0-1-1 0 0,0 1 1 0 0,0-1 0 0 0,-1 1 0 0 0,-1 3 0 0 0,0-4-7 0 0,1 1 1 0 0,-1-1 0 0 0,0 0 0 0 0,0 0 0 0 0,0 0 0 0 0,0-1 0 0 0,0 1 0 0 0,0-1 0 0 0,-1 0 0 0 0,0 1 0 0 0,1-2 0 0 0,-1 1 0 0 0,0 0 0 0 0,0-1 0 0 0,-6 2 0 0 0,-6 1-141 0 0,1-1 1 0 0,-1-1-1 0 0,1 0 1 0 0,-1-1-1 0 0,0 0 1 0 0,1-2 0 0 0,-1 0-1 0 0,-16-3 1 0 0,5 2-607 0 0,24 2 529 0 0,-1 0 1 0 0,0-1-1 0 0,1 1 1 0 0,-1-1 0 0 0,0 1-1 0 0,1-1 1 0 0,-1 0 0 0 0,1 0-1 0 0,-1-1 1 0 0,1 1-1 0 0,-1-1 1 0 0,-2-2 0 0 0,-4 0-1052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5T05:10:50.0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382 550 8497 0 0,'5'-10'118'0'0,"1"1"0"0"0,-2-1 0 0 0,1 0 0 0 0,-1 0 0 0 0,-1-1 0 0 0,0 1 1 0 0,0-1-1 0 0,-1 0 0 0 0,-1 1 0 0 0,1-1 0 0 0,-2 0 0 0 0,0 0 0 0 0,0 0 0 0 0,-1 0 0 0 0,0 0 1 0 0,-1 1-1 0 0,0-1 0 0 0,-1 0 0 0 0,-5-14 0 0 0,7 22-86 0 0,0 0 0 0 0,-1 0-1 0 0,1 0 1 0 0,-1 0 0 0 0,0 1 0 0 0,0-1 0 0 0,0 1-1 0 0,0-1 1 0 0,0 1 0 0 0,0 0 0 0 0,-1 0-1 0 0,1 0 1 0 0,-1 0 0 0 0,1 0 0 0 0,-1 0 0 0 0,0 1-1 0 0,0-1 1 0 0,-3 0 0 0 0,2 1-17 0 0,-1 0 0 0 0,1 0-1 0 0,0 0 1 0 0,-1 1 0 0 0,1 0 0 0 0,-1 0-1 0 0,1 0 1 0 0,0 1 0 0 0,-1 0 0 0 0,1-1-1 0 0,-8 4 1 0 0,-3 1-9 0 0,0 2 0 0 0,0 0 1 0 0,0 1-1 0 0,1 0 0 0 0,-25 19 0 0 0,19-10 134 0 0,0 0 0 0 0,1 1 1 0 0,1 1-1 0 0,1 0 0 0 0,0 2 0 0 0,2 0 0 0 0,0 1 0 0 0,-21 41 1 0 0,35-59-108 0 0,-1 0 0 0 0,1 0 0 0 0,0 0 0 0 0,0 0 1 0 0,0 0-1 0 0,0 0 0 0 0,1 0 0 0 0,0 0 1 0 0,0 0-1 0 0,0 1 0 0 0,0-1 0 0 0,1 0 0 0 0,-1 0 1 0 0,1 0-1 0 0,0 0 0 0 0,0 0 0 0 0,1 0 1 0 0,-1 0-1 0 0,1-1 0 0 0,0 1 0 0 0,0 0 1 0 0,0-1-1 0 0,1 1 0 0 0,-1-1 0 0 0,1 0 0 0 0,-1 0 1 0 0,1 0-1 0 0,0 0 0 0 0,0 0 0 0 0,6 3 1 0 0,-3-1-21 0 0,0-1 1 0 0,0-1-1 0 0,1 1 0 0 0,-1-1 1 0 0,1 0-1 0 0,-1-1 1 0 0,1 1-1 0 0,0-1 1 0 0,0-1-1 0 0,0 1 1 0 0,0-1-1 0 0,0 0 1 0 0,0-1-1 0 0,0 0 1 0 0,1 0-1 0 0,-1 0 1 0 0,10-3-1 0 0,-6 0-23 0 0,1 0 0 0 0,-1-1 0 0 0,0-1-1 0 0,-1 0 1 0 0,1 0 0 0 0,-1-1 0 0 0,0 0-1 0 0,0-1 1 0 0,-1 0 0 0 0,0 0 0 0 0,9-10 0 0 0,-6 4-65 0 0,-2 0 0 0 0,1-1 0 0 0,-2 0 0 0 0,0 0 0 0 0,-1-1 0 0 0,13-31 0 0 0,-8 5-28 0 0,-1 1 0 0 0,-3-1 0 0 0,-1-1-1 0 0,-2 0 1 0 0,1-58 0 0 0,-6-102 110 0 0,-3 243 14 0 0,-2 1 0 0 0,-10 42 1 0 0,2-13 137 0 0,7-35-45 0 0,-7 43 338 0 0,-3 108 0 0 0,16-171-840 0 0,1 0 1 0 0,0 1 0 0 0,1-1-1 0 0,1 0 1 0 0,0-1-1 0 0,2 1 1 0 0,6 16 0 0 0,-3-16-922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5T05:10:50.4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458 220 8365 0 0,'8'-11'158'0'0,"-1"-1"-1"0"0,0 0 1 0 0,9-21 0 0 0,-1 3 319 0 0,-12 23-239 0 0,1 1 1 0 0,-1-1 0 0 0,-1 0-1 0 0,1 0 1 0 0,-1-1-1 0 0,0 1 1 0 0,0-8-1 0 0,-2 13-191 0 0,1 0 1 0 0,-1 0-1 0 0,0 0 0 0 0,-1 0 0 0 0,1 0 0 0 0,0 0 0 0 0,-1 0 1 0 0,1 0-1 0 0,-1 0 0 0 0,1 0 0 0 0,-1 1 0 0 0,0-1 0 0 0,0 0 1 0 0,0 0-1 0 0,0 1 0 0 0,0-1 0 0 0,0 1 0 0 0,0-1 0 0 0,0 1 1 0 0,-1-1-1 0 0,1 1 0 0 0,-1 0 0 0 0,1-1 0 0 0,-1 1 0 0 0,1 0 1 0 0,-1 0-1 0 0,0 0 0 0 0,0 0 0 0 0,1 1 0 0 0,-1-1 0 0 0,-3 0 1 0 0,-2-2-31 0 0,0 2 0 0 0,0-1 1 0 0,0 1-1 0 0,0 0 0 0 0,0 0 1 0 0,0 1-1 0 0,0 0 1 0 0,0 0-1 0 0,0 1 0 0 0,0 0 1 0 0,0 0-1 0 0,0 1 0 0 0,0 0 1 0 0,0 0-1 0 0,0 0 1 0 0,-9 6-1 0 0,8-4 20 0 0,0 1 0 0 0,1 0 0 0 0,0 0 0 0 0,0 1 0 0 0,0 0 0 0 0,1 0 0 0 0,0 1 0 0 0,0-1 0 0 0,0 1 0 0 0,1 1 0 0 0,0-1 0 0 0,-7 15 0 0 0,-9 28 312 0 0,1 0 0 0 0,-15 66 1 0 0,-14 109 376 0 0,6 56-439 0 0,33-223-654 0 0,-27 90-1 0 0,36-144 105 0 0,-1 1-1 0 0,0 0 0 0 0,0-1 0 0 0,0 0 1 0 0,0 1-1 0 0,-1-1 0 0 0,-4 5 0 0 0,6-8 145 0 0,1-1 0 0 0,-1 1 0 0 0,1-1 0 0 0,-1 1 0 0 0,0 0 0 0 0,0-1-1 0 0,1 1 1 0 0,-1-1 0 0 0,0 0 0 0 0,0 1 0 0 0,1-1 0 0 0,-1 0 0 0 0,0 1 0 0 0,0-1 0 0 0,0 0-1 0 0,0 0 1 0 0,0 0 0 0 0,-1 0 0 0 0,1 0-32 0 0,-1 0-1 0 0,1-1 1 0 0,0 1 0 0 0,0-1-1 0 0,0 1 1 0 0,0-1-1 0 0,0 0 1 0 0,0 1 0 0 0,0-1-1 0 0,0 0 1 0 0,0 0 0 0 0,0 0-1 0 0,0 0 1 0 0,0 1 0 0 0,0-1-1 0 0,0 0 1 0 0,0-2-1 0 0,-8-11-1154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5T05:10:50.7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88 9433 0 0,'0'-4'29'0'0,"0"1"-1"0"0,1-1 1 0 0,0 1 0 0 0,-1 0-1 0 0,1-1 1 0 0,0 1 0 0 0,1 0 0 0 0,-1 0-1 0 0,1-1 1 0 0,-1 1 0 0 0,1 0-1 0 0,0 1 1 0 0,4-6 0 0 0,-3 5 149 0 0,1 1 1 0 0,-1-1-1 0 0,1 1 1 0 0,0 0-1 0 0,0 0 0 0 0,0 0 1 0 0,0 0-1 0 0,0 0 1 0 0,0 1-1 0 0,8-2 1 0 0,14-2 559 0 0,1 1 1 0 0,-1 2 0 0 0,1 0-1 0 0,28 2 1 0 0,108 18-481 0 0,-115-5-2004 0 0,-29-8 172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5T05:10:46.2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147 1 6785 0 0,'-25'64'-87'0'0,"-8"20"895"0"0,-37 145 1 0 0,64-201-516 0 0,1 1 1 0 0,2-1-1 0 0,0 1 0 0 0,2 0 0 0 0,1 0 0 0 0,1 0 1 0 0,2-1-1 0 0,1 1 0 0 0,10 40 0 0 0,20 28-323 0 0,88 177 1 0 0,-21-57-1818 0 0,-72-146 1160 0 0,-2 2 0 0 0,-4 0 1 0 0,-3 2-1 0 0,-4 0 0 0 0,12 116 0 0 0,-29 132-821 0 0,-4-236 1120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5T05:10:52.3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452 187 5909 0 0,'5'-32'241'0'0,"-3"27"-95"0"0,-1-1-1 0 0,0 1 0 0 0,0-1 0 0 0,0 1 1 0 0,0-6-1 0 0,-1 9-78 0 0,-1 1 0 0 0,1-1 0 0 0,0 1 0 0 0,0-1 1 0 0,-1 1-1 0 0,1-1 0 0 0,-1 1 0 0 0,1-1 0 0 0,-1 1 0 0 0,0-1 1 0 0,0 1-1 0 0,1 0 0 0 0,-1 0 0 0 0,0-1 0 0 0,0 1 1 0 0,0 0-1 0 0,0 0 0 0 0,-1 0 0 0 0,1 0 0 0 0,0 0 0 0 0,0 0 1 0 0,-3-1-1 0 0,-6-3 138 0 0,-1 1 0 0 0,1 0-1 0 0,-1 1 1 0 0,0 0 0 0 0,0 1 0 0 0,0 0 0 0 0,0 1 0 0 0,0 0 0 0 0,0 0 0 0 0,0 1 0 0 0,-18 3-1 0 0,7 0 112 0 0,0 1-1 0 0,0 0 0 0 0,0 2 0 0 0,-39 16 0 0 0,50-17-244 0 0,1 0 0 0 0,-1 1 0 0 0,1 0 0 0 0,1 1 0 0 0,-1 0 0 0 0,1 0 0 0 0,1 1 0 0 0,-1 1 0 0 0,1-1 0 0 0,0 1 0 0 0,1 1 0 0 0,0-1 0 0 0,-6 13 0 0 0,10-17-21 0 0,1 0-1 0 0,0 0 0 0 0,0 1 1 0 0,0-1-1 0 0,0 0 1 0 0,1 1-1 0 0,0-1 0 0 0,0 1 1 0 0,0 0-1 0 0,1-1 0 0 0,0 1 1 0 0,0-1-1 0 0,1 1 1 0 0,-1 0-1 0 0,1-1 0 0 0,0 1 1 0 0,1-1-1 0 0,-1 1 1 0 0,1-1-1 0 0,0 0 0 0 0,0 0 1 0 0,1 0-1 0 0,0 0 0 0 0,0 0 1 0 0,0 0-1 0 0,0-1 1 0 0,1 1-1 0 0,-1-1 0 0 0,7 5 1 0 0,4 4 64 0 0,1-2 1 0 0,0 0 0 0 0,1-1-1 0 0,0 0 1 0 0,1-2 0 0 0,-1 0 0 0 0,2 0-1 0 0,-1-2 1 0 0,1 0 0 0 0,19 4-1 0 0,-1-3-37 0 0,0-1 0 0 0,0-2 0 0 0,1-1 0 0 0,41-3 1 0 0,-49-1-58 0 0,0-1 1 0 0,0-2 0 0 0,0-1 0 0 0,47-15-1 0 0,-63 16-21 0 0,-1-1 0 0 0,0 0-1 0 0,0-1 1 0 0,-1 0-1 0 0,1-1 1 0 0,-1 0-1 0 0,-1 0 1 0 0,1-2 0 0 0,-1 1-1 0 0,-1-1 1 0 0,0-1-1 0 0,14-17 1 0 0,-20 22-10 0 0,0 0 0 0 0,0 0 1 0 0,0 0-1 0 0,-1 0 0 0 0,1 0 1 0 0,-1-1-1 0 0,-1 1 0 0 0,1-1 1 0 0,-1 0-1 0 0,0 1 0 0 0,0-1 0 0 0,-1 0 1 0 0,0 0-1 0 0,0-10 0 0 0,-1 9-35 0 0,-1 0 0 0 0,0 0-1 0 0,0-1 1 0 0,0 1 0 0 0,-1 0-1 0 0,0 1 1 0 0,-1-1 0 0 0,1 0 0 0 0,-1 1-1 0 0,-7-8 1 0 0,0 1-146 0 0,0 1 0 0 0,-1 0 0 0 0,-1 1 0 0 0,0 0 0 0 0,0 1 1 0 0,-1 0-1 0 0,0 1 0 0 0,-1 1 0 0 0,-24-10 0 0 0,-3 3-532 0 0,0 2-1 0 0,-1 2 1 0 0,-1 1 0 0 0,-50-4-1 0 0,-14 6-768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5T05:10:54.3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1046 83 3608 0 0,'0'0'1152'0'0,"8"-3"-976"0"0,22-8 7 0 0,-23 8 1050 0 0,25-10-756 0 0,-25 11 1094 0 0,-4 1-1239 0 0,-3 1-306 0 0,0 0 1 0 0,0 0-1 0 0,1 0 0 0 0,-1 0 1 0 0,0 0-1 0 0,0 0 0 0 0,0 0 1 0 0,0 0-1 0 0,0 0 0 0 0,0 0 0 0 0,0 0 1 0 0,0 0-1 0 0,1 0 0 0 0,-1-1 1 0 0,0 1-1 0 0,0 0 0 0 0,0 0 1 0 0,0 0-1 0 0,0 0 0 0 0,0 0 0 0 0,0 0 1 0 0,0 0-1 0 0,0 0 0 0 0,1 0 1 0 0,-1 0-1 0 0,0 0 0 0 0,0-1 1 0 0,0 1-1 0 0,0 0 0 0 0,0 0 1 0 0,0 0-1 0 0,0 0 0 0 0,0 0 0 0 0,0 0 1 0 0,0 0-1 0 0,0-1 0 0 0,0 1 1 0 0,0 0-1 0 0,0 0 0 0 0,0 0 1 0 0,0 0-1 0 0,0 0 0 0 0,0 0 0 0 0,0 0 1 0 0,0-1-1 0 0,0 1 0 0 0,0 0 1 0 0,0 0-1 0 0,0 0 0 0 0,0 0 1 0 0,0 0-1 0 0,0 0 0 0 0,-1 0 0 0 0,1 0 1 0 0,0 0-1 0 0,0-1 0 0 0,0 1 1 0 0,0 0-1 0 0,0 0 0 0 0,0 0 1 0 0,0 0-1 0 0,-13-6 121 0 0,7 4 35 0 0,-1 1 0 0 0,0-1-1 0 0,0 1 1 0 0,-12 0-1 0 0,-24-1-74 0 0,-129-8-24 0 0,48 4-15 0 0,-209-5-40 0 0,190 9-13 0 0,116 2-12 0 0,-36 2 6 0 0,-104 14 0 0 0,163-15-90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5T05:10:54.69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397 140 5024 0 0,'0'0'94'0'0,"-2"-7"68"0"0,-1 1-43 0 0,2 5 11 0 0,0-1 0 0 0,0 0 0 0 0,0-1 0 0 0,0 1 0 0 0,1 0 0 0 0,-1 0 0 0 0,0 0 0 0 0,1 0 0 0 0,0 0 0 0 0,-1-4 0 0 0,-9-4-4 0 0,-1-1-106 0 0,4 3 16 0 0,-1 0 1 0 0,1 0 0 0 0,-2 1 0 0 0,1 0-1 0 0,-1 1 1 0 0,-17-10 0 0 0,22 15 1 0 0,0 0 0 0 0,1 0-1 0 0,-1 1 1 0 0,0 0 0 0 0,0 0 0 0 0,0 0 0 0 0,1 0-1 0 0,-1 1 1 0 0,0-1 0 0 0,0 1 0 0 0,1 0 0 0 0,-1 0-1 0 0,-4 2 1 0 0,-7 1 95 0 0,3-1-84 0 0,1 1-1 0 0,-1 0 0 0 0,1 1 1 0 0,-1 0-1 0 0,2 0 1 0 0,-1 2-1 0 0,0-1 1 0 0,1 1-1 0 0,1 1 1 0 0,-1 0-1 0 0,1 0 1 0 0,0 1-1 0 0,-10 14 0 0 0,12-15-23 0 0,0 1-1 0 0,1 0 0 0 0,0 1 1 0 0,1-1-1 0 0,0 1 1 0 0,0 1-1 0 0,1-1 0 0 0,0 0 1 0 0,1 1-1 0 0,0 0 0 0 0,1 0 1 0 0,0 0-1 0 0,1 0 0 0 0,0 0 1 0 0,1 11-1 0 0,0-19-2 0 0,1-1-1 0 0,-1 0 1 0 0,0 1 0 0 0,1-1-1 0 0,-1 0 1 0 0,1 0 0 0 0,0 0-1 0 0,0 0 1 0 0,0 0 0 0 0,0 1-1 0 0,0-1 1 0 0,0-1 0 0 0,0 1-1 0 0,1 0 1 0 0,-1 0-1 0 0,1 0 1 0 0,-1-1 0 0 0,1 1-1 0 0,2 1 1 0 0,-1-1 14 0 0,0-1-1 0 0,1 1 1 0 0,-1-1 0 0 0,0 1-1 0 0,1-1 1 0 0,-1 0 0 0 0,1-1-1 0 0,-1 1 1 0 0,1 0-1 0 0,-1-1 1 0 0,5 0 0 0 0,3 0 19 0 0,0-1 1 0 0,0 0 0 0 0,0-1-1 0 0,0 0 1 0 0,-1-1 0 0 0,21-7-1 0 0,-17 3-47 0 0,0 0 0 0 0,0 0 0 0 0,0-2 0 0 0,-1 1 0 0 0,0-2-1 0 0,-1 0 1 0 0,0 0 0 0 0,19-23 0 0 0,-25 26-8 0 0,-1 0 1 0 0,1 0-1 0 0,-1-1 1 0 0,0 0-1 0 0,-1 0 0 0 0,0-1 1 0 0,0 1-1 0 0,-1-1 1 0 0,0 0-1 0 0,-1 0 0 0 0,0 0 1 0 0,0 0-1 0 0,0 0 0 0 0,-2-1 1 0 0,1 1-1 0 0,-1-13 1 0 0,-1 18-18 0 0,1 1 1 0 0,0-1-1 0 0,-1 1 1 0 0,0-1 0 0 0,1 1-1 0 0,-2-1 1 0 0,1 1 0 0 0,0 0-1 0 0,0 0 1 0 0,-1-1-1 0 0,0 1 1 0 0,0 0 0 0 0,0 0-1 0 0,0 0 1 0 0,0 1-1 0 0,-1-1 1 0 0,1 0 0 0 0,-1 1-1 0 0,1 0 1 0 0,-1-1-1 0 0,0 1 1 0 0,0 0 0 0 0,0 1-1 0 0,0-1 1 0 0,0 0 0 0 0,-1 1-1 0 0,1 0 1 0 0,0 0-1 0 0,-1 0 1 0 0,1 0 0 0 0,-1 0-1 0 0,1 1 1 0 0,-1-1-1 0 0,-3 1 1 0 0,-9 0-227 0 0,1 1 1 0 0,0 1-1 0 0,-1 0 0 0 0,1 1 0 0 0,0 0 1 0 0,-23 10-1 0 0,0-1-429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5T05:10:55.4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239 102 5116 0 0,'-5'-19'227'0'0,"-3"-16"993"0"0,10 21-422 0 0,-2 13-663 0 0,0 0 0 0 0,1-1 0 0 0,-1 1 0 0 0,0 0 0 0 0,0-1 0 0 0,0 1 0 0 0,0-1 0 0 0,0 1 1 0 0,0-1-1 0 0,0 1 0 0 0,-1 0 0 0 0,1-1 0 0 0,0 1 0 0 0,-1-2 0 0 0,1 3-55 0 0,-1 0-40 0 0,1 0 0 0 0,0-1 0 0 0,0 1 0 0 0,0 0 0 0 0,0 0 0 0 0,0 0 0 0 0,0 0 0 0 0,0 0 0 0 0,-1 0 0 0 0,1 0 0 0 0,0 0 0 0 0,0 0 0 0 0,0 0 0 0 0,0 0 1 0 0,0 0-1 0 0,0 0 0 0 0,-1 0 0 0 0,1 0 0 0 0,0 0 0 0 0,0 0 0 0 0,0 0 0 0 0,0 0 0 0 0,0 0 0 0 0,0 0 0 0 0,-1 0 0 0 0,1 0 0 0 0,0 0 0 0 0,0 0 0 0 0,0 0 0 0 0,0 0 0 0 0,0 0 0 0 0,0 1 0 0 0,0-1 0 0 0,-1 0 40 0 0,1 0-40 0 0,0 0 0 0 0,0 0 0 0 0,0 0 1 0 0,0 0-1 0 0,0 0 0 0 0,0 1 0 0 0,0-1 0 0 0,0 0 0 0 0,0 0 0 0 0,0 0 0 0 0,0 0 0 0 0,-9 13 468 0 0,-9 21-932 0 0,15-28 629 0 0,-73 154-164 0 0,32-66-25 0 0,-25 46 3 0 0,67-135 72 0 0,5-7-22 0 0,15-17 13 0 0,23-31-54 0 0,80-125-135 0 0,-40 56 77 0 0,-78 115 25 0 0,3-7 2 0 0,1 1 0 0 0,1 0 0 0 0,0 1 1 0 0,0 0-1 0 0,1 0 0 0 0,0 0 0 0 0,0 2 0 0 0,12-9 0 0 0,-20 15 2 0 0,0 1-1 0 0,-1-1 0 0 0,1 1 0 0 0,0-1 0 0 0,0 1 0 0 0,0 0 0 0 0,0-1 1 0 0,0 1-1 0 0,0 0 0 0 0,0-1 0 0 0,0 1 0 0 0,0 0 0 0 0,0 0 0 0 0,0 0 1 0 0,0 0-1 0 0,0 0 0 0 0,0 0 0 0 0,0 0 0 0 0,0 0 0 0 0,0 0 0 0 0,-1 1 1 0 0,1-1-1 0 0,0 0 0 0 0,0 0 0 0 0,0 1 0 0 0,0-1 0 0 0,0 1 1 0 0,0-1-1 0 0,0 1 0 0 0,-1-1 0 0 0,1 1 0 0 0,0 0 0 0 0,0-1 0 0 0,-1 1 1 0 0,1 0-1 0 0,0 0 0 0 0,-1-1 0 0 0,1 1 0 0 0,-1 0 0 0 0,1 0 0 0 0,-1 0 1 0 0,1 0-1 0 0,-1 1 0 0 0,3 5-2 0 0,-2 0 1 0 0,1 1 0 0 0,-1-1-1 0 0,0 0 1 0 0,-1 8-1 0 0,1-3 9 0 0,3 46-19 0 0,1 22-53 0 0,3 0-1 0 0,30 122 1 0 0,-29-171-300 0 0,14 60-3399 0 0,-22-81 2637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5T05:10:56.0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14 272 5881 0 0,'-2'-4'17'0'0,"0"0"1"0"0,0-1 0 0 0,0 1 0 0 0,1-1 0 0 0,0 0-1 0 0,-1 1 1 0 0,2-1 0 0 0,-1 0 0 0 0,1 1 0 0 0,-1-1 0 0 0,1 0-1 0 0,1 0 1 0 0,0-5 0 0 0,-1 8-6 0 0,1-1 0 0 0,0 0 0 0 0,-1 1-1 0 0,1 0 1 0 0,0-1 0 0 0,0 1 0 0 0,1 0 0 0 0,-1-1 0 0 0,0 1-1 0 0,1 0 1 0 0,0 0 0 0 0,-1 0 0 0 0,1 0 0 0 0,0 0 0 0 0,0 1-1 0 0,0-1 1 0 0,0 0 0 0 0,0 1 0 0 0,0-1 0 0 0,1 1 0 0 0,-1 0 0 0 0,0 0-1 0 0,1 0 1 0 0,-1 0 0 0 0,5-1 0 0 0,11-1-22 0 0,1 0 0 0 0,-1 1 0 0 0,1 0 0 0 0,22 2 0 0 0,75 11-48 0 0,-7-1-20 0 0,-57-5 149 0 0,-68-19 923 0 0,16 13-951 0 0,-1 1 1 0 0,1-1 0 0 0,-1 0-1 0 0,0 1 1 0 0,1-1 0 0 0,-1 1-1 0 0,0-1 1 0 0,1 1 0 0 0,-1 0-1 0 0,0-1 1 0 0,0 1 0 0 0,0 0-1 0 0,1-1 1 0 0,-1 1 0 0 0,0 0-1 0 0,0 0 1 0 0,0 0 0 0 0,1-1-1 0 0,-1 1 1 0 0,0 0 0 0 0,0 0-1 0 0,0 0 1 0 0,0 1 0 0 0,1-1-1 0 0,-1 0 1 0 0,0 0 0 0 0,-1 1-1 0 0,2 1-30 0 0,0 0-1 0 0,0 1 0 0 0,0-1 0 0 0,1 0 0 0 0,-1 1 0 0 0,0-1 0 0 0,1 0 0 0 0,0 1 0 0 0,1 1 0 0 0,-1 2-17 0 0,11 50 56 0 0,-3-1 0 0 0,-2 1-1 0 0,-1 86 1 0 0,-8-108-52 0 0,2-33 556 0 0,-2-14-500 0 0,-15-151-44 0 0,17 141-9 0 0,2 0 0 0 0,0 1 1 0 0,9-42-1 0 0,-4 31-6 0 0,13-60 1 0 0,-16 79 9 0 0,0 1 1 0 0,1 0-1 0 0,1 0 0 0 0,11-20 1 0 0,-17 33-6 0 0,0 0 0 0 0,1 0 1 0 0,-1-1-1 0 0,0 1 0 0 0,0 0 1 0 0,0 0-1 0 0,1 0 0 0 0,-1-1 1 0 0,0 1-1 0 0,0 0 0 0 0,1 0 1 0 0,-1 0-1 0 0,0 0 1 0 0,1 0-1 0 0,-1 0 0 0 0,0 0 1 0 0,0 0-1 0 0,1 0 0 0 0,-1 0 1 0 0,0-1-1 0 0,1 2 0 0 0,-1-1 1 0 0,0 0-1 0 0,1 0 0 0 0,-1 0 1 0 0,0 0-1 0 0,0 0 0 0 0,1 0 1 0 0,-1 0-1 0 0,0 0 1 0 0,1 0-1 0 0,3 1-1 0 0,0 0 1 0 0,1 0-1 0 0,-1 0 0 0 0,0 0 0 0 0,0 0 1 0 0,0 1-1 0 0,0 0 0 0 0,-1 0 1 0 0,1 0-1 0 0,0 0 0 0 0,5 5 1 0 0,-1 0 0 0 0,0 0 0 0 0,-1 0 0 0 0,9 13 0 0 0,-14-19-1 0 0,-1 1 1 0 0,1-1-1 0 0,-1 1 0 0 0,1 0 1 0 0,-1-1-1 0 0,0 1 0 0 0,0 0 1 0 0,0 0-1 0 0,0 0 0 0 0,0 0 1 0 0,-1 0-1 0 0,1 0 1 0 0,0 0-1 0 0,-1 1 0 0 0,0-1 1 0 0,1 0-1 0 0,-1 0 0 0 0,0 0 1 0 0,0 0-1 0 0,0 1 0 0 0,-1-1 1 0 0,1 0-1 0 0,0 0 1 0 0,-1 0-1 0 0,1 0 0 0 0,-2 3 1 0 0,-1-1 1 0 0,0-1 1 0 0,0 1 0 0 0,0-1 0 0 0,0 0 0 0 0,0 0 0 0 0,-1 0 0 0 0,1-1 0 0 0,-1 1-1 0 0,0-1 1 0 0,-7 3 0 0 0,-9 5-85 0 0,-1-2 0 0 0,0 0 0 0 0,0-1 0 0 0,-1-1 0 0 0,-41 5 0 0 0,59-11-209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5T05:10:56.3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7069 0 0,'11'0'1264'0'0,"-15"0"56"0"0,3 18 300 0 0,3 12-1101 0 0,1-1 0 0 0,13 55 0 0 0,-2-12-388 0 0,-11-54-117 0 0,6 32-699 0 0,-3 1 0 0 0,1 85 0 0 0,-11-83-394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5T05:10:57.5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161 99 3752 0 0,'-26'-66'1142'0'0,"17"33"1030"0"0,-19 70-257 0 0,15-17-1607 0 0,0 0-1 0 0,2 1 0 0 0,0 1 0 0 0,2-1 0 0 0,0 2 0 0 0,2-1 0 0 0,0 1 0 0 0,1 0 0 0 0,2 1 0 0 0,-3 27 0 0 0,7-35-194 0 0,0 1 0 0 0,0-1 1 0 0,2 1-1 0 0,0-1 0 0 0,0 0 0 0 0,2 1 1 0 0,0-2-1 0 0,1 1 0 0 0,1 0 1 0 0,0-1-1 0 0,1 0 0 0 0,0 0 0 0 0,2-1 1 0 0,-1 0-1 0 0,18 20 0 0 0,-10-15-140 0 0,2-1 0 0 0,0-1-1 0 0,0 0 1 0 0,2-2 0 0 0,0 0-1 0 0,0-1 1 0 0,2-1 0 0 0,0-1-1 0 0,0-1 1 0 0,1-1 0 0 0,0-1-1 0 0,32 8 1 0 0,4 0-1564 0 0,-38-15 343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5T05:10:58.03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1494 47 5360 0 0,'0'-1'37'0'0,"0"-1"0"0"0,1 1-1 0 0,-1 0 1 0 0,1 0-1 0 0,0 0 1 0 0,-1 0 0 0 0,1 0-1 0 0,0 0 1 0 0,0 0-1 0 0,0 0 1 0 0,-1 0 0 0 0,1 0-1 0 0,0 0 1 0 0,2-1-1 0 0,5-6 659 0 0,-8 7-668 0 0,0 1 0 0 0,0 0 0 0 0,0 0 0 0 0,-1-1 0 0 0,1 1 0 0 0,0 0 0 0 0,0 0 0 0 0,0 0-1 0 0,0-1 1 0 0,0 1 0 0 0,-1 0 0 0 0,1 0 0 0 0,0 0 0 0 0,0-1 0 0 0,0 1 0 0 0,-1 0 0 0 0,1 0 0 0 0,0 0 0 0 0,0 0 0 0 0,0 0 0 0 0,-1-1 0 0 0,1 1 0 0 0,0 0 0 0 0,0 0 0 0 0,-1 0 0 0 0,1 0 0 0 0,0 0 0 0 0,0 0 0 0 0,-1 0 0 0 0,1 0 0 0 0,0 0 0 0 0,-1 0 0 0 0,1 0 0 0 0,0 0 0 0 0,0 0 0 0 0,-1 0 0 0 0,1 0 0 0 0,0 0 0 0 0,-1 1 0 0 0,-77-8 900 0 0,-68-3-6 0 0,-165 20 161 0 0,-1 0-772 0 0,-346-19 264 0 0,744 11-419 0 0,47 1-188 0 0,-67-5-120 0 0,128-6-2207 0 0,-174 7 1495 0 0,-5 4-195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5T05:11:06.0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0 281 4548 0 0,'0'0'1555'0'0,"3"-2"-1227"0"0,10-5 24 0 0,-10 5 624 0 0,4-2-887 0 0,52-36 2 0 0,-54 36 165 0 0,-2 0-160 0 0,2-3-293 0 0,1 4 645 0 0,-3 12 2268 0 0,15 259-2648 0 0,-15-185-42 0 0,-3-63 0 0 0,0-20-26 0 0,0 0 1 0 0,0 1 0 0 0,0-1 0 0 0,0 0-1 0 0,0 0 1 0 0,0 0 0 0 0,0 0 0 0 0,0 0-1 0 0,0 0 1 0 0,0 0 0 0 0,0 0-1 0 0,0 0 1 0 0,0 1 0 0 0,0-1 0 0 0,0 0-1 0 0,0 0 1 0 0,0 0 0 0 0,0 0 0 0 0,0 0-1 0 0,0 0 1 0 0,0 0 0 0 0,0 0-1 0 0,0 0 1 0 0,0 0 0 0 0,0 1 0 0 0,0-1-1 0 0,0 0 1 0 0,0 0 0 0 0,0 0 0 0 0,0 0-1 0 0,0 0 1 0 0,0 0 0 0 0,0 0 0 0 0,-1 0-1 0 0,1 0 1 0 0,0 0 0 0 0,0 0-1 0 0,0 0 1 0 0,0 0 0 0 0,0 0 0 0 0,0 0-1 0 0,0 0 1 0 0,0 1 0 0 0,0-1 0 0 0,0 0-1 0 0,-1 0 1 0 0,1 0 0 0 0,0 0 0 0 0,0 0-1 0 0,0 0 1 0 0,0 0 0 0 0,0 0-1 0 0,0 0 1 0 0,0 0 0 0 0,0-1 0 0 0,0 1-1 0 0,-1 0 1 0 0,1 0 0 0 0,0 0 0 0 0,-8-17 70 0 0,6 11-72 0 0,-1-1 248 0 0,-4-24-159 0 0,-22-94 9 0 0,18 72 0 0 0,-3-39 2 0 0,11 73-35 0 0,1-1 0 0 0,0 1 1 0 0,3-21-1 0 0,0 30-25 0 0,0 0 1 0 0,1 1-1 0 0,0-1 0 0 0,1 1 1 0 0,0-1-1 0 0,5-9 1 0 0,-5 14-19 0 0,0 0 0 0 0,0 0 0 0 0,1 0 0 0 0,0 1 0 0 0,0-1 0 0 0,0 1 0 0 0,1 0 0 0 0,-1 0 0 0 0,1 0 0 0 0,0 1 0 0 0,0 0 0 0 0,0 0 0 0 0,1 0 0 0 0,-1 1 0 0 0,1-1 0 0 0,10-2 0 0 0,0 1 9 0 0,0 0 1 0 0,1 0-1 0 0,-1 2 0 0 0,33-1 0 0 0,-28 3-43 0 0,-1 2 0 0 0,0 0 0 0 0,0 1-1 0 0,-1 1 1 0 0,1 1 0 0 0,-1 0 0 0 0,0 2 0 0 0,20 9-1 0 0,-30-11-7 0 0,1 0 0 0 0,-1 1-1 0 0,0 0 1 0 0,0 0-1 0 0,-1 1 1 0 0,0 1-1 0 0,10 9 1 0 0,-14-11 8 0 0,0-1 0 0 0,0 1 0 0 0,0 0 0 0 0,0 0-1 0 0,-1 1 1 0 0,0-1 0 0 0,0 1 0 0 0,-1 0 0 0 0,0-1 0 0 0,0 1 0 0 0,1 14 0 0 0,-2-15 7 0 0,-1 1 1 0 0,-1 0 0 0 0,1-1-1 0 0,-1 1 1 0 0,0-1 0 0 0,-1 0-1 0 0,1 1 1 0 0,-1-1-1 0 0,-1 0 1 0 0,1 0 0 0 0,-1 0-1 0 0,0 0 1 0 0,0 0 0 0 0,-1-1-1 0 0,0 0 1 0 0,-8 10 0 0 0,-6 4 10 0 0,-1-1 0 0 0,-40 30 0 0 0,43-36 1 0 0,-112 78 46 0 0,121-83-30 0 0,13-8 6 0 0,12-3-22 0 0,20 0-11 0 0,0 2 0 0 0,-1 2 0 0 0,1 1 0 0 0,0 2 0 0 0,38 9 0 0 0,-51-7 15 0 0,-1 1 0 0 0,0 1 0 0 0,-1 1 1 0 0,1 1-1 0 0,-2 1 0 0 0,1 1 0 0 0,-1 1 1 0 0,32 25-1 0 0,-51-36 1 0 0,-1 1 1 0 0,1 0-1 0 0,-1 0 1 0 0,0 0 0 0 0,0 0-1 0 0,0 1 1 0 0,0-1-1 0 0,0 0 1 0 0,0 1-1 0 0,-1 0 1 0 0,1-1-1 0 0,-1 1 1 0 0,0 0 0 0 0,0 0-1 0 0,0 0 1 0 0,0-1-1 0 0,0 1 1 0 0,0 0-1 0 0,-1 0 1 0 0,0 0-1 0 0,1 0 1 0 0,-1 1-1 0 0,0-1 1 0 0,-1 0 0 0 0,1 0-1 0 0,0 0 1 0 0,-1 0-1 0 0,0 0 1 0 0,1 0-1 0 0,-1-1 1 0 0,-1 1-1 0 0,1 0 1 0 0,0 0-1 0 0,-1-1 1 0 0,1 1 0 0 0,-3 2-1 0 0,-3 4 47 0 0,0 0 0 0 0,0 0-1 0 0,-1-1 1 0 0,0 0 0 0 0,-1-1-1 0 0,1 0 1 0 0,-1 0 0 0 0,-16 8 0 0 0,3-3-35 0 0,-1-1 0 0 0,0-2 1 0 0,-1 0-1 0 0,0-1 1 0 0,0-2-1 0 0,-1 0 0 0 0,-36 3 1 0 0,39-7-238 0 0,-1-1 1 0 0,1-1-1 0 0,0-1 1 0 0,0-1-1 0 0,0-1 1 0 0,0-1-1 0 0,1 0 1 0 0,-37-14-1 0 0,51 15-7 0 0,0 0 0 0 0,0-1-1 0 0,1 0 1 0 0,-1 0 0 0 0,1 0-1 0 0,0-1 1 0 0,0 0-1 0 0,0 0 1 0 0,1-1 0 0 0,-9-11-1 0 0,11 13 61 0 0,0-1 0 0 0,0 1 0 0 0,1-1 0 0 0,-1 1 0 0 0,1-1 0 0 0,0 0 0 0 0,1 0 0 0 0,-1 0 0 0 0,1 0 0 0 0,0 0-1 0 0,1 0 1 0 0,-1 0 0 0 0,1 0 0 0 0,0-1 0 0 0,0 1 0 0 0,0 0 0 0 0,2-6 0 0 0,10-26-766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5T05:11:06.3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91 6065 0 0,'3'0'12'0'0,"-1"0"49"0"0,0 0-1 0 0,-1 0 1 0 0,1 0-1 0 0,0 0 0 0 0,-1 0 1 0 0,1 0-1 0 0,0 0 1 0 0,0 0-1 0 0,-1 1 0 0 0,1-1 1 0 0,0 1-1 0 0,-1-1 1 0 0,1 1-1 0 0,-1 0 0 0 0,1-1 1 0 0,-1 1-1 0 0,1 0 1 0 0,-1 0-1 0 0,3 2 0 0 0,-4-2-29 0 0,0-1-1 0 0,0 0 0 0 0,0 0 1 0 0,1 0-1 0 0,-1 0 1 0 0,0 0-1 0 0,0 0 0 0 0,0 1 1 0 0,0-1-1 0 0,0 0 0 0 0,0 0 1 0 0,0 0-1 0 0,0 0 1 0 0,0 0-1 0 0,0 0 0 0 0,0 1 1 0 0,0-1-1 0 0,0 0 0 0 0,0 0 1 0 0,0 0-1 0 0,0 0 1 0 0,-1 0-1 0 0,1 0 0 0 0,0 1 1 0 0,0-1-1 0 0,0 0 0 0 0,0 0 1 0 0,0 0-1 0 0,0 0 0 0 0,0 0 1 0 0,0 0-1 0 0,0 0 1 0 0,0 1-1 0 0,-1-1 0 0 0,1 0 1 0 0,0 0-1 0 0,0 0 0 0 0,0 0 1 0 0,0 0-1 0 0,0 0 1 0 0,0 0-1 0 0,-1 0 0 0 0,1 0 1 0 0,0 0-1 0 0,0 0 0 0 0,0 0 1 0 0,0 0-1 0 0,0 0 1 0 0,-1 0-1 0 0,7 0 399 0 0,138-5-151 0 0,260-40-1 0 0,-398 44-303 0 0,10-2-119 0 0,0 0 0 0 0,1-1-1 0 0,16-6 1 0 0,-32 10 140 0 0,-1 0 0 0 0,1-1 1 0 0,0 1-1 0 0,-1 0 0 0 0,1 0 1 0 0,-1 0-1 0 0,1-1 0 0 0,-1 1 0 0 0,1 0 1 0 0,-1-1-1 0 0,1 1 0 0 0,-1 0 1 0 0,1-1-1 0 0,-1 1 0 0 0,1-1 0 0 0,-1 1 1 0 0,0-1-1 0 0,1 1 0 0 0,-1-1 1 0 0,0 1-1 0 0,1-1 0 0 0,-1 1 0 0 0,0-1 1 0 0,0 1-1 0 0,1-1 0 0 0,-1 0 1 0 0,0 0-1 0 0,0 0 4 0 0,-1 1 1 0 0,1-1-1 0 0,0 0 0 0 0,-1 1 1 0 0,1-1-1 0 0,-1 1 0 0 0,1-1 1 0 0,-1 0-1 0 0,1 1 0 0 0,-1-1 1 0 0,1 1-1 0 0,-1-1 0 0 0,0 1 1 0 0,1 0-1 0 0,-1-1 0 0 0,0 1 1 0 0,-1-1-1 0 0,-32-9 55 0 0,18 8 42 0 0,0 2 0 0 0,-1 0 0 0 0,1 0 0 0 0,0 2 0 0 0,-1 0 0 0 0,1 1 0 0 0,0 0 0 0 0,1 1 1 0 0,-1 1-1 0 0,1 1 0 0 0,-1 0 0 0 0,2 1 0 0 0,-1 0 0 0 0,1 2 0 0 0,0-1 0 0 0,1 2 0 0 0,0 0 0 0 0,0 0 0 0 0,-20 23 0 0 0,23-20 8 0 0,2 0-1 0 0,-1 0 0 0 0,2 1 1 0 0,0-1-1 0 0,0 2 0 0 0,1-1 1 0 0,1 1-1 0 0,1 0 0 0 0,0 0 0 0 0,1 0 1 0 0,0 1-1 0 0,0 16 0 0 0,2-13-186 0 0,0 0-1 0 0,2 0 1 0 0,0 0-1 0 0,2 0 1 0 0,0 0-1 0 0,0 0 0 0 0,2-1 1 0 0,0 0-1 0 0,12 27 1 0 0,-14-40-126 0 0,0 0 1 0 0,0 1-1 0 0,0-1 1 0 0,1 0 0 0 0,-1-1-1 0 0,1 1 1 0 0,1-1-1 0 0,-1 0 1 0 0,0 0-1 0 0,1 0 1 0 0,0 0 0 0 0,0-1-1 0 0,0 0 1 0 0,0 0-1 0 0,0 0 1 0 0,1-1-1 0 0,6 3 1 0 0,10 1-791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5T05:10:46.5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438 0 6597 0 0,'-4'98'112'0'0,"0"-5"-128"0"0,-1-2 260 0 0,-3 10-188 0 0,-1-6 28 0 0,-6-4 4 0 0,0-3-4 0 0,2 0-24 0 0,-2-3-200 0 0,4-10 156 0 0,-1 4-388 0 0,3 0 32 0 0,0 1-152 0 0,5 4-121 0 0,0-3-115 0 0</inkml:trace>
  <inkml:trace contextRef="#ctx0" brushRef="#br0" timeOffset="1">241 3533 6657 0 0,'-1'94'172'0'0,"-24"167"0"0"0,-72 149-154 0 0,28-141-94 0 0,52-189-185 0 0,3 0 1 0 0,-3 83-1 0 0,16-119-183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5T05:11:06.74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86 310 5909 0 0,'32'-91'2900'0'0,"-30"97"-2445"0"0,2 17-419 0 0,-3-15 85 0 0,9 77 278 0 0,1 132 0 0 0,-11-215-397 0 0,0 51 93 0 0,-11 92 0 0 0,11-143-91 0 0,0-1-1 0 0,0 0 1 0 0,0 0-1 0 0,0 0 1 0 0,-1 0-1 0 0,1 0 1 0 0,0 0 0 0 0,0 0-1 0 0,-1 0 1 0 0,1 0-1 0 0,-1 0 1 0 0,1 0-1 0 0,-1 0 1 0 0,0 0-1 0 0,1 0 1 0 0,-1 0 0 0 0,0 0-1 0 0,1 0 1 0 0,-2 1-1 0 0,1-2 1 0 0,0 0-1 0 0,1 0 1 0 0,-1-1-1 0 0,1 1 0 0 0,-1 0 1 0 0,1 0-1 0 0,-1 0 1 0 0,0 0-1 0 0,1 0 1 0 0,-1-1-1 0 0,1 1 0 0 0,-1 0 1 0 0,1-1-1 0 0,-1 1 1 0 0,1 0-1 0 0,-1-1 0 0 0,1 1 1 0 0,-1 0-1 0 0,1-1 1 0 0,0 1-1 0 0,-1-1 1 0 0,1 1-1 0 0,0-1 0 0 0,-1 0 1 0 0,-5-7 14 0 0,2-1 0 0 0,-1 1 0 0 0,-3-11 0 0 0,-11-26-79 0 0,3-1 1 0 0,1-1-1 0 0,3-1 0 0 0,-9-69 0 0 0,17 88 64 0 0,2 0 0 0 0,1 0 1 0 0,1 0-1 0 0,2 0 0 0 0,1 0 0 0 0,1 1 0 0 0,1-1 0 0 0,18-52 0 0 0,-20 73 22 0 0,0 1-1 0 0,0 0 1 0 0,1-1-1 0 0,0 1 1 0 0,0 1-1 0 0,1-1 1 0 0,0 0-1 0 0,0 1 1 0 0,1 0-1 0 0,-1 0 1 0 0,9-5-1 0 0,-9 7 1 0 0,0 1-1 0 0,0 0 1 0 0,1 0-1 0 0,-1 1 1 0 0,1-1-1 0 0,0 1 1 0 0,0 1-1 0 0,0-1 1 0 0,0 1-1 0 0,0 0 1 0 0,0 0-1 0 0,0 0 1 0 0,0 1-1 0 0,0 0 1 0 0,8 1-1 0 0,1 2 19 0 0,0 0 0 0 0,-1 0 0 0 0,0 2 0 0 0,1-1 0 0 0,-1 2 0 0 0,-1 0 0 0 0,1 1 0 0 0,-1 0 0 0 0,0 1 0 0 0,-1 0 0 0 0,0 1 0 0 0,13 13 0 0 0,-15-14 10 0 0,-1 0 0 0 0,-1 1 1 0 0,1 1-1 0 0,-2 0 0 0 0,1 0 0 0 0,-2 0 0 0 0,1 1 0 0 0,-1-1 0 0 0,-1 2 0 0 0,0-1 1 0 0,0 1-1 0 0,-1-1 0 0 0,-1 1 0 0 0,0 0 0 0 0,2 14 0 0 0,-5-18-22 0 0,0 0 1 0 0,-1-1-1 0 0,1 1 0 0 0,-2-1 0 0 0,1 1 0 0 0,-1-1 1 0 0,0 1-1 0 0,0-1 0 0 0,-1 0 0 0 0,0 0 0 0 0,0 0 1 0 0,-1 0-1 0 0,0 0 0 0 0,0-1 0 0 0,0 0 0 0 0,-1 0 1 0 0,0 0-1 0 0,0 0 0 0 0,-1-1 0 0 0,1 0 0 0 0,-1 0 1 0 0,-12 7-1 0 0,-3 1-89 0 0,0-1 0 0 0,-1-1 0 0 0,0-1 0 0 0,-1-1 0 0 0,-44 11 0 0 0,-83 21-2375 0 0,104-29 1102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5T05:11:07.6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245 577 7841 0 0,'-1'-6'19'0'0,"1"0"0"0"0,0 0 0 0 0,0 0 0 0 0,0 1 0 0 0,1-1 0 0 0,0 0 0 0 0,0 0 0 0 0,1 1 0 0 0,0-1 0 0 0,0 1 0 0 0,0-1 0 0 0,0 1 0 0 0,6-10 0 0 0,6-5 102 0 0,30-38 0 0 0,-34 45-99 0 0,122-154 101 0 0,-97 118 460 0 0,44-82 0 0 0,-59 85 229 0 0,-20 46-808 0 0,1 0 1 0 0,-1 0 0 0 0,0 0-1 0 0,0 0 1 0 0,0 0 0 0 0,0 0-1 0 0,0 0 1 0 0,0 0-1 0 0,0 0 1 0 0,0-1 0 0 0,0 1-1 0 0,0 0 1 0 0,0 0 0 0 0,0 0-1 0 0,0 0 1 0 0,0 0 0 0 0,0 0-1 0 0,0 0 1 0 0,0 0 0 0 0,0 0-1 0 0,0-1 1 0 0,0 1 0 0 0,0 0-1 0 0,0 0 1 0 0,0 0 0 0 0,0 0-1 0 0,0 0 1 0 0,0 0-1 0 0,0 0 1 0 0,0 0 0 0 0,0 0-1 0 0,0-1 1 0 0,0 1 0 0 0,0 0-1 0 0,0 0 1 0 0,0 0 0 0 0,0 0-1 0 0,0 0 1 0 0,0 0 0 0 0,0 0-1 0 0,0 0 1 0 0,0 0 0 0 0,0 0-1 0 0,-1 0 1 0 0,1 0-1 0 0,0-1 1 0 0,0 1 0 0 0,0 0-1 0 0,0 0 1 0 0,0 0 0 0 0,0 0-1 0 0,0 0 1 0 0,0 0 0 0 0,0 0-1 0 0,0 0 1 0 0,-1 0 0 0 0,1 0-1 0 0,-8 3 73 0 0,-8 8-78 0 0,-48 42-22 0 0,2 3 0 0 0,-67 79 0 0 0,105-106 88 0 0,1 1 0 0 0,2 1 0 0 0,0 1-1 0 0,3 1 1 0 0,0 0 0 0 0,2 2 0 0 0,-15 49-1 0 0,14-18 248 0 0,3 0-1 0 0,3 1 1 0 0,3 0-1 0 0,3 0 1 0 0,3 71-1 0 0,10 0 278 0 0,35 198-1 0 0,-21-231-491 0 0,8 53-751 0 0,-30-158 628 0 0,-1 0-1 0 0,1 0 1 0 0,0-1 0 0 0,0 1 0 0 0,0 0 0 0 0,-1 0 0 0 0,1-1 0 0 0,0 1 0 0 0,0 0 0 0 0,-1 0 0 0 0,1 0 0 0 0,0 0 0 0 0,0-1 0 0 0,-1 1 0 0 0,1 0 0 0 0,0 0 0 0 0,-1 0 0 0 0,1 0 0 0 0,0 0 0 0 0,-1 0 0 0 0,1 0-1 0 0,0 0 1 0 0,0 0 0 0 0,-1 0 0 0 0,1 0 0 0 0,0 0 0 0 0,-1 0 0 0 0,1 0 0 0 0,0 0 0 0 0,-1 0 0 0 0,1 0 0 0 0,0 0 0 0 0,-1 0 0 0 0,1 0 0 0 0,0 1 0 0 0,0-1 0 0 0,-1 0 0 0 0,1 0 0 0 0,0 0 0 0 0,0 1-1 0 0,-1-1 1 0 0,1 0 0 0 0,0 0 0 0 0,0 0 0 0 0,-1 1 0 0 0,1-1 0 0 0,0 0 0 0 0,0 0 0 0 0,0 1 0 0 0,0-1 0 0 0,0 0 0 0 0,-1 1 0 0 0,1-1 0 0 0,0 0 0 0 0,0 1 0 0 0,0-1 0 0 0,0 0 0 0 0,0 1 0 0 0,0-1-1 0 0,0 0 1 0 0,0 0 0 0 0,0 1 0 0 0,0-1 0 0 0,0 0 0 0 0,0 1 0 0 0,0-1 0 0 0,0 0 0 0 0,1 1 0 0 0,-1-1 0 0 0,-20-18-1441 0 0,8 2 915 0 0,0-1 0 0 0,1 0 1 0 0,1-1-1 0 0,1 0 0 0 0,1-1 1 0 0,-10-29-1 0 0,-26-125-526 0 0,31 113 878 0 0,12 58 204 0 0,-6-29 143 0 0,-6-55 1 0 0,12 79-84 0 0,1-1 1 0 0,0 0 0 0 0,0 0 0 0 0,0 1 0 0 0,1-1 0 0 0,1 0 0 0 0,-1 1 0 0 0,1-1 0 0 0,0 1 0 0 0,1-1 0 0 0,0 1 0 0 0,7-13 0 0 0,-7 15-25 0 0,1 1 0 0 0,0-1-1 0 0,1 1 1 0 0,-1 0 0 0 0,1 0-1 0 0,0 1 1 0 0,0-1 0 0 0,0 1-1 0 0,0 0 1 0 0,10-4 0 0 0,7-1 105 0 0,32-9 0 0 0,-37 13-92 0 0,65-15 284 0 0,110-12-1 0 0,-41 9-169 0 0,-106 14-106 0 0,-23 6 42 0 0,1-2 0 0 0,-1-1 1 0 0,1-1-1 0 0,-1 0 0 0 0,27-14 3704 0 0,-45 22-3663 0 0,-1 7-130 0 0,-7 155 94 0 0,4 127-696 0 0,8-248-353 0 0,-8-42 823 0 0,0 1-1 0 0,1 0 1 0 0,-1-1-1 0 0,1 1 1 0 0,-1-1-1 0 0,1 1 0 0 0,0-1 1 0 0,0 0-1 0 0,-1 1 1 0 0,1-1-1 0 0,0 0 1 0 0,0 1-1 0 0,0-1 0 0 0,1 0 1 0 0,-1 0-1 0 0,0 0 1 0 0,0 0-1 0 0,1 0 1 0 0,-1 0-1 0 0,0 0 1 0 0,1-1-1 0 0,2 2 0 0 0,4-1-1029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5T05:11:07.9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118 68 6753 0 0,'-25'-55'77'0'0,"25"54"-72"0"0,0 1 1 0 0,0-1 0 0 0,-1 0-1 0 0,1 1 1 0 0,0-1-1 0 0,-1 1 1 0 0,1-1-1 0 0,0 0 1 0 0,-1 1-1 0 0,1-1 1 0 0,0 1-1 0 0,-1-1 1 0 0,1 1-1 0 0,-1 0 1 0 0,1-1-1 0 0,-1 1 1 0 0,0-1-1 0 0,1 1 1 0 0,-1 0-1 0 0,1-1 1 0 0,-1 1-1 0 0,0 0 1 0 0,1 0-1 0 0,-1-1 1 0 0,0 1 0 0 0,1 0-1 0 0,-2 0 1 0 0,0 0 9 0 0,1 0 1 0 0,-1 1 0 0 0,1-1 0 0 0,-1 1 0 0 0,1-1-1 0 0,-1 1 1 0 0,1-1 0 0 0,-1 1 0 0 0,1 0 0 0 0,0 0 0 0 0,-3 1-1 0 0,-1 2 62 0 0,0 0 0 0 0,0 1 0 0 0,1 0 0 0 0,-7 7 0 0 0,8-6-81 0 0,-1 0 0 0 0,1 1 0 0 0,-1-1 0 0 0,2 1 0 0 0,-1 0 0 0 0,1 0 0 0 0,0 0 0 0 0,1 0 0 0 0,-2 13 0 0 0,2-7-314 0 0,0 0-1 0 0,1 0 0 0 0,1-1 1 0 0,3 22-1 0 0,-1-19-275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5T05:11:08.4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285 46 7581 0 0,'-1'1'43'0'0,"-1"0"1"0"0,1-1 0 0 0,0 1 0 0 0,0 0 0 0 0,-1-1-1 0 0,1 1 1 0 0,0-1 0 0 0,-1 0 0 0 0,1 1-1 0 0,0-1 1 0 0,-1 0 0 0 0,1 0 0 0 0,0 0 0 0 0,-1 0-1 0 0,1 0 1 0 0,-3 0 0 0 0,-9 1 447 0 0,-1 2-220 0 0,1 2 0 0 0,-1 0 0 0 0,1 0 0 0 0,0 1 0 0 0,0 1 0 0 0,1 0 0 0 0,0 1 0 0 0,0 0 0 0 0,1 1 0 0 0,0 0 0 0 0,0 1-1 0 0,1 0 1 0 0,0 1 0 0 0,-9 14 0 0 0,11-14-183 0 0,1 0 0 0 0,0 0 0 0 0,0 1 0 0 0,2 0 0 0 0,-1 0 0 0 0,2 0 0 0 0,-4 14 0 0 0,6-18-55 0 0,0 1-1 0 0,1-1 1 0 0,0 1 0 0 0,0 0 0 0 0,1-1 0 0 0,0 1 0 0 0,1 0 0 0 0,0-1-1 0 0,0 1 1 0 0,1 0 0 0 0,3 8 0 0 0,-2-8-28 0 0,1-1-1 0 0,0 1 1 0 0,0-1 0 0 0,1 0-1 0 0,0 0 1 0 0,1-1-1 0 0,-1 0 1 0 0,1 1 0 0 0,1-2-1 0 0,-1 1 1 0 0,1-1 0 0 0,1 0-1 0 0,-1-1 1 0 0,1 1 0 0 0,0-2-1 0 0,0 1 1 0 0,0-1-1 0 0,14 5 1 0 0,-13-6-23 0 0,1 0 1 0 0,0 0-1 0 0,-1-1 0 0 0,1 0 0 0 0,0-1 0 0 0,1 0 1 0 0,-1-1-1 0 0,0 0 0 0 0,0 0 0 0 0,0-1 1 0 0,0-1-1 0 0,0 0 0 0 0,0 0 0 0 0,-1 0 0 0 0,1-2 1 0 0,16-6-1 0 0,-15 3-78 0 0,0 0 1 0 0,-1 0-1 0 0,1-1 0 0 0,-2 0 1 0 0,1-1-1 0 0,-1 0 0 0 0,0-1 1 0 0,-1 0-1 0 0,0 0 0 0 0,-1 0 1 0 0,0-1-1 0 0,-1-1 0 0 0,0 1 1 0 0,0-1-1 0 0,-1 0 0 0 0,-1 0 1 0 0,5-20-1 0 0,-5 16 24 0 0,-1 0 0 0 0,-1 0 0 0 0,0-1 0 0 0,-2 1 0 0 0,1-1 0 0 0,-2 1 0 0 0,0-1 0 0 0,-1 1 0 0 0,-1 0 0 0 0,0 0 0 0 0,-1 0 0 0 0,-1 0 0 0 0,-9-20 0 0 0,12 31 48 0 0,-1 0 0 0 0,0 0 1 0 0,0 0-1 0 0,0 1 1 0 0,0-1-1 0 0,-1 1 0 0 0,1 0 1 0 0,-1 0-1 0 0,0 0 1 0 0,0 0-1 0 0,-1 1 0 0 0,1 0 1 0 0,-1 0-1 0 0,1 0 1 0 0,-1 0-1 0 0,0 1 0 0 0,0 0 1 0 0,-9-3-1 0 0,6 4-41 0 0,0-1 0 0 0,0 1-1 0 0,-1 1 1 0 0,1-1-1 0 0,-1 1 1 0 0,1 1 0 0 0,0 0-1 0 0,-1 0 1 0 0,1 1 0 0 0,0-1-1 0 0,-10 5 1 0 0,10-4-114 0 0,0 1 1 0 0,1 0-1 0 0,-1 1 0 0 0,1 0 0 0 0,0 0 1 0 0,-10 7-1 0 0,17-11 167 0 0,0 0-1 0 0,-1 0 1 0 0,1 0 0 0 0,0 1-1 0 0,0-1 1 0 0,-1 0 0 0 0,1 0-1 0 0,0 0 1 0 0,0 0 0 0 0,0 0-1 0 0,0 1 1 0 0,-1-1 0 0 0,1 0-1 0 0,0 0 1 0 0,0 0 0 0 0,0 1-1 0 0,0-1 1 0 0,0 0-1 0 0,-1 0 1 0 0,1 0 0 0 0,0 1-1 0 0,0-1 1 0 0,0 0 0 0 0,0 0-1 0 0,0 1 1 0 0,0-1 0 0 0,0 0-1 0 0,0 0 1 0 0,0 1 0 0 0,0-1-1 0 0,0 0 1 0 0,0 0 0 0 0,0 1-1 0 0,0-1 1 0 0,0 0 0 0 0,0 0-1 0 0,0 0 1 0 0,0 1-1 0 0,1-1 1 0 0,-1 0 0 0 0,0 0-1 0 0,0 1 1 0 0,0-1 0 0 0,0 0-1 0 0,0 0 1 0 0,1 0 0 0 0,-1 0-1 0 0,0 1 1 0 0,0-1 0 0 0,0 0-1 0 0,0 0 1 0 0,1 0 0 0 0,-1 0-1 0 0,0 0 1 0 0,0 1 0 0 0,1-1-1 0 0,-1 0 1 0 0,0 0 0 0 0,0 0-1 0 0,0 0 1 0 0,1 0-1 0 0,-1 0 1 0 0,0 0 0 0 0,1 0-1 0 0,20 3-366 0 0,-16-2 330 0 0,182 17-531 0 0,-147-18 1160 0 0,1-2 0 0 0,-1-1 0 0 0,0-3 0 0 0,67-17 0 0 0,-41 9 939 0 0,-48 11-1332 0 0,-1 2 0 0 0,1 0 0 0 0,-1 1 0 0 0,1 1-1 0 0,-1 0 1 0 0,1 1 0 0 0,-1 1 0 0 0,0 1 0 0 0,0 0-1 0 0,23 10 1 0 0,-28-8-132 0 0,0 1 0 0 0,0 0 0 0 0,0 0-1 0 0,-1 2 1 0 0,-1-1 0 0 0,1 1 0 0 0,-2 1-1 0 0,1-1 1 0 0,-1 2 0 0 0,0-1 0 0 0,-1 1 0 0 0,13 24-1 0 0,-15-24-51 0 0,0 1 0 0 0,0 1 0 0 0,-1-1 0 0 0,-1 1 0 0 0,0 0 0 0 0,-1 0 0 0 0,0 0 0 0 0,-1 0 0 0 0,-1 1 0 0 0,0-1 0 0 0,0 1 0 0 0,-2-1 0 0 0,-1 15 0 0 0,0-22-2 0 0,1 0 0 0 0,-1 0 0 0 0,0-1 0 0 0,0 1 0 0 0,-1-1 0 0 0,0 0 0 0 0,0 1 0 0 0,0-1 0 0 0,-1 0 0 0 0,1-1 0 0 0,-1 1 0 0 0,0-1 0 0 0,0 0 0 0 0,-1 0 0 0 0,0 0 0 0 0,1 0 0 0 0,-10 4 0 0 0,12-6-17 0 0,-2 0 1 0 0,1-1-1 0 0,0 1 1 0 0,0-1-1 0 0,0 0 1 0 0,-1 0-1 0 0,1 0 1 0 0,0 0-1 0 0,-1-1 0 0 0,1 1 1 0 0,-1-1-1 0 0,1 0 1 0 0,-1 0-1 0 0,1 0 1 0 0,0-1-1 0 0,-1 1 1 0 0,1-1-1 0 0,-1 0 0 0 0,1 0 1 0 0,0 0-1 0 0,0 0 1 0 0,-1 0-1 0 0,1-1 1 0 0,0 1-1 0 0,0-1 1 0 0,0 0-1 0 0,1 0 0 0 0,-1 0 1 0 0,0 0-1 0 0,1-1 1 0 0,-4-3-1 0 0,4 2-12 0 0,-1 0 0 0 0,0 0 0 0 0,1 0-1 0 0,0-1 1 0 0,0 0 0 0 0,0 1 0 0 0,1-1-1 0 0,0 0 1 0 0,0 1 0 0 0,0-1 0 0 0,0 0 0 0 0,1 0-1 0 0,-1 0 1 0 0,1 0 0 0 0,1 0 0 0 0,-1 0 0 0 0,1 0-1 0 0,-1 0 1 0 0,2 1 0 0 0,-1-1 0 0 0,2-5-1 0 0,3-6 6 0 0,0-1 0 0 0,1 1-1 0 0,0 0 1 0 0,16-23-1 0 0,-11 21 15 0 0,1 0 1 0 0,0 1-1 0 0,1 0 0 0 0,1 1 1 0 0,0 1-1 0 0,32-24 0 0 0,-35 31 5 0 0,0 0 0 0 0,0 1 0 0 0,1 1 0 0 0,0 0 0 0 0,0 0 0 0 0,1 2 0 0 0,-1-1 0 0 0,1 2 0 0 0,0 0 0 0 0,0 0 0 0 0,21 0 0 0 0,-19 2-4 0 0,-2 0 23 0 0,-1 1 0 0 0,0 0 0 0 0,27 4 0 0 0,-36-3 5 0 0,-1 0-1 0 0,1 0 1 0 0,0 0 0 0 0,-1 1 0 0 0,0-1-1 0 0,1 1 1 0 0,-1 0 0 0 0,0-1 0 0 0,1 2-1 0 0,-1-1 1 0 0,0 0 0 0 0,-1 1 0 0 0,1-1-1 0 0,0 1 1 0 0,-1 0 0 0 0,1 0 0 0 0,-1 0-1 0 0,3 6 1 0 0,1 3 49 0 0,-1-1-1 0 0,0 2 0 0 0,-1-1 0 0 0,-1 0 1 0 0,0 1-1 0 0,-1-1 0 0 0,0 1 1 0 0,-1 0-1 0 0,0 13 0 0 0,-1-3-47 0 0,-2 0-1 0 0,-1 0 0 0 0,0 0 1 0 0,-8 25-1 0 0,9-41-171 0 0,-1 1 0 0 0,0-1 0 0 0,0 0-1 0 0,-7 12 1 0 0,9-17-22 0 0,0 0 0 0 0,-1 0 0 0 0,1 0 0 0 0,0 0 1 0 0,-1-1-1 0 0,1 1 0 0 0,-1 0 0 0 0,0-1 0 0 0,1 1 0 0 0,-1-1 0 0 0,0 0 0 0 0,0 1 0 0 0,0-1 0 0 0,0 0 0 0 0,0 0 0 0 0,0 0 0 0 0,0 0 0 0 0,0-1 0 0 0,-1 1 0 0 0,-2 0 0 0 0,-7-1-1010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5T05:11:08.7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 32 7873 0 0,'14'-24'315'0'0,"-10"17"2073"0"0,-10 17-2562 0 0,0 0 0 0 0,1 0 0 0 0,0 1 1 0 0,0-1-1 0 0,1 1 0 0 0,1 1 0 0 0,-3 11 1 0 0,6-8-1607 0 0,1-6 647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5T05:11:09.0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4358 754 5601 0 0,'-18'-34'44'0'0,"-1"0"1"0"0,-2 1 0 0 0,-1 1-1 0 0,-2 1 1 0 0,-1 1 0 0 0,-1 1-1 0 0,-1 2 1 0 0,-2 0 0 0 0,-1 2-1 0 0,-42-27 1 0 0,4 9 65 0 0,-2 3 1 0 0,-2 2-1 0 0,-148-52 1 0 0,96 49 230 0 0,-219-41 0 0 0,-138 23 649 0 0,334 53-464 0 0,-1 6 1 0 0,1 6-1 0 0,-156 28 0 0 0,172-11 22 0 0,2 6 0 0 0,0 5-1 0 0,-197 81 1 0 0,226-70-141 0 0,3 4 0 0 0,-180 122 1 0 0,206-119-261 0 0,3 3 1 0 0,2 4-1 0 0,3 2 1 0 0,-64 79-1 0 0,85-86-95 0 0,3 1 0 0 0,2 2 0 0 0,2 2 0 0 0,3 1 0 0 0,3 1 0 0 0,-32 94 0 0 0,45-103 0 0 0,2 2 1 0 0,3 0-1 0 0,2 0 0 0 0,2 1 1 0 0,3 0-1 0 0,2 0 0 0 0,3 0 1 0 0,10 76-1 0 0,3-52 27 0 0,4 0 0 0 0,3-1 0 0 0,3-1 0 0 0,4-1 0 0 0,3-2 0 0 0,3-1 0 0 0,50 79-1 0 0,-48-95-43 0 0,3-2-1 0 0,2-1 1 0 0,3-3-1 0 0,57 54 0 0 0,-38-48-5 0 0,3-3 1 0 0,135 85-1 0 0,-90-77-14 0 0,3-5 0 0 0,2-4 1 0 0,2-6-1 0 0,191 49 0 0 0,-151-58-81 0 0,2-8-1 0 0,1-6 0 0 0,275 4 0 0 0,-243-31-145 0 0,-1-9 0 0 0,342-63 0 0 0,-370 38 58 0 0,-1-7-1 0 0,200-82 1 0 0,-238 72 81 0 0,-2-5 0 0 0,-3-6 1 0 0,143-101-1 0 0,-152 85 44 0 0,-4-6 0 0 0,-4-3 0 0 0,115-131 0 0 0,-156 149 6 0 0,-4-2-1 0 0,-3-3 0 0 0,-3-3 0 0 0,-4-1 0 0 0,61-140 0 0 0,-90 173 0 0 0,-2 0 1 0 0,-2 0 0 0 0,-2-2-1 0 0,6-53 1 0 0,-15 74 11 0 0,-2 0 0 0 0,-1 0 0 0 0,-2 0 1 0 0,0 0-1 0 0,-2 1 0 0 0,-1-1 0 0 0,-2 0 0 0 0,-14-44 0 0 0,8 41 0 0 0,-1 1-1 0 0,-2 0 0 0 0,-2 0 0 0 0,0 2 1 0 0,-23-29-1 0 0,11 21-2 0 0,-3 1 0 0 0,0 1 1 0 0,-41-32-1 0 0,-4 7 0 0 0,-2 3 0 0 0,-2 4-1 0 0,-91-43 1 0 0,13 15 12 0 0,-213-76 1 0 0,261 119-6 0 0,-1 5 1 0 0,-229-35 0 0 0,294 62-22 0 0,-85 1 1 0 0,113 6-1 0 0,0 0 1 0 0,0 1 0 0 0,1 2 0 0 0,-1 0-1 0 0,1 0 1 0 0,-1 2 0 0 0,-22 10 0 0 0,35-13-5 0 0,1 0 0 0 0,0 0 0 0 0,0 0 1 0 0,0 1-1 0 0,0-1 0 0 0,0 1 1 0 0,1 0-1 0 0,0 1 0 0 0,0-1 0 0 0,0 1 1 0 0,0 0-1 0 0,1 0 0 0 0,0 0 1 0 0,0 0-1 0 0,0 1 0 0 0,0-1 0 0 0,1 1 1 0 0,0-1-1 0 0,-1 8 0 0 0,1-1-113 0 0,0-1 0 0 0,1 0-1 0 0,1 0 1 0 0,0 1 0 0 0,0-1 0 0 0,1 0-1 0 0,1 1 1 0 0,0-1 0 0 0,5 17 0 0 0,1-6-308 0 0,1 0 1 0 0,1 0-1 0 0,0 0 0 0 0,2-2 1 0 0,23 33-1 0 0,6 3-663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5T05:11:09.8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143 180 6345 0 0,'-18'-13'26'0'0,"14"11"11"0"0,0-1 0 0 0,0 0 0 0 0,0 0 0 0 0,0-1 0 0 0,0 1 1 0 0,0-1-1 0 0,-3-5 0 0 0,0-1 119 0 0,-1 0 0 0 0,0 1 0 0 0,-9-9 0 0 0,9 11 77 0 0,2 0 0 0 0,-1 0 0 0 0,1-1-1 0 0,0 0 1 0 0,-9-15 0 0 0,15 22-203 0 0,0 1 0 0 0,0-1-1 0 0,0 1 1 0 0,-1-1 0 0 0,1 1 0 0 0,0-1 0 0 0,0 1 0 0 0,0-1 0 0 0,0 1 0 0 0,0-1 0 0 0,0 1 0 0 0,0-1 0 0 0,0 1-1 0 0,0-1 1 0 0,0 1 0 0 0,0-1 0 0 0,0 1 0 0 0,0-1 0 0 0,1 1 0 0 0,-1-1 0 0 0,0 1 0 0 0,0-1 0 0 0,0 1-1 0 0,1-1 1 0 0,-1 1 0 0 0,0 0 0 0 0,1-1 0 0 0,-1 1 0 0 0,1-1 0 0 0,17-7 449 0 0,29 4-125 0 0,-39 4-271 0 0,866-2 498 0 0,-734 5-538 0 0,880 54-58 0 0,-2 51-10 0 0,-891-94 24 0 0,2090 243 544 0 0,-2120-246-484 0 0,2422 293 1359 0 0,-1577-199-292 0 0,-719-83-940 0 0,-190-18-156 0 0,-23-1 116 0 0,-16-2 224 0 0,-57 6-184 0 0,111-8-1856 0 0,-45-1 1063 0 0,1 0 0 0 0,-1 0 0 0 0,0 0-1 0 0,1-1 1 0 0,-1 0 0 0 0,0 1 0 0 0,0-1 0 0 0,-1 0 0 0 0,5-6-1 0 0,-4 1-430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5T05:11:10.1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400 137 5789 0 0,'-27'-20'531'0'0,"-1"1"0"0"0,-1 1 1 0 0,-1 1-1 0 0,0 2 0 0 0,-1 1 1 0 0,-34-11-1 0 0,49 16 730 0 0,27 15-228 0 0,504 313 344 0 0,-489-305-1372 0 0,35 21-7 0 0,-55-31 28 0 0,0 1 0 0 0,0-1-1 0 0,0 1 1 0 0,-1 0 0 0 0,0 1-1 0 0,8 10 1 0 0,-12-15-9 0 0,0 0 0 0 0,-1 0 0 0 0,1 1 0 0 0,-1-1 0 0 0,1 0 0 0 0,-1 0 0 0 0,1 0 0 0 0,-1 1 0 0 0,0-1 0 0 0,0 0 1 0 0,0 0-1 0 0,1 1 0 0 0,-1-1 0 0 0,-1 0 0 0 0,1 1 0 0 0,0-1 0 0 0,0 0 0 0 0,0 0 0 0 0,-1 1 0 0 0,1-1 0 0 0,0 0 0 0 0,-1 0 0 0 0,1 0 0 0 0,-1 0 0 0 0,0 1 0 0 0,1-1 0 0 0,-1 0 0 0 0,0 0 1 0 0,0 0-1 0 0,1 0 0 0 0,-1 0 0 0 0,0-1 0 0 0,0 1 0 0 0,0 0 0 0 0,0 0 0 0 0,0-1 0 0 0,0 1 0 0 0,-1 0 0 0 0,0 0 0 0 0,-6 3 93 0 0,0 1 0 0 0,-1-2 0 0 0,1 1 0 0 0,-10 2 0 0 0,17-6-107 0 0,-148 37 744 0 0,26-7-496 0 0,29-2-926 0 0,-164 74 0 0 0,242-94 25 0 0,0 1 0 0 0,1 0 0 0 0,1 2 0 0 0,-18 13 1 0 0,10-3-862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5T05:11:11.2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25 4516 0 0,'35'-7'880'0'0,"24"-2"-239"0"0,0 3 0 0 0,96 3-1 0 0,121 22-136 0 0,-182-11-254 0 0,1745 254 250 0 0,-1683-230-453 0 0,594 112 580 0 0,-40-19 455 0 0,-98-17-82 0 0,-431-74-239 0 0,206 10 1 0 0,-375-43-619 0 0,-7-1-54 0 0,0 1 0 0 0,-1-1-1 0 0,1 0 1 0 0,0 0-1 0 0,-1 0 1 0 0,1-1 0 0 0,-1 0-1 0 0,7-1 1 0 0,-10 2-75 0 0,-1-1 1 0 0,0 1-1 0 0,0 0 1 0 0,1 0 0 0 0,-1-1-1 0 0,0 1 1 0 0,0 0-1 0 0,0 0 1 0 0,1-1-1 0 0,-1 1 1 0 0,0 0-1 0 0,0 0 1 0 0,0-1-1 0 0,0 1 1 0 0,0 0-1 0 0,0-1 1 0 0,0 1-1 0 0,0 0 1 0 0,0 0-1 0 0,0-1 1 0 0,0 1-1 0 0,0 0 1 0 0,0-1-1 0 0,0 1 1 0 0,0 0-1 0 0,0-1 1 0 0,0 1-1 0 0,0 0 1 0 0,0-1-1 0 0,0 1 1 0 0,0 0-1 0 0,0 0 1 0 0,-1-1-1 0 0,1 1 1 0 0,0 0-1 0 0,0 0 1 0 0,0-1-1 0 0,-1 1 1 0 0,1 0 0 0 0,0 0-1 0 0,0-1 1 0 0,0 1-1 0 0,-1 0 1 0 0,1 0-1 0 0,0 0 1 0 0,-1 0-1 0 0,1-1 1 0 0,-13-10 184 0 0,13 11-184 0 0,-15-11-2 0 0,0 2 0 0 0,-1-1 1 0 0,0 2-1 0 0,0 0 0 0 0,-1 1 0 0 0,0 0 0 0 0,-1 2 0 0 0,1 0 0 0 0,-29-4 0 0 0,45 9-16 0 0,4 0-148 0 0,0 0 0 0 0,0 0 0 0 0,-1 0 0 0 0,1 1 0 0 0,0-1 0 0 0,0 1 1 0 0,0-1-1 0 0,2 2 0 0 0,-3-1 24 0 0,-1 0-1 0 0,1 0 1 0 0,0-1 0 0 0,-1 1 0 0 0,1-1 0 0 0,0 0 0 0 0,-1 1-1 0 0,1-1 1 0 0,0 0 0 0 0,-1 0 0 0 0,1 0 0 0 0,0 0-1 0 0,0 0 1 0 0,-1 0 0 0 0,1-1 0 0 0,0 1 0 0 0,-1-1-1 0 0,1 1 1 0 0,0-1 0 0 0,-1 1 0 0 0,1-1 0 0 0,-1 0 0 0 0,1 0-1 0 0,-1 0 1 0 0,1 0 0 0 0,-1 0 0 0 0,3-2 0 0 0,-2 0-213 0 0,-1 1 1 0 0,1 0 0 0 0,0-1 0 0 0,-1 0 0 0 0,0 1 0 0 0,0-1 0 0 0,1 0-1 0 0,-1 0 1 0 0,-1 1 0 0 0,1-1 0 0 0,0 0 0 0 0,-1 0 0 0 0,0 0 0 0 0,1 0-1 0 0,-1 0 1 0 0,0 0 0 0 0,-1-6 0 0 0,0 6 262 0 0,1 0-1 0 0,-1 0 0 0 0,1 0 1 0 0,-1 0-1 0 0,0 0 1 0 0,0 0-1 0 0,0 1 1 0 0,0-1-1 0 0,-1 0 0 0 0,1 1 1 0 0,-1-1-1 0 0,0 1 1 0 0,0-1-1 0 0,0 1 1 0 0,0 0-1 0 0,0-1 0 0 0,-5-2 1 0 0,4 2 483 0 0,-1 1 0 0 0,1 0 0 0 0,-1 0 0 0 0,0 0 1 0 0,0 0-1 0 0,0 1 0 0 0,0-1 0 0 0,0 1 0 0 0,0 0 0 0 0,0 0 0 0 0,0 0 0 0 0,0 1 1 0 0,-7 0-1 0 0,-5-4 1746 0 0,17 4-2108 0 0,-1-1 1 0 0,0 1 0 0 0,1 0 0 0 0,-1 0-1 0 0,0-1 1 0 0,1 1 0 0 0,-1 0-1 0 0,0 0 1 0 0,1 0 0 0 0,-1 0-1 0 0,1-1 1 0 0,-1 1 0 0 0,0 0 0 0 0,1 0-1 0 0,-1 0 1 0 0,1 0 0 0 0,-1 0-1 0 0,1 0 1 0 0,-1 0 0 0 0,0 0-1 0 0,1 0 1 0 0,-1 0 0 0 0,1 0 0 0 0,-1 1-1 0 0,0-1 1 0 0,1 0 0 0 0,-1 0-1 0 0,1 0 1 0 0,-1 0 0 0 0,1 1-1 0 0,11 2 89 0 0,-1 1-1 0 0,0 0 1 0 0,0 1-1 0 0,0 0 0 0 0,-1 1 1 0 0,1 0-1 0 0,-1 1 0 0 0,-1 0 1 0 0,1 0-1 0 0,9 10 0 0 0,12 14 30 0 0,36 47-1 0 0,-67-77-155 0 0,21 24 116 0 0,-2 1 1 0 0,0 1-1 0 0,15 33 0 0 0,-29-51-88 0 0,0 1 1 0 0,-1 1-1 0 0,0-1 1 0 0,-1 0-1 0 0,0 1 0 0 0,0 0 1 0 0,-1 0-1 0 0,-1 0 1 0 0,0 0-1 0 0,0 0 1 0 0,-1 0-1 0 0,-3 21 0 0 0,2-26-32 0 0,-1-1 0 0 0,0 1 0 0 0,-1-1 0 0 0,1 1 0 0 0,-1-1 0 0 0,0 0 0 0 0,0 0 0 0 0,-1 0 0 0 0,0-1 0 0 0,0 1 0 0 0,0-1 0 0 0,0 0 0 0 0,0 0 0 0 0,-1 0 0 0 0,0-1 0 0 0,0 1 0 0 0,0-1 0 0 0,0 0 0 0 0,0-1 0 0 0,-11 4 0 0 0,-6 2-124 0 0,0-1-1 0 0,0-1 1 0 0,-1-1-1 0 0,-23 2 1 0 0,-229 17-3447 0 0,204-22 2126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5T05:11:12.7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6623 1118 4904 0 0,'13'-34'664'0'0,"-11"29"-437"0"0,1-1 0 0 0,-1 1 0 0 0,0-1 0 0 0,-1 0 0 0 0,2-8 0 0 0,-3 11-199 0 0,1 0 0 0 0,-2 0 0 0 0,1 0 0 0 0,0 0 0 0 0,-1 0 0 0 0,1 0 0 0 0,-1 0 0 0 0,0 1-1 0 0,0-1 1 0 0,0 0 0 0 0,0 0 0 0 0,0 1 0 0 0,-1-1 0 0 0,-3-4 0 0 0,-3-3-4 0 0,0 0 1 0 0,0 1-1 0 0,-1 1 1 0 0,0-1-1 0 0,-1 1 1 0 0,0 1-1 0 0,-18-11 1 0 0,-85-37 380 0 0,53 28-262 0 0,-284-122 464 0 0,226 100-389 0 0,-107-42 704 0 0,-392-105-1 0 0,122 99 143 0 0,-5 24-398 0 0,347 52-549 0 0,-879-92 242 0 0,146 69 201 0 0,657 48-213 0 0,-425 65 0 0 0,528-43-302 0 0,1 7 0 0 0,-186 72 1 0 0,253-81-38 0 0,-76 44 0 0 0,100-48-3 0 0,1 1-1 0 0,1 2 1 0 0,-40 38 0 0 0,52-42-3 0 0,2 2 0 0 0,0 0 0 0 0,2 1 0 0 0,0 0 1 0 0,1 2-1 0 0,2 0 0 0 0,0 0 0 0 0,2 1 0 0 0,0 1 0 0 0,2 0 0 0 0,1 0 0 0 0,1 0 1 0 0,-6 51-1 0 0,10-46 19 0 0,1 0 1 0 0,2-1-1 0 0,1 1 1 0 0,1 0-1 0 0,2-1 1 0 0,1 1-1 0 0,1-1 1 0 0,2 0-1 0 0,0-1 1 0 0,3 0-1 0 0,0 0 1 0 0,18 31-1 0 0,-7-24 49 0 0,1-1-1 0 0,1-1 1 0 0,2-1-1 0 0,37 36 0 0 0,130 107 99 0 0,-125-122-151 0 0,2-3 1 0 0,3-3-1 0 0,100 50 0 0 0,243 90 21 0 0,-324-149-15 0 0,793 344 428 0 0,-486-219-217 0 0,6-18 0 0 0,519 115 0 0 0,-95-107-345 0 0,-576-125 51 0 0,331-5-1 0 0,38-70 81 0 0,-472 22 30 0 0,-2-7 0 0 0,158-54-1 0 0,-235 60 12 0 0,-1-2-1 0 0,-2-4 0 0 0,-1-3 1 0 0,86-57-1 0 0,-116 65-47 0 0,0-2 1 0 0,-2-1-1 0 0,-1-1 0 0 0,-2-3 0 0 0,-1 0 0 0 0,-1-2 0 0 0,-2-1 1 0 0,33-56-1 0 0,-47 67-10 0 0,-1 0 0 0 0,-1-1-1 0 0,-2 0 1 0 0,0-1 0 0 0,-2 0 0 0 0,-1-1 0 0 0,-1 0-1 0 0,-1 0 1 0 0,-2 0 0 0 0,-1 0 0 0 0,-1-1 0 0 0,-1 1 0 0 0,-1 0-1 0 0,-2-1 1 0 0,-1 1 0 0 0,-1 0 0 0 0,-2 1 0 0 0,0-1-1 0 0,-2 1 1 0 0,-1 1 0 0 0,-26-49 0 0 0,8 29-5 0 0,-1 2 1 0 0,-3 2-1 0 0,-1 0 1 0 0,-48-44-1 0 0,-170-135-8 0 0,-9 22-35 0 0,-463-270 0 0 0,533 365-844 0 0,-5 8 1 0 0,-4 8 0 0 0,-274-80-1 0 0,318 122-460 0 0,2 3-142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5T05:10:41.5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671 11 6189 0 0,'-24'-8'384'0'0,"13"6"-108"0"0,7 3 415 0 0,18 10-58 0 0,-12-10-624 0 0,0 1-1 0 0,0-1 0 0 0,-1 0 1 0 0,1 1-1 0 0,0-1 1 0 0,-1 1-1 0 0,1-1 1 0 0,-1 1-1 0 0,0 0 1 0 0,2 1-1 0 0,8 20 184 0 0,-1 0 1 0 0,-2 0-1 0 0,0 1 0 0 0,-1 0 0 0 0,-1 0 0 0 0,-2 0 1 0 0,0 1-1 0 0,0 45 0 0 0,-5 9 723 0 0,-18 113-1 0 0,6-82-485 0 0,-26 229 256 0 0,-97 397 0 0 0,4-262-508 0 0,94-350-122 0 0,-161 591 357 0 0,195-699-412 0 0,-76 299-1 0 0,64-265 5 0 0,-21 78 15 0 0,33-111-18 0 0,1 1-1 0 0,0-1 1 0 0,2 1 0 0 0,0 0-1 0 0,2 21 1 0 0,-1-38 1 0 0,-1 0 0 0 0,2 0-1 0 0,-1 0 1 0 0,0 0 0 0 0,0 0 0 0 0,0 0 0 0 0,0 0-1 0 0,0 0 1 0 0,1 0 0 0 0,-1-1 0 0 0,0 1 0 0 0,1 0-1 0 0,-1 0 1 0 0,1 0 0 0 0,-1 0 0 0 0,1-1 0 0 0,-1 1-1 0 0,1 0 1 0 0,0-1 0 0 0,-1 1 0 0 0,1 0 0 0 0,0-1 0 0 0,-1 1-1 0 0,1-1 1 0 0,0 1 0 0 0,1 0 0 0 0,-1-1 3 0 0,1 0 1 0 0,-1 0-1 0 0,1 0 1 0 0,-1 0 0 0 0,0 0-1 0 0,1 0 1 0 0,-1 0-1 0 0,0-1 1 0 0,1 1-1 0 0,-1 0 1 0 0,1-1 0 0 0,-1 1-1 0 0,0-1 1 0 0,0 0-1 0 0,2 0 1 0 0,5-4 30 0 0,-1-1 1 0 0,1 0 0 0 0,-1 0-1 0 0,7-7 1 0 0,0-2 11 0 0,1 1 0 0 0,0 1 1 0 0,1 0-1 0 0,0 1 0 0 0,1 1 0 0 0,1 1 1 0 0,0 0-1 0 0,0 1 0 0 0,1 1 0 0 0,0 1 1 0 0,26-7-1 0 0,67-10 59 0 0,0 4-1 0 0,132-6 1 0 0,228 13 414 0 0,609 54 300 0 0,-5 70-460 0 0,-56 27 108 0 0,-81-18-112 0 0,-612-80-259 0 0,741 66-2 0 0,-1029-104-98 0 0,110 5 7 0 0,-123-8-5 0 0,0 0 0 0 0,-1-2 0 0 0,39-8 0 0 0,-58 10-2 0 0,-1-1-1 0 0,0 1 1 0 0,1-1 0 0 0,-1-1 0 0 0,0 1 0 0 0,0-1 0 0 0,7-5 0 0 0,-10 7-4 0 0,-1 0 0 0 0,0 0 1 0 0,0 0-1 0 0,0 0 1 0 0,0 0-1 0 0,0 0 0 0 0,-1 0 1 0 0,1 0-1 0 0,0 0 1 0 0,-1-1-1 0 0,1 1 1 0 0,0 0-1 0 0,-1-1 0 0 0,1 1 1 0 0,-1 0-1 0 0,0-1 1 0 0,1 1-1 0 0,-1 0 0 0 0,0-1 1 0 0,0 1-1 0 0,0 0 1 0 0,0-1-1 0 0,0 1 1 0 0,0-1-1 0 0,0 1 0 0 0,-1 0 1 0 0,1-1-1 0 0,0 1 1 0 0,-1 0-1 0 0,1-1 1 0 0,-1 1-1 0 0,0 0 0 0 0,1 0 1 0 0,-1-1-1 0 0,-1 0 1 0 0,-4-6-60 0 0,0 0 0 0 0,-1 1 1 0 0,0 0-1 0 0,0 0 0 0 0,-1 1 1 0 0,0 0-1 0 0,0 0 1 0 0,-10-5-1 0 0,-74-36-677 0 0,-206-75-2863 0 0,240 99 2818 0 0,-53-20-862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5T05:11:14.8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16229 1677 6689 0 0,'0'-1'112'0'0,"0"0"0"0"0,1 0-1 0 0,-1 0 1 0 0,0 0 0 0 0,0 1 0 0 0,0-1 0 0 0,0 0 0 0 0,0 0 0 0 0,0 0 0 0 0,-1 0 0 0 0,1 0 0 0 0,0 1 0 0 0,0-1 0 0 0,0 0 0 0 0,-1 0 0 0 0,1 0 0 0 0,-1 1 0 0 0,1-1 0 0 0,0 0 0 0 0,-1 0-1 0 0,1 1 1 0 0,-1-1 0 0 0,0 1 0 0 0,1-1 0 0 0,-1 0 0 0 0,1 1 0 0 0,-1-1 0 0 0,0 1 0 0 0,0-1 0 0 0,1 1 0 0 0,-1-1 0 0 0,0 1 0 0 0,0 0 0 0 0,1-1 0 0 0,-1 1 0 0 0,0 0 0 0 0,0 0 0 0 0,0 0 0 0 0,0 0-1 0 0,0-1 1 0 0,-1 1 0 0 0,-131-22 778 0 0,-646-60-389 0 0,-356-45-135 0 0,333 10 420 0 0,-224-30-400 0 0,-975-152-218 0 0,1979 295-161 0 0,-599-91 213 0 0,-3 23-67 0 0,147 38-130 0 0,-137-13 46 0 0,-755-66 180 0 0,-480 4-267 0 0,523 23 127 0 0,1038 64-67 0 0,-602-62 126 0 0,310 37 280 0 0,-657-18-547 0 0,840 9 228 0 0,364 50-83 0 0,28 4-7 0 0,8 3 28 0 0,0-1-151 0 0,-1 0 0 0 0,1 0-1 0 0,-1 0 1 0 0,1 0 0 0 0,-1 0 0 0 0,1-1 0 0 0,-1 1 0 0 0,1-1 0 0 0,3-1 0 0 0,10-6-3730 0 0,-11 4 2375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5T05:11:15.1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840 6 8893 0 0,'18'-5'2963'0'0,"-22"7"-2671"0"0,0 1-1 0 0,-1 0 0 0 0,1 0 1 0 0,0 0-1 0 0,-6 6 0 0 0,-10 8-250 0 0,-491 297 131 0 0,501-309-172 0 0,-255 145-81 0 0,263-149 76 0 0,1-1 0 0 0,0 1 1 0 0,-1 0-1 0 0,1 0 0 0 0,0 0 0 0 0,0-1 1 0 0,0 1-1 0 0,0 0 0 0 0,0 1 1 0 0,0-1-1 0 0,0 0 0 0 0,0 0 0 0 0,0 0 1 0 0,0 1-1 0 0,1-1 0 0 0,-1 0 0 0 0,0 1 1 0 0,1-1-1 0 0,-1 3 0 0 0,1-3 4 0 0,0 0 1 0 0,0 0-1 0 0,1 0 0 0 0,-1 0 0 0 0,0-1 1 0 0,1 1-1 0 0,-1 0 0 0 0,0 0 0 0 0,1 0 1 0 0,-1 0-1 0 0,1 0 0 0 0,0 0 0 0 0,-1 0 1 0 0,1-1-1 0 0,0 1 0 0 0,-1 0 0 0 0,1-1 1 0 0,0 1-1 0 0,0 0 0 0 0,1 0 0 0 0,7 4 33 0 0,-1-1 0 0 0,1 0-1 0 0,0 0 1 0 0,14 3 0 0 0,-18-6-5 0 0,50 15 194 0 0,114 37 282 0 0,-128-37-471 0 0,0 1 1 0 0,38 23 0 0 0,71 37-990 0 0,-135-69 306 0 0,0 1-1 0 0,-1 1 1 0 0,18 17 0 0 0,-26-22 304 0 0,14 15-1132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5T05:11:15.5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51 11485 0 0,'1'-4'270'0'0,"1"1"-1"0"0,0-1 1 0 0,1 1 0 0 0,-1 0 0 0 0,0 0-1 0 0,1 0 1 0 0,0 0 0 0 0,0 0-1 0 0,0 0 1 0 0,0 1 0 0 0,0 0 0 0 0,0-1-1 0 0,1 1 1 0 0,-1 0 0 0 0,1 1-1 0 0,-1-1 1 0 0,6-1 0 0 0,-5 2-241 0 0,-1 1-1 0 0,0 0 1 0 0,0 0 0 0 0,0 0-1 0 0,0 0 1 0 0,0 0 0 0 0,0 1 0 0 0,0-1-1 0 0,0 1 1 0 0,0 0 0 0 0,0 0-1 0 0,0 0 1 0 0,-1 0 0 0 0,1 0 0 0 0,0 1-1 0 0,-1-1 1 0 0,1 1 0 0 0,-1 0-1 0 0,1 0 1 0 0,-1 0 0 0 0,0 0-1 0 0,1 0 1 0 0,2 4 0 0 0,6 9-10 0 0,-1 1 1 0 0,-1 0-1 0 0,0 0 0 0 0,-1 1 1 0 0,-1 0-1 0 0,6 21 1 0 0,8 16-16 0 0,-15-39-79 0 0,40 82-1318 0 0,-39-85-580 0 0,0 1 0 0 0,18 19 0 0 0,-19-26 452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5T05:11:16.73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78 452 6785 0 0,'-2'-1'34'0'0,"0"1"1"0"0,-1-1 0 0 0,1 1 0 0 0,0-1-1 0 0,-1 0 1 0 0,1 0 0 0 0,0 0-1 0 0,0 0 1 0 0,0 0 0 0 0,0 0 0 0 0,0-1-1 0 0,0 1 1 0 0,0-1 0 0 0,0 1 0 0 0,0-1-1 0 0,1 0 1 0 0,-1 0 0 0 0,1 1-1 0 0,-1-1 1 0 0,1 0 0 0 0,-2-3 0 0 0,-4-6 286 0 0,4 7-169 0 0,0 1 0 0 0,1-1 0 0 0,-1-1 0 0 0,1 1 0 0 0,0 0 0 0 0,0-1 0 0 0,0 1 0 0 0,0-1 0 0 0,1 0 0 0 0,0 1 0 0 0,0-1 0 0 0,0 0 0 0 0,0-7 0 0 0,1 3-59 0 0,0 0 0 0 0,1 0 1 0 0,-1 0-1 0 0,2 0 1 0 0,0 0-1 0 0,0 0 0 0 0,0 1 1 0 0,1-1-1 0 0,0 1 0 0 0,1-1 1 0 0,0 1-1 0 0,0 0 1 0 0,1 1-1 0 0,0-1 0 0 0,8-9 1 0 0,1 1-9 0 0,0 0 1 0 0,1 2-1 0 0,1 0 1 0 0,0 0-1 0 0,1 2 1 0 0,34-21-1 0 0,-28 21-20 0 0,0 1 1 0 0,1 1-1 0 0,0 1 0 0 0,1 0 1 0 0,31-5-1 0 0,-28 9-16 0 0,0 2 0 0 0,1 1 0 0 0,31 1 0 0 0,-43 1-30 0 0,0 2 1 0 0,0 0-1 0 0,0 1 0 0 0,-1 0 0 0 0,1 2 0 0 0,23 8 1 0 0,-38-12-18 0 0,1 0 0 0 0,0 1 0 0 0,0-1 0 0 0,0 0 0 0 0,-1 1 0 0 0,1-1 0 0 0,-1 1 0 0 0,1 0 0 0 0,-1 0 0 0 0,0 0 0 0 0,0 0 0 0 0,0 1 0 0 0,0-1 0 0 0,0 0 0 0 0,0 1 1 0 0,-1-1-1 0 0,1 1 0 0 0,-1 0 0 0 0,0 0 0 0 0,1-1 0 0 0,-1 1 0 0 0,0 0 0 0 0,-1 0 0 0 0,1 0 0 0 0,-1 0 0 0 0,1 0 0 0 0,-1 0 0 0 0,0 0 0 0 0,0 6 0 0 0,-2-3 3 0 0,1-1-1 0 0,-1 1 0 0 0,0-1 0 0 0,0 0 1 0 0,0 1-1 0 0,-1-1 0 0 0,0 0 0 0 0,0 0 0 0 0,0-1 1 0 0,0 1-1 0 0,-1-1 0 0 0,0 1 0 0 0,0-1 1 0 0,-8 7-1 0 0,-49 37-5 0 0,-3-2-1 0 0,-1-2 1 0 0,-86 41 0 0 0,137-76 26 0 0,19-8 12 0 0,30-9 18 0 0,-24 5-60 0 0,24-4 46 0 0,1 2 0 0 0,53-2 0 0 0,-65 7 77 0 0,-1 0 0 0 0,0 2-1 0 0,0 1 1 0 0,45 11 0 0 0,-60-11-73 0 0,1 0-1 0 0,-1 1 1 0 0,0 0-1 0 0,0 0 1 0 0,0 1-1 0 0,-1 0 1 0 0,1 0-1 0 0,-1 1 1 0 0,0 0-1 0 0,-1 0 1 0 0,8 10 0 0 0,-12-14-43 0 0,0 0 1 0 0,0 1 0 0 0,-1-1 0 0 0,1 1 0 0 0,-1-1 0 0 0,1 1 0 0 0,-1-1 0 0 0,0 1 0 0 0,0 0 0 0 0,-1-1 0 0 0,1 1 0 0 0,0 0 0 0 0,-1 0 0 0 0,1-1 0 0 0,-1 1 0 0 0,0 0 0 0 0,0 0 0 0 0,0 0 0 0 0,-1 0 0 0 0,1-1 0 0 0,-1 1 0 0 0,1 0 0 0 0,-1 0 0 0 0,0-1 0 0 0,0 1 0 0 0,0 0 0 0 0,0-1 0 0 0,-1 1 0 0 0,1-1 0 0 0,-1 1 0 0 0,0-1 0 0 0,1 0 0 0 0,-1 0 0 0 0,0 0 0 0 0,0 0 0 0 0,0 0 0 0 0,-1 0 0 0 0,1 0 0 0 0,-3 1 0 0 0,-7 5-1 0 0,0-1 1 0 0,-1 0 0 0 0,0 0 0 0 0,0-1 0 0 0,0-1-1 0 0,-22 5 1 0 0,-1-1-9 0 0,-47 5 1 0 0,50-9-49 0 0,0-2 1 0 0,0-2-1 0 0,-46-3 1 0 0,76 2 15 0 0,1 0 1 0 0,0-1-1 0 0,0 1 1 0 0,0-1 0 0 0,0 1-1 0 0,0-1 1 0 0,-1 0-1 0 0,1 0 1 0 0,0 0 0 0 0,0 0-1 0 0,-2-2 1 0 0,4 3 18 0 0,0 0-1 0 0,-1 0 1 0 0,1-1 0 0 0,0 1 0 0 0,0 0-1 0 0,-1 0 1 0 0,1-1 0 0 0,0 1 0 0 0,0 0-1 0 0,0-1 1 0 0,0 1 0 0 0,0 0 0 0 0,0-1-1 0 0,-1 1 1 0 0,1 0 0 0 0,0-1 0 0 0,0 1-1 0 0,0 0 1 0 0,0-1 0 0 0,0 1 0 0 0,0 0-1 0 0,0-1 1 0 0,0 1 0 0 0,1 0 0 0 0,-1-1-1 0 0,0 1 1 0 0,0-1 0 0 0,13-11-589 0 0,2 3 117 0 0,1 1-1 0 0,-1 1 1 0 0,2 0-1 0 0,31-8 1 0 0,72-9-795 0 0,-15 4 843 0 0,-84 15 431 0 0,73-20 1 0 0,-85 21 136 0 0,1 0-1 0 0,-1 0 1 0 0,0-1-1 0 0,0 0 1 0 0,0 0-1 0 0,0-1 1 0 0,8-8-1 0 0,-15 12 101 0 0,0 0-1 0 0,0 0 1 0 0,-1-1 0 0 0,1 1-1 0 0,-1 0 1 0 0,0 0-1 0 0,1-1 1 0 0,-1 1 0 0 0,0-1-1 0 0,0 1 1 0 0,-1-1-1 0 0,1 0 1 0 0,-1 1 0 0 0,1-1-1 0 0,-1 0 1 0 0,0 1-1 0 0,0-1 1 0 0,0 0 0 0 0,0 1-1 0 0,0-1 1 0 0,-1 0-1 0 0,1 1 1 0 0,-3-6 0 0 0,5 25-23 0 0,-1 0 1 0 0,-2 22 0 0 0,2 32-157 0 0,-1-39-17 0 0,0-22-12 0 0,0 0 0 0 0,0-1 1 0 0,1 1-1 0 0,0 0 0 0 0,1-1 0 0 0,4 14 1 0 0,-6-22-16 0 0,1 1 0 0 0,0-1 0 0 0,-1 1 0 0 0,1-1 0 0 0,0 1 0 0 0,0-1 0 0 0,0 0 0 0 0,0 1 0 0 0,0-1 0 0 0,0 0 0 0 0,0 0 0 0 0,0 0 0 0 0,1 0 0 0 0,-1 0 0 0 0,0 0 0 0 0,1 0 0 0 0,-1 0 0 0 0,1 0 0 0 0,-1-1 0 0 0,1 1 0 0 0,-1 0 0 0 0,1-1 0 0 0,-1 1 0 0 0,1-1 0 0 0,0 0 0 0 0,-1 0 0 0 0,1 1 0 0 0,0-1 0 0 0,-1 0 0 0 0,1-1 0 0 0,0 1 0 0 0,-1 0 0 0 0,1 0 0 0 0,0-1 0 0 0,-1 1 0 0 0,1-1 0 0 0,-1 1 0 0 0,1-1 0 0 0,-1 1 0 0 0,1-1 0 0 0,-1 0 0 0 0,2-1 0 0 0,5-3-24 0 0,0 0 0 0 0,0 0-1 0 0,0-1 1 0 0,-1 0 0 0 0,0-1-1 0 0,7-7 1 0 0,7-10-97 0 0,-2-1 0 0 0,0-1-1 0 0,16-29 1 0 0,-27 40 87 0 0,0 0-1 0 0,-1-1 1 0 0,-1 1-1 0 0,0-2 1 0 0,-2 1-1 0 0,1 0 1 0 0,2-26-1 0 0,-7 42 28 0 0,0-1-1 0 0,0 1 1 0 0,1-1 0 0 0,-1 1-1 0 0,0-1 1 0 0,0 1 0 0 0,0-1 0 0 0,0 1-1 0 0,0-1 1 0 0,0 0 0 0 0,0 1-1 0 0,0-1 1 0 0,0 1 0 0 0,0-1-1 0 0,-1 1 1 0 0,1-1 0 0 0,0 1-1 0 0,0-1 1 0 0,0 0 0 0 0,-1 1-1 0 0,1-1 1 0 0,-1 0 0 0 0,-6 12-78 0 0,-11 32 21 0 0,15-36 68 0 0,-10 30 107 0 0,1 0-1 0 0,2 0 0 0 0,2 1 0 0 0,1 0 0 0 0,2 1 1 0 0,1 0-1 0 0,2-1 0 0 0,2 1 0 0 0,5 40 0 0 0,7 12 214 0 0,2 29 55 0 0,-13-115-359 0 0,-1 1 0 0 0,0-1-1 0 0,0 1 1 0 0,-1-1 0 0 0,0 0 0 0 0,0 1 0 0 0,0-1-1 0 0,0 0 1 0 0,-5 10 0 0 0,5-13-15 0 0,0-1 1 0 0,0 1-1 0 0,0-1 0 0 0,0 0 1 0 0,0 1-1 0 0,-1-1 1 0 0,1 0-1 0 0,0 0 0 0 0,-1 0 1 0 0,1 0-1 0 0,-1 0 1 0 0,1 0-1 0 0,-1 0 0 0 0,0 0 1 0 0,1-1-1 0 0,-1 1 1 0 0,0 0-1 0 0,0-1 1 0 0,1 0-1 0 0,-1 1 0 0 0,0-1 1 0 0,0 0-1 0 0,0 0 1 0 0,1 0-1 0 0,-1 0 0 0 0,0 0 1 0 0,0-1-1 0 0,0 1 1 0 0,1 0-1 0 0,-1-1 0 0 0,0 1 1 0 0,-2-2-1 0 0,-2 0-5 0 0,0-1-1 0 0,0 1 0 0 0,0-1 1 0 0,0 0-1 0 0,0-1 0 0 0,1 1 1 0 0,0-1-1 0 0,-1 0 0 0 0,2-1 1 0 0,-1 1-1 0 0,0-1 0 0 0,1 0 1 0 0,0 0-1 0 0,0 0 0 0 0,0-1 1 0 0,1 1-1 0 0,0-1 0 0 0,0 0 1 0 0,0 0-1 0 0,1 0 0 0 0,-2-7 1 0 0,0 1-9 0 0,1-1 1 0 0,1 0-1 0 0,0 0 1 0 0,1 1-1 0 0,0-1 1 0 0,1 0-1 0 0,1 0 1 0 0,0 0-1 0 0,4-22 1 0 0,-2 18-29 0 0,2-1 0 0 0,0 1-1 0 0,0 0 1 0 0,2 1 0 0 0,9-19 0 0 0,-13 30-9 0 0,0 0 0 0 0,1 0 0 0 0,0 0 0 0 0,0 0 0 0 0,0 1 1 0 0,0 0-1 0 0,0-1 0 0 0,1 2 0 0 0,0-1 0 0 0,0 0 0 0 0,0 1 0 0 0,0 0 0 0 0,1 0 0 0 0,-1 1 0 0 0,1-1 0 0 0,0 1 0 0 0,0 0 0 0 0,9-1 0 0 0,12-1-600 0 0,-1 2 0 0 0,40 2 0 0 0,23-2-2064 0 0,-35-2 521 0 0,-28 3 1014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5T05:11:17.0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193 29 6097 0 0,'5'-6'407'0'0,"9"-12"158"0"0,-14 18-519 0 0,0 0 0 0 0,0 0 0 0 0,0 0 0 0 0,0 0 1 0 0,-1 0-1 0 0,1 0 0 0 0,0 0 0 0 0,0 0 1 0 0,-1-1 600 0 0,0 1-601 0 0,1 0 0 0 0,0 0 0 0 0,0-1 1 0 0,0 1-1 0 0,0 0 0 0 0,0 0 0 0 0,0 0 0 0 0,0 0 1 0 0,0 0-1 0 0,0 0 0 0 0,0-1 0 0 0,0 1 1 0 0,0 0-1 0 0,0 0 0 0 0,0 0 0 0 0,0 0 1 0 0,0 0-1 0 0,0-1 0 0 0,0 1 0 0 0,0 0 0 0 0,0 0 1 0 0,0 0-1 0 0,-19 6 1261 0 0,16-6-1222 0 0,0 1 1 0 0,1 0-1 0 0,-1 0 1 0 0,0 0-1 0 0,1 0 0 0 0,-1 0 1 0 0,1 0-1 0 0,-1 1 1 0 0,1-1-1 0 0,-4 4 1 0 0,-7 8 114 0 0,0 1 0 0 0,1 0 0 0 0,1 1 0 0 0,0 0 0 0 0,1 1 0 0 0,0 0 0 0 0,2 1 0 0 0,0 0 1 0 0,1 0-1 0 0,0 1 0 0 0,-4 23 0 0 0,-1 13-27 0 0,2 0 0 0 0,-3 87 0 0 0,12-122-370 0 0,1 0 0 0 0,1 0 0 0 0,1 0 0 0 0,5 23 0 0 0,-3-22-2113 0 0,15 35 0 0 0,-17-48 1050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5T05:11:17.3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1 277 6281 0 0,'0'-4'250'0'0,"0"4"-215"0"0,0-1 0 0 0,0 1 0 0 0,0-1 0 0 0,0 0 0 0 0,0 1-1 0 0,0-1 1 0 0,0 1 0 0 0,0-1 0 0 0,0 0 0 0 0,0 1 0 0 0,0-1-1 0 0,1 1 1 0 0,-1-1 0 0 0,0 1 0 0 0,1-1 0 0 0,-1 1-1 0 0,0-1 1 0 0,1 1 0 0 0,-1-1 0 0 0,0 1 0 0 0,1-1 0 0 0,-1 1-1 0 0,1 0 1 0 0,-1-1 0 0 0,1 1 0 0 0,-1 0 0 0 0,1-1-1 0 0,-1 1 1 0 0,1 0 0 0 0,0-1 0 0 0,-1 1-26 0 0,7-4 436 0 0,0 0 0 0 0,0 0 1 0 0,0 0-1 0 0,1 1 0 0 0,-1 0 0 0 0,1 1 1 0 0,-1 0-1 0 0,10-2 0 0 0,68-6-730 0 0,-58 8 593 0 0,81-5 119 0 0,-48 5-3 0 0,79-14 1 0 0,-137 16-407 0 0,-1 0 1 0 0,1-1-1 0 0,0 1 1 0 0,-1 0-1 0 0,1-1 1 0 0,0 1 0 0 0,-1-1-1 0 0,1 0 1 0 0,-1 1-1 0 0,1-1 1 0 0,-1 0-1 0 0,1 0 1 0 0,-1 0-1 0 0,0 0 1 0 0,1 0-1 0 0,-1 0 1 0 0,0 0-1 0 0,0 0 1 0 0,0-1-1 0 0,0 1 1 0 0,0 0-1 0 0,0-1 1 0 0,1-1-1 0 0,-2 1 4 0 0,0 0 0 0 0,0 0 0 0 0,0 0 0 0 0,0 0 0 0 0,0 0 0 0 0,0 0 0 0 0,-1 0 0 0 0,1 0 0 0 0,-1 0 0 0 0,1 0 0 0 0,-1 0 0 0 0,0 0 0 0 0,0 0 0 0 0,0 1-1 0 0,0-1 1 0 0,0 0 0 0 0,-2-2 0 0 0,-8-11-8 0 0,0 1 0 0 0,0 0 0 0 0,-1 1 0 0 0,-17-14-1 0 0,23 21-18 0 0,-1 1-1 0 0,0 0 0 0 0,0 0 0 0 0,0 0 0 0 0,-1 1 0 0 0,0 0 0 0 0,1 1 1 0 0,-1 0-1 0 0,0 0 0 0 0,-17-3 0 0 0,23 6 11 0 0,0 0 1 0 0,-1 1-1 0 0,1-1 1 0 0,-1 0-1 0 0,1 1 1 0 0,0 0-1 0 0,-1-1 1 0 0,1 1-1 0 0,0 0 1 0 0,0 0-1 0 0,-1 0 0 0 0,1 1 1 0 0,0-1-1 0 0,0 0 1 0 0,0 1-1 0 0,1-1 1 0 0,-1 1-1 0 0,0 0 1 0 0,0 0-1 0 0,1 0 1 0 0,-1 0-1 0 0,1 0 1 0 0,0 0-1 0 0,-2 2 0 0 0,-3 8 132 0 0,0 0 0 0 0,-10 24 0 0 0,16-34-125 0 0,-7 17 164 0 0,1 0-1 0 0,1 1 1 0 0,1 0-1 0 0,1 0 1 0 0,0 0-1 0 0,2 0 1 0 0,0 0-1 0 0,3 23 1 0 0,-2-34-149 0 0,1 0 1 0 0,1 0-1 0 0,0 0 1 0 0,0 0-1 0 0,0-1 1 0 0,1 1-1 0 0,1-1 1 0 0,-1 1-1 0 0,1-1 1 0 0,1 0-1 0 0,-1-1 1 0 0,1 1-1 0 0,1-1 1 0 0,-1 0-1 0 0,1 0 1 0 0,1 0-1 0 0,-1-1 1 0 0,1 0-1 0 0,0 0 1 0 0,11 6-1 0 0,-8-7-231 0 0,1 0-1 0 0,0 0 1 0 0,0-1 0 0 0,1-1-1 0 0,-1 0 1 0 0,1-1-1 0 0,-1 0 1 0 0,1 0 0 0 0,0-1-1 0 0,0-1 1 0 0,15-1-1 0 0,4-2-986 0 0,-1-1 0 0 0,-1-2 0 0 0,38-12 1 0 0,-24 5-203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5T05:11:18.9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332 121 8069 0 0,'7'-7'202'0'0,"12"-13"-41"0"0,-18 20-46 0 0,-1-1 0 0 0,1 0-1 0 0,0 0 1 0 0,-1 0 0 0 0,1 1 0 0 0,-1-1 0 0 0,0 0 0 0 0,1 0 0 0 0,-1 0 0 0 0,0 0-1 0 0,1 0 1 0 0,-1 0 0 0 0,0 0 0 0 0,0 0 0 0 0,0 0 0 0 0,0 0 0 0 0,0 0 0 0 0,0 0-1 0 0,0 0 1 0 0,0 1 0 0 0,-1-3 0 0 0,-23-11 2903 0 0,19 11-2686 0 0,-7-2-205 0 0,1 0 0 0 0,-1 0-1 0 0,0 1 1 0 0,0 0-1 0 0,0 1 1 0 0,0 1 0 0 0,-1 0-1 0 0,1 0 1 0 0,-1 1 0 0 0,0 1-1 0 0,-13 1 1 0 0,19 0-110 0 0,1 0-1 0 0,-1 0 1 0 0,1 1 0 0 0,-1 0 0 0 0,1 0 0 0 0,0 1 0 0 0,0-1 0 0 0,0 1-1 0 0,0 1 1 0 0,1-1 0 0 0,-1 1 0 0 0,1 0 0 0 0,0 0 0 0 0,0 0-1 0 0,0 1 1 0 0,1 0 0 0 0,-1 0 0 0 0,1 0 0 0 0,0 0 0 0 0,1 1-1 0 0,-1 0 1 0 0,-3 10 0 0 0,4-8 7 0 0,0-1 0 0 0,1 1 0 0 0,0 0 0 0 0,1 0 0 0 0,0 0 0 0 0,0 0 0 0 0,0 0 0 0 0,1 0-1 0 0,1 1 1 0 0,-1-1 0 0 0,1 0 0 0 0,1 0 0 0 0,-1 0 0 0 0,1-1 0 0 0,4 9 0 0 0,5 13 30 0 0,1 0 0 0 0,25 41 0 0 0,-24-47-25 0 0,10 15 1 0 0,-16-29-24 0 0,-1 0 1 0 0,0 1 0 0 0,-1 0 0 0 0,0 0 0 0 0,-1 0 0 0 0,0 0 0 0 0,0 1 0 0 0,3 16 0 0 0,-7-25-6 0 0,0 0-1 0 0,0-1 1 0 0,0 1 0 0 0,0 0 0 0 0,0-1 0 0 0,0 1 0 0 0,-1 0 0 0 0,1-1 0 0 0,0 1 0 0 0,-1-1 0 0 0,1 1 0 0 0,-1 0 0 0 0,0-1 0 0 0,1 1 0 0 0,-1-1 0 0 0,0 0 0 0 0,0 1 0 0 0,0-1 0 0 0,0 0 0 0 0,0 1-1 0 0,-1-1 1 0 0,-1 2 0 0 0,0-2 4 0 0,0 1-1 0 0,0 0 0 0 0,0-1 0 0 0,0 0 1 0 0,0 1-1 0 0,0-1 0 0 0,-1-1 0 0 0,1 1 1 0 0,0 0-1 0 0,-6 0 0 0 0,-3-1-74 0 0,0 0 0 0 0,1-1 0 0 0,-1 0 1 0 0,0-1-1 0 0,-17-4 0 0 0,26 5-13 0 0,0 0 0 0 0,1 0 0 0 0,-1 0 0 0 0,0 0 0 0 0,1 0 0 0 0,-1 0 1 0 0,1-1-1 0 0,0 1 0 0 0,0-1 0 0 0,-1 0 0 0 0,1 0 0 0 0,0 0 0 0 0,0 0 0 0 0,1 0 0 0 0,-1 0 1 0 0,0 0-1 0 0,1 0 0 0 0,-1-1 0 0 0,-1-2 0 0 0,2 2-57 0 0,1 0-1 0 0,-1 0 1 0 0,0 0-1 0 0,1 0 1 0 0,0-1 0 0 0,0 1-1 0 0,0 0 1 0 0,0 0 0 0 0,0 0-1 0 0,1 0 1 0 0,-1 0 0 0 0,1 0-1 0 0,0 0 1 0 0,0 0 0 0 0,0 0-1 0 0,0 0 1 0 0,3-4-1 0 0,5-11-417 0 0,2 1 0 0 0,0 1 0 0 0,0-1 0 0 0,16-14 0 0 0,60-57-892 0 0,-17 18 775 0 0,-57 56 601 0 0,90-91-296 0 0,-80 84 536 0 0,0 2-1 0 0,48-32 1 0 0,-31 32 431 0 0,-37 18-460 0 0,0 0-1 0 0,0 0 0 0 0,0 0 0 0 0,0 1 1 0 0,-1-1-1 0 0,1 1 0 0 0,0 0 0 0 0,0 0 1 0 0,0 0-1 0 0,0 0 0 0 0,0 0 0 0 0,0 1 1 0 0,4 0-1 0 0,-6 0-64 0 0,0-1-1 0 0,-1 0 1 0 0,1 1 0 0 0,0-1 0 0 0,-1 1-1 0 0,1-1 1 0 0,0 1 0 0 0,-1 0 0 0 0,1-1-1 0 0,-1 1 1 0 0,1-1 0 0 0,-1 1 0 0 0,1 0-1 0 0,-1 0 1 0 0,1-1 0 0 0,-1 1 0 0 0,1 0-1 0 0,-1 0 1 0 0,0-1 0 0 0,0 1 0 0 0,1 2-1 0 0,-2 22 891 0 0,-15 25 71 0 0,15-47-956 0 0,-6 13 145 0 0,-10 23 291 0 0,2 1 1 0 0,2 1-1 0 0,1 0 1 0 0,-8 55-1 0 0,14-31-186 0 0,-3 21-224 0 0,-26 111-1 0 0,23-156-542 0 0,23-72-925 0 0,26-51 1 0 0,-11 26 1252 0 0,30-57 70 0 0,-48 100 128 0 0,0 0-1 0 0,1 1 1 0 0,1 0-1 0 0,0 0 1 0 0,0 1-1 0 0,15-12 1 0 0,-21 20-4 0 0,1 0 0 0 0,-1 1-1 0 0,1 0 1 0 0,-1 0 0 0 0,1 0 0 0 0,0 1-1 0 0,-1-1 1 0 0,1 1 0 0 0,0 0 0 0 0,0 0 0 0 0,0 1-1 0 0,0 0 1 0 0,0 0 0 0 0,0 0 0 0 0,0 0 0 0 0,0 1-1 0 0,0 0 1 0 0,0 0 0 0 0,0 0 0 0 0,0 0 0 0 0,8 5-1 0 0,-3-2 0 0 0,1 1 0 0 0,-1 0 0 0 0,-1 0 1 0 0,1 1-1 0 0,-1 1 0 0 0,0-1 0 0 0,0 1 0 0 0,14 16 0 0 0,-19-18-71 0 0,0-1 0 0 0,0 1 0 0 0,-1 1 0 0 0,0-1 0 0 0,0 0 0 0 0,0 1 0 0 0,0 0 0 0 0,-1 0 0 0 0,0 0 0 0 0,0 0 0 0 0,-1 0 0 0 0,1 0 0 0 0,-1 0 0 0 0,-1 0 0 0 0,1 1 0 0 0,-1-1 0 0 0,0 0 0 0 0,0 0 0 0 0,-1 1 0 0 0,0-1 0 0 0,0 0 0 0 0,-1 0 0 0 0,1 0 0 0 0,-1 0 0 0 0,-1 0 0 0 0,1 0 0 0 0,-1-1 0 0 0,0 1 0 0 0,0-1 0 0 0,0 1 0 0 0,-1-1 0 0 0,0 0 0 0 0,0-1 0 0 0,0 1 0 0 0,-1-1 0 0 0,0 0 1 0 0,1 0-1 0 0,-9 5 0 0 0,-7 4 10 0 0,-35 17 0 0 0,49-27-33 0 0,0 0 0 0 0,-1 0 0 0 0,1-1-1 0 0,-1 0 1 0 0,0-1 0 0 0,0 0 0 0 0,1 0 0 0 0,-1 0-1 0 0,0 0 1 0 0,-10-2 0 0 0,17 1 7 0 0,-1 0-1 0 0,0 0 1 0 0,0 0 0 0 0,1 0-1 0 0,-1 0 1 0 0,0 0 0 0 0,0-1-1 0 0,0 1 1 0 0,1 0 0 0 0,-1-1-1 0 0,0 1 1 0 0,1 0 0 0 0,-1-1-1 0 0,0 1 1 0 0,1-1 0 0 0,-1 1-1 0 0,0-1 1 0 0,1 1 0 0 0,-1-1-1 0 0,1 1 1 0 0,-1-1 0 0 0,1 0-1 0 0,0 1 1 0 0,-1-1 0 0 0,1 0-1 0 0,-1 0 1 0 0,1-1-3 0 0,0 1-1 0 0,0-1 1 0 0,-1 1 0 0 0,1-1-1 0 0,1 1 1 0 0,-1-1-1 0 0,0 1 1 0 0,0 0 0 0 0,0-1-1 0 0,1 1 1 0 0,-1-1-1 0 0,2-2 1 0 0,1-3-18 0 0,1 1 0 0 0,0-1 1 0 0,0 1-1 0 0,5-7 0 0 0,4-2 3 0 0,0 1 0 0 0,1 0 0 0 0,0 1 0 0 0,1 0 0 0 0,1 2 0 0 0,0-1 1 0 0,0 2-1 0 0,26-12 0 0 0,-32 17 21 0 0,0 1 0 0 0,1 1 0 0 0,-1 0 0 0 0,1 0 0 0 0,0 1 0 0 0,0 0 0 0 0,13 0 0 0 0,-17 2 3 0 0,0 0 0 0 0,1 1 0 0 0,-1 0 0 0 0,1 0 0 0 0,-1 1 1 0 0,0 0-1 0 0,0 0 0 0 0,0 0 0 0 0,0 1 0 0 0,0 0 1 0 0,9 6-1 0 0,37 29 97 0 0,-39-27-61 0 0,0-1 0 0 0,0 0 0 0 0,1-1 1 0 0,26 12-1 0 0,-22-15-29 0 0,0-1 1 0 0,0 0-1 0 0,0-1 1 0 0,0-1 0 0 0,0-1-1 0 0,1-1 1 0 0,-1 0-1 0 0,1-2 1 0 0,24-3-1 0 0,-29 2-8 0 0,0-1 0 0 0,0 0 0 0 0,0-1-1 0 0,-1-1 1 0 0,1 0 0 0 0,-1-1 0 0 0,-1 0 0 0 0,1-2 0 0 0,-1 1-1 0 0,0-1 1 0 0,-1-1 0 0 0,17-15 0 0 0,-26 20-2 0 0,1 0 0 0 0,-1 0 1 0 0,0-1-1 0 0,0 1 0 0 0,0-1 0 0 0,-1 0 1 0 0,1 0-1 0 0,-1 0 0 0 0,0 0 1 0 0,-1 0-1 0 0,1-1 0 0 0,-1 1 0 0 0,0 0 1 0 0,-1-1-1 0 0,1 1 0 0 0,-1 0 0 0 0,0-1 1 0 0,-1-10-1 0 0,0 13 0 0 0,1 0 1 0 0,-1-1-1 0 0,0 1 0 0 0,0 0 1 0 0,0 0-1 0 0,0 0 0 0 0,0 0 1 0 0,-1 0-1 0 0,0 0 0 0 0,1 0 1 0 0,-1 1-1 0 0,0-1 0 0 0,0 0 1 0 0,0 1-1 0 0,-1 0 1 0 0,1-1-1 0 0,-1 1 0 0 0,1 0 1 0 0,-1 0-1 0 0,0 1 0 0 0,1-1 1 0 0,-1 0-1 0 0,0 1 0 0 0,0 0 1 0 0,0-1-1 0 0,0 1 0 0 0,-1 0 1 0 0,1 1-1 0 0,0-1 0 0 0,0 1 1 0 0,-6-1-1 0 0,-2 2 4 0 0,0-1-1 0 0,0 2 0 0 0,0 0 1 0 0,0 0-1 0 0,1 1 0 0 0,-1 0 1 0 0,1 1-1 0 0,0 0 0 0 0,0 0 0 0 0,0 1 1 0 0,1 1-1 0 0,-1 0 0 0 0,1 0 1 0 0,0 0-1 0 0,-14 15 0 0 0,16-14 48 0 0,0 0-1 0 0,0 1 1 0 0,1 0-1 0 0,0 0 1 0 0,0 0-1 0 0,0 0 0 0 0,1 1 1 0 0,1 0-1 0 0,0 0 1 0 0,0 1-1 0 0,0-1 0 0 0,1 1 1 0 0,1-1-1 0 0,0 1 1 0 0,0 0-1 0 0,1 0 1 0 0,-1 13-1 0 0,3-15-11 0 0,0 0 0 0 0,1 0 0 0 0,-1 0 0 0 0,1 0 1 0 0,1-1-1 0 0,0 1 0 0 0,0 0 0 0 0,0-1 0 0 0,1 0 0 0 0,0 0 0 0 0,0 0 1 0 0,1 0-1 0 0,0-1 0 0 0,0 0 0 0 0,0 0 0 0 0,1 0 0 0 0,0-1 0 0 0,0 1 0 0 0,0-1 1 0 0,1-1-1 0 0,0 1 0 0 0,0-1 0 0 0,14 6 0 0 0,-7-4-172 0 0,0-1 0 0 0,1 0-1 0 0,0-1 1 0 0,-1-1 0 0 0,1 0 0 0 0,1-1 0 0 0,-1-1-1 0 0,0 0 1 0 0,0-1 0 0 0,0 0 0 0 0,30-6 0 0 0,-29 2-184 0 0,0 0 1 0 0,0-1-1 0 0,-1-1 1 0 0,0 0-1 0 0,0-1 1 0 0,27-17-1 0 0,-20 9 71 0 0,-2-1 0 0 0,0-1-1 0 0,29-33 1 0 0,-36 37 208 0 0,-7 7 93 0 0,0 1-1 0 0,-1-1 1 0 0,0-1-1 0 0,0 1 1 0 0,0-1-1 0 0,-1 0 1 0 0,5-10-1 0 0,-8 7 527 0 0,-1 5 167 0 0,10 4-492 0 0,-14 5-206 0 0,1 0 0 0 0,-1 1 0 0 0,1-1 0 0 0,-4 10 0 0 0,4-10 29 0 0,1 0-12 0 0,0 0-1 0 0,0-1 1 0 0,1 1-1 0 0,-1 0 1 0 0,1 0 0 0 0,0 0-1 0 0,0 0 1 0 0,-1 8-1 0 0,2-12-42 0 0,0 1-1 0 0,0 0 0 0 0,0 0 1 0 0,0 0-1 0 0,0 0 0 0 0,0-1 1 0 0,0 1-1 0 0,1 0 1 0 0,-1 0-1 0 0,0 0 0 0 0,1-1 1 0 0,-1 1-1 0 0,0 0 0 0 0,1 0 1 0 0,-1-1-1 0 0,1 1 1 0 0,-1 0-1 0 0,1-1 0 0 0,0 2 1 0 0,1-2 5 0 0,-1 1 0 0 0,0 0 0 0 0,0-1 0 0 0,1 1 0 0 0,-1-1 1 0 0,0 1-1 0 0,1-1 0 0 0,-1 0 0 0 0,1 0 0 0 0,-1 1 0 0 0,0-1 1 0 0,1 0-1 0 0,-1 0 0 0 0,1 0 0 0 0,1-1 0 0 0,46-7 170 0 0,-35 5-197 0 0,0 0-1 0 0,1 1 1 0 0,27 0-1 0 0,-29 6-9 0 0,-8-1 119 0 0,-5 0 205 0 0,34 47 57 0 0,-26-34-357 0 0,1 0 0 0 0,0-1 1 0 0,1 0-1 0 0,1-1 1 0 0,0 0-1 0 0,1-1 1 0 0,1 0-1 0 0,25 20 0 0 0,-37-32-12 0 0,0-1 0 0 0,1 1 0 0 0,-1 0 0 0 0,1-1 0 0 0,-1 1 0 0 0,1-1 0 0 0,-1 0 0 0 0,1 0 0 0 0,0 1 0 0 0,-1-1 0 0 0,1 0 0 0 0,-1 0 0 0 0,1-1 0 0 0,-1 1 0 0 0,1 0 0 0 0,-1 0 0 0 0,1-1 0 0 0,2 0 0 0 0,30-13-6 0 0,-18 7-2 0 0,18-7 5 0 0,72-22-39 0 0,-97 34 30 0 0,1 0 0 0 0,0 0-1 0 0,-1 0 1 0 0,1 2 0 0 0,0-1-1 0 0,0 1 1 0 0,0 1 0 0 0,16 2-1 0 0,-25-3 10 0 0,1 0 0 0 0,-1 0 0 0 0,0 1 1 0 0,0-1-1 0 0,0 0 0 0 0,0 1 0 0 0,0-1 0 0 0,1 1 0 0 0,-1 0 0 0 0,0-1 0 0 0,0 1 0 0 0,0 0 0 0 0,1 0 0 0 0,-2 0 0 0 0,0-1 0 0 0,0 0 0 0 0,0 1 0 0 0,0-1 0 0 0,0 0 0 0 0,0 0 0 0 0,0 1 0 0 0,0-1 0 0 0,0 0 0 0 0,0 1 0 0 0,0-1 0 0 0,0 0 0 0 0,0 1 0 0 0,0-1 0 0 0,0 0 0 0 0,0 0 0 0 0,0 1 0 0 0,0-1 0 0 0,0 0 0 0 0,0 1 0 0 0,0-1 0 0 0,0 0 0 0 0,-1 0 0 0 0,1 1 0 0 0,0-1 0 0 0,0 0 0 0 0,0 0 0 0 0,-1 1 1 0 0,1-1-1 0 0,0 0 0 0 0,-1 0 0 0 0,-29 18-595 0 0,23-14 320 0 0,-3 0-608 0 0,-1 0 1 0 0,1-1-1 0 0,-1 0 1 0 0,0-1-1 0 0,0 0 1 0 0,-19 0-1 0 0,25-1 501 0 0,-18 1-1225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5T05:11:19.8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7877 988 6597 0 0,'21'-6'1792'0'0,"-34"9"-493"0"0,6 0-1036 0 0,-1 1 0 0 0,0 0 0 0 0,1 0 0 0 0,0 1 0 0 0,-12 9 0 0 0,-11 8 13 0 0,3-5-221 0 0,-24 15 179 0 0,-1-1 1 0 0,-69 28-1 0 0,12-20 340 0 0,-2-4 0 0 0,-2-5 0 0 0,-172 22 0 0 0,-354 0 1021 0 0,136-42-601 0 0,-527-59 0 0 0,-1102-229-724 0 0,1448 135 9 0 0,20-70-128 0 0,313 56-227 0 0,256 106 88 0 0,-138-97-1 0 0,158 92-37 0 0,-78-54 4 0 0,138 101 5 0 0,-1 0 0 0 0,0 1 0 0 0,0 1 0 0 0,0 1 0 0 0,-1 0 0 0 0,-20-4 0 0 0,26 8 3 0 0,0 0 0 0 0,0 0-1 0 0,-1 1 1 0 0,1 1 0 0 0,-1 0-1 0 0,1 0 1 0 0,0 1 0 0 0,-1 1-1 0 0,1-1 1 0 0,-17 7 0 0 0,28-8 10 0 0,-1 0 0 0 0,0 0 1 0 0,0 0-1 0 0,1 1 0 0 0,-1-1 0 0 0,0 0 1 0 0,1 1-1 0 0,-1-1 0 0 0,0 0 1 0 0,1 1-1 0 0,-1-1 0 0 0,1 1 0 0 0,-1-1 1 0 0,1 1-1 0 0,-1-1 0 0 0,1 1 1 0 0,-1 0-1 0 0,0 0 0 0 0,1-1 4 0 0,0 1-1 0 0,0-1 1 0 0,0 0-1 0 0,0 1 1 0 0,1-1-1 0 0,-1 0 1 0 0,0 1 0 0 0,0-1-1 0 0,0 0 1 0 0,0 0-1 0 0,0 1 1 0 0,0-1-1 0 0,1 0 1 0 0,-1 1-1 0 0,0-1 1 0 0,0 0-1 0 0,0 0 1 0 0,1 1 0 0 0,-1-1-1 0 0,0 0 1 0 0,1 0-1 0 0,-1 0 1 0 0,0 1-1 0 0,0-1 1 0 0,1 0-1 0 0,0 0 1 0 0,1 1-6 0 0,1 1 0 0 0,-1-1 0 0 0,1 0 0 0 0,0-1 0 0 0,-1 1 0 0 0,1 0 0 0 0,5-1 0 0 0,34-20-10304 0 0,14-7 8163 0 0,-33 14 2679 0 0,35-25-1 0 0,7-26 3338 0 0,-61 62-2829 0 0,-6 5 103 0 0,-9 6-292 0 0,-263 127-305 0 0,269-133-547 0 0,-7 3 15 0 0,1 0-1 0 0,-1 1 1 0 0,2 0-1 0 0,-17 15 1 0 0,27-22 24 0 0,1 1 0 0 0,-1-1-1 0 0,0 1 1 0 0,1-1 0 0 0,-1 1 0 0 0,1-1 0 0 0,-1 0 0 0 0,1 1 0 0 0,0-1 0 0 0,-1 0 0 0 0,1 1 0 0 0,-1-1 0 0 0,1 0 0 0 0,0 1 0 0 0,-1-1 0 0 0,1 0 0 0 0,0 0-1 0 0,-1 0 1 0 0,1 0 0 0 0,0 0 0 0 0,-1 0 0 0 0,2 0 0 0 0,17 4 287 0 0,0-1-259 0 0,-1 0-1 0 0,1 1 1 0 0,-1 1-1 0 0,0 1 1 0 0,0 1-1 0 0,-1 0 1 0 0,1 2 0 0 0,-2-1-1 0 0,1 2 1 0 0,-1 0-1 0 0,-1 1 1 0 0,0 1-1 0 0,0 1 1 0 0,-1-1 0 0 0,-1 2-1 0 0,0 0 1 0 0,13 20-1 0 0,-13-17-751 0 0,0 1 0 0 0,-2 0-1 0 0,0 0 1 0 0,12 30 0 0 0,0 11-2375 0 0,-16-27 1276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5T05:12:23.3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24575,'0'0'-8191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5T05:12:27.4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36 359 5056 0 0,'-27'-76'860'0'0,"25"71"-625"0"0,1 0 0 0 0,-1 0 0 0 0,1 0 0 0 0,0-1-1 0 0,0 1 1 0 0,1-1 0 0 0,0 1 0 0 0,0-1 0 0 0,0 1 0 0 0,0 0 0 0 0,1-1 0 0 0,0 1 0 0 0,0-1 0 0 0,3-5 0 0 0,-4 11-199 0 0,0-1 0 0 0,0 1 0 0 0,0 0 0 0 0,0 0 1 0 0,0 0-1 0 0,0-1 0 0 0,1 1 0 0 0,-1 0 1 0 0,0 0-1 0 0,0 0 0 0 0,0 0 0 0 0,1-1 0 0 0,-1 1 1 0 0,0 0-1 0 0,0 0 0 0 0,0 0 0 0 0,1 0 0 0 0,-1 0 1 0 0,0 0-1 0 0,0 0 0 0 0,1 0 0 0 0,-1-1 1 0 0,0 1-1 0 0,0 0 0 0 0,1 0 0 0 0,-1 0 0 0 0,0 0 1 0 0,0 0-1 0 0,1 0 0 0 0,-1 0 0 0 0,0 1 1 0 0,0-1-1 0 0,1 0 0 0 0,-1 0 0 0 0,0 0 0 0 0,0 0 1 0 0,0 0-1 0 0,1 0 0 0 0,-1 0 0 0 0,0 0 1 0 0,0 1-1 0 0,0-1 0 0 0,1 0 0 0 0,-1 0 0 0 0,0 0 1 0 0,0 0-1 0 0,0 1 0 0 0,0-1 0 0 0,1 0 1 0 0,-1 0-1 0 0,0 0 0 0 0,0 1 0 0 0,0-1 0 0 0,0 0 1 0 0,0 0-1 0 0,0 1 0 0 0,0-1 0 0 0,0 0 0 0 0,0 0 1 0 0,0 1-1 0 0,0-1 0 0 0,0 0 0 0 0,0 0 1 0 0,0 1-1 0 0,7 21 137 0 0,-7-18 13 0 0,33 169 1599 0 0,23 99-740 0 0,38 516 1 0 0,-88-421-812 0 0,-6-201-114 0 0,-27 496 153 0 0,21-564-261 0 0,-34 341 52 0 0,25-309-12 0 0,-52 204 0 0 0,29-163-46 0 0,38-170-6 0 0,0 0 0 0 0,-1 0-1 0 0,1 0 1 0 0,0 0 0 0 0,0 1-1 0 0,0-1 1 0 0,-1 0 0 0 0,1 0-1 0 0,0 0 1 0 0,1 0 0 0 0,-1 0-1 0 0,0 0 1 0 0,0 1 0 0 0,0-1-1 0 0,1 0 1 0 0,-1 0 0 0 0,0 0-1 0 0,1 0 1 0 0,-1 0 0 0 0,1 0-1 0 0,-1 0 1 0 0,1 0 0 0 0,0 0-1 0 0,-1 0 1 0 0,1-1 0 0 0,0 1-1 0 0,0 0 1 0 0,0 0 0 0 0,-1 0-1 0 0,1-1 1 0 0,0 1 0 0 0,0-1 0 0 0,0 1-1 0 0,1 0 1 0 0,74 29-5 0 0,-75-29 5 0 0,0 0 0 0 0,0 0 1 0 0,0 0-1 0 0,0 0 1 0 0,0 0-1 0 0,0 0 1 0 0,0 0-1 0 0,0 1 1 0 0,-1-1-1 0 0,1 0 0 0 0,0 0 1 0 0,-1 1-1 0 0,1-1 1 0 0,-1 0-1 0 0,1 1 1 0 0,-1-1-1 0 0,0 0 1 0 0,0 1-1 0 0,0-1 1 0 0,1 0-1 0 0,-1 1 0 0 0,0-1 1 0 0,-1 1-1 0 0,1-1 1 0 0,0 0-1 0 0,0 1 1 0 0,-1-1-1 0 0,1 1 1 0 0,0-1-1 0 0,-1 0 0 0 0,0 2 1 0 0,-2 16-3 0 0,3-19 2 0 0,0 1 0 0 0,0 0 1 0 0,0-1-1 0 0,0 1 0 0 0,0-1 0 0 0,0 1 0 0 0,0 0 0 0 0,0-1 0 0 0,0 1 0 0 0,0 0 1 0 0,0-1-1 0 0,0 1 0 0 0,1-1 0 0 0,-1 1 0 0 0,0-1 0 0 0,0 1 0 0 0,1 0 0 0 0,-1-1 1 0 0,0 1-1 0 0,1-1 0 0 0,-1 1 0 0 0,0-1 0 0 0,1 0 0 0 0,-1 1 0 0 0,1-1 1 0 0,-1 1-1 0 0,1-1 0 0 0,-1 0 0 0 0,1 1 0 0 0,-1-1 0 0 0,1 0 0 0 0,0 0 0 0 0,-1 1 1 0 0,1-1-1 0 0,-1 0 0 0 0,1 0 0 0 0,-1 0 0 0 0,1 0 0 0 0,0 0 0 0 0,-1 1 0 0 0,2-2 1 0 0,0 0 8 0 0,-14-2-1 0 0,0 2-7 0 0,-28-3 0 0 0,29-1-3 0 0,11 4 2 0 0,0 1 0 0 0,0 0 0 0 0,1 0 0 0 0,-1-1 0 0 0,0 1 0 0 0,0 0-1 0 0,0-1 1 0 0,0 1 0 0 0,0 0 0 0 0,0-1 0 0 0,1 1 0 0 0,-1 0 0 0 0,0 0 0 0 0,0-1 0 0 0,0 1 0 0 0,1 0 0 0 0,-1 0 0 0 0,0-1-1 0 0,0 1 1 0 0,1 0 0 0 0,-1 0 0 0 0,0 0 0 0 0,0-1 0 0 0,1 1 0 0 0,-1 0 0 0 0,0 0 0 0 0,1 0 0 0 0,-1 0 0 0 0,0 0-1 0 0,1 0 1 0 0,-1 0 0 0 0,1 0 0 0 0,21-12 1 0 0,31-20 1 0 0,8-5 0 0 0,0 6-16 0 0,2 3 0 0 0,1 2 0 0 0,111-28 1 0 0,364-48-14 0 0,6 32 56 0 0,172 24-48 0 0,-1 44-11 0 0,-375 3 16 0 0,-263 0 26 0 0,141-5-7 0 0,-214 4 1 0 0,12-4 61 0 0,-16 4 367 0 0,-7-5-367 0 0,-44-29 15 0 0,23 16-55 0 0,-50-43 0 0 0,68 53-34 0 0,1 0 0 0 0,1-1 0 0 0,0 1 0 0 0,0-2 1 0 0,1 1-1 0 0,-10-18 0 0 0,15 24-69 0 0,-10-72-566 0 0,-31-235 514 0 0,26 154-79 0 0,14 121 130 0 0,-18-506-845 0 0,22 406 846 0 0,7 0 1 0 0,26-135-1 0 0,72-201 76 0 0,96-207 8 0 0,-129 449 5 0 0,-69 216-10 0 0,-3 6-2 0 0,1-1-1 0 0,-1 0 1 0 0,0 0 0 0 0,0 0-1 0 0,-1 0 1 0 0,0 0-1 0 0,-1-10 1 0 0,0-47-22 0 0,0 63 19 0 0,0 0-1 0 0,0 1 0 0 0,0-1 1 0 0,-1 1-1 0 0,1-1 1 0 0,0 1-1 0 0,0-1 0 0 0,-1 1 1 0 0,1-1-1 0 0,-1 1 0 0 0,0-1 1 0 0,1 1-1 0 0,-1-1 1 0 0,0 1-1 0 0,0 0 0 0 0,0 0 1 0 0,0-1-1 0 0,0 1 0 0 0,0 0 1 0 0,-1-1-1 0 0,-48-62-41 0 0,49 63 42 0 0,0 0 0 0 0,0-1 0 0 0,0 1-1 0 0,0 0 1 0 0,0 0 0 0 0,0 0 0 0 0,0 0 0 0 0,-1 0-1 0 0,1 0 1 0 0,0 0 0 0 0,-3-1 0 0 0,-27-1-21 0 0,-114 1 9 0 0,128 2 7 0 0,1 0 1 0 0,-1 1-1 0 0,-29 6 1 0 0,22-2-6 0 0,-109 18-28 0 0,-535 79 108 0 0,-157 23-2 0 0,-69 62-86 0 0,867-180-20 0 0,-4-1-131 0 0,1 3 0 0 0,-45 17 1 0 0,73-25 103 0 0,0 0 1 0 0,1-1 0 0 0,-1 1 0 0 0,0 0 0 0 0,0 0 0 0 0,1 1-1 0 0,-1-1 1 0 0,1 0 0 0 0,-1 1 0 0 0,1-1 0 0 0,-1 0-1 0 0,-1 4 1 0 0,3-5 35 0 0,0 1-1 0 0,0-1 1 0 0,-1 0 0 0 0,1 1-1 0 0,0-1 1 0 0,0 0-1 0 0,0 1 1 0 0,0-1-1 0 0,0 0 1 0 0,0 0-1 0 0,0 1 1 0 0,0-1 0 0 0,1 0-1 0 0,-1 1 1 0 0,0-1-1 0 0,0 0 1 0 0,0 1-1 0 0,0-1 1 0 0,0 0 0 0 0,0 0-1 0 0,0 1 1 0 0,1-1-1 0 0,-1 0 1 0 0,0 0-1 0 0,0 1 1 0 0,0-1-1 0 0,1 0 1 0 0,-1 1 0 0 0,18 5-1021 0 0,-13-5 834 0 0,1 0-1 0 0,0-1 1 0 0,-1 0 0 0 0,1 0-1 0 0,0-1 1 0 0,-1 1-1 0 0,1-1 1 0 0,0-1 0 0 0,-1 1-1 0 0,10-5 1 0 0,2-1-405 0 0,0-1 0 0 0,15-10-1 0 0,-10 5-228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5T05:10:42.3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71 256 4224 0 0,'-14'-29'310'0'0,"-19"-52"0"0"0,17 39 382 0 0,15 39-624 0 0,0 1 0 0 0,0 0 0 0 0,0-1 1 0 0,0 1-1 0 0,0-1 0 0 0,1 0 0 0 0,-1 1 0 0 0,1-1 1 0 0,0 0-1 0 0,0 1 0 0 0,0-1 0 0 0,0 1 0 0 0,0-1 0 0 0,2-3 1 0 0,-2 4-45 0 0,1 0 0 0 0,1 1 0 0 0,-1-1 1 0 0,0 0-1 0 0,0 1 0 0 0,1-1 1 0 0,-1 0-1 0 0,1 1 0 0 0,-1 0 0 0 0,1-1 1 0 0,-1 1-1 0 0,1 0 0 0 0,0 0 1 0 0,0 0-1 0 0,0 0 0 0 0,0 0 0 0 0,0 0 1 0 0,3 0-1 0 0,16-6 81 0 0,0 1-1 0 0,1 1 1 0 0,27-2-1 0 0,71-3 184 0 0,-105 10-248 0 0,809 5 691 0 0,5 68-336 0 0,1564 216 789 0 0,-2204-264-1155 0 0,550 63 11 0 0,-165-39-4 0 0,-3-27 49 0 0,-517-25 609 0 0,-58 2 127 0 0,3 1-792 0 0,0 0-1 0 0,1-1 1 0 0,-1 1 0 0 0,0 0-1 0 0,0 0 1 0 0,0-1-1 0 0,1 1 1 0 0,-1 0-1 0 0,0 0 1 0 0,0 0-1 0 0,0 0 1 0 0,0 0-1 0 0,1 0 1 0 0,-1 0-1 0 0,0 0 1 0 0,0 1-1 0 0,0-1 1 0 0,1 0-1 0 0,-1 0 1 0 0,0 1-1 0 0,0-1 1 0 0,1 1-1 0 0,-1-1 1 0 0,0 0-1 0 0,1 1 1 0 0,-2 0-1 0 0,-2 4-7 0 0,0 1-1 0 0,0-1 1 0 0,0 1 0 0 0,1 0 0 0 0,0 0-1 0 0,0 0 1 0 0,0 1 0 0 0,1-1-1 0 0,0 1 1 0 0,-2 11 0 0 0,-3 8 21 0 0,-12 40 6 0 0,2 0-1 0 0,4 0 0 0 0,3 2 1 0 0,2-1-1 0 0,3 1 0 0 0,4 0 1 0 0,7 81-1 0 0,72 375 382 0 0,21-73-320 0 0,-77-354-34 0 0,-5 2 1 0 0,11 192-1 0 0,-28-222 37 0 0,-2 0 0 0 0,-3 0 0 0 0,-3-1-1 0 0,-3 0 1 0 0,-23 76 0 0 0,-41 73 363 0 0,28-84-91 0 0,-79 195 453 0 0,100-260-738 0 0,17-41-533 0 0,-20 39-1 0 0,25-64-1577 0 0,-1-7 476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5T05:12:28.24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90 58 8329 0 0,'-12'-33'376'0'0,"12"32"-287"0"0,-1 1-1 0 0,1-1 1 0 0,0 0-1 0 0,-1 0 1 0 0,1 0-1 0 0,0 0 0 0 0,0 0 1 0 0,0 0-1 0 0,0 0 1 0 0,0 0-1 0 0,0 0 1 0 0,0 0-1 0 0,0 0 1 0 0,0 0-1 0 0,0 0 1 0 0,1 0-1 0 0,-1 0 1 0 0,0 0-1 0 0,1 0 1 0 0,-1 1-1 0 0,1-1 1 0 0,-1 0-1 0 0,1 0 1 0 0,-1 0-1 0 0,1 0 1 0 0,2 2 23 0 0,-1 0-1 0 0,0 0 1 0 0,0 1 0 0 0,-1-1 0 0 0,1 1 0 0 0,0 0-1 0 0,0-1 1 0 0,-1 1 0 0 0,1 0 0 0 0,-1 0 0 0 0,1 0 0 0 0,0 3-1 0 0,0-3-8 0 0,9 15 471 0 0,-1 0 0 0 0,0 0 0 0 0,-2 1-1 0 0,1 0 1 0 0,-2 1 0 0 0,8 33 0 0 0,-9-24-136 0 0,-1 1-1 0 0,-1 0 1 0 0,-2 58-1 0 0,-7-13-68 0 0,-4-1 0 0 0,-30 123 0 0 0,-17 14-26 0 0,-20 102-911 0 0,72-286-704 0 0,1 1 1 0 0,1 49-1 0 0,4-55-567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5T05:12:28.6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249 157 7937 0 0,'1'20'-67'0'0,"0"-1"309"0"0,0-1 4468 0 0,-26-2-4639 0 0,-74 44-28 0 0,74-44 34 0 0,8 11 16 0 0,-52 84 14 0 0,52-83 281 0 0,45 5-303 0 0,91 99 6 0 0,-115-127-89 0 0,0-1 1 0 0,0 0 0 0 0,0-1 0 0 0,1 1 0 0 0,0-1 0 0 0,-1 0 0 0 0,1 0-1 0 0,0 0 1 0 0,0-1 0 0 0,1 1 0 0 0,-1-1 0 0 0,1-1 0 0 0,5 2 0 0 0,24 4-8 0 0,0-1 1 0 0,1-2-1 0 0,-1-1 1 0 0,1-2-1 0 0,64-7 1 0 0,-77 3-42 0 0,-1-1 1 0 0,-1 0 0 0 0,1-2-1 0 0,-1-1 1 0 0,0 0-1 0 0,0-2 1 0 0,-1 0 0 0 0,0-2-1 0 0,-1 0 1 0 0,28-20 0 0 0,-42 26 31 0 0,1 1 1 0 0,-1-1 0 0 0,0 0 0 0 0,0 0 0 0 0,0-1 0 0 0,-1 0 0 0 0,0 1 0 0 0,0-1 0 0 0,0-1 0 0 0,-1 1 0 0 0,0 0 0 0 0,0-1 0 0 0,0 0 0 0 0,-1 0 0 0 0,0 0 0 0 0,-1 0 0 0 0,0 0-1 0 0,0 0 1 0 0,0 0 0 0 0,-1 0 0 0 0,0 0 0 0 0,0 0 0 0 0,0-1 0 0 0,-1 1 0 0 0,-1 0 0 0 0,1 0 0 0 0,-1 0 0 0 0,-4-11 0 0 0,-4-8 13 0 0,-1 0-1 0 0,-1 0 1 0 0,-2 1 0 0 0,0 1 0 0 0,-2 1 0 0 0,0 0-1 0 0,-1 0 1 0 0,-32-29 0 0 0,33 36-24 0 0,0 1 0 0 0,-2 1 0 0 0,0 1 0 0 0,0 0-1 0 0,-1 1 1 0 0,-1 1 0 0 0,0 1 0 0 0,0 1 0 0 0,-1 1 0 0 0,0 0 0 0 0,-28-5-1 0 0,38 11-87 0 0,-1 0 0 0 0,1 1 0 0 0,0 1 0 0 0,0-1 0 0 0,0 2-1 0 0,-16 2 1 0 0,22-2-59 0 0,0 0 0 0 0,0 0-1 0 0,0 0 1 0 0,0 1 0 0 0,0 0-1 0 0,0 0 1 0 0,1 1 0 0 0,-1-1-1 0 0,1 1 1 0 0,0 0 0 0 0,-1 0-1 0 0,1 0 1 0 0,0 1 0 0 0,1-1-1 0 0,-7 9 1 0 0,-3 9-898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5T05:12:29.6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 79 7005 0 0,'-2'-3'166'0'0,"1"0"1"0"0,0-1 0 0 0,1 1-1 0 0,-1 0 1 0 0,1-1 0 0 0,-1 1-1 0 0,1-1 1 0 0,0 1 0 0 0,0-1-1 0 0,2-5 1 0 0,-2 7-81 0 0,0 1 0 0 0,0-1 0 0 0,0 0-1 0 0,1 0 1 0 0,-1 0 0 0 0,1 1 0 0 0,-1-1 0 0 0,1 0-1 0 0,0 1 1 0 0,-1-1 0 0 0,1 1 0 0 0,0-1 0 0 0,0 1-1 0 0,0-1 1 0 0,0 1 0 0 0,1 0 0 0 0,-1-1 0 0 0,0 1-1 0 0,1 0 1 0 0,-1 0 0 0 0,0 0 0 0 0,3-1 0 0 0,-3 1-55 0 0,0 1 1 0 0,0 0-1 0 0,1 0 1 0 0,-1 0-1 0 0,0 0 1 0 0,0 0-1 0 0,0 1 1 0 0,1-1-1 0 0,-1 0 1 0 0,0 1-1 0 0,0-1 1 0 0,0 0-1 0 0,0 1 1 0 0,0-1-1 0 0,0 1 1 0 0,1 0-1 0 0,-1-1 1 0 0,0 1 0 0 0,-1 0-1 0 0,1 0 1 0 0,0-1-1 0 0,0 1 1 0 0,1 2-1 0 0,18 25 305 0 0,-18-25-283 0 0,6 11 50 0 0,-2 1 0 0 0,1 0-1 0 0,-2 0 1 0 0,0 0 0 0 0,-1 0 0 0 0,0 1-1 0 0,-1 0 1 0 0,-1-1 0 0 0,0 1 0 0 0,-2 0 0 0 0,0 20-1 0 0,-2-3 73 0 0,-2 1 0 0 0,-1-1 0 0 0,-2 0 0 0 0,-13 42 0 0 0,12-52-129 0 0,-1 0 0 0 0,-1-1 0 0 0,-16 27 0 0 0,26-47-46 0 0,-1-1 1 0 0,0 1-1 0 0,1 0 1 0 0,-1 0-1 0 0,1 0 1 0 0,0 0-1 0 0,0 0 1 0 0,-1 0-1 0 0,1 0 1 0 0,0 0-1 0 0,1 0 1 0 0,-1 0-1 0 0,0 0 1 0 0,1 0-1 0 0,-1 0 1 0 0,1 0-1 0 0,-1 0 1 0 0,1-1-1 0 0,0 1 1 0 0,0 0-1 0 0,0 0 1 0 0,0-1-1 0 0,0 1 1 0 0,0 0-1 0 0,1-1 1 0 0,-1 1-1 0 0,0-1 1 0 0,1 0-1 0 0,-1 1 1 0 0,1-1-1 0 0,-1 0 1 0 0,4 2-1 0 0,-4-3-10 0 0,-1 0-1 0 0,0 0 1 0 0,0 0-1 0 0,0 1 0 0 0,1-1 1 0 0,-1 0-1 0 0,0 0 1 0 0,0 0-1 0 0,0 0 1 0 0,1 0-1 0 0,-1 0 0 0 0,0 0 1 0 0,0 0-1 0 0,0 0 1 0 0,1 0-1 0 0,-1 0 1 0 0,0 0-1 0 0,0 0 0 0 0,0 0 1 0 0,1 0-1 0 0,-1 0 1 0 0,0 0-1 0 0,0 0 0 0 0,0-1 1 0 0,0 1-1 0 0,1 0 1 0 0,-1 0-1 0 0,0 0 1 0 0,0 0-1 0 0,0 0 0 0 0,0 0 1 0 0,1-1-1 0 0,-1 1 1 0 0,0 0-1 0 0,0 0 1 0 0,0 0-1 0 0,0-1 0 0 0,-1-8-1075 0 0,-9-11-2019 0 0,9 18 2517 0 0,-4-4-807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5T05:12:29.9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 14 7485 0 0,'-13'21'1003'0'0,"14"-20"-936"0"0,-1-1 0 0 0,1 1 0 0 0,-1-1 0 0 0,1 0 0 0 0,-1 1 0 0 0,1-1 0 0 0,-1 0 1 0 0,1 1-1 0 0,-1-1 0 0 0,1 0 0 0 0,-1 0 0 0 0,1 1 0 0 0,0-1 0 0 0,-1 0 0 0 0,1 0 0 0 0,-1 0 0 0 0,1 0 0 0 0,0 0 0 0 0,-1 0 0 0 0,1 0 0 0 0,0 0 0 0 0,0 0 0 0 0,19 1 135 0 0,43 1 238 0 0,53-3-172 0 0,-33-3-560 0 0,-38 2-735 0 0,51-8-1 0 0,-68 7 218 0 0,-22 3 488 0 0,0 0-1 0 0,0-1 1 0 0,-1 0-1 0 0,1 0 1 0 0,0 0 0 0 0,0-1-1 0 0,-1 1 1 0 0,1-1-1 0 0,4-3 1 0 0,-2-4-373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5T05:12:30.2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112 118 2864 0 0,'6'-9'517'0'0,"1"0"0"0"0,0 0-1 0 0,0 1 1 0 0,1 0-1 0 0,0 0 1 0 0,14-10 0 0 0,-19 15-327 0 0,0 1 1 0 0,-1-1-1 0 0,1 1 1 0 0,-1-1-1 0 0,1 0 1 0 0,3-6 0 0 0,-6 8-168 0 0,1 1 0 0 0,-1-1 0 0 0,0 1 0 0 0,0-1-1 0 0,0 0 1 0 0,1 1 0 0 0,-1-1 0 0 0,0 1 0 0 0,0-1 0 0 0,0 0 0 0 0,0 1 0 0 0,0-1 0 0 0,0 0 0 0 0,0 1 0 0 0,0-1 0 0 0,0 0 0 0 0,0 1 0 0 0,-1-1 0 0 0,1 0 0 0 0,0 1 0 0 0,0-1 0 0 0,-1 1 0 0 0,1-1 0 0 0,0 1 0 0 0,-1-1 0 0 0,1 0 0 0 0,0 1 0 0 0,-1-1 0 0 0,1 1 0 0 0,-1 0 0 0 0,1-1 0 0 0,-1 1 0 0 0,1-1 0 0 0,-1 1 0 0 0,1 0 0 0 0,-1-1 0 0 0,1 1 0 0 0,-1 0 0 0 0,0-1 0 0 0,1 1 0 0 0,-1 0 0 0 0,0 0 0 0 0,1 0 0 0 0,-1 0 0 0 0,1 0 0 0 0,-1 0 0 0 0,0 0 0 0 0,-1 0 0 0 0,-2-1 20 0 0,-1 1 0 0 0,1-1-1 0 0,-1 1 1 0 0,1 0 0 0 0,-1 1 0 0 0,1-1 0 0 0,-1 1 0 0 0,1 0 0 0 0,-1 0 0 0 0,1 0-1 0 0,0 1 1 0 0,-1 0 0 0 0,1 0 0 0 0,0 0 0 0 0,0 0 0 0 0,-7 6 0 0 0,4-3 43 0 0,0 0 0 0 0,1 1 1 0 0,-1 0-1 0 0,1 0 0 0 0,1 0 1 0 0,-1 1-1 0 0,1 0 1 0 0,-5 8-1 0 0,2 3 8 0 0,1 0-1 0 0,1 0 1 0 0,0 0 0 0 0,1 1-1 0 0,1 0 1 0 0,1 0-1 0 0,1 0 1 0 0,-1 26 0 0 0,4-32-79 0 0,0-1 0 0 0,0 0 1 0 0,3 13-1 0 0,-2-20-11 0 0,-1 1 0 0 0,1-1 0 0 0,0 0-1 0 0,0 0 1 0 0,0 0 0 0 0,0 0 0 0 0,1 0-1 0 0,0 0 1 0 0,4 5 0 0 0,-5-9-11 0 0,0 1-1 0 0,0-1 1 0 0,0 1 0 0 0,0-1-1 0 0,1 0 1 0 0,-1 0 0 0 0,0 0-1 0 0,0 0 1 0 0,1 0 0 0 0,-1-1-1 0 0,1 1 1 0 0,-1-1 0 0 0,1 1-1 0 0,-1-1 1 0 0,0 0 0 0 0,1 0-1 0 0,-1 0 1 0 0,1 0 0 0 0,-1-1-1 0 0,1 1 1 0 0,-1-1 0 0 0,0 1-1 0 0,1-1 1 0 0,-1 0 0 0 0,0 0-1 0 0,1 0 1 0 0,3-2 0 0 0,2-2-76 0 0,0 1 0 0 0,1-1 0 0 0,-2-1 0 0 0,1 1 0 0 0,13-14 0 0 0,-11 8 21 0 0,-1 0 0 0 0,-1 0 0 0 0,1-1 0 0 0,-2-1 0 0 0,0 1 1 0 0,0-1-1 0 0,-1 0 0 0 0,-1-1 0 0 0,5-15 0 0 0,-2-4 31 0 0,-1 1-1 0 0,4-63 1 0 0,-9 78 0 0 0,-1 24 46 0 0,-2 29 118 0 0,-4 24 47 0 0,-1 56 13 0 0,6-103-222 0 0,1 1 0 0 0,1-1 0 0 0,0 0 0 0 0,1 0 0 0 0,0 1 0 0 0,7 18 0 0 0,-8-30-85 0 0,-1 1-1 0 0,1 0 0 0 0,0 0 1 0 0,0 0-1 0 0,0-1 1 0 0,0 1-1 0 0,0-1 0 0 0,0 0 1 0 0,1 1-1 0 0,-1-1 0 0 0,1 0 1 0 0,0-1-1 0 0,-1 1 1 0 0,1 0-1 0 0,0-1 0 0 0,0 1 1 0 0,0-1-1 0 0,0 0 0 0 0,0 0 1 0 0,1 0-1 0 0,-1-1 1 0 0,0 1-1 0 0,0-1 0 0 0,1 0 1 0 0,-1 1-1 0 0,0-1 0 0 0,0-1 1 0 0,1 1-1 0 0,-1 0 1 0 0,0-1-1 0 0,0 0 0 0 0,1 0 1 0 0,-1 0-1 0 0,0 0 0 0 0,0 0 1 0 0,3-2-1 0 0,13-8-812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5T05:12:30.6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94 116 5541 0 0,'4'-116'1000'0'0,"-18"151"222"0"0,9-18-967 0 0,2 1 1 0 0,0-1-1 0 0,1 1 1 0 0,0 22 0 0 0,7 73 636 0 0,0-38-453 0 0,-4-40-354 0 0,-1 1 0 0 0,-1 0 0 0 0,-2-1 0 0 0,-14 62-1 0 0,17-97-83 0 0,0 1 0 0 0,0 0 0 0 0,0-1 0 0 0,0 1 0 0 0,0-1 0 0 0,0 1 0 0 0,0-1 0 0 0,0 1 0 0 0,0-1-1 0 0,0 1 1 0 0,-1-1 0 0 0,1 1 0 0 0,0-1 0 0 0,0 1 0 0 0,-1-1 0 0 0,1 1 0 0 0,0-1 0 0 0,-1 1 0 0 0,1-1 0 0 0,0 1-1 0 0,-1-1 1 0 0,1 0 0 0 0,-1 1 0 0 0,1-1 0 0 0,-1 0 0 0 0,1 1 0 0 0,0-1 0 0 0,-1 0 0 0 0,1 0 0 0 0,-1 1 0 0 0,0-1 0 0 0,1 0-1 0 0,-1 0 1 0 0,1 0 0 0 0,-1 0 0 0 0,1 0 0 0 0,-1 0 0 0 0,1 0 0 0 0,-1 0 0 0 0,1 0 0 0 0,-1 0 0 0 0,0 0 0 0 0,1 0-1 0 0,-1 0 1 0 0,1 0 0 0 0,-1 0 0 0 0,1-1 0 0 0,-1 1 0 0 0,1 0 0 0 0,-1 0 0 0 0,1-1 0 0 0,-1 1 0 0 0,1 0 0 0 0,0-1-1 0 0,-1 1 1 0 0,1 0 0 0 0,-1-1 0 0 0,1 1 0 0 0,-1-1 0 0 0,-2-2 8 0 0,1 0 0 0 0,-1 0 0 0 0,0-1-1 0 0,1 1 1 0 0,0 0 0 0 0,-3-7 0 0 0,1 0-5 0 0,1 0 0 0 0,1 0-1 0 0,0 0 1 0 0,0-1 0 0 0,1 1 0 0 0,0-1 0 0 0,1 1 0 0 0,0-1-1 0 0,1 1 1 0 0,0-1 0 0 0,4-16 0 0 0,-2 14-7 0 0,0 0-1 0 0,1 0 1 0 0,1 0-1 0 0,0 1 1 0 0,1-1 0 0 0,0 1-1 0 0,1 1 1 0 0,14-19-1 0 0,-18 26 4 0 0,0 0-1 0 0,1 0 1 0 0,0 1-1 0 0,0-1 0 0 0,0 1 1 0 0,0 0-1 0 0,0 0 0 0 0,1 0 1 0 0,-1 1-1 0 0,1-1 1 0 0,0 1-1 0 0,0 0 0 0 0,-1 1 1 0 0,1-1-1 0 0,1 1 1 0 0,-1 0-1 0 0,0 0 0 0 0,0 0 1 0 0,0 1-1 0 0,0 0 1 0 0,1 0-1 0 0,8 1 0 0 0,-8 0 20 0 0,-1 1-1 0 0,1 0 1 0 0,0 0-1 0 0,-1 0 1 0 0,1 1 0 0 0,-1-1-1 0 0,0 1 1 0 0,0 0-1 0 0,0 1 1 0 0,0 0-1 0 0,0-1 1 0 0,-1 1-1 0 0,0 1 1 0 0,0-1-1 0 0,0 1 1 0 0,0-1-1 0 0,-1 1 1 0 0,0 0 0 0 0,4 8-1 0 0,-2-1-7 0 0,0 0 1 0 0,-1 0-1 0 0,-1 0 1 0 0,0 1-1 0 0,0-1 0 0 0,-2 1 1 0 0,1-1-1 0 0,-2 1 1 0 0,1 0-1 0 0,-2 0 1 0 0,0-1-1 0 0,0 1 0 0 0,-1-1 1 0 0,-1 1-1 0 0,0-1 1 0 0,-1 0-1 0 0,-7 18 0 0 0,9-26-45 0 0,-1-1-1 0 0,1 1 0 0 0,-1-1 1 0 0,1 0-1 0 0,-1 0 0 0 0,0 0 0 0 0,0 0 1 0 0,0 0-1 0 0,-1-1 0 0 0,1 1 1 0 0,-1-1-1 0 0,-6 3 0 0 0,9-4-21 0 0,-1 0-1 0 0,1-1 1 0 0,0 1-1 0 0,-1-1 1 0 0,1 0-1 0 0,-1 1 1 0 0,1-1-1 0 0,0 0 1 0 0,-1 0-1 0 0,1 0 0 0 0,-1 0 1 0 0,1 0-1 0 0,-1 0 1 0 0,1-1-1 0 0,0 1 1 0 0,-1 0-1 0 0,1-1 1 0 0,-1 1-1 0 0,1-1 1 0 0,0 1-1 0 0,-1-1 1 0 0,1 0-1 0 0,0 1 1 0 0,0-1-1 0 0,0 0 1 0 0,0 0-1 0 0,-1 0 1 0 0,1 0-1 0 0,0 0 1 0 0,0 0-1 0 0,1 0 0 0 0,-1 0 1 0 0,0-1-1 0 0,0 1 1 0 0,1 0-1 0 0,-1 0 1 0 0,0-1-1 0 0,0-1 1 0 0,-1-2-184 0 0,0-1 0 0 0,1 1 0 0 0,-1 0 0 0 0,1-1 0 0 0,0 1 0 0 0,1 0 0 0 0,-1-1 0 0 0,1 1 0 0 0,0-1 0 0 0,1 1 0 0 0,-1-1 0 0 0,1 1 0 0 0,2-7 0 0 0,6-20-603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5T05:12:31.0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61 4224 0 0,'9'-10'48'0'0,"26"-22"219"0"0,-32 30-188 0 0,-1 0 1 0 0,1 0 0 0 0,0 0 0 0 0,0 0 0 0 0,0 1 0 0 0,0-1-1 0 0,0 1 1 0 0,0 0 0 0 0,1 0 0 0 0,-1 0 0 0 0,4 0 0 0 0,-6 1-44 0 0,-1 0 1 0 0,1 0 0 0 0,-1 0-1 0 0,1 0 1 0 0,-1 0 0 0 0,1 0 0 0 0,-1 0-1 0 0,1 1 1 0 0,-1-1 0 0 0,1 0-1 0 0,-1 0 1 0 0,1 0 0 0 0,-1 1 0 0 0,1-1-1 0 0,-1 0 1 0 0,0 0 0 0 0,1 1 0 0 0,-1-1-1 0 0,1 0 1 0 0,-1 1 0 0 0,0-1-1 0 0,0 0 1 0 0,1 1 0 0 0,-1-1 0 0 0,0 1-1 0 0,1-1 1 0 0,-1 1 0 0 0,0 0 0 0 0,3 19 738 0 0,-8 20 189 0 0,-5 2-227 0 0,2 1 0 0 0,2 0 0 0 0,0 78 0 0 0,2-22-530 0 0,3-83-823 0 0,0 1 0 0 0,-1-1 0 0 0,0 0 0 0 0,-6 16 0 0 0,5-26-415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5T05:12:31.34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94 151 7709 0 0,'-52'-25'240'0'0,"35"20"57"0"0,14 5-170 0 0,1-1 0 0 0,-1 1 1 0 0,1-1-1 0 0,0 1 0 0 0,0-1 0 0 0,-1 0 0 0 0,1 0 1 0 0,-4-2-1 0 0,74 34 1076 0 0,-32-15-1073 0 0,1-1-1 0 0,46 12 0 0 0,-61-21-120 0 0,0-1-1 0 0,0-1 1 0 0,1-2-1 0 0,-1 0 1 0 0,30-1-1 0 0,-50-1-8 0 0,-1 0 0 0 0,0 0 0 0 0,0 0 0 0 0,1 0 0 0 0,-1 0 0 0 0,0-1 0 0 0,0 1 0 0 0,0 0-1 0 0,1 0 1 0 0,-1-1 0 0 0,0 1 0 0 0,0-1 0 0 0,0 1 0 0 0,0-1 0 0 0,0 0 0 0 0,0 1 0 0 0,0-1 0 0 0,0 0 0 0 0,0 0 0 0 0,0 1 0 0 0,0-1 0 0 0,0 0 0 0 0,0 0 0 0 0,-1 0 0 0 0,1 0 0 0 0,0 0-1 0 0,0-2 1 0 0,-1 1-14 0 0,0 0 0 0 0,0 0 0 0 0,0-1 0 0 0,0 1 0 0 0,0 0 0 0 0,0-1 0 0 0,-1 1 0 0 0,1 0 0 0 0,-1 0 0 0 0,1 0 0 0 0,-1 0 0 0 0,0-1 0 0 0,0 1 0 0 0,-2-3 0 0 0,-5-9-18 0 0,-2 0 0 0 0,0 1 0 0 0,-1 0 0 0 0,0 0 1 0 0,0 1-1 0 0,-2 1 0 0 0,1 0 0 0 0,-1 0 0 0 0,-1 1 0 0 0,0 1 0 0 0,-24-12 0 0 0,33 18 45 0 0,-1 1 0 0 0,0 0 0 0 0,1-1-1 0 0,-1 2 1 0 0,0-1 0 0 0,0 1 0 0 0,-1 0-1 0 0,1 0 1 0 0,0 1 0 0 0,0-1 0 0 0,0 1-1 0 0,0 1 1 0 0,-1-1 0 0 0,1 1 0 0 0,0 0-1 0 0,0 1 1 0 0,0 0 0 0 0,0-1 0 0 0,1 2-1 0 0,-1-1 1 0 0,0 1 0 0 0,1 0 0 0 0,0 0-1 0 0,-1 0 1 0 0,1 1 0 0 0,0 0 0 0 0,1 0-1 0 0,-1 0 1 0 0,1 0 0 0 0,0 1 0 0 0,0 0-1 0 0,0 0 1 0 0,1 0 0 0 0,-1 0 0 0 0,1 0-1 0 0,1 1 1 0 0,-1 0 0 0 0,1-1 0 0 0,-2 8-1 0 0,1-4 26 0 0,1 1-1 0 0,1-1 0 0 0,0 1 0 0 0,0-1 0 0 0,0 1 0 0 0,2 0 1 0 0,-1-1-1 0 0,1 1 0 0 0,4 16 0 0 0,-1-11 3 0 0,1 0-1 0 0,0 0 1 0 0,1-1-1 0 0,1 1 1 0 0,12 18-1 0 0,3-1-284 0 0,2-1 0 0 0,1-1-1 0 0,57 53 1 0 0,-50-56-503 0 0,2 2-175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5T05:12:31.6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 33 6125 0 0,'-9'-6'3195'0'0,"10"32"-284"0"0,-1-18-3190 0 0,3 126 2015 0 0,-1 6-1074 0 0,0-115-579 0 0,1-1 0 0 0,1 0 0 0 0,12 39 0 0 0,-12-51-51 0 0,1 0 0 0 0,10 19-1 0 0,-13-28-26 0 0,0 1 0 0 0,0-1 0 0 0,1 1 0 0 0,-1-1 0 0 0,1 0 0 0 0,0 0 0 0 0,0 0 0 0 0,0 0 0 0 0,0-1 0 0 0,0 1 0 0 0,8 3 0 0 0,-10-6-3 0 0,0 1 0 0 0,0-1 0 0 0,0 0 0 0 0,0 0-1 0 0,0 0 1 0 0,0 0 0 0 0,0 0 0 0 0,0 0 0 0 0,0 0 0 0 0,0 0-1 0 0,0 0 1 0 0,0 0 0 0 0,0-1 0 0 0,0 1 0 0 0,0 0-1 0 0,-1-1 1 0 0,1 1 0 0 0,0-1 0 0 0,0 1 0 0 0,0-1 0 0 0,0 1-1 0 0,0-1 1 0 0,-1 1 0 0 0,1-1 0 0 0,0 0 0 0 0,0-1-1 0 0,19-24-8 0 0,-17 21 3 0 0,26-42-26 0 0,-2-1 0 0 0,-2-2 0 0 0,-2 0 0 0 0,-3-2 1 0 0,-2 0-1 0 0,20-95 0 0 0,-29 117-9 0 0,-6 24-35 0 0,-1-2-1 0 0,0 1 1 0 0,0 0-1 0 0,-1 0 1 0 0,1-9 0 0 0,-10 59-1574 0 0,6-35 1318 0 0,-1 0 0 0 0,1 1 0 0 0,1-1 0 0 0,-1 1 0 0 0,2-1 1 0 0,-1 1-1 0 0,1 0 0 0 0,0-1 0 0 0,3 13 0 0 0,2-1-609 0 0,0-2-127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5T05:12:32.0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117 225 7937 0 0,'-5'0'164'0'0,"0"0"1"0"0,0 0 0 0 0,1 0-1 0 0,-1 1 1 0 0,0 0-1 0 0,0 0 1 0 0,1 0-1 0 0,-6 3 1 0 0,7-3-42 0 0,1 1 1 0 0,-1-1-1 0 0,1 1 0 0 0,0 0 1 0 0,0-1-1 0 0,0 1 1 0 0,0 1-1 0 0,0-1 0 0 0,0 0 1 0 0,0 0-1 0 0,1 1 0 0 0,-1-1 1 0 0,1 0-1 0 0,0 1 0 0 0,-2 3 1 0 0,-5 16 65 0 0,1 1 1 0 0,1 0-1 0 0,1 0 1 0 0,1 0-1 0 0,1 0 1 0 0,1 1-1 0 0,0-1 1 0 0,2 1-1 0 0,1-1 1 0 0,1 1-1 0 0,2-1 1 0 0,5 26-1 0 0,-7-42-439 0 0,0-1-1 0 0,0 0 0 0 0,0 1 0 0 0,1-1 1 0 0,0 0-1 0 0,0-1 0 0 0,0 1 0 0 0,1 0 1 0 0,-1-1-1 0 0,8 8 0 0 0,-9-17-333 0 0,0 1-1 0 0,0-1 1 0 0,0 1-1 0 0,-1-1 1 0 0,0 0-1 0 0,1 0 1 0 0,0-5-1 0 0,2-8-456 0 0</inkml:trace>
  <inkml:trace contextRef="#ctx0" brushRef="#br0" timeOffset="1">127 105 4696 0 0,'13'-98'886'0'0,"-13"98"-872"0"0,0 0 1 0 0,0 0-1 0 0,0-1 1 0 0,0 1 0 0 0,0 0-1 0 0,0 0 1 0 0,0-1-1 0 0,0 1 1 0 0,0 0-1 0 0,0 0 1 0 0,0 0-1 0 0,0-1 1 0 0,0 1 0 0 0,0 0-1 0 0,0 0 1 0 0,1 0-1 0 0,-1-1 1 0 0,0 1-1 0 0,0 0 1 0 0,0 0-1 0 0,0 0 1 0 0,0-1-1 0 0,1 1 1 0 0,-1 0 0 0 0,0 0-1 0 0,0 0 1 0 0,0 0-1 0 0,0 0 1 0 0,1-1-1 0 0,-1 1 1 0 0,0 0-1 0 0,0 0 1 0 0,1 0 0 0 0,-1 0-1 0 0,0 0 1 0 0,7 6 134 0 0,5 15-243 0 0,-11-19 119 0 0,34 80-1102 0 0,-25-69 632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5T05:10:43.0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585 276 7937 0 0,'12'-25'412'0'0,"-10"19"-232"0"0,0 0 0 0 0,1 0 0 0 0,0 0-1 0 0,6-8 1 0 0,1-1 314 0 0,-1 0-1 0 0,0-1 1 0 0,8-20-1 0 0,-16 32-479 0 0,0 0 0 0 0,0 0 0 0 0,0-1 0 0 0,-1 1 0 0 0,1 0-1 0 0,-1 0 1 0 0,0-1 0 0 0,-1 1 0 0 0,1 0 0 0 0,-1 0 0 0 0,0 0-1 0 0,0-1 1 0 0,0 1 0 0 0,0 0 0 0 0,-1 0 0 0 0,0 0 0 0 0,0 1-1 0 0,0-1 1 0 0,0 0 0 0 0,0 1 0 0 0,-1-1 0 0 0,1 1 0 0 0,-1 0 0 0 0,0 0-1 0 0,0 0 1 0 0,-1 0 0 0 0,1 0 0 0 0,-7-4 0 0 0,-2 4-3 0 0,0-1 0 0 0,0 1 0 0 0,0 1 0 0 0,0 0 0 0 0,0 1 0 0 0,-1 0 0 0 0,1 1 0 0 0,0 0 0 0 0,0 1 1 0 0,-1 0-1 0 0,-16 5 0 0 0,10-1-13 0 0,1 0-1 0 0,0 2 1 0 0,0 0 0 0 0,0 1 0 0 0,1 1 0 0 0,-25 18 0 0 0,41-27 1 0 0,-17 12-17 0 0,2 0 0 0 0,-1 0 0 0 0,-23 26 0 0 0,36-34 19 0 0,0 1 0 0 0,1-1 0 0 0,0 1 0 0 0,0 0 0 0 0,0-1 0 0 0,0 1 0 0 0,1 1 0 0 0,-1-1 0 0 0,1 0 0 0 0,1 1 0 0 0,-1-1 0 0 0,1 1 0 0 0,0-1 0 0 0,0 1 0 0 0,1-1 0 0 0,-1 1 0 0 0,1 0 0 0 0,1 9 0 0 0,1-9 0 0 0,-1 0-1 0 0,1 1 1 0 0,0-1-1 0 0,0 0 1 0 0,1 0-1 0 0,0 0 1 0 0,0 0 0 0 0,1-1-1 0 0,-1 1 1 0 0,1-1-1 0 0,0 0 1 0 0,1 0-1 0 0,7 7 1 0 0,6 4 11 0 0,1-1 0 0 0,30 17 0 0 0,-17-12 10 0 0,10 9-14 0 0,-1 1 0 0 0,-2 2 0 0 0,-1 2 0 0 0,50 56 0 0 0,-85-86-2 0 0,1 1 0 0 0,-1-1 0 0 0,0 1-1 0 0,0-1 1 0 0,-1 1 0 0 0,1 0 0 0 0,-1 0-1 0 0,0 0 1 0 0,0 0 0 0 0,-1 0 0 0 0,1 1-1 0 0,-1-1 1 0 0,-1 1 0 0 0,1-1 0 0 0,-1 0-1 0 0,0 8 1 0 0,-1-7 14 0 0,0-1-1 0 0,0 0 1 0 0,0 0-1 0 0,-1 0 1 0 0,0 0-1 0 0,0-1 1 0 0,-1 1-1 0 0,1 0 1 0 0,-1-1-1 0 0,0 0 1 0 0,0 1 0 0 0,-1-1-1 0 0,1 0 1 0 0,-1-1-1 0 0,0 1 1 0 0,0-1-1 0 0,-5 4 1 0 0,-4 2 19 0 0,-1-1 0 0 0,0 0 0 0 0,0-1 0 0 0,-1-1 0 0 0,1 0 0 0 0,-1-1 0 0 0,-1-1 0 0 0,1 0 0 0 0,-1-1 0 0 0,-23 1 0 0 0,-14-1-59 0 0,-92-7 0 0 0,140 3-3 0 0,-21 0-25 0 0,-41-9 0 0 0,60 9-93 0 0,0-1 0 0 0,0 0 0 0 0,0-1 0 0 0,0 0 0 0 0,0 0 0 0 0,0 0 0 0 0,1-1 0 0 0,-1 0 1 0 0,1 0-1 0 0,-7-7 0 0 0,12 11 78 0 0,0-1 0 0 0,0 0 0 0 0,0 0 0 0 0,1 0 0 0 0,-1 0 0 0 0,0 0 0 0 0,1 0 0 0 0,-1 0 0 0 0,1 0 0 0 0,-1 0 0 0 0,1 0 0 0 0,-1-1 0 0 0,1 1 0 0 0,0 0 0 0 0,-1 0 0 0 0,1 0 0 0 0,0-1 0 0 0,0 1 0 0 0,0-2 0 0 0,7-23-1050 0 0,-6 26 1086 0 0,7-23-972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5T05:12:32.80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 76 6377 0 0,'-29'50'2059'0'0,"59"-28"325"0"0,19 26-1628 0 0,-37-35-736 0 0,0 0 0 0 0,21 15 0 0 0,-32-27-20 0 0,0 0 0 0 0,0-1 0 0 0,0 1 1 0 0,0 0-1 0 0,0-1 0 0 0,0 1 0 0 0,0-1 1 0 0,0 0-1 0 0,0 1 0 0 0,0-1 0 0 0,1 0 1 0 0,-1 0-1 0 0,0 0 0 0 0,0 0 0 0 0,0 0 1 0 0,0 0-1 0 0,0 0 0 0 0,1 0 0 0 0,-1 0 1 0 0,0 0-1 0 0,0-1 0 0 0,0 1 0 0 0,1-1 0 0 0,1 0 1 0 0,-1 0-1 0 0,1-1 0 0 0,-1 0 0 0 0,0 1 0 0 0,0-1 1 0 0,0 0-1 0 0,0 0 0 0 0,0 0 0 0 0,2-3 1 0 0,3-4-2 0 0,-2 0 1 0 0,1-1 0 0 0,7-19-1 0 0,-9 17 60 0 0,0 0-1 0 0,-1-1 0 0 0,0 0 1 0 0,-1 1-1 0 0,0-1 0 0 0,-1 0 1 0 0,-1 0-1 0 0,0 0 0 0 0,0 0 0 0 0,-4-14 1 0 0,4 26-38 0 0,0-1 0 0 0,0 1 0 0 0,0 0 0 0 0,0 0 1 0 0,-1 0-1 0 0,1-1 0 0 0,0 1 0 0 0,-1 0 0 0 0,1 0 0 0 0,-1 0 1 0 0,1 0-1 0 0,-1 0 0 0 0,0 0 0 0 0,1 0 0 0 0,-1 0 0 0 0,0 0 1 0 0,0 0-1 0 0,0 0 0 0 0,-1-1 0 0 0,1 2-16 0 0,1 0 0 0 0,-1 0-1 0 0,0 0 1 0 0,0 0 0 0 0,1 0 0 0 0,-1 0-1 0 0,0 0 1 0 0,1 1 0 0 0,-1-1 0 0 0,0 0 0 0 0,1 0-1 0 0,-1 0 1 0 0,0 1 0 0 0,1-1 0 0 0,-1 0-1 0 0,0 1 1 0 0,1-1 0 0 0,-1 1 0 0 0,1-1-1 0 0,-1 0 1 0 0,1 1 0 0 0,-1-1 0 0 0,0 2 0 0 0,-4 4-5 0 0,-1 1 0 0 0,1 0 0 0 0,-7 14 1 0 0,5-6 22 0 0,0 0 0 0 0,1 0 0 0 0,1 0 0 0 0,0 0 0 0 0,1 1 0 0 0,1 0 0 0 0,0 0 0 0 0,1 0 0 0 0,1 0 0 0 0,1 20 1 0 0,1-30-24 0 0,0 0 0 0 0,0 0 0 0 0,0 0 1 0 0,1 0-1 0 0,-1-1 0 0 0,2 1 1 0 0,-1-1-1 0 0,0 1 0 0 0,1-1 0 0 0,0 0 1 0 0,0 0-1 0 0,1 0 0 0 0,-1 0 1 0 0,1-1-1 0 0,0 1 0 0 0,1-1 0 0 0,-1 0 1 0 0,1-1-1 0 0,-1 1 0 0 0,1-1 1 0 0,0 1-1 0 0,0-1 0 0 0,1-1 1 0 0,-1 1-1 0 0,11 2 0 0 0,-10-3-14 0 0,1 0 0 0 0,-1-1 0 0 0,1 0-1 0 0,0 0 1 0 0,-1-1 0 0 0,1 0 0 0 0,0 0 0 0 0,-1-1-1 0 0,1 1 1 0 0,0-2 0 0 0,-1 1 0 0 0,1-1 0 0 0,-1 1 0 0 0,0-2-1 0 0,1 1 1 0 0,-1-1 0 0 0,0 0 0 0 0,0 0 0 0 0,-1-1-1 0 0,1 0 1 0 0,-1 0 0 0 0,9-8 0 0 0,-6 4 11 0 0,0-2 0 0 0,0 1 0 0 0,-1-1 1 0 0,0-1-1 0 0,10-20 0 0 0,18-59-34 0 0,-5 11 28 0 0,-20 62 10 0 0,-10 17-1 0 0,1 0 1 0 0,-1 0-1 0 0,0 0 1 0 0,0 0-1 0 0,1 1 1 0 0,-1-1-1 0 0,0 0 0 0 0,0 0 1 0 0,0 0-1 0 0,0 1 1 0 0,1-1-1 0 0,-1 0 1 0 0,0 0-1 0 0,0 1 1 0 0,0-1-1 0 0,0 0 1 0 0,0 0-1 0 0,0 1 0 0 0,0-1 1 0 0,0 0-1 0 0,0 1 1 0 0,1-1-1 0 0,-1 0 1 0 0,0 0-1 0 0,0 1 1 0 0,-1-1-1 0 0,1 0 1 0 0,0 0-1 0 0,0 1 1 0 0,0-1-1 0 0,0 0 0 0 0,0 1 1 0 0,0-1-1 0 0,-7 41 32 0 0,3-27-20 0 0,0 0 0 0 0,1 0 0 0 0,1 1 0 0 0,0-1 0 0 0,1 0 0 0 0,1 1 0 0 0,2 21 0 0 0,-2-32-10 0 0,0 0-1 0 0,1 0 1 0 0,0 0 0 0 0,0-1 0 0 0,0 1-1 0 0,0 0 1 0 0,1-1 0 0 0,-1 1 0 0 0,1-1-1 0 0,0 1 1 0 0,0-1 0 0 0,0 0 0 0 0,1 0-1 0 0,-1 0 1 0 0,1 0 0 0 0,-1 0 0 0 0,1-1-1 0 0,0 1 1 0 0,0-1 0 0 0,0 0 0 0 0,1 0-1 0 0,-1 0 1 0 0,0 0 0 0 0,1 0 0 0 0,-1-1-1 0 0,1 1 1 0 0,0-1 0 0 0,-1 0 0 0 0,1 0-1 0 0,0-1 1 0 0,0 1 0 0 0,0-1 0 0 0,3 1 0 0 0,-2-1-2 0 0,1 0 0 0 0,-1-1 1 0 0,0 1-1 0 0,0-1 1 0 0,0 0-1 0 0,0 0 1 0 0,0-1-1 0 0,0 1 1 0 0,-1-1-1 0 0,1 0 0 0 0,0 0 1 0 0,-1-1-1 0 0,1 1 1 0 0,5-6-1 0 0,3-3 10 0 0,-1 0-1 0 0,-1 0 0 0 0,12-17 0 0 0,-12 15-21 0 0,0 0-1 0 0,22-19 0 0 0,-33 32 13 0 0,0 0-1 0 0,0 0 1 0 0,0 0 0 0 0,0 0 0 0 0,1-1 0 0 0,-1 1-1 0 0,0 0 1 0 0,0 0 0 0 0,0 0 0 0 0,0 0-1 0 0,0 0 1 0 0,0 0 0 0 0,0 0 0 0 0,0 0 0 0 0,0 0-1 0 0,0 0 1 0 0,0-1 0 0 0,1 1 0 0 0,-1 0 0 0 0,0 0-1 0 0,0 0 1 0 0,0 0 0 0 0,0 0 0 0 0,0 0-1 0 0,0 0 1 0 0,0 0 0 0 0,1 0 0 0 0,-1 0 0 0 0,0 0-1 0 0,0 0 1 0 0,0 0 0 0 0,0 0 0 0 0,0 0 0 0 0,0 0-1 0 0,0 0 1 0 0,1 0 0 0 0,-1 0 0 0 0,0 0-1 0 0,0 0 1 0 0,0 0 0 0 0,0 0 0 0 0,0 1 0 0 0,0-1-1 0 0,0 0 1 0 0,1 0 0 0 0,-1 0 0 0 0,0 0-1 0 0,0 0 1 0 0,0 0 0 0 0,0 0 0 0 0,0 0 0 0 0,0 0-1 0 0,0 0 1 0 0,0 1 0 0 0,0-1 0 0 0,-1 9-8 0 0,-6 10 10 0 0,1-9-7 0 0,0 2 9 0 0,0-1-1 0 0,-6 19 1 0 0,11-28-2 0 0,0 1 0 0 0,0-1 0 0 0,0 1 0 0 0,1 0 0 0 0,-1-1 0 0 0,1 1 0 0 0,0 0 0 0 0,0-1 0 0 0,0 1 0 0 0,0 0 0 0 0,0-1 0 0 0,1 1 0 0 0,-1 0 0 0 0,1-1 0 0 0,-1 1 0 0 0,1-1 0 0 0,0 1 0 0 0,2 2 0 0 0,-3-4 0 0 0,1 0-1 0 0,0-1 1 0 0,0 1 0 0 0,0 0 0 0 0,-1 0-1 0 0,1-1 1 0 0,0 1 0 0 0,0-1 0 0 0,0 1 0 0 0,0-1-1 0 0,0 1 1 0 0,0-1 0 0 0,0 0 0 0 0,0 1-1 0 0,0-1 1 0 0,0 0 0 0 0,0 0 0 0 0,1 0-1 0 0,-1 0 1 0 0,0 0 0 0 0,0 0 0 0 0,0 0 0 0 0,0 0-1 0 0,0 0 1 0 0,0 0 0 0 0,0-1 0 0 0,0 1-1 0 0,0 0 1 0 0,0-1 0 0 0,0 1 0 0 0,0-1-1 0 0,0 1 1 0 0,0-1 0 0 0,1-1 0 0 0,34-23 26 0 0,-33 22-29 0 0,63-50-6 0 0,-28 23 17 0 0,49-49 1 0 0,-75 62 0 0 0,-12 17-7 0 0,1-1 0 0 0,-1 1 0 0 0,0 0 0 0 0,0-1 1 0 0,0 1-1 0 0,0-1 0 0 0,0 1 0 0 0,0-1 0 0 0,0 1 0 0 0,0-1 0 0 0,0 1 0 0 0,0-1 0 0 0,0 1 1 0 0,0 0-1 0 0,0-1 0 0 0,0 1 0 0 0,0-1 0 0 0,0 1 0 0 0,0-1 0 0 0,-1 1 0 0 0,1-1 0 0 0,0 0 1 0 0,-2 1 8 0 0,1-1 0 0 0,-1 0 0 0 0,1 0 0 0 0,0 1 0 0 0,-1-1 0 0 0,1 0 0 0 0,-1 1 0 0 0,1 0 0 0 0,-1-1 0 0 0,0 1 0 0 0,1 0 0 0 0,-1 0 0 0 0,1 0 0 0 0,-1 0 0 0 0,1 0 0 0 0,-1 0 0 0 0,-3 1 0 0 0,-178 25 330 0 0,173-22-2254 0 0,20-1-1100 0 0,0-3 1642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5T05:12:33.1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492 132 6157 0 0,'1'-29'771'0'0,"0"18"-140"0"0,0 0-1 0 0,-3-21 1 0 0,0-10 1540 0 0,2 35-1149 0 0,-6 29-710 0 0,4-16-343 0 0,-4 25 72 0 0,1-1 1 0 0,2 1-1 0 0,1 0 1 0 0,1 0-1 0 0,1 1 0 0 0,7 41 1 0 0,-5-58 51 0 0,1-1-1 0 0,1 1 1 0 0,0-1 0 0 0,0 0 0 0 0,2-1 0 0 0,0 1 0 0 0,0-1 0 0 0,13 20-1 0 0,3-3 387 0 0,1 0-1 0 0,30 28 1 0 0,-50-55-414 0 0,-1 1 0 0 0,1-1 0 0 0,0 0 0 0 0,-1 1 0 0 0,0-1 0 0 0,3 7 0 0 0,-4-9-52 0 0,-1 0 0 0 0,0 0 0 0 0,0 0 0 0 0,1 0 0 0 0,-1-1 0 0 0,0 1 0 0 0,0 0 0 0 0,0 0 0 0 0,0 0 0 0 0,0 0 0 0 0,0 0 0 0 0,0 0 0 0 0,0 0 0 0 0,0 0-1 0 0,-1 0 1 0 0,1-1 0 0 0,0 1 0 0 0,0 0 0 0 0,-1 0 0 0 0,1 0 0 0 0,-1 0 0 0 0,1-1 0 0 0,-1 1 0 0 0,1 0 0 0 0,-1 0 0 0 0,1-1 0 0 0,-1 1 0 0 0,0 0 0 0 0,1-1 0 0 0,-1 1 0 0 0,0-1-1 0 0,0 1 1 0 0,1-1 0 0 0,-1 1 0 0 0,0-1 0 0 0,0 0 0 0 0,-1 1 0 0 0,-7 3 17 0 0,0-1 0 0 0,0 0 0 0 0,-1-1 0 0 0,1 0 0 0 0,0 0 0 0 0,-20 0 0 0 0,-58-6-355 0 0,70 3 229 0 0,-275-40-2786 0 0,243 33 2236 0 0,-54-10-824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5T05:12:34.8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160 1 6625 0 0,'-5'3'11'0'0,"0"0"0"0"0,1 0 1 0 0,-1 1-1 0 0,1 0 1 0 0,-1 0-1 0 0,1 0 0 0 0,0 0 1 0 0,1 1-1 0 0,-1 0 1 0 0,-4 9-1 0 0,-3 6 50 0 0,-11 30 1 0 0,22-50-62 0 0,-17 47 80 0 0,2 1-1 0 0,2 1 1 0 0,3 0 0 0 0,1 0 0 0 0,3 1 0 0 0,2 0 0 0 0,3 70 0 0 0,9 12 488 0 0,39 206-1 0 0,105 383 832 0 0,6 29-482 0 0,-29 66-542 0 0,-9-46-351 0 0,5-12 3 0 0,85 964 4 0 0,-161-951 54 0 0,-24 1 367 0 0,-11-249 25 0 0,15 2-284 0 0,121 668 1 0 0,108 121-189 0 0,-134-700 0 0 0,-58-285-4 0 0,229 1237-111 0 0,13 699 248 0 0,-234-1437-161 0 0,-72-789-20 0 0,7 169-298 0 0,-10-154-279 0 0,-12 97 1 0 0,10-131 159 0 0,-1 0 1 0 0,-1 0-1 0 0,-9 23 1 0 0,-4-8-864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5T05:12:35.80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38 91 7037 0 0,'-4'-3'42'0'0,"1"0"0"0"0,0-1-1 0 0,0 1 1 0 0,0-1 0 0 0,1 0 0 0 0,-1 0 0 0 0,-3-7 0 0 0,-4-9 405 0 0,17 33-167 0 0,-1 0-1 0 0,0 0 1 0 0,0 1 0 0 0,-1 0 0 0 0,4 22-1 0 0,17 91-291 0 0,-19-87 147 0 0,47 214-50 0 0,17 102 29 0 0,-59-241-101 0 0,-11-100-21 0 0,-1 0 0 0 0,0 0 1 0 0,-2 0-1 0 0,1 0 1 0 0,-7 23-1 0 0,-2-14-140 0 0,10-24 142 0 0,0 0-1 0 0,0 0 0 0 0,0 0 0 0 0,0 0 1 0 0,0 0-1 0 0,0 0 0 0 0,0 0 1 0 0,0 0-1 0 0,0 0 0 0 0,0 0 0 0 0,0 0 1 0 0,0 1-1 0 0,0-1 0 0 0,0 0 1 0 0,0 0-1 0 0,0 0 0 0 0,0 0 0 0 0,-1 0 1 0 0,1 0-1 0 0,0 0 0 0 0,0 0 1 0 0,0 0-1 0 0,0 0 0 0 0,0 0 0 0 0,0 0 1 0 0,0 0-1 0 0,0 0 0 0 0,0 0 1 0 0,0 0-1 0 0,0 0 0 0 0,0 0 0 0 0,-1 0 1 0 0,1 0-1 0 0,0 0 0 0 0,0 0 0 0 0,0 0 1 0 0,0 0-1 0 0,0 0 0 0 0,0 0 1 0 0,0 0-1 0 0,0 0 0 0 0,0 0 0 0 0,0 0 1 0 0,0 0-1 0 0,-1 0 0 0 0,1 0 1 0 0,0 0-1 0 0,0 0 0 0 0,0 0 0 0 0,0 0 1 0 0,0 0-1 0 0,0 0 0 0 0,0 0 1 0 0,0 0-1 0 0,0 0 0 0 0,0-1 0 0 0,0 1 1 0 0,0 0-1 0 0,0 0 0 0 0,0 0 1 0 0,0 0-1 0 0,0 0 0 0 0,0 0 0 0 0,0 0 1 0 0,0 0-1 0 0,0 0 0 0 0,-1-16-556 0 0,29-176-937 0 0,-14 112 1408 0 0,-8 42 119 0 0,127-696 1076 0 0,-129 714-1007 0 0,-2 8-22 0 0,1 1 1 0 0,0 0 0 0 0,0 0-1 0 0,1 1 1 0 0,6-13 0 0 0,-10 22-72 0 0,0 1 0 0 0,1-1 0 0 0,-1 1 0 0 0,0-1 1 0 0,0 1-1 0 0,1 0 0 0 0,-1-1 0 0 0,0 1 0 0 0,0-1 1 0 0,1 1-1 0 0,-1 0 0 0 0,0-1 0 0 0,1 1 0 0 0,-1 0 0 0 0,1-1 1 0 0,-1 1-1 0 0,0 0 0 0 0,1 0 0 0 0,-1-1 0 0 0,1 1 0 0 0,-1 0 1 0 0,1 0-1 0 0,-1 0 0 0 0,1 0 0 0 0,-1 0 0 0 0,0-1 0 0 0,1 1 1 0 0,-1 0-1 0 0,1 0 0 0 0,-1 0 0 0 0,1 0 0 0 0,-1 0 0 0 0,1 0 1 0 0,0 1-1 0 0,1 0-2 0 0,-1-1 1 0 0,0 1-1 0 0,0 0 1 0 0,1 0-1 0 0,-1 1 0 0 0,0-1 1 0 0,0 0-1 0 0,0 0 1 0 0,0 0-1 0 0,0 1 0 0 0,0 1 1 0 0,19 38-19 0 0,-20-41 18 0 0,142 405 271 0 0,-66-182-147 0 0,-13-18-1164 0 0,-62-200 879 0 0,0 0-1 0 0,0-1 1 0 0,0 1-1 0 0,-1 0 1 0 0,1 0-1 0 0,-1 0 1 0 0,-1 0-1 0 0,1 0 1 0 0,-1-1-1 0 0,-1 7 1 0 0,-4 6-647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5T05:12:36.2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45 399 4876 0 0,'-27'-14'183'0'0,"26"13"-114"0"0,0 0 1 0 0,-1 0 0 0 0,1 0 0 0 0,0 0 0 0 0,0 0-1 0 0,0 0 1 0 0,0 0 0 0 0,0 0 0 0 0,0 0 0 0 0,0-1-1 0 0,0 1 1 0 0,0 0 0 0 0,0-1 0 0 0,1 1 0 0 0,-1 0-1 0 0,0-3 1 0 0,2 3-24 0 0,0 1 1 0 0,0-1-1 0 0,0 1 0 0 0,0 0 0 0 0,0 0 0 0 0,0-1 0 0 0,0 1 0 0 0,0 0 1 0 0,1 0-1 0 0,-1 0 0 0 0,0 0 0 0 0,0 0 0 0 0,0 1 0 0 0,0-1 0 0 0,2 1 1 0 0,1-1 4 0 0,21-4-34 0 0,-1-2 0 0 0,-1 0 0 0 0,32-14 0 0 0,-16 6 92 0 0,257-82 415 0 0,182-66-344 0 0,-472 160-173 0 0,20-7 146 0 0,-1-2 1 0 0,35-20 273 0 0,-60 31-408 0 0,0 0 1 0 0,0 0-1 0 0,0 0 1 0 0,0 0-1 0 0,0 0 1 0 0,0 0 0 0 0,0 0-1 0 0,0 0 1 0 0,0 0-1 0 0,0 0 1 0 0,0 0-1 0 0,0 0 1 0 0,0 0-1 0 0,0-1 1 0 0,-12 5 221 0 0,-18 8-51 0 0,1 4-64 0 0,2 1 1 0 0,0 1-1 0 0,1 1 0 0 0,1 1 1 0 0,-23 24-1 0 0,36-32-51 0 0,1 0 0 0 0,0 1-1 0 0,0 0 1 0 0,2 1 0 0 0,-1 0 0 0 0,2 0-1 0 0,0 1 1 0 0,1 1 0 0 0,0-1 0 0 0,1 1 0 0 0,-5 22-1 0 0,10-33-62 0 0,0 1-1 0 0,1-1 0 0 0,-1 1 1 0 0,1-1-1 0 0,0 1 1 0 0,1-1-1 0 0,-1 0 0 0 0,1 1 1 0 0,0-1-1 0 0,0 0 0 0 0,1 1 1 0 0,-1-1-1 0 0,1 0 0 0 0,1 0 1 0 0,-1 0-1 0 0,1 0 0 0 0,-1-1 1 0 0,1 1-1 0 0,1-1 1 0 0,3 5-1 0 0,-2-4-5 0 0,1 0 1 0 0,-1 0-1 0 0,1-1 1 0 0,0 0-1 0 0,1 0 1 0 0,-1-1-1 0 0,1 0 1 0 0,-1 0-1 0 0,1 0 1 0 0,0-1-1 0 0,0 0 1 0 0,0 0-1 0 0,0 0 1 0 0,11 0-1 0 0,-3-1-1 0 0,1-1-1 0 0,-1-1 1 0 0,1 0-1 0 0,0-1 1 0 0,-1-1 0 0 0,0 0-1 0 0,0-1 1 0 0,0-1-1 0 0,17-7 1 0 0,-13 4-34 0 0,-1-1 0 0 0,0-1 0 0 0,-1 0 1 0 0,0-2-1 0 0,-1 0 0 0 0,24-23 0 0 0,-33 28-17 0 0,0 0 0 0 0,0-1-1 0 0,-1 0 1 0 0,-1 0-1 0 0,1 0 1 0 0,-1-1-1 0 0,0 0 1 0 0,-1 0 0 0 0,0 0-1 0 0,4-19 1 0 0,-6 22 17 0 0,-1-1 0 0 0,0 0 1 0 0,-1 0-1 0 0,1 0 0 0 0,-1 1 0 0 0,-1-1 1 0 0,1 0-1 0 0,-1 0 0 0 0,0 0 1 0 0,-1 1-1 0 0,0-1 0 0 0,0 1 0 0 0,0-1 1 0 0,-1 1-1 0 0,0 0 0 0 0,-6-10 1 0 0,4 8 8 0 0,0 1 1 0 0,-1 0-1 0 0,0 0 1 0 0,0 0-1 0 0,0 1 1 0 0,-1 0 0 0 0,0 0-1 0 0,-1 1 1 0 0,1 0-1 0 0,-1 0 1 0 0,-14-6 0 0 0,11 6-1 0 0,-1 1 1 0 0,0 1 0 0 0,0 0 0 0 0,-1 0 0 0 0,1 1 0 0 0,0 1-1 0 0,-23 0 1 0 0,9 3-120 0 0,-1 1-1 0 0,1 1 1 0 0,-1 1-1 0 0,2 2 1 0 0,-1 0-1 0 0,1 2 1 0 0,-32 15-1 0 0,52-22-49 0 0,0 1-1 0 0,0-1 0 0 0,0 1 0 0 0,0 0 0 0 0,-5 6 1 0 0,10-9 170 0 0,0 0 0 0 0,0 0 0 0 0,0 0 0 0 0,-1 0 0 0 0,1 1 0 0 0,0-1 1 0 0,0 0-1 0 0,0 0 0 0 0,0 0 0 0 0,0 1 0 0 0,0-1 0 0 0,0 0 0 0 0,0 0 1 0 0,0 0-1 0 0,0 1 0 0 0,0-1 0 0 0,0 0 0 0 0,0 0 0 0 0,0 0 0 0 0,1 0 0 0 0,-1 1 1 0 0,0-1-1 0 0,0 0 0 0 0,0 0 0 0 0,0 0 0 0 0,0 0 0 0 0,0 1 0 0 0,0-1 0 0 0,0 0 1 0 0,1 0-1 0 0,-1 0 0 0 0,0 0 0 0 0,0 0 0 0 0,0 1 0 0 0,0-1 0 0 0,1 0 1 0 0,-1 0-1 0 0,0 0 0 0 0,0 0 0 0 0,0 0 0 0 0,0 0 0 0 0,1 0 0 0 0,-1 0 0 0 0,0 0 1 0 0,0 0-1 0 0,0 0 0 0 0,1 0 0 0 0,-1 0 0 0 0,0 0 0 0 0,0 0 0 0 0,1 0 1 0 0,12 2-647 0 0,6-3-90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5T05:12:36.5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408 189 6469 0 0,'0'-2'23'0'0,"0"1"0"0"0,0 0 1 0 0,0 0-1 0 0,0-1 0 0 0,0 1 0 0 0,1 0 1 0 0,-1 0-1 0 0,0 0 0 0 0,1-1 1 0 0,-1 1-1 0 0,1 0 0 0 0,-1 0 1 0 0,1 0-1 0 0,0 0 0 0 0,-1 0 1 0 0,1 0-1 0 0,0 0 0 0 0,1-1 1 0 0,21-30 189 0 0,14-6 398 0 0,-28 31-328 0 0,-1-1 0 0 0,-1 0 0 0 0,1 0 0 0 0,-1 0 0 0 0,-1-1 0 0 0,1 0 0 0 0,5-13 0 0 0,-12 22-267 0 0,1 0 1 0 0,-1-1 0 0 0,0 1-1 0 0,0 0 1 0 0,1-1-1 0 0,-1 1 1 0 0,0-1 0 0 0,0 1-1 0 0,0-1 1 0 0,0 1 0 0 0,0 0-1 0 0,0-1 1 0 0,0 1 0 0 0,0-1-1 0 0,0 1 1 0 0,0-1 0 0 0,0 1-1 0 0,0 0 1 0 0,0-1 0 0 0,0 1-1 0 0,0-1 1 0 0,0 1-1 0 0,-1-1 1 0 0,1 1 0 0 0,0 0-1 0 0,0-1 1 0 0,0 1 0 0 0,-1 0-1 0 0,1-1 1 0 0,0 1 0 0 0,-1 0-1 0 0,1-1 1 0 0,0 1 0 0 0,-1-1-1 0 0,-17-1 281 0 0,-22 9-97 0 0,2 8-107 0 0,0 0 0 0 0,0 3 0 0 0,2 1 0 0 0,0 1 0 0 0,1 2 0 0 0,1 2 0 0 0,-55 50 0 0 0,75-61 38 0 0,1 2 0 0 0,0 0 0 0 0,0 0 0 0 0,2 1 0 0 0,0 1 0 0 0,1 0 0 0 0,0 0 0 0 0,2 1 0 0 0,0 0 0 0 0,-7 25 0 0 0,12-33-34 0 0,1 1 0 0 0,0-1 0 0 0,0 1 0 0 0,1-1 0 0 0,1 1 0 0 0,0 0-1 0 0,0-1 1 0 0,1 1 0 0 0,3 11 0 0 0,-3-15-31 0 0,2 1-1 0 0,-1-1 1 0 0,1 1-1 0 0,0-1 1 0 0,1 0-1 0 0,0 0 0 0 0,0 0 1 0 0,0-1-1 0 0,1 1 1 0 0,0-1-1 0 0,0 0 1 0 0,1 0-1 0 0,7 6 0 0 0,-2-4 1 0 0,1 0 0 0 0,0 0 0 0 0,1-2 0 0 0,0 1 0 0 0,0-1 0 0 0,0-1 0 0 0,0 0 0 0 0,1-1 0 0 0,14 2 0 0 0,5 0 26 0 0,-1-2 1 0 0,59 1-1 0 0,-54-6-105 0 0,-1-1-1 0 0,0-1 1 0 0,1-2-1 0 0,39-12 1 0 0,-58 12-340 0 0,0 0-1 0 0,-1-2 1 0 0,0 0-1 0 0,0-1 1 0 0,0-1-1 0 0,-1 0 1 0 0,-1-1-1 0 0,1-1 1 0 0,26-25-1 0 0,-24 15-983 0 0,-8-2-137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5T05:12:38.6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1632 1 5601 0 0,'57'0'311'0'0,"-40"-1"102"0"0,0 1 1 0 0,0 1-1 0 0,19 3 0 0 0,-5 7 3620 0 0,-31-11-4000 0 0,0 0 0 0 0,0 0 0 0 0,0 0 0 0 0,0 0 0 0 0,0 0 0 0 0,0 0 0 0 0,1 0 0 0 0,-1 0 0 0 0,0 0 99 0 0,0 0-99 0 0,-17 1 1549 0 0,-238-3 601 0 0,-243 3-1497 0 0,118 21-515 0 0,274-11-165 0 0,-161 40 0 0 0,219-39-20 0 0,1 2-1 0 0,-70 31 1 0 0,111-41-38 0 0,-1 0 0 0 0,1 1 0 0 0,0-1 0 0 0,0 1-1 0 0,0 1 1 0 0,-8 9 0 0 0,-5 5-626 0 0,19-20 653 0 0,0 0 0 0 0,0-1 0 0 0,0 1 0 0 0,0 0-1 0 0,0 0 1 0 0,0 0 0 0 0,0 0 0 0 0,0 0 0 0 0,0 0 0 0 0,0 0 0 0 0,0 0-1 0 0,0 0 1 0 0,0 0 0 0 0,0-1 0 0 0,0 1 0 0 0,0 0 0 0 0,0 0 0 0 0,0 0-1 0 0,0 0 1 0 0,0 0 0 0 0,0 0 0 0 0,0 0 0 0 0,0 0 0 0 0,0 0 0 0 0,0 0 0 0 0,0-1-1 0 0,0 1 1 0 0,0 0 0 0 0,0 0 0 0 0,-1 0 0 0 0,1 0 0 0 0,0 0 0 0 0,0 0-1 0 0,0 0 1 0 0,0 0 0 0 0,0 0 0 0 0,0 0 0 0 0,0 0 0 0 0,0 0 0 0 0,0 0-1 0 0,0 0 1 0 0,0 0 0 0 0,-1 0 0 0 0,1 0 0 0 0,0 0 0 0 0,0 0 0 0 0,0 0 0 0 0,0 0-1 0 0,0 0 1 0 0,0 0 0 0 0,6-10-877 0 0,0 6 285 0 0,-4 3 322 0 0,1 0-1 0 0,-1 0 0 0 0,0 0 1 0 0,0-1-1 0 0,0 1 0 0 0,0-1 1 0 0,-1 0-1 0 0,1 1 0 0 0,0-1 1 0 0,1-2-1 0 0,2-9-718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5T05:12:39.0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241 47 6469 0 0,'17'-2'252'0'0,"-6"1"205"0"0,0-1 0 0 0,19-5 0 0 0,-27 6-315 0 0,-1 0 0 0 0,0 0 0 0 0,1 0 0 0 0,-1 0 0 0 0,0 0 0 0 0,0 0 0 0 0,0-1 0 0 0,0 1 0 0 0,0-1 0 0 0,0 1 0 0 0,0-1 0 0 0,0 0 0 0 0,-1 0 0 0 0,1 0 0 0 0,-1 0 0 0 0,1 0 0 0 0,-1 0 0 0 0,1-2 0 0 0,-2 3-116 0 0,0 1 0 0 0,0 0 0 0 0,-1 0 0 0 0,1-1 1 0 0,0 1-1 0 0,0 0 0 0 0,0 0 0 0 0,-1 0 0 0 0,1 0 1 0 0,0 0-1 0 0,0-1 0 0 0,-1 1 0 0 0,1 0 0 0 0,0 0 0 0 0,0 0 1 0 0,-1 0-1 0 0,1 0 0 0 0,0 0 0 0 0,0 0 0 0 0,-1 0 1 0 0,1 0-1 0 0,0 0 0 0 0,-1 0 0 0 0,1 0 0 0 0,0 0 1 0 0,0 0-1 0 0,-1 0 0 0 0,1 0 0 0 0,0 0 0 0 0,0 0 0 0 0,-1 0 1 0 0,1 1-1 0 0,0-1 0 0 0,0 0 0 0 0,-1 0 0 0 0,-15 4 225 0 0,14-4-157 0 0,-91 29 650 0 0,83-26-715 0 0,0 0 0 0 0,0 0 0 0 0,1 1 1 0 0,-1 1-1 0 0,1-1 0 0 0,0 2 0 0 0,0-1 1 0 0,1 1-1 0 0,-1 0 0 0 0,1 1 0 0 0,1 0 1 0 0,-1 0-1 0 0,1 1 0 0 0,1 0 0 0 0,-1 0 1 0 0,-7 15-1 0 0,6-11 38 0 0,2 0-1 0 0,-1 1 1 0 0,2 0 0 0 0,0 1 0 0 0,0-1-1 0 0,1 1 1 0 0,1 0 0 0 0,0 0-1 0 0,1 0 1 0 0,1 1 0 0 0,0 23 0 0 0,1-32-41 0 0,1-1 1 0 0,-1 1 0 0 0,1-1 0 0 0,0 1-1 0 0,1-1 1 0 0,-1 0 0 0 0,1 1 0 0 0,0-1-1 0 0,1 0 1 0 0,-1 0 0 0 0,1-1 0 0 0,0 1 0 0 0,0 0-1 0 0,0-1 1 0 0,1 0 0 0 0,5 6 0 0 0,-4-6 15 0 0,1 1 1 0 0,0-1 0 0 0,0-1-1 0 0,0 1 1 0 0,1-1 0 0 0,-1 0-1 0 0,1-1 1 0 0,0 1 0 0 0,-1-1-1 0 0,1-1 1 0 0,10 2-1 0 0,-1-1 11 0 0,0-1-1 0 0,0-1 0 0 0,0-1 0 0 0,0 0 0 0 0,0-1 1 0 0,0 0-1 0 0,0-2 0 0 0,-1 0 0 0 0,0 0 0 0 0,23-11 0 0 0,-27 10-19 0 0,0-1-1 0 0,0-1 1 0 0,-1 1 0 0 0,0-2-1 0 0,-1 1 1 0 0,1-1-1 0 0,-2-1 1 0 0,1 1-1 0 0,-1-2 1 0 0,0 1-1 0 0,12-21 1 0 0,-17 25-3 0 0,0-1 0 0 0,-1 1 0 0 0,1-1 0 0 0,-1 0 0 0 0,0 0 0 0 0,-1 0 0 0 0,0 0 0 0 0,1-1 0 0 0,-2 1 0 0 0,1 0 0 0 0,-1 0 0 0 0,0-1 0 0 0,0 1 0 0 0,-1 0 0 0 0,0 0 0 0 0,0 0 1 0 0,-1 0-1 0 0,1 0 0 0 0,-1 0 0 0 0,0 0 0 0 0,-1 0 0 0 0,0 0 0 0 0,1 1 0 0 0,-8-10 0 0 0,3 6-35 0 0,0 1 0 0 0,-1 0 0 0 0,0 0 0 0 0,0 1 0 0 0,0 0 0 0 0,-1 1 1 0 0,0 0-1 0 0,0 0 0 0 0,-1 1 0 0 0,0 0 0 0 0,0 0 0 0 0,0 1 0 0 0,0 1 0 0 0,-1 0 0 0 0,1 0 0 0 0,-17-1 0 0 0,6 1-245 0 0,0 1-1 0 0,-1 2 0 0 0,1 0 0 0 0,0 1 0 0 0,0 1 0 0 0,-1 1 1 0 0,-31 8-1 0 0,40-6-473 0 0,-1-1 0 0 0,1 2-1 0 0,-21 12 1 0 0,15-6-657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5T05:12:39.6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48 247 7133 0 0,'-41'-10'1536'0'0,"34"9"1208"0"0,23 11-1303 0 0,-12-3-1400 0 0,1 1 1 0 0,-1-1-1 0 0,0 0 0 0 0,-1 1 1 0 0,1 0-1 0 0,-2 0 0 0 0,1 0 1 0 0,-1 0-1 0 0,0 0 0 0 0,1 13 1 0 0,-1 12 166 0 0,-1 45 1 0 0,-2-41-97 0 0,2-29-89 0 0,-5 21 309 0 0,4-26-331 0 0,-9 31 20 0 0,3-22-30 0 0,6-12 8 0 0,-1 0 0 0 0,1 0 1 0 0,0 0-1 0 0,0 0 0 0 0,0 0 0 0 0,-1 0 0 0 0,1 0 0 0 0,0 0 0 0 0,0 0 0 0 0,0 0 1 0 0,-1 0-1 0 0,1 0 0 0 0,0 0 0 0 0,0 0 0 0 0,0 0 0 0 0,-1 0 0 0 0,1-1 1 0 0,0 1-1 0 0,0 0 0 0 0,0 0 0 0 0,0 0 0 0 0,-1 0 0 0 0,1 0 0 0 0,0 0 1 0 0,0 0-1 0 0,0-1 0 0 0,0 1 0 0 0,0 0 0 0 0,0 0 0 0 0,-1 0 0 0 0,1 0 0 0 0,0 0 1 0 0,0-1-1 0 0,0 1 0 0 0,0 0 0 0 0,0 0 0 0 0,0 0 0 0 0,0-1 0 0 0,0 1 1 0 0,0 0-1 0 0,0 0 0 0 0,0 0 0 0 0,0-1 0 0 0,0 1 0 0 0,0 0 0 0 0,0 0 0 0 0,0-1 1 0 0,0-2-9 0 0,-1 0 0 0 0,1 0 0 0 0,1 0 0 0 0,-1 0 1 0 0,0 0-1 0 0,1 0 0 0 0,0 0 0 0 0,-1 0 0 0 0,4-5 1 0 0,26-125-66 0 0,36-247-40 0 0,-63 362 114 0 0,-2 12 601 0 0,5 46-452 0 0,21 126-7 0 0,-23-143-67 0 0,0 1-1 0 0,2-1 0 0 0,1 0 0 0 0,19 40 0 0 0,-7-19 30 0 0,39 117-353 0 0,-53-150-176 0 0,1-1 1 0 0,0 1-1 0 0,15 17 1 0 0,-8-9-847 0 0,2-7-615 0 0,-9-9 363 0 0,-16-10-1553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5T05:12:40.1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68 431 4844 0 0,'0'0'8'0'0,"-39"-18"374"0"0,37 18-297 0 0,0-1-1 0 0,-1 0 1 0 0,1-1-1 0 0,1 1 1 0 0,-1 0-1 0 0,0-1 1 0 0,0 1-1 0 0,0-1 0 0 0,1 1 1 0 0,-1-1-1 0 0,1 0 1 0 0,-1 0-1 0 0,1 0 1 0 0,-2-3-1 0 0,3 4-62 0 0,0 1 0 0 0,0-1 0 0 0,0 1 0 0 0,0-1 0 0 0,0 1 0 0 0,1-1 0 0 0,-1 1 0 0 0,0-1 0 0 0,0 1 0 0 0,1-1 0 0 0,-1 1 0 0 0,0-1 0 0 0,1 1 0 0 0,-1 0 0 0 0,0-1 0 0 0,1 1 0 0 0,-1-1 0 0 0,1 1 0 0 0,-1 0 0 0 0,1-1 0 0 0,-1 1-1 0 0,1 0 1 0 0,-1 0 0 0 0,1-1 0 0 0,-1 1 0 0 0,1 0 0 0 0,-1 0 0 0 0,2 0 0 0 0,19-7 50 0 0,-15 6-3 0 0,50-15-56 0 0,-12 5-150 0 0,0-3 1 0 0,0-1-1 0 0,46-24 1 0 0,-84 36 198 0 0,1-1 17 0 0,-1 1 0 0 0,0-1 0 0 0,0 0-1 0 0,5-5 1 0 0,-10 8 20 0 0,1 0-1 0 0,-1 0 1 0 0,0-1-1 0 0,0 1 1 0 0,0 0-1 0 0,0-1 0 0 0,0 1 1 0 0,0-1-1 0 0,0 1 1 0 0,-1-1-1 0 0,1 0 1 0 0,0 1-1 0 0,-1-1 1 0 0,0 0-1 0 0,1 1 0 0 0,-1-1 1 0 0,0 0-1 0 0,0 0 1 0 0,0 1-1 0 0,0-1 1 0 0,0-3-1 0 0,-3-5 1509 0 0,1 22-1058 0 0,3 30-484 0 0,12 262 171 0 0,-13-300-235 0 0,0 1 6 0 0,-1-1-1 0 0,1 1 1 0 0,-1-1 0 0 0,0 1 0 0 0,0-1 0 0 0,0 1-1 0 0,0-1 1 0 0,-1 0 0 0 0,0 1 0 0 0,0-1 0 0 0,0 0 0 0 0,-3 4-1 0 0,-5-60 366 0 0,13-16-358 0 0,15-86-1 0 0,-4 52 106 0 0,-7 17 44 0 0,6-38 143 0 0,-13 121-304 0 0,0 0 1 0 0,0 1-1 0 0,0-1 0 0 0,1 0 0 0 0,-1 1 1 0 0,1-1-1 0 0,-1 0 0 0 0,1 1 0 0 0,-1-1 1 0 0,1 0-1 0 0,0 1 0 0 0,0-1 0 0 0,0 1 0 0 0,0-1 1 0 0,0 1-1 0 0,0 0 0 0 0,0-1 0 0 0,0 1 1 0 0,0 0-1 0 0,1 0 0 0 0,-1 0 0 0 0,0 0 1 0 0,1 0-1 0 0,-1 0 0 0 0,1 0 0 0 0,1 0 1 0 0,0 1-1 0 0,0 0 1 0 0,0 0-1 0 0,0 0 1 0 0,-1 1 0 0 0,1-1-1 0 0,0 1 1 0 0,0 0 0 0 0,0 0-1 0 0,-1 0 1 0 0,1 0 0 0 0,-1 0-1 0 0,1 1 1 0 0,-1-1 0 0 0,1 1-1 0 0,2 2 1 0 0,14 9-3 0 0,0 2 1 0 0,0 0-1 0 0,19 21 1 0 0,-31-28-1 0 0,0 0 0 0 0,0 0 0 0 0,-1 1 0 0 0,0-1 1 0 0,-1 1-1 0 0,0 1 0 0 0,0-1 0 0 0,-1 1 0 0 0,6 17 0 0 0,-9-24 0 0 0,-1 0 0 0 0,1 0-1 0 0,-1 0 1 0 0,0 0 0 0 0,0 0 0 0 0,0 1 0 0 0,0-1-1 0 0,-1 0 1 0 0,1 0 0 0 0,-1 0 0 0 0,0 0-1 0 0,0 0 1 0 0,0 0 0 0 0,0 0 0 0 0,-3 4-1 0 0,1-2 1 0 0,0-1-1 0 0,0 0 0 0 0,-1 1 0 0 0,0-1 0 0 0,0-1 0 0 0,0 1 0 0 0,0 0 1 0 0,-7 3-1 0 0,-1 0-3 0 0,0 0-1 0 0,-1-1 1 0 0,0 0 0 0 0,0-1-1 0 0,0-1 1 0 0,-16 4 0 0 0,23-7-95 0 0,0 1 1 0 0,0-1-1 0 0,0 0 1 0 0,0 0-1 0 0,0-1 1 0 0,-1 0-1 0 0,1 0 1 0 0,0 0-1 0 0,0-1 1 0 0,0 0 0 0 0,0 0-1 0 0,0 0 1 0 0,-8-3-1 0 0,14 3 44 0 0,0 1 0 0 0,-1-1 0 0 0,1 1 0 0 0,-1 0 0 0 0,1-1 0 0 0,-1 1 0 0 0,1-1 0 0 0,0 1 0 0 0,-1-1 0 0 0,1 1 0 0 0,0-1 0 0 0,0 0 0 0 0,-1 1 0 0 0,1-1 0 0 0,0 1 0 0 0,0-1 0 0 0,0 0 0 0 0,0 1 0 0 0,0-1 0 0 0,-1 1 0 0 0,1-1 0 0 0,0 0 0 0 0,1 1 0 0 0,-1-1 0 0 0,0 1 0 0 0,0-1 0 0 0,0 0-1 0 0,0 1 1 0 0,0-1 0 0 0,1 1 0 0 0,-1-1 0 0 0,0 1 0 0 0,0-1 0 0 0,1 1 0 0 0,-1-1 0 0 0,0 1 0 0 0,1-1 0 0 0,-1 1 0 0 0,1-1 0 0 0,-1 1 0 0 0,1-1 0 0 0,23-24-1937 0 0,-22 23 1778 0 0,18-13-919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5T05:10:43.3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267 4 8265 0 0,'0'0'17'0'0,"0"0"1"0"0,1 0-1 0 0,-1 0 0 0 0,0 1 1 0 0,0-1-1 0 0,0 0 1 0 0,0 0-1 0 0,0 0 0 0 0,1 0 1 0 0,-1 0-1 0 0,0 0 1 0 0,0 0-1 0 0,0 1 0 0 0,1-1 1 0 0,-1 0-1 0 0,0 0 1 0 0,0 0-1 0 0,0 0 0 0 0,0 0 1 0 0,1 0-1 0 0,-1 0 1 0 0,0 0-1 0 0,0 0 0 0 0,0 0 1 0 0,1 0-1 0 0,-1 0 1 0 0,0 0-1 0 0,0 0 0 0 0,0 0 1 0 0,1 0-1 0 0,-1 0 1 0 0,0-1-1 0 0,0 1 1 0 0,0 0-1 0 0,1 0 0 0 0,-1 0 1 0 0,0 0-1 0 0,0 0 1 0 0,0 0-1 0 0,0 0 0 0 0,0-1 1 0 0,1 1-1 0 0,-1 0 1 0 0,0 0-1 0 0,0 0 0 0 0,0 0 1 0 0,0-1-1 0 0,0 1 1 0 0,0 0-1 0 0,0 0 0 0 0,0 0 1 0 0,0-1-1 0 0,0 1 1 0 0,1 0-1 0 0,-1 0 0 0 0,0 0 1 0 0,0-1-1 0 0,0 1 1 0 0,0 0-1 0 0,0 0 0 0 0,0 0 1 0 0,-1-1-1 0 0,2 2 41 0 0,0 0-1 0 0,-1 0 1 0 0,1 0-1 0 0,-1 0 1 0 0,1 0-1 0 0,-1 0 1 0 0,1 0-1 0 0,-1 1 1 0 0,0-1-1 0 0,1 0 1 0 0,-1 0-1 0 0,0 0 1 0 0,0 0-1 0 0,0 1 1 0 0,0-1-1 0 0,0 0 1 0 0,-1 2-1 0 0,-49 170 2072 0 0,33-119-1433 0 0,-32 68 0 0 0,29-74-492 0 0,-20 52-42 0 0,-20 49-212 0 0,49-122-871 0 0,-11 47-1 0 0,13-41-803 0 0,8-21 615 0 0,7-1-124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5T05:12:40.5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7165 0 0,'1'0'123'0'0,"0"1"0"0"0,0-1 0 0 0,0 1 0 0 0,-1-1 0 0 0,1 1 1 0 0,0 0-1 0 0,0-1 0 0 0,0 1 0 0 0,-1 0 0 0 0,1 0 0 0 0,0-1 1 0 0,-1 1-1 0 0,1 0 0 0 0,-1 0 0 0 0,1 0 0 0 0,-1 0 0 0 0,0 0 1 0 0,1 0-1 0 0,-1 0 0 0 0,0 0 0 0 0,1 0 0 0 0,-1 0 0 0 0,0 0 1 0 0,0 0-1 0 0,0 1 0 0 0,1 40 2584 0 0,1 4-1088 0 0,1-32-1151 0 0,1 1-1 0 0,1-1 1 0 0,0 0 0 0 0,12 23 0 0 0,35 51 462 0 0,-1-4-863 0 0,-37-57-679 0 0,16 45 0 0 0,-26-60 151 0 0,0 1 0 0 0,-1 0 0 0 0,-1 0 0 0 0,0 0 0 0 0,0 1 0 0 0,-1 13 1 0 0,-4 14-1450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5T05:12:41.9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6332 112 4044 0 0,'9'-5'207'0'0,"0"0"0"0"0,0 1 0 0 0,0 0 0 0 0,0 0 1 0 0,1 1-1 0 0,0 0 0 0 0,0 1 0 0 0,18-2 0 0 0,15-5 836 0 0,-26 5-767 0 0,-6 1 989 0 0,-29 0-513 0 0,-490-12-337 0 0,309 14-404 0 0,-801 8 654 0 0,-630 9 966 0 0,247-5-619 0 0,161 6-261 0 0,784-31 411 0 0,412 11-985 0 0,-49-13 0 0 0,75 16-172 0 0,0 0-1 0 0,-1 0 1 0 0,1 0 0 0 0,0 0 0 0 0,0 0 0 0 0,0 0-1 0 0,-1 0 1 0 0,1 0 0 0 0,0 0 0 0 0,0 0 0 0 0,0 0-1 0 0,-1 0 1 0 0,1 0 0 0 0,0 0 0 0 0,0 0 0 0 0,0 0-1 0 0,-1 0 1 0 0,1 0 0 0 0,0 0 0 0 0,0 0 0 0 0,0-1-1 0 0,-1 1 1 0 0,1 0 0 0 0,0 0 0 0 0,0 0 0 0 0,0 0-1 0 0,0 0 1 0 0,0-1 0 0 0,0 1 0 0 0,-1 0 0 0 0,1 0-1 0 0,0 0 1 0 0,0-1 0 0 0,0 1 0 0 0,0 0 0 0 0,0 0-1 0 0,0 0 1 0 0,0-1 0 0 0,0 1 0 0 0,0 0 0 0 0,0 0-1 0 0,0 0 1 0 0,0-1 0 0 0,0 1 0 0 0,0 0 0 0 0,10-7 131 0 0,16-1-79 0 0,-12 5-83 0 0,8-2-274 0 0,41-2 0 0 0,-25 5-1333 0 0,44-7-1 0 0,-80 9 1472 0 0,-1 0-1 0 0,0 0 1 0 0,1-1 0 0 0,-1 1-1 0 0,1-1 1 0 0,-1 1-1 0 0,0-1 1 0 0,0 1-1 0 0,1-1 1 0 0,-1 0-1 0 0,0 0 1 0 0,2-1-1 0 0,0-4-1066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5T05:12:42.2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550 23 7101 0 0,'0'-1'24'0'0,"0"0"0"0"0,1 0 1 0 0,-1 0-1 0 0,1 0 1 0 0,-1-1-1 0 0,1 1 0 0 0,0 0 1 0 0,-1 0-1 0 0,1 0 1 0 0,0 0-1 0 0,0 0 0 0 0,-1 0 1 0 0,1 1-1 0 0,0-1 0 0 0,0 0 1 0 0,0 0-1 0 0,0 1 1 0 0,0-1-1 0 0,0 0 0 0 0,2 0 1 0 0,24-1 1278 0 0,-20 2-835 0 0,-7 0-344 0 0,-15 12 86 0 0,-5 14-173 0 0,-1-1 1 0 0,-2-2-1 0 0,0 0 1 0 0,-40 29-1 0 0,-114 66-62 0 0,110-76-35 0 0,-86 69 0 0 0,149-108 61 0 0,0 0 0 0 0,1 1 1 0 0,0-1-1 0 0,-1 1 0 0 0,1 0 0 0 0,0 0 0 0 0,1 0 0 0 0,-1 0 0 0 0,1 0 0 0 0,-4 8 0 0 0,6-10 11 0 0,-1 1 0 0 0,1-1 0 0 0,-1 1 0 0 0,1-1 0 0 0,0 1-1 0 0,0-1 1 0 0,0 0 0 0 0,1 1 0 0 0,-1-1 0 0 0,1 1 0 0 0,-1-1 0 0 0,1 1-1 0 0,0-1 1 0 0,-1 0 0 0 0,1 1 0 0 0,1-1 0 0 0,-1 0 0 0 0,0 0 0 0 0,0 0-1 0 0,1 0 1 0 0,-1 0 0 0 0,3 3 0 0 0,11 10 176 0 0,0 0 1 0 0,1-1-1 0 0,26 19 1 0 0,59 31 258 0 0,-62-40-350 0 0,183 128-1895 0 0,-187-122 798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5T05:12:43.4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8698 844 6221 0 0,'-2'-18'-8'0'0,"-1"1"1"0"0,-1-1 0 0 0,0 1 0 0 0,-1 0-1 0 0,-1 0 1 0 0,-1 1 0 0 0,-13-24 0 0 0,7 18-7 0 0,-1 1 0 0 0,-1 0-1 0 0,-1 2 1 0 0,-31-31 0 0 0,8 15-3 0 0,-3 1 0 0 0,0 3 1 0 0,-3 1-1 0 0,-69-34 0 0 0,3 10 70 0 0,-3 6 0 0 0,-2 4 0 0 0,-1 5 0 0 0,-155-29 0 0 0,56 29 370 0 0,-340-16 0 0 0,216 45 606 0 0,-609 62 0 0 0,554 3-320 0 0,-478 128 1 0 0,588-100-523 0 0,3 12 1 0 0,5 12 0 0 0,4 12 0 0 0,6 12-1 0 0,6 12 1 0 0,7 10 0 0 0,6 12-1 0 0,-347 301 1 0 0,438-322-151 0 0,6 6-1 0 0,7 7 0 0 0,7 6 1 0 0,7 6-1 0 0,7 6 0 0 0,8 5 1 0 0,9 4-1 0 0,-112 265 0 0 0,182-358-27 0 0,3 3-1 0 0,5 1 0 0 0,3 0 0 0 0,5 2 0 0 0,-8 111 0 0 0,22-125-11 0 0,4-1 1 0 0,4 0-1 0 0,3 1 0 0 0,3-1 0 0 0,4-1 1 0 0,34 120-1 0 0,-26-137-4 0 0,3-2 1 0 0,3-1-1 0 0,2-1 1 0 0,3-1-1 0 0,3-2 0 0 0,2-1 1 0 0,2-2-1 0 0,3-2 1 0 0,2-1-1 0 0,2-2 1 0 0,60 50-1 0 0,-14-25 21 0 0,2-4-1 0 0,185 103 1 0 0,-133-97-13 0 0,225 80 0 0 0,-191-95 1 0 0,334 64-1 0 0,199-25 0 0 0,676-31 63 0 0,4-115 715 0 0,1200-221 1103 0 0,-1529 57-1576 0 0,-695 120-338 0 0,614-238 1 0 0,-858 274 18 0 0,-2-4 0 0 0,-3-7 0 0 0,-2-4 0 0 0,108-86-1 0 0,-129 79 8 0 0,-2-5 0 0 0,-5-3-1 0 0,-3-4 1 0 0,119-160-1 0 0,-139 155 11 0 0,-4-2 0 0 0,-4-3 1 0 0,-5-2-1 0 0,54-143 0 0 0,-78 163-12 0 0,-5 0 1 0 0,-2-2-1 0 0,-5 0 1 0 0,-3-1-1 0 0,-3-1 1 0 0,-2-130-1 0 0,-14 75-18 0 0,-7 0-1 0 0,-6 1 1 0 0,-6 1-1 0 0,-6 1 1 0 0,-6 1-1 0 0,-80-198 1 0 0,73 237 10 0 0,-4 2 0 0 0,-4 3 0 0 0,-4 1 1 0 0,-102-126-1 0 0,47 87 21 0 0,-6 4 0 0 0,-136-112 0 0 0,159 160-15 0 0,-3 5-1 0 0,-3 4 0 0 0,-3 4 0 0 0,-131-61 0 0 0,75 54-57 0 0,-4 7 0 0 0,-220-56 0 0 0,-537-94-154 0 0,-17 85 110 0 0,-155 100 59 0 0,855 42-37 0 0,2 9 0 0 0,-377 87 1 0 0,542-91-578 0 0,1 3 1 0 0,-91 41-1 0 0,157-61 622 0 0,-11 5-205 0 0,0-1 0 0 0,0 0-1 0 0,-14 3 1 0 0,-89 18-961 0 0,112-25 1098 0 0,1 0 0 0 0,-1 0 1 0 0,0 1-1 0 0,1-1 0 0 0,-1 1 0 0 0,1 0 0 0 0,-1 0 0 0 0,1 0 0 0 0,0 0 0 0 0,0 1 1 0 0,0-1-1 0 0,-3 4 0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5T05:12:59.8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2361 610 5633 0 0,'0'-35'238'0'0,"-2"0"1"0"0,-1 1 0 0 0,-2 0-1 0 0,-10-39 1 0 0,10 52-119 0 0,-1-1 1 0 0,-1 2-1 0 0,-15-33 1 0 0,18 46-82 0 0,0 0-1 0 0,-1 0 1 0 0,1 1-1 0 0,-1 0 1 0 0,-1 0-1 0 0,1 0 1 0 0,-1 1-1 0 0,0 0 1 0 0,0 0-1 0 0,-1 0 1 0 0,1 1-1 0 0,-1 0 1 0 0,-13-6-1 0 0,-21-4 202 0 0,0 2 0 0 0,-1 1 0 0 0,-1 3-1 0 0,-56-5 1 0 0,23 5 110 0 0,0 3 0 0 0,0 4-1 0 0,0 3 1 0 0,-82 12 0 0 0,99-4-146 0 0,1 1 0 0 0,1 4 0 0 0,0 2 0 0 0,1 2-1 0 0,-96 49 1 0 0,71-23 12 0 0,3 4-1 0 0,1 3 1 0 0,-137 123-1 0 0,128-92 101 0 0,4 4 1 0 0,-115 159-1 0 0,163-199-177 0 0,3 1-1 0 0,2 1 0 0 0,2 2 1 0 0,2 1-1 0 0,-19 60 0 0 0,35-84-70 0 0,2 0 1 0 0,1 0-1 0 0,2 0 0 0 0,0 1 0 0 0,1 29 1 0 0,3-37-26 0 0,2 0 1 0 0,0 0 0 0 0,1 0 0 0 0,1 0 0 0 0,1 0 0 0 0,1-1 0 0 0,14 33 0 0 0,-4-22-24 0 0,1 0-1 0 0,2-1 1 0 0,1 0-1 0 0,1-2 1 0 0,1-1-1 0 0,2 0 1 0 0,1-2-1 0 0,1-1 1 0 0,0-1-1 0 0,2-1 1 0 0,51 31-1 0 0,-29-25-4 0 0,0-2 0 0 0,2-1 0 0 0,0-4-1 0 0,2-1 1 0 0,0-3 0 0 0,88 15-1 0 0,-85-23-9 0 0,0-3 0 0 0,1-2 0 0 0,0-4 0 0 0,0-1 0 0 0,58-10 0 0 0,-44 0-40 0 0,1-4 0 0 0,-2-3 0 0 0,105-41 0 0 0,-14-6-165 0 0,-2-7-1 0 0,288-179 1 0 0,-375 203 129 0 0,-3-4 0 0 0,71-66 0 0 0,-99 77 28 0 0,-2-1 0 0 0,-2-2-1 0 0,-1-2 1 0 0,-3-1-1 0 0,54-98 1 0 0,-75 118 23 0 0,-2 0 0 0 0,0 0 0 0 0,-2-1 0 0 0,-1 0 0 0 0,-1 0 0 0 0,-1-1 0 0 0,-2 0-1 0 0,0-1 1 0 0,-3 1 0 0 0,0 0 0 0 0,-2-1 0 0 0,-1 1 0 0 0,-9-48 0 0 0,3 45-9 0 0,-1 1-1 0 0,-2 0 1 0 0,0 0 0 0 0,-3 1 0 0 0,0 1-1 0 0,-2 0 1 0 0,-22-29 0 0 0,13 24-33 0 0,-2 1-1 0 0,-1 1 1 0 0,-2 2-1 0 0,-1 1 1 0 0,-35-26-1 0 0,13 18-133 0 0,0 3 0 0 0,-3 2 1 0 0,0 2-1 0 0,-2 3 0 0 0,-1 2 0 0 0,-1 3 0 0 0,-89-20 0 0 0,72 25-629 0 0,0 3-1 0 0,-156-6 1 0 0,112 24-250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5T05:10:43.7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102 17 8397 0 0,'-2'-16'1428'0'0,"-7"28"-403"0"0,-6 12-864 0 0,6-12-37 0 0,-3 5 153 0 0,1 0 0 0 0,0 1 0 0 0,-9 20 1 0 0,18-32-235 0 0,0 1-1 0 0,-1-1 1 0 0,2 1 0 0 0,-1 0 0 0 0,1 0 0 0 0,0 0 0 0 0,1 0 0 0 0,-1-1 0 0 0,1 1 0 0 0,1 0 0 0 0,-1 0 0 0 0,1 0 0 0 0,2 8 0 0 0,1-3-38 0 0,0 0 0 0 0,0-1 0 0 0,1 0 1 0 0,0 0-1 0 0,1-1 0 0 0,0 1 1 0 0,1-1-1 0 0,0 0 0 0 0,1-1 1 0 0,0 0-1 0 0,0 0 0 0 0,1-1 1 0 0,0 0-1 0 0,0 0 0 0 0,1-1 1 0 0,14 8-1 0 0,-16-10-32 0 0,0-1 0 0 0,1-1 0 0 0,-1 1 0 0 0,1-1 1 0 0,0-1-1 0 0,-1 1 0 0 0,1-2 0 0 0,1 1 0 0 0,-1-1 0 0 0,0 0 0 0 0,0-1 0 0 0,0 0 0 0 0,0-1 0 0 0,1 0 0 0 0,-1 0 1 0 0,0-1-1 0 0,0 0 0 0 0,-1-1 0 0 0,1 0 0 0 0,0 0 0 0 0,15-9 0 0 0,-13 5-27 0 0,-1 0 0 0 0,0 0 0 0 0,-1-1 1 0 0,0-1-1 0 0,0 1 0 0 0,0-2 0 0 0,-1 1 0 0 0,-1-1 0 0 0,0 0 0 0 0,0-1 0 0 0,-1 1 0 0 0,6-15 1 0 0,3-11 129 0 0,-2 0 0 0 0,13-60 1 0 0,-19 58 213 0 0,-6 36-242 0 0,-1-1 0 0 0,1 1 1 0 0,-1-1-1 0 0,0 1 0 0 0,0-1 0 0 0,0 1 0 0 0,-1-1 0 0 0,1 1 0 0 0,-1-1 1 0 0,1 1-1 0 0,-3-6 0 0 0,3 8-44 0 0,0 0-1 0 0,-1 0 1 0 0,1-1 0 0 0,-1 1 0 0 0,1 0 0 0 0,0 0-1 0 0,-1-1 1 0 0,1 1 0 0 0,0 0 0 0 0,-1 0 0 0 0,1 0-1 0 0,-1 0 1 0 0,1-1 0 0 0,-1 1 0 0 0,1 0 0 0 0,-1 0-1 0 0,1 0 1 0 0,0 0 0 0 0,-1 0 0 0 0,1 0 0 0 0,-1 0-1 0 0,1 0 1 0 0,-1 0 0 0 0,1 1 0 0 0,0-1-1 0 0,-1 0 1 0 0,1 0 0 0 0,-1 0 0 0 0,1 0 0 0 0,-1 1-1 0 0,1-1 1 0 0,0 0 0 0 0,-1 0 0 0 0,1 1 0 0 0,0-1-1 0 0,-1 0 1 0 0,1 1 0 0 0,0-1 0 0 0,-1 1 0 0 0,-17 17-11 0 0,11-11 22 0 0,-6 7 38 0 0,-1-1-1 0 0,2 2 1 0 0,0 0 0 0 0,0 0-1 0 0,2 1 1 0 0,0 0 0 0 0,1 1 0 0 0,0 0-1 0 0,1 1 1 0 0,1 0 0 0 0,1 0-1 0 0,-6 30 1 0 0,7-23-15 0 0,2 1-1 0 0,0 0 1 0 0,2-1 0 0 0,1 1-1 0 0,0 0 1 0 0,2 0 0 0 0,2 0-1 0 0,10 45 1 0 0,-10-60-223 0 0,0-1-1 0 0,1 0 1 0 0,0 0 0 0 0,1 0-1 0 0,0-1 1 0 0,0 0-1 0 0,1 0 1 0 0,0 0 0 0 0,15 13-1 0 0,-20-20 78 0 0,1 1-45 0 0,-1-1 0 0 0,1 0 0 0 0,0 0 0 0 0,0 0 1 0 0,-1 0-1 0 0,1 0 0 0 0,1-1 0 0 0,-1 1 0 0 0,0-1 0 0 0,0 0 1 0 0,1 0-1 0 0,2 1 0 0 0,20 3-1017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5T05:10:44.0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77 51 7581 0 0,'-1'-2'39'0'0,"0"1"0"0"0,1-1 1 0 0,-1 0-1 0 0,1 0 0 0 0,-1 0 1 0 0,1 0-1 0 0,0 0 1 0 0,0 0-1 0 0,0-3 0 0 0,-2-10 735 0 0,2 15-746 0 0,0 0 0 0 0,0-1 0 0 0,0 1 0 0 0,-1-1 0 0 0,1 1 0 0 0,0 0 0 0 0,0-1 0 0 0,0 1 0 0 0,0 0 0 0 0,0-1 0 0 0,0 1 0 0 0,0 0 0 0 0,0-1 0 0 0,0 1 0 0 0,0-1 0 0 0,0 1 0 0 0,0 0 0 0 0,0-1 0 0 0,0 1 0 0 0,0 0 0 0 0,1-1 0 0 0,-1 1 0 0 0,0 0 0 0 0,0-1 0 0 0,0 1 0 0 0,1 0 0 0 0,-1-1 0 0 0,0 1 0 0 0,0 0 0 0 0,0-1 0 0 0,1 1 0 0 0,-1 0 0 0 0,0 0 0 0 0,1-1 0 0 0,-1 1 0 0 0,0 0 0 0 0,1 0 0 0 0,-1 0 0 0 0,0 0 0 0 0,1-1 0 0 0,-1 1 0 0 0,0 0 0 0 0,1 0 0 0 0,-1 0-16 0 0,1 0 0 0 0,-1 0 0 0 0,0 0 0 0 0,1-1 0 0 0,-1 1 0 0 0,0 0 0 0 0,0 0-1 0 0,1 0 1 0 0,-1 0 0 0 0,0 0 0 0 0,0 0 0 0 0,1 0 0 0 0,-1 0 0 0 0,0 0 0 0 0,0 0 0 0 0,1 0 0 0 0,-1 0-1 0 0,0 1 1 0 0,1-1 0 0 0,-1 0 0 0 0,0 0 0 0 0,0 0 0 0 0,1 0 0 0 0,-1 0 0 0 0,0 0 0 0 0,0 1 0 0 0,0-1 0 0 0,1 0-1 0 0,-1 0 1 0 0,0 0 0 0 0,0 1 0 0 0,0-1 0 0 0,1 0 0 0 0,-1 0 0 0 0,0 0 0 0 0,0 1 0 0 0,0-1 0 0 0,0 0 0 0 0,0 0-1 0 0,0 1 1 0 0,0-1 0 0 0,0 0 0 0 0,1 1 0 0 0,-1-1 0 0 0,0 0 0 0 0,0 0 0 0 0,0 1 0 0 0,0-1 0 0 0,0 0 0 0 0,0 0-1 0 0,-1 1 1 0 0,1-1 0 0 0,0 0 0 0 0,0 1 0 0 0,0-1 0 0 0,-21 117 620 0 0,8-32-260 0 0,-19 126-25 0 0,23-139-327 0 0,2 73-718 0 0,5-135 331 0 0,1 1 0 0 0,1-1 0 0 0,0 1 0 0 0,0-1 0 0 0,1 1 0 0 0,0 0 0 0 0,1-1 0 0 0,0 0 0 0 0,0 1 0 0 0,1-1 1 0 0,6 13-1 0 0,-3-12-537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photos/san-francisco-transamerica-pyramid-1633203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3" name="Google Shape;49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4" name="Google Shape;494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3" name="Google Shape;2003;p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4" name="Google Shape;2004;p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3" name="Google Shape;2013;p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4" name="Google Shape;2014;p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2" name="Google Shape;2022;p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3" name="Google Shape;2023;p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0" name="Google Shape;2040;p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1" name="Google Shape;2041;p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Google Shape;2049;p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0" name="Google Shape;2050;p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6B8D726-D0BC-B240-A677-46F99704B74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38230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>
                <a:hlinkClick r:id="rId3"/>
              </a:rPr>
              <a:t>https://pixabay.com/photos/san-francisco-transamerica-pyramid-1633203/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662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6" name="Google Shape;1896;p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7" name="Google Shape;1897;p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3" name="Google Shape;1923;p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4" name="Google Shape;1924;p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7" name="Google Shape;1937;p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8" name="Google Shape;1938;p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" name="Google Shape;1946;p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7" name="Google Shape;1947;p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" name="Google Shape;1955;p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6" name="Google Shape;1956;p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5" name="Google Shape;1975;p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6" name="Google Shape;1976;p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4" name="Google Shape;1984;p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5" name="Google Shape;1985;p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46"/>
          <p:cNvSpPr/>
          <p:nvPr/>
        </p:nvSpPr>
        <p:spPr>
          <a:xfrm flipH="1">
            <a:off x="-2" y="3058359"/>
            <a:ext cx="7462565" cy="3799641"/>
          </a:xfrm>
          <a:custGeom>
            <a:avLst/>
            <a:gdLst/>
            <a:ahLst/>
            <a:cxnLst/>
            <a:rect l="l" t="t" r="r" b="b"/>
            <a:pathLst>
              <a:path w="12188831" h="5733256" extrusionOk="0">
                <a:moveTo>
                  <a:pt x="12188831" y="0"/>
                </a:moveTo>
                <a:lnTo>
                  <a:pt x="12188831" y="5733256"/>
                </a:lnTo>
                <a:lnTo>
                  <a:pt x="10983154" y="5733256"/>
                </a:lnTo>
                <a:lnTo>
                  <a:pt x="10983152" y="5733255"/>
                </a:lnTo>
                <a:lnTo>
                  <a:pt x="0" y="5733255"/>
                </a:lnTo>
                <a:lnTo>
                  <a:pt x="0" y="3901689"/>
                </a:lnTo>
                <a:lnTo>
                  <a:pt x="116738" y="3818114"/>
                </a:lnTo>
                <a:cubicBezTo>
                  <a:pt x="956202" y="3277659"/>
                  <a:pt x="1857795" y="3898914"/>
                  <a:pt x="3353729" y="5019020"/>
                </a:cubicBezTo>
                <a:cubicBezTo>
                  <a:pt x="5767244" y="6817560"/>
                  <a:pt x="6911508" y="2885526"/>
                  <a:pt x="10993000" y="491571"/>
                </a:cubicBezTo>
                <a:lnTo>
                  <a:pt x="11125235" y="417447"/>
                </a:lnTo>
                <a:lnTo>
                  <a:pt x="11145184" y="404008"/>
                </a:lnTo>
                <a:cubicBezTo>
                  <a:pt x="11220887" y="357537"/>
                  <a:pt x="11298685" y="314203"/>
                  <a:pt x="11378400" y="274182"/>
                </a:cubicBezTo>
                <a:lnTo>
                  <a:pt x="11390552" y="268723"/>
                </a:lnTo>
                <a:lnTo>
                  <a:pt x="11397294" y="264943"/>
                </a:lnTo>
                <a:lnTo>
                  <a:pt x="11495015" y="216024"/>
                </a:lnTo>
                <a:lnTo>
                  <a:pt x="11495015" y="221793"/>
                </a:lnTo>
                <a:lnTo>
                  <a:pt x="11623123" y="164241"/>
                </a:lnTo>
                <a:cubicBezTo>
                  <a:pt x="11789872" y="97813"/>
                  <a:pt x="11963585" y="45356"/>
                  <a:pt x="12142851" y="8296"/>
                </a:cubicBezTo>
                <a:close/>
              </a:path>
            </a:pathLst>
          </a:custGeom>
          <a:solidFill>
            <a:srgbClr val="C7E6B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7" name="Google Shape;17;p146"/>
          <p:cNvSpPr/>
          <p:nvPr/>
        </p:nvSpPr>
        <p:spPr>
          <a:xfrm>
            <a:off x="-6" y="1124744"/>
            <a:ext cx="12188831" cy="5733256"/>
          </a:xfrm>
          <a:custGeom>
            <a:avLst/>
            <a:gdLst/>
            <a:ahLst/>
            <a:cxnLst/>
            <a:rect l="l" t="t" r="r" b="b"/>
            <a:pathLst>
              <a:path w="12188831" h="5733256" extrusionOk="0">
                <a:moveTo>
                  <a:pt x="12188831" y="0"/>
                </a:moveTo>
                <a:lnTo>
                  <a:pt x="12188831" y="5733256"/>
                </a:lnTo>
                <a:lnTo>
                  <a:pt x="10983154" y="5733256"/>
                </a:lnTo>
                <a:lnTo>
                  <a:pt x="10983152" y="5733255"/>
                </a:lnTo>
                <a:lnTo>
                  <a:pt x="0" y="5733255"/>
                </a:lnTo>
                <a:lnTo>
                  <a:pt x="0" y="3901689"/>
                </a:lnTo>
                <a:lnTo>
                  <a:pt x="116738" y="3818114"/>
                </a:lnTo>
                <a:cubicBezTo>
                  <a:pt x="956202" y="3277659"/>
                  <a:pt x="1857795" y="3898914"/>
                  <a:pt x="3353729" y="5019020"/>
                </a:cubicBezTo>
                <a:cubicBezTo>
                  <a:pt x="5767244" y="6817560"/>
                  <a:pt x="6911508" y="2885526"/>
                  <a:pt x="10993000" y="491571"/>
                </a:cubicBezTo>
                <a:lnTo>
                  <a:pt x="11125235" y="417447"/>
                </a:lnTo>
                <a:lnTo>
                  <a:pt x="11145184" y="404008"/>
                </a:lnTo>
                <a:cubicBezTo>
                  <a:pt x="11220887" y="357537"/>
                  <a:pt x="11298685" y="314203"/>
                  <a:pt x="11378400" y="274182"/>
                </a:cubicBezTo>
                <a:lnTo>
                  <a:pt x="11390552" y="268723"/>
                </a:lnTo>
                <a:lnTo>
                  <a:pt x="11397294" y="264943"/>
                </a:lnTo>
                <a:lnTo>
                  <a:pt x="11495015" y="216024"/>
                </a:lnTo>
                <a:lnTo>
                  <a:pt x="11495015" y="221793"/>
                </a:lnTo>
                <a:lnTo>
                  <a:pt x="11623123" y="164241"/>
                </a:lnTo>
                <a:cubicBezTo>
                  <a:pt x="11789872" y="97813"/>
                  <a:pt x="11963585" y="45356"/>
                  <a:pt x="12142851" y="8296"/>
                </a:cubicBezTo>
                <a:close/>
              </a:path>
            </a:pathLst>
          </a:custGeom>
          <a:solidFill>
            <a:srgbClr val="ABD98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8" name="Google Shape;18;p146"/>
          <p:cNvSpPr/>
          <p:nvPr/>
        </p:nvSpPr>
        <p:spPr>
          <a:xfrm flipH="1">
            <a:off x="-2" y="1995614"/>
            <a:ext cx="12188827" cy="4862387"/>
          </a:xfrm>
          <a:custGeom>
            <a:avLst/>
            <a:gdLst/>
            <a:ahLst/>
            <a:cxnLst/>
            <a:rect l="l" t="t" r="r" b="b"/>
            <a:pathLst>
              <a:path w="12188827" h="4862387" extrusionOk="0">
                <a:moveTo>
                  <a:pt x="0" y="0"/>
                </a:moveTo>
                <a:lnTo>
                  <a:pt x="0" y="4862387"/>
                </a:lnTo>
                <a:lnTo>
                  <a:pt x="12188827" y="4862387"/>
                </a:lnTo>
                <a:lnTo>
                  <a:pt x="12188827" y="3248211"/>
                </a:lnTo>
                <a:lnTo>
                  <a:pt x="12065043" y="3174555"/>
                </a:lnTo>
                <a:cubicBezTo>
                  <a:pt x="11174911" y="2698247"/>
                  <a:pt x="10218900" y="3245765"/>
                  <a:pt x="8632675" y="4232925"/>
                </a:cubicBezTo>
                <a:cubicBezTo>
                  <a:pt x="5990931" y="5869126"/>
                  <a:pt x="4783278" y="2123831"/>
                  <a:pt x="103619" y="43113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24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9" name="Google Shape;19;p146"/>
          <p:cNvSpPr txBox="1">
            <a:spLocks noGrp="1"/>
          </p:cNvSpPr>
          <p:nvPr>
            <p:ph type="ctrTitle"/>
          </p:nvPr>
        </p:nvSpPr>
        <p:spPr>
          <a:xfrm>
            <a:off x="914162" y="1257197"/>
            <a:ext cx="6548402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925" rIns="0" bIns="609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Quattrocento Sans"/>
              <a:buNone/>
              <a:defRPr sz="48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46"/>
          <p:cNvSpPr txBox="1">
            <a:spLocks noGrp="1"/>
          </p:cNvSpPr>
          <p:nvPr>
            <p:ph type="subTitle" idx="1"/>
          </p:nvPr>
        </p:nvSpPr>
        <p:spPr>
          <a:xfrm>
            <a:off x="914163" y="2765323"/>
            <a:ext cx="6980449" cy="612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925" rIns="0" bIns="60925" anchor="t" anchorCtr="0">
            <a:noAutofit/>
          </a:bodyPr>
          <a:lstStyle>
            <a:lvl1pPr lvl="0" algn="l">
              <a:spcBef>
                <a:spcPts val="560"/>
              </a:spcBef>
              <a:spcAft>
                <a:spcPts val="0"/>
              </a:spcAft>
              <a:buClr>
                <a:srgbClr val="7F7F7F"/>
              </a:buClr>
              <a:buSzPts val="2800"/>
              <a:buNone/>
              <a:defRPr sz="2800">
                <a:solidFill>
                  <a:srgbClr val="7F7F7F"/>
                </a:solidFill>
              </a:defRPr>
            </a:lvl1pPr>
            <a:lvl2pPr lvl="1" algn="ctr">
              <a:spcBef>
                <a:spcPts val="640"/>
              </a:spcBef>
              <a:spcAft>
                <a:spcPts val="0"/>
              </a:spcAft>
              <a:buClr>
                <a:srgbClr val="918E8D"/>
              </a:buClr>
              <a:buSzPts val="3200"/>
              <a:buNone/>
              <a:defRPr>
                <a:solidFill>
                  <a:srgbClr val="918E8D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918E8D"/>
              </a:buClr>
              <a:buSzPts val="2400"/>
              <a:buNone/>
              <a:defRPr>
                <a:solidFill>
                  <a:srgbClr val="918E8D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918E8D"/>
              </a:buClr>
              <a:buSzPts val="2000"/>
              <a:buNone/>
              <a:defRPr>
                <a:solidFill>
                  <a:srgbClr val="918E8D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918E8D"/>
              </a:buClr>
              <a:buSzPts val="2000"/>
              <a:buNone/>
              <a:defRPr>
                <a:solidFill>
                  <a:srgbClr val="918E8D"/>
                </a:solidFill>
              </a:defRPr>
            </a:lvl5pPr>
            <a:lvl6pPr lvl="5" algn="ctr">
              <a:spcBef>
                <a:spcPts val="540"/>
              </a:spcBef>
              <a:spcAft>
                <a:spcPts val="0"/>
              </a:spcAft>
              <a:buClr>
                <a:srgbClr val="918E8D"/>
              </a:buClr>
              <a:buSzPts val="2700"/>
              <a:buNone/>
              <a:defRPr>
                <a:solidFill>
                  <a:srgbClr val="918E8D"/>
                </a:solidFill>
              </a:defRPr>
            </a:lvl6pPr>
            <a:lvl7pPr lvl="6" algn="ctr">
              <a:spcBef>
                <a:spcPts val="540"/>
              </a:spcBef>
              <a:spcAft>
                <a:spcPts val="0"/>
              </a:spcAft>
              <a:buClr>
                <a:srgbClr val="918E8D"/>
              </a:buClr>
              <a:buSzPts val="2700"/>
              <a:buNone/>
              <a:defRPr>
                <a:solidFill>
                  <a:srgbClr val="918E8D"/>
                </a:solidFill>
              </a:defRPr>
            </a:lvl7pPr>
            <a:lvl8pPr lvl="7" algn="ctr">
              <a:spcBef>
                <a:spcPts val="540"/>
              </a:spcBef>
              <a:spcAft>
                <a:spcPts val="0"/>
              </a:spcAft>
              <a:buClr>
                <a:srgbClr val="918E8D"/>
              </a:buClr>
              <a:buSzPts val="2700"/>
              <a:buNone/>
              <a:defRPr>
                <a:solidFill>
                  <a:srgbClr val="918E8D"/>
                </a:solidFill>
              </a:defRPr>
            </a:lvl8pPr>
            <a:lvl9pPr lvl="8" algn="ctr">
              <a:spcBef>
                <a:spcPts val="540"/>
              </a:spcBef>
              <a:spcAft>
                <a:spcPts val="0"/>
              </a:spcAft>
              <a:buClr>
                <a:srgbClr val="918E8D"/>
              </a:buClr>
              <a:buSzPts val="2700"/>
              <a:buNone/>
              <a:defRPr>
                <a:solidFill>
                  <a:srgbClr val="918E8D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146"/>
          <p:cNvSpPr txBox="1">
            <a:spLocks noGrp="1"/>
          </p:cNvSpPr>
          <p:nvPr>
            <p:ph type="dt" idx="10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925" rIns="0" bIns="6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46"/>
          <p:cNvSpPr txBox="1">
            <a:spLocks noGrp="1"/>
          </p:cNvSpPr>
          <p:nvPr>
            <p:ph type="ftr" idx="11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925" rIns="0" bIns="6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46"/>
          <p:cNvSpPr txBox="1">
            <a:spLocks noGrp="1"/>
          </p:cNvSpPr>
          <p:nvPr>
            <p:ph type="sldNum" idx="12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925" rIns="0" bIns="6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" name="Google Shape;24;p146"/>
          <p:cNvSpPr txBox="1">
            <a:spLocks noGrp="1"/>
          </p:cNvSpPr>
          <p:nvPr>
            <p:ph type="body" idx="2"/>
          </p:nvPr>
        </p:nvSpPr>
        <p:spPr>
          <a:xfrm>
            <a:off x="7462563" y="5085184"/>
            <a:ext cx="4141693" cy="11563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925" rIns="0" bIns="60925" anchor="b" anchorCtr="0">
            <a:noAutofit/>
          </a:bodyPr>
          <a:lstStyle>
            <a:lvl1pPr marL="457200" lvl="0" indent="-228600" algn="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146"/>
          <p:cNvSpPr/>
          <p:nvPr/>
        </p:nvSpPr>
        <p:spPr>
          <a:xfrm>
            <a:off x="0" y="0"/>
            <a:ext cx="1125860" cy="1052736"/>
          </a:xfrm>
          <a:custGeom>
            <a:avLst/>
            <a:gdLst/>
            <a:ahLst/>
            <a:cxnLst/>
            <a:rect l="l" t="t" r="r" b="b"/>
            <a:pathLst>
              <a:path w="1125860" h="1052736" extrusionOk="0">
                <a:moveTo>
                  <a:pt x="0" y="0"/>
                </a:moveTo>
                <a:lnTo>
                  <a:pt x="1078411" y="0"/>
                </a:lnTo>
                <a:lnTo>
                  <a:pt x="1109768" y="101015"/>
                </a:lnTo>
                <a:cubicBezTo>
                  <a:pt x="1120319" y="152578"/>
                  <a:pt x="1125860" y="205966"/>
                  <a:pt x="1125860" y="260648"/>
                </a:cubicBezTo>
                <a:cubicBezTo>
                  <a:pt x="1125860" y="698106"/>
                  <a:pt x="771230" y="1052736"/>
                  <a:pt x="333772" y="1052736"/>
                </a:cubicBezTo>
                <a:cubicBezTo>
                  <a:pt x="224408" y="1052736"/>
                  <a:pt x="120220" y="1030572"/>
                  <a:pt x="25456" y="990490"/>
                </a:cubicBezTo>
                <a:lnTo>
                  <a:pt x="0" y="97667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6" name="Google Shape;26;p146"/>
          <p:cNvSpPr/>
          <p:nvPr/>
        </p:nvSpPr>
        <p:spPr>
          <a:xfrm>
            <a:off x="1413892" y="398372"/>
            <a:ext cx="472244" cy="47224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7" name="Google Shape;27;p146"/>
          <p:cNvSpPr/>
          <p:nvPr/>
        </p:nvSpPr>
        <p:spPr>
          <a:xfrm>
            <a:off x="9367155" y="1301823"/>
            <a:ext cx="1406894" cy="1406894"/>
          </a:xfrm>
          <a:prstGeom prst="ellipse">
            <a:avLst/>
          </a:prstGeom>
          <a:solidFill>
            <a:srgbClr val="ACD98C"/>
          </a:solidFill>
          <a:ln w="1016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8" name="Google Shape;28;p146"/>
          <p:cNvSpPr/>
          <p:nvPr/>
        </p:nvSpPr>
        <p:spPr>
          <a:xfrm>
            <a:off x="10532246" y="729678"/>
            <a:ext cx="483606" cy="483606"/>
          </a:xfrm>
          <a:prstGeom prst="ellipse">
            <a:avLst/>
          </a:prstGeom>
          <a:solidFill>
            <a:srgbClr val="C7E6B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e Team">
  <p:cSld name="The Team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87"/>
          <p:cNvSpPr/>
          <p:nvPr/>
        </p:nvSpPr>
        <p:spPr>
          <a:xfrm>
            <a:off x="-41943" y="0"/>
            <a:ext cx="4402929" cy="68580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187"/>
          <p:cNvSpPr txBox="1">
            <a:spLocks noGrp="1"/>
          </p:cNvSpPr>
          <p:nvPr>
            <p:ph type="dt" idx="10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187"/>
          <p:cNvSpPr txBox="1">
            <a:spLocks noGrp="1"/>
          </p:cNvSpPr>
          <p:nvPr>
            <p:ph type="ftr" idx="11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187"/>
          <p:cNvSpPr txBox="1">
            <a:spLocks noGrp="1"/>
          </p:cNvSpPr>
          <p:nvPr>
            <p:ph type="sldNum" idx="12"/>
          </p:nvPr>
        </p:nvSpPr>
        <p:spPr>
          <a:xfrm>
            <a:off x="8731052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2" name="Google Shape;222;p187"/>
          <p:cNvSpPr txBox="1">
            <a:spLocks noGrp="1"/>
          </p:cNvSpPr>
          <p:nvPr>
            <p:ph type="body" idx="1"/>
          </p:nvPr>
        </p:nvSpPr>
        <p:spPr>
          <a:xfrm>
            <a:off x="602805" y="1060150"/>
            <a:ext cx="3547750" cy="649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marL="457200" lvl="0" indent="-228600" algn="r">
              <a:lnSpc>
                <a:spcPct val="80000"/>
              </a:lnSpc>
              <a:spcBef>
                <a:spcPts val="72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pen Sans"/>
              <a:buNone/>
              <a:defRPr sz="3600" b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2286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3" name="Google Shape;223;p187"/>
          <p:cNvSpPr>
            <a:spLocks noGrp="1"/>
          </p:cNvSpPr>
          <p:nvPr>
            <p:ph type="pic" idx="2"/>
          </p:nvPr>
        </p:nvSpPr>
        <p:spPr>
          <a:xfrm>
            <a:off x="4364494" y="2060843"/>
            <a:ext cx="1352103" cy="1352103"/>
          </a:xfrm>
          <a:prstGeom prst="rect">
            <a:avLst/>
          </a:prstGeom>
          <a:noFill/>
          <a:ln>
            <a:noFill/>
          </a:ln>
        </p:spPr>
      </p:sp>
      <p:sp>
        <p:nvSpPr>
          <p:cNvPr id="224" name="Google Shape;224;p187"/>
          <p:cNvSpPr>
            <a:spLocks noGrp="1"/>
          </p:cNvSpPr>
          <p:nvPr>
            <p:ph type="pic" idx="3"/>
          </p:nvPr>
        </p:nvSpPr>
        <p:spPr>
          <a:xfrm>
            <a:off x="5720105" y="2060843"/>
            <a:ext cx="1352103" cy="1352103"/>
          </a:xfrm>
          <a:prstGeom prst="rect">
            <a:avLst/>
          </a:prstGeom>
          <a:noFill/>
          <a:ln>
            <a:noFill/>
          </a:ln>
        </p:spPr>
      </p:sp>
      <p:sp>
        <p:nvSpPr>
          <p:cNvPr id="225" name="Google Shape;225;p187"/>
          <p:cNvSpPr>
            <a:spLocks noGrp="1"/>
          </p:cNvSpPr>
          <p:nvPr>
            <p:ph type="pic" idx="4"/>
          </p:nvPr>
        </p:nvSpPr>
        <p:spPr>
          <a:xfrm>
            <a:off x="8819301" y="724645"/>
            <a:ext cx="1352103" cy="1352103"/>
          </a:xfrm>
          <a:prstGeom prst="rect">
            <a:avLst/>
          </a:prstGeom>
          <a:noFill/>
          <a:ln>
            <a:noFill/>
          </a:ln>
        </p:spPr>
      </p:sp>
      <p:sp>
        <p:nvSpPr>
          <p:cNvPr id="226" name="Google Shape;226;p187"/>
          <p:cNvSpPr>
            <a:spLocks noGrp="1"/>
          </p:cNvSpPr>
          <p:nvPr>
            <p:ph type="pic" idx="5"/>
          </p:nvPr>
        </p:nvSpPr>
        <p:spPr>
          <a:xfrm>
            <a:off x="5722876" y="4760031"/>
            <a:ext cx="1352103" cy="1352103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ny Profile">
  <p:cSld name="Company Profile"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88"/>
          <p:cNvSpPr txBox="1">
            <a:spLocks noGrp="1"/>
          </p:cNvSpPr>
          <p:nvPr>
            <p:ph type="dt" idx="10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9" name="Google Shape;229;p188"/>
          <p:cNvSpPr txBox="1">
            <a:spLocks noGrp="1"/>
          </p:cNvSpPr>
          <p:nvPr>
            <p:ph type="ftr" idx="11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0" name="Google Shape;230;p188"/>
          <p:cNvSpPr txBox="1">
            <a:spLocks noGrp="1"/>
          </p:cNvSpPr>
          <p:nvPr>
            <p:ph type="sldNum" idx="12"/>
          </p:nvPr>
        </p:nvSpPr>
        <p:spPr>
          <a:xfrm>
            <a:off x="8731052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1" name="Google Shape;231;p188"/>
          <p:cNvSpPr/>
          <p:nvPr/>
        </p:nvSpPr>
        <p:spPr>
          <a:xfrm>
            <a:off x="1" y="708746"/>
            <a:ext cx="4942284" cy="82128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188"/>
          <p:cNvSpPr txBox="1">
            <a:spLocks noGrp="1"/>
          </p:cNvSpPr>
          <p:nvPr>
            <p:ph type="body" idx="1"/>
          </p:nvPr>
        </p:nvSpPr>
        <p:spPr>
          <a:xfrm>
            <a:off x="0" y="794684"/>
            <a:ext cx="4726260" cy="649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marL="457200" lvl="0" indent="-228600" algn="r">
              <a:spcBef>
                <a:spcPts val="72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pen Sans"/>
              <a:buNone/>
              <a:defRPr sz="3600" b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2286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3" name="Google Shape;233;p188"/>
          <p:cNvSpPr>
            <a:spLocks noGrp="1"/>
          </p:cNvSpPr>
          <p:nvPr>
            <p:ph type="pic" idx="2"/>
          </p:nvPr>
        </p:nvSpPr>
        <p:spPr>
          <a:xfrm>
            <a:off x="0" y="1529910"/>
            <a:ext cx="4942284" cy="3411257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roject Two Column">
  <p:cSld name="Project Two Column"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89"/>
          <p:cNvSpPr txBox="1">
            <a:spLocks noGrp="1"/>
          </p:cNvSpPr>
          <p:nvPr>
            <p:ph type="dt" idx="10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6" name="Google Shape;236;p189"/>
          <p:cNvSpPr txBox="1">
            <a:spLocks noGrp="1"/>
          </p:cNvSpPr>
          <p:nvPr>
            <p:ph type="ftr" idx="11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7" name="Google Shape;237;p189"/>
          <p:cNvSpPr txBox="1">
            <a:spLocks noGrp="1"/>
          </p:cNvSpPr>
          <p:nvPr>
            <p:ph type="sldNum" idx="12"/>
          </p:nvPr>
        </p:nvSpPr>
        <p:spPr>
          <a:xfrm>
            <a:off x="8731052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8" name="Google Shape;238;p189"/>
          <p:cNvSpPr/>
          <p:nvPr/>
        </p:nvSpPr>
        <p:spPr>
          <a:xfrm>
            <a:off x="1" y="708746"/>
            <a:ext cx="4942284" cy="8212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189"/>
          <p:cNvSpPr txBox="1">
            <a:spLocks noGrp="1"/>
          </p:cNvSpPr>
          <p:nvPr>
            <p:ph type="body" idx="1"/>
          </p:nvPr>
        </p:nvSpPr>
        <p:spPr>
          <a:xfrm>
            <a:off x="0" y="794684"/>
            <a:ext cx="4726260" cy="649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marL="457200" lvl="0" indent="-228600" algn="r">
              <a:spcBef>
                <a:spcPts val="72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pen Sans"/>
              <a:buNone/>
              <a:defRPr sz="3600" b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2286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0" name="Google Shape;240;p189"/>
          <p:cNvSpPr>
            <a:spLocks noGrp="1"/>
          </p:cNvSpPr>
          <p:nvPr>
            <p:ph type="pic" idx="2"/>
          </p:nvPr>
        </p:nvSpPr>
        <p:spPr>
          <a:xfrm>
            <a:off x="609599" y="1529909"/>
            <a:ext cx="5439509" cy="4419363"/>
          </a:xfrm>
          <a:prstGeom prst="rect">
            <a:avLst/>
          </a:prstGeom>
          <a:noFill/>
          <a:ln>
            <a:noFill/>
          </a:ln>
        </p:spPr>
      </p:sp>
      <p:sp>
        <p:nvSpPr>
          <p:cNvPr id="241" name="Google Shape;241;p189"/>
          <p:cNvSpPr>
            <a:spLocks noGrp="1"/>
          </p:cNvSpPr>
          <p:nvPr>
            <p:ph type="pic" idx="3"/>
          </p:nvPr>
        </p:nvSpPr>
        <p:spPr>
          <a:xfrm>
            <a:off x="6131169" y="1529909"/>
            <a:ext cx="5439509" cy="4419363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ur Appraoch">
  <p:cSld name="Our Appraoch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90"/>
          <p:cNvSpPr txBox="1">
            <a:spLocks noGrp="1"/>
          </p:cNvSpPr>
          <p:nvPr>
            <p:ph type="dt" idx="10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4" name="Google Shape;244;p190"/>
          <p:cNvSpPr txBox="1">
            <a:spLocks noGrp="1"/>
          </p:cNvSpPr>
          <p:nvPr>
            <p:ph type="ftr" idx="11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5" name="Google Shape;245;p190"/>
          <p:cNvSpPr txBox="1">
            <a:spLocks noGrp="1"/>
          </p:cNvSpPr>
          <p:nvPr>
            <p:ph type="sldNum" idx="12"/>
          </p:nvPr>
        </p:nvSpPr>
        <p:spPr>
          <a:xfrm>
            <a:off x="8731052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6" name="Google Shape;246;p190"/>
          <p:cNvSpPr/>
          <p:nvPr/>
        </p:nvSpPr>
        <p:spPr>
          <a:xfrm>
            <a:off x="1" y="708746"/>
            <a:ext cx="4942284" cy="8212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190"/>
          <p:cNvSpPr txBox="1">
            <a:spLocks noGrp="1"/>
          </p:cNvSpPr>
          <p:nvPr>
            <p:ph type="body" idx="1"/>
          </p:nvPr>
        </p:nvSpPr>
        <p:spPr>
          <a:xfrm>
            <a:off x="0" y="794684"/>
            <a:ext cx="4726260" cy="649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marL="457200" lvl="0" indent="-228600" algn="r">
              <a:spcBef>
                <a:spcPts val="72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pen Sans"/>
              <a:buNone/>
              <a:defRPr sz="3600" b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2286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8" name="Google Shape;248;p190"/>
          <p:cNvSpPr>
            <a:spLocks noGrp="1"/>
          </p:cNvSpPr>
          <p:nvPr>
            <p:ph type="pic" idx="2"/>
          </p:nvPr>
        </p:nvSpPr>
        <p:spPr>
          <a:xfrm>
            <a:off x="609599" y="1529909"/>
            <a:ext cx="10961079" cy="2475155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roject Tree Column">
  <p:cSld name="Project Tree Column"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91"/>
          <p:cNvSpPr txBox="1">
            <a:spLocks noGrp="1"/>
          </p:cNvSpPr>
          <p:nvPr>
            <p:ph type="dt" idx="10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1" name="Google Shape;251;p191"/>
          <p:cNvSpPr txBox="1">
            <a:spLocks noGrp="1"/>
          </p:cNvSpPr>
          <p:nvPr>
            <p:ph type="ftr" idx="11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2" name="Google Shape;252;p191"/>
          <p:cNvSpPr txBox="1">
            <a:spLocks noGrp="1"/>
          </p:cNvSpPr>
          <p:nvPr>
            <p:ph type="sldNum" idx="12"/>
          </p:nvPr>
        </p:nvSpPr>
        <p:spPr>
          <a:xfrm>
            <a:off x="8731052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3" name="Google Shape;253;p191"/>
          <p:cNvSpPr/>
          <p:nvPr/>
        </p:nvSpPr>
        <p:spPr>
          <a:xfrm>
            <a:off x="1" y="708746"/>
            <a:ext cx="4942284" cy="8212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191"/>
          <p:cNvSpPr txBox="1">
            <a:spLocks noGrp="1"/>
          </p:cNvSpPr>
          <p:nvPr>
            <p:ph type="body" idx="1"/>
          </p:nvPr>
        </p:nvSpPr>
        <p:spPr>
          <a:xfrm>
            <a:off x="0" y="794684"/>
            <a:ext cx="4726260" cy="649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marL="457200" lvl="0" indent="-228600" algn="r">
              <a:spcBef>
                <a:spcPts val="72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pen Sans"/>
              <a:buNone/>
              <a:defRPr sz="3600" b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2286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5" name="Google Shape;255;p191"/>
          <p:cNvSpPr>
            <a:spLocks noGrp="1"/>
          </p:cNvSpPr>
          <p:nvPr>
            <p:ph type="pic" idx="2"/>
          </p:nvPr>
        </p:nvSpPr>
        <p:spPr>
          <a:xfrm>
            <a:off x="609441" y="1529909"/>
            <a:ext cx="3605855" cy="4419363"/>
          </a:xfrm>
          <a:prstGeom prst="rect">
            <a:avLst/>
          </a:prstGeom>
          <a:noFill/>
          <a:ln>
            <a:noFill/>
          </a:ln>
        </p:spPr>
      </p:sp>
      <p:sp>
        <p:nvSpPr>
          <p:cNvPr id="256" name="Google Shape;256;p191"/>
          <p:cNvSpPr>
            <a:spLocks noGrp="1"/>
          </p:cNvSpPr>
          <p:nvPr>
            <p:ph type="pic" idx="3"/>
          </p:nvPr>
        </p:nvSpPr>
        <p:spPr>
          <a:xfrm>
            <a:off x="4298073" y="1529909"/>
            <a:ext cx="3605855" cy="4419363"/>
          </a:xfrm>
          <a:prstGeom prst="rect">
            <a:avLst/>
          </a:prstGeom>
          <a:noFill/>
          <a:ln>
            <a:noFill/>
          </a:ln>
        </p:spPr>
      </p:sp>
      <p:sp>
        <p:nvSpPr>
          <p:cNvPr id="257" name="Google Shape;257;p191"/>
          <p:cNvSpPr>
            <a:spLocks noGrp="1"/>
          </p:cNvSpPr>
          <p:nvPr>
            <p:ph type="pic" idx="4"/>
          </p:nvPr>
        </p:nvSpPr>
        <p:spPr>
          <a:xfrm>
            <a:off x="7986705" y="1529909"/>
            <a:ext cx="3605855" cy="4419363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92"/>
          <p:cNvSpPr/>
          <p:nvPr/>
        </p:nvSpPr>
        <p:spPr>
          <a:xfrm flipH="1">
            <a:off x="4294212" y="0"/>
            <a:ext cx="7876318" cy="6858000"/>
          </a:xfrm>
          <a:custGeom>
            <a:avLst/>
            <a:gdLst/>
            <a:ahLst/>
            <a:cxnLst/>
            <a:rect l="l" t="t" r="r" b="b"/>
            <a:pathLst>
              <a:path w="6094412" h="6858000" extrusionOk="0">
                <a:moveTo>
                  <a:pt x="0" y="0"/>
                </a:moveTo>
                <a:lnTo>
                  <a:pt x="6094412" y="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E4E4E4">
              <a:alpha val="4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192"/>
          <p:cNvSpPr/>
          <p:nvPr/>
        </p:nvSpPr>
        <p:spPr>
          <a:xfrm>
            <a:off x="-39608" y="-3"/>
            <a:ext cx="4333820" cy="4876818"/>
          </a:xfrm>
          <a:custGeom>
            <a:avLst/>
            <a:gdLst/>
            <a:ahLst/>
            <a:cxnLst/>
            <a:rect l="l" t="t" r="r" b="b"/>
            <a:pathLst>
              <a:path w="6094412" h="6858000" extrusionOk="0">
                <a:moveTo>
                  <a:pt x="0" y="0"/>
                </a:moveTo>
                <a:lnTo>
                  <a:pt x="6094412" y="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E4E4E4">
              <a:alpha val="4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61" name="Google Shape;261;p192"/>
          <p:cNvGrpSpPr/>
          <p:nvPr/>
        </p:nvGrpSpPr>
        <p:grpSpPr>
          <a:xfrm>
            <a:off x="1" y="0"/>
            <a:ext cx="2601913" cy="2833688"/>
            <a:chOff x="0" y="0"/>
            <a:chExt cx="2601913" cy="2833688"/>
          </a:xfrm>
        </p:grpSpPr>
        <p:sp>
          <p:nvSpPr>
            <p:cNvPr id="262" name="Google Shape;262;p192"/>
            <p:cNvSpPr/>
            <p:nvPr/>
          </p:nvSpPr>
          <p:spPr>
            <a:xfrm>
              <a:off x="0" y="0"/>
              <a:ext cx="701675" cy="809625"/>
            </a:xfrm>
            <a:custGeom>
              <a:avLst/>
              <a:gdLst/>
              <a:ahLst/>
              <a:cxnLst/>
              <a:rect l="l" t="t" r="r" b="b"/>
              <a:pathLst>
                <a:path w="442" h="510" extrusionOk="0">
                  <a:moveTo>
                    <a:pt x="0" y="51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442" y="254"/>
                  </a:lnTo>
                  <a:lnTo>
                    <a:pt x="0" y="51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192"/>
            <p:cNvSpPr/>
            <p:nvPr/>
          </p:nvSpPr>
          <p:spPr>
            <a:xfrm>
              <a:off x="0" y="403225"/>
              <a:ext cx="701675" cy="814388"/>
            </a:xfrm>
            <a:custGeom>
              <a:avLst/>
              <a:gdLst/>
              <a:ahLst/>
              <a:cxnLst/>
              <a:rect l="l" t="t" r="r" b="b"/>
              <a:pathLst>
                <a:path w="442" h="513" extrusionOk="0">
                  <a:moveTo>
                    <a:pt x="0" y="256"/>
                  </a:moveTo>
                  <a:lnTo>
                    <a:pt x="0" y="256"/>
                  </a:lnTo>
                  <a:lnTo>
                    <a:pt x="442" y="0"/>
                  </a:lnTo>
                  <a:lnTo>
                    <a:pt x="442" y="0"/>
                  </a:lnTo>
                  <a:lnTo>
                    <a:pt x="442" y="513"/>
                  </a:lnTo>
                  <a:lnTo>
                    <a:pt x="0" y="256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192"/>
            <p:cNvSpPr/>
            <p:nvPr/>
          </p:nvSpPr>
          <p:spPr>
            <a:xfrm>
              <a:off x="0" y="1620838"/>
              <a:ext cx="701675" cy="809625"/>
            </a:xfrm>
            <a:custGeom>
              <a:avLst/>
              <a:gdLst/>
              <a:ahLst/>
              <a:cxnLst/>
              <a:rect l="l" t="t" r="r" b="b"/>
              <a:pathLst>
                <a:path w="442" h="510" extrusionOk="0">
                  <a:moveTo>
                    <a:pt x="0" y="510"/>
                  </a:moveTo>
                  <a:lnTo>
                    <a:pt x="0" y="0"/>
                  </a:lnTo>
                  <a:lnTo>
                    <a:pt x="442" y="256"/>
                  </a:lnTo>
                  <a:lnTo>
                    <a:pt x="442" y="256"/>
                  </a:lnTo>
                  <a:lnTo>
                    <a:pt x="0" y="51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192"/>
            <p:cNvSpPr/>
            <p:nvPr/>
          </p:nvSpPr>
          <p:spPr>
            <a:xfrm>
              <a:off x="0" y="1212850"/>
              <a:ext cx="701675" cy="814388"/>
            </a:xfrm>
            <a:custGeom>
              <a:avLst/>
              <a:gdLst/>
              <a:ahLst/>
              <a:cxnLst/>
              <a:rect l="l" t="t" r="r" b="b"/>
              <a:pathLst>
                <a:path w="442" h="513" extrusionOk="0">
                  <a:moveTo>
                    <a:pt x="0" y="257"/>
                  </a:moveTo>
                  <a:lnTo>
                    <a:pt x="0" y="257"/>
                  </a:lnTo>
                  <a:lnTo>
                    <a:pt x="442" y="0"/>
                  </a:lnTo>
                  <a:lnTo>
                    <a:pt x="442" y="3"/>
                  </a:lnTo>
                  <a:lnTo>
                    <a:pt x="442" y="513"/>
                  </a:lnTo>
                  <a:lnTo>
                    <a:pt x="0" y="257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192"/>
            <p:cNvSpPr/>
            <p:nvPr/>
          </p:nvSpPr>
          <p:spPr>
            <a:xfrm>
              <a:off x="234949" y="2359025"/>
              <a:ext cx="406465" cy="474663"/>
            </a:xfrm>
            <a:custGeom>
              <a:avLst/>
              <a:gdLst/>
              <a:ahLst/>
              <a:cxnLst/>
              <a:rect l="l" t="t" r="r" b="b"/>
              <a:pathLst>
                <a:path w="149" h="174" extrusionOk="0">
                  <a:moveTo>
                    <a:pt x="0" y="87"/>
                  </a:moveTo>
                  <a:lnTo>
                    <a:pt x="0" y="87"/>
                  </a:lnTo>
                  <a:lnTo>
                    <a:pt x="149" y="0"/>
                  </a:lnTo>
                  <a:lnTo>
                    <a:pt x="149" y="0"/>
                  </a:lnTo>
                  <a:lnTo>
                    <a:pt x="149" y="174"/>
                  </a:lnTo>
                  <a:lnTo>
                    <a:pt x="0" y="87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92"/>
            <p:cNvSpPr/>
            <p:nvPr/>
          </p:nvSpPr>
          <p:spPr>
            <a:xfrm>
              <a:off x="0" y="809625"/>
              <a:ext cx="701675" cy="811213"/>
            </a:xfrm>
            <a:custGeom>
              <a:avLst/>
              <a:gdLst/>
              <a:ahLst/>
              <a:cxnLst/>
              <a:rect l="l" t="t" r="r" b="b"/>
              <a:pathLst>
                <a:path w="442" h="511" extrusionOk="0">
                  <a:moveTo>
                    <a:pt x="0" y="511"/>
                  </a:moveTo>
                  <a:lnTo>
                    <a:pt x="0" y="0"/>
                  </a:lnTo>
                  <a:lnTo>
                    <a:pt x="442" y="254"/>
                  </a:lnTo>
                  <a:lnTo>
                    <a:pt x="0" y="511"/>
                  </a:lnTo>
                  <a:close/>
                </a:path>
              </a:pathLst>
            </a:custGeom>
            <a:solidFill>
              <a:srgbClr val="114D81"/>
            </a:solidFill>
            <a:ln w="9525" cap="flat" cmpd="sng">
              <a:solidFill>
                <a:srgbClr val="114D8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92"/>
            <p:cNvSpPr/>
            <p:nvPr/>
          </p:nvSpPr>
          <p:spPr>
            <a:xfrm>
              <a:off x="701675" y="403225"/>
              <a:ext cx="706438" cy="814388"/>
            </a:xfrm>
            <a:custGeom>
              <a:avLst/>
              <a:gdLst/>
              <a:ahLst/>
              <a:cxnLst/>
              <a:rect l="l" t="t" r="r" b="b"/>
              <a:pathLst>
                <a:path w="445" h="513" extrusionOk="0">
                  <a:moveTo>
                    <a:pt x="0" y="513"/>
                  </a:moveTo>
                  <a:lnTo>
                    <a:pt x="0" y="0"/>
                  </a:lnTo>
                  <a:lnTo>
                    <a:pt x="445" y="256"/>
                  </a:lnTo>
                  <a:lnTo>
                    <a:pt x="445" y="256"/>
                  </a:lnTo>
                  <a:lnTo>
                    <a:pt x="0" y="513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192"/>
            <p:cNvSpPr/>
            <p:nvPr/>
          </p:nvSpPr>
          <p:spPr>
            <a:xfrm>
              <a:off x="701675" y="0"/>
              <a:ext cx="706438" cy="809625"/>
            </a:xfrm>
            <a:custGeom>
              <a:avLst/>
              <a:gdLst/>
              <a:ahLst/>
              <a:cxnLst/>
              <a:rect l="l" t="t" r="r" b="b"/>
              <a:pathLst>
                <a:path w="445" h="510" extrusionOk="0">
                  <a:moveTo>
                    <a:pt x="0" y="254"/>
                  </a:moveTo>
                  <a:lnTo>
                    <a:pt x="0" y="254"/>
                  </a:lnTo>
                  <a:lnTo>
                    <a:pt x="445" y="0"/>
                  </a:lnTo>
                  <a:lnTo>
                    <a:pt x="445" y="0"/>
                  </a:lnTo>
                  <a:lnTo>
                    <a:pt x="445" y="510"/>
                  </a:lnTo>
                  <a:lnTo>
                    <a:pt x="0" y="254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92"/>
            <p:cNvSpPr/>
            <p:nvPr/>
          </p:nvSpPr>
          <p:spPr>
            <a:xfrm>
              <a:off x="0" y="403225"/>
              <a:ext cx="701675" cy="814388"/>
            </a:xfrm>
            <a:custGeom>
              <a:avLst/>
              <a:gdLst/>
              <a:ahLst/>
              <a:cxnLst/>
              <a:rect l="l" t="t" r="r" b="b"/>
              <a:pathLst>
                <a:path w="442" h="513" extrusionOk="0">
                  <a:moveTo>
                    <a:pt x="0" y="256"/>
                  </a:moveTo>
                  <a:lnTo>
                    <a:pt x="0" y="256"/>
                  </a:lnTo>
                  <a:lnTo>
                    <a:pt x="442" y="0"/>
                  </a:lnTo>
                  <a:lnTo>
                    <a:pt x="442" y="0"/>
                  </a:lnTo>
                  <a:lnTo>
                    <a:pt x="442" y="513"/>
                  </a:lnTo>
                  <a:lnTo>
                    <a:pt x="0" y="256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92"/>
            <p:cNvSpPr/>
            <p:nvPr/>
          </p:nvSpPr>
          <p:spPr>
            <a:xfrm>
              <a:off x="1408113" y="0"/>
              <a:ext cx="701675" cy="809625"/>
            </a:xfrm>
            <a:custGeom>
              <a:avLst/>
              <a:gdLst/>
              <a:ahLst/>
              <a:cxnLst/>
              <a:rect l="l" t="t" r="r" b="b"/>
              <a:pathLst>
                <a:path w="442" h="510" extrusionOk="0">
                  <a:moveTo>
                    <a:pt x="0" y="51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442" y="254"/>
                  </a:lnTo>
                  <a:lnTo>
                    <a:pt x="0" y="510"/>
                  </a:lnTo>
                  <a:close/>
                </a:path>
              </a:pathLst>
            </a:custGeom>
            <a:solidFill>
              <a:srgbClr val="C1DD84"/>
            </a:solidFill>
            <a:ln w="9525" cap="flat" cmpd="sng">
              <a:solidFill>
                <a:srgbClr val="C1DD8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92"/>
            <p:cNvSpPr/>
            <p:nvPr/>
          </p:nvSpPr>
          <p:spPr>
            <a:xfrm>
              <a:off x="2317750" y="241300"/>
              <a:ext cx="284163" cy="328613"/>
            </a:xfrm>
            <a:custGeom>
              <a:avLst/>
              <a:gdLst/>
              <a:ahLst/>
              <a:cxnLst/>
              <a:rect l="l" t="t" r="r" b="b"/>
              <a:pathLst>
                <a:path w="179" h="207" extrusionOk="0">
                  <a:moveTo>
                    <a:pt x="0" y="207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179" y="102"/>
                  </a:lnTo>
                  <a:lnTo>
                    <a:pt x="0" y="207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192"/>
            <p:cNvSpPr/>
            <p:nvPr/>
          </p:nvSpPr>
          <p:spPr>
            <a:xfrm>
              <a:off x="1408113" y="1620838"/>
              <a:ext cx="701675" cy="809625"/>
            </a:xfrm>
            <a:custGeom>
              <a:avLst/>
              <a:gdLst/>
              <a:ahLst/>
              <a:cxnLst/>
              <a:rect l="l" t="t" r="r" b="b"/>
              <a:pathLst>
                <a:path w="442" h="510" extrusionOk="0">
                  <a:moveTo>
                    <a:pt x="0" y="510"/>
                  </a:moveTo>
                  <a:lnTo>
                    <a:pt x="0" y="0"/>
                  </a:lnTo>
                  <a:lnTo>
                    <a:pt x="442" y="256"/>
                  </a:lnTo>
                  <a:lnTo>
                    <a:pt x="442" y="256"/>
                  </a:lnTo>
                  <a:lnTo>
                    <a:pt x="0" y="51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192"/>
            <p:cNvSpPr/>
            <p:nvPr/>
          </p:nvSpPr>
          <p:spPr>
            <a:xfrm>
              <a:off x="706438" y="809625"/>
              <a:ext cx="701675" cy="811213"/>
            </a:xfrm>
            <a:custGeom>
              <a:avLst/>
              <a:gdLst/>
              <a:ahLst/>
              <a:cxnLst/>
              <a:rect l="l" t="t" r="r" b="b"/>
              <a:pathLst>
                <a:path w="442" h="511" extrusionOk="0">
                  <a:moveTo>
                    <a:pt x="0" y="254"/>
                  </a:moveTo>
                  <a:lnTo>
                    <a:pt x="442" y="0"/>
                  </a:lnTo>
                  <a:lnTo>
                    <a:pt x="442" y="511"/>
                  </a:lnTo>
                  <a:lnTo>
                    <a:pt x="442" y="511"/>
                  </a:lnTo>
                  <a:lnTo>
                    <a:pt x="0" y="254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92"/>
            <p:cNvSpPr/>
            <p:nvPr/>
          </p:nvSpPr>
          <p:spPr>
            <a:xfrm>
              <a:off x="701675" y="1212850"/>
              <a:ext cx="706438" cy="811213"/>
            </a:xfrm>
            <a:custGeom>
              <a:avLst/>
              <a:gdLst/>
              <a:ahLst/>
              <a:cxnLst/>
              <a:rect l="l" t="t" r="r" b="b"/>
              <a:pathLst>
                <a:path w="445" h="511" extrusionOk="0">
                  <a:moveTo>
                    <a:pt x="0" y="511"/>
                  </a:moveTo>
                  <a:lnTo>
                    <a:pt x="0" y="3"/>
                  </a:lnTo>
                  <a:lnTo>
                    <a:pt x="3" y="0"/>
                  </a:lnTo>
                  <a:lnTo>
                    <a:pt x="445" y="257"/>
                  </a:lnTo>
                  <a:lnTo>
                    <a:pt x="0" y="511"/>
                  </a:lnTo>
                  <a:close/>
                </a:path>
              </a:pathLst>
            </a:custGeom>
            <a:solidFill>
              <a:srgbClr val="8D8D8D"/>
            </a:solidFill>
            <a:ln w="9525" cap="flat" cmpd="sng">
              <a:solidFill>
                <a:srgbClr val="8D8D8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92"/>
            <p:cNvSpPr/>
            <p:nvPr/>
          </p:nvSpPr>
          <p:spPr>
            <a:xfrm>
              <a:off x="701675" y="1620838"/>
              <a:ext cx="706438" cy="809625"/>
            </a:xfrm>
            <a:custGeom>
              <a:avLst/>
              <a:gdLst/>
              <a:ahLst/>
              <a:cxnLst/>
              <a:rect l="l" t="t" r="r" b="b"/>
              <a:pathLst>
                <a:path w="445" h="510" extrusionOk="0">
                  <a:moveTo>
                    <a:pt x="0" y="256"/>
                  </a:moveTo>
                  <a:lnTo>
                    <a:pt x="0" y="254"/>
                  </a:lnTo>
                  <a:lnTo>
                    <a:pt x="445" y="0"/>
                  </a:lnTo>
                  <a:lnTo>
                    <a:pt x="445" y="0"/>
                  </a:lnTo>
                  <a:lnTo>
                    <a:pt x="445" y="510"/>
                  </a:lnTo>
                  <a:lnTo>
                    <a:pt x="0" y="256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192"/>
            <p:cNvSpPr/>
            <p:nvPr/>
          </p:nvSpPr>
          <p:spPr>
            <a:xfrm>
              <a:off x="701675" y="403225"/>
              <a:ext cx="706438" cy="814388"/>
            </a:xfrm>
            <a:custGeom>
              <a:avLst/>
              <a:gdLst/>
              <a:ahLst/>
              <a:cxnLst/>
              <a:rect l="l" t="t" r="r" b="b"/>
              <a:pathLst>
                <a:path w="445" h="513" extrusionOk="0">
                  <a:moveTo>
                    <a:pt x="0" y="513"/>
                  </a:moveTo>
                  <a:lnTo>
                    <a:pt x="0" y="0"/>
                  </a:lnTo>
                  <a:lnTo>
                    <a:pt x="445" y="256"/>
                  </a:lnTo>
                  <a:lnTo>
                    <a:pt x="445" y="256"/>
                  </a:lnTo>
                  <a:lnTo>
                    <a:pt x="0" y="513"/>
                  </a:lnTo>
                  <a:close/>
                </a:path>
              </a:pathLst>
            </a:custGeom>
            <a:solidFill>
              <a:srgbClr val="C1DD84"/>
            </a:solidFill>
            <a:ln w="9525" cap="flat" cmpd="sng">
              <a:solidFill>
                <a:srgbClr val="C1DD8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192"/>
            <p:cNvSpPr/>
            <p:nvPr/>
          </p:nvSpPr>
          <p:spPr>
            <a:xfrm>
              <a:off x="701675" y="0"/>
              <a:ext cx="706438" cy="809625"/>
            </a:xfrm>
            <a:custGeom>
              <a:avLst/>
              <a:gdLst/>
              <a:ahLst/>
              <a:cxnLst/>
              <a:rect l="l" t="t" r="r" b="b"/>
              <a:pathLst>
                <a:path w="445" h="510" extrusionOk="0">
                  <a:moveTo>
                    <a:pt x="0" y="254"/>
                  </a:moveTo>
                  <a:lnTo>
                    <a:pt x="0" y="254"/>
                  </a:lnTo>
                  <a:lnTo>
                    <a:pt x="445" y="0"/>
                  </a:lnTo>
                  <a:lnTo>
                    <a:pt x="445" y="0"/>
                  </a:lnTo>
                  <a:lnTo>
                    <a:pt x="445" y="510"/>
                  </a:lnTo>
                  <a:lnTo>
                    <a:pt x="0" y="254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92"/>
            <p:cNvSpPr/>
            <p:nvPr/>
          </p:nvSpPr>
          <p:spPr>
            <a:xfrm>
              <a:off x="0" y="403225"/>
              <a:ext cx="701675" cy="814388"/>
            </a:xfrm>
            <a:custGeom>
              <a:avLst/>
              <a:gdLst/>
              <a:ahLst/>
              <a:cxnLst/>
              <a:rect l="l" t="t" r="r" b="b"/>
              <a:pathLst>
                <a:path w="442" h="513" extrusionOk="0">
                  <a:moveTo>
                    <a:pt x="0" y="256"/>
                  </a:moveTo>
                  <a:lnTo>
                    <a:pt x="0" y="256"/>
                  </a:lnTo>
                  <a:lnTo>
                    <a:pt x="442" y="0"/>
                  </a:lnTo>
                  <a:lnTo>
                    <a:pt x="442" y="0"/>
                  </a:lnTo>
                  <a:lnTo>
                    <a:pt x="442" y="513"/>
                  </a:lnTo>
                  <a:lnTo>
                    <a:pt x="0" y="256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92"/>
            <p:cNvSpPr/>
            <p:nvPr/>
          </p:nvSpPr>
          <p:spPr>
            <a:xfrm>
              <a:off x="0" y="0"/>
              <a:ext cx="701675" cy="809625"/>
            </a:xfrm>
            <a:custGeom>
              <a:avLst/>
              <a:gdLst/>
              <a:ahLst/>
              <a:cxnLst/>
              <a:rect l="l" t="t" r="r" b="b"/>
              <a:pathLst>
                <a:path w="442" h="510" extrusionOk="0">
                  <a:moveTo>
                    <a:pt x="0" y="0"/>
                  </a:moveTo>
                  <a:lnTo>
                    <a:pt x="0" y="510"/>
                  </a:lnTo>
                  <a:lnTo>
                    <a:pt x="442" y="25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15151"/>
            </a:solidFill>
            <a:ln w="9525" cap="flat" cmpd="sng">
              <a:solidFill>
                <a:srgbClr val="51515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192"/>
            <p:cNvSpPr/>
            <p:nvPr/>
          </p:nvSpPr>
          <p:spPr>
            <a:xfrm>
              <a:off x="701675" y="0"/>
              <a:ext cx="701675" cy="403225"/>
            </a:xfrm>
            <a:custGeom>
              <a:avLst/>
              <a:gdLst/>
              <a:ahLst/>
              <a:cxnLst/>
              <a:rect l="l" t="t" r="r" b="b"/>
              <a:pathLst>
                <a:path w="442" h="254" extrusionOk="0">
                  <a:moveTo>
                    <a:pt x="0" y="254"/>
                  </a:moveTo>
                  <a:lnTo>
                    <a:pt x="442" y="0"/>
                  </a:lnTo>
                  <a:lnTo>
                    <a:pt x="0" y="0"/>
                  </a:lnTo>
                  <a:lnTo>
                    <a:pt x="0" y="254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92"/>
            <p:cNvSpPr/>
            <p:nvPr/>
          </p:nvSpPr>
          <p:spPr>
            <a:xfrm>
              <a:off x="0" y="0"/>
              <a:ext cx="701675" cy="403225"/>
            </a:xfrm>
            <a:custGeom>
              <a:avLst/>
              <a:gdLst/>
              <a:ahLst/>
              <a:cxnLst/>
              <a:rect l="l" t="t" r="r" b="b"/>
              <a:pathLst>
                <a:path w="442" h="254" extrusionOk="0">
                  <a:moveTo>
                    <a:pt x="442" y="0"/>
                  </a:moveTo>
                  <a:lnTo>
                    <a:pt x="0" y="0"/>
                  </a:lnTo>
                  <a:lnTo>
                    <a:pt x="442" y="254"/>
                  </a:lnTo>
                  <a:lnTo>
                    <a:pt x="442" y="254"/>
                  </a:lnTo>
                  <a:lnTo>
                    <a:pt x="442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83" name="Google Shape;283;p192"/>
          <p:cNvSpPr txBox="1">
            <a:spLocks noGrp="1"/>
          </p:cNvSpPr>
          <p:nvPr>
            <p:ph type="dt" idx="10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4" name="Google Shape;284;p192"/>
          <p:cNvSpPr txBox="1">
            <a:spLocks noGrp="1"/>
          </p:cNvSpPr>
          <p:nvPr>
            <p:ph type="ftr" idx="11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5" name="Google Shape;285;p192"/>
          <p:cNvSpPr txBox="1">
            <a:spLocks noGrp="1"/>
          </p:cNvSpPr>
          <p:nvPr>
            <p:ph type="sldNum" idx="12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6" name="Google Shape;286;p192"/>
          <p:cNvSpPr txBox="1">
            <a:spLocks noGrp="1"/>
          </p:cNvSpPr>
          <p:nvPr>
            <p:ph type="title"/>
          </p:nvPr>
        </p:nvSpPr>
        <p:spPr>
          <a:xfrm>
            <a:off x="6094412" y="3789040"/>
            <a:ext cx="5491606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300"/>
              <a:buFont typeface="Open Sans"/>
              <a:buNone/>
              <a:defRPr sz="5300" b="1" cap="none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7" name="Google Shape;287;p192"/>
          <p:cNvSpPr txBox="1">
            <a:spLocks noGrp="1"/>
          </p:cNvSpPr>
          <p:nvPr>
            <p:ph type="body" idx="1"/>
          </p:nvPr>
        </p:nvSpPr>
        <p:spPr>
          <a:xfrm>
            <a:off x="6094412" y="5319823"/>
            <a:ext cx="5521484" cy="828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0" rIns="121875" bIns="0" anchor="t" anchorCtr="0">
            <a:norm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160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228600" algn="l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420"/>
              </a:spcBef>
              <a:spcAft>
                <a:spcPts val="0"/>
              </a:spcAft>
              <a:buClr>
                <a:srgbClr val="888888"/>
              </a:buClr>
              <a:buSzPts val="2100"/>
              <a:buNone/>
              <a:defRPr sz="21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380"/>
              </a:spcBef>
              <a:spcAft>
                <a:spcPts val="0"/>
              </a:spcAft>
              <a:buClr>
                <a:srgbClr val="888888"/>
              </a:buClr>
              <a:buSzPts val="1900"/>
              <a:buNone/>
              <a:defRPr sz="19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380"/>
              </a:spcBef>
              <a:spcAft>
                <a:spcPts val="0"/>
              </a:spcAft>
              <a:buClr>
                <a:srgbClr val="888888"/>
              </a:buClr>
              <a:buSzPts val="1900"/>
              <a:buNone/>
              <a:defRPr sz="19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380"/>
              </a:spcBef>
              <a:spcAft>
                <a:spcPts val="0"/>
              </a:spcAft>
              <a:buClr>
                <a:srgbClr val="888888"/>
              </a:buClr>
              <a:buSzPts val="1900"/>
              <a:buNone/>
              <a:defRPr sz="19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380"/>
              </a:spcBef>
              <a:spcAft>
                <a:spcPts val="0"/>
              </a:spcAft>
              <a:buClr>
                <a:srgbClr val="888888"/>
              </a:buClr>
              <a:buSzPts val="1900"/>
              <a:buNone/>
              <a:defRPr sz="19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380"/>
              </a:spcBef>
              <a:spcAft>
                <a:spcPts val="0"/>
              </a:spcAft>
              <a:buClr>
                <a:srgbClr val="888888"/>
              </a:buClr>
              <a:buSzPts val="1900"/>
              <a:buNone/>
              <a:defRPr sz="19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380"/>
              </a:spcBef>
              <a:spcAft>
                <a:spcPts val="0"/>
              </a:spcAft>
              <a:buClr>
                <a:srgbClr val="888888"/>
              </a:buClr>
              <a:buSzPts val="1900"/>
              <a:buNone/>
              <a:defRPr sz="19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aph">
  <p:cSld name="Graph"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93"/>
          <p:cNvSpPr txBox="1">
            <a:spLocks noGrp="1"/>
          </p:cNvSpPr>
          <p:nvPr>
            <p:ph type="title"/>
          </p:nvPr>
        </p:nvSpPr>
        <p:spPr>
          <a:xfrm>
            <a:off x="609441" y="476672"/>
            <a:ext cx="10969943" cy="711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925" rIns="0" bIns="6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pen Sans"/>
              <a:buNone/>
              <a:defRPr sz="3600"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0" name="Google Shape;290;p193"/>
          <p:cNvSpPr txBox="1">
            <a:spLocks noGrp="1"/>
          </p:cNvSpPr>
          <p:nvPr>
            <p:ph type="dt" idx="10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1" name="Google Shape;291;p193"/>
          <p:cNvSpPr txBox="1">
            <a:spLocks noGrp="1"/>
          </p:cNvSpPr>
          <p:nvPr>
            <p:ph type="ftr" idx="11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2" name="Google Shape;292;p193"/>
          <p:cNvSpPr txBox="1">
            <a:spLocks noGrp="1"/>
          </p:cNvSpPr>
          <p:nvPr>
            <p:ph type="sldNum" idx="12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94"/>
          <p:cNvSpPr txBox="1"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5" name="Google Shape;295;p194"/>
          <p:cNvSpPr txBox="1">
            <a:spLocks noGrp="1"/>
          </p:cNvSpPr>
          <p:nvPr>
            <p:ph type="body"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6" name="Google Shape;296;p194"/>
          <p:cNvSpPr txBox="1">
            <a:spLocks noGrp="1"/>
          </p:cNvSpPr>
          <p:nvPr>
            <p:ph type="dt" idx="10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7" name="Google Shape;297;p194"/>
          <p:cNvSpPr txBox="1">
            <a:spLocks noGrp="1"/>
          </p:cNvSpPr>
          <p:nvPr>
            <p:ph type="ftr" idx="11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8" name="Google Shape;298;p194"/>
          <p:cNvSpPr txBox="1">
            <a:spLocks noGrp="1"/>
          </p:cNvSpPr>
          <p:nvPr>
            <p:ph type="sldNum" idx="12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95"/>
          <p:cNvSpPr txBox="1"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1" name="Google Shape;301;p195"/>
          <p:cNvSpPr txBox="1">
            <a:spLocks noGrp="1"/>
          </p:cNvSpPr>
          <p:nvPr>
            <p:ph type="body" idx="1"/>
          </p:nvPr>
        </p:nvSpPr>
        <p:spPr>
          <a:xfrm>
            <a:off x="609441" y="1600201"/>
            <a:ext cx="5383398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t" anchorCtr="0">
            <a:normAutofit/>
          </a:bodyPr>
          <a:lstStyle>
            <a:lvl1pPr marL="457200" lvl="0" indent="-463550" algn="l">
              <a:spcBef>
                <a:spcPts val="740"/>
              </a:spcBef>
              <a:spcAft>
                <a:spcPts val="0"/>
              </a:spcAft>
              <a:buClr>
                <a:schemeClr val="dk1"/>
              </a:buClr>
              <a:buSzPts val="3700"/>
              <a:buChar char="•"/>
              <a:defRPr sz="3700"/>
            </a:lvl1pPr>
            <a:lvl2pPr marL="914400" lvl="1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–"/>
              <a:defRPr sz="3200"/>
            </a:lvl2pPr>
            <a:lvl3pPr marL="1371600" lvl="2" indent="-40005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 sz="2700"/>
            </a:lvl3pPr>
            <a:lvl4pPr marL="1828800" lvl="3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4pPr>
            <a:lvl5pPr marL="2286000" lvl="4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»"/>
              <a:defRPr sz="2400"/>
            </a:lvl5pPr>
            <a:lvl6pPr marL="2743200" lvl="5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6pPr>
            <a:lvl7pPr marL="3200400" lvl="6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7pPr>
            <a:lvl8pPr marL="3657600" lvl="7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8pPr>
            <a:lvl9pPr marL="4114800" lvl="8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9pPr>
          </a:lstStyle>
          <a:p>
            <a:endParaRPr/>
          </a:p>
        </p:txBody>
      </p:sp>
      <p:sp>
        <p:nvSpPr>
          <p:cNvPr id="302" name="Google Shape;302;p195"/>
          <p:cNvSpPr txBox="1">
            <a:spLocks noGrp="1"/>
          </p:cNvSpPr>
          <p:nvPr>
            <p:ph type="body" idx="2"/>
          </p:nvPr>
        </p:nvSpPr>
        <p:spPr>
          <a:xfrm>
            <a:off x="6195986" y="1600201"/>
            <a:ext cx="5383398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t" anchorCtr="0">
            <a:normAutofit/>
          </a:bodyPr>
          <a:lstStyle>
            <a:lvl1pPr marL="457200" lvl="0" indent="-463550" algn="l">
              <a:spcBef>
                <a:spcPts val="740"/>
              </a:spcBef>
              <a:spcAft>
                <a:spcPts val="0"/>
              </a:spcAft>
              <a:buClr>
                <a:schemeClr val="dk1"/>
              </a:buClr>
              <a:buSzPts val="3700"/>
              <a:buChar char="•"/>
              <a:defRPr sz="3700"/>
            </a:lvl1pPr>
            <a:lvl2pPr marL="914400" lvl="1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–"/>
              <a:defRPr sz="3200"/>
            </a:lvl2pPr>
            <a:lvl3pPr marL="1371600" lvl="2" indent="-40005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 sz="2700"/>
            </a:lvl3pPr>
            <a:lvl4pPr marL="1828800" lvl="3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4pPr>
            <a:lvl5pPr marL="2286000" lvl="4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»"/>
              <a:defRPr sz="2400"/>
            </a:lvl5pPr>
            <a:lvl6pPr marL="2743200" lvl="5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6pPr>
            <a:lvl7pPr marL="3200400" lvl="6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7pPr>
            <a:lvl8pPr marL="3657600" lvl="7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8pPr>
            <a:lvl9pPr marL="4114800" lvl="8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9pPr>
          </a:lstStyle>
          <a:p>
            <a:endParaRPr/>
          </a:p>
        </p:txBody>
      </p:sp>
      <p:sp>
        <p:nvSpPr>
          <p:cNvPr id="303" name="Google Shape;303;p195"/>
          <p:cNvSpPr txBox="1">
            <a:spLocks noGrp="1"/>
          </p:cNvSpPr>
          <p:nvPr>
            <p:ph type="dt" idx="10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4" name="Google Shape;304;p195"/>
          <p:cNvSpPr txBox="1">
            <a:spLocks noGrp="1"/>
          </p:cNvSpPr>
          <p:nvPr>
            <p:ph type="ftr" idx="11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5" name="Google Shape;305;p195"/>
          <p:cNvSpPr txBox="1">
            <a:spLocks noGrp="1"/>
          </p:cNvSpPr>
          <p:nvPr>
            <p:ph type="sldNum" idx="12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96"/>
          <p:cNvSpPr txBox="1"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8" name="Google Shape;308;p196"/>
          <p:cNvSpPr txBox="1"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b" anchorCtr="0">
            <a:normAutofit/>
          </a:bodyPr>
          <a:lstStyle>
            <a:lvl1pPr marL="457200" lvl="0" indent="-2286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/>
            </a:lvl1pPr>
            <a:lvl2pPr marL="914400" lvl="1" indent="-22860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 b="1"/>
            </a:lvl2pPr>
            <a:lvl3pPr marL="1371600" lvl="2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3pPr>
            <a:lvl4pPr marL="1828800" lvl="3" indent="-22860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 b="1"/>
            </a:lvl4pPr>
            <a:lvl5pPr marL="2286000" lvl="4" indent="-22860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 b="1"/>
            </a:lvl5pPr>
            <a:lvl6pPr marL="2743200" lvl="5" indent="-22860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 b="1"/>
            </a:lvl6pPr>
            <a:lvl7pPr marL="3200400" lvl="6" indent="-22860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 b="1"/>
            </a:lvl7pPr>
            <a:lvl8pPr marL="3657600" lvl="7" indent="-22860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 b="1"/>
            </a:lvl8pPr>
            <a:lvl9pPr marL="4114800" lvl="8" indent="-22860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309" name="Google Shape;309;p196"/>
          <p:cNvSpPr txBox="1">
            <a:spLocks noGrp="1"/>
          </p:cNvSpPr>
          <p:nvPr>
            <p:ph type="body" idx="2"/>
          </p:nvPr>
        </p:nvSpPr>
        <p:spPr>
          <a:xfrm>
            <a:off x="609441" y="2174875"/>
            <a:ext cx="5385514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005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Char char="–"/>
              <a:defRPr sz="27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6195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–"/>
              <a:defRPr sz="2100"/>
            </a:lvl4pPr>
            <a:lvl5pPr marL="2286000" lvl="4" indent="-36195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»"/>
              <a:defRPr sz="2100"/>
            </a:lvl5pPr>
            <a:lvl6pPr marL="2743200" lvl="5" indent="-36195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6pPr>
            <a:lvl7pPr marL="3200400" lvl="6" indent="-36195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7pPr>
            <a:lvl8pPr marL="3657600" lvl="7" indent="-36195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8pPr>
            <a:lvl9pPr marL="4114800" lvl="8" indent="-36195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9pPr>
          </a:lstStyle>
          <a:p>
            <a:endParaRPr/>
          </a:p>
        </p:txBody>
      </p:sp>
      <p:sp>
        <p:nvSpPr>
          <p:cNvPr id="310" name="Google Shape;310;p196"/>
          <p:cNvSpPr txBox="1">
            <a:spLocks noGrp="1"/>
          </p:cNvSpPr>
          <p:nvPr>
            <p:ph type="body" idx="3"/>
          </p:nvPr>
        </p:nvSpPr>
        <p:spPr>
          <a:xfrm>
            <a:off x="6191756" y="1535113"/>
            <a:ext cx="5387630" cy="639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b" anchorCtr="0">
            <a:normAutofit/>
          </a:bodyPr>
          <a:lstStyle>
            <a:lvl1pPr marL="457200" lvl="0" indent="-2286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/>
            </a:lvl1pPr>
            <a:lvl2pPr marL="914400" lvl="1" indent="-22860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 b="1"/>
            </a:lvl2pPr>
            <a:lvl3pPr marL="1371600" lvl="2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3pPr>
            <a:lvl4pPr marL="1828800" lvl="3" indent="-22860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 b="1"/>
            </a:lvl4pPr>
            <a:lvl5pPr marL="2286000" lvl="4" indent="-22860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 b="1"/>
            </a:lvl5pPr>
            <a:lvl6pPr marL="2743200" lvl="5" indent="-22860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 b="1"/>
            </a:lvl6pPr>
            <a:lvl7pPr marL="3200400" lvl="6" indent="-22860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 b="1"/>
            </a:lvl7pPr>
            <a:lvl8pPr marL="3657600" lvl="7" indent="-22860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 b="1"/>
            </a:lvl8pPr>
            <a:lvl9pPr marL="4114800" lvl="8" indent="-22860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311" name="Google Shape;311;p196"/>
          <p:cNvSpPr txBox="1">
            <a:spLocks noGrp="1"/>
          </p:cNvSpPr>
          <p:nvPr>
            <p:ph type="body" idx="4"/>
          </p:nvPr>
        </p:nvSpPr>
        <p:spPr>
          <a:xfrm>
            <a:off x="6191756" y="2174875"/>
            <a:ext cx="5387630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005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Char char="–"/>
              <a:defRPr sz="27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6195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–"/>
              <a:defRPr sz="2100"/>
            </a:lvl4pPr>
            <a:lvl5pPr marL="2286000" lvl="4" indent="-36195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»"/>
              <a:defRPr sz="2100"/>
            </a:lvl5pPr>
            <a:lvl6pPr marL="2743200" lvl="5" indent="-36195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6pPr>
            <a:lvl7pPr marL="3200400" lvl="6" indent="-36195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7pPr>
            <a:lvl8pPr marL="3657600" lvl="7" indent="-36195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8pPr>
            <a:lvl9pPr marL="4114800" lvl="8" indent="-36195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9pPr>
          </a:lstStyle>
          <a:p>
            <a:endParaRPr/>
          </a:p>
        </p:txBody>
      </p:sp>
      <p:sp>
        <p:nvSpPr>
          <p:cNvPr id="312" name="Google Shape;312;p196"/>
          <p:cNvSpPr txBox="1">
            <a:spLocks noGrp="1"/>
          </p:cNvSpPr>
          <p:nvPr>
            <p:ph type="dt" idx="10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3" name="Google Shape;313;p196"/>
          <p:cNvSpPr txBox="1">
            <a:spLocks noGrp="1"/>
          </p:cNvSpPr>
          <p:nvPr>
            <p:ph type="ftr" idx="11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4" name="Google Shape;314;p196"/>
          <p:cNvSpPr txBox="1">
            <a:spLocks noGrp="1"/>
          </p:cNvSpPr>
          <p:nvPr>
            <p:ph type="sldNum" idx="12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Slide">
  <p:cSld name="2_Title Slide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0"/>
          <p:cNvSpPr txBox="1">
            <a:spLocks noGrp="1"/>
          </p:cNvSpPr>
          <p:nvPr>
            <p:ph type="ctrTitle"/>
          </p:nvPr>
        </p:nvSpPr>
        <p:spPr>
          <a:xfrm>
            <a:off x="914162" y="1226215"/>
            <a:ext cx="6548402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925" rIns="0" bIns="609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Quattrocento Sans"/>
              <a:buNone/>
              <a:defRPr sz="4800" cap="none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70"/>
          <p:cNvSpPr txBox="1">
            <a:spLocks noGrp="1"/>
          </p:cNvSpPr>
          <p:nvPr>
            <p:ph type="subTitle" idx="1"/>
          </p:nvPr>
        </p:nvSpPr>
        <p:spPr>
          <a:xfrm>
            <a:off x="914163" y="2734341"/>
            <a:ext cx="5396273" cy="1080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925" rIns="0" bIns="60925" anchor="t" anchorCtr="0">
            <a:normAutofit/>
          </a:bodyPr>
          <a:lstStyle>
            <a:lvl1pPr lvl="0" algn="l">
              <a:spcBef>
                <a:spcPts val="72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640"/>
              </a:spcBef>
              <a:spcAft>
                <a:spcPts val="0"/>
              </a:spcAft>
              <a:buClr>
                <a:srgbClr val="918E8D"/>
              </a:buClr>
              <a:buSzPts val="3200"/>
              <a:buNone/>
              <a:defRPr>
                <a:solidFill>
                  <a:srgbClr val="918E8D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918E8D"/>
              </a:buClr>
              <a:buSzPts val="2400"/>
              <a:buNone/>
              <a:defRPr>
                <a:solidFill>
                  <a:srgbClr val="918E8D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918E8D"/>
              </a:buClr>
              <a:buSzPts val="2000"/>
              <a:buNone/>
              <a:defRPr>
                <a:solidFill>
                  <a:srgbClr val="918E8D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918E8D"/>
              </a:buClr>
              <a:buSzPts val="2000"/>
              <a:buNone/>
              <a:defRPr>
                <a:solidFill>
                  <a:srgbClr val="918E8D"/>
                </a:solidFill>
              </a:defRPr>
            </a:lvl5pPr>
            <a:lvl6pPr lvl="5" algn="ctr">
              <a:spcBef>
                <a:spcPts val="540"/>
              </a:spcBef>
              <a:spcAft>
                <a:spcPts val="0"/>
              </a:spcAft>
              <a:buClr>
                <a:srgbClr val="918E8D"/>
              </a:buClr>
              <a:buSzPts val="2700"/>
              <a:buNone/>
              <a:defRPr>
                <a:solidFill>
                  <a:srgbClr val="918E8D"/>
                </a:solidFill>
              </a:defRPr>
            </a:lvl6pPr>
            <a:lvl7pPr lvl="6" algn="ctr">
              <a:spcBef>
                <a:spcPts val="540"/>
              </a:spcBef>
              <a:spcAft>
                <a:spcPts val="0"/>
              </a:spcAft>
              <a:buClr>
                <a:srgbClr val="918E8D"/>
              </a:buClr>
              <a:buSzPts val="2700"/>
              <a:buNone/>
              <a:defRPr>
                <a:solidFill>
                  <a:srgbClr val="918E8D"/>
                </a:solidFill>
              </a:defRPr>
            </a:lvl7pPr>
            <a:lvl8pPr lvl="7" algn="ctr">
              <a:spcBef>
                <a:spcPts val="540"/>
              </a:spcBef>
              <a:spcAft>
                <a:spcPts val="0"/>
              </a:spcAft>
              <a:buClr>
                <a:srgbClr val="918E8D"/>
              </a:buClr>
              <a:buSzPts val="2700"/>
              <a:buNone/>
              <a:defRPr>
                <a:solidFill>
                  <a:srgbClr val="918E8D"/>
                </a:solidFill>
              </a:defRPr>
            </a:lvl8pPr>
            <a:lvl9pPr lvl="8" algn="ctr">
              <a:spcBef>
                <a:spcPts val="540"/>
              </a:spcBef>
              <a:spcAft>
                <a:spcPts val="0"/>
              </a:spcAft>
              <a:buClr>
                <a:srgbClr val="918E8D"/>
              </a:buClr>
              <a:buSzPts val="2700"/>
              <a:buNone/>
              <a:defRPr>
                <a:solidFill>
                  <a:srgbClr val="918E8D"/>
                </a:solidFill>
              </a:defRPr>
            </a:lvl9pPr>
          </a:lstStyle>
          <a:p>
            <a:endParaRPr/>
          </a:p>
        </p:txBody>
      </p:sp>
      <p:sp>
        <p:nvSpPr>
          <p:cNvPr id="82" name="Google Shape;82;p170"/>
          <p:cNvSpPr txBox="1">
            <a:spLocks noGrp="1"/>
          </p:cNvSpPr>
          <p:nvPr>
            <p:ph type="dt" idx="10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925" rIns="0" bIns="6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70"/>
          <p:cNvSpPr txBox="1">
            <a:spLocks noGrp="1"/>
          </p:cNvSpPr>
          <p:nvPr>
            <p:ph type="ftr" idx="11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925" rIns="0" bIns="6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70"/>
          <p:cNvSpPr txBox="1">
            <a:spLocks noGrp="1"/>
          </p:cNvSpPr>
          <p:nvPr>
            <p:ph type="sldNum" idx="12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925" rIns="0" bIns="6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5" name="Google Shape;85;p170"/>
          <p:cNvSpPr txBox="1">
            <a:spLocks noGrp="1"/>
          </p:cNvSpPr>
          <p:nvPr>
            <p:ph type="body" idx="2"/>
          </p:nvPr>
        </p:nvSpPr>
        <p:spPr>
          <a:xfrm>
            <a:off x="914400" y="3933825"/>
            <a:ext cx="5827713" cy="612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925" rIns="0" bIns="60925" anchor="ctr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6" name="Google Shape;86;p170"/>
          <p:cNvSpPr>
            <a:spLocks noGrp="1"/>
          </p:cNvSpPr>
          <p:nvPr>
            <p:ph type="pic" idx="3"/>
          </p:nvPr>
        </p:nvSpPr>
        <p:spPr>
          <a:xfrm>
            <a:off x="5208376" y="0"/>
            <a:ext cx="6980449" cy="6858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97"/>
          <p:cNvSpPr txBox="1">
            <a:spLocks noGrp="1"/>
          </p:cNvSpPr>
          <p:nvPr>
            <p:ph type="dt" idx="10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7" name="Google Shape;317;p197"/>
          <p:cNvSpPr txBox="1">
            <a:spLocks noGrp="1"/>
          </p:cNvSpPr>
          <p:nvPr>
            <p:ph type="ftr" idx="11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8" name="Google Shape;318;p197"/>
          <p:cNvSpPr txBox="1">
            <a:spLocks noGrp="1"/>
          </p:cNvSpPr>
          <p:nvPr>
            <p:ph type="sldNum" idx="12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98"/>
          <p:cNvSpPr txBox="1">
            <a:spLocks noGrp="1"/>
          </p:cNvSpPr>
          <p:nvPr>
            <p:ph type="title"/>
          </p:nvPr>
        </p:nvSpPr>
        <p:spPr>
          <a:xfrm>
            <a:off x="609443" y="273049"/>
            <a:ext cx="4010039" cy="1162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None/>
              <a:defRPr sz="27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1" name="Google Shape;321;p198"/>
          <p:cNvSpPr txBox="1">
            <a:spLocks noGrp="1"/>
          </p:cNvSpPr>
          <p:nvPr>
            <p:ph type="body" idx="1"/>
          </p:nvPr>
        </p:nvSpPr>
        <p:spPr>
          <a:xfrm>
            <a:off x="4765492" y="273052"/>
            <a:ext cx="6813892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t" anchorCtr="0">
            <a:normAutofit/>
          </a:bodyPr>
          <a:lstStyle>
            <a:lvl1pPr marL="457200" lvl="0" indent="-501650" algn="l"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Char char="•"/>
              <a:defRPr sz="4300"/>
            </a:lvl1pPr>
            <a:lvl2pPr marL="914400" lvl="1" indent="-463550" algn="l">
              <a:spcBef>
                <a:spcPts val="740"/>
              </a:spcBef>
              <a:spcAft>
                <a:spcPts val="0"/>
              </a:spcAft>
              <a:buClr>
                <a:schemeClr val="dk1"/>
              </a:buClr>
              <a:buSzPts val="3700"/>
              <a:buChar char="–"/>
              <a:defRPr sz="3700"/>
            </a:lvl2pPr>
            <a:lvl3pPr marL="1371600" lvl="2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3pPr>
            <a:lvl4pPr marL="1828800" lvl="3" indent="-40005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Char char="–"/>
              <a:defRPr sz="2700"/>
            </a:lvl4pPr>
            <a:lvl5pPr marL="2286000" lvl="4" indent="-40005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Char char="»"/>
              <a:defRPr sz="2700"/>
            </a:lvl5pPr>
            <a:lvl6pPr marL="2743200" lvl="5" indent="-40005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 sz="2700"/>
            </a:lvl6pPr>
            <a:lvl7pPr marL="3200400" lvl="6" indent="-40005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 sz="2700"/>
            </a:lvl7pPr>
            <a:lvl8pPr marL="3657600" lvl="7" indent="-40005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 sz="2700"/>
            </a:lvl8pPr>
            <a:lvl9pPr marL="4114800" lvl="8" indent="-40005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 sz="2700"/>
            </a:lvl9pPr>
          </a:lstStyle>
          <a:p>
            <a:endParaRPr/>
          </a:p>
        </p:txBody>
      </p:sp>
      <p:sp>
        <p:nvSpPr>
          <p:cNvPr id="322" name="Google Shape;322;p198"/>
          <p:cNvSpPr txBox="1">
            <a:spLocks noGrp="1"/>
          </p:cNvSpPr>
          <p:nvPr>
            <p:ph type="body" idx="2"/>
          </p:nvPr>
        </p:nvSpPr>
        <p:spPr>
          <a:xfrm>
            <a:off x="609443" y="1435102"/>
            <a:ext cx="4010039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t" anchorCtr="0">
            <a:normAutofit/>
          </a:bodyPr>
          <a:lstStyle>
            <a:lvl1pPr marL="457200" lvl="0" indent="-22860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900"/>
            </a:lvl1pPr>
            <a:lvl2pPr marL="914400" lvl="1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marL="1371600" lvl="2" indent="-22860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3pPr>
            <a:lvl4pPr marL="1828800" lvl="3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marL="2286000" lvl="4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marL="2743200" lvl="5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marL="3200400" lvl="6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marL="3657600" lvl="7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marL="4114800" lvl="8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323" name="Google Shape;323;p198"/>
          <p:cNvSpPr txBox="1">
            <a:spLocks noGrp="1"/>
          </p:cNvSpPr>
          <p:nvPr>
            <p:ph type="dt" idx="10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4" name="Google Shape;324;p198"/>
          <p:cNvSpPr txBox="1">
            <a:spLocks noGrp="1"/>
          </p:cNvSpPr>
          <p:nvPr>
            <p:ph type="ftr" idx="11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5" name="Google Shape;325;p198"/>
          <p:cNvSpPr txBox="1">
            <a:spLocks noGrp="1"/>
          </p:cNvSpPr>
          <p:nvPr>
            <p:ph type="sldNum" idx="12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199"/>
          <p:cNvSpPr txBox="1">
            <a:spLocks noGrp="1"/>
          </p:cNvSpPr>
          <p:nvPr>
            <p:ph type="title"/>
          </p:nvPr>
        </p:nvSpPr>
        <p:spPr>
          <a:xfrm>
            <a:off x="2389095" y="4800600"/>
            <a:ext cx="7313295" cy="566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None/>
              <a:defRPr sz="27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8" name="Google Shape;328;p199"/>
          <p:cNvSpPr>
            <a:spLocks noGrp="1"/>
          </p:cNvSpPr>
          <p:nvPr>
            <p:ph type="pic" idx="2"/>
          </p:nvPr>
        </p:nvSpPr>
        <p:spPr>
          <a:xfrm>
            <a:off x="2389095" y="612775"/>
            <a:ext cx="7313295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329" name="Google Shape;329;p199"/>
          <p:cNvSpPr txBox="1">
            <a:spLocks noGrp="1"/>
          </p:cNvSpPr>
          <p:nvPr>
            <p:ph type="body" idx="1"/>
          </p:nvPr>
        </p:nvSpPr>
        <p:spPr>
          <a:xfrm>
            <a:off x="2389095" y="5367338"/>
            <a:ext cx="7313295" cy="804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t" anchorCtr="0">
            <a:normAutofit/>
          </a:bodyPr>
          <a:lstStyle>
            <a:lvl1pPr marL="457200" lvl="0" indent="-22860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900"/>
            </a:lvl1pPr>
            <a:lvl2pPr marL="914400" lvl="1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marL="1371600" lvl="2" indent="-22860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3pPr>
            <a:lvl4pPr marL="1828800" lvl="3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marL="2286000" lvl="4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marL="2743200" lvl="5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marL="3200400" lvl="6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marL="3657600" lvl="7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marL="4114800" lvl="8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330" name="Google Shape;330;p199"/>
          <p:cNvSpPr txBox="1">
            <a:spLocks noGrp="1"/>
          </p:cNvSpPr>
          <p:nvPr>
            <p:ph type="dt" idx="10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1" name="Google Shape;331;p199"/>
          <p:cNvSpPr txBox="1">
            <a:spLocks noGrp="1"/>
          </p:cNvSpPr>
          <p:nvPr>
            <p:ph type="ftr" idx="11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2" name="Google Shape;332;p199"/>
          <p:cNvSpPr txBox="1">
            <a:spLocks noGrp="1"/>
          </p:cNvSpPr>
          <p:nvPr>
            <p:ph type="sldNum" idx="12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00"/>
          <p:cNvSpPr txBox="1"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5" name="Google Shape;335;p200"/>
          <p:cNvSpPr txBox="1">
            <a:spLocks noGrp="1"/>
          </p:cNvSpPr>
          <p:nvPr>
            <p:ph type="body" idx="1"/>
          </p:nvPr>
        </p:nvSpPr>
        <p:spPr>
          <a:xfrm rot="5400000">
            <a:off x="3600543" y="-1852677"/>
            <a:ext cx="4987739" cy="10969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6" name="Google Shape;336;p200"/>
          <p:cNvSpPr txBox="1">
            <a:spLocks noGrp="1"/>
          </p:cNvSpPr>
          <p:nvPr>
            <p:ph type="dt" idx="10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7" name="Google Shape;337;p200"/>
          <p:cNvSpPr txBox="1">
            <a:spLocks noGrp="1"/>
          </p:cNvSpPr>
          <p:nvPr>
            <p:ph type="ftr" idx="11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8" name="Google Shape;338;p200"/>
          <p:cNvSpPr txBox="1">
            <a:spLocks noGrp="1"/>
          </p:cNvSpPr>
          <p:nvPr>
            <p:ph type="sldNum" idx="12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01"/>
          <p:cNvSpPr txBox="1">
            <a:spLocks noGrp="1"/>
          </p:cNvSpPr>
          <p:nvPr>
            <p:ph type="title"/>
          </p:nvPr>
        </p:nvSpPr>
        <p:spPr>
          <a:xfrm rot="5400000">
            <a:off x="7282379" y="1829159"/>
            <a:ext cx="5851525" cy="2742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1" name="Google Shape;341;p201"/>
          <p:cNvSpPr txBox="1">
            <a:spLocks noGrp="1"/>
          </p:cNvSpPr>
          <p:nvPr>
            <p:ph type="body" idx="1"/>
          </p:nvPr>
        </p:nvSpPr>
        <p:spPr>
          <a:xfrm rot="5400000">
            <a:off x="1695834" y="-811754"/>
            <a:ext cx="5851525" cy="8024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2" name="Google Shape;342;p201"/>
          <p:cNvSpPr txBox="1">
            <a:spLocks noGrp="1"/>
          </p:cNvSpPr>
          <p:nvPr>
            <p:ph type="dt" idx="10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3" name="Google Shape;343;p201"/>
          <p:cNvSpPr txBox="1">
            <a:spLocks noGrp="1"/>
          </p:cNvSpPr>
          <p:nvPr>
            <p:ph type="ftr" idx="11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4" name="Google Shape;344;p201"/>
          <p:cNvSpPr txBox="1">
            <a:spLocks noGrp="1"/>
          </p:cNvSpPr>
          <p:nvPr>
            <p:ph type="sldNum" idx="12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0_Full Blank">
  <p:cSld name="40_Full Blank"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02"/>
          <p:cNvSpPr/>
          <p:nvPr/>
        </p:nvSpPr>
        <p:spPr>
          <a:xfrm>
            <a:off x="0" y="-981"/>
            <a:ext cx="12188825" cy="6867857"/>
          </a:xfrm>
          <a:prstGeom prst="rect">
            <a:avLst/>
          </a:prstGeom>
          <a:solidFill>
            <a:srgbClr val="262626">
              <a:alpha val="96862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399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7" name="Google Shape;347;p202"/>
          <p:cNvSpPr/>
          <p:nvPr/>
        </p:nvSpPr>
        <p:spPr>
          <a:xfrm>
            <a:off x="11501300" y="199247"/>
            <a:ext cx="422454" cy="422564"/>
          </a:xfrm>
          <a:prstGeom prst="flowChartDelay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399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48" name="Google Shape;348;p202"/>
          <p:cNvGrpSpPr/>
          <p:nvPr/>
        </p:nvGrpSpPr>
        <p:grpSpPr>
          <a:xfrm>
            <a:off x="531756" y="6037713"/>
            <a:ext cx="495031" cy="493336"/>
            <a:chOff x="5489575" y="1343025"/>
            <a:chExt cx="1724025" cy="1717676"/>
          </a:xfrm>
        </p:grpSpPr>
        <p:sp>
          <p:nvSpPr>
            <p:cNvPr id="349" name="Google Shape;349;p202"/>
            <p:cNvSpPr/>
            <p:nvPr/>
          </p:nvSpPr>
          <p:spPr>
            <a:xfrm>
              <a:off x="6137275" y="1343025"/>
              <a:ext cx="1076325" cy="107473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39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202"/>
            <p:cNvSpPr/>
            <p:nvPr/>
          </p:nvSpPr>
          <p:spPr>
            <a:xfrm>
              <a:off x="5489575" y="2201863"/>
              <a:ext cx="754063" cy="754063"/>
            </a:xfrm>
            <a:custGeom>
              <a:avLst/>
              <a:gdLst/>
              <a:ahLst/>
              <a:cxnLst/>
              <a:rect l="l" t="t" r="r" b="b"/>
              <a:pathLst>
                <a:path w="199" h="199" extrusionOk="0">
                  <a:moveTo>
                    <a:pt x="100" y="0"/>
                  </a:moveTo>
                  <a:cubicBezTo>
                    <a:pt x="45" y="0"/>
                    <a:pt x="0" y="45"/>
                    <a:pt x="0" y="100"/>
                  </a:cubicBezTo>
                  <a:cubicBezTo>
                    <a:pt x="0" y="154"/>
                    <a:pt x="45" y="199"/>
                    <a:pt x="100" y="199"/>
                  </a:cubicBezTo>
                  <a:cubicBezTo>
                    <a:pt x="154" y="199"/>
                    <a:pt x="199" y="154"/>
                    <a:pt x="199" y="100"/>
                  </a:cubicBezTo>
                  <a:cubicBezTo>
                    <a:pt x="199" y="45"/>
                    <a:pt x="154" y="0"/>
                    <a:pt x="100" y="0"/>
                  </a:cubicBezTo>
                  <a:close/>
                  <a:moveTo>
                    <a:pt x="100" y="171"/>
                  </a:moveTo>
                  <a:cubicBezTo>
                    <a:pt x="60" y="171"/>
                    <a:pt x="29" y="139"/>
                    <a:pt x="29" y="100"/>
                  </a:cubicBezTo>
                  <a:cubicBezTo>
                    <a:pt x="29" y="60"/>
                    <a:pt x="60" y="28"/>
                    <a:pt x="100" y="28"/>
                  </a:cubicBezTo>
                  <a:cubicBezTo>
                    <a:pt x="139" y="28"/>
                    <a:pt x="171" y="60"/>
                    <a:pt x="171" y="100"/>
                  </a:cubicBezTo>
                  <a:cubicBezTo>
                    <a:pt x="171" y="139"/>
                    <a:pt x="139" y="171"/>
                    <a:pt x="100" y="171"/>
                  </a:cubicBezTo>
                  <a:close/>
                  <a:moveTo>
                    <a:pt x="100" y="171"/>
                  </a:moveTo>
                  <a:cubicBezTo>
                    <a:pt x="100" y="171"/>
                    <a:pt x="100" y="171"/>
                    <a:pt x="100" y="171"/>
                  </a:cubicBezTo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39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202"/>
            <p:cNvSpPr/>
            <p:nvPr/>
          </p:nvSpPr>
          <p:spPr>
            <a:xfrm>
              <a:off x="6459538" y="2633663"/>
              <a:ext cx="431800" cy="427038"/>
            </a:xfrm>
            <a:custGeom>
              <a:avLst/>
              <a:gdLst/>
              <a:ahLst/>
              <a:cxnLst/>
              <a:rect l="l" t="t" r="r" b="b"/>
              <a:pathLst>
                <a:path w="114" h="113" extrusionOk="0">
                  <a:moveTo>
                    <a:pt x="57" y="0"/>
                  </a:moveTo>
                  <a:cubicBezTo>
                    <a:pt x="25" y="0"/>
                    <a:pt x="0" y="25"/>
                    <a:pt x="0" y="57"/>
                  </a:cubicBezTo>
                  <a:cubicBezTo>
                    <a:pt x="0" y="88"/>
                    <a:pt x="25" y="113"/>
                    <a:pt x="57" y="113"/>
                  </a:cubicBezTo>
                  <a:cubicBezTo>
                    <a:pt x="88" y="113"/>
                    <a:pt x="114" y="88"/>
                    <a:pt x="114" y="57"/>
                  </a:cubicBezTo>
                  <a:cubicBezTo>
                    <a:pt x="114" y="25"/>
                    <a:pt x="88" y="0"/>
                    <a:pt x="57" y="0"/>
                  </a:cubicBezTo>
                  <a:close/>
                  <a:moveTo>
                    <a:pt x="57" y="85"/>
                  </a:moveTo>
                  <a:cubicBezTo>
                    <a:pt x="41" y="85"/>
                    <a:pt x="28" y="72"/>
                    <a:pt x="28" y="57"/>
                  </a:cubicBezTo>
                  <a:cubicBezTo>
                    <a:pt x="28" y="41"/>
                    <a:pt x="41" y="28"/>
                    <a:pt x="57" y="28"/>
                  </a:cubicBezTo>
                  <a:cubicBezTo>
                    <a:pt x="73" y="28"/>
                    <a:pt x="85" y="41"/>
                    <a:pt x="85" y="57"/>
                  </a:cubicBezTo>
                  <a:cubicBezTo>
                    <a:pt x="85" y="72"/>
                    <a:pt x="73" y="85"/>
                    <a:pt x="57" y="85"/>
                  </a:cubicBezTo>
                  <a:close/>
                  <a:moveTo>
                    <a:pt x="57" y="85"/>
                  </a:moveTo>
                  <a:cubicBezTo>
                    <a:pt x="57" y="85"/>
                    <a:pt x="57" y="85"/>
                    <a:pt x="57" y="85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39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52" name="Google Shape;352;p202"/>
          <p:cNvSpPr>
            <a:spLocks noGrp="1"/>
          </p:cNvSpPr>
          <p:nvPr>
            <p:ph type="pic" idx="2"/>
          </p:nvPr>
        </p:nvSpPr>
        <p:spPr>
          <a:xfrm>
            <a:off x="4148224" y="1443883"/>
            <a:ext cx="1398803" cy="1564773"/>
          </a:xfrm>
          <a:prstGeom prst="rect">
            <a:avLst/>
          </a:prstGeom>
          <a:noFill/>
          <a:ln>
            <a:noFill/>
          </a:ln>
        </p:spPr>
      </p:sp>
      <p:sp>
        <p:nvSpPr>
          <p:cNvPr id="353" name="Google Shape;353;p202"/>
          <p:cNvSpPr>
            <a:spLocks noGrp="1"/>
          </p:cNvSpPr>
          <p:nvPr>
            <p:ph type="pic" idx="3"/>
          </p:nvPr>
        </p:nvSpPr>
        <p:spPr>
          <a:xfrm>
            <a:off x="941890" y="3346175"/>
            <a:ext cx="752211" cy="841303"/>
          </a:xfrm>
          <a:prstGeom prst="rect">
            <a:avLst/>
          </a:prstGeom>
          <a:noFill/>
          <a:ln>
            <a:noFill/>
          </a:ln>
        </p:spPr>
      </p:sp>
      <p:sp>
        <p:nvSpPr>
          <p:cNvPr id="354" name="Google Shape;354;p202"/>
          <p:cNvSpPr>
            <a:spLocks noGrp="1"/>
          </p:cNvSpPr>
          <p:nvPr>
            <p:ph type="pic" idx="4"/>
          </p:nvPr>
        </p:nvSpPr>
        <p:spPr>
          <a:xfrm>
            <a:off x="2116623" y="2548677"/>
            <a:ext cx="2843864" cy="318135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355" name="Google Shape;355;p202"/>
          <p:cNvGrpSpPr/>
          <p:nvPr/>
        </p:nvGrpSpPr>
        <p:grpSpPr>
          <a:xfrm>
            <a:off x="0" y="6658753"/>
            <a:ext cx="12188825" cy="208124"/>
            <a:chOff x="0" y="6606540"/>
            <a:chExt cx="11430000" cy="251459"/>
          </a:xfrm>
        </p:grpSpPr>
        <p:sp>
          <p:nvSpPr>
            <p:cNvPr id="356" name="Google Shape;356;p202"/>
            <p:cNvSpPr/>
            <p:nvPr/>
          </p:nvSpPr>
          <p:spPr>
            <a:xfrm>
              <a:off x="0" y="6606540"/>
              <a:ext cx="2286000" cy="25145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399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202"/>
            <p:cNvSpPr/>
            <p:nvPr/>
          </p:nvSpPr>
          <p:spPr>
            <a:xfrm>
              <a:off x="2286000" y="6606540"/>
              <a:ext cx="2286000" cy="25145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399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202"/>
            <p:cNvSpPr/>
            <p:nvPr/>
          </p:nvSpPr>
          <p:spPr>
            <a:xfrm>
              <a:off x="4572000" y="6606540"/>
              <a:ext cx="2286000" cy="25145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399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202"/>
            <p:cNvSpPr/>
            <p:nvPr/>
          </p:nvSpPr>
          <p:spPr>
            <a:xfrm>
              <a:off x="6858000" y="6606540"/>
              <a:ext cx="2286000" cy="25145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399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202"/>
            <p:cNvSpPr/>
            <p:nvPr/>
          </p:nvSpPr>
          <p:spPr>
            <a:xfrm>
              <a:off x="9144000" y="6606540"/>
              <a:ext cx="2286000" cy="25145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399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9_Full Blank">
  <p:cSld name="39_Full Blank"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03"/>
          <p:cNvSpPr/>
          <p:nvPr/>
        </p:nvSpPr>
        <p:spPr>
          <a:xfrm>
            <a:off x="11501300" y="199247"/>
            <a:ext cx="422454" cy="422564"/>
          </a:xfrm>
          <a:prstGeom prst="flowChartDelay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399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3" name="Group 522">
            <a:extLst>
              <a:ext uri="{FF2B5EF4-FFF2-40B4-BE49-F238E27FC236}">
                <a16:creationId xmlns:a16="http://schemas.microsoft.com/office/drawing/2014/main" id="{2DB38A0F-0598-4BC1-A4B5-6E4C7D1AE1FD}"/>
              </a:ext>
            </a:extLst>
          </p:cNvPr>
          <p:cNvGrpSpPr/>
          <p:nvPr userDrawn="1"/>
        </p:nvGrpSpPr>
        <p:grpSpPr>
          <a:xfrm>
            <a:off x="354110" y="326571"/>
            <a:ext cx="11480605" cy="6204858"/>
            <a:chOff x="354110" y="326571"/>
            <a:chExt cx="11480605" cy="6204858"/>
          </a:xfrm>
          <a:solidFill>
            <a:schemeClr val="accent1">
              <a:lumMod val="90000"/>
              <a:lumOff val="10000"/>
            </a:schemeClr>
          </a:solidFill>
        </p:grpSpPr>
        <p:sp>
          <p:nvSpPr>
            <p:cNvPr id="524" name="Rectangle 5">
              <a:extLst>
                <a:ext uri="{FF2B5EF4-FFF2-40B4-BE49-F238E27FC236}">
                  <a16:creationId xmlns:a16="http://schemas.microsoft.com/office/drawing/2014/main" id="{D0391FF9-0338-4933-99EA-0BC7224F46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326571"/>
              <a:ext cx="109992" cy="10999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25" name="Rectangle 6">
              <a:extLst>
                <a:ext uri="{FF2B5EF4-FFF2-40B4-BE49-F238E27FC236}">
                  <a16:creationId xmlns:a16="http://schemas.microsoft.com/office/drawing/2014/main" id="{68848005-FF97-4886-AB70-BEAC78E6AF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26" name="Rectangle 7">
              <a:extLst>
                <a:ext uri="{FF2B5EF4-FFF2-40B4-BE49-F238E27FC236}">
                  <a16:creationId xmlns:a16="http://schemas.microsoft.com/office/drawing/2014/main" id="{A371799C-C91D-4388-B84A-3FB8314160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27" name="Rectangle 8">
              <a:extLst>
                <a:ext uri="{FF2B5EF4-FFF2-40B4-BE49-F238E27FC236}">
                  <a16:creationId xmlns:a16="http://schemas.microsoft.com/office/drawing/2014/main" id="{C722B8FD-8C0E-4B48-8849-E0D3A2C9EC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326571"/>
              <a:ext cx="10882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28" name="Rectangle 9">
              <a:extLst>
                <a:ext uri="{FF2B5EF4-FFF2-40B4-BE49-F238E27FC236}">
                  <a16:creationId xmlns:a16="http://schemas.microsoft.com/office/drawing/2014/main" id="{F690EF81-637B-45E9-B2E4-F6466D3CEA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29" name="Rectangle 10">
              <a:extLst>
                <a:ext uri="{FF2B5EF4-FFF2-40B4-BE49-F238E27FC236}">
                  <a16:creationId xmlns:a16="http://schemas.microsoft.com/office/drawing/2014/main" id="{93D434AE-D8E1-4B73-97E9-104904735F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0" name="Rectangle 11">
              <a:extLst>
                <a:ext uri="{FF2B5EF4-FFF2-40B4-BE49-F238E27FC236}">
                  <a16:creationId xmlns:a16="http://schemas.microsoft.com/office/drawing/2014/main" id="{38DB79DD-18E2-4E0B-8C6B-B3170D9E63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1" name="Rectangle 12">
              <a:extLst>
                <a:ext uri="{FF2B5EF4-FFF2-40B4-BE49-F238E27FC236}">
                  <a16:creationId xmlns:a16="http://schemas.microsoft.com/office/drawing/2014/main" id="{AA24A7B5-1047-4ED2-8394-1F64840CDD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8630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2" name="Rectangle 13">
              <a:extLst>
                <a:ext uri="{FF2B5EF4-FFF2-40B4-BE49-F238E27FC236}">
                  <a16:creationId xmlns:a16="http://schemas.microsoft.com/office/drawing/2014/main" id="{1BF3D7A2-914A-406C-85FE-78F492E205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93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3" name="Rectangle 14">
              <a:extLst>
                <a:ext uri="{FF2B5EF4-FFF2-40B4-BE49-F238E27FC236}">
                  <a16:creationId xmlns:a16="http://schemas.microsoft.com/office/drawing/2014/main" id="{EFE4A65D-7D8E-481F-9FD2-EC0C857424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8326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4" name="Rectangle 15">
              <a:extLst>
                <a:ext uri="{FF2B5EF4-FFF2-40B4-BE49-F238E27FC236}">
                  <a16:creationId xmlns:a16="http://schemas.microsoft.com/office/drawing/2014/main" id="{6D829585-3C10-4E29-9D87-5A5437E00B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2589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5" name="Rectangle 16">
              <a:extLst>
                <a:ext uri="{FF2B5EF4-FFF2-40B4-BE49-F238E27FC236}">
                  <a16:creationId xmlns:a16="http://schemas.microsoft.com/office/drawing/2014/main" id="{2B70A9B8-A62A-4C92-8175-AAC487F5F9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8022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6" name="Rectangle 17">
              <a:extLst>
                <a:ext uri="{FF2B5EF4-FFF2-40B4-BE49-F238E27FC236}">
                  <a16:creationId xmlns:a16="http://schemas.microsoft.com/office/drawing/2014/main" id="{62925939-9955-4AB6-8B7B-2F98C58A94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2285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7" name="Rectangle 18">
              <a:extLst>
                <a:ext uri="{FF2B5EF4-FFF2-40B4-BE49-F238E27FC236}">
                  <a16:creationId xmlns:a16="http://schemas.microsoft.com/office/drawing/2014/main" id="{658B8514-8D6B-4F5F-AE70-55B9F4C505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7717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8" name="Rectangle 19">
              <a:extLst>
                <a:ext uri="{FF2B5EF4-FFF2-40B4-BE49-F238E27FC236}">
                  <a16:creationId xmlns:a16="http://schemas.microsoft.com/office/drawing/2014/main" id="{D6780382-758A-41C1-83C0-EB51E004EF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1980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9" name="Rectangle 20">
              <a:extLst>
                <a:ext uri="{FF2B5EF4-FFF2-40B4-BE49-F238E27FC236}">
                  <a16:creationId xmlns:a16="http://schemas.microsoft.com/office/drawing/2014/main" id="{9357623D-6D19-46DA-B792-E1A2F32F8F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7414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0" name="Rectangle 21">
              <a:extLst>
                <a:ext uri="{FF2B5EF4-FFF2-40B4-BE49-F238E27FC236}">
                  <a16:creationId xmlns:a16="http://schemas.microsoft.com/office/drawing/2014/main" id="{2F00DFB8-11D0-4DF8-A3AD-197C3F3071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1676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1" name="Rectangle 22">
              <a:extLst>
                <a:ext uri="{FF2B5EF4-FFF2-40B4-BE49-F238E27FC236}">
                  <a16:creationId xmlns:a16="http://schemas.microsoft.com/office/drawing/2014/main" id="{57F57754-D964-4CFA-BC83-9AFD46DA56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7109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2" name="Rectangle 23">
              <a:extLst>
                <a:ext uri="{FF2B5EF4-FFF2-40B4-BE49-F238E27FC236}">
                  <a16:creationId xmlns:a16="http://schemas.microsoft.com/office/drawing/2014/main" id="{CAC9FBA4-D9FC-44DC-9CBC-4AA56F87E8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1372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3" name="Rectangle 24">
              <a:extLst>
                <a:ext uri="{FF2B5EF4-FFF2-40B4-BE49-F238E27FC236}">
                  <a16:creationId xmlns:a16="http://schemas.microsoft.com/office/drawing/2014/main" id="{6B5BF42C-E1FB-4B04-8861-8F6834EC8B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4" name="Rectangle 25">
              <a:extLst>
                <a:ext uri="{FF2B5EF4-FFF2-40B4-BE49-F238E27FC236}">
                  <a16:creationId xmlns:a16="http://schemas.microsoft.com/office/drawing/2014/main" id="{BECAB5D5-0B99-4F52-BDEC-9DEE44451E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5" name="Rectangle 26">
              <a:extLst>
                <a:ext uri="{FF2B5EF4-FFF2-40B4-BE49-F238E27FC236}">
                  <a16:creationId xmlns:a16="http://schemas.microsoft.com/office/drawing/2014/main" id="{7F2A058E-DD90-4B9A-BCA3-AAB1E8805F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1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6" name="Rectangle 27">
              <a:extLst>
                <a:ext uri="{FF2B5EF4-FFF2-40B4-BE49-F238E27FC236}">
                  <a16:creationId xmlns:a16="http://schemas.microsoft.com/office/drawing/2014/main" id="{5A511A58-4543-4023-AD40-17185DD316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3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7" name="Rectangle 28">
              <a:extLst>
                <a:ext uri="{FF2B5EF4-FFF2-40B4-BE49-F238E27FC236}">
                  <a16:creationId xmlns:a16="http://schemas.microsoft.com/office/drawing/2014/main" id="{4FB2F5FA-9E29-4BF4-A565-01F5623519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8" name="Rectangle 29">
              <a:extLst>
                <a:ext uri="{FF2B5EF4-FFF2-40B4-BE49-F238E27FC236}">
                  <a16:creationId xmlns:a16="http://schemas.microsoft.com/office/drawing/2014/main" id="{79033138-2B37-4A7A-BB10-95ED1BC4CE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9" name="Rectangle 30">
              <a:extLst>
                <a:ext uri="{FF2B5EF4-FFF2-40B4-BE49-F238E27FC236}">
                  <a16:creationId xmlns:a16="http://schemas.microsoft.com/office/drawing/2014/main" id="{79753DF4-5F75-4419-909E-7C6C912431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2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0" name="Rectangle 32">
              <a:extLst>
                <a:ext uri="{FF2B5EF4-FFF2-40B4-BE49-F238E27FC236}">
                  <a16:creationId xmlns:a16="http://schemas.microsoft.com/office/drawing/2014/main" id="{855DF40C-B6BB-4565-917B-0D68E9A995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834963"/>
              <a:ext cx="109992" cy="108822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1" name="Rectangle 33">
              <a:extLst>
                <a:ext uri="{FF2B5EF4-FFF2-40B4-BE49-F238E27FC236}">
                  <a16:creationId xmlns:a16="http://schemas.microsoft.com/office/drawing/2014/main" id="{4A966D73-83CF-49BC-B17D-814D08E708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2" name="Rectangle 34">
              <a:extLst>
                <a:ext uri="{FF2B5EF4-FFF2-40B4-BE49-F238E27FC236}">
                  <a16:creationId xmlns:a16="http://schemas.microsoft.com/office/drawing/2014/main" id="{C4D3FEF6-5168-4033-87C1-4DE8C0B10D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834963"/>
              <a:ext cx="109992" cy="108822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3" name="Rectangle 35">
              <a:extLst>
                <a:ext uri="{FF2B5EF4-FFF2-40B4-BE49-F238E27FC236}">
                  <a16:creationId xmlns:a16="http://schemas.microsoft.com/office/drawing/2014/main" id="{8196550C-9075-450D-8381-757B57ACFE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4" name="Rectangle 36">
              <a:extLst>
                <a:ext uri="{FF2B5EF4-FFF2-40B4-BE49-F238E27FC236}">
                  <a16:creationId xmlns:a16="http://schemas.microsoft.com/office/drawing/2014/main" id="{9DDF2589-A917-47E1-86F2-E9E9D03113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5" name="Rectangle 37">
              <a:extLst>
                <a:ext uri="{FF2B5EF4-FFF2-40B4-BE49-F238E27FC236}">
                  <a16:creationId xmlns:a16="http://schemas.microsoft.com/office/drawing/2014/main" id="{19AA832E-82CD-495F-9759-311D5CF3C6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6" name="Rectangle 38">
              <a:extLst>
                <a:ext uri="{FF2B5EF4-FFF2-40B4-BE49-F238E27FC236}">
                  <a16:creationId xmlns:a16="http://schemas.microsoft.com/office/drawing/2014/main" id="{E321B9D6-F4D4-4E72-B642-4A20A028DE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834963"/>
              <a:ext cx="109992" cy="108822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7" name="Rectangle 39">
              <a:extLst>
                <a:ext uri="{FF2B5EF4-FFF2-40B4-BE49-F238E27FC236}">
                  <a16:creationId xmlns:a16="http://schemas.microsoft.com/office/drawing/2014/main" id="{67D8E47E-A97F-495B-9D93-E77F5D9918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8630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8" name="Rectangle 40">
              <a:extLst>
                <a:ext uri="{FF2B5EF4-FFF2-40B4-BE49-F238E27FC236}">
                  <a16:creationId xmlns:a16="http://schemas.microsoft.com/office/drawing/2014/main" id="{A3102978-9FB6-414A-87A2-7447231B78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93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9" name="Rectangle 41">
              <a:extLst>
                <a:ext uri="{FF2B5EF4-FFF2-40B4-BE49-F238E27FC236}">
                  <a16:creationId xmlns:a16="http://schemas.microsoft.com/office/drawing/2014/main" id="{52AB6645-416B-4B1A-BDD5-25D20B3DDF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8326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0" name="Rectangle 42">
              <a:extLst>
                <a:ext uri="{FF2B5EF4-FFF2-40B4-BE49-F238E27FC236}">
                  <a16:creationId xmlns:a16="http://schemas.microsoft.com/office/drawing/2014/main" id="{6FC3BBB2-F5AD-4180-9804-3EA9F90C26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2589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1" name="Rectangle 43">
              <a:extLst>
                <a:ext uri="{FF2B5EF4-FFF2-40B4-BE49-F238E27FC236}">
                  <a16:creationId xmlns:a16="http://schemas.microsoft.com/office/drawing/2014/main" id="{422DB3ED-2BEF-4ED1-BC1B-08CB86C00F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8022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2" name="Rectangle 44">
              <a:extLst>
                <a:ext uri="{FF2B5EF4-FFF2-40B4-BE49-F238E27FC236}">
                  <a16:creationId xmlns:a16="http://schemas.microsoft.com/office/drawing/2014/main" id="{98D97055-E2FD-4FF0-90DB-E94B1920C4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2285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3" name="Rectangle 45">
              <a:extLst>
                <a:ext uri="{FF2B5EF4-FFF2-40B4-BE49-F238E27FC236}">
                  <a16:creationId xmlns:a16="http://schemas.microsoft.com/office/drawing/2014/main" id="{DE4F8DEE-2AD7-48B0-86FE-2FB6CF6E0C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7717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4" name="Rectangle 46">
              <a:extLst>
                <a:ext uri="{FF2B5EF4-FFF2-40B4-BE49-F238E27FC236}">
                  <a16:creationId xmlns:a16="http://schemas.microsoft.com/office/drawing/2014/main" id="{ABD952AD-A59A-4124-AAA4-9E35E9D1DA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1980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5" name="Rectangle 47">
              <a:extLst>
                <a:ext uri="{FF2B5EF4-FFF2-40B4-BE49-F238E27FC236}">
                  <a16:creationId xmlns:a16="http://schemas.microsoft.com/office/drawing/2014/main" id="{09F53A53-235E-4905-B7A1-4C24875314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7414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6" name="Rectangle 48">
              <a:extLst>
                <a:ext uri="{FF2B5EF4-FFF2-40B4-BE49-F238E27FC236}">
                  <a16:creationId xmlns:a16="http://schemas.microsoft.com/office/drawing/2014/main" id="{E7B8F62B-F26F-4F16-83DE-DE88E2AC27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1676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7" name="Rectangle 49">
              <a:extLst>
                <a:ext uri="{FF2B5EF4-FFF2-40B4-BE49-F238E27FC236}">
                  <a16:creationId xmlns:a16="http://schemas.microsoft.com/office/drawing/2014/main" id="{5A3F2E03-9197-4D87-AEBD-53681C71A0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7109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8" name="Rectangle 50">
              <a:extLst>
                <a:ext uri="{FF2B5EF4-FFF2-40B4-BE49-F238E27FC236}">
                  <a16:creationId xmlns:a16="http://schemas.microsoft.com/office/drawing/2014/main" id="{AC48136C-038A-4E15-A432-82CDA3580E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1372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9" name="Rectangle 51">
              <a:extLst>
                <a:ext uri="{FF2B5EF4-FFF2-40B4-BE49-F238E27FC236}">
                  <a16:creationId xmlns:a16="http://schemas.microsoft.com/office/drawing/2014/main" id="{A03DB8D5-6A83-4A84-AB18-2030609589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0" name="Rectangle 52">
              <a:extLst>
                <a:ext uri="{FF2B5EF4-FFF2-40B4-BE49-F238E27FC236}">
                  <a16:creationId xmlns:a16="http://schemas.microsoft.com/office/drawing/2014/main" id="{CB4B691A-151E-4AA1-86FD-1DF590C8AD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1" name="Rectangle 53">
              <a:extLst>
                <a:ext uri="{FF2B5EF4-FFF2-40B4-BE49-F238E27FC236}">
                  <a16:creationId xmlns:a16="http://schemas.microsoft.com/office/drawing/2014/main" id="{8DE17CF6-249D-4F7B-83E2-FD452FE777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1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2" name="Rectangle 54">
              <a:extLst>
                <a:ext uri="{FF2B5EF4-FFF2-40B4-BE49-F238E27FC236}">
                  <a16:creationId xmlns:a16="http://schemas.microsoft.com/office/drawing/2014/main" id="{8AFBC693-95B4-46BF-8458-36EE0C8055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3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3" name="Rectangle 55">
              <a:extLst>
                <a:ext uri="{FF2B5EF4-FFF2-40B4-BE49-F238E27FC236}">
                  <a16:creationId xmlns:a16="http://schemas.microsoft.com/office/drawing/2014/main" id="{1B7936E4-C86A-4ECF-9DAA-DD45C61C9B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4" name="Rectangle 56">
              <a:extLst>
                <a:ext uri="{FF2B5EF4-FFF2-40B4-BE49-F238E27FC236}">
                  <a16:creationId xmlns:a16="http://schemas.microsoft.com/office/drawing/2014/main" id="{07B705CC-7C23-4703-BFCD-DEBFDF5A7E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5" name="Rectangle 57">
              <a:extLst>
                <a:ext uri="{FF2B5EF4-FFF2-40B4-BE49-F238E27FC236}">
                  <a16:creationId xmlns:a16="http://schemas.microsoft.com/office/drawing/2014/main" id="{021EAEDF-4795-47A7-9CDF-29BDE7EB46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2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6" name="Rectangle 59">
              <a:extLst>
                <a:ext uri="{FF2B5EF4-FFF2-40B4-BE49-F238E27FC236}">
                  <a16:creationId xmlns:a16="http://schemas.microsoft.com/office/drawing/2014/main" id="{C8E25685-5F7D-4F4C-ABCD-4A625A28DA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1342187"/>
              <a:ext cx="10999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7" name="Rectangle 60">
              <a:extLst>
                <a:ext uri="{FF2B5EF4-FFF2-40B4-BE49-F238E27FC236}">
                  <a16:creationId xmlns:a16="http://schemas.microsoft.com/office/drawing/2014/main" id="{F86C1915-F185-4F6E-BC9A-70ED687332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1342187"/>
              <a:ext cx="10882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8" name="Rectangle 61">
              <a:extLst>
                <a:ext uri="{FF2B5EF4-FFF2-40B4-BE49-F238E27FC236}">
                  <a16:creationId xmlns:a16="http://schemas.microsoft.com/office/drawing/2014/main" id="{0A676732-8A69-4B25-9573-F6F90E1CBE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9" name="Rectangle 62">
              <a:extLst>
                <a:ext uri="{FF2B5EF4-FFF2-40B4-BE49-F238E27FC236}">
                  <a16:creationId xmlns:a16="http://schemas.microsoft.com/office/drawing/2014/main" id="{D4F1F03D-E1AA-4194-B592-BA6FFEF4B8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1342187"/>
              <a:ext cx="10882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0" name="Rectangle 63">
              <a:extLst>
                <a:ext uri="{FF2B5EF4-FFF2-40B4-BE49-F238E27FC236}">
                  <a16:creationId xmlns:a16="http://schemas.microsoft.com/office/drawing/2014/main" id="{3E19A2DA-16F0-4B64-9855-639F78BF95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1" name="Rectangle 64">
              <a:extLst>
                <a:ext uri="{FF2B5EF4-FFF2-40B4-BE49-F238E27FC236}">
                  <a16:creationId xmlns:a16="http://schemas.microsoft.com/office/drawing/2014/main" id="{21AA4D67-978D-46FA-9138-C5EF347A09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2" name="Rectangle 65">
              <a:extLst>
                <a:ext uri="{FF2B5EF4-FFF2-40B4-BE49-F238E27FC236}">
                  <a16:creationId xmlns:a16="http://schemas.microsoft.com/office/drawing/2014/main" id="{DF7FABC9-0AE5-498D-9DCD-2D0A69DD49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3" name="Rectangle 66">
              <a:extLst>
                <a:ext uri="{FF2B5EF4-FFF2-40B4-BE49-F238E27FC236}">
                  <a16:creationId xmlns:a16="http://schemas.microsoft.com/office/drawing/2014/main" id="{3B4259AB-BB5C-471B-8BFD-2464967E06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8630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4" name="Rectangle 67">
              <a:extLst>
                <a:ext uri="{FF2B5EF4-FFF2-40B4-BE49-F238E27FC236}">
                  <a16:creationId xmlns:a16="http://schemas.microsoft.com/office/drawing/2014/main" id="{4A71AFC4-8245-4F87-8986-BFA7163794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93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5" name="Rectangle 68">
              <a:extLst>
                <a:ext uri="{FF2B5EF4-FFF2-40B4-BE49-F238E27FC236}">
                  <a16:creationId xmlns:a16="http://schemas.microsoft.com/office/drawing/2014/main" id="{AA4DB81E-6CDA-4C15-A84C-6764CA845A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8326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6" name="Rectangle 69">
              <a:extLst>
                <a:ext uri="{FF2B5EF4-FFF2-40B4-BE49-F238E27FC236}">
                  <a16:creationId xmlns:a16="http://schemas.microsoft.com/office/drawing/2014/main" id="{E6B3071E-6076-4B7A-83B7-92D6A16534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2589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7" name="Rectangle 70">
              <a:extLst>
                <a:ext uri="{FF2B5EF4-FFF2-40B4-BE49-F238E27FC236}">
                  <a16:creationId xmlns:a16="http://schemas.microsoft.com/office/drawing/2014/main" id="{E8543DB1-652E-4988-9780-2A2133D41D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8022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8" name="Rectangle 71">
              <a:extLst>
                <a:ext uri="{FF2B5EF4-FFF2-40B4-BE49-F238E27FC236}">
                  <a16:creationId xmlns:a16="http://schemas.microsoft.com/office/drawing/2014/main" id="{42F0AA6A-4C74-462E-8B1B-F39A0F70FF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2285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9" name="Rectangle 72">
              <a:extLst>
                <a:ext uri="{FF2B5EF4-FFF2-40B4-BE49-F238E27FC236}">
                  <a16:creationId xmlns:a16="http://schemas.microsoft.com/office/drawing/2014/main" id="{B33C0D7F-04E1-4844-B90C-3FBE5EEF3A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7717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0" name="Rectangle 73">
              <a:extLst>
                <a:ext uri="{FF2B5EF4-FFF2-40B4-BE49-F238E27FC236}">
                  <a16:creationId xmlns:a16="http://schemas.microsoft.com/office/drawing/2014/main" id="{F49B085D-B4DD-458A-826A-3DA24029B8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1980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1" name="Rectangle 74">
              <a:extLst>
                <a:ext uri="{FF2B5EF4-FFF2-40B4-BE49-F238E27FC236}">
                  <a16:creationId xmlns:a16="http://schemas.microsoft.com/office/drawing/2014/main" id="{A32F9E5F-5111-453D-A333-FB4E1A1867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7414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2" name="Rectangle 75">
              <a:extLst>
                <a:ext uri="{FF2B5EF4-FFF2-40B4-BE49-F238E27FC236}">
                  <a16:creationId xmlns:a16="http://schemas.microsoft.com/office/drawing/2014/main" id="{47E4D8BD-DEA3-4D27-98E4-F4E7016173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1676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3" name="Rectangle 76">
              <a:extLst>
                <a:ext uri="{FF2B5EF4-FFF2-40B4-BE49-F238E27FC236}">
                  <a16:creationId xmlns:a16="http://schemas.microsoft.com/office/drawing/2014/main" id="{BBF03BDD-5E4F-4125-8BBA-793FC2C135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7109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4" name="Rectangle 77">
              <a:extLst>
                <a:ext uri="{FF2B5EF4-FFF2-40B4-BE49-F238E27FC236}">
                  <a16:creationId xmlns:a16="http://schemas.microsoft.com/office/drawing/2014/main" id="{F3B4C098-EB45-4815-8269-996D7522EC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1372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5" name="Rectangle 78">
              <a:extLst>
                <a:ext uri="{FF2B5EF4-FFF2-40B4-BE49-F238E27FC236}">
                  <a16:creationId xmlns:a16="http://schemas.microsoft.com/office/drawing/2014/main" id="{B59927F3-4B4B-42A6-8B08-08A49631DE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6" name="Rectangle 79">
              <a:extLst>
                <a:ext uri="{FF2B5EF4-FFF2-40B4-BE49-F238E27FC236}">
                  <a16:creationId xmlns:a16="http://schemas.microsoft.com/office/drawing/2014/main" id="{A3EF2292-28DC-48A4-AF27-649B5C4586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7" name="Rectangle 80">
              <a:extLst>
                <a:ext uri="{FF2B5EF4-FFF2-40B4-BE49-F238E27FC236}">
                  <a16:creationId xmlns:a16="http://schemas.microsoft.com/office/drawing/2014/main" id="{248C3F59-9E32-45A2-A3CC-2CB702255A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1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8" name="Rectangle 81">
              <a:extLst>
                <a:ext uri="{FF2B5EF4-FFF2-40B4-BE49-F238E27FC236}">
                  <a16:creationId xmlns:a16="http://schemas.microsoft.com/office/drawing/2014/main" id="{8E4ACB8A-43E4-4093-AE56-AA241704B0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3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9" name="Rectangle 82">
              <a:extLst>
                <a:ext uri="{FF2B5EF4-FFF2-40B4-BE49-F238E27FC236}">
                  <a16:creationId xmlns:a16="http://schemas.microsoft.com/office/drawing/2014/main" id="{D14F99BB-28D1-464F-BB16-2F2623BBC5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0" name="Rectangle 83">
              <a:extLst>
                <a:ext uri="{FF2B5EF4-FFF2-40B4-BE49-F238E27FC236}">
                  <a16:creationId xmlns:a16="http://schemas.microsoft.com/office/drawing/2014/main" id="{A95FA675-3755-4391-B726-68B8FF23AD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1" name="Rectangle 84">
              <a:extLst>
                <a:ext uri="{FF2B5EF4-FFF2-40B4-BE49-F238E27FC236}">
                  <a16:creationId xmlns:a16="http://schemas.microsoft.com/office/drawing/2014/main" id="{49925855-02BD-4CA2-9D33-00CA85C3A9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2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2" name="Rectangle 86">
              <a:extLst>
                <a:ext uri="{FF2B5EF4-FFF2-40B4-BE49-F238E27FC236}">
                  <a16:creationId xmlns:a16="http://schemas.microsoft.com/office/drawing/2014/main" id="{29A0B59B-FDB1-4852-BA6C-06E6417E8D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1850579"/>
              <a:ext cx="109992" cy="10999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3" name="Rectangle 87">
              <a:extLst>
                <a:ext uri="{FF2B5EF4-FFF2-40B4-BE49-F238E27FC236}">
                  <a16:creationId xmlns:a16="http://schemas.microsoft.com/office/drawing/2014/main" id="{F2291FF5-CA54-458E-8BD1-99B816F40E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18505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4" name="Rectangle 88">
              <a:extLst>
                <a:ext uri="{FF2B5EF4-FFF2-40B4-BE49-F238E27FC236}">
                  <a16:creationId xmlns:a16="http://schemas.microsoft.com/office/drawing/2014/main" id="{97EB7D42-19E8-41E2-B5B0-791AA24B51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1850579"/>
              <a:ext cx="109992" cy="10999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5" name="Rectangle 89">
              <a:extLst>
                <a:ext uri="{FF2B5EF4-FFF2-40B4-BE49-F238E27FC236}">
                  <a16:creationId xmlns:a16="http://schemas.microsoft.com/office/drawing/2014/main" id="{F11528A1-D5A5-47C3-A78A-BDF885ECD0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1850579"/>
              <a:ext cx="10882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6" name="Rectangle 90">
              <a:extLst>
                <a:ext uri="{FF2B5EF4-FFF2-40B4-BE49-F238E27FC236}">
                  <a16:creationId xmlns:a16="http://schemas.microsoft.com/office/drawing/2014/main" id="{382D90AE-FED6-4FCA-B477-13F5EC154E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18505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7" name="Rectangle 91">
              <a:extLst>
                <a:ext uri="{FF2B5EF4-FFF2-40B4-BE49-F238E27FC236}">
                  <a16:creationId xmlns:a16="http://schemas.microsoft.com/office/drawing/2014/main" id="{32C9B838-AD97-41C2-B167-E2ED06D301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18505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8" name="Rectangle 92">
              <a:extLst>
                <a:ext uri="{FF2B5EF4-FFF2-40B4-BE49-F238E27FC236}">
                  <a16:creationId xmlns:a16="http://schemas.microsoft.com/office/drawing/2014/main" id="{17A1E437-F28C-4912-A416-147E734D2A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18505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9" name="Rectangle 105">
              <a:extLst>
                <a:ext uri="{FF2B5EF4-FFF2-40B4-BE49-F238E27FC236}">
                  <a16:creationId xmlns:a16="http://schemas.microsoft.com/office/drawing/2014/main" id="{DEAE7685-4A38-4785-9605-B19161F69E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18505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0" name="Rectangle 106">
              <a:extLst>
                <a:ext uri="{FF2B5EF4-FFF2-40B4-BE49-F238E27FC236}">
                  <a16:creationId xmlns:a16="http://schemas.microsoft.com/office/drawing/2014/main" id="{D8D5236E-C6F3-4C15-B112-50979E39B6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18505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1" name="Rectangle 107">
              <a:extLst>
                <a:ext uri="{FF2B5EF4-FFF2-40B4-BE49-F238E27FC236}">
                  <a16:creationId xmlns:a16="http://schemas.microsoft.com/office/drawing/2014/main" id="{EAC78FE3-C094-437A-B445-4F78378023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1" y="18505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2" name="Rectangle 108">
              <a:extLst>
                <a:ext uri="{FF2B5EF4-FFF2-40B4-BE49-F238E27FC236}">
                  <a16:creationId xmlns:a16="http://schemas.microsoft.com/office/drawing/2014/main" id="{E515352F-F56E-4A5E-A366-80D13565A1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3" y="18505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3" name="Rectangle 109">
              <a:extLst>
                <a:ext uri="{FF2B5EF4-FFF2-40B4-BE49-F238E27FC236}">
                  <a16:creationId xmlns:a16="http://schemas.microsoft.com/office/drawing/2014/main" id="{082593FC-9A99-4046-9873-3F17F576F5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18505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4" name="Rectangle 110">
              <a:extLst>
                <a:ext uri="{FF2B5EF4-FFF2-40B4-BE49-F238E27FC236}">
                  <a16:creationId xmlns:a16="http://schemas.microsoft.com/office/drawing/2014/main" id="{7BE87C29-956D-4731-9DEF-2472E21D89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18505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5" name="Rectangle 111">
              <a:extLst>
                <a:ext uri="{FF2B5EF4-FFF2-40B4-BE49-F238E27FC236}">
                  <a16:creationId xmlns:a16="http://schemas.microsoft.com/office/drawing/2014/main" id="{A3B07365-8B76-4AFB-ABA7-8DD8B6C91F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2" y="18505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6" name="Rectangle 113">
              <a:extLst>
                <a:ext uri="{FF2B5EF4-FFF2-40B4-BE49-F238E27FC236}">
                  <a16:creationId xmlns:a16="http://schemas.microsoft.com/office/drawing/2014/main" id="{DC607E7A-BE56-4471-A732-571BF19EBC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23589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7" name="Rectangle 114">
              <a:extLst>
                <a:ext uri="{FF2B5EF4-FFF2-40B4-BE49-F238E27FC236}">
                  <a16:creationId xmlns:a16="http://schemas.microsoft.com/office/drawing/2014/main" id="{AC622CDC-661A-4504-B509-39988A3796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23589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8" name="Rectangle 115">
              <a:extLst>
                <a:ext uri="{FF2B5EF4-FFF2-40B4-BE49-F238E27FC236}">
                  <a16:creationId xmlns:a16="http://schemas.microsoft.com/office/drawing/2014/main" id="{62946A9D-9192-4CAD-8F76-974C5FE277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2358971"/>
              <a:ext cx="109992" cy="108822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9" name="Rectangle 116">
              <a:extLst>
                <a:ext uri="{FF2B5EF4-FFF2-40B4-BE49-F238E27FC236}">
                  <a16:creationId xmlns:a16="http://schemas.microsoft.com/office/drawing/2014/main" id="{98A87D74-26D6-44DE-B8E3-3F1228E833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23589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0" name="Rectangle 117">
              <a:extLst>
                <a:ext uri="{FF2B5EF4-FFF2-40B4-BE49-F238E27FC236}">
                  <a16:creationId xmlns:a16="http://schemas.microsoft.com/office/drawing/2014/main" id="{305F2911-EBBC-4A1F-9F27-F5A4D66833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2358971"/>
              <a:ext cx="109992" cy="108822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1" name="Rectangle 118">
              <a:extLst>
                <a:ext uri="{FF2B5EF4-FFF2-40B4-BE49-F238E27FC236}">
                  <a16:creationId xmlns:a16="http://schemas.microsoft.com/office/drawing/2014/main" id="{E3017ED1-C3DB-468D-917A-7D055013E8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23589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2" name="Rectangle 119">
              <a:extLst>
                <a:ext uri="{FF2B5EF4-FFF2-40B4-BE49-F238E27FC236}">
                  <a16:creationId xmlns:a16="http://schemas.microsoft.com/office/drawing/2014/main" id="{364A9FBD-1DB7-46D2-80AE-1EF6158FE9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23589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3" name="Rectangle 132">
              <a:extLst>
                <a:ext uri="{FF2B5EF4-FFF2-40B4-BE49-F238E27FC236}">
                  <a16:creationId xmlns:a16="http://schemas.microsoft.com/office/drawing/2014/main" id="{5B8F5DA7-A3AB-48C2-A0AA-06DFF2510E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23589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4" name="Rectangle 133">
              <a:extLst>
                <a:ext uri="{FF2B5EF4-FFF2-40B4-BE49-F238E27FC236}">
                  <a16:creationId xmlns:a16="http://schemas.microsoft.com/office/drawing/2014/main" id="{B4EEDB8D-D8C1-42F7-816B-88E1F6AC5A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23589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5" name="Rectangle 134">
              <a:extLst>
                <a:ext uri="{FF2B5EF4-FFF2-40B4-BE49-F238E27FC236}">
                  <a16:creationId xmlns:a16="http://schemas.microsoft.com/office/drawing/2014/main" id="{E15F1A2D-8731-4042-A5CD-84E3C2F446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1" y="23589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6" name="Rectangle 135">
              <a:extLst>
                <a:ext uri="{FF2B5EF4-FFF2-40B4-BE49-F238E27FC236}">
                  <a16:creationId xmlns:a16="http://schemas.microsoft.com/office/drawing/2014/main" id="{866AE8F6-A982-4075-88C6-096E183A63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3" y="23589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7" name="Rectangle 136">
              <a:extLst>
                <a:ext uri="{FF2B5EF4-FFF2-40B4-BE49-F238E27FC236}">
                  <a16:creationId xmlns:a16="http://schemas.microsoft.com/office/drawing/2014/main" id="{4E9E8D66-CB5B-45DA-86A6-5550489713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23589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8" name="Rectangle 137">
              <a:extLst>
                <a:ext uri="{FF2B5EF4-FFF2-40B4-BE49-F238E27FC236}">
                  <a16:creationId xmlns:a16="http://schemas.microsoft.com/office/drawing/2014/main" id="{A22DE3BE-D7D7-4570-BD5B-578C0D546A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23589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9" name="Rectangle 138">
              <a:extLst>
                <a:ext uri="{FF2B5EF4-FFF2-40B4-BE49-F238E27FC236}">
                  <a16:creationId xmlns:a16="http://schemas.microsoft.com/office/drawing/2014/main" id="{7A6BABE8-DBE8-441A-87BB-BA336C02DC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2" y="23589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0" name="Rectangle 140">
              <a:extLst>
                <a:ext uri="{FF2B5EF4-FFF2-40B4-BE49-F238E27FC236}">
                  <a16:creationId xmlns:a16="http://schemas.microsoft.com/office/drawing/2014/main" id="{E3D2014F-A2E0-433E-904B-8B6961F864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2866195"/>
              <a:ext cx="109992" cy="10999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1" name="Rectangle 141">
              <a:extLst>
                <a:ext uri="{FF2B5EF4-FFF2-40B4-BE49-F238E27FC236}">
                  <a16:creationId xmlns:a16="http://schemas.microsoft.com/office/drawing/2014/main" id="{69E93948-9F67-4652-940D-D296937F99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2866195"/>
              <a:ext cx="10882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2" name="Rectangle 142">
              <a:extLst>
                <a:ext uri="{FF2B5EF4-FFF2-40B4-BE49-F238E27FC236}">
                  <a16:creationId xmlns:a16="http://schemas.microsoft.com/office/drawing/2014/main" id="{DF77B519-E891-4382-8E18-46FCB0F8C7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28661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3" name="Rectangle 143">
              <a:extLst>
                <a:ext uri="{FF2B5EF4-FFF2-40B4-BE49-F238E27FC236}">
                  <a16:creationId xmlns:a16="http://schemas.microsoft.com/office/drawing/2014/main" id="{D5D17266-EBAA-471D-8E73-01469C4714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28661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4" name="Rectangle 144">
              <a:extLst>
                <a:ext uri="{FF2B5EF4-FFF2-40B4-BE49-F238E27FC236}">
                  <a16:creationId xmlns:a16="http://schemas.microsoft.com/office/drawing/2014/main" id="{D44C52C9-4A4D-4A1A-8A29-69726A6A30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28661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5" name="Rectangle 145">
              <a:extLst>
                <a:ext uri="{FF2B5EF4-FFF2-40B4-BE49-F238E27FC236}">
                  <a16:creationId xmlns:a16="http://schemas.microsoft.com/office/drawing/2014/main" id="{FA87CB27-8CDF-4677-9DF5-DFB94C7011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28661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6" name="Rectangle 146">
              <a:extLst>
                <a:ext uri="{FF2B5EF4-FFF2-40B4-BE49-F238E27FC236}">
                  <a16:creationId xmlns:a16="http://schemas.microsoft.com/office/drawing/2014/main" id="{4AADF530-084D-4ABD-9074-C7575F810C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28661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7" name="Rectangle 159">
              <a:extLst>
                <a:ext uri="{FF2B5EF4-FFF2-40B4-BE49-F238E27FC236}">
                  <a16:creationId xmlns:a16="http://schemas.microsoft.com/office/drawing/2014/main" id="{C322B879-3988-4E94-A06A-2E2974CE59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28661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8" name="Rectangle 160">
              <a:extLst>
                <a:ext uri="{FF2B5EF4-FFF2-40B4-BE49-F238E27FC236}">
                  <a16:creationId xmlns:a16="http://schemas.microsoft.com/office/drawing/2014/main" id="{1FB2D558-1E2B-4728-B37A-424934B7AD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28661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9" name="Rectangle 161">
              <a:extLst>
                <a:ext uri="{FF2B5EF4-FFF2-40B4-BE49-F238E27FC236}">
                  <a16:creationId xmlns:a16="http://schemas.microsoft.com/office/drawing/2014/main" id="{0A804D08-6835-454A-A817-80AFAFA274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1" y="28661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0" name="Rectangle 162">
              <a:extLst>
                <a:ext uri="{FF2B5EF4-FFF2-40B4-BE49-F238E27FC236}">
                  <a16:creationId xmlns:a16="http://schemas.microsoft.com/office/drawing/2014/main" id="{088B375A-8C1A-4982-9F8E-9B47B9FDCA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3" y="28661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1" name="Rectangle 163">
              <a:extLst>
                <a:ext uri="{FF2B5EF4-FFF2-40B4-BE49-F238E27FC236}">
                  <a16:creationId xmlns:a16="http://schemas.microsoft.com/office/drawing/2014/main" id="{7FDDF96D-95E0-4634-92CA-2BD5749E0D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28661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2" name="Rectangle 164">
              <a:extLst>
                <a:ext uri="{FF2B5EF4-FFF2-40B4-BE49-F238E27FC236}">
                  <a16:creationId xmlns:a16="http://schemas.microsoft.com/office/drawing/2014/main" id="{FFAB5B60-AC73-4661-9026-4738F218AA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28661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3" name="Rectangle 165">
              <a:extLst>
                <a:ext uri="{FF2B5EF4-FFF2-40B4-BE49-F238E27FC236}">
                  <a16:creationId xmlns:a16="http://schemas.microsoft.com/office/drawing/2014/main" id="{55977D1F-AEBB-4C53-9386-D84525085B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2" y="28661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4" name="Rectangle 167">
              <a:extLst>
                <a:ext uri="{FF2B5EF4-FFF2-40B4-BE49-F238E27FC236}">
                  <a16:creationId xmlns:a16="http://schemas.microsoft.com/office/drawing/2014/main" id="{1DC84208-E766-4580-A861-C3CFC0E372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33745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5" name="Rectangle 168">
              <a:extLst>
                <a:ext uri="{FF2B5EF4-FFF2-40B4-BE49-F238E27FC236}">
                  <a16:creationId xmlns:a16="http://schemas.microsoft.com/office/drawing/2014/main" id="{2325F7E8-2FD3-4BEC-A7B6-AD4FD4B1F5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33745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6" name="Rectangle 169">
              <a:extLst>
                <a:ext uri="{FF2B5EF4-FFF2-40B4-BE49-F238E27FC236}">
                  <a16:creationId xmlns:a16="http://schemas.microsoft.com/office/drawing/2014/main" id="{E25EE725-3FFE-489B-90BB-54AF710679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33745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7" name="Rectangle 170">
              <a:extLst>
                <a:ext uri="{FF2B5EF4-FFF2-40B4-BE49-F238E27FC236}">
                  <a16:creationId xmlns:a16="http://schemas.microsoft.com/office/drawing/2014/main" id="{5FF69CBE-D1C4-47E2-B021-1A16583B86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33745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8" name="Rectangle 171">
              <a:extLst>
                <a:ext uri="{FF2B5EF4-FFF2-40B4-BE49-F238E27FC236}">
                  <a16:creationId xmlns:a16="http://schemas.microsoft.com/office/drawing/2014/main" id="{2FD7DC93-4697-49F2-9683-A519993F3D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33745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9" name="Rectangle 172">
              <a:extLst>
                <a:ext uri="{FF2B5EF4-FFF2-40B4-BE49-F238E27FC236}">
                  <a16:creationId xmlns:a16="http://schemas.microsoft.com/office/drawing/2014/main" id="{F078C2FC-1AFA-4F34-AEB1-722384C0DD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33745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0" name="Rectangle 173">
              <a:extLst>
                <a:ext uri="{FF2B5EF4-FFF2-40B4-BE49-F238E27FC236}">
                  <a16:creationId xmlns:a16="http://schemas.microsoft.com/office/drawing/2014/main" id="{B4CD4DEB-6026-4ACE-9EF8-D5BB38BCDB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33745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1" name="Rectangle 186">
              <a:extLst>
                <a:ext uri="{FF2B5EF4-FFF2-40B4-BE49-F238E27FC236}">
                  <a16:creationId xmlns:a16="http://schemas.microsoft.com/office/drawing/2014/main" id="{7BFD734A-1348-4955-827A-416C4FCDC6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33745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2" name="Rectangle 187">
              <a:extLst>
                <a:ext uri="{FF2B5EF4-FFF2-40B4-BE49-F238E27FC236}">
                  <a16:creationId xmlns:a16="http://schemas.microsoft.com/office/drawing/2014/main" id="{639C0A45-AA0E-4799-9B48-D56FD46E76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33745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3" name="Rectangle 188">
              <a:extLst>
                <a:ext uri="{FF2B5EF4-FFF2-40B4-BE49-F238E27FC236}">
                  <a16:creationId xmlns:a16="http://schemas.microsoft.com/office/drawing/2014/main" id="{27B6305A-BDDA-4961-B3ED-4CDE68C9BE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1" y="33745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4" name="Rectangle 189">
              <a:extLst>
                <a:ext uri="{FF2B5EF4-FFF2-40B4-BE49-F238E27FC236}">
                  <a16:creationId xmlns:a16="http://schemas.microsoft.com/office/drawing/2014/main" id="{DD6CA54E-582F-4C37-9D3A-BFA3E45D25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3" y="33745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5" name="Rectangle 190">
              <a:extLst>
                <a:ext uri="{FF2B5EF4-FFF2-40B4-BE49-F238E27FC236}">
                  <a16:creationId xmlns:a16="http://schemas.microsoft.com/office/drawing/2014/main" id="{14E6965D-E230-4479-A391-3BCD5A2BBB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33745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6" name="Rectangle 191">
              <a:extLst>
                <a:ext uri="{FF2B5EF4-FFF2-40B4-BE49-F238E27FC236}">
                  <a16:creationId xmlns:a16="http://schemas.microsoft.com/office/drawing/2014/main" id="{363FE856-8F60-49E3-9E59-695D571F03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33745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7" name="Rectangle 192">
              <a:extLst>
                <a:ext uri="{FF2B5EF4-FFF2-40B4-BE49-F238E27FC236}">
                  <a16:creationId xmlns:a16="http://schemas.microsoft.com/office/drawing/2014/main" id="{2FB0342C-B7FA-47B4-B1FF-6954791FDF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2" y="3374587"/>
              <a:ext cx="10882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8" name="Rectangle 194">
              <a:extLst>
                <a:ext uri="{FF2B5EF4-FFF2-40B4-BE49-F238E27FC236}">
                  <a16:creationId xmlns:a16="http://schemas.microsoft.com/office/drawing/2014/main" id="{1122B8B2-F8E5-4A2E-A416-E53AAE197A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38829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9" name="Rectangle 195">
              <a:extLst>
                <a:ext uri="{FF2B5EF4-FFF2-40B4-BE49-F238E27FC236}">
                  <a16:creationId xmlns:a16="http://schemas.microsoft.com/office/drawing/2014/main" id="{4B87FC86-0D1F-4F15-9C22-AA0B2E2E12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3882979"/>
              <a:ext cx="10882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0" name="Rectangle 196">
              <a:extLst>
                <a:ext uri="{FF2B5EF4-FFF2-40B4-BE49-F238E27FC236}">
                  <a16:creationId xmlns:a16="http://schemas.microsoft.com/office/drawing/2014/main" id="{F8DDBB36-03C4-472F-9030-50E6B3212B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38829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1" name="Rectangle 197">
              <a:extLst>
                <a:ext uri="{FF2B5EF4-FFF2-40B4-BE49-F238E27FC236}">
                  <a16:creationId xmlns:a16="http://schemas.microsoft.com/office/drawing/2014/main" id="{E84F816D-E7F7-4FC6-9198-C7A278EDBF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38829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2" name="Rectangle 198">
              <a:extLst>
                <a:ext uri="{FF2B5EF4-FFF2-40B4-BE49-F238E27FC236}">
                  <a16:creationId xmlns:a16="http://schemas.microsoft.com/office/drawing/2014/main" id="{8C5E4DCC-4206-42A4-BE08-8E415FF60F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38829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3" name="Rectangle 199">
              <a:extLst>
                <a:ext uri="{FF2B5EF4-FFF2-40B4-BE49-F238E27FC236}">
                  <a16:creationId xmlns:a16="http://schemas.microsoft.com/office/drawing/2014/main" id="{3EE8B95F-3C8D-4F9E-84E8-BEA481060C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38829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4" name="Rectangle 200">
              <a:extLst>
                <a:ext uri="{FF2B5EF4-FFF2-40B4-BE49-F238E27FC236}">
                  <a16:creationId xmlns:a16="http://schemas.microsoft.com/office/drawing/2014/main" id="{5E59882C-157C-443F-9111-16EC7661D4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38829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5" name="Rectangle 214">
              <a:extLst>
                <a:ext uri="{FF2B5EF4-FFF2-40B4-BE49-F238E27FC236}">
                  <a16:creationId xmlns:a16="http://schemas.microsoft.com/office/drawing/2014/main" id="{779BE661-91DF-4B4E-8AF9-45D24F4AD6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38829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6" name="Rectangle 215">
              <a:extLst>
                <a:ext uri="{FF2B5EF4-FFF2-40B4-BE49-F238E27FC236}">
                  <a16:creationId xmlns:a16="http://schemas.microsoft.com/office/drawing/2014/main" id="{91810401-B6D2-4EA1-B203-697A043236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38829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7" name="Rectangle 216">
              <a:extLst>
                <a:ext uri="{FF2B5EF4-FFF2-40B4-BE49-F238E27FC236}">
                  <a16:creationId xmlns:a16="http://schemas.microsoft.com/office/drawing/2014/main" id="{CC3BED62-8CA0-4375-AB0A-72617711B0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2" y="38829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8" name="Rectangle 217">
              <a:extLst>
                <a:ext uri="{FF2B5EF4-FFF2-40B4-BE49-F238E27FC236}">
                  <a16:creationId xmlns:a16="http://schemas.microsoft.com/office/drawing/2014/main" id="{64B31A64-91AE-4DF4-8D81-94752C7872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4" y="38829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9" name="Rectangle 218">
              <a:extLst>
                <a:ext uri="{FF2B5EF4-FFF2-40B4-BE49-F238E27FC236}">
                  <a16:creationId xmlns:a16="http://schemas.microsoft.com/office/drawing/2014/main" id="{9ECDDCA8-99C7-4E2C-A3DA-6A39A54613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38829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0" name="Rectangle 219">
              <a:extLst>
                <a:ext uri="{FF2B5EF4-FFF2-40B4-BE49-F238E27FC236}">
                  <a16:creationId xmlns:a16="http://schemas.microsoft.com/office/drawing/2014/main" id="{9E610FA0-F583-4C87-9186-97DA3A3F50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3882979"/>
              <a:ext cx="109992" cy="10999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1" name="Rectangle 220">
              <a:extLst>
                <a:ext uri="{FF2B5EF4-FFF2-40B4-BE49-F238E27FC236}">
                  <a16:creationId xmlns:a16="http://schemas.microsoft.com/office/drawing/2014/main" id="{C0181C2A-AC28-493E-9832-9D57822828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3" y="38829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2" name="Rectangle 222">
              <a:extLst>
                <a:ext uri="{FF2B5EF4-FFF2-40B4-BE49-F238E27FC236}">
                  <a16:creationId xmlns:a16="http://schemas.microsoft.com/office/drawing/2014/main" id="{3A65CCD8-DA6B-47D9-BE08-9831358B7F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43913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3" name="Rectangle 223">
              <a:extLst>
                <a:ext uri="{FF2B5EF4-FFF2-40B4-BE49-F238E27FC236}">
                  <a16:creationId xmlns:a16="http://schemas.microsoft.com/office/drawing/2014/main" id="{432DF8DB-2535-4604-A56C-4F411A13AB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3" y="43913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4" name="Rectangle 224">
              <a:extLst>
                <a:ext uri="{FF2B5EF4-FFF2-40B4-BE49-F238E27FC236}">
                  <a16:creationId xmlns:a16="http://schemas.microsoft.com/office/drawing/2014/main" id="{B585B91F-5190-4F14-B1D1-F49E48A0D8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6" y="43913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5" name="Rectangle 225">
              <a:extLst>
                <a:ext uri="{FF2B5EF4-FFF2-40B4-BE49-F238E27FC236}">
                  <a16:creationId xmlns:a16="http://schemas.microsoft.com/office/drawing/2014/main" id="{49F28844-8AC8-4173-B5BB-9FF425A50C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43913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6" name="Rectangle 226">
              <a:extLst>
                <a:ext uri="{FF2B5EF4-FFF2-40B4-BE49-F238E27FC236}">
                  <a16:creationId xmlns:a16="http://schemas.microsoft.com/office/drawing/2014/main" id="{E750B745-BCDB-4D34-BBB4-107F549419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43913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7" name="Rectangle 227">
              <a:extLst>
                <a:ext uri="{FF2B5EF4-FFF2-40B4-BE49-F238E27FC236}">
                  <a16:creationId xmlns:a16="http://schemas.microsoft.com/office/drawing/2014/main" id="{CB843387-A206-4CDB-845C-87952DF4F7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5" y="43913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8" name="Rectangle 228">
              <a:extLst>
                <a:ext uri="{FF2B5EF4-FFF2-40B4-BE49-F238E27FC236}">
                  <a16:creationId xmlns:a16="http://schemas.microsoft.com/office/drawing/2014/main" id="{F7012F48-14EA-4A10-B23B-D2DD376FDA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8" y="43913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9" name="Rectangle 241">
              <a:extLst>
                <a:ext uri="{FF2B5EF4-FFF2-40B4-BE49-F238E27FC236}">
                  <a16:creationId xmlns:a16="http://schemas.microsoft.com/office/drawing/2014/main" id="{9071865C-5264-4C64-86F2-5F136CDB3D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43913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0" name="Rectangle 242">
              <a:extLst>
                <a:ext uri="{FF2B5EF4-FFF2-40B4-BE49-F238E27FC236}">
                  <a16:creationId xmlns:a16="http://schemas.microsoft.com/office/drawing/2014/main" id="{5FC89895-3E12-4B31-8AC4-F2C571271B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43913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1" name="Rectangle 243">
              <a:extLst>
                <a:ext uri="{FF2B5EF4-FFF2-40B4-BE49-F238E27FC236}">
                  <a16:creationId xmlns:a16="http://schemas.microsoft.com/office/drawing/2014/main" id="{822714A3-365A-4F69-84FD-C7A6C113C1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2" y="43913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2" name="Rectangle 244">
              <a:extLst>
                <a:ext uri="{FF2B5EF4-FFF2-40B4-BE49-F238E27FC236}">
                  <a16:creationId xmlns:a16="http://schemas.microsoft.com/office/drawing/2014/main" id="{E831580F-B4FA-4FC0-94FF-AD9DB2B2F9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4" y="43913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3" name="Rectangle 245">
              <a:extLst>
                <a:ext uri="{FF2B5EF4-FFF2-40B4-BE49-F238E27FC236}">
                  <a16:creationId xmlns:a16="http://schemas.microsoft.com/office/drawing/2014/main" id="{6FC45DDA-F270-4338-BB79-E4F603065B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43913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4" name="Rectangle 246">
              <a:extLst>
                <a:ext uri="{FF2B5EF4-FFF2-40B4-BE49-F238E27FC236}">
                  <a16:creationId xmlns:a16="http://schemas.microsoft.com/office/drawing/2014/main" id="{DF6A400A-8A10-49DE-A315-385C4794AA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43913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5" name="Rectangle 247">
              <a:extLst>
                <a:ext uri="{FF2B5EF4-FFF2-40B4-BE49-F238E27FC236}">
                  <a16:creationId xmlns:a16="http://schemas.microsoft.com/office/drawing/2014/main" id="{2EA6C4C3-FE6D-4C45-9F6E-327D1D5637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3" y="43913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6" name="Rectangle 249">
              <a:extLst>
                <a:ext uri="{FF2B5EF4-FFF2-40B4-BE49-F238E27FC236}">
                  <a16:creationId xmlns:a16="http://schemas.microsoft.com/office/drawing/2014/main" id="{9164A3A4-A0CB-4566-AFBE-563D91A10F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48985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7" name="Rectangle 250">
              <a:extLst>
                <a:ext uri="{FF2B5EF4-FFF2-40B4-BE49-F238E27FC236}">
                  <a16:creationId xmlns:a16="http://schemas.microsoft.com/office/drawing/2014/main" id="{FC689E73-96C3-4DFF-ABAC-A63C4BB15C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3" y="48985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8" name="Rectangle 251">
              <a:extLst>
                <a:ext uri="{FF2B5EF4-FFF2-40B4-BE49-F238E27FC236}">
                  <a16:creationId xmlns:a16="http://schemas.microsoft.com/office/drawing/2014/main" id="{49DC827D-FB7B-4DC2-A762-F5F17F1485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6" y="48985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9" name="Rectangle 252">
              <a:extLst>
                <a:ext uri="{FF2B5EF4-FFF2-40B4-BE49-F238E27FC236}">
                  <a16:creationId xmlns:a16="http://schemas.microsoft.com/office/drawing/2014/main" id="{C228A320-DB20-438B-A918-A580ACBFC8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48985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0" name="Rectangle 253">
              <a:extLst>
                <a:ext uri="{FF2B5EF4-FFF2-40B4-BE49-F238E27FC236}">
                  <a16:creationId xmlns:a16="http://schemas.microsoft.com/office/drawing/2014/main" id="{9897219B-EBD5-4581-8A2F-89939367A6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48985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1" name="Rectangle 254">
              <a:extLst>
                <a:ext uri="{FF2B5EF4-FFF2-40B4-BE49-F238E27FC236}">
                  <a16:creationId xmlns:a16="http://schemas.microsoft.com/office/drawing/2014/main" id="{B8DDB46C-98EC-4AA3-8DC6-3C19376297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5" y="48985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2" name="Rectangle 255">
              <a:extLst>
                <a:ext uri="{FF2B5EF4-FFF2-40B4-BE49-F238E27FC236}">
                  <a16:creationId xmlns:a16="http://schemas.microsoft.com/office/drawing/2014/main" id="{808B3D4B-87CC-405D-9F91-FF03DD240C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8" y="48985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3" name="Rectangle 268">
              <a:extLst>
                <a:ext uri="{FF2B5EF4-FFF2-40B4-BE49-F238E27FC236}">
                  <a16:creationId xmlns:a16="http://schemas.microsoft.com/office/drawing/2014/main" id="{368C3B92-A8BF-48DA-A49B-DEEB8B156B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48985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4" name="Rectangle 269">
              <a:extLst>
                <a:ext uri="{FF2B5EF4-FFF2-40B4-BE49-F238E27FC236}">
                  <a16:creationId xmlns:a16="http://schemas.microsoft.com/office/drawing/2014/main" id="{C6AE408F-F0A6-4B28-9BE9-0FACFB243E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48985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5" name="Rectangle 270">
              <a:extLst>
                <a:ext uri="{FF2B5EF4-FFF2-40B4-BE49-F238E27FC236}">
                  <a16:creationId xmlns:a16="http://schemas.microsoft.com/office/drawing/2014/main" id="{78937A9C-A111-49DA-A588-1C93AD60FC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2" y="48985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6" name="Rectangle 271">
              <a:extLst>
                <a:ext uri="{FF2B5EF4-FFF2-40B4-BE49-F238E27FC236}">
                  <a16:creationId xmlns:a16="http://schemas.microsoft.com/office/drawing/2014/main" id="{89501F7C-3060-4F40-952B-8BEDDCE50C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4" y="48985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7" name="Rectangle 272">
              <a:extLst>
                <a:ext uri="{FF2B5EF4-FFF2-40B4-BE49-F238E27FC236}">
                  <a16:creationId xmlns:a16="http://schemas.microsoft.com/office/drawing/2014/main" id="{C12674AC-F8DE-4BF0-B819-9E2A2AF2FE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4898595"/>
              <a:ext cx="10882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8" name="Rectangle 273">
              <a:extLst>
                <a:ext uri="{FF2B5EF4-FFF2-40B4-BE49-F238E27FC236}">
                  <a16:creationId xmlns:a16="http://schemas.microsoft.com/office/drawing/2014/main" id="{B7785334-7690-4CF7-9269-7772426EDD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4898595"/>
              <a:ext cx="109992" cy="10999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9" name="Rectangle 274">
              <a:extLst>
                <a:ext uri="{FF2B5EF4-FFF2-40B4-BE49-F238E27FC236}">
                  <a16:creationId xmlns:a16="http://schemas.microsoft.com/office/drawing/2014/main" id="{1D74AEA1-716D-444E-9FA0-111672E596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3" y="4898595"/>
              <a:ext cx="108822" cy="10999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0" name="Rectangle 276">
              <a:extLst>
                <a:ext uri="{FF2B5EF4-FFF2-40B4-BE49-F238E27FC236}">
                  <a16:creationId xmlns:a16="http://schemas.microsoft.com/office/drawing/2014/main" id="{3438C147-B1A7-4B1E-AE39-DA7715FBB4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1" name="Rectangle 277">
              <a:extLst>
                <a:ext uri="{FF2B5EF4-FFF2-40B4-BE49-F238E27FC236}">
                  <a16:creationId xmlns:a16="http://schemas.microsoft.com/office/drawing/2014/main" id="{84AA6B27-1DF9-4C1A-8EB8-285EAD7752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3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2" name="Rectangle 278">
              <a:extLst>
                <a:ext uri="{FF2B5EF4-FFF2-40B4-BE49-F238E27FC236}">
                  <a16:creationId xmlns:a16="http://schemas.microsoft.com/office/drawing/2014/main" id="{EC4CD7F9-CEBB-45D2-BC0F-696E95FC1E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6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3" name="Rectangle 279">
              <a:extLst>
                <a:ext uri="{FF2B5EF4-FFF2-40B4-BE49-F238E27FC236}">
                  <a16:creationId xmlns:a16="http://schemas.microsoft.com/office/drawing/2014/main" id="{25CE44E3-3ADD-478D-A105-8FBE0876C3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4" name="Rectangle 280">
              <a:extLst>
                <a:ext uri="{FF2B5EF4-FFF2-40B4-BE49-F238E27FC236}">
                  <a16:creationId xmlns:a16="http://schemas.microsoft.com/office/drawing/2014/main" id="{A8F0BFFE-3D79-4101-821A-4AF5607ECB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5" name="Rectangle 281">
              <a:extLst>
                <a:ext uri="{FF2B5EF4-FFF2-40B4-BE49-F238E27FC236}">
                  <a16:creationId xmlns:a16="http://schemas.microsoft.com/office/drawing/2014/main" id="{84D419AF-8225-41B8-86F5-75B9A63B28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5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6" name="Rectangle 282">
              <a:extLst>
                <a:ext uri="{FF2B5EF4-FFF2-40B4-BE49-F238E27FC236}">
                  <a16:creationId xmlns:a16="http://schemas.microsoft.com/office/drawing/2014/main" id="{4E58BD16-2A71-4755-BC85-16C8F37392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8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7" name="Rectangle 283">
              <a:extLst>
                <a:ext uri="{FF2B5EF4-FFF2-40B4-BE49-F238E27FC236}">
                  <a16:creationId xmlns:a16="http://schemas.microsoft.com/office/drawing/2014/main" id="{F56B1EBF-9ACC-4EEA-9794-00E325DCA5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8630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8" name="Rectangle 284">
              <a:extLst>
                <a:ext uri="{FF2B5EF4-FFF2-40B4-BE49-F238E27FC236}">
                  <a16:creationId xmlns:a16="http://schemas.microsoft.com/office/drawing/2014/main" id="{CCFE505E-DEE7-4620-81F5-36AFA872F4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93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9" name="Rectangle 285">
              <a:extLst>
                <a:ext uri="{FF2B5EF4-FFF2-40B4-BE49-F238E27FC236}">
                  <a16:creationId xmlns:a16="http://schemas.microsoft.com/office/drawing/2014/main" id="{30C4E4C1-9D8B-44EC-8D99-2E618636E2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8327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0" name="Rectangle 286">
              <a:extLst>
                <a:ext uri="{FF2B5EF4-FFF2-40B4-BE49-F238E27FC236}">
                  <a16:creationId xmlns:a16="http://schemas.microsoft.com/office/drawing/2014/main" id="{775CBB56-B210-43F2-87E2-DE5A0CA40D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2590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1" name="Rectangle 287">
              <a:extLst>
                <a:ext uri="{FF2B5EF4-FFF2-40B4-BE49-F238E27FC236}">
                  <a16:creationId xmlns:a16="http://schemas.microsoft.com/office/drawing/2014/main" id="{6667B41B-9A3E-4667-A1C7-B7369F0101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8022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2" name="Rectangle 288">
              <a:extLst>
                <a:ext uri="{FF2B5EF4-FFF2-40B4-BE49-F238E27FC236}">
                  <a16:creationId xmlns:a16="http://schemas.microsoft.com/office/drawing/2014/main" id="{796F6F02-6043-46B6-ACB2-F0D85A8658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2285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3" name="Rectangle 289">
              <a:extLst>
                <a:ext uri="{FF2B5EF4-FFF2-40B4-BE49-F238E27FC236}">
                  <a16:creationId xmlns:a16="http://schemas.microsoft.com/office/drawing/2014/main" id="{929725D4-ED31-40E2-8AB3-47D0FD5DE5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7718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4" name="Rectangle 290">
              <a:extLst>
                <a:ext uri="{FF2B5EF4-FFF2-40B4-BE49-F238E27FC236}">
                  <a16:creationId xmlns:a16="http://schemas.microsoft.com/office/drawing/2014/main" id="{6E0AE0BD-ECE4-468E-A5C9-0DE456154D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1981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5" name="Rectangle 291">
              <a:extLst>
                <a:ext uri="{FF2B5EF4-FFF2-40B4-BE49-F238E27FC236}">
                  <a16:creationId xmlns:a16="http://schemas.microsoft.com/office/drawing/2014/main" id="{4400955C-33E1-4C75-9F63-728D8665A9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7414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6" name="Rectangle 292">
              <a:extLst>
                <a:ext uri="{FF2B5EF4-FFF2-40B4-BE49-F238E27FC236}">
                  <a16:creationId xmlns:a16="http://schemas.microsoft.com/office/drawing/2014/main" id="{D961C0B6-3B1B-4839-857B-114099F3F1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1676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7" name="Rectangle 293">
              <a:extLst>
                <a:ext uri="{FF2B5EF4-FFF2-40B4-BE49-F238E27FC236}">
                  <a16:creationId xmlns:a16="http://schemas.microsoft.com/office/drawing/2014/main" id="{DF5F8018-F3F9-4B6A-961C-FDE42B1ACF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7110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8" name="Rectangle 294">
              <a:extLst>
                <a:ext uri="{FF2B5EF4-FFF2-40B4-BE49-F238E27FC236}">
                  <a16:creationId xmlns:a16="http://schemas.microsoft.com/office/drawing/2014/main" id="{F9B0F8D9-7724-4ACF-BA7F-110AA4FF0C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1373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9" name="Rectangle 295">
              <a:extLst>
                <a:ext uri="{FF2B5EF4-FFF2-40B4-BE49-F238E27FC236}">
                  <a16:creationId xmlns:a16="http://schemas.microsoft.com/office/drawing/2014/main" id="{1D3659AF-0565-450F-85E1-3D9707E72F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0" name="Rectangle 296">
              <a:extLst>
                <a:ext uri="{FF2B5EF4-FFF2-40B4-BE49-F238E27FC236}">
                  <a16:creationId xmlns:a16="http://schemas.microsoft.com/office/drawing/2014/main" id="{5FE90139-0B55-4644-A3B5-120193B9A5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1" name="Rectangle 297">
              <a:extLst>
                <a:ext uri="{FF2B5EF4-FFF2-40B4-BE49-F238E27FC236}">
                  <a16:creationId xmlns:a16="http://schemas.microsoft.com/office/drawing/2014/main" id="{5C52DEE4-F75A-448E-AC22-D4A8424D60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2" y="5406987"/>
              <a:ext cx="10882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2" name="Rectangle 298">
              <a:extLst>
                <a:ext uri="{FF2B5EF4-FFF2-40B4-BE49-F238E27FC236}">
                  <a16:creationId xmlns:a16="http://schemas.microsoft.com/office/drawing/2014/main" id="{0FAA6019-458E-49C0-82BF-4DA9376EF5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4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3" name="Rectangle 299">
              <a:extLst>
                <a:ext uri="{FF2B5EF4-FFF2-40B4-BE49-F238E27FC236}">
                  <a16:creationId xmlns:a16="http://schemas.microsoft.com/office/drawing/2014/main" id="{A10BEF18-4D65-4ECD-AD29-9B429488E5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5406987"/>
              <a:ext cx="108822" cy="10999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4" name="Rectangle 300">
              <a:extLst>
                <a:ext uri="{FF2B5EF4-FFF2-40B4-BE49-F238E27FC236}">
                  <a16:creationId xmlns:a16="http://schemas.microsoft.com/office/drawing/2014/main" id="{B5150899-574E-4361-8BD8-908931E2F9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5" name="Rectangle 301">
              <a:extLst>
                <a:ext uri="{FF2B5EF4-FFF2-40B4-BE49-F238E27FC236}">
                  <a16:creationId xmlns:a16="http://schemas.microsoft.com/office/drawing/2014/main" id="{BEA711FE-B1AF-4B37-81CB-C560FA27C3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3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6" name="Rectangle 303">
              <a:extLst>
                <a:ext uri="{FF2B5EF4-FFF2-40B4-BE49-F238E27FC236}">
                  <a16:creationId xmlns:a16="http://schemas.microsoft.com/office/drawing/2014/main" id="{80E4ED87-41E6-49B3-91BA-686B2B81BE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7" name="Rectangle 304">
              <a:extLst>
                <a:ext uri="{FF2B5EF4-FFF2-40B4-BE49-F238E27FC236}">
                  <a16:creationId xmlns:a16="http://schemas.microsoft.com/office/drawing/2014/main" id="{4E9BE40A-EE42-4123-8BA0-FF7F0385F3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3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8" name="Rectangle 305">
              <a:extLst>
                <a:ext uri="{FF2B5EF4-FFF2-40B4-BE49-F238E27FC236}">
                  <a16:creationId xmlns:a16="http://schemas.microsoft.com/office/drawing/2014/main" id="{B611F1C1-8FC2-46A0-9BD2-C302F7B52C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6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9" name="Rectangle 306">
              <a:extLst>
                <a:ext uri="{FF2B5EF4-FFF2-40B4-BE49-F238E27FC236}">
                  <a16:creationId xmlns:a16="http://schemas.microsoft.com/office/drawing/2014/main" id="{930B6D85-2884-41AB-BDBA-4E324F36B4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0" name="Rectangle 307">
              <a:extLst>
                <a:ext uri="{FF2B5EF4-FFF2-40B4-BE49-F238E27FC236}">
                  <a16:creationId xmlns:a16="http://schemas.microsoft.com/office/drawing/2014/main" id="{7F9C1F3D-FD52-424C-9FF6-C48477A498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1" name="Rectangle 308">
              <a:extLst>
                <a:ext uri="{FF2B5EF4-FFF2-40B4-BE49-F238E27FC236}">
                  <a16:creationId xmlns:a16="http://schemas.microsoft.com/office/drawing/2014/main" id="{E7486E9D-3A69-4A97-AA5C-AF76EF8F51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5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2" name="Rectangle 309">
              <a:extLst>
                <a:ext uri="{FF2B5EF4-FFF2-40B4-BE49-F238E27FC236}">
                  <a16:creationId xmlns:a16="http://schemas.microsoft.com/office/drawing/2014/main" id="{0AA7E796-96DA-498C-93D9-136DDFB2FC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8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3" name="Rectangle 310">
              <a:extLst>
                <a:ext uri="{FF2B5EF4-FFF2-40B4-BE49-F238E27FC236}">
                  <a16:creationId xmlns:a16="http://schemas.microsoft.com/office/drawing/2014/main" id="{A66B0CB8-31EE-439B-AC73-841AF9BC5F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8630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4" name="Rectangle 311">
              <a:extLst>
                <a:ext uri="{FF2B5EF4-FFF2-40B4-BE49-F238E27FC236}">
                  <a16:creationId xmlns:a16="http://schemas.microsoft.com/office/drawing/2014/main" id="{3369CA06-5E6E-4F9E-A1F5-CDE8295570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93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5" name="Rectangle 312">
              <a:extLst>
                <a:ext uri="{FF2B5EF4-FFF2-40B4-BE49-F238E27FC236}">
                  <a16:creationId xmlns:a16="http://schemas.microsoft.com/office/drawing/2014/main" id="{E99CE921-0DE8-4AB7-AC5C-1424E0C194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8327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6" name="Rectangle 313">
              <a:extLst>
                <a:ext uri="{FF2B5EF4-FFF2-40B4-BE49-F238E27FC236}">
                  <a16:creationId xmlns:a16="http://schemas.microsoft.com/office/drawing/2014/main" id="{44B0D7FC-1229-4D80-AFFC-1892AC41BC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2590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7" name="Rectangle 314">
              <a:extLst>
                <a:ext uri="{FF2B5EF4-FFF2-40B4-BE49-F238E27FC236}">
                  <a16:creationId xmlns:a16="http://schemas.microsoft.com/office/drawing/2014/main" id="{9CC127BC-9564-47FC-B62B-448598DBAB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8022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8" name="Rectangle 315">
              <a:extLst>
                <a:ext uri="{FF2B5EF4-FFF2-40B4-BE49-F238E27FC236}">
                  <a16:creationId xmlns:a16="http://schemas.microsoft.com/office/drawing/2014/main" id="{B9AB1F98-2ED9-4FA8-B563-43ABB5173B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2285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9" name="Rectangle 316">
              <a:extLst>
                <a:ext uri="{FF2B5EF4-FFF2-40B4-BE49-F238E27FC236}">
                  <a16:creationId xmlns:a16="http://schemas.microsoft.com/office/drawing/2014/main" id="{A6DA074F-063A-4813-AE3D-039A5CEC3F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7718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0" name="Rectangle 317">
              <a:extLst>
                <a:ext uri="{FF2B5EF4-FFF2-40B4-BE49-F238E27FC236}">
                  <a16:creationId xmlns:a16="http://schemas.microsoft.com/office/drawing/2014/main" id="{E2D48949-643D-4CD5-94F2-5B81BCC4A4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1981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1" name="Rectangle 318">
              <a:extLst>
                <a:ext uri="{FF2B5EF4-FFF2-40B4-BE49-F238E27FC236}">
                  <a16:creationId xmlns:a16="http://schemas.microsoft.com/office/drawing/2014/main" id="{00728DC9-776B-49FA-ABFC-CE0772CDA2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7414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2" name="Rectangle 319">
              <a:extLst>
                <a:ext uri="{FF2B5EF4-FFF2-40B4-BE49-F238E27FC236}">
                  <a16:creationId xmlns:a16="http://schemas.microsoft.com/office/drawing/2014/main" id="{F940E1FC-5AC7-4790-9F31-160A605071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1676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3" name="Rectangle 320">
              <a:extLst>
                <a:ext uri="{FF2B5EF4-FFF2-40B4-BE49-F238E27FC236}">
                  <a16:creationId xmlns:a16="http://schemas.microsoft.com/office/drawing/2014/main" id="{9A9BC016-C68C-4EA0-9BAE-277C05D16E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7110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4" name="Rectangle 321">
              <a:extLst>
                <a:ext uri="{FF2B5EF4-FFF2-40B4-BE49-F238E27FC236}">
                  <a16:creationId xmlns:a16="http://schemas.microsoft.com/office/drawing/2014/main" id="{85D72911-CD6D-4223-B9B7-AF8B7667D6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1373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5" name="Rectangle 322">
              <a:extLst>
                <a:ext uri="{FF2B5EF4-FFF2-40B4-BE49-F238E27FC236}">
                  <a16:creationId xmlns:a16="http://schemas.microsoft.com/office/drawing/2014/main" id="{44F55F88-B6F7-42F9-A7A0-92FA356162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6" name="Rectangle 323">
              <a:extLst>
                <a:ext uri="{FF2B5EF4-FFF2-40B4-BE49-F238E27FC236}">
                  <a16:creationId xmlns:a16="http://schemas.microsoft.com/office/drawing/2014/main" id="{1FAEF597-1324-4785-A2F5-812B9B7E3C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7" name="Rectangle 324">
              <a:extLst>
                <a:ext uri="{FF2B5EF4-FFF2-40B4-BE49-F238E27FC236}">
                  <a16:creationId xmlns:a16="http://schemas.microsoft.com/office/drawing/2014/main" id="{547E500B-89FF-4790-A774-7467AA539E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2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8" name="Rectangle 325">
              <a:extLst>
                <a:ext uri="{FF2B5EF4-FFF2-40B4-BE49-F238E27FC236}">
                  <a16:creationId xmlns:a16="http://schemas.microsoft.com/office/drawing/2014/main" id="{BDE832F9-2CD6-4DA9-8C6D-29D6EF4A68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4" y="5915379"/>
              <a:ext cx="109992" cy="108822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9" name="Rectangle 326">
              <a:extLst>
                <a:ext uri="{FF2B5EF4-FFF2-40B4-BE49-F238E27FC236}">
                  <a16:creationId xmlns:a16="http://schemas.microsoft.com/office/drawing/2014/main" id="{8F14BE8F-17A2-48D9-99B9-13D9B36CFF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0" name="Rectangle 327">
              <a:extLst>
                <a:ext uri="{FF2B5EF4-FFF2-40B4-BE49-F238E27FC236}">
                  <a16:creationId xmlns:a16="http://schemas.microsoft.com/office/drawing/2014/main" id="{2CA28AB2-A869-47B1-9798-9E8733980A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5915379"/>
              <a:ext cx="109992" cy="108822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1" name="Rectangle 328">
              <a:extLst>
                <a:ext uri="{FF2B5EF4-FFF2-40B4-BE49-F238E27FC236}">
                  <a16:creationId xmlns:a16="http://schemas.microsoft.com/office/drawing/2014/main" id="{FA45DCC4-369F-4348-B31A-DDD34207D9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3" y="5915379"/>
              <a:ext cx="108822" cy="108822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2" name="Rectangle 303">
              <a:extLst>
                <a:ext uri="{FF2B5EF4-FFF2-40B4-BE49-F238E27FC236}">
                  <a16:creationId xmlns:a16="http://schemas.microsoft.com/office/drawing/2014/main" id="{5246F475-6CE9-44EF-B241-5C98A3993F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3" name="Rectangle 304">
              <a:extLst>
                <a:ext uri="{FF2B5EF4-FFF2-40B4-BE49-F238E27FC236}">
                  <a16:creationId xmlns:a16="http://schemas.microsoft.com/office/drawing/2014/main" id="{0212C143-6DDE-4AC2-94C2-CCD6202BFF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3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4" name="Rectangle 305">
              <a:extLst>
                <a:ext uri="{FF2B5EF4-FFF2-40B4-BE49-F238E27FC236}">
                  <a16:creationId xmlns:a16="http://schemas.microsoft.com/office/drawing/2014/main" id="{DC9D434B-9E3A-4EBA-8C92-28B96B398B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6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5" name="Rectangle 306">
              <a:extLst>
                <a:ext uri="{FF2B5EF4-FFF2-40B4-BE49-F238E27FC236}">
                  <a16:creationId xmlns:a16="http://schemas.microsoft.com/office/drawing/2014/main" id="{C336F0B6-E934-4035-96C1-1890FAB7FC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6" name="Rectangle 307">
              <a:extLst>
                <a:ext uri="{FF2B5EF4-FFF2-40B4-BE49-F238E27FC236}">
                  <a16:creationId xmlns:a16="http://schemas.microsoft.com/office/drawing/2014/main" id="{449858E0-3129-497A-A76F-A7B8CCC41D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7" name="Rectangle 308">
              <a:extLst>
                <a:ext uri="{FF2B5EF4-FFF2-40B4-BE49-F238E27FC236}">
                  <a16:creationId xmlns:a16="http://schemas.microsoft.com/office/drawing/2014/main" id="{5E5A0525-E0F7-473B-BF1D-921297C341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5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8" name="Rectangle 309">
              <a:extLst>
                <a:ext uri="{FF2B5EF4-FFF2-40B4-BE49-F238E27FC236}">
                  <a16:creationId xmlns:a16="http://schemas.microsoft.com/office/drawing/2014/main" id="{40BA3401-B130-4070-8812-6D1E64DFCA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8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9" name="Rectangle 310">
              <a:extLst>
                <a:ext uri="{FF2B5EF4-FFF2-40B4-BE49-F238E27FC236}">
                  <a16:creationId xmlns:a16="http://schemas.microsoft.com/office/drawing/2014/main" id="{43428A0F-0399-49CB-B65B-308D799020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8630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0" name="Rectangle 311">
              <a:extLst>
                <a:ext uri="{FF2B5EF4-FFF2-40B4-BE49-F238E27FC236}">
                  <a16:creationId xmlns:a16="http://schemas.microsoft.com/office/drawing/2014/main" id="{03BCC0FA-5699-431F-8C8A-B7CFDACB8F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93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1" name="Rectangle 312">
              <a:extLst>
                <a:ext uri="{FF2B5EF4-FFF2-40B4-BE49-F238E27FC236}">
                  <a16:creationId xmlns:a16="http://schemas.microsoft.com/office/drawing/2014/main" id="{556516AA-1DCD-4F78-A473-1DD49BC9A9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8327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2" name="Rectangle 313">
              <a:extLst>
                <a:ext uri="{FF2B5EF4-FFF2-40B4-BE49-F238E27FC236}">
                  <a16:creationId xmlns:a16="http://schemas.microsoft.com/office/drawing/2014/main" id="{CA00595A-8F2B-4D73-846B-3B7A9C584F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2590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3" name="Rectangle 314">
              <a:extLst>
                <a:ext uri="{FF2B5EF4-FFF2-40B4-BE49-F238E27FC236}">
                  <a16:creationId xmlns:a16="http://schemas.microsoft.com/office/drawing/2014/main" id="{76207ABA-2173-41C4-88F3-C94E5346CD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8022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4" name="Rectangle 315">
              <a:extLst>
                <a:ext uri="{FF2B5EF4-FFF2-40B4-BE49-F238E27FC236}">
                  <a16:creationId xmlns:a16="http://schemas.microsoft.com/office/drawing/2014/main" id="{22D2EBC9-8BFC-4568-9B2E-7764242486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2285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5" name="Rectangle 316">
              <a:extLst>
                <a:ext uri="{FF2B5EF4-FFF2-40B4-BE49-F238E27FC236}">
                  <a16:creationId xmlns:a16="http://schemas.microsoft.com/office/drawing/2014/main" id="{BCF3A8ED-BBBB-4991-AF9D-6BECE831C1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7718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6" name="Rectangle 317">
              <a:extLst>
                <a:ext uri="{FF2B5EF4-FFF2-40B4-BE49-F238E27FC236}">
                  <a16:creationId xmlns:a16="http://schemas.microsoft.com/office/drawing/2014/main" id="{2C735C09-F863-40CC-B903-4E8394118D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1981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7" name="Rectangle 318">
              <a:extLst>
                <a:ext uri="{FF2B5EF4-FFF2-40B4-BE49-F238E27FC236}">
                  <a16:creationId xmlns:a16="http://schemas.microsoft.com/office/drawing/2014/main" id="{5B9A0F98-970C-4A0E-A6C7-B55BCE0CED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7414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8" name="Rectangle 319">
              <a:extLst>
                <a:ext uri="{FF2B5EF4-FFF2-40B4-BE49-F238E27FC236}">
                  <a16:creationId xmlns:a16="http://schemas.microsoft.com/office/drawing/2014/main" id="{19BA8D7A-9A73-4E82-8C3D-2920BAD2FB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1676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9" name="Rectangle 320">
              <a:extLst>
                <a:ext uri="{FF2B5EF4-FFF2-40B4-BE49-F238E27FC236}">
                  <a16:creationId xmlns:a16="http://schemas.microsoft.com/office/drawing/2014/main" id="{15718E9B-0168-4026-9DA9-25FB77F487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7110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0" name="Rectangle 321">
              <a:extLst>
                <a:ext uri="{FF2B5EF4-FFF2-40B4-BE49-F238E27FC236}">
                  <a16:creationId xmlns:a16="http://schemas.microsoft.com/office/drawing/2014/main" id="{66E782F6-03F2-4976-9939-4FFC8A6D9B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1373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1" name="Rectangle 322">
              <a:extLst>
                <a:ext uri="{FF2B5EF4-FFF2-40B4-BE49-F238E27FC236}">
                  <a16:creationId xmlns:a16="http://schemas.microsoft.com/office/drawing/2014/main" id="{0EFF48D8-9A72-4410-B099-6490C04794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2" name="Rectangle 323">
              <a:extLst>
                <a:ext uri="{FF2B5EF4-FFF2-40B4-BE49-F238E27FC236}">
                  <a16:creationId xmlns:a16="http://schemas.microsoft.com/office/drawing/2014/main" id="{8C821438-F658-42B0-81BE-28EF12CD7F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6422607"/>
              <a:ext cx="109992" cy="108822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3" name="Rectangle 324">
              <a:extLst>
                <a:ext uri="{FF2B5EF4-FFF2-40B4-BE49-F238E27FC236}">
                  <a16:creationId xmlns:a16="http://schemas.microsoft.com/office/drawing/2014/main" id="{280043D3-9357-4611-AA94-C9B58CB0E6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2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4" name="Rectangle 325">
              <a:extLst>
                <a:ext uri="{FF2B5EF4-FFF2-40B4-BE49-F238E27FC236}">
                  <a16:creationId xmlns:a16="http://schemas.microsoft.com/office/drawing/2014/main" id="{D7287905-0D7C-4A58-ABD6-A6554D1765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4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5" name="Rectangle 326">
              <a:extLst>
                <a:ext uri="{FF2B5EF4-FFF2-40B4-BE49-F238E27FC236}">
                  <a16:creationId xmlns:a16="http://schemas.microsoft.com/office/drawing/2014/main" id="{1D0E79F1-1AC9-47BF-B7F0-F709B8B444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6422607"/>
              <a:ext cx="108822" cy="108822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6" name="Rectangle 327">
              <a:extLst>
                <a:ext uri="{FF2B5EF4-FFF2-40B4-BE49-F238E27FC236}">
                  <a16:creationId xmlns:a16="http://schemas.microsoft.com/office/drawing/2014/main" id="{83AB9594-60A2-4730-A801-A458EEE55E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7" name="Rectangle 328">
              <a:extLst>
                <a:ext uri="{FF2B5EF4-FFF2-40B4-BE49-F238E27FC236}">
                  <a16:creationId xmlns:a16="http://schemas.microsoft.com/office/drawing/2014/main" id="{62B13014-86D5-44D0-A96C-D2A34A6B60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3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30893" y="2165593"/>
            <a:ext cx="5086633" cy="1943114"/>
          </a:xfrm>
        </p:spPr>
        <p:txBody>
          <a:bodyPr anchor="ctr">
            <a:noAutofit/>
          </a:bodyPr>
          <a:lstStyle>
            <a:lvl1pPr algn="ctr">
              <a:lnSpc>
                <a:spcPct val="90000"/>
              </a:lnSpc>
              <a:defRPr lang="en-US" sz="6000" b="1" kern="1200" smtClean="0">
                <a:solidFill>
                  <a:schemeClr val="bg1"/>
                </a:solidFill>
                <a:latin typeface="+mn-lt"/>
                <a:ea typeface="Segoe UI Black" panose="020B0A02040204020203" pitchFamily="34" charset="0"/>
                <a:cs typeface="+mj-cs"/>
              </a:defRPr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30893" y="4593057"/>
            <a:ext cx="5086633" cy="531269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accent2"/>
                </a:solidFill>
                <a:latin typeface="+mn-lt"/>
                <a:ea typeface="+mj-ea"/>
                <a:cs typeface="+mj-cs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7/5/2024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www.anubhavtrainings.com</a:t>
            </a:r>
          </a:p>
        </p:txBody>
      </p:sp>
      <p:cxnSp>
        <p:nvCxnSpPr>
          <p:cNvPr id="263" name="Straight Connector 262">
            <a:extLst>
              <a:ext uri="{FF2B5EF4-FFF2-40B4-BE49-F238E27FC236}">
                <a16:creationId xmlns:a16="http://schemas.microsoft.com/office/drawing/2014/main" id="{2F3DD772-972B-4AAC-A0E6-89474032E07C}"/>
              </a:ext>
            </a:extLst>
          </p:cNvPr>
          <p:cNvCxnSpPr>
            <a:cxnSpLocks/>
          </p:cNvCxnSpPr>
          <p:nvPr userDrawn="1"/>
        </p:nvCxnSpPr>
        <p:spPr>
          <a:xfrm flipV="1">
            <a:off x="3530895" y="1938989"/>
            <a:ext cx="5086632" cy="13976"/>
          </a:xfrm>
          <a:prstGeom prst="line">
            <a:avLst/>
          </a:prstGeom>
          <a:ln w="254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4DEFF758-3B08-4F1C-869F-4C6B6755CFC3}"/>
              </a:ext>
            </a:extLst>
          </p:cNvPr>
          <p:cNvCxnSpPr>
            <a:cxnSpLocks/>
          </p:cNvCxnSpPr>
          <p:nvPr userDrawn="1"/>
        </p:nvCxnSpPr>
        <p:spPr>
          <a:xfrm flipV="1">
            <a:off x="3530895" y="4382337"/>
            <a:ext cx="5086632" cy="13976"/>
          </a:xfrm>
          <a:prstGeom prst="line">
            <a:avLst/>
          </a:prstGeom>
          <a:ln w="254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710825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www.anubhavtrainings.com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F84C837-9DCF-4D09-8477-144AEA6C872E}"/>
              </a:ext>
            </a:extLst>
          </p:cNvPr>
          <p:cNvGrpSpPr/>
          <p:nvPr userDrawn="1"/>
        </p:nvGrpSpPr>
        <p:grpSpPr>
          <a:xfrm>
            <a:off x="354110" y="326571"/>
            <a:ext cx="11480604" cy="6185861"/>
            <a:chOff x="354110" y="326571"/>
            <a:chExt cx="11480604" cy="6185861"/>
          </a:xfrm>
          <a:solidFill>
            <a:schemeClr val="accent1">
              <a:lumMod val="90000"/>
              <a:lumOff val="10000"/>
              <a:alpha val="20000"/>
            </a:schemeClr>
          </a:solidFill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87704B4-D820-4D37-AD30-8A5EB8A7D887}"/>
                </a:ext>
              </a:extLst>
            </p:cNvPr>
            <p:cNvGrpSpPr/>
            <p:nvPr/>
          </p:nvGrpSpPr>
          <p:grpSpPr>
            <a:xfrm>
              <a:off x="354110" y="326571"/>
              <a:ext cx="11480604" cy="109990"/>
              <a:chOff x="354110" y="326571"/>
              <a:chExt cx="11480604" cy="109990"/>
            </a:xfrm>
            <a:grpFill/>
          </p:grpSpPr>
          <p:sp>
            <p:nvSpPr>
              <p:cNvPr id="331" name="Rectangle 5">
                <a:extLst>
                  <a:ext uri="{FF2B5EF4-FFF2-40B4-BE49-F238E27FC236}">
                    <a16:creationId xmlns:a16="http://schemas.microsoft.com/office/drawing/2014/main" id="{A5DE7724-0266-4B26-B3E0-F4A53755EF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2" name="Rectangle 6">
                <a:extLst>
                  <a:ext uri="{FF2B5EF4-FFF2-40B4-BE49-F238E27FC236}">
                    <a16:creationId xmlns:a16="http://schemas.microsoft.com/office/drawing/2014/main" id="{92B81F68-69F1-412A-BA88-7CA31ABBD4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3" name="Rectangle 7">
                <a:extLst>
                  <a:ext uri="{FF2B5EF4-FFF2-40B4-BE49-F238E27FC236}">
                    <a16:creationId xmlns:a16="http://schemas.microsoft.com/office/drawing/2014/main" id="{0DDE4945-C355-486A-AC39-DC1CBDD53A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4" name="Rectangle 8">
                <a:extLst>
                  <a:ext uri="{FF2B5EF4-FFF2-40B4-BE49-F238E27FC236}">
                    <a16:creationId xmlns:a16="http://schemas.microsoft.com/office/drawing/2014/main" id="{17174557-3DA8-460E-9EA2-59F750420C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5" name="Rectangle 9">
                <a:extLst>
                  <a:ext uri="{FF2B5EF4-FFF2-40B4-BE49-F238E27FC236}">
                    <a16:creationId xmlns:a16="http://schemas.microsoft.com/office/drawing/2014/main" id="{911127AB-1DEB-4137-A7FC-F7DE99395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6" name="Rectangle 10">
                <a:extLst>
                  <a:ext uri="{FF2B5EF4-FFF2-40B4-BE49-F238E27FC236}">
                    <a16:creationId xmlns:a16="http://schemas.microsoft.com/office/drawing/2014/main" id="{4E17A780-BA9E-4864-B26E-9C35A8E063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7" name="Rectangle 11">
                <a:extLst>
                  <a:ext uri="{FF2B5EF4-FFF2-40B4-BE49-F238E27FC236}">
                    <a16:creationId xmlns:a16="http://schemas.microsoft.com/office/drawing/2014/main" id="{314C61F4-16FA-4712-81C9-E6993CF2E3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8" name="Rectangle 12">
                <a:extLst>
                  <a:ext uri="{FF2B5EF4-FFF2-40B4-BE49-F238E27FC236}">
                    <a16:creationId xmlns:a16="http://schemas.microsoft.com/office/drawing/2014/main" id="{9B524249-3869-485B-86A9-F6134949E3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9" name="Rectangle 13">
                <a:extLst>
                  <a:ext uri="{FF2B5EF4-FFF2-40B4-BE49-F238E27FC236}">
                    <a16:creationId xmlns:a16="http://schemas.microsoft.com/office/drawing/2014/main" id="{DAAD3B7E-EB92-41AE-846B-19E6FD8D82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0" name="Rectangle 14">
                <a:extLst>
                  <a:ext uri="{FF2B5EF4-FFF2-40B4-BE49-F238E27FC236}">
                    <a16:creationId xmlns:a16="http://schemas.microsoft.com/office/drawing/2014/main" id="{7F852861-98F4-44DF-AF49-726C8F948D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1" name="Rectangle 15">
                <a:extLst>
                  <a:ext uri="{FF2B5EF4-FFF2-40B4-BE49-F238E27FC236}">
                    <a16:creationId xmlns:a16="http://schemas.microsoft.com/office/drawing/2014/main" id="{0569D434-561F-415D-ADEF-1C97BBF45E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2" name="Rectangle 16">
                <a:extLst>
                  <a:ext uri="{FF2B5EF4-FFF2-40B4-BE49-F238E27FC236}">
                    <a16:creationId xmlns:a16="http://schemas.microsoft.com/office/drawing/2014/main" id="{E51E1051-20E9-499B-9F47-D453C9C4AD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3" name="Rectangle 17">
                <a:extLst>
                  <a:ext uri="{FF2B5EF4-FFF2-40B4-BE49-F238E27FC236}">
                    <a16:creationId xmlns:a16="http://schemas.microsoft.com/office/drawing/2014/main" id="{0A15F00D-D432-491D-BD07-4D98418B47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4" name="Rectangle 18">
                <a:extLst>
                  <a:ext uri="{FF2B5EF4-FFF2-40B4-BE49-F238E27FC236}">
                    <a16:creationId xmlns:a16="http://schemas.microsoft.com/office/drawing/2014/main" id="{E5C71B9E-2FEA-4B4A-9DAF-57371D0345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5" name="Rectangle 19">
                <a:extLst>
                  <a:ext uri="{FF2B5EF4-FFF2-40B4-BE49-F238E27FC236}">
                    <a16:creationId xmlns:a16="http://schemas.microsoft.com/office/drawing/2014/main" id="{0837AE5A-71E5-461E-86F8-382E419F4C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6" name="Rectangle 20">
                <a:extLst>
                  <a:ext uri="{FF2B5EF4-FFF2-40B4-BE49-F238E27FC236}">
                    <a16:creationId xmlns:a16="http://schemas.microsoft.com/office/drawing/2014/main" id="{226E3A9F-A5DF-4BD9-8BF9-BD63B178B3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7" name="Rectangle 21">
                <a:extLst>
                  <a:ext uri="{FF2B5EF4-FFF2-40B4-BE49-F238E27FC236}">
                    <a16:creationId xmlns:a16="http://schemas.microsoft.com/office/drawing/2014/main" id="{0E15EBF9-0C38-49EB-BCE1-F087FE7B15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8" name="Rectangle 22">
                <a:extLst>
                  <a:ext uri="{FF2B5EF4-FFF2-40B4-BE49-F238E27FC236}">
                    <a16:creationId xmlns:a16="http://schemas.microsoft.com/office/drawing/2014/main" id="{CC706D37-6C28-4D62-837A-3DCE52AF5F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9" name="Rectangle 23">
                <a:extLst>
                  <a:ext uri="{FF2B5EF4-FFF2-40B4-BE49-F238E27FC236}">
                    <a16:creationId xmlns:a16="http://schemas.microsoft.com/office/drawing/2014/main" id="{322A967E-C401-4E57-A3E0-032F5B3EE8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0" name="Rectangle 24">
                <a:extLst>
                  <a:ext uri="{FF2B5EF4-FFF2-40B4-BE49-F238E27FC236}">
                    <a16:creationId xmlns:a16="http://schemas.microsoft.com/office/drawing/2014/main" id="{4E47C428-6492-4775-B7F6-D97F4C21EE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1" name="Rectangle 25">
                <a:extLst>
                  <a:ext uri="{FF2B5EF4-FFF2-40B4-BE49-F238E27FC236}">
                    <a16:creationId xmlns:a16="http://schemas.microsoft.com/office/drawing/2014/main" id="{4FFE08B7-F49D-4351-AE15-CBCE567292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2" name="Rectangle 26">
                <a:extLst>
                  <a:ext uri="{FF2B5EF4-FFF2-40B4-BE49-F238E27FC236}">
                    <a16:creationId xmlns:a16="http://schemas.microsoft.com/office/drawing/2014/main" id="{6ACFDA49-281E-4897-9BD4-34DD13A792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3" name="Rectangle 27">
                <a:extLst>
                  <a:ext uri="{FF2B5EF4-FFF2-40B4-BE49-F238E27FC236}">
                    <a16:creationId xmlns:a16="http://schemas.microsoft.com/office/drawing/2014/main" id="{575841DC-16E8-4CB3-B2BC-119E646F21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4" name="Rectangle 28">
                <a:extLst>
                  <a:ext uri="{FF2B5EF4-FFF2-40B4-BE49-F238E27FC236}">
                    <a16:creationId xmlns:a16="http://schemas.microsoft.com/office/drawing/2014/main" id="{E1ED8453-673F-4AFA-BA06-840415974D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5" name="Rectangle 29">
                <a:extLst>
                  <a:ext uri="{FF2B5EF4-FFF2-40B4-BE49-F238E27FC236}">
                    <a16:creationId xmlns:a16="http://schemas.microsoft.com/office/drawing/2014/main" id="{DC901148-F99B-414C-A333-EA3FE0A590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6" name="Rectangle 30">
                <a:extLst>
                  <a:ext uri="{FF2B5EF4-FFF2-40B4-BE49-F238E27FC236}">
                    <a16:creationId xmlns:a16="http://schemas.microsoft.com/office/drawing/2014/main" id="{D5A0830B-E1AB-410A-8A04-76CEB6D7EF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440C2EB-8720-4F5C-8F92-8632FE72EE8A}"/>
                </a:ext>
              </a:extLst>
            </p:cNvPr>
            <p:cNvGrpSpPr/>
            <p:nvPr/>
          </p:nvGrpSpPr>
          <p:grpSpPr>
            <a:xfrm>
              <a:off x="354110" y="833283"/>
              <a:ext cx="11480604" cy="108822"/>
              <a:chOff x="354110" y="834963"/>
              <a:chExt cx="11480604" cy="108822"/>
            </a:xfrm>
            <a:grpFill/>
          </p:grpSpPr>
          <p:sp>
            <p:nvSpPr>
              <p:cNvPr id="305" name="Rectangle 32">
                <a:extLst>
                  <a:ext uri="{FF2B5EF4-FFF2-40B4-BE49-F238E27FC236}">
                    <a16:creationId xmlns:a16="http://schemas.microsoft.com/office/drawing/2014/main" id="{EF02C6FC-5D3B-435D-860D-5BB6346A13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6" name="Rectangle 33">
                <a:extLst>
                  <a:ext uri="{FF2B5EF4-FFF2-40B4-BE49-F238E27FC236}">
                    <a16:creationId xmlns:a16="http://schemas.microsoft.com/office/drawing/2014/main" id="{BC57A1E8-0766-4B17-941D-E18BE4B6C2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7" name="Rectangle 34">
                <a:extLst>
                  <a:ext uri="{FF2B5EF4-FFF2-40B4-BE49-F238E27FC236}">
                    <a16:creationId xmlns:a16="http://schemas.microsoft.com/office/drawing/2014/main" id="{21113A2C-E54A-447E-8F53-B5082437AE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8" name="Rectangle 35">
                <a:extLst>
                  <a:ext uri="{FF2B5EF4-FFF2-40B4-BE49-F238E27FC236}">
                    <a16:creationId xmlns:a16="http://schemas.microsoft.com/office/drawing/2014/main" id="{6F7DC80F-E11F-4661-A499-8EDA910AA7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9" name="Rectangle 36">
                <a:extLst>
                  <a:ext uri="{FF2B5EF4-FFF2-40B4-BE49-F238E27FC236}">
                    <a16:creationId xmlns:a16="http://schemas.microsoft.com/office/drawing/2014/main" id="{8CD34363-9B07-446F-99AC-0743548944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0" name="Rectangle 37">
                <a:extLst>
                  <a:ext uri="{FF2B5EF4-FFF2-40B4-BE49-F238E27FC236}">
                    <a16:creationId xmlns:a16="http://schemas.microsoft.com/office/drawing/2014/main" id="{77985A41-F2CB-46B1-8553-15C2148C40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1" name="Rectangle 38">
                <a:extLst>
                  <a:ext uri="{FF2B5EF4-FFF2-40B4-BE49-F238E27FC236}">
                    <a16:creationId xmlns:a16="http://schemas.microsoft.com/office/drawing/2014/main" id="{90E6D67E-F055-4BC9-BE22-0DBDC394D9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2" name="Rectangle 39">
                <a:extLst>
                  <a:ext uri="{FF2B5EF4-FFF2-40B4-BE49-F238E27FC236}">
                    <a16:creationId xmlns:a16="http://schemas.microsoft.com/office/drawing/2014/main" id="{0228932B-BBDB-40C1-A9A1-395D144959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3" name="Rectangle 40">
                <a:extLst>
                  <a:ext uri="{FF2B5EF4-FFF2-40B4-BE49-F238E27FC236}">
                    <a16:creationId xmlns:a16="http://schemas.microsoft.com/office/drawing/2014/main" id="{B5CE198A-88BB-4A73-AC8E-4EBF9A34A8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4" name="Rectangle 41">
                <a:extLst>
                  <a:ext uri="{FF2B5EF4-FFF2-40B4-BE49-F238E27FC236}">
                    <a16:creationId xmlns:a16="http://schemas.microsoft.com/office/drawing/2014/main" id="{8B97A0DC-41F9-44D7-B0F6-04A2CDE901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5" name="Rectangle 42">
                <a:extLst>
                  <a:ext uri="{FF2B5EF4-FFF2-40B4-BE49-F238E27FC236}">
                    <a16:creationId xmlns:a16="http://schemas.microsoft.com/office/drawing/2014/main" id="{BD4550CC-C766-4008-A027-D4AD0A7C22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6" name="Rectangle 43">
                <a:extLst>
                  <a:ext uri="{FF2B5EF4-FFF2-40B4-BE49-F238E27FC236}">
                    <a16:creationId xmlns:a16="http://schemas.microsoft.com/office/drawing/2014/main" id="{5AEFD14B-8AC0-49F9-8636-E561501389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7" name="Rectangle 44">
                <a:extLst>
                  <a:ext uri="{FF2B5EF4-FFF2-40B4-BE49-F238E27FC236}">
                    <a16:creationId xmlns:a16="http://schemas.microsoft.com/office/drawing/2014/main" id="{F5728382-2E4A-44CB-B18D-09E3832100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8" name="Rectangle 45">
                <a:extLst>
                  <a:ext uri="{FF2B5EF4-FFF2-40B4-BE49-F238E27FC236}">
                    <a16:creationId xmlns:a16="http://schemas.microsoft.com/office/drawing/2014/main" id="{A37A49D1-6574-424E-A93E-54D01DF37E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9" name="Rectangle 46">
                <a:extLst>
                  <a:ext uri="{FF2B5EF4-FFF2-40B4-BE49-F238E27FC236}">
                    <a16:creationId xmlns:a16="http://schemas.microsoft.com/office/drawing/2014/main" id="{20D0DBF2-AF64-41DB-8881-E697C0FB2F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0" name="Rectangle 47">
                <a:extLst>
                  <a:ext uri="{FF2B5EF4-FFF2-40B4-BE49-F238E27FC236}">
                    <a16:creationId xmlns:a16="http://schemas.microsoft.com/office/drawing/2014/main" id="{16993E22-9E00-4371-97E9-BC2FEC2901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1" name="Rectangle 48">
                <a:extLst>
                  <a:ext uri="{FF2B5EF4-FFF2-40B4-BE49-F238E27FC236}">
                    <a16:creationId xmlns:a16="http://schemas.microsoft.com/office/drawing/2014/main" id="{3179D9A5-A656-445A-AEB3-41E85991FE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2" name="Rectangle 49">
                <a:extLst>
                  <a:ext uri="{FF2B5EF4-FFF2-40B4-BE49-F238E27FC236}">
                    <a16:creationId xmlns:a16="http://schemas.microsoft.com/office/drawing/2014/main" id="{FC5854E8-7F75-4352-B984-69A650316B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3" name="Rectangle 50">
                <a:extLst>
                  <a:ext uri="{FF2B5EF4-FFF2-40B4-BE49-F238E27FC236}">
                    <a16:creationId xmlns:a16="http://schemas.microsoft.com/office/drawing/2014/main" id="{AF0E170F-2C99-4781-9DAD-76DB2ECCBF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4" name="Rectangle 51">
                <a:extLst>
                  <a:ext uri="{FF2B5EF4-FFF2-40B4-BE49-F238E27FC236}">
                    <a16:creationId xmlns:a16="http://schemas.microsoft.com/office/drawing/2014/main" id="{28A11474-FB86-497C-99B9-4844B293C6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5" name="Rectangle 52">
                <a:extLst>
                  <a:ext uri="{FF2B5EF4-FFF2-40B4-BE49-F238E27FC236}">
                    <a16:creationId xmlns:a16="http://schemas.microsoft.com/office/drawing/2014/main" id="{05C3E46C-5F7E-4619-BF04-C2ADA9C98E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6" name="Rectangle 53">
                <a:extLst>
                  <a:ext uri="{FF2B5EF4-FFF2-40B4-BE49-F238E27FC236}">
                    <a16:creationId xmlns:a16="http://schemas.microsoft.com/office/drawing/2014/main" id="{9C1B1068-38BC-4829-B1BD-84365C3B1F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7" name="Rectangle 54">
                <a:extLst>
                  <a:ext uri="{FF2B5EF4-FFF2-40B4-BE49-F238E27FC236}">
                    <a16:creationId xmlns:a16="http://schemas.microsoft.com/office/drawing/2014/main" id="{86E8EEE5-A3C1-475B-B8D0-270016066D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8" name="Rectangle 55">
                <a:extLst>
                  <a:ext uri="{FF2B5EF4-FFF2-40B4-BE49-F238E27FC236}">
                    <a16:creationId xmlns:a16="http://schemas.microsoft.com/office/drawing/2014/main" id="{746D302C-49CD-4082-A33B-0C8A909D3E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9" name="Rectangle 56">
                <a:extLst>
                  <a:ext uri="{FF2B5EF4-FFF2-40B4-BE49-F238E27FC236}">
                    <a16:creationId xmlns:a16="http://schemas.microsoft.com/office/drawing/2014/main" id="{4BBCB6AB-A251-4BF9-9D8C-3C637CBB18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0" name="Rectangle 57">
                <a:extLst>
                  <a:ext uri="{FF2B5EF4-FFF2-40B4-BE49-F238E27FC236}">
                    <a16:creationId xmlns:a16="http://schemas.microsoft.com/office/drawing/2014/main" id="{62940D8C-E4DD-44D0-B41A-E71282E21D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DB7BC43-BB8B-4C07-9AD5-56CA6D4AF9C1}"/>
                </a:ext>
              </a:extLst>
            </p:cNvPr>
            <p:cNvGrpSpPr/>
            <p:nvPr/>
          </p:nvGrpSpPr>
          <p:grpSpPr>
            <a:xfrm>
              <a:off x="354110" y="1338827"/>
              <a:ext cx="11480604" cy="109990"/>
              <a:chOff x="354110" y="1342187"/>
              <a:chExt cx="11480604" cy="109990"/>
            </a:xfrm>
            <a:grpFill/>
          </p:grpSpPr>
          <p:sp>
            <p:nvSpPr>
              <p:cNvPr id="279" name="Rectangle 59">
                <a:extLst>
                  <a:ext uri="{FF2B5EF4-FFF2-40B4-BE49-F238E27FC236}">
                    <a16:creationId xmlns:a16="http://schemas.microsoft.com/office/drawing/2014/main" id="{13ADCA1F-7FF7-48B7-ADB4-DFA0248FF6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0" name="Rectangle 60">
                <a:extLst>
                  <a:ext uri="{FF2B5EF4-FFF2-40B4-BE49-F238E27FC236}">
                    <a16:creationId xmlns:a16="http://schemas.microsoft.com/office/drawing/2014/main" id="{5AD937D1-C68B-4F0D-ADEA-F3D1DE5947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1" name="Rectangle 61">
                <a:extLst>
                  <a:ext uri="{FF2B5EF4-FFF2-40B4-BE49-F238E27FC236}">
                    <a16:creationId xmlns:a16="http://schemas.microsoft.com/office/drawing/2014/main" id="{23E5266C-E488-4F40-B9BF-394BA98F35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2" name="Rectangle 62">
                <a:extLst>
                  <a:ext uri="{FF2B5EF4-FFF2-40B4-BE49-F238E27FC236}">
                    <a16:creationId xmlns:a16="http://schemas.microsoft.com/office/drawing/2014/main" id="{4F7FCCF1-F609-49F4-B325-65797AA4CB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3" name="Rectangle 63">
                <a:extLst>
                  <a:ext uri="{FF2B5EF4-FFF2-40B4-BE49-F238E27FC236}">
                    <a16:creationId xmlns:a16="http://schemas.microsoft.com/office/drawing/2014/main" id="{2E25BA80-BA5B-4875-AC25-EC30179E5F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4" name="Rectangle 64">
                <a:extLst>
                  <a:ext uri="{FF2B5EF4-FFF2-40B4-BE49-F238E27FC236}">
                    <a16:creationId xmlns:a16="http://schemas.microsoft.com/office/drawing/2014/main" id="{09628177-D54C-4C14-BD67-B47A10B548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5" name="Rectangle 65">
                <a:extLst>
                  <a:ext uri="{FF2B5EF4-FFF2-40B4-BE49-F238E27FC236}">
                    <a16:creationId xmlns:a16="http://schemas.microsoft.com/office/drawing/2014/main" id="{BD99C527-73CA-4724-A08D-E49D7BA265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6" name="Rectangle 66">
                <a:extLst>
                  <a:ext uri="{FF2B5EF4-FFF2-40B4-BE49-F238E27FC236}">
                    <a16:creationId xmlns:a16="http://schemas.microsoft.com/office/drawing/2014/main" id="{9A4D76E3-5CA7-46C2-930A-CF883079E8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7" name="Rectangle 67">
                <a:extLst>
                  <a:ext uri="{FF2B5EF4-FFF2-40B4-BE49-F238E27FC236}">
                    <a16:creationId xmlns:a16="http://schemas.microsoft.com/office/drawing/2014/main" id="{1B09DF21-850D-4386-91AE-BE671CF242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8" name="Rectangle 68">
                <a:extLst>
                  <a:ext uri="{FF2B5EF4-FFF2-40B4-BE49-F238E27FC236}">
                    <a16:creationId xmlns:a16="http://schemas.microsoft.com/office/drawing/2014/main" id="{6A750E47-CA9C-435F-AEEE-64AF6CF50F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9" name="Rectangle 69">
                <a:extLst>
                  <a:ext uri="{FF2B5EF4-FFF2-40B4-BE49-F238E27FC236}">
                    <a16:creationId xmlns:a16="http://schemas.microsoft.com/office/drawing/2014/main" id="{7F2F089C-B349-4F50-9EB2-5363F2E4F4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0" name="Rectangle 70">
                <a:extLst>
                  <a:ext uri="{FF2B5EF4-FFF2-40B4-BE49-F238E27FC236}">
                    <a16:creationId xmlns:a16="http://schemas.microsoft.com/office/drawing/2014/main" id="{B28AEF5D-9175-4653-BB17-DF5DBF173E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1" name="Rectangle 71">
                <a:extLst>
                  <a:ext uri="{FF2B5EF4-FFF2-40B4-BE49-F238E27FC236}">
                    <a16:creationId xmlns:a16="http://schemas.microsoft.com/office/drawing/2014/main" id="{09A5F7BF-091E-4363-BE84-44E8866B5D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2" name="Rectangle 72">
                <a:extLst>
                  <a:ext uri="{FF2B5EF4-FFF2-40B4-BE49-F238E27FC236}">
                    <a16:creationId xmlns:a16="http://schemas.microsoft.com/office/drawing/2014/main" id="{A2CCAB8E-B14D-4F5A-9CC9-0C5F45258C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3" name="Rectangle 73">
                <a:extLst>
                  <a:ext uri="{FF2B5EF4-FFF2-40B4-BE49-F238E27FC236}">
                    <a16:creationId xmlns:a16="http://schemas.microsoft.com/office/drawing/2014/main" id="{922E39AA-A68F-4377-A1FB-723E4B73E9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4" name="Rectangle 74">
                <a:extLst>
                  <a:ext uri="{FF2B5EF4-FFF2-40B4-BE49-F238E27FC236}">
                    <a16:creationId xmlns:a16="http://schemas.microsoft.com/office/drawing/2014/main" id="{FD7E9F67-D814-430E-86B6-A7F91CDECE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5" name="Rectangle 75">
                <a:extLst>
                  <a:ext uri="{FF2B5EF4-FFF2-40B4-BE49-F238E27FC236}">
                    <a16:creationId xmlns:a16="http://schemas.microsoft.com/office/drawing/2014/main" id="{FBF10FF0-2477-44F4-AD26-A9B7175BBF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6" name="Rectangle 76">
                <a:extLst>
                  <a:ext uri="{FF2B5EF4-FFF2-40B4-BE49-F238E27FC236}">
                    <a16:creationId xmlns:a16="http://schemas.microsoft.com/office/drawing/2014/main" id="{A84D6BBF-5B9E-41F6-B5A3-2066E037BA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7" name="Rectangle 77">
                <a:extLst>
                  <a:ext uri="{FF2B5EF4-FFF2-40B4-BE49-F238E27FC236}">
                    <a16:creationId xmlns:a16="http://schemas.microsoft.com/office/drawing/2014/main" id="{BD98A702-4AE2-405F-BB4F-7E119FFDC1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8" name="Rectangle 78">
                <a:extLst>
                  <a:ext uri="{FF2B5EF4-FFF2-40B4-BE49-F238E27FC236}">
                    <a16:creationId xmlns:a16="http://schemas.microsoft.com/office/drawing/2014/main" id="{66B0FD6C-084A-4D89-95E7-D5CAC5EA27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9" name="Rectangle 79">
                <a:extLst>
                  <a:ext uri="{FF2B5EF4-FFF2-40B4-BE49-F238E27FC236}">
                    <a16:creationId xmlns:a16="http://schemas.microsoft.com/office/drawing/2014/main" id="{C70441D6-82B8-4CC6-8746-DD03CBEE89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0" name="Rectangle 80">
                <a:extLst>
                  <a:ext uri="{FF2B5EF4-FFF2-40B4-BE49-F238E27FC236}">
                    <a16:creationId xmlns:a16="http://schemas.microsoft.com/office/drawing/2014/main" id="{9FC2715B-1BF3-4105-B102-F53753596B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1" name="Rectangle 81">
                <a:extLst>
                  <a:ext uri="{FF2B5EF4-FFF2-40B4-BE49-F238E27FC236}">
                    <a16:creationId xmlns:a16="http://schemas.microsoft.com/office/drawing/2014/main" id="{A884CBD3-DC33-4DDA-B61D-48269A49E5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2" name="Rectangle 82">
                <a:extLst>
                  <a:ext uri="{FF2B5EF4-FFF2-40B4-BE49-F238E27FC236}">
                    <a16:creationId xmlns:a16="http://schemas.microsoft.com/office/drawing/2014/main" id="{0211EF6E-ADB1-494B-9458-F01F26D9EC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3" name="Rectangle 83">
                <a:extLst>
                  <a:ext uri="{FF2B5EF4-FFF2-40B4-BE49-F238E27FC236}">
                    <a16:creationId xmlns:a16="http://schemas.microsoft.com/office/drawing/2014/main" id="{A0953B59-9108-4E9A-8D43-2D1964873D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4" name="Rectangle 84">
                <a:extLst>
                  <a:ext uri="{FF2B5EF4-FFF2-40B4-BE49-F238E27FC236}">
                    <a16:creationId xmlns:a16="http://schemas.microsoft.com/office/drawing/2014/main" id="{09D35A91-41F9-4DF2-9E43-8A679A8AE3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EB3C98D-2192-438D-A8F2-467C07BB00E4}"/>
                </a:ext>
              </a:extLst>
            </p:cNvPr>
            <p:cNvGrpSpPr/>
            <p:nvPr/>
          </p:nvGrpSpPr>
          <p:grpSpPr>
            <a:xfrm>
              <a:off x="354110" y="1845539"/>
              <a:ext cx="11480604" cy="109990"/>
              <a:chOff x="354110" y="1850572"/>
              <a:chExt cx="11480604" cy="109990"/>
            </a:xfrm>
            <a:grpFill/>
          </p:grpSpPr>
          <p:sp>
            <p:nvSpPr>
              <p:cNvPr id="253" name="Rectangle 5">
                <a:extLst>
                  <a:ext uri="{FF2B5EF4-FFF2-40B4-BE49-F238E27FC236}">
                    <a16:creationId xmlns:a16="http://schemas.microsoft.com/office/drawing/2014/main" id="{F4F5A9CA-F0B3-4B27-88DB-29279CA138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4" name="Rectangle 6">
                <a:extLst>
                  <a:ext uri="{FF2B5EF4-FFF2-40B4-BE49-F238E27FC236}">
                    <a16:creationId xmlns:a16="http://schemas.microsoft.com/office/drawing/2014/main" id="{6B00101B-EA50-41D8-AD9E-90E5E30110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5" name="Rectangle 7">
                <a:extLst>
                  <a:ext uri="{FF2B5EF4-FFF2-40B4-BE49-F238E27FC236}">
                    <a16:creationId xmlns:a16="http://schemas.microsoft.com/office/drawing/2014/main" id="{5B915499-1768-4511-8756-ED4DBF54EA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6" name="Rectangle 8">
                <a:extLst>
                  <a:ext uri="{FF2B5EF4-FFF2-40B4-BE49-F238E27FC236}">
                    <a16:creationId xmlns:a16="http://schemas.microsoft.com/office/drawing/2014/main" id="{A51912B5-2E84-4F86-9590-C8D76F5F68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7" name="Rectangle 9">
                <a:extLst>
                  <a:ext uri="{FF2B5EF4-FFF2-40B4-BE49-F238E27FC236}">
                    <a16:creationId xmlns:a16="http://schemas.microsoft.com/office/drawing/2014/main" id="{8F0AB2A0-4FC0-47E9-B72D-78C5C79D42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8" name="Rectangle 10">
                <a:extLst>
                  <a:ext uri="{FF2B5EF4-FFF2-40B4-BE49-F238E27FC236}">
                    <a16:creationId xmlns:a16="http://schemas.microsoft.com/office/drawing/2014/main" id="{0288265D-6218-4AC1-8DA4-7C99A21FE3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9" name="Rectangle 11">
                <a:extLst>
                  <a:ext uri="{FF2B5EF4-FFF2-40B4-BE49-F238E27FC236}">
                    <a16:creationId xmlns:a16="http://schemas.microsoft.com/office/drawing/2014/main" id="{F6012ABB-E61A-44C5-B13C-723E2B94D0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0" name="Rectangle 12">
                <a:extLst>
                  <a:ext uri="{FF2B5EF4-FFF2-40B4-BE49-F238E27FC236}">
                    <a16:creationId xmlns:a16="http://schemas.microsoft.com/office/drawing/2014/main" id="{BE5ABB41-A5A7-4870-8D57-99A1B03518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1" name="Rectangle 13">
                <a:extLst>
                  <a:ext uri="{FF2B5EF4-FFF2-40B4-BE49-F238E27FC236}">
                    <a16:creationId xmlns:a16="http://schemas.microsoft.com/office/drawing/2014/main" id="{71CE02BC-F6C4-4AAA-85EE-CA1DC4C913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2" name="Rectangle 14">
                <a:extLst>
                  <a:ext uri="{FF2B5EF4-FFF2-40B4-BE49-F238E27FC236}">
                    <a16:creationId xmlns:a16="http://schemas.microsoft.com/office/drawing/2014/main" id="{B7FCF17E-80E5-4C42-982A-B0F7CB2860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3" name="Rectangle 15">
                <a:extLst>
                  <a:ext uri="{FF2B5EF4-FFF2-40B4-BE49-F238E27FC236}">
                    <a16:creationId xmlns:a16="http://schemas.microsoft.com/office/drawing/2014/main" id="{65887776-E441-4EC4-AD20-CF8E477AB6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4" name="Rectangle 16">
                <a:extLst>
                  <a:ext uri="{FF2B5EF4-FFF2-40B4-BE49-F238E27FC236}">
                    <a16:creationId xmlns:a16="http://schemas.microsoft.com/office/drawing/2014/main" id="{11D5F8BF-1FDC-441B-91C4-E2448245E0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5" name="Rectangle 17">
                <a:extLst>
                  <a:ext uri="{FF2B5EF4-FFF2-40B4-BE49-F238E27FC236}">
                    <a16:creationId xmlns:a16="http://schemas.microsoft.com/office/drawing/2014/main" id="{542342B8-4278-4527-BC1D-7340DBBAD7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6" name="Rectangle 18">
                <a:extLst>
                  <a:ext uri="{FF2B5EF4-FFF2-40B4-BE49-F238E27FC236}">
                    <a16:creationId xmlns:a16="http://schemas.microsoft.com/office/drawing/2014/main" id="{BA68B377-C604-4E24-AB51-317F3403A1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7" name="Rectangle 19">
                <a:extLst>
                  <a:ext uri="{FF2B5EF4-FFF2-40B4-BE49-F238E27FC236}">
                    <a16:creationId xmlns:a16="http://schemas.microsoft.com/office/drawing/2014/main" id="{826C09D4-4426-4EF1-9ECE-95EF5A1F45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8" name="Rectangle 20">
                <a:extLst>
                  <a:ext uri="{FF2B5EF4-FFF2-40B4-BE49-F238E27FC236}">
                    <a16:creationId xmlns:a16="http://schemas.microsoft.com/office/drawing/2014/main" id="{0450D0CD-0889-47F9-B308-AE91FF0E69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9" name="Rectangle 21">
                <a:extLst>
                  <a:ext uri="{FF2B5EF4-FFF2-40B4-BE49-F238E27FC236}">
                    <a16:creationId xmlns:a16="http://schemas.microsoft.com/office/drawing/2014/main" id="{D678AB17-E6DC-4FED-B940-2BA86FB46F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0" name="Rectangle 22">
                <a:extLst>
                  <a:ext uri="{FF2B5EF4-FFF2-40B4-BE49-F238E27FC236}">
                    <a16:creationId xmlns:a16="http://schemas.microsoft.com/office/drawing/2014/main" id="{8B5BEF55-677A-4EB2-A06C-CC0C269C2F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1" name="Rectangle 23">
                <a:extLst>
                  <a:ext uri="{FF2B5EF4-FFF2-40B4-BE49-F238E27FC236}">
                    <a16:creationId xmlns:a16="http://schemas.microsoft.com/office/drawing/2014/main" id="{7A560A20-EDE2-4276-B3A9-A1DB921EB1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2" name="Rectangle 24">
                <a:extLst>
                  <a:ext uri="{FF2B5EF4-FFF2-40B4-BE49-F238E27FC236}">
                    <a16:creationId xmlns:a16="http://schemas.microsoft.com/office/drawing/2014/main" id="{8BEEAB2A-47D8-4D4E-B157-9D1337AC7B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3" name="Rectangle 25">
                <a:extLst>
                  <a:ext uri="{FF2B5EF4-FFF2-40B4-BE49-F238E27FC236}">
                    <a16:creationId xmlns:a16="http://schemas.microsoft.com/office/drawing/2014/main" id="{F9737555-61BD-4619-9BAB-2BC15EDBA3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4" name="Rectangle 26">
                <a:extLst>
                  <a:ext uri="{FF2B5EF4-FFF2-40B4-BE49-F238E27FC236}">
                    <a16:creationId xmlns:a16="http://schemas.microsoft.com/office/drawing/2014/main" id="{D8D44D5F-E679-4796-ACA6-4ADB68B94E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5" name="Rectangle 27">
                <a:extLst>
                  <a:ext uri="{FF2B5EF4-FFF2-40B4-BE49-F238E27FC236}">
                    <a16:creationId xmlns:a16="http://schemas.microsoft.com/office/drawing/2014/main" id="{140EB7C4-6BBE-4D3F-AF7D-B22AA3DD2A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6" name="Rectangle 28">
                <a:extLst>
                  <a:ext uri="{FF2B5EF4-FFF2-40B4-BE49-F238E27FC236}">
                    <a16:creationId xmlns:a16="http://schemas.microsoft.com/office/drawing/2014/main" id="{C56E1FAA-3AE1-45F3-8397-D07C426434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7" name="Rectangle 29">
                <a:extLst>
                  <a:ext uri="{FF2B5EF4-FFF2-40B4-BE49-F238E27FC236}">
                    <a16:creationId xmlns:a16="http://schemas.microsoft.com/office/drawing/2014/main" id="{2F9A90DC-89AE-4C3E-8A65-C52AB581B4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8" name="Rectangle 30">
                <a:extLst>
                  <a:ext uri="{FF2B5EF4-FFF2-40B4-BE49-F238E27FC236}">
                    <a16:creationId xmlns:a16="http://schemas.microsoft.com/office/drawing/2014/main" id="{600ADA2C-2F1D-47C5-8870-1B9E6C8A3F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6B1DA9E6-94F5-437E-8B7B-A56561BB4A1A}"/>
                </a:ext>
              </a:extLst>
            </p:cNvPr>
            <p:cNvGrpSpPr/>
            <p:nvPr/>
          </p:nvGrpSpPr>
          <p:grpSpPr>
            <a:xfrm>
              <a:off x="354110" y="2352251"/>
              <a:ext cx="11480604" cy="108822"/>
              <a:chOff x="354110" y="2358964"/>
              <a:chExt cx="11480604" cy="108822"/>
            </a:xfrm>
            <a:grpFill/>
          </p:grpSpPr>
          <p:sp>
            <p:nvSpPr>
              <p:cNvPr id="227" name="Rectangle 32">
                <a:extLst>
                  <a:ext uri="{FF2B5EF4-FFF2-40B4-BE49-F238E27FC236}">
                    <a16:creationId xmlns:a16="http://schemas.microsoft.com/office/drawing/2014/main" id="{8CDFED4E-F4A6-4874-8B65-398D610F1D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8" name="Rectangle 33">
                <a:extLst>
                  <a:ext uri="{FF2B5EF4-FFF2-40B4-BE49-F238E27FC236}">
                    <a16:creationId xmlns:a16="http://schemas.microsoft.com/office/drawing/2014/main" id="{8FCE50F7-C3D1-4B83-A0D8-CE83B0777F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9" name="Rectangle 34">
                <a:extLst>
                  <a:ext uri="{FF2B5EF4-FFF2-40B4-BE49-F238E27FC236}">
                    <a16:creationId xmlns:a16="http://schemas.microsoft.com/office/drawing/2014/main" id="{422101F3-5770-4041-BA3E-C5275D0FC7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0" name="Rectangle 35">
                <a:extLst>
                  <a:ext uri="{FF2B5EF4-FFF2-40B4-BE49-F238E27FC236}">
                    <a16:creationId xmlns:a16="http://schemas.microsoft.com/office/drawing/2014/main" id="{4D8FEC62-30CA-4E87-A592-AA45C61EAA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1" name="Rectangle 36">
                <a:extLst>
                  <a:ext uri="{FF2B5EF4-FFF2-40B4-BE49-F238E27FC236}">
                    <a16:creationId xmlns:a16="http://schemas.microsoft.com/office/drawing/2014/main" id="{52E99015-D9DC-40AE-91AD-5D24574CEC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2" name="Rectangle 37">
                <a:extLst>
                  <a:ext uri="{FF2B5EF4-FFF2-40B4-BE49-F238E27FC236}">
                    <a16:creationId xmlns:a16="http://schemas.microsoft.com/office/drawing/2014/main" id="{24DFE9E4-5C75-4EF9-AB54-F00FA9D911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3" name="Rectangle 38">
                <a:extLst>
                  <a:ext uri="{FF2B5EF4-FFF2-40B4-BE49-F238E27FC236}">
                    <a16:creationId xmlns:a16="http://schemas.microsoft.com/office/drawing/2014/main" id="{2BBEC44B-F424-4C00-AF4A-8EEEDA8AA0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4" name="Rectangle 39">
                <a:extLst>
                  <a:ext uri="{FF2B5EF4-FFF2-40B4-BE49-F238E27FC236}">
                    <a16:creationId xmlns:a16="http://schemas.microsoft.com/office/drawing/2014/main" id="{68F30D9A-CF13-4E29-967E-63B3AF05CF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5" name="Rectangle 40">
                <a:extLst>
                  <a:ext uri="{FF2B5EF4-FFF2-40B4-BE49-F238E27FC236}">
                    <a16:creationId xmlns:a16="http://schemas.microsoft.com/office/drawing/2014/main" id="{F7A8E062-ADFC-457E-ADD6-02843928F6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6" name="Rectangle 41">
                <a:extLst>
                  <a:ext uri="{FF2B5EF4-FFF2-40B4-BE49-F238E27FC236}">
                    <a16:creationId xmlns:a16="http://schemas.microsoft.com/office/drawing/2014/main" id="{E046A9D0-D179-44F9-86D3-9BF139B68B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7" name="Rectangle 42">
                <a:extLst>
                  <a:ext uri="{FF2B5EF4-FFF2-40B4-BE49-F238E27FC236}">
                    <a16:creationId xmlns:a16="http://schemas.microsoft.com/office/drawing/2014/main" id="{CC517B0B-1BF2-473B-ABB9-1553D01B1C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8" name="Rectangle 43">
                <a:extLst>
                  <a:ext uri="{FF2B5EF4-FFF2-40B4-BE49-F238E27FC236}">
                    <a16:creationId xmlns:a16="http://schemas.microsoft.com/office/drawing/2014/main" id="{5EE71ED6-EA45-4940-B212-163ED3D1C0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9" name="Rectangle 44">
                <a:extLst>
                  <a:ext uri="{FF2B5EF4-FFF2-40B4-BE49-F238E27FC236}">
                    <a16:creationId xmlns:a16="http://schemas.microsoft.com/office/drawing/2014/main" id="{664318EC-EADE-4667-92A4-B3E5DB2A11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0" name="Rectangle 45">
                <a:extLst>
                  <a:ext uri="{FF2B5EF4-FFF2-40B4-BE49-F238E27FC236}">
                    <a16:creationId xmlns:a16="http://schemas.microsoft.com/office/drawing/2014/main" id="{17B37ABD-81DA-4624-808B-EF4BC0B425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1" name="Rectangle 46">
                <a:extLst>
                  <a:ext uri="{FF2B5EF4-FFF2-40B4-BE49-F238E27FC236}">
                    <a16:creationId xmlns:a16="http://schemas.microsoft.com/office/drawing/2014/main" id="{B1F30DC8-DD07-48C5-9D6C-FB85552792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2" name="Rectangle 47">
                <a:extLst>
                  <a:ext uri="{FF2B5EF4-FFF2-40B4-BE49-F238E27FC236}">
                    <a16:creationId xmlns:a16="http://schemas.microsoft.com/office/drawing/2014/main" id="{DFCE3AE1-313F-441F-8384-63A6EC165E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3" name="Rectangle 48">
                <a:extLst>
                  <a:ext uri="{FF2B5EF4-FFF2-40B4-BE49-F238E27FC236}">
                    <a16:creationId xmlns:a16="http://schemas.microsoft.com/office/drawing/2014/main" id="{2E331B42-AC28-4642-91F9-2F5BBFEC6A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4" name="Rectangle 49">
                <a:extLst>
                  <a:ext uri="{FF2B5EF4-FFF2-40B4-BE49-F238E27FC236}">
                    <a16:creationId xmlns:a16="http://schemas.microsoft.com/office/drawing/2014/main" id="{9F4D84A8-36FE-4CE0-8B9F-BAC2BA8A81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5" name="Rectangle 50">
                <a:extLst>
                  <a:ext uri="{FF2B5EF4-FFF2-40B4-BE49-F238E27FC236}">
                    <a16:creationId xmlns:a16="http://schemas.microsoft.com/office/drawing/2014/main" id="{41E2C310-8272-48CF-BD5B-A99A2C7B3C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6" name="Rectangle 51">
                <a:extLst>
                  <a:ext uri="{FF2B5EF4-FFF2-40B4-BE49-F238E27FC236}">
                    <a16:creationId xmlns:a16="http://schemas.microsoft.com/office/drawing/2014/main" id="{EFD4A3C6-7551-4DD0-AA1A-F932D7061D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7" name="Rectangle 52">
                <a:extLst>
                  <a:ext uri="{FF2B5EF4-FFF2-40B4-BE49-F238E27FC236}">
                    <a16:creationId xmlns:a16="http://schemas.microsoft.com/office/drawing/2014/main" id="{01F299DF-D3FF-4439-8EC7-B5A3414651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8" name="Rectangle 53">
                <a:extLst>
                  <a:ext uri="{FF2B5EF4-FFF2-40B4-BE49-F238E27FC236}">
                    <a16:creationId xmlns:a16="http://schemas.microsoft.com/office/drawing/2014/main" id="{086FB16A-99D0-4DB0-9B38-CF351B5DF4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9" name="Rectangle 54">
                <a:extLst>
                  <a:ext uri="{FF2B5EF4-FFF2-40B4-BE49-F238E27FC236}">
                    <a16:creationId xmlns:a16="http://schemas.microsoft.com/office/drawing/2014/main" id="{126BCD40-1D3C-4937-A15E-AD2E9671B5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0" name="Rectangle 55">
                <a:extLst>
                  <a:ext uri="{FF2B5EF4-FFF2-40B4-BE49-F238E27FC236}">
                    <a16:creationId xmlns:a16="http://schemas.microsoft.com/office/drawing/2014/main" id="{03E4C7B0-DDFC-433A-A8E5-2315FA6EFE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1" name="Rectangle 56">
                <a:extLst>
                  <a:ext uri="{FF2B5EF4-FFF2-40B4-BE49-F238E27FC236}">
                    <a16:creationId xmlns:a16="http://schemas.microsoft.com/office/drawing/2014/main" id="{7237BB88-10E9-454D-9D13-48878C421E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2" name="Rectangle 57">
                <a:extLst>
                  <a:ext uri="{FF2B5EF4-FFF2-40B4-BE49-F238E27FC236}">
                    <a16:creationId xmlns:a16="http://schemas.microsoft.com/office/drawing/2014/main" id="{515F18F4-5E57-4249-AB0A-249437781E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25AB7310-F80F-4091-8BFE-CE8C71666A9B}"/>
                </a:ext>
              </a:extLst>
            </p:cNvPr>
            <p:cNvGrpSpPr/>
            <p:nvPr/>
          </p:nvGrpSpPr>
          <p:grpSpPr>
            <a:xfrm>
              <a:off x="354110" y="2857795"/>
              <a:ext cx="11480604" cy="109990"/>
              <a:chOff x="354110" y="2866188"/>
              <a:chExt cx="11480604" cy="109990"/>
            </a:xfrm>
            <a:grpFill/>
          </p:grpSpPr>
          <p:sp>
            <p:nvSpPr>
              <p:cNvPr id="201" name="Rectangle 59">
                <a:extLst>
                  <a:ext uri="{FF2B5EF4-FFF2-40B4-BE49-F238E27FC236}">
                    <a16:creationId xmlns:a16="http://schemas.microsoft.com/office/drawing/2014/main" id="{9E50B916-ECC1-4F73-8059-F029E65813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2" name="Rectangle 60">
                <a:extLst>
                  <a:ext uri="{FF2B5EF4-FFF2-40B4-BE49-F238E27FC236}">
                    <a16:creationId xmlns:a16="http://schemas.microsoft.com/office/drawing/2014/main" id="{A8DD1ADE-2032-47AE-B88E-78E0F1B018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3" name="Rectangle 61">
                <a:extLst>
                  <a:ext uri="{FF2B5EF4-FFF2-40B4-BE49-F238E27FC236}">
                    <a16:creationId xmlns:a16="http://schemas.microsoft.com/office/drawing/2014/main" id="{9A6D6E1F-6E00-44C8-ADD2-06A738E758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4" name="Rectangle 62">
                <a:extLst>
                  <a:ext uri="{FF2B5EF4-FFF2-40B4-BE49-F238E27FC236}">
                    <a16:creationId xmlns:a16="http://schemas.microsoft.com/office/drawing/2014/main" id="{84FC7274-3463-4889-8E62-B693D50AE9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5" name="Rectangle 63">
                <a:extLst>
                  <a:ext uri="{FF2B5EF4-FFF2-40B4-BE49-F238E27FC236}">
                    <a16:creationId xmlns:a16="http://schemas.microsoft.com/office/drawing/2014/main" id="{E4E1A84A-DCAC-483B-BC08-579BF10B10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6" name="Rectangle 64">
                <a:extLst>
                  <a:ext uri="{FF2B5EF4-FFF2-40B4-BE49-F238E27FC236}">
                    <a16:creationId xmlns:a16="http://schemas.microsoft.com/office/drawing/2014/main" id="{F14EE80D-C3D2-4E22-93C5-CDD0904213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7" name="Rectangle 65">
                <a:extLst>
                  <a:ext uri="{FF2B5EF4-FFF2-40B4-BE49-F238E27FC236}">
                    <a16:creationId xmlns:a16="http://schemas.microsoft.com/office/drawing/2014/main" id="{FB8FBFAE-E2E1-41A6-987B-CEFBAC1801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8" name="Rectangle 66">
                <a:extLst>
                  <a:ext uri="{FF2B5EF4-FFF2-40B4-BE49-F238E27FC236}">
                    <a16:creationId xmlns:a16="http://schemas.microsoft.com/office/drawing/2014/main" id="{138AF1CB-7808-4C24-B76D-AB9F6A4503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9" name="Rectangle 67">
                <a:extLst>
                  <a:ext uri="{FF2B5EF4-FFF2-40B4-BE49-F238E27FC236}">
                    <a16:creationId xmlns:a16="http://schemas.microsoft.com/office/drawing/2014/main" id="{F5E88013-D7CE-4120-B4BB-C894EC19C9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0" name="Rectangle 68">
                <a:extLst>
                  <a:ext uri="{FF2B5EF4-FFF2-40B4-BE49-F238E27FC236}">
                    <a16:creationId xmlns:a16="http://schemas.microsoft.com/office/drawing/2014/main" id="{B6FC4D89-F7B1-46F5-9502-62F41E89DE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1" name="Rectangle 69">
                <a:extLst>
                  <a:ext uri="{FF2B5EF4-FFF2-40B4-BE49-F238E27FC236}">
                    <a16:creationId xmlns:a16="http://schemas.microsoft.com/office/drawing/2014/main" id="{64C81BD0-C449-4A1B-8492-2043019606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2" name="Rectangle 70">
                <a:extLst>
                  <a:ext uri="{FF2B5EF4-FFF2-40B4-BE49-F238E27FC236}">
                    <a16:creationId xmlns:a16="http://schemas.microsoft.com/office/drawing/2014/main" id="{5F91B7CB-59D7-4965-B754-71C102E43F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3" name="Rectangle 71">
                <a:extLst>
                  <a:ext uri="{FF2B5EF4-FFF2-40B4-BE49-F238E27FC236}">
                    <a16:creationId xmlns:a16="http://schemas.microsoft.com/office/drawing/2014/main" id="{677F7EA6-E57D-4E12-A4A5-AAFDCA8AA1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4" name="Rectangle 72">
                <a:extLst>
                  <a:ext uri="{FF2B5EF4-FFF2-40B4-BE49-F238E27FC236}">
                    <a16:creationId xmlns:a16="http://schemas.microsoft.com/office/drawing/2014/main" id="{56B270F4-040D-43EF-974A-3598BC6876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5" name="Rectangle 73">
                <a:extLst>
                  <a:ext uri="{FF2B5EF4-FFF2-40B4-BE49-F238E27FC236}">
                    <a16:creationId xmlns:a16="http://schemas.microsoft.com/office/drawing/2014/main" id="{EA8C5736-4550-4B46-8B52-247CF04D7E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6" name="Rectangle 74">
                <a:extLst>
                  <a:ext uri="{FF2B5EF4-FFF2-40B4-BE49-F238E27FC236}">
                    <a16:creationId xmlns:a16="http://schemas.microsoft.com/office/drawing/2014/main" id="{F42B7DAA-E3F5-4B02-B786-473C7605B5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7" name="Rectangle 75">
                <a:extLst>
                  <a:ext uri="{FF2B5EF4-FFF2-40B4-BE49-F238E27FC236}">
                    <a16:creationId xmlns:a16="http://schemas.microsoft.com/office/drawing/2014/main" id="{D850716E-F966-418B-A415-5B6E0F8A18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8" name="Rectangle 76">
                <a:extLst>
                  <a:ext uri="{FF2B5EF4-FFF2-40B4-BE49-F238E27FC236}">
                    <a16:creationId xmlns:a16="http://schemas.microsoft.com/office/drawing/2014/main" id="{B6DAAC97-C425-42B4-9405-AC447E2E0B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9" name="Rectangle 77">
                <a:extLst>
                  <a:ext uri="{FF2B5EF4-FFF2-40B4-BE49-F238E27FC236}">
                    <a16:creationId xmlns:a16="http://schemas.microsoft.com/office/drawing/2014/main" id="{42D8FACA-2CB3-400B-9610-94CBA7A3EE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0" name="Rectangle 78">
                <a:extLst>
                  <a:ext uri="{FF2B5EF4-FFF2-40B4-BE49-F238E27FC236}">
                    <a16:creationId xmlns:a16="http://schemas.microsoft.com/office/drawing/2014/main" id="{22200CE3-AD18-4A71-BA64-E2F227C44B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1" name="Rectangle 79">
                <a:extLst>
                  <a:ext uri="{FF2B5EF4-FFF2-40B4-BE49-F238E27FC236}">
                    <a16:creationId xmlns:a16="http://schemas.microsoft.com/office/drawing/2014/main" id="{475F60A0-5B50-42FC-8C11-E137E7C561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2" name="Rectangle 80">
                <a:extLst>
                  <a:ext uri="{FF2B5EF4-FFF2-40B4-BE49-F238E27FC236}">
                    <a16:creationId xmlns:a16="http://schemas.microsoft.com/office/drawing/2014/main" id="{CAA2354D-703C-4594-B119-475938CFD4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3" name="Rectangle 81">
                <a:extLst>
                  <a:ext uri="{FF2B5EF4-FFF2-40B4-BE49-F238E27FC236}">
                    <a16:creationId xmlns:a16="http://schemas.microsoft.com/office/drawing/2014/main" id="{F8619CF6-1E39-4CF1-AEF0-BE5A67EB6F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4" name="Rectangle 82">
                <a:extLst>
                  <a:ext uri="{FF2B5EF4-FFF2-40B4-BE49-F238E27FC236}">
                    <a16:creationId xmlns:a16="http://schemas.microsoft.com/office/drawing/2014/main" id="{354E893E-B006-4B22-BBCB-52A79A5461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5" name="Rectangle 83">
                <a:extLst>
                  <a:ext uri="{FF2B5EF4-FFF2-40B4-BE49-F238E27FC236}">
                    <a16:creationId xmlns:a16="http://schemas.microsoft.com/office/drawing/2014/main" id="{0D56028C-9156-43E8-B855-AF135DD7E6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6" name="Rectangle 84">
                <a:extLst>
                  <a:ext uri="{FF2B5EF4-FFF2-40B4-BE49-F238E27FC236}">
                    <a16:creationId xmlns:a16="http://schemas.microsoft.com/office/drawing/2014/main" id="{950FA1E9-CD04-4DB1-B523-ABF2C1B6ED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6AA6044-FF9C-4224-BBD4-786BCC486D91}"/>
                </a:ext>
              </a:extLst>
            </p:cNvPr>
            <p:cNvGrpSpPr/>
            <p:nvPr/>
          </p:nvGrpSpPr>
          <p:grpSpPr>
            <a:xfrm>
              <a:off x="354110" y="3364507"/>
              <a:ext cx="11480604" cy="109990"/>
              <a:chOff x="354110" y="3364062"/>
              <a:chExt cx="11480604" cy="109990"/>
            </a:xfrm>
            <a:grpFill/>
          </p:grpSpPr>
          <p:sp>
            <p:nvSpPr>
              <p:cNvPr id="175" name="Rectangle 5">
                <a:extLst>
                  <a:ext uri="{FF2B5EF4-FFF2-40B4-BE49-F238E27FC236}">
                    <a16:creationId xmlns:a16="http://schemas.microsoft.com/office/drawing/2014/main" id="{CEC88F9D-6CCB-4C48-AB60-4743F3C98A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6" name="Rectangle 6">
                <a:extLst>
                  <a:ext uri="{FF2B5EF4-FFF2-40B4-BE49-F238E27FC236}">
                    <a16:creationId xmlns:a16="http://schemas.microsoft.com/office/drawing/2014/main" id="{BC4930EB-874F-4D2B-94B1-FF1459F4A7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7" name="Rectangle 7">
                <a:extLst>
                  <a:ext uri="{FF2B5EF4-FFF2-40B4-BE49-F238E27FC236}">
                    <a16:creationId xmlns:a16="http://schemas.microsoft.com/office/drawing/2014/main" id="{66BB2441-7C95-4A21-B558-2971312D51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8" name="Rectangle 8">
                <a:extLst>
                  <a:ext uri="{FF2B5EF4-FFF2-40B4-BE49-F238E27FC236}">
                    <a16:creationId xmlns:a16="http://schemas.microsoft.com/office/drawing/2014/main" id="{B2A1B236-8D43-4B78-90F2-27A974E1FE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9" name="Rectangle 9">
                <a:extLst>
                  <a:ext uri="{FF2B5EF4-FFF2-40B4-BE49-F238E27FC236}">
                    <a16:creationId xmlns:a16="http://schemas.microsoft.com/office/drawing/2014/main" id="{E0526BF0-467E-421F-870A-02C866AC0C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0" name="Rectangle 10">
                <a:extLst>
                  <a:ext uri="{FF2B5EF4-FFF2-40B4-BE49-F238E27FC236}">
                    <a16:creationId xmlns:a16="http://schemas.microsoft.com/office/drawing/2014/main" id="{79ACA6FA-E263-441B-B650-DEE2A495E1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1" name="Rectangle 11">
                <a:extLst>
                  <a:ext uri="{FF2B5EF4-FFF2-40B4-BE49-F238E27FC236}">
                    <a16:creationId xmlns:a16="http://schemas.microsoft.com/office/drawing/2014/main" id="{DA7F6558-782C-4107-91F4-AF8E5136C7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2" name="Rectangle 12">
                <a:extLst>
                  <a:ext uri="{FF2B5EF4-FFF2-40B4-BE49-F238E27FC236}">
                    <a16:creationId xmlns:a16="http://schemas.microsoft.com/office/drawing/2014/main" id="{E575740C-61C5-4D08-9803-25E05FA3F5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3" name="Rectangle 13">
                <a:extLst>
                  <a:ext uri="{FF2B5EF4-FFF2-40B4-BE49-F238E27FC236}">
                    <a16:creationId xmlns:a16="http://schemas.microsoft.com/office/drawing/2014/main" id="{D4CCCBBA-5E32-47C6-B40B-3E2155E3F1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4" name="Rectangle 14">
                <a:extLst>
                  <a:ext uri="{FF2B5EF4-FFF2-40B4-BE49-F238E27FC236}">
                    <a16:creationId xmlns:a16="http://schemas.microsoft.com/office/drawing/2014/main" id="{FC65131F-93B3-419C-B068-14D36AAC3F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5" name="Rectangle 15">
                <a:extLst>
                  <a:ext uri="{FF2B5EF4-FFF2-40B4-BE49-F238E27FC236}">
                    <a16:creationId xmlns:a16="http://schemas.microsoft.com/office/drawing/2014/main" id="{469B75D4-B4A8-4C2E-8EBB-E95FAB7C56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6" name="Rectangle 16">
                <a:extLst>
                  <a:ext uri="{FF2B5EF4-FFF2-40B4-BE49-F238E27FC236}">
                    <a16:creationId xmlns:a16="http://schemas.microsoft.com/office/drawing/2014/main" id="{6C8F3B5D-1D93-4D85-8639-75B5E46EC6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7" name="Rectangle 17">
                <a:extLst>
                  <a:ext uri="{FF2B5EF4-FFF2-40B4-BE49-F238E27FC236}">
                    <a16:creationId xmlns:a16="http://schemas.microsoft.com/office/drawing/2014/main" id="{DCCEB301-1F26-43A3-8B34-DBAFC32B32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8" name="Rectangle 18">
                <a:extLst>
                  <a:ext uri="{FF2B5EF4-FFF2-40B4-BE49-F238E27FC236}">
                    <a16:creationId xmlns:a16="http://schemas.microsoft.com/office/drawing/2014/main" id="{DD08B69C-E406-41F3-856E-A8C150CB64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9" name="Rectangle 19">
                <a:extLst>
                  <a:ext uri="{FF2B5EF4-FFF2-40B4-BE49-F238E27FC236}">
                    <a16:creationId xmlns:a16="http://schemas.microsoft.com/office/drawing/2014/main" id="{A1A90F4B-6060-4BA1-8AF2-FAFFAA04A8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0" name="Rectangle 20">
                <a:extLst>
                  <a:ext uri="{FF2B5EF4-FFF2-40B4-BE49-F238E27FC236}">
                    <a16:creationId xmlns:a16="http://schemas.microsoft.com/office/drawing/2014/main" id="{B1F471FD-A187-4EE2-9D21-E0A637683F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1" name="Rectangle 21">
                <a:extLst>
                  <a:ext uri="{FF2B5EF4-FFF2-40B4-BE49-F238E27FC236}">
                    <a16:creationId xmlns:a16="http://schemas.microsoft.com/office/drawing/2014/main" id="{68DAAA74-257B-4E75-A315-6B710A3148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2" name="Rectangle 22">
                <a:extLst>
                  <a:ext uri="{FF2B5EF4-FFF2-40B4-BE49-F238E27FC236}">
                    <a16:creationId xmlns:a16="http://schemas.microsoft.com/office/drawing/2014/main" id="{63000D52-BDE3-430B-8243-08564FFE96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3" name="Rectangle 23">
                <a:extLst>
                  <a:ext uri="{FF2B5EF4-FFF2-40B4-BE49-F238E27FC236}">
                    <a16:creationId xmlns:a16="http://schemas.microsoft.com/office/drawing/2014/main" id="{F6BDC60F-B33E-4AD8-9807-B2C1A4C2C6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4" name="Rectangle 24">
                <a:extLst>
                  <a:ext uri="{FF2B5EF4-FFF2-40B4-BE49-F238E27FC236}">
                    <a16:creationId xmlns:a16="http://schemas.microsoft.com/office/drawing/2014/main" id="{F1DB5734-0088-4CC2-9415-998F194165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5" name="Rectangle 25">
                <a:extLst>
                  <a:ext uri="{FF2B5EF4-FFF2-40B4-BE49-F238E27FC236}">
                    <a16:creationId xmlns:a16="http://schemas.microsoft.com/office/drawing/2014/main" id="{1C679BCE-F04D-48E0-8E2B-0174E8E975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6" name="Rectangle 26">
                <a:extLst>
                  <a:ext uri="{FF2B5EF4-FFF2-40B4-BE49-F238E27FC236}">
                    <a16:creationId xmlns:a16="http://schemas.microsoft.com/office/drawing/2014/main" id="{EA8ABD89-DF79-45A9-9CDB-0E871222D5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7" name="Rectangle 27">
                <a:extLst>
                  <a:ext uri="{FF2B5EF4-FFF2-40B4-BE49-F238E27FC236}">
                    <a16:creationId xmlns:a16="http://schemas.microsoft.com/office/drawing/2014/main" id="{C1A57486-D9A6-4CD5-878E-093E44A760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8" name="Rectangle 28">
                <a:extLst>
                  <a:ext uri="{FF2B5EF4-FFF2-40B4-BE49-F238E27FC236}">
                    <a16:creationId xmlns:a16="http://schemas.microsoft.com/office/drawing/2014/main" id="{B6582662-B56F-42F6-A821-B5F52FB840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9" name="Rectangle 29">
                <a:extLst>
                  <a:ext uri="{FF2B5EF4-FFF2-40B4-BE49-F238E27FC236}">
                    <a16:creationId xmlns:a16="http://schemas.microsoft.com/office/drawing/2014/main" id="{1105049D-68B2-4636-9C28-7B8C217716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0" name="Rectangle 30">
                <a:extLst>
                  <a:ext uri="{FF2B5EF4-FFF2-40B4-BE49-F238E27FC236}">
                    <a16:creationId xmlns:a16="http://schemas.microsoft.com/office/drawing/2014/main" id="{E0F75D5D-3B9C-40B7-AF8E-4C4322B6C9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00F6A935-DCBA-461C-832C-A343F475413E}"/>
                </a:ext>
              </a:extLst>
            </p:cNvPr>
            <p:cNvGrpSpPr/>
            <p:nvPr/>
          </p:nvGrpSpPr>
          <p:grpSpPr>
            <a:xfrm>
              <a:off x="354110" y="3871219"/>
              <a:ext cx="11480604" cy="108822"/>
              <a:chOff x="354110" y="3872454"/>
              <a:chExt cx="11480604" cy="108822"/>
            </a:xfrm>
            <a:grpFill/>
          </p:grpSpPr>
          <p:sp>
            <p:nvSpPr>
              <p:cNvPr id="149" name="Rectangle 32">
                <a:extLst>
                  <a:ext uri="{FF2B5EF4-FFF2-40B4-BE49-F238E27FC236}">
                    <a16:creationId xmlns:a16="http://schemas.microsoft.com/office/drawing/2014/main" id="{67654A26-DC7F-47CD-8FF8-BC012501CC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0" name="Rectangle 33">
                <a:extLst>
                  <a:ext uri="{FF2B5EF4-FFF2-40B4-BE49-F238E27FC236}">
                    <a16:creationId xmlns:a16="http://schemas.microsoft.com/office/drawing/2014/main" id="{9949B927-96E9-4F44-9050-A81CD79D73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1" name="Rectangle 34">
                <a:extLst>
                  <a:ext uri="{FF2B5EF4-FFF2-40B4-BE49-F238E27FC236}">
                    <a16:creationId xmlns:a16="http://schemas.microsoft.com/office/drawing/2014/main" id="{3B5D9536-992F-4F39-93BC-BB2533D785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2" name="Rectangle 35">
                <a:extLst>
                  <a:ext uri="{FF2B5EF4-FFF2-40B4-BE49-F238E27FC236}">
                    <a16:creationId xmlns:a16="http://schemas.microsoft.com/office/drawing/2014/main" id="{F1FA2A7F-208B-4450-9E7E-F29BB39251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3" name="Rectangle 36">
                <a:extLst>
                  <a:ext uri="{FF2B5EF4-FFF2-40B4-BE49-F238E27FC236}">
                    <a16:creationId xmlns:a16="http://schemas.microsoft.com/office/drawing/2014/main" id="{EF607D70-7F21-4A9F-A183-730E45EF31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4" name="Rectangle 37">
                <a:extLst>
                  <a:ext uri="{FF2B5EF4-FFF2-40B4-BE49-F238E27FC236}">
                    <a16:creationId xmlns:a16="http://schemas.microsoft.com/office/drawing/2014/main" id="{4ECF017A-32D9-44C4-837F-2C37B7B9FC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5" name="Rectangle 38">
                <a:extLst>
                  <a:ext uri="{FF2B5EF4-FFF2-40B4-BE49-F238E27FC236}">
                    <a16:creationId xmlns:a16="http://schemas.microsoft.com/office/drawing/2014/main" id="{34B3B9C3-9513-414E-B30D-F7CFC02E05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6" name="Rectangle 39">
                <a:extLst>
                  <a:ext uri="{FF2B5EF4-FFF2-40B4-BE49-F238E27FC236}">
                    <a16:creationId xmlns:a16="http://schemas.microsoft.com/office/drawing/2014/main" id="{E6A1B5D1-A0C1-47E7-A068-C05A44F3D7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7" name="Rectangle 40">
                <a:extLst>
                  <a:ext uri="{FF2B5EF4-FFF2-40B4-BE49-F238E27FC236}">
                    <a16:creationId xmlns:a16="http://schemas.microsoft.com/office/drawing/2014/main" id="{96D2BA52-50C4-45BF-B115-62AE7F01B0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8" name="Rectangle 41">
                <a:extLst>
                  <a:ext uri="{FF2B5EF4-FFF2-40B4-BE49-F238E27FC236}">
                    <a16:creationId xmlns:a16="http://schemas.microsoft.com/office/drawing/2014/main" id="{9DCC33D9-FAF4-4D54-A2F1-85D656FB93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9" name="Rectangle 42">
                <a:extLst>
                  <a:ext uri="{FF2B5EF4-FFF2-40B4-BE49-F238E27FC236}">
                    <a16:creationId xmlns:a16="http://schemas.microsoft.com/office/drawing/2014/main" id="{8DD0B56F-45FF-4041-A939-24B54541A3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0" name="Rectangle 43">
                <a:extLst>
                  <a:ext uri="{FF2B5EF4-FFF2-40B4-BE49-F238E27FC236}">
                    <a16:creationId xmlns:a16="http://schemas.microsoft.com/office/drawing/2014/main" id="{96AB8477-5546-4080-8BC1-02BF0BB8F3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1" name="Rectangle 44">
                <a:extLst>
                  <a:ext uri="{FF2B5EF4-FFF2-40B4-BE49-F238E27FC236}">
                    <a16:creationId xmlns:a16="http://schemas.microsoft.com/office/drawing/2014/main" id="{4E453DC0-BE05-4525-866A-335CE37B00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2" name="Rectangle 45">
                <a:extLst>
                  <a:ext uri="{FF2B5EF4-FFF2-40B4-BE49-F238E27FC236}">
                    <a16:creationId xmlns:a16="http://schemas.microsoft.com/office/drawing/2014/main" id="{DE66478E-4EC6-4BE6-B27E-C0C0531CC1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3" name="Rectangle 46">
                <a:extLst>
                  <a:ext uri="{FF2B5EF4-FFF2-40B4-BE49-F238E27FC236}">
                    <a16:creationId xmlns:a16="http://schemas.microsoft.com/office/drawing/2014/main" id="{698E3192-E8A7-4BE3-A213-C67294E393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4" name="Rectangle 47">
                <a:extLst>
                  <a:ext uri="{FF2B5EF4-FFF2-40B4-BE49-F238E27FC236}">
                    <a16:creationId xmlns:a16="http://schemas.microsoft.com/office/drawing/2014/main" id="{73311133-150A-4295-BA6B-AE591A758B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5" name="Rectangle 48">
                <a:extLst>
                  <a:ext uri="{FF2B5EF4-FFF2-40B4-BE49-F238E27FC236}">
                    <a16:creationId xmlns:a16="http://schemas.microsoft.com/office/drawing/2014/main" id="{01A2298C-D71C-4EE8-97EC-882AE8FE27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6" name="Rectangle 49">
                <a:extLst>
                  <a:ext uri="{FF2B5EF4-FFF2-40B4-BE49-F238E27FC236}">
                    <a16:creationId xmlns:a16="http://schemas.microsoft.com/office/drawing/2014/main" id="{4A510FF8-75EB-4CBF-8672-72CB0674B9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7" name="Rectangle 50">
                <a:extLst>
                  <a:ext uri="{FF2B5EF4-FFF2-40B4-BE49-F238E27FC236}">
                    <a16:creationId xmlns:a16="http://schemas.microsoft.com/office/drawing/2014/main" id="{1A2C9E47-1571-4FD2-8B6B-C7B564E897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8" name="Rectangle 51">
                <a:extLst>
                  <a:ext uri="{FF2B5EF4-FFF2-40B4-BE49-F238E27FC236}">
                    <a16:creationId xmlns:a16="http://schemas.microsoft.com/office/drawing/2014/main" id="{86EF56B1-DD4A-4A19-A43F-347855BF84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9" name="Rectangle 52">
                <a:extLst>
                  <a:ext uri="{FF2B5EF4-FFF2-40B4-BE49-F238E27FC236}">
                    <a16:creationId xmlns:a16="http://schemas.microsoft.com/office/drawing/2014/main" id="{593C0948-4102-4E67-9CCD-6F94446F70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0" name="Rectangle 53">
                <a:extLst>
                  <a:ext uri="{FF2B5EF4-FFF2-40B4-BE49-F238E27FC236}">
                    <a16:creationId xmlns:a16="http://schemas.microsoft.com/office/drawing/2014/main" id="{ACB6589F-762B-4CA7-8D92-92E5FB76FD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1" name="Rectangle 54">
                <a:extLst>
                  <a:ext uri="{FF2B5EF4-FFF2-40B4-BE49-F238E27FC236}">
                    <a16:creationId xmlns:a16="http://schemas.microsoft.com/office/drawing/2014/main" id="{9992ACB2-51DA-4341-842A-58050D15CC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2" name="Rectangle 55">
                <a:extLst>
                  <a:ext uri="{FF2B5EF4-FFF2-40B4-BE49-F238E27FC236}">
                    <a16:creationId xmlns:a16="http://schemas.microsoft.com/office/drawing/2014/main" id="{D9C60E55-0956-424D-8C75-2976AC3B65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3" name="Rectangle 56">
                <a:extLst>
                  <a:ext uri="{FF2B5EF4-FFF2-40B4-BE49-F238E27FC236}">
                    <a16:creationId xmlns:a16="http://schemas.microsoft.com/office/drawing/2014/main" id="{BE0FF237-544C-4EAB-ABB0-731D5FA88D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4" name="Rectangle 57">
                <a:extLst>
                  <a:ext uri="{FF2B5EF4-FFF2-40B4-BE49-F238E27FC236}">
                    <a16:creationId xmlns:a16="http://schemas.microsoft.com/office/drawing/2014/main" id="{D1E0212C-F045-489C-9689-7C49F762CC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C90BB14-74DB-4A2D-847B-7D160CCB7907}"/>
                </a:ext>
              </a:extLst>
            </p:cNvPr>
            <p:cNvGrpSpPr/>
            <p:nvPr/>
          </p:nvGrpSpPr>
          <p:grpSpPr>
            <a:xfrm>
              <a:off x="354110" y="4376763"/>
              <a:ext cx="11480604" cy="109990"/>
              <a:chOff x="354110" y="4379678"/>
              <a:chExt cx="11480604" cy="109990"/>
            </a:xfrm>
            <a:grpFill/>
          </p:grpSpPr>
          <p:sp>
            <p:nvSpPr>
              <p:cNvPr id="123" name="Rectangle 59">
                <a:extLst>
                  <a:ext uri="{FF2B5EF4-FFF2-40B4-BE49-F238E27FC236}">
                    <a16:creationId xmlns:a16="http://schemas.microsoft.com/office/drawing/2014/main" id="{99D447A1-2220-4498-AEF5-6E3E1E6E75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4" name="Rectangle 60">
                <a:extLst>
                  <a:ext uri="{FF2B5EF4-FFF2-40B4-BE49-F238E27FC236}">
                    <a16:creationId xmlns:a16="http://schemas.microsoft.com/office/drawing/2014/main" id="{7C3A93F4-91DD-433B-968A-852BE617B2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5" name="Rectangle 61">
                <a:extLst>
                  <a:ext uri="{FF2B5EF4-FFF2-40B4-BE49-F238E27FC236}">
                    <a16:creationId xmlns:a16="http://schemas.microsoft.com/office/drawing/2014/main" id="{1C73CE31-214B-4439-A783-35C6A8ED75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6" name="Rectangle 62">
                <a:extLst>
                  <a:ext uri="{FF2B5EF4-FFF2-40B4-BE49-F238E27FC236}">
                    <a16:creationId xmlns:a16="http://schemas.microsoft.com/office/drawing/2014/main" id="{36D68C3F-8E09-4424-AE30-DC0EA8A4B6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7" name="Rectangle 63">
                <a:extLst>
                  <a:ext uri="{FF2B5EF4-FFF2-40B4-BE49-F238E27FC236}">
                    <a16:creationId xmlns:a16="http://schemas.microsoft.com/office/drawing/2014/main" id="{D77BDB0F-9FB9-4B1E-8B4A-1E2673E906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8" name="Rectangle 64">
                <a:extLst>
                  <a:ext uri="{FF2B5EF4-FFF2-40B4-BE49-F238E27FC236}">
                    <a16:creationId xmlns:a16="http://schemas.microsoft.com/office/drawing/2014/main" id="{11FC8FC1-3854-4435-94FA-7C19C8CF4B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9" name="Rectangle 65">
                <a:extLst>
                  <a:ext uri="{FF2B5EF4-FFF2-40B4-BE49-F238E27FC236}">
                    <a16:creationId xmlns:a16="http://schemas.microsoft.com/office/drawing/2014/main" id="{CD7A3181-77BB-4B10-BAE0-192A2D4C54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0" name="Rectangle 66">
                <a:extLst>
                  <a:ext uri="{FF2B5EF4-FFF2-40B4-BE49-F238E27FC236}">
                    <a16:creationId xmlns:a16="http://schemas.microsoft.com/office/drawing/2014/main" id="{34704098-6430-4842-A78C-8EA208FF5C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1" name="Rectangle 67">
                <a:extLst>
                  <a:ext uri="{FF2B5EF4-FFF2-40B4-BE49-F238E27FC236}">
                    <a16:creationId xmlns:a16="http://schemas.microsoft.com/office/drawing/2014/main" id="{821A9373-4697-4443-B247-58130E1D40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2" name="Rectangle 68">
                <a:extLst>
                  <a:ext uri="{FF2B5EF4-FFF2-40B4-BE49-F238E27FC236}">
                    <a16:creationId xmlns:a16="http://schemas.microsoft.com/office/drawing/2014/main" id="{BE59B0E9-E64A-4252-ABFF-7D0CCECB5F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3" name="Rectangle 69">
                <a:extLst>
                  <a:ext uri="{FF2B5EF4-FFF2-40B4-BE49-F238E27FC236}">
                    <a16:creationId xmlns:a16="http://schemas.microsoft.com/office/drawing/2014/main" id="{066F8BCA-C3C4-48C8-9103-65FC2FFF62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4" name="Rectangle 70">
                <a:extLst>
                  <a:ext uri="{FF2B5EF4-FFF2-40B4-BE49-F238E27FC236}">
                    <a16:creationId xmlns:a16="http://schemas.microsoft.com/office/drawing/2014/main" id="{68B69181-5D7D-4EFF-9724-B2BDD62DB4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5" name="Rectangle 71">
                <a:extLst>
                  <a:ext uri="{FF2B5EF4-FFF2-40B4-BE49-F238E27FC236}">
                    <a16:creationId xmlns:a16="http://schemas.microsoft.com/office/drawing/2014/main" id="{996BC465-13D7-4B01-81BD-88E7BAA5A9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6" name="Rectangle 72">
                <a:extLst>
                  <a:ext uri="{FF2B5EF4-FFF2-40B4-BE49-F238E27FC236}">
                    <a16:creationId xmlns:a16="http://schemas.microsoft.com/office/drawing/2014/main" id="{61C9420C-6853-4164-9D24-98349CD58C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7" name="Rectangle 73">
                <a:extLst>
                  <a:ext uri="{FF2B5EF4-FFF2-40B4-BE49-F238E27FC236}">
                    <a16:creationId xmlns:a16="http://schemas.microsoft.com/office/drawing/2014/main" id="{EF04FF35-9797-4571-BCFF-435C37D251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8" name="Rectangle 74">
                <a:extLst>
                  <a:ext uri="{FF2B5EF4-FFF2-40B4-BE49-F238E27FC236}">
                    <a16:creationId xmlns:a16="http://schemas.microsoft.com/office/drawing/2014/main" id="{78C68F3A-1768-4D3F-8ABF-D899CEF5DE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9" name="Rectangle 75">
                <a:extLst>
                  <a:ext uri="{FF2B5EF4-FFF2-40B4-BE49-F238E27FC236}">
                    <a16:creationId xmlns:a16="http://schemas.microsoft.com/office/drawing/2014/main" id="{A69F85D7-2261-4042-B85B-C3FABE4A08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0" name="Rectangle 76">
                <a:extLst>
                  <a:ext uri="{FF2B5EF4-FFF2-40B4-BE49-F238E27FC236}">
                    <a16:creationId xmlns:a16="http://schemas.microsoft.com/office/drawing/2014/main" id="{31444D56-FEBA-4CC9-B179-200833A9BE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1" name="Rectangle 77">
                <a:extLst>
                  <a:ext uri="{FF2B5EF4-FFF2-40B4-BE49-F238E27FC236}">
                    <a16:creationId xmlns:a16="http://schemas.microsoft.com/office/drawing/2014/main" id="{A7678401-8C3E-4FAF-A888-70B49C9116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2" name="Rectangle 78">
                <a:extLst>
                  <a:ext uri="{FF2B5EF4-FFF2-40B4-BE49-F238E27FC236}">
                    <a16:creationId xmlns:a16="http://schemas.microsoft.com/office/drawing/2014/main" id="{618CC429-D47D-440E-9695-6E61D60960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3" name="Rectangle 79">
                <a:extLst>
                  <a:ext uri="{FF2B5EF4-FFF2-40B4-BE49-F238E27FC236}">
                    <a16:creationId xmlns:a16="http://schemas.microsoft.com/office/drawing/2014/main" id="{F2B544AE-5CC8-4A61-BBDF-82DA13A5F7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4" name="Rectangle 80">
                <a:extLst>
                  <a:ext uri="{FF2B5EF4-FFF2-40B4-BE49-F238E27FC236}">
                    <a16:creationId xmlns:a16="http://schemas.microsoft.com/office/drawing/2014/main" id="{46B39C8E-D445-41B8-8B42-2DE170717B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5" name="Rectangle 81">
                <a:extLst>
                  <a:ext uri="{FF2B5EF4-FFF2-40B4-BE49-F238E27FC236}">
                    <a16:creationId xmlns:a16="http://schemas.microsoft.com/office/drawing/2014/main" id="{38E7AB8E-5E17-460F-8595-4178AF462D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6" name="Rectangle 82">
                <a:extLst>
                  <a:ext uri="{FF2B5EF4-FFF2-40B4-BE49-F238E27FC236}">
                    <a16:creationId xmlns:a16="http://schemas.microsoft.com/office/drawing/2014/main" id="{B1EBA00C-8D23-4B8D-996F-763D447186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7" name="Rectangle 83">
                <a:extLst>
                  <a:ext uri="{FF2B5EF4-FFF2-40B4-BE49-F238E27FC236}">
                    <a16:creationId xmlns:a16="http://schemas.microsoft.com/office/drawing/2014/main" id="{A74D84D5-1D5F-4261-AC8E-F836107F1A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8" name="Rectangle 84">
                <a:extLst>
                  <a:ext uri="{FF2B5EF4-FFF2-40B4-BE49-F238E27FC236}">
                    <a16:creationId xmlns:a16="http://schemas.microsoft.com/office/drawing/2014/main" id="{FAE1892A-CE1C-4062-87F1-490874F36E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1802612C-7EF5-4229-B874-804F63CA5157}"/>
                </a:ext>
              </a:extLst>
            </p:cNvPr>
            <p:cNvGrpSpPr/>
            <p:nvPr/>
          </p:nvGrpSpPr>
          <p:grpSpPr>
            <a:xfrm>
              <a:off x="354110" y="4883475"/>
              <a:ext cx="11480604" cy="109990"/>
              <a:chOff x="354110" y="4888062"/>
              <a:chExt cx="11480604" cy="109990"/>
            </a:xfrm>
            <a:grpFill/>
          </p:grpSpPr>
          <p:sp>
            <p:nvSpPr>
              <p:cNvPr id="97" name="Rectangle 5">
                <a:extLst>
                  <a:ext uri="{FF2B5EF4-FFF2-40B4-BE49-F238E27FC236}">
                    <a16:creationId xmlns:a16="http://schemas.microsoft.com/office/drawing/2014/main" id="{79ECF9B6-3DAB-4C5C-B34E-D0A7F38B76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8" name="Rectangle 6">
                <a:extLst>
                  <a:ext uri="{FF2B5EF4-FFF2-40B4-BE49-F238E27FC236}">
                    <a16:creationId xmlns:a16="http://schemas.microsoft.com/office/drawing/2014/main" id="{35C9E271-FB6D-4F58-AC40-C72BEAE8A2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9" name="Rectangle 7">
                <a:extLst>
                  <a:ext uri="{FF2B5EF4-FFF2-40B4-BE49-F238E27FC236}">
                    <a16:creationId xmlns:a16="http://schemas.microsoft.com/office/drawing/2014/main" id="{6C77D497-A891-4E55-B019-C188318C9B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0" name="Rectangle 8">
                <a:extLst>
                  <a:ext uri="{FF2B5EF4-FFF2-40B4-BE49-F238E27FC236}">
                    <a16:creationId xmlns:a16="http://schemas.microsoft.com/office/drawing/2014/main" id="{789A10D5-86A9-4355-A65E-55E0070B0C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1" name="Rectangle 9">
                <a:extLst>
                  <a:ext uri="{FF2B5EF4-FFF2-40B4-BE49-F238E27FC236}">
                    <a16:creationId xmlns:a16="http://schemas.microsoft.com/office/drawing/2014/main" id="{190FC9CA-1CD6-4748-9D13-6C41111A17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2" name="Rectangle 10">
                <a:extLst>
                  <a:ext uri="{FF2B5EF4-FFF2-40B4-BE49-F238E27FC236}">
                    <a16:creationId xmlns:a16="http://schemas.microsoft.com/office/drawing/2014/main" id="{C8822FE6-6227-48F7-AA73-92699ABEA3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3" name="Rectangle 11">
                <a:extLst>
                  <a:ext uri="{FF2B5EF4-FFF2-40B4-BE49-F238E27FC236}">
                    <a16:creationId xmlns:a16="http://schemas.microsoft.com/office/drawing/2014/main" id="{E5E1E87B-24C4-475C-8A8F-5B997B2D07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4" name="Rectangle 12">
                <a:extLst>
                  <a:ext uri="{FF2B5EF4-FFF2-40B4-BE49-F238E27FC236}">
                    <a16:creationId xmlns:a16="http://schemas.microsoft.com/office/drawing/2014/main" id="{A10C8796-2AC4-44B9-947C-67EA0E9667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5" name="Rectangle 13">
                <a:extLst>
                  <a:ext uri="{FF2B5EF4-FFF2-40B4-BE49-F238E27FC236}">
                    <a16:creationId xmlns:a16="http://schemas.microsoft.com/office/drawing/2014/main" id="{9C3B2967-6FE1-42A9-8AA6-D88F39ED25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6" name="Rectangle 14">
                <a:extLst>
                  <a:ext uri="{FF2B5EF4-FFF2-40B4-BE49-F238E27FC236}">
                    <a16:creationId xmlns:a16="http://schemas.microsoft.com/office/drawing/2014/main" id="{D65A60F3-B8CA-4A07-BA50-4382410F7D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7" name="Rectangle 15">
                <a:extLst>
                  <a:ext uri="{FF2B5EF4-FFF2-40B4-BE49-F238E27FC236}">
                    <a16:creationId xmlns:a16="http://schemas.microsoft.com/office/drawing/2014/main" id="{CE9D0345-78D9-481A-97CD-9F4F5005DC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8" name="Rectangle 16">
                <a:extLst>
                  <a:ext uri="{FF2B5EF4-FFF2-40B4-BE49-F238E27FC236}">
                    <a16:creationId xmlns:a16="http://schemas.microsoft.com/office/drawing/2014/main" id="{335FF664-C997-40CD-A253-17AE029463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9" name="Rectangle 17">
                <a:extLst>
                  <a:ext uri="{FF2B5EF4-FFF2-40B4-BE49-F238E27FC236}">
                    <a16:creationId xmlns:a16="http://schemas.microsoft.com/office/drawing/2014/main" id="{9CC2681F-B216-40D9-B5A0-F02DCEABDF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0" name="Rectangle 18">
                <a:extLst>
                  <a:ext uri="{FF2B5EF4-FFF2-40B4-BE49-F238E27FC236}">
                    <a16:creationId xmlns:a16="http://schemas.microsoft.com/office/drawing/2014/main" id="{A3004976-7D17-4D1E-8C1B-307A36D4D3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1" name="Rectangle 19">
                <a:extLst>
                  <a:ext uri="{FF2B5EF4-FFF2-40B4-BE49-F238E27FC236}">
                    <a16:creationId xmlns:a16="http://schemas.microsoft.com/office/drawing/2014/main" id="{2441E1C0-EA8F-4829-96F9-79E4F9F9B8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2" name="Rectangle 20">
                <a:extLst>
                  <a:ext uri="{FF2B5EF4-FFF2-40B4-BE49-F238E27FC236}">
                    <a16:creationId xmlns:a16="http://schemas.microsoft.com/office/drawing/2014/main" id="{44BC57F8-5DE7-403F-B665-F6F2827DB8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3" name="Rectangle 21">
                <a:extLst>
                  <a:ext uri="{FF2B5EF4-FFF2-40B4-BE49-F238E27FC236}">
                    <a16:creationId xmlns:a16="http://schemas.microsoft.com/office/drawing/2014/main" id="{B34B239C-EECF-4F26-A48A-B0CC0F65BC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4" name="Rectangle 22">
                <a:extLst>
                  <a:ext uri="{FF2B5EF4-FFF2-40B4-BE49-F238E27FC236}">
                    <a16:creationId xmlns:a16="http://schemas.microsoft.com/office/drawing/2014/main" id="{9761DB51-CFA3-48D3-A481-6AAF4370D4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5" name="Rectangle 23">
                <a:extLst>
                  <a:ext uri="{FF2B5EF4-FFF2-40B4-BE49-F238E27FC236}">
                    <a16:creationId xmlns:a16="http://schemas.microsoft.com/office/drawing/2014/main" id="{8BF8C0DC-CA13-4B3A-9B31-81AD0D5A3B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6" name="Rectangle 24">
                <a:extLst>
                  <a:ext uri="{FF2B5EF4-FFF2-40B4-BE49-F238E27FC236}">
                    <a16:creationId xmlns:a16="http://schemas.microsoft.com/office/drawing/2014/main" id="{3B5D9432-1B5F-4352-8E2D-A4C9BA2788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7" name="Rectangle 25">
                <a:extLst>
                  <a:ext uri="{FF2B5EF4-FFF2-40B4-BE49-F238E27FC236}">
                    <a16:creationId xmlns:a16="http://schemas.microsoft.com/office/drawing/2014/main" id="{A72578CA-857C-4FF3-99D2-2409F1404F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8" name="Rectangle 26">
                <a:extLst>
                  <a:ext uri="{FF2B5EF4-FFF2-40B4-BE49-F238E27FC236}">
                    <a16:creationId xmlns:a16="http://schemas.microsoft.com/office/drawing/2014/main" id="{CAD4F8AF-D5EE-4F50-B004-20393F40DD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9" name="Rectangle 27">
                <a:extLst>
                  <a:ext uri="{FF2B5EF4-FFF2-40B4-BE49-F238E27FC236}">
                    <a16:creationId xmlns:a16="http://schemas.microsoft.com/office/drawing/2014/main" id="{8A57F274-20A6-4680-B7C0-AD8EA5A0BB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0" name="Rectangle 28">
                <a:extLst>
                  <a:ext uri="{FF2B5EF4-FFF2-40B4-BE49-F238E27FC236}">
                    <a16:creationId xmlns:a16="http://schemas.microsoft.com/office/drawing/2014/main" id="{0F14F482-588A-4EEB-8243-0F8DF0EBFC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1" name="Rectangle 29">
                <a:extLst>
                  <a:ext uri="{FF2B5EF4-FFF2-40B4-BE49-F238E27FC236}">
                    <a16:creationId xmlns:a16="http://schemas.microsoft.com/office/drawing/2014/main" id="{DBE68752-D099-4312-A230-0F3B7131BC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2" name="Rectangle 30">
                <a:extLst>
                  <a:ext uri="{FF2B5EF4-FFF2-40B4-BE49-F238E27FC236}">
                    <a16:creationId xmlns:a16="http://schemas.microsoft.com/office/drawing/2014/main" id="{405BD9F5-ECE9-4C54-B627-8C58DFD735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81BDD497-9AE8-4EFE-A518-EB1944C837FD}"/>
                </a:ext>
              </a:extLst>
            </p:cNvPr>
            <p:cNvGrpSpPr/>
            <p:nvPr/>
          </p:nvGrpSpPr>
          <p:grpSpPr>
            <a:xfrm>
              <a:off x="354110" y="5390187"/>
              <a:ext cx="11480604" cy="108822"/>
              <a:chOff x="354110" y="5396454"/>
              <a:chExt cx="11480604" cy="108822"/>
            </a:xfrm>
            <a:grpFill/>
          </p:grpSpPr>
          <p:sp>
            <p:nvSpPr>
              <p:cNvPr id="71" name="Rectangle 32">
                <a:extLst>
                  <a:ext uri="{FF2B5EF4-FFF2-40B4-BE49-F238E27FC236}">
                    <a16:creationId xmlns:a16="http://schemas.microsoft.com/office/drawing/2014/main" id="{46DE1FDE-4944-42F3-AB62-2DB5477E3F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2" name="Rectangle 33">
                <a:extLst>
                  <a:ext uri="{FF2B5EF4-FFF2-40B4-BE49-F238E27FC236}">
                    <a16:creationId xmlns:a16="http://schemas.microsoft.com/office/drawing/2014/main" id="{06FCE84A-9F7C-4DFE-8CA9-5982F096E6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3" name="Rectangle 34">
                <a:extLst>
                  <a:ext uri="{FF2B5EF4-FFF2-40B4-BE49-F238E27FC236}">
                    <a16:creationId xmlns:a16="http://schemas.microsoft.com/office/drawing/2014/main" id="{DD56D081-1AAA-49A3-ABDB-5C753E6ABE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4" name="Rectangle 35">
                <a:extLst>
                  <a:ext uri="{FF2B5EF4-FFF2-40B4-BE49-F238E27FC236}">
                    <a16:creationId xmlns:a16="http://schemas.microsoft.com/office/drawing/2014/main" id="{BD4D92B3-9AE0-48B8-959E-07EA7AB29F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5" name="Rectangle 36">
                <a:extLst>
                  <a:ext uri="{FF2B5EF4-FFF2-40B4-BE49-F238E27FC236}">
                    <a16:creationId xmlns:a16="http://schemas.microsoft.com/office/drawing/2014/main" id="{3DD3026A-6FE6-4FA7-90F4-6DE1E8898C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6" name="Rectangle 37">
                <a:extLst>
                  <a:ext uri="{FF2B5EF4-FFF2-40B4-BE49-F238E27FC236}">
                    <a16:creationId xmlns:a16="http://schemas.microsoft.com/office/drawing/2014/main" id="{AC970942-28D3-4460-85B7-BD20B0D76A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7" name="Rectangle 38">
                <a:extLst>
                  <a:ext uri="{FF2B5EF4-FFF2-40B4-BE49-F238E27FC236}">
                    <a16:creationId xmlns:a16="http://schemas.microsoft.com/office/drawing/2014/main" id="{03D96458-7899-4A24-B66B-461086FAA1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8" name="Rectangle 39">
                <a:extLst>
                  <a:ext uri="{FF2B5EF4-FFF2-40B4-BE49-F238E27FC236}">
                    <a16:creationId xmlns:a16="http://schemas.microsoft.com/office/drawing/2014/main" id="{C8A769BE-C8A3-44B6-A98B-9A0CA8C8C1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9" name="Rectangle 40">
                <a:extLst>
                  <a:ext uri="{FF2B5EF4-FFF2-40B4-BE49-F238E27FC236}">
                    <a16:creationId xmlns:a16="http://schemas.microsoft.com/office/drawing/2014/main" id="{42866ABD-1FE3-40D1-8819-FC2FC19BC1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0" name="Rectangle 41">
                <a:extLst>
                  <a:ext uri="{FF2B5EF4-FFF2-40B4-BE49-F238E27FC236}">
                    <a16:creationId xmlns:a16="http://schemas.microsoft.com/office/drawing/2014/main" id="{0DA7C80D-458F-4BCF-9DF9-4EA5C63B69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1" name="Rectangle 42">
                <a:extLst>
                  <a:ext uri="{FF2B5EF4-FFF2-40B4-BE49-F238E27FC236}">
                    <a16:creationId xmlns:a16="http://schemas.microsoft.com/office/drawing/2014/main" id="{0BDDAC83-E0E2-46D1-BE39-29D715978A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2" name="Rectangle 43">
                <a:extLst>
                  <a:ext uri="{FF2B5EF4-FFF2-40B4-BE49-F238E27FC236}">
                    <a16:creationId xmlns:a16="http://schemas.microsoft.com/office/drawing/2014/main" id="{778B5BE3-4E1C-4C31-8E26-1435B98AAD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3" name="Rectangle 44">
                <a:extLst>
                  <a:ext uri="{FF2B5EF4-FFF2-40B4-BE49-F238E27FC236}">
                    <a16:creationId xmlns:a16="http://schemas.microsoft.com/office/drawing/2014/main" id="{12D1914C-8D7D-4C81-BF2A-CC415E7FEF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4" name="Rectangle 45">
                <a:extLst>
                  <a:ext uri="{FF2B5EF4-FFF2-40B4-BE49-F238E27FC236}">
                    <a16:creationId xmlns:a16="http://schemas.microsoft.com/office/drawing/2014/main" id="{3F7280B3-7FC7-46CC-B0AA-9279C8F01F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5" name="Rectangle 46">
                <a:extLst>
                  <a:ext uri="{FF2B5EF4-FFF2-40B4-BE49-F238E27FC236}">
                    <a16:creationId xmlns:a16="http://schemas.microsoft.com/office/drawing/2014/main" id="{8518DB40-11B0-4C34-8085-E25C7CCE90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6" name="Rectangle 47">
                <a:extLst>
                  <a:ext uri="{FF2B5EF4-FFF2-40B4-BE49-F238E27FC236}">
                    <a16:creationId xmlns:a16="http://schemas.microsoft.com/office/drawing/2014/main" id="{A0A4571B-8522-4F7C-A623-D22275A4BA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7" name="Rectangle 48">
                <a:extLst>
                  <a:ext uri="{FF2B5EF4-FFF2-40B4-BE49-F238E27FC236}">
                    <a16:creationId xmlns:a16="http://schemas.microsoft.com/office/drawing/2014/main" id="{0058B0EA-93A6-4250-B9BB-2189D860E5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8" name="Rectangle 49">
                <a:extLst>
                  <a:ext uri="{FF2B5EF4-FFF2-40B4-BE49-F238E27FC236}">
                    <a16:creationId xmlns:a16="http://schemas.microsoft.com/office/drawing/2014/main" id="{AD35427D-2F04-45B3-A5EA-4C931023EC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9" name="Rectangle 50">
                <a:extLst>
                  <a:ext uri="{FF2B5EF4-FFF2-40B4-BE49-F238E27FC236}">
                    <a16:creationId xmlns:a16="http://schemas.microsoft.com/office/drawing/2014/main" id="{C9AE1296-0B65-425E-B952-6EA87FD817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0" name="Rectangle 51">
                <a:extLst>
                  <a:ext uri="{FF2B5EF4-FFF2-40B4-BE49-F238E27FC236}">
                    <a16:creationId xmlns:a16="http://schemas.microsoft.com/office/drawing/2014/main" id="{7A1EA1D6-A2F2-45C1-B37A-53504239CE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1" name="Rectangle 52">
                <a:extLst>
                  <a:ext uri="{FF2B5EF4-FFF2-40B4-BE49-F238E27FC236}">
                    <a16:creationId xmlns:a16="http://schemas.microsoft.com/office/drawing/2014/main" id="{505AF1AD-40CE-4BC2-AC86-033E06E7B6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2" name="Rectangle 53">
                <a:extLst>
                  <a:ext uri="{FF2B5EF4-FFF2-40B4-BE49-F238E27FC236}">
                    <a16:creationId xmlns:a16="http://schemas.microsoft.com/office/drawing/2014/main" id="{4E83FA98-5620-4FBC-83BE-A15F94C83D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3" name="Rectangle 54">
                <a:extLst>
                  <a:ext uri="{FF2B5EF4-FFF2-40B4-BE49-F238E27FC236}">
                    <a16:creationId xmlns:a16="http://schemas.microsoft.com/office/drawing/2014/main" id="{994A88E7-EC98-4704-B017-A2BEA7AB44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4" name="Rectangle 55">
                <a:extLst>
                  <a:ext uri="{FF2B5EF4-FFF2-40B4-BE49-F238E27FC236}">
                    <a16:creationId xmlns:a16="http://schemas.microsoft.com/office/drawing/2014/main" id="{44F8541E-6BEB-4522-8934-CDC85C95B8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5" name="Rectangle 56">
                <a:extLst>
                  <a:ext uri="{FF2B5EF4-FFF2-40B4-BE49-F238E27FC236}">
                    <a16:creationId xmlns:a16="http://schemas.microsoft.com/office/drawing/2014/main" id="{41BE143F-1045-43B6-9112-9CA42EAB94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6" name="Rectangle 57">
                <a:extLst>
                  <a:ext uri="{FF2B5EF4-FFF2-40B4-BE49-F238E27FC236}">
                    <a16:creationId xmlns:a16="http://schemas.microsoft.com/office/drawing/2014/main" id="{15B3273B-882C-4741-AFCB-88C00782C0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42D156E4-2FEE-41D1-B234-92FA676F4D8E}"/>
                </a:ext>
              </a:extLst>
            </p:cNvPr>
            <p:cNvGrpSpPr/>
            <p:nvPr/>
          </p:nvGrpSpPr>
          <p:grpSpPr>
            <a:xfrm>
              <a:off x="354110" y="5895731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45" name="Rectangle 59">
                <a:extLst>
                  <a:ext uri="{FF2B5EF4-FFF2-40B4-BE49-F238E27FC236}">
                    <a16:creationId xmlns:a16="http://schemas.microsoft.com/office/drawing/2014/main" id="{1282A854-928F-4C4C-AF50-E805B6E24D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6" name="Rectangle 60">
                <a:extLst>
                  <a:ext uri="{FF2B5EF4-FFF2-40B4-BE49-F238E27FC236}">
                    <a16:creationId xmlns:a16="http://schemas.microsoft.com/office/drawing/2014/main" id="{BF09B981-640A-4B56-97EF-77A7674F2A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7" name="Rectangle 61">
                <a:extLst>
                  <a:ext uri="{FF2B5EF4-FFF2-40B4-BE49-F238E27FC236}">
                    <a16:creationId xmlns:a16="http://schemas.microsoft.com/office/drawing/2014/main" id="{0E3D84C4-7127-44E3-9D80-DD4C9DF86B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8" name="Rectangle 62">
                <a:extLst>
                  <a:ext uri="{FF2B5EF4-FFF2-40B4-BE49-F238E27FC236}">
                    <a16:creationId xmlns:a16="http://schemas.microsoft.com/office/drawing/2014/main" id="{3C0ED1F5-7157-4C03-AF23-63AA54E202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9" name="Rectangle 63">
                <a:extLst>
                  <a:ext uri="{FF2B5EF4-FFF2-40B4-BE49-F238E27FC236}">
                    <a16:creationId xmlns:a16="http://schemas.microsoft.com/office/drawing/2014/main" id="{DA4CC94A-11EC-484D-93A8-A6BA55C942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0" name="Rectangle 64">
                <a:extLst>
                  <a:ext uri="{FF2B5EF4-FFF2-40B4-BE49-F238E27FC236}">
                    <a16:creationId xmlns:a16="http://schemas.microsoft.com/office/drawing/2014/main" id="{F3F8546E-5077-4146-94A8-9C4CC244E5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1" name="Rectangle 65">
                <a:extLst>
                  <a:ext uri="{FF2B5EF4-FFF2-40B4-BE49-F238E27FC236}">
                    <a16:creationId xmlns:a16="http://schemas.microsoft.com/office/drawing/2014/main" id="{931F67C4-9C1D-4588-A8E6-3E99D64C70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2" name="Rectangle 66">
                <a:extLst>
                  <a:ext uri="{FF2B5EF4-FFF2-40B4-BE49-F238E27FC236}">
                    <a16:creationId xmlns:a16="http://schemas.microsoft.com/office/drawing/2014/main" id="{EB21CB79-3CB2-4077-A9B9-C459851971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3" name="Rectangle 67">
                <a:extLst>
                  <a:ext uri="{FF2B5EF4-FFF2-40B4-BE49-F238E27FC236}">
                    <a16:creationId xmlns:a16="http://schemas.microsoft.com/office/drawing/2014/main" id="{DD611496-16E5-4416-B1A2-02348ABD39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4" name="Rectangle 68">
                <a:extLst>
                  <a:ext uri="{FF2B5EF4-FFF2-40B4-BE49-F238E27FC236}">
                    <a16:creationId xmlns:a16="http://schemas.microsoft.com/office/drawing/2014/main" id="{EF4511E4-6AE1-4AD2-9E94-8DFEBF58B1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5" name="Rectangle 69">
                <a:extLst>
                  <a:ext uri="{FF2B5EF4-FFF2-40B4-BE49-F238E27FC236}">
                    <a16:creationId xmlns:a16="http://schemas.microsoft.com/office/drawing/2014/main" id="{5A9F5148-2BFE-49A2-882C-9C270DAC2D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6" name="Rectangle 70">
                <a:extLst>
                  <a:ext uri="{FF2B5EF4-FFF2-40B4-BE49-F238E27FC236}">
                    <a16:creationId xmlns:a16="http://schemas.microsoft.com/office/drawing/2014/main" id="{17978533-954B-41FA-ACA1-BB2EAC45FE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7" name="Rectangle 71">
                <a:extLst>
                  <a:ext uri="{FF2B5EF4-FFF2-40B4-BE49-F238E27FC236}">
                    <a16:creationId xmlns:a16="http://schemas.microsoft.com/office/drawing/2014/main" id="{9926B974-3B58-43BE-A627-034A472C61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8" name="Rectangle 72">
                <a:extLst>
                  <a:ext uri="{FF2B5EF4-FFF2-40B4-BE49-F238E27FC236}">
                    <a16:creationId xmlns:a16="http://schemas.microsoft.com/office/drawing/2014/main" id="{E88CA7B8-FC95-4FE1-9B97-D5EF9F9424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9" name="Rectangle 73">
                <a:extLst>
                  <a:ext uri="{FF2B5EF4-FFF2-40B4-BE49-F238E27FC236}">
                    <a16:creationId xmlns:a16="http://schemas.microsoft.com/office/drawing/2014/main" id="{A92934FD-C410-4C84-A5E1-081E7B422A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0" name="Rectangle 74">
                <a:extLst>
                  <a:ext uri="{FF2B5EF4-FFF2-40B4-BE49-F238E27FC236}">
                    <a16:creationId xmlns:a16="http://schemas.microsoft.com/office/drawing/2014/main" id="{2DA33973-6FE4-4D86-BBFB-90D4909293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1" name="Rectangle 75">
                <a:extLst>
                  <a:ext uri="{FF2B5EF4-FFF2-40B4-BE49-F238E27FC236}">
                    <a16:creationId xmlns:a16="http://schemas.microsoft.com/office/drawing/2014/main" id="{94818BD6-2B6E-47BE-B503-E9E8E6375D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2" name="Rectangle 76">
                <a:extLst>
                  <a:ext uri="{FF2B5EF4-FFF2-40B4-BE49-F238E27FC236}">
                    <a16:creationId xmlns:a16="http://schemas.microsoft.com/office/drawing/2014/main" id="{F051DFF7-292C-4CA6-B811-8790171A25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3" name="Rectangle 77">
                <a:extLst>
                  <a:ext uri="{FF2B5EF4-FFF2-40B4-BE49-F238E27FC236}">
                    <a16:creationId xmlns:a16="http://schemas.microsoft.com/office/drawing/2014/main" id="{728FA892-539E-4633-A6ED-61FF464A50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4" name="Rectangle 78">
                <a:extLst>
                  <a:ext uri="{FF2B5EF4-FFF2-40B4-BE49-F238E27FC236}">
                    <a16:creationId xmlns:a16="http://schemas.microsoft.com/office/drawing/2014/main" id="{FE6AF4DA-E293-4A89-BE4C-DD3E6BDBE2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5" name="Rectangle 79">
                <a:extLst>
                  <a:ext uri="{FF2B5EF4-FFF2-40B4-BE49-F238E27FC236}">
                    <a16:creationId xmlns:a16="http://schemas.microsoft.com/office/drawing/2014/main" id="{11BA7696-6E60-4A76-8A02-38F11535F1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6" name="Rectangle 80">
                <a:extLst>
                  <a:ext uri="{FF2B5EF4-FFF2-40B4-BE49-F238E27FC236}">
                    <a16:creationId xmlns:a16="http://schemas.microsoft.com/office/drawing/2014/main" id="{EBA43DA8-F00F-4803-9505-8D973D07BA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7" name="Rectangle 81">
                <a:extLst>
                  <a:ext uri="{FF2B5EF4-FFF2-40B4-BE49-F238E27FC236}">
                    <a16:creationId xmlns:a16="http://schemas.microsoft.com/office/drawing/2014/main" id="{5996994C-303B-47AD-B7A1-EB4C4801F2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8" name="Rectangle 82">
                <a:extLst>
                  <a:ext uri="{FF2B5EF4-FFF2-40B4-BE49-F238E27FC236}">
                    <a16:creationId xmlns:a16="http://schemas.microsoft.com/office/drawing/2014/main" id="{AC9DA622-9D85-4CCD-AC5B-C16EC91FDA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9" name="Rectangle 83">
                <a:extLst>
                  <a:ext uri="{FF2B5EF4-FFF2-40B4-BE49-F238E27FC236}">
                    <a16:creationId xmlns:a16="http://schemas.microsoft.com/office/drawing/2014/main" id="{74795EEC-C77C-457E-8ED2-A2565D98D6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0" name="Rectangle 84">
                <a:extLst>
                  <a:ext uri="{FF2B5EF4-FFF2-40B4-BE49-F238E27FC236}">
                    <a16:creationId xmlns:a16="http://schemas.microsoft.com/office/drawing/2014/main" id="{E7A6C9D7-E009-43E7-83C2-4012ED6CC0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56EC6267-892C-414C-9F90-78AE254ABFE9}"/>
                </a:ext>
              </a:extLst>
            </p:cNvPr>
            <p:cNvGrpSpPr/>
            <p:nvPr/>
          </p:nvGrpSpPr>
          <p:grpSpPr>
            <a:xfrm>
              <a:off x="354110" y="6402442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19" name="Rectangle 59">
                <a:extLst>
                  <a:ext uri="{FF2B5EF4-FFF2-40B4-BE49-F238E27FC236}">
                    <a16:creationId xmlns:a16="http://schemas.microsoft.com/office/drawing/2014/main" id="{3E75128E-3C74-4C95-89B7-CB30EBD0DA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" name="Rectangle 60">
                <a:extLst>
                  <a:ext uri="{FF2B5EF4-FFF2-40B4-BE49-F238E27FC236}">
                    <a16:creationId xmlns:a16="http://schemas.microsoft.com/office/drawing/2014/main" id="{5123F894-661A-41E9-A3C4-D651537859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" name="Rectangle 61">
                <a:extLst>
                  <a:ext uri="{FF2B5EF4-FFF2-40B4-BE49-F238E27FC236}">
                    <a16:creationId xmlns:a16="http://schemas.microsoft.com/office/drawing/2014/main" id="{6DE83EB5-D56C-4E03-AFAA-ABFCDBF526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" name="Rectangle 62">
                <a:extLst>
                  <a:ext uri="{FF2B5EF4-FFF2-40B4-BE49-F238E27FC236}">
                    <a16:creationId xmlns:a16="http://schemas.microsoft.com/office/drawing/2014/main" id="{A7150839-4B6F-48D6-8DC1-234F92C996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" name="Rectangle 63">
                <a:extLst>
                  <a:ext uri="{FF2B5EF4-FFF2-40B4-BE49-F238E27FC236}">
                    <a16:creationId xmlns:a16="http://schemas.microsoft.com/office/drawing/2014/main" id="{F57DE175-BDB3-46EA-A233-0D1C4BC629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" name="Rectangle 64">
                <a:extLst>
                  <a:ext uri="{FF2B5EF4-FFF2-40B4-BE49-F238E27FC236}">
                    <a16:creationId xmlns:a16="http://schemas.microsoft.com/office/drawing/2014/main" id="{E0DC63F5-28E3-423C-884B-60E11C90CC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" name="Rectangle 65">
                <a:extLst>
                  <a:ext uri="{FF2B5EF4-FFF2-40B4-BE49-F238E27FC236}">
                    <a16:creationId xmlns:a16="http://schemas.microsoft.com/office/drawing/2014/main" id="{1B8EDB48-7E1A-4E8D-8DD6-E2E9045E5C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" name="Rectangle 66">
                <a:extLst>
                  <a:ext uri="{FF2B5EF4-FFF2-40B4-BE49-F238E27FC236}">
                    <a16:creationId xmlns:a16="http://schemas.microsoft.com/office/drawing/2014/main" id="{7B2F1A3E-E3C9-4E74-A8BB-5D7489CCC8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" name="Rectangle 67">
                <a:extLst>
                  <a:ext uri="{FF2B5EF4-FFF2-40B4-BE49-F238E27FC236}">
                    <a16:creationId xmlns:a16="http://schemas.microsoft.com/office/drawing/2014/main" id="{986E435A-5565-453A-9521-30F8988F19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" name="Rectangle 68">
                <a:extLst>
                  <a:ext uri="{FF2B5EF4-FFF2-40B4-BE49-F238E27FC236}">
                    <a16:creationId xmlns:a16="http://schemas.microsoft.com/office/drawing/2014/main" id="{1B037B73-2947-4134-8DBF-86815CE18D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" name="Rectangle 69">
                <a:extLst>
                  <a:ext uri="{FF2B5EF4-FFF2-40B4-BE49-F238E27FC236}">
                    <a16:creationId xmlns:a16="http://schemas.microsoft.com/office/drawing/2014/main" id="{59E3FCFD-4BC9-4154-9F9A-FEDADE6AF8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" name="Rectangle 70">
                <a:extLst>
                  <a:ext uri="{FF2B5EF4-FFF2-40B4-BE49-F238E27FC236}">
                    <a16:creationId xmlns:a16="http://schemas.microsoft.com/office/drawing/2014/main" id="{75B4E090-E69E-4E1B-9D47-2E7610643E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" name="Rectangle 71">
                <a:extLst>
                  <a:ext uri="{FF2B5EF4-FFF2-40B4-BE49-F238E27FC236}">
                    <a16:creationId xmlns:a16="http://schemas.microsoft.com/office/drawing/2014/main" id="{3E8EF4EA-870F-4671-9D93-BBDD11E3A6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" name="Rectangle 72">
                <a:extLst>
                  <a:ext uri="{FF2B5EF4-FFF2-40B4-BE49-F238E27FC236}">
                    <a16:creationId xmlns:a16="http://schemas.microsoft.com/office/drawing/2014/main" id="{381F046F-5BF7-4214-B4FB-EEBE29F7CA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" name="Rectangle 73">
                <a:extLst>
                  <a:ext uri="{FF2B5EF4-FFF2-40B4-BE49-F238E27FC236}">
                    <a16:creationId xmlns:a16="http://schemas.microsoft.com/office/drawing/2014/main" id="{836148AC-AF61-43A3-A1B1-BB54CE216A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" name="Rectangle 74">
                <a:extLst>
                  <a:ext uri="{FF2B5EF4-FFF2-40B4-BE49-F238E27FC236}">
                    <a16:creationId xmlns:a16="http://schemas.microsoft.com/office/drawing/2014/main" id="{B1DE9085-D5E0-4B83-BB80-E434D7DDD1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" name="Rectangle 75">
                <a:extLst>
                  <a:ext uri="{FF2B5EF4-FFF2-40B4-BE49-F238E27FC236}">
                    <a16:creationId xmlns:a16="http://schemas.microsoft.com/office/drawing/2014/main" id="{317373CF-A0A3-4A1C-88A0-683C2A8DF1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" name="Rectangle 76">
                <a:extLst>
                  <a:ext uri="{FF2B5EF4-FFF2-40B4-BE49-F238E27FC236}">
                    <a16:creationId xmlns:a16="http://schemas.microsoft.com/office/drawing/2014/main" id="{4347A2CA-AF14-4C9E-BBAB-D90DBAA965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7" name="Rectangle 77">
                <a:extLst>
                  <a:ext uri="{FF2B5EF4-FFF2-40B4-BE49-F238E27FC236}">
                    <a16:creationId xmlns:a16="http://schemas.microsoft.com/office/drawing/2014/main" id="{B9A6E2C3-57A3-42A9-A83E-18CDCD7C69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8" name="Rectangle 78">
                <a:extLst>
                  <a:ext uri="{FF2B5EF4-FFF2-40B4-BE49-F238E27FC236}">
                    <a16:creationId xmlns:a16="http://schemas.microsoft.com/office/drawing/2014/main" id="{66345FAF-D8B3-4589-B236-9592A4B2E6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9" name="Rectangle 79">
                <a:extLst>
                  <a:ext uri="{FF2B5EF4-FFF2-40B4-BE49-F238E27FC236}">
                    <a16:creationId xmlns:a16="http://schemas.microsoft.com/office/drawing/2014/main" id="{B6D66C40-7B12-4FAE-BA0D-F11071E94A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0" name="Rectangle 80">
                <a:extLst>
                  <a:ext uri="{FF2B5EF4-FFF2-40B4-BE49-F238E27FC236}">
                    <a16:creationId xmlns:a16="http://schemas.microsoft.com/office/drawing/2014/main" id="{88E16CD4-DE64-472C-92F2-04F69839E8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1" name="Rectangle 81">
                <a:extLst>
                  <a:ext uri="{FF2B5EF4-FFF2-40B4-BE49-F238E27FC236}">
                    <a16:creationId xmlns:a16="http://schemas.microsoft.com/office/drawing/2014/main" id="{D595AF87-0CEC-4595-A702-E82EE7CBEF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2" name="Rectangle 82">
                <a:extLst>
                  <a:ext uri="{FF2B5EF4-FFF2-40B4-BE49-F238E27FC236}">
                    <a16:creationId xmlns:a16="http://schemas.microsoft.com/office/drawing/2014/main" id="{61ED73B8-7315-4650-922A-B9670ED5FF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3" name="Rectangle 83">
                <a:extLst>
                  <a:ext uri="{FF2B5EF4-FFF2-40B4-BE49-F238E27FC236}">
                    <a16:creationId xmlns:a16="http://schemas.microsoft.com/office/drawing/2014/main" id="{78E5D2BE-A2AA-4686-881A-1AAC20E769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4" name="Rectangle 84">
                <a:extLst>
                  <a:ext uri="{FF2B5EF4-FFF2-40B4-BE49-F238E27FC236}">
                    <a16:creationId xmlns:a16="http://schemas.microsoft.com/office/drawing/2014/main" id="{6983C63B-88C2-4A51-9595-E3C3B3B911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sp>
        <p:nvSpPr>
          <p:cNvPr id="357" name="Title 1">
            <a:extLst>
              <a:ext uri="{FF2B5EF4-FFF2-40B4-BE49-F238E27FC236}">
                <a16:creationId xmlns:a16="http://schemas.microsoft.com/office/drawing/2014/main" id="{854A438C-BC9A-4A4F-ABD3-80A84279E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756" y="73844"/>
            <a:ext cx="10969943" cy="711081"/>
          </a:xfrm>
        </p:spPr>
        <p:txBody>
          <a:bodyPr>
            <a:noAutofit/>
          </a:bodyPr>
          <a:lstStyle>
            <a:lvl1pPr algn="l">
              <a:defRPr sz="3600">
                <a:solidFill>
                  <a:schemeClr val="bg1"/>
                </a:solidFill>
                <a:latin typeface="Cooper Black" panose="0208090404030B0204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5349110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U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8C1607FC-4025-4535-B960-C423F1504CE5}"/>
              </a:ext>
            </a:extLst>
          </p:cNvPr>
          <p:cNvGrpSpPr/>
          <p:nvPr userDrawn="1"/>
        </p:nvGrpSpPr>
        <p:grpSpPr>
          <a:xfrm>
            <a:off x="354110" y="326571"/>
            <a:ext cx="11480604" cy="6185861"/>
            <a:chOff x="354110" y="326571"/>
            <a:chExt cx="11480604" cy="6185861"/>
          </a:xfrm>
          <a:solidFill>
            <a:schemeClr val="accent1">
              <a:lumMod val="90000"/>
              <a:lumOff val="10000"/>
              <a:alpha val="20000"/>
            </a:schemeClr>
          </a:solidFill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651BEEC-E6AC-4E4B-9B88-D2F823311FDE}"/>
                </a:ext>
              </a:extLst>
            </p:cNvPr>
            <p:cNvGrpSpPr/>
            <p:nvPr/>
          </p:nvGrpSpPr>
          <p:grpSpPr>
            <a:xfrm>
              <a:off x="354110" y="326571"/>
              <a:ext cx="11480604" cy="109990"/>
              <a:chOff x="354110" y="326571"/>
              <a:chExt cx="11480604" cy="109990"/>
            </a:xfrm>
            <a:grpFill/>
          </p:grpSpPr>
          <p:sp>
            <p:nvSpPr>
              <p:cNvPr id="337" name="Rectangle 5">
                <a:extLst>
                  <a:ext uri="{FF2B5EF4-FFF2-40B4-BE49-F238E27FC236}">
                    <a16:creationId xmlns:a16="http://schemas.microsoft.com/office/drawing/2014/main" id="{85C298FF-97F9-4147-B827-D8E5136C26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8" name="Rectangle 6">
                <a:extLst>
                  <a:ext uri="{FF2B5EF4-FFF2-40B4-BE49-F238E27FC236}">
                    <a16:creationId xmlns:a16="http://schemas.microsoft.com/office/drawing/2014/main" id="{9408EFDD-1492-4223-8E65-A093D2F1BB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9" name="Rectangle 7">
                <a:extLst>
                  <a:ext uri="{FF2B5EF4-FFF2-40B4-BE49-F238E27FC236}">
                    <a16:creationId xmlns:a16="http://schemas.microsoft.com/office/drawing/2014/main" id="{F894E7F8-7101-42ED-9EE3-85F58C6EF3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0" name="Rectangle 8">
                <a:extLst>
                  <a:ext uri="{FF2B5EF4-FFF2-40B4-BE49-F238E27FC236}">
                    <a16:creationId xmlns:a16="http://schemas.microsoft.com/office/drawing/2014/main" id="{877C8C7E-1793-4536-97A4-63A3591EF9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1" name="Rectangle 9">
                <a:extLst>
                  <a:ext uri="{FF2B5EF4-FFF2-40B4-BE49-F238E27FC236}">
                    <a16:creationId xmlns:a16="http://schemas.microsoft.com/office/drawing/2014/main" id="{077D2BC4-41B3-4D98-84CA-A2503EF131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2" name="Rectangle 10">
                <a:extLst>
                  <a:ext uri="{FF2B5EF4-FFF2-40B4-BE49-F238E27FC236}">
                    <a16:creationId xmlns:a16="http://schemas.microsoft.com/office/drawing/2014/main" id="{DE4270DF-458E-4975-B86F-E605B966C6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3" name="Rectangle 11">
                <a:extLst>
                  <a:ext uri="{FF2B5EF4-FFF2-40B4-BE49-F238E27FC236}">
                    <a16:creationId xmlns:a16="http://schemas.microsoft.com/office/drawing/2014/main" id="{5334B1DA-DE9D-46A4-B1CC-07D8B5B37F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4" name="Rectangle 12">
                <a:extLst>
                  <a:ext uri="{FF2B5EF4-FFF2-40B4-BE49-F238E27FC236}">
                    <a16:creationId xmlns:a16="http://schemas.microsoft.com/office/drawing/2014/main" id="{1CF1EF4A-5FEC-4B62-A622-2DEE7B72C0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5" name="Rectangle 13">
                <a:extLst>
                  <a:ext uri="{FF2B5EF4-FFF2-40B4-BE49-F238E27FC236}">
                    <a16:creationId xmlns:a16="http://schemas.microsoft.com/office/drawing/2014/main" id="{322BDF90-AD9B-4F68-8F1B-8AE6FD1E47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6" name="Rectangle 14">
                <a:extLst>
                  <a:ext uri="{FF2B5EF4-FFF2-40B4-BE49-F238E27FC236}">
                    <a16:creationId xmlns:a16="http://schemas.microsoft.com/office/drawing/2014/main" id="{93F9BC3E-2349-4557-A942-FF58D34975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7" name="Rectangle 15">
                <a:extLst>
                  <a:ext uri="{FF2B5EF4-FFF2-40B4-BE49-F238E27FC236}">
                    <a16:creationId xmlns:a16="http://schemas.microsoft.com/office/drawing/2014/main" id="{D4E479F8-DBB7-4E24-82DB-9187E1DA15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8" name="Rectangle 16">
                <a:extLst>
                  <a:ext uri="{FF2B5EF4-FFF2-40B4-BE49-F238E27FC236}">
                    <a16:creationId xmlns:a16="http://schemas.microsoft.com/office/drawing/2014/main" id="{88729413-47AC-4DEA-A613-0B6158FCB8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9" name="Rectangle 17">
                <a:extLst>
                  <a:ext uri="{FF2B5EF4-FFF2-40B4-BE49-F238E27FC236}">
                    <a16:creationId xmlns:a16="http://schemas.microsoft.com/office/drawing/2014/main" id="{20F824DD-152A-4F6D-952E-24ADD1A8C0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0" name="Rectangle 18">
                <a:extLst>
                  <a:ext uri="{FF2B5EF4-FFF2-40B4-BE49-F238E27FC236}">
                    <a16:creationId xmlns:a16="http://schemas.microsoft.com/office/drawing/2014/main" id="{951C09E8-C755-4AEB-9C27-AE9621753A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1" name="Rectangle 19">
                <a:extLst>
                  <a:ext uri="{FF2B5EF4-FFF2-40B4-BE49-F238E27FC236}">
                    <a16:creationId xmlns:a16="http://schemas.microsoft.com/office/drawing/2014/main" id="{32F64432-EE66-40C8-A67A-FA722F75D5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2" name="Rectangle 20">
                <a:extLst>
                  <a:ext uri="{FF2B5EF4-FFF2-40B4-BE49-F238E27FC236}">
                    <a16:creationId xmlns:a16="http://schemas.microsoft.com/office/drawing/2014/main" id="{29005991-F871-4DFB-9517-DCB334B68B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3" name="Rectangle 21">
                <a:extLst>
                  <a:ext uri="{FF2B5EF4-FFF2-40B4-BE49-F238E27FC236}">
                    <a16:creationId xmlns:a16="http://schemas.microsoft.com/office/drawing/2014/main" id="{1C601034-B07F-4FCA-B65F-4BA94F1FEF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4" name="Rectangle 22">
                <a:extLst>
                  <a:ext uri="{FF2B5EF4-FFF2-40B4-BE49-F238E27FC236}">
                    <a16:creationId xmlns:a16="http://schemas.microsoft.com/office/drawing/2014/main" id="{A3C10F51-A92E-4F5D-841E-2495E85BD8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5" name="Rectangle 23">
                <a:extLst>
                  <a:ext uri="{FF2B5EF4-FFF2-40B4-BE49-F238E27FC236}">
                    <a16:creationId xmlns:a16="http://schemas.microsoft.com/office/drawing/2014/main" id="{8656C742-4C71-41EC-9EED-8A0FF35A8B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6" name="Rectangle 24">
                <a:extLst>
                  <a:ext uri="{FF2B5EF4-FFF2-40B4-BE49-F238E27FC236}">
                    <a16:creationId xmlns:a16="http://schemas.microsoft.com/office/drawing/2014/main" id="{DD7837C0-45DC-47B0-8EB6-E1AFA3DF28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7" name="Rectangle 25">
                <a:extLst>
                  <a:ext uri="{FF2B5EF4-FFF2-40B4-BE49-F238E27FC236}">
                    <a16:creationId xmlns:a16="http://schemas.microsoft.com/office/drawing/2014/main" id="{C6C4A808-47AA-4933-B20F-A80BEEFBDE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8" name="Rectangle 26">
                <a:extLst>
                  <a:ext uri="{FF2B5EF4-FFF2-40B4-BE49-F238E27FC236}">
                    <a16:creationId xmlns:a16="http://schemas.microsoft.com/office/drawing/2014/main" id="{1916F620-2E67-4716-A335-AA9D0F9A9B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9" name="Rectangle 27">
                <a:extLst>
                  <a:ext uri="{FF2B5EF4-FFF2-40B4-BE49-F238E27FC236}">
                    <a16:creationId xmlns:a16="http://schemas.microsoft.com/office/drawing/2014/main" id="{54529738-34CA-43C1-9448-C6D7594E39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0" name="Rectangle 28">
                <a:extLst>
                  <a:ext uri="{FF2B5EF4-FFF2-40B4-BE49-F238E27FC236}">
                    <a16:creationId xmlns:a16="http://schemas.microsoft.com/office/drawing/2014/main" id="{AB2B254B-6166-4F70-A263-5F5630C8AF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1" name="Rectangle 29">
                <a:extLst>
                  <a:ext uri="{FF2B5EF4-FFF2-40B4-BE49-F238E27FC236}">
                    <a16:creationId xmlns:a16="http://schemas.microsoft.com/office/drawing/2014/main" id="{CC179163-7F45-4275-B900-184CA908E7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2" name="Rectangle 30">
                <a:extLst>
                  <a:ext uri="{FF2B5EF4-FFF2-40B4-BE49-F238E27FC236}">
                    <a16:creationId xmlns:a16="http://schemas.microsoft.com/office/drawing/2014/main" id="{A16179B1-495E-40B6-BA3E-4FE45BD06F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CC022AE-7DA1-4DBC-B4FA-A550170E3244}"/>
                </a:ext>
              </a:extLst>
            </p:cNvPr>
            <p:cNvGrpSpPr/>
            <p:nvPr/>
          </p:nvGrpSpPr>
          <p:grpSpPr>
            <a:xfrm>
              <a:off x="354110" y="833283"/>
              <a:ext cx="11480604" cy="108822"/>
              <a:chOff x="354110" y="834963"/>
              <a:chExt cx="11480604" cy="108822"/>
            </a:xfrm>
            <a:grpFill/>
          </p:grpSpPr>
          <p:sp>
            <p:nvSpPr>
              <p:cNvPr id="311" name="Rectangle 32">
                <a:extLst>
                  <a:ext uri="{FF2B5EF4-FFF2-40B4-BE49-F238E27FC236}">
                    <a16:creationId xmlns:a16="http://schemas.microsoft.com/office/drawing/2014/main" id="{E6CEC545-E6D9-4264-BEA6-119B54AE4C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2" name="Rectangle 33">
                <a:extLst>
                  <a:ext uri="{FF2B5EF4-FFF2-40B4-BE49-F238E27FC236}">
                    <a16:creationId xmlns:a16="http://schemas.microsoft.com/office/drawing/2014/main" id="{60C7E7B9-97E8-4AE1-A9F0-162381B38D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3" name="Rectangle 34">
                <a:extLst>
                  <a:ext uri="{FF2B5EF4-FFF2-40B4-BE49-F238E27FC236}">
                    <a16:creationId xmlns:a16="http://schemas.microsoft.com/office/drawing/2014/main" id="{BC9E105B-3AD3-4AC9-8C4E-3DABA3F821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4" name="Rectangle 35">
                <a:extLst>
                  <a:ext uri="{FF2B5EF4-FFF2-40B4-BE49-F238E27FC236}">
                    <a16:creationId xmlns:a16="http://schemas.microsoft.com/office/drawing/2014/main" id="{B10232F8-CE74-495F-B906-B4B2237079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5" name="Rectangle 36">
                <a:extLst>
                  <a:ext uri="{FF2B5EF4-FFF2-40B4-BE49-F238E27FC236}">
                    <a16:creationId xmlns:a16="http://schemas.microsoft.com/office/drawing/2014/main" id="{377EBFB6-EE61-435B-A0EA-67D67D892F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6" name="Rectangle 37">
                <a:extLst>
                  <a:ext uri="{FF2B5EF4-FFF2-40B4-BE49-F238E27FC236}">
                    <a16:creationId xmlns:a16="http://schemas.microsoft.com/office/drawing/2014/main" id="{7837C467-758B-463F-B551-93C783E129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7" name="Rectangle 38">
                <a:extLst>
                  <a:ext uri="{FF2B5EF4-FFF2-40B4-BE49-F238E27FC236}">
                    <a16:creationId xmlns:a16="http://schemas.microsoft.com/office/drawing/2014/main" id="{C77A01F7-C261-4381-86C3-4C89EE66C7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8" name="Rectangle 39">
                <a:extLst>
                  <a:ext uri="{FF2B5EF4-FFF2-40B4-BE49-F238E27FC236}">
                    <a16:creationId xmlns:a16="http://schemas.microsoft.com/office/drawing/2014/main" id="{7477D541-DCD7-4A47-BAD6-421CE795D8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9" name="Rectangle 40">
                <a:extLst>
                  <a:ext uri="{FF2B5EF4-FFF2-40B4-BE49-F238E27FC236}">
                    <a16:creationId xmlns:a16="http://schemas.microsoft.com/office/drawing/2014/main" id="{4E64ADB5-6C15-4DFA-A1D8-CCB52869EB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0" name="Rectangle 41">
                <a:extLst>
                  <a:ext uri="{FF2B5EF4-FFF2-40B4-BE49-F238E27FC236}">
                    <a16:creationId xmlns:a16="http://schemas.microsoft.com/office/drawing/2014/main" id="{AC57F5E1-8997-4B18-B946-EC6DFA386D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1" name="Rectangle 42">
                <a:extLst>
                  <a:ext uri="{FF2B5EF4-FFF2-40B4-BE49-F238E27FC236}">
                    <a16:creationId xmlns:a16="http://schemas.microsoft.com/office/drawing/2014/main" id="{AC1B45CA-8F96-41DA-A93A-FD14080BEB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2" name="Rectangle 43">
                <a:extLst>
                  <a:ext uri="{FF2B5EF4-FFF2-40B4-BE49-F238E27FC236}">
                    <a16:creationId xmlns:a16="http://schemas.microsoft.com/office/drawing/2014/main" id="{703118E8-5E3B-4DFA-9921-369E22CA03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3" name="Rectangle 44">
                <a:extLst>
                  <a:ext uri="{FF2B5EF4-FFF2-40B4-BE49-F238E27FC236}">
                    <a16:creationId xmlns:a16="http://schemas.microsoft.com/office/drawing/2014/main" id="{ED301010-E5DC-4676-A476-7C14D84A53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4" name="Rectangle 45">
                <a:extLst>
                  <a:ext uri="{FF2B5EF4-FFF2-40B4-BE49-F238E27FC236}">
                    <a16:creationId xmlns:a16="http://schemas.microsoft.com/office/drawing/2014/main" id="{37F85CBA-9F8F-490A-A6C5-555D548FDA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5" name="Rectangle 46">
                <a:extLst>
                  <a:ext uri="{FF2B5EF4-FFF2-40B4-BE49-F238E27FC236}">
                    <a16:creationId xmlns:a16="http://schemas.microsoft.com/office/drawing/2014/main" id="{4CDDB648-0406-4415-9B3A-F56F9D7B2E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6" name="Rectangle 47">
                <a:extLst>
                  <a:ext uri="{FF2B5EF4-FFF2-40B4-BE49-F238E27FC236}">
                    <a16:creationId xmlns:a16="http://schemas.microsoft.com/office/drawing/2014/main" id="{9656844F-AFE3-4957-A69F-F4A848FEF6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7" name="Rectangle 48">
                <a:extLst>
                  <a:ext uri="{FF2B5EF4-FFF2-40B4-BE49-F238E27FC236}">
                    <a16:creationId xmlns:a16="http://schemas.microsoft.com/office/drawing/2014/main" id="{5A3A99BA-4854-4231-B6BB-888D83A010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8" name="Rectangle 49">
                <a:extLst>
                  <a:ext uri="{FF2B5EF4-FFF2-40B4-BE49-F238E27FC236}">
                    <a16:creationId xmlns:a16="http://schemas.microsoft.com/office/drawing/2014/main" id="{22B51AD2-0C6E-467F-A47F-34DAB5BB7E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9" name="Rectangle 50">
                <a:extLst>
                  <a:ext uri="{FF2B5EF4-FFF2-40B4-BE49-F238E27FC236}">
                    <a16:creationId xmlns:a16="http://schemas.microsoft.com/office/drawing/2014/main" id="{EDE14BA8-EBD0-4206-8FB2-6B9E4AB28F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0" name="Rectangle 51">
                <a:extLst>
                  <a:ext uri="{FF2B5EF4-FFF2-40B4-BE49-F238E27FC236}">
                    <a16:creationId xmlns:a16="http://schemas.microsoft.com/office/drawing/2014/main" id="{F2846FEF-2688-4964-A02B-231009108D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1" name="Rectangle 52">
                <a:extLst>
                  <a:ext uri="{FF2B5EF4-FFF2-40B4-BE49-F238E27FC236}">
                    <a16:creationId xmlns:a16="http://schemas.microsoft.com/office/drawing/2014/main" id="{93E03F91-49D8-43EE-B637-0558AECB0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2" name="Rectangle 53">
                <a:extLst>
                  <a:ext uri="{FF2B5EF4-FFF2-40B4-BE49-F238E27FC236}">
                    <a16:creationId xmlns:a16="http://schemas.microsoft.com/office/drawing/2014/main" id="{25EB1B6D-371C-4129-8792-C87711A4DC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3" name="Rectangle 54">
                <a:extLst>
                  <a:ext uri="{FF2B5EF4-FFF2-40B4-BE49-F238E27FC236}">
                    <a16:creationId xmlns:a16="http://schemas.microsoft.com/office/drawing/2014/main" id="{F0762AD7-4B47-41B5-90EC-26D5248FC1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4" name="Rectangle 55">
                <a:extLst>
                  <a:ext uri="{FF2B5EF4-FFF2-40B4-BE49-F238E27FC236}">
                    <a16:creationId xmlns:a16="http://schemas.microsoft.com/office/drawing/2014/main" id="{77F5372A-DF0C-4EB4-8383-88ACAFBC34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5" name="Rectangle 56">
                <a:extLst>
                  <a:ext uri="{FF2B5EF4-FFF2-40B4-BE49-F238E27FC236}">
                    <a16:creationId xmlns:a16="http://schemas.microsoft.com/office/drawing/2014/main" id="{E1647C36-4FD2-4648-B99F-D1A25055E7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6" name="Rectangle 57">
                <a:extLst>
                  <a:ext uri="{FF2B5EF4-FFF2-40B4-BE49-F238E27FC236}">
                    <a16:creationId xmlns:a16="http://schemas.microsoft.com/office/drawing/2014/main" id="{ACEC7B34-ADAF-47D3-BF11-ED91BA7A1A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6937529-B296-43D8-A41E-AB8B81312F52}"/>
                </a:ext>
              </a:extLst>
            </p:cNvPr>
            <p:cNvGrpSpPr/>
            <p:nvPr/>
          </p:nvGrpSpPr>
          <p:grpSpPr>
            <a:xfrm>
              <a:off x="354110" y="1338827"/>
              <a:ext cx="11480604" cy="109990"/>
              <a:chOff x="354110" y="1342187"/>
              <a:chExt cx="11480604" cy="109990"/>
            </a:xfrm>
            <a:grpFill/>
          </p:grpSpPr>
          <p:sp>
            <p:nvSpPr>
              <p:cNvPr id="285" name="Rectangle 59">
                <a:extLst>
                  <a:ext uri="{FF2B5EF4-FFF2-40B4-BE49-F238E27FC236}">
                    <a16:creationId xmlns:a16="http://schemas.microsoft.com/office/drawing/2014/main" id="{D5764D4B-1D40-4C27-A916-0AC8D92994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6" name="Rectangle 60">
                <a:extLst>
                  <a:ext uri="{FF2B5EF4-FFF2-40B4-BE49-F238E27FC236}">
                    <a16:creationId xmlns:a16="http://schemas.microsoft.com/office/drawing/2014/main" id="{8D6FB00B-87D1-4116-9000-867A2BDD99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7" name="Rectangle 61">
                <a:extLst>
                  <a:ext uri="{FF2B5EF4-FFF2-40B4-BE49-F238E27FC236}">
                    <a16:creationId xmlns:a16="http://schemas.microsoft.com/office/drawing/2014/main" id="{13141309-AB43-4A97-A80F-35655D9BF2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8" name="Rectangle 62">
                <a:extLst>
                  <a:ext uri="{FF2B5EF4-FFF2-40B4-BE49-F238E27FC236}">
                    <a16:creationId xmlns:a16="http://schemas.microsoft.com/office/drawing/2014/main" id="{C9A0F710-6D9F-43AD-AC28-FF4E521655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9" name="Rectangle 63">
                <a:extLst>
                  <a:ext uri="{FF2B5EF4-FFF2-40B4-BE49-F238E27FC236}">
                    <a16:creationId xmlns:a16="http://schemas.microsoft.com/office/drawing/2014/main" id="{22D043F3-2F25-42E6-A0CC-C1417E89D1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0" name="Rectangle 64">
                <a:extLst>
                  <a:ext uri="{FF2B5EF4-FFF2-40B4-BE49-F238E27FC236}">
                    <a16:creationId xmlns:a16="http://schemas.microsoft.com/office/drawing/2014/main" id="{128AE702-54D4-4937-85C0-321F9B6D17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1" name="Rectangle 65">
                <a:extLst>
                  <a:ext uri="{FF2B5EF4-FFF2-40B4-BE49-F238E27FC236}">
                    <a16:creationId xmlns:a16="http://schemas.microsoft.com/office/drawing/2014/main" id="{495CD95D-8E09-4DE3-AD35-D07AE4DACF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2" name="Rectangle 66">
                <a:extLst>
                  <a:ext uri="{FF2B5EF4-FFF2-40B4-BE49-F238E27FC236}">
                    <a16:creationId xmlns:a16="http://schemas.microsoft.com/office/drawing/2014/main" id="{F9E349F8-478A-454D-B3EF-507AC59758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3" name="Rectangle 67">
                <a:extLst>
                  <a:ext uri="{FF2B5EF4-FFF2-40B4-BE49-F238E27FC236}">
                    <a16:creationId xmlns:a16="http://schemas.microsoft.com/office/drawing/2014/main" id="{038DA8FC-06DE-457C-A8EE-5A7FEC447F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4" name="Rectangle 68">
                <a:extLst>
                  <a:ext uri="{FF2B5EF4-FFF2-40B4-BE49-F238E27FC236}">
                    <a16:creationId xmlns:a16="http://schemas.microsoft.com/office/drawing/2014/main" id="{37F3C727-E73B-4515-BA7B-40F0811025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5" name="Rectangle 69">
                <a:extLst>
                  <a:ext uri="{FF2B5EF4-FFF2-40B4-BE49-F238E27FC236}">
                    <a16:creationId xmlns:a16="http://schemas.microsoft.com/office/drawing/2014/main" id="{7ACA813C-C067-4264-85A3-D6CC63AFF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6" name="Rectangle 70">
                <a:extLst>
                  <a:ext uri="{FF2B5EF4-FFF2-40B4-BE49-F238E27FC236}">
                    <a16:creationId xmlns:a16="http://schemas.microsoft.com/office/drawing/2014/main" id="{7F1EFEF0-7477-4565-8B37-7950FACA67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7" name="Rectangle 71">
                <a:extLst>
                  <a:ext uri="{FF2B5EF4-FFF2-40B4-BE49-F238E27FC236}">
                    <a16:creationId xmlns:a16="http://schemas.microsoft.com/office/drawing/2014/main" id="{F425C54F-BDFC-4555-881A-B6F267624F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8" name="Rectangle 72">
                <a:extLst>
                  <a:ext uri="{FF2B5EF4-FFF2-40B4-BE49-F238E27FC236}">
                    <a16:creationId xmlns:a16="http://schemas.microsoft.com/office/drawing/2014/main" id="{213AFED9-7175-4A0D-92DC-B39BAE0FD3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9" name="Rectangle 73">
                <a:extLst>
                  <a:ext uri="{FF2B5EF4-FFF2-40B4-BE49-F238E27FC236}">
                    <a16:creationId xmlns:a16="http://schemas.microsoft.com/office/drawing/2014/main" id="{9E4FCFC2-A1ED-453A-B612-E5E0B39C2A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0" name="Rectangle 74">
                <a:extLst>
                  <a:ext uri="{FF2B5EF4-FFF2-40B4-BE49-F238E27FC236}">
                    <a16:creationId xmlns:a16="http://schemas.microsoft.com/office/drawing/2014/main" id="{1C9D742B-9152-4EF7-A612-B519BF62C6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1" name="Rectangle 75">
                <a:extLst>
                  <a:ext uri="{FF2B5EF4-FFF2-40B4-BE49-F238E27FC236}">
                    <a16:creationId xmlns:a16="http://schemas.microsoft.com/office/drawing/2014/main" id="{2149792F-282E-44D6-84AE-7D31FA24B2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2" name="Rectangle 76">
                <a:extLst>
                  <a:ext uri="{FF2B5EF4-FFF2-40B4-BE49-F238E27FC236}">
                    <a16:creationId xmlns:a16="http://schemas.microsoft.com/office/drawing/2014/main" id="{BEAFEECA-B893-49C1-9039-812C4AF541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3" name="Rectangle 77">
                <a:extLst>
                  <a:ext uri="{FF2B5EF4-FFF2-40B4-BE49-F238E27FC236}">
                    <a16:creationId xmlns:a16="http://schemas.microsoft.com/office/drawing/2014/main" id="{122E4F71-6D60-47F1-8100-1C8190AADA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4" name="Rectangle 78">
                <a:extLst>
                  <a:ext uri="{FF2B5EF4-FFF2-40B4-BE49-F238E27FC236}">
                    <a16:creationId xmlns:a16="http://schemas.microsoft.com/office/drawing/2014/main" id="{E9A54785-45A1-4BC8-A85E-CA3EB19FF3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5" name="Rectangle 79">
                <a:extLst>
                  <a:ext uri="{FF2B5EF4-FFF2-40B4-BE49-F238E27FC236}">
                    <a16:creationId xmlns:a16="http://schemas.microsoft.com/office/drawing/2014/main" id="{D765DC5F-87A3-4E46-88C5-F2101A2941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6" name="Rectangle 80">
                <a:extLst>
                  <a:ext uri="{FF2B5EF4-FFF2-40B4-BE49-F238E27FC236}">
                    <a16:creationId xmlns:a16="http://schemas.microsoft.com/office/drawing/2014/main" id="{644B6B17-5BBC-4A03-8899-52E7DF7FE6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7" name="Rectangle 81">
                <a:extLst>
                  <a:ext uri="{FF2B5EF4-FFF2-40B4-BE49-F238E27FC236}">
                    <a16:creationId xmlns:a16="http://schemas.microsoft.com/office/drawing/2014/main" id="{987BE756-32EA-455B-8130-C8E83B1B3B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8" name="Rectangle 82">
                <a:extLst>
                  <a:ext uri="{FF2B5EF4-FFF2-40B4-BE49-F238E27FC236}">
                    <a16:creationId xmlns:a16="http://schemas.microsoft.com/office/drawing/2014/main" id="{5C7821F2-B5EF-4833-B9B9-5AE62E0117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9" name="Rectangle 83">
                <a:extLst>
                  <a:ext uri="{FF2B5EF4-FFF2-40B4-BE49-F238E27FC236}">
                    <a16:creationId xmlns:a16="http://schemas.microsoft.com/office/drawing/2014/main" id="{EDF1C499-3F66-4B42-92C0-855DDB14CD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0" name="Rectangle 84">
                <a:extLst>
                  <a:ext uri="{FF2B5EF4-FFF2-40B4-BE49-F238E27FC236}">
                    <a16:creationId xmlns:a16="http://schemas.microsoft.com/office/drawing/2014/main" id="{3A95874A-F523-4169-A3FB-782B25C88E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F2D639A-C347-4082-9643-F89AF7802C05}"/>
                </a:ext>
              </a:extLst>
            </p:cNvPr>
            <p:cNvGrpSpPr/>
            <p:nvPr/>
          </p:nvGrpSpPr>
          <p:grpSpPr>
            <a:xfrm>
              <a:off x="354110" y="1845539"/>
              <a:ext cx="11480604" cy="109990"/>
              <a:chOff x="354110" y="1850572"/>
              <a:chExt cx="11480604" cy="109990"/>
            </a:xfrm>
            <a:grpFill/>
          </p:grpSpPr>
          <p:sp>
            <p:nvSpPr>
              <p:cNvPr id="259" name="Rectangle 5">
                <a:extLst>
                  <a:ext uri="{FF2B5EF4-FFF2-40B4-BE49-F238E27FC236}">
                    <a16:creationId xmlns:a16="http://schemas.microsoft.com/office/drawing/2014/main" id="{6291B61F-460B-41F6-82CC-088066FD85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0" name="Rectangle 6">
                <a:extLst>
                  <a:ext uri="{FF2B5EF4-FFF2-40B4-BE49-F238E27FC236}">
                    <a16:creationId xmlns:a16="http://schemas.microsoft.com/office/drawing/2014/main" id="{C588270F-A3F7-4DD2-8B81-C30BA64125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1" name="Rectangle 7">
                <a:extLst>
                  <a:ext uri="{FF2B5EF4-FFF2-40B4-BE49-F238E27FC236}">
                    <a16:creationId xmlns:a16="http://schemas.microsoft.com/office/drawing/2014/main" id="{050F8909-1A69-4BF3-BC80-ECD1B486FA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2" name="Rectangle 8">
                <a:extLst>
                  <a:ext uri="{FF2B5EF4-FFF2-40B4-BE49-F238E27FC236}">
                    <a16:creationId xmlns:a16="http://schemas.microsoft.com/office/drawing/2014/main" id="{995EC835-8CAE-48D8-ADF0-22B6D986B1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3" name="Rectangle 9">
                <a:extLst>
                  <a:ext uri="{FF2B5EF4-FFF2-40B4-BE49-F238E27FC236}">
                    <a16:creationId xmlns:a16="http://schemas.microsoft.com/office/drawing/2014/main" id="{5076577D-01F8-484C-8AEB-1091039A66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4" name="Rectangle 10">
                <a:extLst>
                  <a:ext uri="{FF2B5EF4-FFF2-40B4-BE49-F238E27FC236}">
                    <a16:creationId xmlns:a16="http://schemas.microsoft.com/office/drawing/2014/main" id="{5FAA1557-63ED-4C2E-89BE-E827B69C47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5" name="Rectangle 11">
                <a:extLst>
                  <a:ext uri="{FF2B5EF4-FFF2-40B4-BE49-F238E27FC236}">
                    <a16:creationId xmlns:a16="http://schemas.microsoft.com/office/drawing/2014/main" id="{63D8B1EF-AF76-4A72-B4E3-FC4D1B4E7A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6" name="Rectangle 12">
                <a:extLst>
                  <a:ext uri="{FF2B5EF4-FFF2-40B4-BE49-F238E27FC236}">
                    <a16:creationId xmlns:a16="http://schemas.microsoft.com/office/drawing/2014/main" id="{4DF3DA51-2B69-42BD-A6DE-6F85AA1161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7" name="Rectangle 13">
                <a:extLst>
                  <a:ext uri="{FF2B5EF4-FFF2-40B4-BE49-F238E27FC236}">
                    <a16:creationId xmlns:a16="http://schemas.microsoft.com/office/drawing/2014/main" id="{464ECA3E-44D7-43DE-A35E-EADB2D8D7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8" name="Rectangle 14">
                <a:extLst>
                  <a:ext uri="{FF2B5EF4-FFF2-40B4-BE49-F238E27FC236}">
                    <a16:creationId xmlns:a16="http://schemas.microsoft.com/office/drawing/2014/main" id="{36E4F914-DFE7-4297-8E42-A27710155F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9" name="Rectangle 15">
                <a:extLst>
                  <a:ext uri="{FF2B5EF4-FFF2-40B4-BE49-F238E27FC236}">
                    <a16:creationId xmlns:a16="http://schemas.microsoft.com/office/drawing/2014/main" id="{164AA26B-0915-4E61-AFF2-BDA8ED551B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0" name="Rectangle 16">
                <a:extLst>
                  <a:ext uri="{FF2B5EF4-FFF2-40B4-BE49-F238E27FC236}">
                    <a16:creationId xmlns:a16="http://schemas.microsoft.com/office/drawing/2014/main" id="{D5AB2E4B-626F-4072-87E5-595D35EFAD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1" name="Rectangle 17">
                <a:extLst>
                  <a:ext uri="{FF2B5EF4-FFF2-40B4-BE49-F238E27FC236}">
                    <a16:creationId xmlns:a16="http://schemas.microsoft.com/office/drawing/2014/main" id="{65DAB362-330B-46D1-BCA8-58DF84B02A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2" name="Rectangle 18">
                <a:extLst>
                  <a:ext uri="{FF2B5EF4-FFF2-40B4-BE49-F238E27FC236}">
                    <a16:creationId xmlns:a16="http://schemas.microsoft.com/office/drawing/2014/main" id="{354D240F-C2AD-45B8-AC36-32AD2EAD65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3" name="Rectangle 19">
                <a:extLst>
                  <a:ext uri="{FF2B5EF4-FFF2-40B4-BE49-F238E27FC236}">
                    <a16:creationId xmlns:a16="http://schemas.microsoft.com/office/drawing/2014/main" id="{90E2C084-FE42-498D-9DD1-54C9F18333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4" name="Rectangle 20">
                <a:extLst>
                  <a:ext uri="{FF2B5EF4-FFF2-40B4-BE49-F238E27FC236}">
                    <a16:creationId xmlns:a16="http://schemas.microsoft.com/office/drawing/2014/main" id="{C350DA86-5C2C-4CB7-B1CC-4409FC6899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5" name="Rectangle 21">
                <a:extLst>
                  <a:ext uri="{FF2B5EF4-FFF2-40B4-BE49-F238E27FC236}">
                    <a16:creationId xmlns:a16="http://schemas.microsoft.com/office/drawing/2014/main" id="{3476D016-BE0E-40FB-AE03-36C7206310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6" name="Rectangle 22">
                <a:extLst>
                  <a:ext uri="{FF2B5EF4-FFF2-40B4-BE49-F238E27FC236}">
                    <a16:creationId xmlns:a16="http://schemas.microsoft.com/office/drawing/2014/main" id="{4207A264-69D9-418A-8329-92D261B9B6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7" name="Rectangle 23">
                <a:extLst>
                  <a:ext uri="{FF2B5EF4-FFF2-40B4-BE49-F238E27FC236}">
                    <a16:creationId xmlns:a16="http://schemas.microsoft.com/office/drawing/2014/main" id="{A6B0A29B-A2CB-436D-9F5A-97AC9E9B35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8" name="Rectangle 24">
                <a:extLst>
                  <a:ext uri="{FF2B5EF4-FFF2-40B4-BE49-F238E27FC236}">
                    <a16:creationId xmlns:a16="http://schemas.microsoft.com/office/drawing/2014/main" id="{E9855E46-BFAF-42D9-AC3D-C449C9315D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9" name="Rectangle 25">
                <a:extLst>
                  <a:ext uri="{FF2B5EF4-FFF2-40B4-BE49-F238E27FC236}">
                    <a16:creationId xmlns:a16="http://schemas.microsoft.com/office/drawing/2014/main" id="{8A0832E2-B419-44F2-AA90-20EF152828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0" name="Rectangle 26">
                <a:extLst>
                  <a:ext uri="{FF2B5EF4-FFF2-40B4-BE49-F238E27FC236}">
                    <a16:creationId xmlns:a16="http://schemas.microsoft.com/office/drawing/2014/main" id="{19E36BF2-3D4E-4C2B-8D4A-DCF9E92FAE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1" name="Rectangle 27">
                <a:extLst>
                  <a:ext uri="{FF2B5EF4-FFF2-40B4-BE49-F238E27FC236}">
                    <a16:creationId xmlns:a16="http://schemas.microsoft.com/office/drawing/2014/main" id="{038C7A5F-FE20-45D2-9A21-6F27B6DEE7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2" name="Rectangle 28">
                <a:extLst>
                  <a:ext uri="{FF2B5EF4-FFF2-40B4-BE49-F238E27FC236}">
                    <a16:creationId xmlns:a16="http://schemas.microsoft.com/office/drawing/2014/main" id="{E6296672-5055-43EF-8C50-F99741CCAD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3" name="Rectangle 29">
                <a:extLst>
                  <a:ext uri="{FF2B5EF4-FFF2-40B4-BE49-F238E27FC236}">
                    <a16:creationId xmlns:a16="http://schemas.microsoft.com/office/drawing/2014/main" id="{9F789C90-FBCD-48B5-800E-4829555286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4" name="Rectangle 30">
                <a:extLst>
                  <a:ext uri="{FF2B5EF4-FFF2-40B4-BE49-F238E27FC236}">
                    <a16:creationId xmlns:a16="http://schemas.microsoft.com/office/drawing/2014/main" id="{DDF49BA7-3A02-4020-A1E4-11270C686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6A8B488-F73F-46BA-AAC6-FAAE1D26CA95}"/>
                </a:ext>
              </a:extLst>
            </p:cNvPr>
            <p:cNvGrpSpPr/>
            <p:nvPr/>
          </p:nvGrpSpPr>
          <p:grpSpPr>
            <a:xfrm>
              <a:off x="354110" y="2352251"/>
              <a:ext cx="11480604" cy="108822"/>
              <a:chOff x="354110" y="2358964"/>
              <a:chExt cx="11480604" cy="108822"/>
            </a:xfrm>
            <a:grpFill/>
          </p:grpSpPr>
          <p:sp>
            <p:nvSpPr>
              <p:cNvPr id="233" name="Rectangle 32">
                <a:extLst>
                  <a:ext uri="{FF2B5EF4-FFF2-40B4-BE49-F238E27FC236}">
                    <a16:creationId xmlns:a16="http://schemas.microsoft.com/office/drawing/2014/main" id="{B4B13D94-DCE1-468B-AF50-848FB46E4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4" name="Rectangle 33">
                <a:extLst>
                  <a:ext uri="{FF2B5EF4-FFF2-40B4-BE49-F238E27FC236}">
                    <a16:creationId xmlns:a16="http://schemas.microsoft.com/office/drawing/2014/main" id="{D42897BB-EFBB-4C3E-B7D8-39558C9973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5" name="Rectangle 34">
                <a:extLst>
                  <a:ext uri="{FF2B5EF4-FFF2-40B4-BE49-F238E27FC236}">
                    <a16:creationId xmlns:a16="http://schemas.microsoft.com/office/drawing/2014/main" id="{4FAE9ED1-B75E-4074-8A29-538EBAC751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6" name="Rectangle 35">
                <a:extLst>
                  <a:ext uri="{FF2B5EF4-FFF2-40B4-BE49-F238E27FC236}">
                    <a16:creationId xmlns:a16="http://schemas.microsoft.com/office/drawing/2014/main" id="{04AF33C2-82DD-4449-B5ED-C6E11A9176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7" name="Rectangle 36">
                <a:extLst>
                  <a:ext uri="{FF2B5EF4-FFF2-40B4-BE49-F238E27FC236}">
                    <a16:creationId xmlns:a16="http://schemas.microsoft.com/office/drawing/2014/main" id="{A402AA2F-3566-4F90-A3D7-2F6ACC0596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8" name="Rectangle 37">
                <a:extLst>
                  <a:ext uri="{FF2B5EF4-FFF2-40B4-BE49-F238E27FC236}">
                    <a16:creationId xmlns:a16="http://schemas.microsoft.com/office/drawing/2014/main" id="{12257C74-8FE2-4A5A-AE7D-4253FD48B2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9" name="Rectangle 38">
                <a:extLst>
                  <a:ext uri="{FF2B5EF4-FFF2-40B4-BE49-F238E27FC236}">
                    <a16:creationId xmlns:a16="http://schemas.microsoft.com/office/drawing/2014/main" id="{EDCCE78B-73E1-4347-A0AB-893F31DE0D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0" name="Rectangle 39">
                <a:extLst>
                  <a:ext uri="{FF2B5EF4-FFF2-40B4-BE49-F238E27FC236}">
                    <a16:creationId xmlns:a16="http://schemas.microsoft.com/office/drawing/2014/main" id="{71A20C81-1914-4715-86F6-FC2A3887F2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1" name="Rectangle 40">
                <a:extLst>
                  <a:ext uri="{FF2B5EF4-FFF2-40B4-BE49-F238E27FC236}">
                    <a16:creationId xmlns:a16="http://schemas.microsoft.com/office/drawing/2014/main" id="{30EB0F8B-2241-4BB6-B10C-10150726F1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2" name="Rectangle 41">
                <a:extLst>
                  <a:ext uri="{FF2B5EF4-FFF2-40B4-BE49-F238E27FC236}">
                    <a16:creationId xmlns:a16="http://schemas.microsoft.com/office/drawing/2014/main" id="{93DC7C70-8C17-43A4-9F9B-0C24A1A881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3" name="Rectangle 42">
                <a:extLst>
                  <a:ext uri="{FF2B5EF4-FFF2-40B4-BE49-F238E27FC236}">
                    <a16:creationId xmlns:a16="http://schemas.microsoft.com/office/drawing/2014/main" id="{700DA9A2-C7ED-46FB-B7ED-912E60E910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4" name="Rectangle 43">
                <a:extLst>
                  <a:ext uri="{FF2B5EF4-FFF2-40B4-BE49-F238E27FC236}">
                    <a16:creationId xmlns:a16="http://schemas.microsoft.com/office/drawing/2014/main" id="{23993B3F-B1E2-4626-915E-30EA0C2711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5" name="Rectangle 44">
                <a:extLst>
                  <a:ext uri="{FF2B5EF4-FFF2-40B4-BE49-F238E27FC236}">
                    <a16:creationId xmlns:a16="http://schemas.microsoft.com/office/drawing/2014/main" id="{70A847F2-326C-4A11-90C5-5A5E3BC006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6" name="Rectangle 45">
                <a:extLst>
                  <a:ext uri="{FF2B5EF4-FFF2-40B4-BE49-F238E27FC236}">
                    <a16:creationId xmlns:a16="http://schemas.microsoft.com/office/drawing/2014/main" id="{D050CF34-CB80-475B-86F9-30114A7E61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7" name="Rectangle 46">
                <a:extLst>
                  <a:ext uri="{FF2B5EF4-FFF2-40B4-BE49-F238E27FC236}">
                    <a16:creationId xmlns:a16="http://schemas.microsoft.com/office/drawing/2014/main" id="{72F7682D-8B8B-4827-9F84-5A883F2575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8" name="Rectangle 47">
                <a:extLst>
                  <a:ext uri="{FF2B5EF4-FFF2-40B4-BE49-F238E27FC236}">
                    <a16:creationId xmlns:a16="http://schemas.microsoft.com/office/drawing/2014/main" id="{096B96DB-AD07-4F59-8D81-878896D609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9" name="Rectangle 48">
                <a:extLst>
                  <a:ext uri="{FF2B5EF4-FFF2-40B4-BE49-F238E27FC236}">
                    <a16:creationId xmlns:a16="http://schemas.microsoft.com/office/drawing/2014/main" id="{8B2388B0-7437-4F3C-B5AF-A99838656D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0" name="Rectangle 49">
                <a:extLst>
                  <a:ext uri="{FF2B5EF4-FFF2-40B4-BE49-F238E27FC236}">
                    <a16:creationId xmlns:a16="http://schemas.microsoft.com/office/drawing/2014/main" id="{FBE62A09-5F6A-4BC0-9413-4B7222385A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1" name="Rectangle 50">
                <a:extLst>
                  <a:ext uri="{FF2B5EF4-FFF2-40B4-BE49-F238E27FC236}">
                    <a16:creationId xmlns:a16="http://schemas.microsoft.com/office/drawing/2014/main" id="{FD4120A0-F176-4CF5-BD30-0A467CCD6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2" name="Rectangle 51">
                <a:extLst>
                  <a:ext uri="{FF2B5EF4-FFF2-40B4-BE49-F238E27FC236}">
                    <a16:creationId xmlns:a16="http://schemas.microsoft.com/office/drawing/2014/main" id="{8075DBF6-9812-49E0-8973-F29DF46219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3" name="Rectangle 52">
                <a:extLst>
                  <a:ext uri="{FF2B5EF4-FFF2-40B4-BE49-F238E27FC236}">
                    <a16:creationId xmlns:a16="http://schemas.microsoft.com/office/drawing/2014/main" id="{55CA37AD-A3E1-4489-9138-C3852B352A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4" name="Rectangle 53">
                <a:extLst>
                  <a:ext uri="{FF2B5EF4-FFF2-40B4-BE49-F238E27FC236}">
                    <a16:creationId xmlns:a16="http://schemas.microsoft.com/office/drawing/2014/main" id="{C88268CA-A454-432A-BBC6-F3C2F2736E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5" name="Rectangle 54">
                <a:extLst>
                  <a:ext uri="{FF2B5EF4-FFF2-40B4-BE49-F238E27FC236}">
                    <a16:creationId xmlns:a16="http://schemas.microsoft.com/office/drawing/2014/main" id="{3EA71045-4C26-49CD-944A-9D37A7B686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6" name="Rectangle 55">
                <a:extLst>
                  <a:ext uri="{FF2B5EF4-FFF2-40B4-BE49-F238E27FC236}">
                    <a16:creationId xmlns:a16="http://schemas.microsoft.com/office/drawing/2014/main" id="{4CA66C44-3E69-4CC0-BE3E-5099678F39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7" name="Rectangle 56">
                <a:extLst>
                  <a:ext uri="{FF2B5EF4-FFF2-40B4-BE49-F238E27FC236}">
                    <a16:creationId xmlns:a16="http://schemas.microsoft.com/office/drawing/2014/main" id="{DBCD939E-7346-4FE8-9A9E-3196A16340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8" name="Rectangle 57">
                <a:extLst>
                  <a:ext uri="{FF2B5EF4-FFF2-40B4-BE49-F238E27FC236}">
                    <a16:creationId xmlns:a16="http://schemas.microsoft.com/office/drawing/2014/main" id="{2048A8D9-1609-4979-9E04-CE3C740052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18EF978-EC3B-4512-9384-D9CDBEA6D3B0}"/>
                </a:ext>
              </a:extLst>
            </p:cNvPr>
            <p:cNvGrpSpPr/>
            <p:nvPr/>
          </p:nvGrpSpPr>
          <p:grpSpPr>
            <a:xfrm>
              <a:off x="354110" y="2857795"/>
              <a:ext cx="11480604" cy="109990"/>
              <a:chOff x="354110" y="2866188"/>
              <a:chExt cx="11480604" cy="109990"/>
            </a:xfrm>
            <a:grpFill/>
          </p:grpSpPr>
          <p:sp>
            <p:nvSpPr>
              <p:cNvPr id="207" name="Rectangle 59">
                <a:extLst>
                  <a:ext uri="{FF2B5EF4-FFF2-40B4-BE49-F238E27FC236}">
                    <a16:creationId xmlns:a16="http://schemas.microsoft.com/office/drawing/2014/main" id="{1CDD4CCD-B616-436B-A3FD-F9E6416D61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8" name="Rectangle 60">
                <a:extLst>
                  <a:ext uri="{FF2B5EF4-FFF2-40B4-BE49-F238E27FC236}">
                    <a16:creationId xmlns:a16="http://schemas.microsoft.com/office/drawing/2014/main" id="{C714A79D-593F-4D51-9527-0F7D446701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9" name="Rectangle 61">
                <a:extLst>
                  <a:ext uri="{FF2B5EF4-FFF2-40B4-BE49-F238E27FC236}">
                    <a16:creationId xmlns:a16="http://schemas.microsoft.com/office/drawing/2014/main" id="{E7C7988F-856E-46FD-8950-CCDDDA38C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0" name="Rectangle 62">
                <a:extLst>
                  <a:ext uri="{FF2B5EF4-FFF2-40B4-BE49-F238E27FC236}">
                    <a16:creationId xmlns:a16="http://schemas.microsoft.com/office/drawing/2014/main" id="{6A604DC1-6DD7-4A5F-939D-B7E3D6B445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1" name="Rectangle 63">
                <a:extLst>
                  <a:ext uri="{FF2B5EF4-FFF2-40B4-BE49-F238E27FC236}">
                    <a16:creationId xmlns:a16="http://schemas.microsoft.com/office/drawing/2014/main" id="{5E841B6F-400E-43A2-BA9E-713E1210E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2" name="Rectangle 64">
                <a:extLst>
                  <a:ext uri="{FF2B5EF4-FFF2-40B4-BE49-F238E27FC236}">
                    <a16:creationId xmlns:a16="http://schemas.microsoft.com/office/drawing/2014/main" id="{EB3556E4-BBFF-4497-86CB-E08210DD43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3" name="Rectangle 65">
                <a:extLst>
                  <a:ext uri="{FF2B5EF4-FFF2-40B4-BE49-F238E27FC236}">
                    <a16:creationId xmlns:a16="http://schemas.microsoft.com/office/drawing/2014/main" id="{4ED49176-4A95-47F2-9609-F517D91CE5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4" name="Rectangle 66">
                <a:extLst>
                  <a:ext uri="{FF2B5EF4-FFF2-40B4-BE49-F238E27FC236}">
                    <a16:creationId xmlns:a16="http://schemas.microsoft.com/office/drawing/2014/main" id="{C285A21A-D02C-4E2C-9129-0E4FD14398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5" name="Rectangle 67">
                <a:extLst>
                  <a:ext uri="{FF2B5EF4-FFF2-40B4-BE49-F238E27FC236}">
                    <a16:creationId xmlns:a16="http://schemas.microsoft.com/office/drawing/2014/main" id="{0FAC70C0-5E77-440D-AA2C-C5F3A3CEC6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6" name="Rectangle 68">
                <a:extLst>
                  <a:ext uri="{FF2B5EF4-FFF2-40B4-BE49-F238E27FC236}">
                    <a16:creationId xmlns:a16="http://schemas.microsoft.com/office/drawing/2014/main" id="{5463B017-838F-413D-8764-821503622A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7" name="Rectangle 69">
                <a:extLst>
                  <a:ext uri="{FF2B5EF4-FFF2-40B4-BE49-F238E27FC236}">
                    <a16:creationId xmlns:a16="http://schemas.microsoft.com/office/drawing/2014/main" id="{D1A17899-795E-470F-B52B-0EE1A5143D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8" name="Rectangle 70">
                <a:extLst>
                  <a:ext uri="{FF2B5EF4-FFF2-40B4-BE49-F238E27FC236}">
                    <a16:creationId xmlns:a16="http://schemas.microsoft.com/office/drawing/2014/main" id="{BFA98CD7-C296-4FF8-AEA4-137B730DF3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9" name="Rectangle 71">
                <a:extLst>
                  <a:ext uri="{FF2B5EF4-FFF2-40B4-BE49-F238E27FC236}">
                    <a16:creationId xmlns:a16="http://schemas.microsoft.com/office/drawing/2014/main" id="{9F11BA7F-A440-4A5A-9145-C2CBF5DAF0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0" name="Rectangle 72">
                <a:extLst>
                  <a:ext uri="{FF2B5EF4-FFF2-40B4-BE49-F238E27FC236}">
                    <a16:creationId xmlns:a16="http://schemas.microsoft.com/office/drawing/2014/main" id="{D21FFF55-7EAD-40FA-9864-F5B8971D14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1" name="Rectangle 73">
                <a:extLst>
                  <a:ext uri="{FF2B5EF4-FFF2-40B4-BE49-F238E27FC236}">
                    <a16:creationId xmlns:a16="http://schemas.microsoft.com/office/drawing/2014/main" id="{30F55C85-4BDF-4A1A-A90A-C676A91173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2" name="Rectangle 74">
                <a:extLst>
                  <a:ext uri="{FF2B5EF4-FFF2-40B4-BE49-F238E27FC236}">
                    <a16:creationId xmlns:a16="http://schemas.microsoft.com/office/drawing/2014/main" id="{CD376222-CE2E-460E-A86D-CEEFFC77F8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3" name="Rectangle 75">
                <a:extLst>
                  <a:ext uri="{FF2B5EF4-FFF2-40B4-BE49-F238E27FC236}">
                    <a16:creationId xmlns:a16="http://schemas.microsoft.com/office/drawing/2014/main" id="{D9F6E244-E70D-4E98-BE65-616D29AD4D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4" name="Rectangle 76">
                <a:extLst>
                  <a:ext uri="{FF2B5EF4-FFF2-40B4-BE49-F238E27FC236}">
                    <a16:creationId xmlns:a16="http://schemas.microsoft.com/office/drawing/2014/main" id="{E3B75F8F-57C0-4AD6-92A4-826B4281F4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5" name="Rectangle 77">
                <a:extLst>
                  <a:ext uri="{FF2B5EF4-FFF2-40B4-BE49-F238E27FC236}">
                    <a16:creationId xmlns:a16="http://schemas.microsoft.com/office/drawing/2014/main" id="{A535E84C-3ECC-4B95-9FA9-A4AD23F2F2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6" name="Rectangle 78">
                <a:extLst>
                  <a:ext uri="{FF2B5EF4-FFF2-40B4-BE49-F238E27FC236}">
                    <a16:creationId xmlns:a16="http://schemas.microsoft.com/office/drawing/2014/main" id="{B36D8AB3-727A-44D7-B945-11021E7E56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7" name="Rectangle 79">
                <a:extLst>
                  <a:ext uri="{FF2B5EF4-FFF2-40B4-BE49-F238E27FC236}">
                    <a16:creationId xmlns:a16="http://schemas.microsoft.com/office/drawing/2014/main" id="{D97F58A0-5D6C-414B-81E1-932E36D87F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8" name="Rectangle 80">
                <a:extLst>
                  <a:ext uri="{FF2B5EF4-FFF2-40B4-BE49-F238E27FC236}">
                    <a16:creationId xmlns:a16="http://schemas.microsoft.com/office/drawing/2014/main" id="{34645A3A-2DF2-467B-ADEC-66C2680074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9" name="Rectangle 81">
                <a:extLst>
                  <a:ext uri="{FF2B5EF4-FFF2-40B4-BE49-F238E27FC236}">
                    <a16:creationId xmlns:a16="http://schemas.microsoft.com/office/drawing/2014/main" id="{2991A0D8-2D5D-4B08-9704-9BFB93B16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0" name="Rectangle 82">
                <a:extLst>
                  <a:ext uri="{FF2B5EF4-FFF2-40B4-BE49-F238E27FC236}">
                    <a16:creationId xmlns:a16="http://schemas.microsoft.com/office/drawing/2014/main" id="{7128A5D3-8A8E-4A5B-ACA1-5A01DEAE2F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1" name="Rectangle 83">
                <a:extLst>
                  <a:ext uri="{FF2B5EF4-FFF2-40B4-BE49-F238E27FC236}">
                    <a16:creationId xmlns:a16="http://schemas.microsoft.com/office/drawing/2014/main" id="{D017036E-3A97-4D6A-AA9F-AA9B8E3E0E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2" name="Rectangle 84">
                <a:extLst>
                  <a:ext uri="{FF2B5EF4-FFF2-40B4-BE49-F238E27FC236}">
                    <a16:creationId xmlns:a16="http://schemas.microsoft.com/office/drawing/2014/main" id="{5BCCE486-20E6-47E4-96AF-5AFB021736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06BB728-4849-4082-9FF0-0EA3AABEBCF4}"/>
                </a:ext>
              </a:extLst>
            </p:cNvPr>
            <p:cNvGrpSpPr/>
            <p:nvPr/>
          </p:nvGrpSpPr>
          <p:grpSpPr>
            <a:xfrm>
              <a:off x="354110" y="3364507"/>
              <a:ext cx="11480604" cy="109990"/>
              <a:chOff x="354110" y="3364062"/>
              <a:chExt cx="11480604" cy="109990"/>
            </a:xfrm>
            <a:grpFill/>
          </p:grpSpPr>
          <p:sp>
            <p:nvSpPr>
              <p:cNvPr id="181" name="Rectangle 5">
                <a:extLst>
                  <a:ext uri="{FF2B5EF4-FFF2-40B4-BE49-F238E27FC236}">
                    <a16:creationId xmlns:a16="http://schemas.microsoft.com/office/drawing/2014/main" id="{AC28E286-CB3B-41B8-9829-2A09FD0F1C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2" name="Rectangle 6">
                <a:extLst>
                  <a:ext uri="{FF2B5EF4-FFF2-40B4-BE49-F238E27FC236}">
                    <a16:creationId xmlns:a16="http://schemas.microsoft.com/office/drawing/2014/main" id="{A6CBC9BD-AE25-437A-9246-679B5C4DB8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3" name="Rectangle 7">
                <a:extLst>
                  <a:ext uri="{FF2B5EF4-FFF2-40B4-BE49-F238E27FC236}">
                    <a16:creationId xmlns:a16="http://schemas.microsoft.com/office/drawing/2014/main" id="{BDB3BE91-D24B-44FB-A0BE-35ABBB2313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4" name="Rectangle 8">
                <a:extLst>
                  <a:ext uri="{FF2B5EF4-FFF2-40B4-BE49-F238E27FC236}">
                    <a16:creationId xmlns:a16="http://schemas.microsoft.com/office/drawing/2014/main" id="{02BF76EB-C07C-40D8-ABF9-14A0E81337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5" name="Rectangle 9">
                <a:extLst>
                  <a:ext uri="{FF2B5EF4-FFF2-40B4-BE49-F238E27FC236}">
                    <a16:creationId xmlns:a16="http://schemas.microsoft.com/office/drawing/2014/main" id="{FC0AC496-1F3F-4359-904E-5527E0BAD7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6" name="Rectangle 10">
                <a:extLst>
                  <a:ext uri="{FF2B5EF4-FFF2-40B4-BE49-F238E27FC236}">
                    <a16:creationId xmlns:a16="http://schemas.microsoft.com/office/drawing/2014/main" id="{67A5809D-4B79-4E2A-8B9D-C29BBE187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7" name="Rectangle 11">
                <a:extLst>
                  <a:ext uri="{FF2B5EF4-FFF2-40B4-BE49-F238E27FC236}">
                    <a16:creationId xmlns:a16="http://schemas.microsoft.com/office/drawing/2014/main" id="{5FA8A205-5CFE-4939-86AC-E0D585AB2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8" name="Rectangle 12">
                <a:extLst>
                  <a:ext uri="{FF2B5EF4-FFF2-40B4-BE49-F238E27FC236}">
                    <a16:creationId xmlns:a16="http://schemas.microsoft.com/office/drawing/2014/main" id="{553F272B-5533-4FB6-A9F0-875A21EC04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9" name="Rectangle 13">
                <a:extLst>
                  <a:ext uri="{FF2B5EF4-FFF2-40B4-BE49-F238E27FC236}">
                    <a16:creationId xmlns:a16="http://schemas.microsoft.com/office/drawing/2014/main" id="{187F64CB-DEFF-42C8-A80D-BF5D20C7E7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0" name="Rectangle 14">
                <a:extLst>
                  <a:ext uri="{FF2B5EF4-FFF2-40B4-BE49-F238E27FC236}">
                    <a16:creationId xmlns:a16="http://schemas.microsoft.com/office/drawing/2014/main" id="{D8A81EE6-EC79-451C-8888-B85838267D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1" name="Rectangle 15">
                <a:extLst>
                  <a:ext uri="{FF2B5EF4-FFF2-40B4-BE49-F238E27FC236}">
                    <a16:creationId xmlns:a16="http://schemas.microsoft.com/office/drawing/2014/main" id="{2F75E8FE-AE95-4C7F-8BE5-50A035B1B1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2" name="Rectangle 16">
                <a:extLst>
                  <a:ext uri="{FF2B5EF4-FFF2-40B4-BE49-F238E27FC236}">
                    <a16:creationId xmlns:a16="http://schemas.microsoft.com/office/drawing/2014/main" id="{521C11C5-735B-4510-A6D4-19E2849558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3" name="Rectangle 17">
                <a:extLst>
                  <a:ext uri="{FF2B5EF4-FFF2-40B4-BE49-F238E27FC236}">
                    <a16:creationId xmlns:a16="http://schemas.microsoft.com/office/drawing/2014/main" id="{DE053974-1CFB-4C67-9102-E4BA82742C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4" name="Rectangle 18">
                <a:extLst>
                  <a:ext uri="{FF2B5EF4-FFF2-40B4-BE49-F238E27FC236}">
                    <a16:creationId xmlns:a16="http://schemas.microsoft.com/office/drawing/2014/main" id="{00A33D5E-F49C-4A86-B377-B3598B7EF7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5" name="Rectangle 19">
                <a:extLst>
                  <a:ext uri="{FF2B5EF4-FFF2-40B4-BE49-F238E27FC236}">
                    <a16:creationId xmlns:a16="http://schemas.microsoft.com/office/drawing/2014/main" id="{7B19912A-F019-49AD-A23F-B9B6F8E598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6" name="Rectangle 20">
                <a:extLst>
                  <a:ext uri="{FF2B5EF4-FFF2-40B4-BE49-F238E27FC236}">
                    <a16:creationId xmlns:a16="http://schemas.microsoft.com/office/drawing/2014/main" id="{0EDE0526-CBA2-4A01-9D59-24F0B138B6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7" name="Rectangle 21">
                <a:extLst>
                  <a:ext uri="{FF2B5EF4-FFF2-40B4-BE49-F238E27FC236}">
                    <a16:creationId xmlns:a16="http://schemas.microsoft.com/office/drawing/2014/main" id="{5E66E413-A492-40ED-BCC5-F23480C017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8" name="Rectangle 22">
                <a:extLst>
                  <a:ext uri="{FF2B5EF4-FFF2-40B4-BE49-F238E27FC236}">
                    <a16:creationId xmlns:a16="http://schemas.microsoft.com/office/drawing/2014/main" id="{6FCFA5F2-AFE6-49D8-BE15-40E90D43F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9" name="Rectangle 23">
                <a:extLst>
                  <a:ext uri="{FF2B5EF4-FFF2-40B4-BE49-F238E27FC236}">
                    <a16:creationId xmlns:a16="http://schemas.microsoft.com/office/drawing/2014/main" id="{AD7A4E43-F44A-43CF-A9D7-BA4D8B2B2F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0" name="Rectangle 24">
                <a:extLst>
                  <a:ext uri="{FF2B5EF4-FFF2-40B4-BE49-F238E27FC236}">
                    <a16:creationId xmlns:a16="http://schemas.microsoft.com/office/drawing/2014/main" id="{FC2E67AB-58DA-4BCF-81D2-0040BBD96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1" name="Rectangle 25">
                <a:extLst>
                  <a:ext uri="{FF2B5EF4-FFF2-40B4-BE49-F238E27FC236}">
                    <a16:creationId xmlns:a16="http://schemas.microsoft.com/office/drawing/2014/main" id="{C99A6A98-815A-4877-8FE9-06C0CB7E14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2" name="Rectangle 26">
                <a:extLst>
                  <a:ext uri="{FF2B5EF4-FFF2-40B4-BE49-F238E27FC236}">
                    <a16:creationId xmlns:a16="http://schemas.microsoft.com/office/drawing/2014/main" id="{C64F5A0E-D9C8-4999-8349-EA4D5F6ACF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3" name="Rectangle 27">
                <a:extLst>
                  <a:ext uri="{FF2B5EF4-FFF2-40B4-BE49-F238E27FC236}">
                    <a16:creationId xmlns:a16="http://schemas.microsoft.com/office/drawing/2014/main" id="{6935F975-0CC7-414B-9F9C-44875EF3FC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4" name="Rectangle 28">
                <a:extLst>
                  <a:ext uri="{FF2B5EF4-FFF2-40B4-BE49-F238E27FC236}">
                    <a16:creationId xmlns:a16="http://schemas.microsoft.com/office/drawing/2014/main" id="{21DEE8DA-7AB4-4341-BEF7-E8343A7BDF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5" name="Rectangle 29">
                <a:extLst>
                  <a:ext uri="{FF2B5EF4-FFF2-40B4-BE49-F238E27FC236}">
                    <a16:creationId xmlns:a16="http://schemas.microsoft.com/office/drawing/2014/main" id="{AF4FCF43-3009-4229-89F8-D62F91C926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6" name="Rectangle 30">
                <a:extLst>
                  <a:ext uri="{FF2B5EF4-FFF2-40B4-BE49-F238E27FC236}">
                    <a16:creationId xmlns:a16="http://schemas.microsoft.com/office/drawing/2014/main" id="{21EAAE8A-F99B-4A0B-8E7D-566273D5E9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899924C-8D1C-46B4-9F38-88AD7EA3A211}"/>
                </a:ext>
              </a:extLst>
            </p:cNvPr>
            <p:cNvGrpSpPr/>
            <p:nvPr/>
          </p:nvGrpSpPr>
          <p:grpSpPr>
            <a:xfrm>
              <a:off x="354110" y="3871219"/>
              <a:ext cx="11480604" cy="108822"/>
              <a:chOff x="354110" y="3872454"/>
              <a:chExt cx="11480604" cy="108822"/>
            </a:xfrm>
            <a:grpFill/>
          </p:grpSpPr>
          <p:sp>
            <p:nvSpPr>
              <p:cNvPr id="155" name="Rectangle 32">
                <a:extLst>
                  <a:ext uri="{FF2B5EF4-FFF2-40B4-BE49-F238E27FC236}">
                    <a16:creationId xmlns:a16="http://schemas.microsoft.com/office/drawing/2014/main" id="{FD0840A3-FF5F-4E9F-AAB6-948A5E4EC0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6" name="Rectangle 33">
                <a:extLst>
                  <a:ext uri="{FF2B5EF4-FFF2-40B4-BE49-F238E27FC236}">
                    <a16:creationId xmlns:a16="http://schemas.microsoft.com/office/drawing/2014/main" id="{F50A1B14-0F67-4FC2-88F7-3BE9E0EB2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7" name="Rectangle 34">
                <a:extLst>
                  <a:ext uri="{FF2B5EF4-FFF2-40B4-BE49-F238E27FC236}">
                    <a16:creationId xmlns:a16="http://schemas.microsoft.com/office/drawing/2014/main" id="{0081421C-B014-4BA9-9B01-C495814F14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8" name="Rectangle 35">
                <a:extLst>
                  <a:ext uri="{FF2B5EF4-FFF2-40B4-BE49-F238E27FC236}">
                    <a16:creationId xmlns:a16="http://schemas.microsoft.com/office/drawing/2014/main" id="{F2F01CCA-56ED-486D-8B82-39DC92A848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9" name="Rectangle 36">
                <a:extLst>
                  <a:ext uri="{FF2B5EF4-FFF2-40B4-BE49-F238E27FC236}">
                    <a16:creationId xmlns:a16="http://schemas.microsoft.com/office/drawing/2014/main" id="{D80D4491-E5C9-4C50-81FD-6FC11F9488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0" name="Rectangle 37">
                <a:extLst>
                  <a:ext uri="{FF2B5EF4-FFF2-40B4-BE49-F238E27FC236}">
                    <a16:creationId xmlns:a16="http://schemas.microsoft.com/office/drawing/2014/main" id="{FEC9B9BF-B893-41BF-B931-31F1750D89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1" name="Rectangle 38">
                <a:extLst>
                  <a:ext uri="{FF2B5EF4-FFF2-40B4-BE49-F238E27FC236}">
                    <a16:creationId xmlns:a16="http://schemas.microsoft.com/office/drawing/2014/main" id="{3CAD1EA0-31D2-4388-AC66-BE422B6142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2" name="Rectangle 39">
                <a:extLst>
                  <a:ext uri="{FF2B5EF4-FFF2-40B4-BE49-F238E27FC236}">
                    <a16:creationId xmlns:a16="http://schemas.microsoft.com/office/drawing/2014/main" id="{992B7398-2CE5-4B74-B42B-0E4E9FA210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3" name="Rectangle 40">
                <a:extLst>
                  <a:ext uri="{FF2B5EF4-FFF2-40B4-BE49-F238E27FC236}">
                    <a16:creationId xmlns:a16="http://schemas.microsoft.com/office/drawing/2014/main" id="{2AC042C8-974E-43A8-B1AB-D62435FE96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4" name="Rectangle 41">
                <a:extLst>
                  <a:ext uri="{FF2B5EF4-FFF2-40B4-BE49-F238E27FC236}">
                    <a16:creationId xmlns:a16="http://schemas.microsoft.com/office/drawing/2014/main" id="{2D6F1AB9-6712-4B85-8932-7F5F1BCFDA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5" name="Rectangle 42">
                <a:extLst>
                  <a:ext uri="{FF2B5EF4-FFF2-40B4-BE49-F238E27FC236}">
                    <a16:creationId xmlns:a16="http://schemas.microsoft.com/office/drawing/2014/main" id="{80DC2507-35DC-491B-8CB6-90312B184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6" name="Rectangle 43">
                <a:extLst>
                  <a:ext uri="{FF2B5EF4-FFF2-40B4-BE49-F238E27FC236}">
                    <a16:creationId xmlns:a16="http://schemas.microsoft.com/office/drawing/2014/main" id="{778102A0-D658-43A1-846D-9B9E4B9AE1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7" name="Rectangle 44">
                <a:extLst>
                  <a:ext uri="{FF2B5EF4-FFF2-40B4-BE49-F238E27FC236}">
                    <a16:creationId xmlns:a16="http://schemas.microsoft.com/office/drawing/2014/main" id="{0532E36E-F8F7-4121-80C1-216501C391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8" name="Rectangle 45">
                <a:extLst>
                  <a:ext uri="{FF2B5EF4-FFF2-40B4-BE49-F238E27FC236}">
                    <a16:creationId xmlns:a16="http://schemas.microsoft.com/office/drawing/2014/main" id="{EBD0C1A7-E07E-492D-A5B7-899D81C359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9" name="Rectangle 46">
                <a:extLst>
                  <a:ext uri="{FF2B5EF4-FFF2-40B4-BE49-F238E27FC236}">
                    <a16:creationId xmlns:a16="http://schemas.microsoft.com/office/drawing/2014/main" id="{FF89631E-3434-468A-BE5A-16772FE2F3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0" name="Rectangle 47">
                <a:extLst>
                  <a:ext uri="{FF2B5EF4-FFF2-40B4-BE49-F238E27FC236}">
                    <a16:creationId xmlns:a16="http://schemas.microsoft.com/office/drawing/2014/main" id="{C379EE06-9745-42DA-BBC1-A082CA50FB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1" name="Rectangle 48">
                <a:extLst>
                  <a:ext uri="{FF2B5EF4-FFF2-40B4-BE49-F238E27FC236}">
                    <a16:creationId xmlns:a16="http://schemas.microsoft.com/office/drawing/2014/main" id="{06184212-6301-4320-A25C-8350DB2579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2" name="Rectangle 49">
                <a:extLst>
                  <a:ext uri="{FF2B5EF4-FFF2-40B4-BE49-F238E27FC236}">
                    <a16:creationId xmlns:a16="http://schemas.microsoft.com/office/drawing/2014/main" id="{D81215A9-8DA9-436E-BFD3-672FD476BE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3" name="Rectangle 50">
                <a:extLst>
                  <a:ext uri="{FF2B5EF4-FFF2-40B4-BE49-F238E27FC236}">
                    <a16:creationId xmlns:a16="http://schemas.microsoft.com/office/drawing/2014/main" id="{7F4705F9-3317-4397-B01E-644775B19C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4" name="Rectangle 51">
                <a:extLst>
                  <a:ext uri="{FF2B5EF4-FFF2-40B4-BE49-F238E27FC236}">
                    <a16:creationId xmlns:a16="http://schemas.microsoft.com/office/drawing/2014/main" id="{2857C00E-FADC-42AA-AA16-38A83D5AF7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5" name="Rectangle 52">
                <a:extLst>
                  <a:ext uri="{FF2B5EF4-FFF2-40B4-BE49-F238E27FC236}">
                    <a16:creationId xmlns:a16="http://schemas.microsoft.com/office/drawing/2014/main" id="{74EAC93D-EF3C-4092-B15E-15494A23FE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6" name="Rectangle 53">
                <a:extLst>
                  <a:ext uri="{FF2B5EF4-FFF2-40B4-BE49-F238E27FC236}">
                    <a16:creationId xmlns:a16="http://schemas.microsoft.com/office/drawing/2014/main" id="{5D3EEE91-37CE-4F2F-905E-D7AFCC6E45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7" name="Rectangle 54">
                <a:extLst>
                  <a:ext uri="{FF2B5EF4-FFF2-40B4-BE49-F238E27FC236}">
                    <a16:creationId xmlns:a16="http://schemas.microsoft.com/office/drawing/2014/main" id="{368F77C6-C453-499B-8B47-39BE1A310E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8" name="Rectangle 55">
                <a:extLst>
                  <a:ext uri="{FF2B5EF4-FFF2-40B4-BE49-F238E27FC236}">
                    <a16:creationId xmlns:a16="http://schemas.microsoft.com/office/drawing/2014/main" id="{4EB7C421-E508-4232-A011-40643DB79D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9" name="Rectangle 56">
                <a:extLst>
                  <a:ext uri="{FF2B5EF4-FFF2-40B4-BE49-F238E27FC236}">
                    <a16:creationId xmlns:a16="http://schemas.microsoft.com/office/drawing/2014/main" id="{B7A7C2F9-930E-4B50-9AA3-47FE15F43A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0" name="Rectangle 57">
                <a:extLst>
                  <a:ext uri="{FF2B5EF4-FFF2-40B4-BE49-F238E27FC236}">
                    <a16:creationId xmlns:a16="http://schemas.microsoft.com/office/drawing/2014/main" id="{4ADCC0C0-6310-4ED1-A69B-CF3133EB55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F8A1E95-3088-4CA0-BA17-9F2DBDABF9DB}"/>
                </a:ext>
              </a:extLst>
            </p:cNvPr>
            <p:cNvGrpSpPr/>
            <p:nvPr/>
          </p:nvGrpSpPr>
          <p:grpSpPr>
            <a:xfrm>
              <a:off x="354110" y="4376763"/>
              <a:ext cx="11480604" cy="109990"/>
              <a:chOff x="354110" y="4379678"/>
              <a:chExt cx="11480604" cy="109990"/>
            </a:xfrm>
            <a:grpFill/>
          </p:grpSpPr>
          <p:sp>
            <p:nvSpPr>
              <p:cNvPr id="129" name="Rectangle 59">
                <a:extLst>
                  <a:ext uri="{FF2B5EF4-FFF2-40B4-BE49-F238E27FC236}">
                    <a16:creationId xmlns:a16="http://schemas.microsoft.com/office/drawing/2014/main" id="{EFCB7559-FD17-472B-B7A1-3FFC63C8BC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0" name="Rectangle 60">
                <a:extLst>
                  <a:ext uri="{FF2B5EF4-FFF2-40B4-BE49-F238E27FC236}">
                    <a16:creationId xmlns:a16="http://schemas.microsoft.com/office/drawing/2014/main" id="{2DA5B014-05A6-4DC4-A1AF-6B4B382336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1" name="Rectangle 61">
                <a:extLst>
                  <a:ext uri="{FF2B5EF4-FFF2-40B4-BE49-F238E27FC236}">
                    <a16:creationId xmlns:a16="http://schemas.microsoft.com/office/drawing/2014/main" id="{FEA4E4F7-8218-4E7C-9E87-224A643273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2" name="Rectangle 62">
                <a:extLst>
                  <a:ext uri="{FF2B5EF4-FFF2-40B4-BE49-F238E27FC236}">
                    <a16:creationId xmlns:a16="http://schemas.microsoft.com/office/drawing/2014/main" id="{A94D8FC5-1EBD-4EE3-98BE-790ADC20DB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3" name="Rectangle 63">
                <a:extLst>
                  <a:ext uri="{FF2B5EF4-FFF2-40B4-BE49-F238E27FC236}">
                    <a16:creationId xmlns:a16="http://schemas.microsoft.com/office/drawing/2014/main" id="{30D19DB9-4852-4829-8388-B6807A0BF6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4" name="Rectangle 64">
                <a:extLst>
                  <a:ext uri="{FF2B5EF4-FFF2-40B4-BE49-F238E27FC236}">
                    <a16:creationId xmlns:a16="http://schemas.microsoft.com/office/drawing/2014/main" id="{084DC439-7F3A-4989-96B7-B29D496E65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5" name="Rectangle 65">
                <a:extLst>
                  <a:ext uri="{FF2B5EF4-FFF2-40B4-BE49-F238E27FC236}">
                    <a16:creationId xmlns:a16="http://schemas.microsoft.com/office/drawing/2014/main" id="{35EB4226-F03D-4819-A4CC-D42233D588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6" name="Rectangle 66">
                <a:extLst>
                  <a:ext uri="{FF2B5EF4-FFF2-40B4-BE49-F238E27FC236}">
                    <a16:creationId xmlns:a16="http://schemas.microsoft.com/office/drawing/2014/main" id="{E00FCAAA-AC7E-4B03-AD5E-74ABD97642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7" name="Rectangle 67">
                <a:extLst>
                  <a:ext uri="{FF2B5EF4-FFF2-40B4-BE49-F238E27FC236}">
                    <a16:creationId xmlns:a16="http://schemas.microsoft.com/office/drawing/2014/main" id="{7D3AA8CA-C2E8-4862-8F87-EFAEFBCFF0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8" name="Rectangle 68">
                <a:extLst>
                  <a:ext uri="{FF2B5EF4-FFF2-40B4-BE49-F238E27FC236}">
                    <a16:creationId xmlns:a16="http://schemas.microsoft.com/office/drawing/2014/main" id="{217BE0BD-ECA6-4A6D-9864-90AF19AF30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9" name="Rectangle 69">
                <a:extLst>
                  <a:ext uri="{FF2B5EF4-FFF2-40B4-BE49-F238E27FC236}">
                    <a16:creationId xmlns:a16="http://schemas.microsoft.com/office/drawing/2014/main" id="{4367775C-E241-437A-90EC-7A4D13D422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0" name="Rectangle 70">
                <a:extLst>
                  <a:ext uri="{FF2B5EF4-FFF2-40B4-BE49-F238E27FC236}">
                    <a16:creationId xmlns:a16="http://schemas.microsoft.com/office/drawing/2014/main" id="{45804E6D-FE13-4F7A-A02C-81ED1ACEAF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1" name="Rectangle 71">
                <a:extLst>
                  <a:ext uri="{FF2B5EF4-FFF2-40B4-BE49-F238E27FC236}">
                    <a16:creationId xmlns:a16="http://schemas.microsoft.com/office/drawing/2014/main" id="{A09F54AC-51E7-45A0-B639-BFEC5FE67C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2" name="Rectangle 72">
                <a:extLst>
                  <a:ext uri="{FF2B5EF4-FFF2-40B4-BE49-F238E27FC236}">
                    <a16:creationId xmlns:a16="http://schemas.microsoft.com/office/drawing/2014/main" id="{CA60C1A9-4AD0-4191-96A2-CC1DD32F6F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3" name="Rectangle 73">
                <a:extLst>
                  <a:ext uri="{FF2B5EF4-FFF2-40B4-BE49-F238E27FC236}">
                    <a16:creationId xmlns:a16="http://schemas.microsoft.com/office/drawing/2014/main" id="{9A28ED63-9408-4F16-A85E-E76BA9F9AD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4" name="Rectangle 74">
                <a:extLst>
                  <a:ext uri="{FF2B5EF4-FFF2-40B4-BE49-F238E27FC236}">
                    <a16:creationId xmlns:a16="http://schemas.microsoft.com/office/drawing/2014/main" id="{8E63D1D1-CF92-468A-B012-24216CA08E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5" name="Rectangle 75">
                <a:extLst>
                  <a:ext uri="{FF2B5EF4-FFF2-40B4-BE49-F238E27FC236}">
                    <a16:creationId xmlns:a16="http://schemas.microsoft.com/office/drawing/2014/main" id="{8FC2CD59-128D-4D06-937E-4505D57D19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6" name="Rectangle 76">
                <a:extLst>
                  <a:ext uri="{FF2B5EF4-FFF2-40B4-BE49-F238E27FC236}">
                    <a16:creationId xmlns:a16="http://schemas.microsoft.com/office/drawing/2014/main" id="{B9A7B9E1-4CEE-41C8-A799-EE4B9AFCD0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7" name="Rectangle 77">
                <a:extLst>
                  <a:ext uri="{FF2B5EF4-FFF2-40B4-BE49-F238E27FC236}">
                    <a16:creationId xmlns:a16="http://schemas.microsoft.com/office/drawing/2014/main" id="{3C824F84-B682-4EA2-AFC1-D56DF71A0C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8" name="Rectangle 78">
                <a:extLst>
                  <a:ext uri="{FF2B5EF4-FFF2-40B4-BE49-F238E27FC236}">
                    <a16:creationId xmlns:a16="http://schemas.microsoft.com/office/drawing/2014/main" id="{154DDE76-05F9-405C-86DB-477B87DBB8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9" name="Rectangle 79">
                <a:extLst>
                  <a:ext uri="{FF2B5EF4-FFF2-40B4-BE49-F238E27FC236}">
                    <a16:creationId xmlns:a16="http://schemas.microsoft.com/office/drawing/2014/main" id="{28217A81-8951-475F-9F90-88B99F13D6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0" name="Rectangle 80">
                <a:extLst>
                  <a:ext uri="{FF2B5EF4-FFF2-40B4-BE49-F238E27FC236}">
                    <a16:creationId xmlns:a16="http://schemas.microsoft.com/office/drawing/2014/main" id="{DD226742-8914-401E-8D78-93F56B2E48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1" name="Rectangle 81">
                <a:extLst>
                  <a:ext uri="{FF2B5EF4-FFF2-40B4-BE49-F238E27FC236}">
                    <a16:creationId xmlns:a16="http://schemas.microsoft.com/office/drawing/2014/main" id="{B0E1AE86-33D6-4D1D-BC23-EA8A4AF1CF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2" name="Rectangle 82">
                <a:extLst>
                  <a:ext uri="{FF2B5EF4-FFF2-40B4-BE49-F238E27FC236}">
                    <a16:creationId xmlns:a16="http://schemas.microsoft.com/office/drawing/2014/main" id="{CCA69695-3790-4A9F-9CC1-5EBCB1C96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3" name="Rectangle 83">
                <a:extLst>
                  <a:ext uri="{FF2B5EF4-FFF2-40B4-BE49-F238E27FC236}">
                    <a16:creationId xmlns:a16="http://schemas.microsoft.com/office/drawing/2014/main" id="{E75DD56F-C446-4037-8A60-A6C1A44E8C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4" name="Rectangle 84">
                <a:extLst>
                  <a:ext uri="{FF2B5EF4-FFF2-40B4-BE49-F238E27FC236}">
                    <a16:creationId xmlns:a16="http://schemas.microsoft.com/office/drawing/2014/main" id="{3658AAE9-4C55-47F2-9C83-497627EC28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09F6D0B-FF49-4CC2-90DB-BE84FEA93E9F}"/>
                </a:ext>
              </a:extLst>
            </p:cNvPr>
            <p:cNvGrpSpPr/>
            <p:nvPr/>
          </p:nvGrpSpPr>
          <p:grpSpPr>
            <a:xfrm>
              <a:off x="354110" y="4883475"/>
              <a:ext cx="11480604" cy="109990"/>
              <a:chOff x="354110" y="4888062"/>
              <a:chExt cx="11480604" cy="109990"/>
            </a:xfrm>
            <a:grpFill/>
          </p:grpSpPr>
          <p:sp>
            <p:nvSpPr>
              <p:cNvPr id="103" name="Rectangle 5">
                <a:extLst>
                  <a:ext uri="{FF2B5EF4-FFF2-40B4-BE49-F238E27FC236}">
                    <a16:creationId xmlns:a16="http://schemas.microsoft.com/office/drawing/2014/main" id="{5B16BA60-1923-4CB8-AC58-3FA97E9782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4" name="Rectangle 6">
                <a:extLst>
                  <a:ext uri="{FF2B5EF4-FFF2-40B4-BE49-F238E27FC236}">
                    <a16:creationId xmlns:a16="http://schemas.microsoft.com/office/drawing/2014/main" id="{5472B612-6D9A-49B7-A1A5-EF7EBDCE08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5" name="Rectangle 7">
                <a:extLst>
                  <a:ext uri="{FF2B5EF4-FFF2-40B4-BE49-F238E27FC236}">
                    <a16:creationId xmlns:a16="http://schemas.microsoft.com/office/drawing/2014/main" id="{19A7F840-07E0-4852-B348-40D8EB6148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6" name="Rectangle 8">
                <a:extLst>
                  <a:ext uri="{FF2B5EF4-FFF2-40B4-BE49-F238E27FC236}">
                    <a16:creationId xmlns:a16="http://schemas.microsoft.com/office/drawing/2014/main" id="{F501C6E7-9683-4F5F-ADB4-D120A8CE23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7" name="Rectangle 9">
                <a:extLst>
                  <a:ext uri="{FF2B5EF4-FFF2-40B4-BE49-F238E27FC236}">
                    <a16:creationId xmlns:a16="http://schemas.microsoft.com/office/drawing/2014/main" id="{6B0B292A-E263-45E9-8363-AB5BA07DC7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8" name="Rectangle 10">
                <a:extLst>
                  <a:ext uri="{FF2B5EF4-FFF2-40B4-BE49-F238E27FC236}">
                    <a16:creationId xmlns:a16="http://schemas.microsoft.com/office/drawing/2014/main" id="{F6D80E9D-A930-4211-B815-FA67CF10A5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9" name="Rectangle 11">
                <a:extLst>
                  <a:ext uri="{FF2B5EF4-FFF2-40B4-BE49-F238E27FC236}">
                    <a16:creationId xmlns:a16="http://schemas.microsoft.com/office/drawing/2014/main" id="{75CB23DF-89C3-4513-88A0-E31FACFB7D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0" name="Rectangle 12">
                <a:extLst>
                  <a:ext uri="{FF2B5EF4-FFF2-40B4-BE49-F238E27FC236}">
                    <a16:creationId xmlns:a16="http://schemas.microsoft.com/office/drawing/2014/main" id="{792B94F3-12D9-42E8-91C9-DE5D15873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1" name="Rectangle 13">
                <a:extLst>
                  <a:ext uri="{FF2B5EF4-FFF2-40B4-BE49-F238E27FC236}">
                    <a16:creationId xmlns:a16="http://schemas.microsoft.com/office/drawing/2014/main" id="{F5C29CE0-8ED9-4F8F-B865-6A66D95AA6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2" name="Rectangle 14">
                <a:extLst>
                  <a:ext uri="{FF2B5EF4-FFF2-40B4-BE49-F238E27FC236}">
                    <a16:creationId xmlns:a16="http://schemas.microsoft.com/office/drawing/2014/main" id="{E1288316-CFF0-4D0C-A6EA-50B406EBF6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3" name="Rectangle 15">
                <a:extLst>
                  <a:ext uri="{FF2B5EF4-FFF2-40B4-BE49-F238E27FC236}">
                    <a16:creationId xmlns:a16="http://schemas.microsoft.com/office/drawing/2014/main" id="{4BF70EA3-0A87-40BD-94BF-76AAEC816C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4" name="Rectangle 16">
                <a:extLst>
                  <a:ext uri="{FF2B5EF4-FFF2-40B4-BE49-F238E27FC236}">
                    <a16:creationId xmlns:a16="http://schemas.microsoft.com/office/drawing/2014/main" id="{8AC49DAE-1800-40B4-908D-DACDDBFF21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5" name="Rectangle 17">
                <a:extLst>
                  <a:ext uri="{FF2B5EF4-FFF2-40B4-BE49-F238E27FC236}">
                    <a16:creationId xmlns:a16="http://schemas.microsoft.com/office/drawing/2014/main" id="{236BF9F5-A935-4DA3-A4A9-52DD30165B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6" name="Rectangle 18">
                <a:extLst>
                  <a:ext uri="{FF2B5EF4-FFF2-40B4-BE49-F238E27FC236}">
                    <a16:creationId xmlns:a16="http://schemas.microsoft.com/office/drawing/2014/main" id="{97FE846A-6C60-49BD-8759-77095BC247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7" name="Rectangle 19">
                <a:extLst>
                  <a:ext uri="{FF2B5EF4-FFF2-40B4-BE49-F238E27FC236}">
                    <a16:creationId xmlns:a16="http://schemas.microsoft.com/office/drawing/2014/main" id="{FA924FA8-FE97-40A1-852B-77A498A7C4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8" name="Rectangle 20">
                <a:extLst>
                  <a:ext uri="{FF2B5EF4-FFF2-40B4-BE49-F238E27FC236}">
                    <a16:creationId xmlns:a16="http://schemas.microsoft.com/office/drawing/2014/main" id="{3C593FAE-CE47-48A5-AC85-6174EAC0A2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9" name="Rectangle 21">
                <a:extLst>
                  <a:ext uri="{FF2B5EF4-FFF2-40B4-BE49-F238E27FC236}">
                    <a16:creationId xmlns:a16="http://schemas.microsoft.com/office/drawing/2014/main" id="{E2228A57-948E-4482-9E06-D9E725176D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0" name="Rectangle 22">
                <a:extLst>
                  <a:ext uri="{FF2B5EF4-FFF2-40B4-BE49-F238E27FC236}">
                    <a16:creationId xmlns:a16="http://schemas.microsoft.com/office/drawing/2014/main" id="{1EF13CFA-22CA-4C10-BE90-D5CC115A89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1" name="Rectangle 23">
                <a:extLst>
                  <a:ext uri="{FF2B5EF4-FFF2-40B4-BE49-F238E27FC236}">
                    <a16:creationId xmlns:a16="http://schemas.microsoft.com/office/drawing/2014/main" id="{0E8E90A3-1641-4E9B-A194-D5F117F9AE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2" name="Rectangle 24">
                <a:extLst>
                  <a:ext uri="{FF2B5EF4-FFF2-40B4-BE49-F238E27FC236}">
                    <a16:creationId xmlns:a16="http://schemas.microsoft.com/office/drawing/2014/main" id="{A68EDFEF-E0D3-402A-9521-3DF38E4B8F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3" name="Rectangle 25">
                <a:extLst>
                  <a:ext uri="{FF2B5EF4-FFF2-40B4-BE49-F238E27FC236}">
                    <a16:creationId xmlns:a16="http://schemas.microsoft.com/office/drawing/2014/main" id="{CCF9D944-04E9-47A8-9177-AFC8A6780F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4" name="Rectangle 26">
                <a:extLst>
                  <a:ext uri="{FF2B5EF4-FFF2-40B4-BE49-F238E27FC236}">
                    <a16:creationId xmlns:a16="http://schemas.microsoft.com/office/drawing/2014/main" id="{ABDECE26-FC06-416E-A783-A77B3FFA3A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5" name="Rectangle 27">
                <a:extLst>
                  <a:ext uri="{FF2B5EF4-FFF2-40B4-BE49-F238E27FC236}">
                    <a16:creationId xmlns:a16="http://schemas.microsoft.com/office/drawing/2014/main" id="{1F81018F-D062-471E-8E4D-BF55555F50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6" name="Rectangle 28">
                <a:extLst>
                  <a:ext uri="{FF2B5EF4-FFF2-40B4-BE49-F238E27FC236}">
                    <a16:creationId xmlns:a16="http://schemas.microsoft.com/office/drawing/2014/main" id="{75BC1DFB-E2E0-44A2-8449-1511B5F4C2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7" name="Rectangle 29">
                <a:extLst>
                  <a:ext uri="{FF2B5EF4-FFF2-40B4-BE49-F238E27FC236}">
                    <a16:creationId xmlns:a16="http://schemas.microsoft.com/office/drawing/2014/main" id="{FE671700-5C5E-4E82-8FDC-49E44FF739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8" name="Rectangle 30">
                <a:extLst>
                  <a:ext uri="{FF2B5EF4-FFF2-40B4-BE49-F238E27FC236}">
                    <a16:creationId xmlns:a16="http://schemas.microsoft.com/office/drawing/2014/main" id="{367003AF-BC87-4F81-81EB-3D09A24C99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E7D7A4E-C314-4987-9657-060E28CAA6A0}"/>
                </a:ext>
              </a:extLst>
            </p:cNvPr>
            <p:cNvGrpSpPr/>
            <p:nvPr/>
          </p:nvGrpSpPr>
          <p:grpSpPr>
            <a:xfrm>
              <a:off x="354110" y="5390187"/>
              <a:ext cx="11480604" cy="108822"/>
              <a:chOff x="354110" y="5396454"/>
              <a:chExt cx="11480604" cy="108822"/>
            </a:xfrm>
            <a:grpFill/>
          </p:grpSpPr>
          <p:sp>
            <p:nvSpPr>
              <p:cNvPr id="77" name="Rectangle 32">
                <a:extLst>
                  <a:ext uri="{FF2B5EF4-FFF2-40B4-BE49-F238E27FC236}">
                    <a16:creationId xmlns:a16="http://schemas.microsoft.com/office/drawing/2014/main" id="{8E8A1AC8-CA63-4F37-A8CF-FF832D8BE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8" name="Rectangle 33">
                <a:extLst>
                  <a:ext uri="{FF2B5EF4-FFF2-40B4-BE49-F238E27FC236}">
                    <a16:creationId xmlns:a16="http://schemas.microsoft.com/office/drawing/2014/main" id="{628E2734-FDDB-44A3-9AF2-0397842962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9" name="Rectangle 34">
                <a:extLst>
                  <a:ext uri="{FF2B5EF4-FFF2-40B4-BE49-F238E27FC236}">
                    <a16:creationId xmlns:a16="http://schemas.microsoft.com/office/drawing/2014/main" id="{088CF2A2-82EB-4956-973F-6A38CD7EA0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0" name="Rectangle 35">
                <a:extLst>
                  <a:ext uri="{FF2B5EF4-FFF2-40B4-BE49-F238E27FC236}">
                    <a16:creationId xmlns:a16="http://schemas.microsoft.com/office/drawing/2014/main" id="{C040EEA9-3095-4F30-8483-23F37448C2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1" name="Rectangle 36">
                <a:extLst>
                  <a:ext uri="{FF2B5EF4-FFF2-40B4-BE49-F238E27FC236}">
                    <a16:creationId xmlns:a16="http://schemas.microsoft.com/office/drawing/2014/main" id="{749693CE-451B-4AFB-88A8-C12ED178EA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2" name="Rectangle 37">
                <a:extLst>
                  <a:ext uri="{FF2B5EF4-FFF2-40B4-BE49-F238E27FC236}">
                    <a16:creationId xmlns:a16="http://schemas.microsoft.com/office/drawing/2014/main" id="{30280489-C791-44E8-963D-1255607CDB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3" name="Rectangle 38">
                <a:extLst>
                  <a:ext uri="{FF2B5EF4-FFF2-40B4-BE49-F238E27FC236}">
                    <a16:creationId xmlns:a16="http://schemas.microsoft.com/office/drawing/2014/main" id="{8CC74FC2-413D-4801-AE6D-107C3B1129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4" name="Rectangle 39">
                <a:extLst>
                  <a:ext uri="{FF2B5EF4-FFF2-40B4-BE49-F238E27FC236}">
                    <a16:creationId xmlns:a16="http://schemas.microsoft.com/office/drawing/2014/main" id="{B285A8B1-8801-46CD-91B8-97CE12F319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5" name="Rectangle 40">
                <a:extLst>
                  <a:ext uri="{FF2B5EF4-FFF2-40B4-BE49-F238E27FC236}">
                    <a16:creationId xmlns:a16="http://schemas.microsoft.com/office/drawing/2014/main" id="{2DCB03A8-663D-4DCB-A3A5-59C55ED304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6" name="Rectangle 41">
                <a:extLst>
                  <a:ext uri="{FF2B5EF4-FFF2-40B4-BE49-F238E27FC236}">
                    <a16:creationId xmlns:a16="http://schemas.microsoft.com/office/drawing/2014/main" id="{5407D7A5-9403-4899-B30F-57F9270DFA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7" name="Rectangle 42">
                <a:extLst>
                  <a:ext uri="{FF2B5EF4-FFF2-40B4-BE49-F238E27FC236}">
                    <a16:creationId xmlns:a16="http://schemas.microsoft.com/office/drawing/2014/main" id="{A5A712A8-2D9C-4566-93D7-A554219464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8" name="Rectangle 43">
                <a:extLst>
                  <a:ext uri="{FF2B5EF4-FFF2-40B4-BE49-F238E27FC236}">
                    <a16:creationId xmlns:a16="http://schemas.microsoft.com/office/drawing/2014/main" id="{4B61ED17-0B4A-42B3-B859-84E6FBD9F9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9" name="Rectangle 44">
                <a:extLst>
                  <a:ext uri="{FF2B5EF4-FFF2-40B4-BE49-F238E27FC236}">
                    <a16:creationId xmlns:a16="http://schemas.microsoft.com/office/drawing/2014/main" id="{7FF71609-E043-4DD4-BBED-210943BF31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0" name="Rectangle 45">
                <a:extLst>
                  <a:ext uri="{FF2B5EF4-FFF2-40B4-BE49-F238E27FC236}">
                    <a16:creationId xmlns:a16="http://schemas.microsoft.com/office/drawing/2014/main" id="{9107E37E-3623-4410-8CEA-DA33995A6A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1" name="Rectangle 46">
                <a:extLst>
                  <a:ext uri="{FF2B5EF4-FFF2-40B4-BE49-F238E27FC236}">
                    <a16:creationId xmlns:a16="http://schemas.microsoft.com/office/drawing/2014/main" id="{B83800E2-BDEE-48AC-9D9F-0B03C123FB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2" name="Rectangle 47">
                <a:extLst>
                  <a:ext uri="{FF2B5EF4-FFF2-40B4-BE49-F238E27FC236}">
                    <a16:creationId xmlns:a16="http://schemas.microsoft.com/office/drawing/2014/main" id="{924E8ED7-0B54-488C-86FD-838BEC6C72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3" name="Rectangle 48">
                <a:extLst>
                  <a:ext uri="{FF2B5EF4-FFF2-40B4-BE49-F238E27FC236}">
                    <a16:creationId xmlns:a16="http://schemas.microsoft.com/office/drawing/2014/main" id="{5E731C89-5DF4-4419-9A67-52BAEC3733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4" name="Rectangle 49">
                <a:extLst>
                  <a:ext uri="{FF2B5EF4-FFF2-40B4-BE49-F238E27FC236}">
                    <a16:creationId xmlns:a16="http://schemas.microsoft.com/office/drawing/2014/main" id="{D7B0E779-6D3D-4414-91BB-C1BBE6380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5" name="Rectangle 50">
                <a:extLst>
                  <a:ext uri="{FF2B5EF4-FFF2-40B4-BE49-F238E27FC236}">
                    <a16:creationId xmlns:a16="http://schemas.microsoft.com/office/drawing/2014/main" id="{E846AB63-6AAB-4E86-B4BA-7853BD6021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6" name="Rectangle 51">
                <a:extLst>
                  <a:ext uri="{FF2B5EF4-FFF2-40B4-BE49-F238E27FC236}">
                    <a16:creationId xmlns:a16="http://schemas.microsoft.com/office/drawing/2014/main" id="{D05AC798-949B-4443-ADBB-917EF526FE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7" name="Rectangle 52">
                <a:extLst>
                  <a:ext uri="{FF2B5EF4-FFF2-40B4-BE49-F238E27FC236}">
                    <a16:creationId xmlns:a16="http://schemas.microsoft.com/office/drawing/2014/main" id="{8B3E2107-60AF-4064-A551-A333E6249C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8" name="Rectangle 53">
                <a:extLst>
                  <a:ext uri="{FF2B5EF4-FFF2-40B4-BE49-F238E27FC236}">
                    <a16:creationId xmlns:a16="http://schemas.microsoft.com/office/drawing/2014/main" id="{055FD3E8-A340-4393-92E1-4FD68288FD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9" name="Rectangle 54">
                <a:extLst>
                  <a:ext uri="{FF2B5EF4-FFF2-40B4-BE49-F238E27FC236}">
                    <a16:creationId xmlns:a16="http://schemas.microsoft.com/office/drawing/2014/main" id="{C18C5E0E-D82C-4F82-A0E3-6BE9AAF75E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0" name="Rectangle 55">
                <a:extLst>
                  <a:ext uri="{FF2B5EF4-FFF2-40B4-BE49-F238E27FC236}">
                    <a16:creationId xmlns:a16="http://schemas.microsoft.com/office/drawing/2014/main" id="{677F5FC4-34F3-400A-9970-A7EA63DB4B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1" name="Rectangle 56">
                <a:extLst>
                  <a:ext uri="{FF2B5EF4-FFF2-40B4-BE49-F238E27FC236}">
                    <a16:creationId xmlns:a16="http://schemas.microsoft.com/office/drawing/2014/main" id="{2A4794CF-928E-4F8E-A532-7800E5996B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2" name="Rectangle 57">
                <a:extLst>
                  <a:ext uri="{FF2B5EF4-FFF2-40B4-BE49-F238E27FC236}">
                    <a16:creationId xmlns:a16="http://schemas.microsoft.com/office/drawing/2014/main" id="{E4F63079-D99A-4ECA-AE8B-8E93D42956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8F81BE07-E676-45EB-9AFA-7BF1FBB657A2}"/>
                </a:ext>
              </a:extLst>
            </p:cNvPr>
            <p:cNvGrpSpPr/>
            <p:nvPr/>
          </p:nvGrpSpPr>
          <p:grpSpPr>
            <a:xfrm>
              <a:off x="354110" y="5895731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51" name="Rectangle 59">
                <a:extLst>
                  <a:ext uri="{FF2B5EF4-FFF2-40B4-BE49-F238E27FC236}">
                    <a16:creationId xmlns:a16="http://schemas.microsoft.com/office/drawing/2014/main" id="{90F41A19-F592-419E-BB70-0A26A5A2C9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2" name="Rectangle 60">
                <a:extLst>
                  <a:ext uri="{FF2B5EF4-FFF2-40B4-BE49-F238E27FC236}">
                    <a16:creationId xmlns:a16="http://schemas.microsoft.com/office/drawing/2014/main" id="{1469FDD4-E3FD-413E-AE75-22EE1F631B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3" name="Rectangle 61">
                <a:extLst>
                  <a:ext uri="{FF2B5EF4-FFF2-40B4-BE49-F238E27FC236}">
                    <a16:creationId xmlns:a16="http://schemas.microsoft.com/office/drawing/2014/main" id="{FE475E5D-8646-4FC9-BFFB-619E2D0E25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4" name="Rectangle 62">
                <a:extLst>
                  <a:ext uri="{FF2B5EF4-FFF2-40B4-BE49-F238E27FC236}">
                    <a16:creationId xmlns:a16="http://schemas.microsoft.com/office/drawing/2014/main" id="{3D36A72E-C554-4C3C-9B1B-6CB10E5F62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5" name="Rectangle 63">
                <a:extLst>
                  <a:ext uri="{FF2B5EF4-FFF2-40B4-BE49-F238E27FC236}">
                    <a16:creationId xmlns:a16="http://schemas.microsoft.com/office/drawing/2014/main" id="{7A4E6F93-4FD1-43BD-92BD-564F60D0B6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6" name="Rectangle 64">
                <a:extLst>
                  <a:ext uri="{FF2B5EF4-FFF2-40B4-BE49-F238E27FC236}">
                    <a16:creationId xmlns:a16="http://schemas.microsoft.com/office/drawing/2014/main" id="{91390BA3-956A-4FEA-961B-6154DE6FB7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7" name="Rectangle 65">
                <a:extLst>
                  <a:ext uri="{FF2B5EF4-FFF2-40B4-BE49-F238E27FC236}">
                    <a16:creationId xmlns:a16="http://schemas.microsoft.com/office/drawing/2014/main" id="{3BDA4482-76BD-4B95-9A99-C9D97E68F6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8" name="Rectangle 66">
                <a:extLst>
                  <a:ext uri="{FF2B5EF4-FFF2-40B4-BE49-F238E27FC236}">
                    <a16:creationId xmlns:a16="http://schemas.microsoft.com/office/drawing/2014/main" id="{7C89DCF1-7783-4715-A5F6-F69C325A84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9" name="Rectangle 67">
                <a:extLst>
                  <a:ext uri="{FF2B5EF4-FFF2-40B4-BE49-F238E27FC236}">
                    <a16:creationId xmlns:a16="http://schemas.microsoft.com/office/drawing/2014/main" id="{C358A697-8E33-4B4A-8E88-7C19923AD4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0" name="Rectangle 68">
                <a:extLst>
                  <a:ext uri="{FF2B5EF4-FFF2-40B4-BE49-F238E27FC236}">
                    <a16:creationId xmlns:a16="http://schemas.microsoft.com/office/drawing/2014/main" id="{8716A687-A14A-4B91-AB47-EC1722AF30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1" name="Rectangle 69">
                <a:extLst>
                  <a:ext uri="{FF2B5EF4-FFF2-40B4-BE49-F238E27FC236}">
                    <a16:creationId xmlns:a16="http://schemas.microsoft.com/office/drawing/2014/main" id="{3597BC4D-A8AB-476D-A463-DDA92D6194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2" name="Rectangle 70">
                <a:extLst>
                  <a:ext uri="{FF2B5EF4-FFF2-40B4-BE49-F238E27FC236}">
                    <a16:creationId xmlns:a16="http://schemas.microsoft.com/office/drawing/2014/main" id="{3D5FE933-374E-4D22-95B5-F8B154CFC2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3" name="Rectangle 71">
                <a:extLst>
                  <a:ext uri="{FF2B5EF4-FFF2-40B4-BE49-F238E27FC236}">
                    <a16:creationId xmlns:a16="http://schemas.microsoft.com/office/drawing/2014/main" id="{4DA4C424-BC57-46B1-8A19-98F4A1F4BC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4" name="Rectangle 72">
                <a:extLst>
                  <a:ext uri="{FF2B5EF4-FFF2-40B4-BE49-F238E27FC236}">
                    <a16:creationId xmlns:a16="http://schemas.microsoft.com/office/drawing/2014/main" id="{8072EEA5-91EE-47E9-9C82-96966E37CB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5" name="Rectangle 73">
                <a:extLst>
                  <a:ext uri="{FF2B5EF4-FFF2-40B4-BE49-F238E27FC236}">
                    <a16:creationId xmlns:a16="http://schemas.microsoft.com/office/drawing/2014/main" id="{D2366CD8-B517-40C0-8E52-217CE8F16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6" name="Rectangle 74">
                <a:extLst>
                  <a:ext uri="{FF2B5EF4-FFF2-40B4-BE49-F238E27FC236}">
                    <a16:creationId xmlns:a16="http://schemas.microsoft.com/office/drawing/2014/main" id="{2739573F-C01A-4A42-BDB4-F8717CD655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7" name="Rectangle 75">
                <a:extLst>
                  <a:ext uri="{FF2B5EF4-FFF2-40B4-BE49-F238E27FC236}">
                    <a16:creationId xmlns:a16="http://schemas.microsoft.com/office/drawing/2014/main" id="{94A56444-668B-41B0-8986-65EB2B4A32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8" name="Rectangle 76">
                <a:extLst>
                  <a:ext uri="{FF2B5EF4-FFF2-40B4-BE49-F238E27FC236}">
                    <a16:creationId xmlns:a16="http://schemas.microsoft.com/office/drawing/2014/main" id="{B2CFF404-368E-4A76-A2CA-471611869B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9" name="Rectangle 77">
                <a:extLst>
                  <a:ext uri="{FF2B5EF4-FFF2-40B4-BE49-F238E27FC236}">
                    <a16:creationId xmlns:a16="http://schemas.microsoft.com/office/drawing/2014/main" id="{3B1857CC-9DC7-43E3-98B6-0DCBB2DC18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0" name="Rectangle 78">
                <a:extLst>
                  <a:ext uri="{FF2B5EF4-FFF2-40B4-BE49-F238E27FC236}">
                    <a16:creationId xmlns:a16="http://schemas.microsoft.com/office/drawing/2014/main" id="{13C3C468-F3E2-4B75-BB66-184F85DD01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1" name="Rectangle 79">
                <a:extLst>
                  <a:ext uri="{FF2B5EF4-FFF2-40B4-BE49-F238E27FC236}">
                    <a16:creationId xmlns:a16="http://schemas.microsoft.com/office/drawing/2014/main" id="{1A0E9336-6E7F-4174-BB8B-7B675743AA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2" name="Rectangle 80">
                <a:extLst>
                  <a:ext uri="{FF2B5EF4-FFF2-40B4-BE49-F238E27FC236}">
                    <a16:creationId xmlns:a16="http://schemas.microsoft.com/office/drawing/2014/main" id="{1AB6293C-8454-4149-8126-EFE23BCE43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3" name="Rectangle 81">
                <a:extLst>
                  <a:ext uri="{FF2B5EF4-FFF2-40B4-BE49-F238E27FC236}">
                    <a16:creationId xmlns:a16="http://schemas.microsoft.com/office/drawing/2014/main" id="{BAE4953B-46B2-4552-8D6A-C67D4FCB3D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4" name="Rectangle 82">
                <a:extLst>
                  <a:ext uri="{FF2B5EF4-FFF2-40B4-BE49-F238E27FC236}">
                    <a16:creationId xmlns:a16="http://schemas.microsoft.com/office/drawing/2014/main" id="{40C5CC0E-449E-4E60-822F-5A4AB69E54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5" name="Rectangle 83">
                <a:extLst>
                  <a:ext uri="{FF2B5EF4-FFF2-40B4-BE49-F238E27FC236}">
                    <a16:creationId xmlns:a16="http://schemas.microsoft.com/office/drawing/2014/main" id="{B2688373-3DD7-4956-8759-7CB2AF735B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6" name="Rectangle 84">
                <a:extLst>
                  <a:ext uri="{FF2B5EF4-FFF2-40B4-BE49-F238E27FC236}">
                    <a16:creationId xmlns:a16="http://schemas.microsoft.com/office/drawing/2014/main" id="{50B8E454-F10F-456B-81ED-301B191CA4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960ABA5C-8D36-4AAD-9494-669B8A3E9E86}"/>
                </a:ext>
              </a:extLst>
            </p:cNvPr>
            <p:cNvGrpSpPr/>
            <p:nvPr/>
          </p:nvGrpSpPr>
          <p:grpSpPr>
            <a:xfrm>
              <a:off x="354110" y="6402442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25" name="Rectangle 59">
                <a:extLst>
                  <a:ext uri="{FF2B5EF4-FFF2-40B4-BE49-F238E27FC236}">
                    <a16:creationId xmlns:a16="http://schemas.microsoft.com/office/drawing/2014/main" id="{9006E5F9-87EA-4BFF-AC26-08D7B4E655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" name="Rectangle 60">
                <a:extLst>
                  <a:ext uri="{FF2B5EF4-FFF2-40B4-BE49-F238E27FC236}">
                    <a16:creationId xmlns:a16="http://schemas.microsoft.com/office/drawing/2014/main" id="{40F26277-619B-41A3-9D5F-A02E6914E1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" name="Rectangle 61">
                <a:extLst>
                  <a:ext uri="{FF2B5EF4-FFF2-40B4-BE49-F238E27FC236}">
                    <a16:creationId xmlns:a16="http://schemas.microsoft.com/office/drawing/2014/main" id="{23DB5C85-827B-49AF-BC96-24E7ABDAD9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" name="Rectangle 62">
                <a:extLst>
                  <a:ext uri="{FF2B5EF4-FFF2-40B4-BE49-F238E27FC236}">
                    <a16:creationId xmlns:a16="http://schemas.microsoft.com/office/drawing/2014/main" id="{847A0A99-2056-4E0E-8A5A-2CBCA33AFF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" name="Rectangle 63">
                <a:extLst>
                  <a:ext uri="{FF2B5EF4-FFF2-40B4-BE49-F238E27FC236}">
                    <a16:creationId xmlns:a16="http://schemas.microsoft.com/office/drawing/2014/main" id="{5474EE8D-D88A-47FF-9107-09082030E0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" name="Rectangle 64">
                <a:extLst>
                  <a:ext uri="{FF2B5EF4-FFF2-40B4-BE49-F238E27FC236}">
                    <a16:creationId xmlns:a16="http://schemas.microsoft.com/office/drawing/2014/main" id="{0EC4B1DB-FB22-4303-B2D7-5E60C557A8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" name="Rectangle 65">
                <a:extLst>
                  <a:ext uri="{FF2B5EF4-FFF2-40B4-BE49-F238E27FC236}">
                    <a16:creationId xmlns:a16="http://schemas.microsoft.com/office/drawing/2014/main" id="{B5127279-9249-47F2-8A42-1F7F68517E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" name="Rectangle 66">
                <a:extLst>
                  <a:ext uri="{FF2B5EF4-FFF2-40B4-BE49-F238E27FC236}">
                    <a16:creationId xmlns:a16="http://schemas.microsoft.com/office/drawing/2014/main" id="{4BE3E747-CD2D-4EA9-8A1C-AFC94F6403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" name="Rectangle 67">
                <a:extLst>
                  <a:ext uri="{FF2B5EF4-FFF2-40B4-BE49-F238E27FC236}">
                    <a16:creationId xmlns:a16="http://schemas.microsoft.com/office/drawing/2014/main" id="{844450CC-44D2-4CFB-9D82-BA80F0CA0E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" name="Rectangle 68">
                <a:extLst>
                  <a:ext uri="{FF2B5EF4-FFF2-40B4-BE49-F238E27FC236}">
                    <a16:creationId xmlns:a16="http://schemas.microsoft.com/office/drawing/2014/main" id="{56C9C6B8-074B-4807-A953-D5D69AEE2F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" name="Rectangle 69">
                <a:extLst>
                  <a:ext uri="{FF2B5EF4-FFF2-40B4-BE49-F238E27FC236}">
                    <a16:creationId xmlns:a16="http://schemas.microsoft.com/office/drawing/2014/main" id="{55A940DF-BE4B-4046-BF7D-7BBB8316FF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" name="Rectangle 70">
                <a:extLst>
                  <a:ext uri="{FF2B5EF4-FFF2-40B4-BE49-F238E27FC236}">
                    <a16:creationId xmlns:a16="http://schemas.microsoft.com/office/drawing/2014/main" id="{79FECFE2-55AB-4195-B4F2-F1831B0901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7" name="Rectangle 71">
                <a:extLst>
                  <a:ext uri="{FF2B5EF4-FFF2-40B4-BE49-F238E27FC236}">
                    <a16:creationId xmlns:a16="http://schemas.microsoft.com/office/drawing/2014/main" id="{F78BF45E-3F1B-4CCF-AB55-6AACA1D796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8" name="Rectangle 72">
                <a:extLst>
                  <a:ext uri="{FF2B5EF4-FFF2-40B4-BE49-F238E27FC236}">
                    <a16:creationId xmlns:a16="http://schemas.microsoft.com/office/drawing/2014/main" id="{CEAEA0D2-DAF5-42AD-824D-BF0A0786AC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9" name="Rectangle 73">
                <a:extLst>
                  <a:ext uri="{FF2B5EF4-FFF2-40B4-BE49-F238E27FC236}">
                    <a16:creationId xmlns:a16="http://schemas.microsoft.com/office/drawing/2014/main" id="{2616B93B-15A3-4A25-B322-A4A334791D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0" name="Rectangle 74">
                <a:extLst>
                  <a:ext uri="{FF2B5EF4-FFF2-40B4-BE49-F238E27FC236}">
                    <a16:creationId xmlns:a16="http://schemas.microsoft.com/office/drawing/2014/main" id="{26C24972-CC21-4F79-908A-8F7EEF3C3B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1" name="Rectangle 75">
                <a:extLst>
                  <a:ext uri="{FF2B5EF4-FFF2-40B4-BE49-F238E27FC236}">
                    <a16:creationId xmlns:a16="http://schemas.microsoft.com/office/drawing/2014/main" id="{FD7C3FD5-0F89-4B6D-AC87-8001A0810C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2" name="Rectangle 76">
                <a:extLst>
                  <a:ext uri="{FF2B5EF4-FFF2-40B4-BE49-F238E27FC236}">
                    <a16:creationId xmlns:a16="http://schemas.microsoft.com/office/drawing/2014/main" id="{B03C108E-68F6-4221-BC40-C5E3C19044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3" name="Rectangle 77">
                <a:extLst>
                  <a:ext uri="{FF2B5EF4-FFF2-40B4-BE49-F238E27FC236}">
                    <a16:creationId xmlns:a16="http://schemas.microsoft.com/office/drawing/2014/main" id="{AEE8C851-520C-4A98-839F-17DEECB4C1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4" name="Rectangle 78">
                <a:extLst>
                  <a:ext uri="{FF2B5EF4-FFF2-40B4-BE49-F238E27FC236}">
                    <a16:creationId xmlns:a16="http://schemas.microsoft.com/office/drawing/2014/main" id="{64CDD37E-8761-499B-B591-D1B68A0C60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5" name="Rectangle 79">
                <a:extLst>
                  <a:ext uri="{FF2B5EF4-FFF2-40B4-BE49-F238E27FC236}">
                    <a16:creationId xmlns:a16="http://schemas.microsoft.com/office/drawing/2014/main" id="{CF1D9CFA-A92A-4012-8DBE-A1AFE416C0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6" name="Rectangle 80">
                <a:extLst>
                  <a:ext uri="{FF2B5EF4-FFF2-40B4-BE49-F238E27FC236}">
                    <a16:creationId xmlns:a16="http://schemas.microsoft.com/office/drawing/2014/main" id="{5B28FF0B-0B00-4C89-9B32-5FCEE8CF72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7" name="Rectangle 81">
                <a:extLst>
                  <a:ext uri="{FF2B5EF4-FFF2-40B4-BE49-F238E27FC236}">
                    <a16:creationId xmlns:a16="http://schemas.microsoft.com/office/drawing/2014/main" id="{3F39461F-D7C3-4741-A3BF-B2B81AC1BD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8" name="Rectangle 82">
                <a:extLst>
                  <a:ext uri="{FF2B5EF4-FFF2-40B4-BE49-F238E27FC236}">
                    <a16:creationId xmlns:a16="http://schemas.microsoft.com/office/drawing/2014/main" id="{B209DBFB-FB6A-41D4-B8FD-371C1627C2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9" name="Rectangle 83">
                <a:extLst>
                  <a:ext uri="{FF2B5EF4-FFF2-40B4-BE49-F238E27FC236}">
                    <a16:creationId xmlns:a16="http://schemas.microsoft.com/office/drawing/2014/main" id="{9851ABD3-4B24-43E9-8246-B439DE2890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0" name="Rectangle 84">
                <a:extLst>
                  <a:ext uri="{FF2B5EF4-FFF2-40B4-BE49-F238E27FC236}">
                    <a16:creationId xmlns:a16="http://schemas.microsoft.com/office/drawing/2014/main" id="{C66181AB-B727-41A6-A789-CF6AAB6890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www.anubhavtrainings.com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8ACDF83-3992-49FB-93C3-FD7BBB55C91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75931" y="607234"/>
            <a:ext cx="6932127" cy="4386230"/>
          </a:xfrm>
          <a:custGeom>
            <a:avLst/>
            <a:gdLst>
              <a:gd name="connsiteX0" fmla="*/ 387523 w 6932127"/>
              <a:gd name="connsiteY0" fmla="*/ 0 h 4386230"/>
              <a:gd name="connsiteX1" fmla="*/ 6544604 w 6932127"/>
              <a:gd name="connsiteY1" fmla="*/ 0 h 4386230"/>
              <a:gd name="connsiteX2" fmla="*/ 6932127 w 6932127"/>
              <a:gd name="connsiteY2" fmla="*/ 387523 h 4386230"/>
              <a:gd name="connsiteX3" fmla="*/ 6932127 w 6932127"/>
              <a:gd name="connsiteY3" fmla="*/ 3998707 h 4386230"/>
              <a:gd name="connsiteX4" fmla="*/ 6544604 w 6932127"/>
              <a:gd name="connsiteY4" fmla="*/ 4386230 h 4386230"/>
              <a:gd name="connsiteX5" fmla="*/ 387523 w 6932127"/>
              <a:gd name="connsiteY5" fmla="*/ 4386230 h 4386230"/>
              <a:gd name="connsiteX6" fmla="*/ 0 w 6932127"/>
              <a:gd name="connsiteY6" fmla="*/ 3998707 h 4386230"/>
              <a:gd name="connsiteX7" fmla="*/ 0 w 6932127"/>
              <a:gd name="connsiteY7" fmla="*/ 387523 h 4386230"/>
              <a:gd name="connsiteX8" fmla="*/ 387523 w 6932127"/>
              <a:gd name="connsiteY8" fmla="*/ 0 h 4386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32127" h="4386230">
                <a:moveTo>
                  <a:pt x="387523" y="0"/>
                </a:moveTo>
                <a:lnTo>
                  <a:pt x="6544604" y="0"/>
                </a:lnTo>
                <a:cubicBezTo>
                  <a:pt x="6758627" y="0"/>
                  <a:pt x="6932127" y="173500"/>
                  <a:pt x="6932127" y="387523"/>
                </a:cubicBezTo>
                <a:lnTo>
                  <a:pt x="6932127" y="3998707"/>
                </a:lnTo>
                <a:cubicBezTo>
                  <a:pt x="6932127" y="4212730"/>
                  <a:pt x="6758627" y="4386230"/>
                  <a:pt x="6544604" y="4386230"/>
                </a:cubicBezTo>
                <a:lnTo>
                  <a:pt x="387523" y="4386230"/>
                </a:lnTo>
                <a:cubicBezTo>
                  <a:pt x="173500" y="4386230"/>
                  <a:pt x="0" y="4212730"/>
                  <a:pt x="0" y="3998707"/>
                </a:cubicBezTo>
                <a:lnTo>
                  <a:pt x="0" y="387523"/>
                </a:lnTo>
                <a:cubicBezTo>
                  <a:pt x="0" y="173500"/>
                  <a:pt x="173500" y="0"/>
                  <a:pt x="387523" y="0"/>
                </a:cubicBezTo>
                <a:close/>
              </a:path>
            </a:pathLst>
          </a:custGeom>
          <a:solidFill>
            <a:schemeClr val="accent3"/>
          </a:solidFill>
          <a:effectLst>
            <a:outerShdw blurRad="635000" dist="825500" dir="9600000" algn="tr" rotWithShape="0">
              <a:prstClr val="black">
                <a:alpha val="2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82825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1"/>
          <p:cNvSpPr txBox="1"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925" rIns="0" bIns="60925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300"/>
              <a:buFont typeface="Quattrocento Sans"/>
              <a:buNone/>
              <a:defRPr sz="53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71"/>
          <p:cNvSpPr txBox="1"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925" rIns="0" bIns="60925" anchor="b" anchorCtr="0">
            <a:normAutofit/>
          </a:bodyPr>
          <a:lstStyle>
            <a:lvl1pPr marL="457200" lvl="0" indent="-228600" algn="l">
              <a:spcBef>
                <a:spcPts val="540"/>
              </a:spcBef>
              <a:spcAft>
                <a:spcPts val="0"/>
              </a:spcAft>
              <a:buClr>
                <a:srgbClr val="918E8D"/>
              </a:buClr>
              <a:buSzPts val="2700"/>
              <a:buNone/>
              <a:defRPr sz="2700">
                <a:solidFill>
                  <a:srgbClr val="918E8D"/>
                </a:solidFill>
              </a:defRPr>
            </a:lvl1pPr>
            <a:lvl2pPr marL="914400" lvl="1" indent="-228600" algn="l">
              <a:spcBef>
                <a:spcPts val="480"/>
              </a:spcBef>
              <a:spcAft>
                <a:spcPts val="0"/>
              </a:spcAft>
              <a:buClr>
                <a:srgbClr val="918E8D"/>
              </a:buClr>
              <a:buSzPts val="2400"/>
              <a:buNone/>
              <a:defRPr sz="2400">
                <a:solidFill>
                  <a:srgbClr val="918E8D"/>
                </a:solidFill>
              </a:defRPr>
            </a:lvl2pPr>
            <a:lvl3pPr marL="1371600" lvl="2" indent="-228600" algn="l">
              <a:spcBef>
                <a:spcPts val="420"/>
              </a:spcBef>
              <a:spcAft>
                <a:spcPts val="0"/>
              </a:spcAft>
              <a:buClr>
                <a:srgbClr val="918E8D"/>
              </a:buClr>
              <a:buSzPts val="2100"/>
              <a:buNone/>
              <a:defRPr sz="2100">
                <a:solidFill>
                  <a:srgbClr val="918E8D"/>
                </a:solidFill>
              </a:defRPr>
            </a:lvl3pPr>
            <a:lvl4pPr marL="1828800" lvl="3" indent="-228600" algn="l">
              <a:spcBef>
                <a:spcPts val="380"/>
              </a:spcBef>
              <a:spcAft>
                <a:spcPts val="0"/>
              </a:spcAft>
              <a:buClr>
                <a:srgbClr val="918E8D"/>
              </a:buClr>
              <a:buSzPts val="1900"/>
              <a:buNone/>
              <a:defRPr sz="1900">
                <a:solidFill>
                  <a:srgbClr val="918E8D"/>
                </a:solidFill>
              </a:defRPr>
            </a:lvl4pPr>
            <a:lvl5pPr marL="2286000" lvl="4" indent="-228600" algn="l">
              <a:spcBef>
                <a:spcPts val="380"/>
              </a:spcBef>
              <a:spcAft>
                <a:spcPts val="0"/>
              </a:spcAft>
              <a:buClr>
                <a:srgbClr val="918E8D"/>
              </a:buClr>
              <a:buSzPts val="1900"/>
              <a:buNone/>
              <a:defRPr sz="1900">
                <a:solidFill>
                  <a:srgbClr val="918E8D"/>
                </a:solidFill>
              </a:defRPr>
            </a:lvl5pPr>
            <a:lvl6pPr marL="2743200" lvl="5" indent="-228600" algn="l">
              <a:spcBef>
                <a:spcPts val="380"/>
              </a:spcBef>
              <a:spcAft>
                <a:spcPts val="0"/>
              </a:spcAft>
              <a:buClr>
                <a:srgbClr val="918E8D"/>
              </a:buClr>
              <a:buSzPts val="1900"/>
              <a:buNone/>
              <a:defRPr sz="1900">
                <a:solidFill>
                  <a:srgbClr val="918E8D"/>
                </a:solidFill>
              </a:defRPr>
            </a:lvl6pPr>
            <a:lvl7pPr marL="3200400" lvl="6" indent="-228600" algn="l">
              <a:spcBef>
                <a:spcPts val="380"/>
              </a:spcBef>
              <a:spcAft>
                <a:spcPts val="0"/>
              </a:spcAft>
              <a:buClr>
                <a:srgbClr val="918E8D"/>
              </a:buClr>
              <a:buSzPts val="1900"/>
              <a:buNone/>
              <a:defRPr sz="1900">
                <a:solidFill>
                  <a:srgbClr val="918E8D"/>
                </a:solidFill>
              </a:defRPr>
            </a:lvl7pPr>
            <a:lvl8pPr marL="3657600" lvl="7" indent="-228600" algn="l">
              <a:spcBef>
                <a:spcPts val="380"/>
              </a:spcBef>
              <a:spcAft>
                <a:spcPts val="0"/>
              </a:spcAft>
              <a:buClr>
                <a:srgbClr val="918E8D"/>
              </a:buClr>
              <a:buSzPts val="1900"/>
              <a:buNone/>
              <a:defRPr sz="1900">
                <a:solidFill>
                  <a:srgbClr val="918E8D"/>
                </a:solidFill>
              </a:defRPr>
            </a:lvl8pPr>
            <a:lvl9pPr marL="4114800" lvl="8" indent="-228600" algn="l">
              <a:spcBef>
                <a:spcPts val="380"/>
              </a:spcBef>
              <a:spcAft>
                <a:spcPts val="0"/>
              </a:spcAft>
              <a:buClr>
                <a:srgbClr val="918E8D"/>
              </a:buClr>
              <a:buSzPts val="1900"/>
              <a:buNone/>
              <a:defRPr sz="1900">
                <a:solidFill>
                  <a:srgbClr val="918E8D"/>
                </a:solidFill>
              </a:defRPr>
            </a:lvl9pPr>
          </a:lstStyle>
          <a:p>
            <a:endParaRPr/>
          </a:p>
        </p:txBody>
      </p:sp>
      <p:sp>
        <p:nvSpPr>
          <p:cNvPr id="90" name="Google Shape;90;p171"/>
          <p:cNvSpPr txBox="1">
            <a:spLocks noGrp="1"/>
          </p:cNvSpPr>
          <p:nvPr>
            <p:ph type="dt" idx="10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925" rIns="0" bIns="6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71"/>
          <p:cNvSpPr txBox="1">
            <a:spLocks noGrp="1"/>
          </p:cNvSpPr>
          <p:nvPr>
            <p:ph type="ftr" idx="11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925" rIns="0" bIns="6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71"/>
          <p:cNvSpPr txBox="1">
            <a:spLocks noGrp="1"/>
          </p:cNvSpPr>
          <p:nvPr>
            <p:ph type="sldNum" idx="12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925" rIns="0" bIns="6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at we do?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8C1607FC-4025-4535-B960-C423F1504CE5}"/>
              </a:ext>
            </a:extLst>
          </p:cNvPr>
          <p:cNvGrpSpPr/>
          <p:nvPr userDrawn="1"/>
        </p:nvGrpSpPr>
        <p:grpSpPr>
          <a:xfrm>
            <a:off x="354110" y="326571"/>
            <a:ext cx="11480604" cy="6185861"/>
            <a:chOff x="354110" y="326571"/>
            <a:chExt cx="11480604" cy="6185861"/>
          </a:xfrm>
          <a:solidFill>
            <a:schemeClr val="accent1">
              <a:lumMod val="90000"/>
              <a:lumOff val="10000"/>
              <a:alpha val="20000"/>
            </a:schemeClr>
          </a:solidFill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651BEEC-E6AC-4E4B-9B88-D2F823311FDE}"/>
                </a:ext>
              </a:extLst>
            </p:cNvPr>
            <p:cNvGrpSpPr/>
            <p:nvPr/>
          </p:nvGrpSpPr>
          <p:grpSpPr>
            <a:xfrm>
              <a:off x="354110" y="326571"/>
              <a:ext cx="11480604" cy="109990"/>
              <a:chOff x="354110" y="326571"/>
              <a:chExt cx="11480604" cy="109990"/>
            </a:xfrm>
            <a:grpFill/>
          </p:grpSpPr>
          <p:sp>
            <p:nvSpPr>
              <p:cNvPr id="337" name="Rectangle 5">
                <a:extLst>
                  <a:ext uri="{FF2B5EF4-FFF2-40B4-BE49-F238E27FC236}">
                    <a16:creationId xmlns:a16="http://schemas.microsoft.com/office/drawing/2014/main" id="{85C298FF-97F9-4147-B827-D8E5136C26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8" name="Rectangle 6">
                <a:extLst>
                  <a:ext uri="{FF2B5EF4-FFF2-40B4-BE49-F238E27FC236}">
                    <a16:creationId xmlns:a16="http://schemas.microsoft.com/office/drawing/2014/main" id="{9408EFDD-1492-4223-8E65-A093D2F1BB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9" name="Rectangle 7">
                <a:extLst>
                  <a:ext uri="{FF2B5EF4-FFF2-40B4-BE49-F238E27FC236}">
                    <a16:creationId xmlns:a16="http://schemas.microsoft.com/office/drawing/2014/main" id="{F894E7F8-7101-42ED-9EE3-85F58C6EF3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0" name="Rectangle 8">
                <a:extLst>
                  <a:ext uri="{FF2B5EF4-FFF2-40B4-BE49-F238E27FC236}">
                    <a16:creationId xmlns:a16="http://schemas.microsoft.com/office/drawing/2014/main" id="{877C8C7E-1793-4536-97A4-63A3591EF9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1" name="Rectangle 9">
                <a:extLst>
                  <a:ext uri="{FF2B5EF4-FFF2-40B4-BE49-F238E27FC236}">
                    <a16:creationId xmlns:a16="http://schemas.microsoft.com/office/drawing/2014/main" id="{077D2BC4-41B3-4D98-84CA-A2503EF131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2" name="Rectangle 10">
                <a:extLst>
                  <a:ext uri="{FF2B5EF4-FFF2-40B4-BE49-F238E27FC236}">
                    <a16:creationId xmlns:a16="http://schemas.microsoft.com/office/drawing/2014/main" id="{DE4270DF-458E-4975-B86F-E605B966C6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3" name="Rectangle 11">
                <a:extLst>
                  <a:ext uri="{FF2B5EF4-FFF2-40B4-BE49-F238E27FC236}">
                    <a16:creationId xmlns:a16="http://schemas.microsoft.com/office/drawing/2014/main" id="{5334B1DA-DE9D-46A4-B1CC-07D8B5B37F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4" name="Rectangle 12">
                <a:extLst>
                  <a:ext uri="{FF2B5EF4-FFF2-40B4-BE49-F238E27FC236}">
                    <a16:creationId xmlns:a16="http://schemas.microsoft.com/office/drawing/2014/main" id="{1CF1EF4A-5FEC-4B62-A622-2DEE7B72C0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5" name="Rectangle 13">
                <a:extLst>
                  <a:ext uri="{FF2B5EF4-FFF2-40B4-BE49-F238E27FC236}">
                    <a16:creationId xmlns:a16="http://schemas.microsoft.com/office/drawing/2014/main" id="{322BDF90-AD9B-4F68-8F1B-8AE6FD1E47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6" name="Rectangle 14">
                <a:extLst>
                  <a:ext uri="{FF2B5EF4-FFF2-40B4-BE49-F238E27FC236}">
                    <a16:creationId xmlns:a16="http://schemas.microsoft.com/office/drawing/2014/main" id="{93F9BC3E-2349-4557-A942-FF58D34975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7" name="Rectangle 15">
                <a:extLst>
                  <a:ext uri="{FF2B5EF4-FFF2-40B4-BE49-F238E27FC236}">
                    <a16:creationId xmlns:a16="http://schemas.microsoft.com/office/drawing/2014/main" id="{D4E479F8-DBB7-4E24-82DB-9187E1DA15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8" name="Rectangle 16">
                <a:extLst>
                  <a:ext uri="{FF2B5EF4-FFF2-40B4-BE49-F238E27FC236}">
                    <a16:creationId xmlns:a16="http://schemas.microsoft.com/office/drawing/2014/main" id="{88729413-47AC-4DEA-A613-0B6158FCB8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9" name="Rectangle 17">
                <a:extLst>
                  <a:ext uri="{FF2B5EF4-FFF2-40B4-BE49-F238E27FC236}">
                    <a16:creationId xmlns:a16="http://schemas.microsoft.com/office/drawing/2014/main" id="{20F824DD-152A-4F6D-952E-24ADD1A8C0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0" name="Rectangle 18">
                <a:extLst>
                  <a:ext uri="{FF2B5EF4-FFF2-40B4-BE49-F238E27FC236}">
                    <a16:creationId xmlns:a16="http://schemas.microsoft.com/office/drawing/2014/main" id="{951C09E8-C755-4AEB-9C27-AE9621753A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1" name="Rectangle 19">
                <a:extLst>
                  <a:ext uri="{FF2B5EF4-FFF2-40B4-BE49-F238E27FC236}">
                    <a16:creationId xmlns:a16="http://schemas.microsoft.com/office/drawing/2014/main" id="{32F64432-EE66-40C8-A67A-FA722F75D5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2" name="Rectangle 20">
                <a:extLst>
                  <a:ext uri="{FF2B5EF4-FFF2-40B4-BE49-F238E27FC236}">
                    <a16:creationId xmlns:a16="http://schemas.microsoft.com/office/drawing/2014/main" id="{29005991-F871-4DFB-9517-DCB334B68B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3" name="Rectangle 21">
                <a:extLst>
                  <a:ext uri="{FF2B5EF4-FFF2-40B4-BE49-F238E27FC236}">
                    <a16:creationId xmlns:a16="http://schemas.microsoft.com/office/drawing/2014/main" id="{1C601034-B07F-4FCA-B65F-4BA94F1FEF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4" name="Rectangle 22">
                <a:extLst>
                  <a:ext uri="{FF2B5EF4-FFF2-40B4-BE49-F238E27FC236}">
                    <a16:creationId xmlns:a16="http://schemas.microsoft.com/office/drawing/2014/main" id="{A3C10F51-A92E-4F5D-841E-2495E85BD8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5" name="Rectangle 23">
                <a:extLst>
                  <a:ext uri="{FF2B5EF4-FFF2-40B4-BE49-F238E27FC236}">
                    <a16:creationId xmlns:a16="http://schemas.microsoft.com/office/drawing/2014/main" id="{8656C742-4C71-41EC-9EED-8A0FF35A8B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6" name="Rectangle 24">
                <a:extLst>
                  <a:ext uri="{FF2B5EF4-FFF2-40B4-BE49-F238E27FC236}">
                    <a16:creationId xmlns:a16="http://schemas.microsoft.com/office/drawing/2014/main" id="{DD7837C0-45DC-47B0-8EB6-E1AFA3DF28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7" name="Rectangle 25">
                <a:extLst>
                  <a:ext uri="{FF2B5EF4-FFF2-40B4-BE49-F238E27FC236}">
                    <a16:creationId xmlns:a16="http://schemas.microsoft.com/office/drawing/2014/main" id="{C6C4A808-47AA-4933-B20F-A80BEEFBDE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8" name="Rectangle 26">
                <a:extLst>
                  <a:ext uri="{FF2B5EF4-FFF2-40B4-BE49-F238E27FC236}">
                    <a16:creationId xmlns:a16="http://schemas.microsoft.com/office/drawing/2014/main" id="{1916F620-2E67-4716-A335-AA9D0F9A9B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9" name="Rectangle 27">
                <a:extLst>
                  <a:ext uri="{FF2B5EF4-FFF2-40B4-BE49-F238E27FC236}">
                    <a16:creationId xmlns:a16="http://schemas.microsoft.com/office/drawing/2014/main" id="{54529738-34CA-43C1-9448-C6D7594E39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0" name="Rectangle 28">
                <a:extLst>
                  <a:ext uri="{FF2B5EF4-FFF2-40B4-BE49-F238E27FC236}">
                    <a16:creationId xmlns:a16="http://schemas.microsoft.com/office/drawing/2014/main" id="{AB2B254B-6166-4F70-A263-5F5630C8AF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1" name="Rectangle 29">
                <a:extLst>
                  <a:ext uri="{FF2B5EF4-FFF2-40B4-BE49-F238E27FC236}">
                    <a16:creationId xmlns:a16="http://schemas.microsoft.com/office/drawing/2014/main" id="{CC179163-7F45-4275-B900-184CA908E7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2" name="Rectangle 30">
                <a:extLst>
                  <a:ext uri="{FF2B5EF4-FFF2-40B4-BE49-F238E27FC236}">
                    <a16:creationId xmlns:a16="http://schemas.microsoft.com/office/drawing/2014/main" id="{A16179B1-495E-40B6-BA3E-4FE45BD06F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CC022AE-7DA1-4DBC-B4FA-A550170E3244}"/>
                </a:ext>
              </a:extLst>
            </p:cNvPr>
            <p:cNvGrpSpPr/>
            <p:nvPr/>
          </p:nvGrpSpPr>
          <p:grpSpPr>
            <a:xfrm>
              <a:off x="354110" y="833283"/>
              <a:ext cx="11480604" cy="108822"/>
              <a:chOff x="354110" y="834963"/>
              <a:chExt cx="11480604" cy="108822"/>
            </a:xfrm>
            <a:grpFill/>
          </p:grpSpPr>
          <p:sp>
            <p:nvSpPr>
              <p:cNvPr id="311" name="Rectangle 32">
                <a:extLst>
                  <a:ext uri="{FF2B5EF4-FFF2-40B4-BE49-F238E27FC236}">
                    <a16:creationId xmlns:a16="http://schemas.microsoft.com/office/drawing/2014/main" id="{E6CEC545-E6D9-4264-BEA6-119B54AE4C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2" name="Rectangle 33">
                <a:extLst>
                  <a:ext uri="{FF2B5EF4-FFF2-40B4-BE49-F238E27FC236}">
                    <a16:creationId xmlns:a16="http://schemas.microsoft.com/office/drawing/2014/main" id="{60C7E7B9-97E8-4AE1-A9F0-162381B38D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3" name="Rectangle 34">
                <a:extLst>
                  <a:ext uri="{FF2B5EF4-FFF2-40B4-BE49-F238E27FC236}">
                    <a16:creationId xmlns:a16="http://schemas.microsoft.com/office/drawing/2014/main" id="{BC9E105B-3AD3-4AC9-8C4E-3DABA3F821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4" name="Rectangle 35">
                <a:extLst>
                  <a:ext uri="{FF2B5EF4-FFF2-40B4-BE49-F238E27FC236}">
                    <a16:creationId xmlns:a16="http://schemas.microsoft.com/office/drawing/2014/main" id="{B10232F8-CE74-495F-B906-B4B2237079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5" name="Rectangle 36">
                <a:extLst>
                  <a:ext uri="{FF2B5EF4-FFF2-40B4-BE49-F238E27FC236}">
                    <a16:creationId xmlns:a16="http://schemas.microsoft.com/office/drawing/2014/main" id="{377EBFB6-EE61-435B-A0EA-67D67D892F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6" name="Rectangle 37">
                <a:extLst>
                  <a:ext uri="{FF2B5EF4-FFF2-40B4-BE49-F238E27FC236}">
                    <a16:creationId xmlns:a16="http://schemas.microsoft.com/office/drawing/2014/main" id="{7837C467-758B-463F-B551-93C783E129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7" name="Rectangle 38">
                <a:extLst>
                  <a:ext uri="{FF2B5EF4-FFF2-40B4-BE49-F238E27FC236}">
                    <a16:creationId xmlns:a16="http://schemas.microsoft.com/office/drawing/2014/main" id="{C77A01F7-C261-4381-86C3-4C89EE66C7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8" name="Rectangle 39">
                <a:extLst>
                  <a:ext uri="{FF2B5EF4-FFF2-40B4-BE49-F238E27FC236}">
                    <a16:creationId xmlns:a16="http://schemas.microsoft.com/office/drawing/2014/main" id="{7477D541-DCD7-4A47-BAD6-421CE795D8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9" name="Rectangle 40">
                <a:extLst>
                  <a:ext uri="{FF2B5EF4-FFF2-40B4-BE49-F238E27FC236}">
                    <a16:creationId xmlns:a16="http://schemas.microsoft.com/office/drawing/2014/main" id="{4E64ADB5-6C15-4DFA-A1D8-CCB52869EB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0" name="Rectangle 41">
                <a:extLst>
                  <a:ext uri="{FF2B5EF4-FFF2-40B4-BE49-F238E27FC236}">
                    <a16:creationId xmlns:a16="http://schemas.microsoft.com/office/drawing/2014/main" id="{AC57F5E1-8997-4B18-B946-EC6DFA386D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1" name="Rectangle 42">
                <a:extLst>
                  <a:ext uri="{FF2B5EF4-FFF2-40B4-BE49-F238E27FC236}">
                    <a16:creationId xmlns:a16="http://schemas.microsoft.com/office/drawing/2014/main" id="{AC1B45CA-8F96-41DA-A93A-FD14080BEB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2" name="Rectangle 43">
                <a:extLst>
                  <a:ext uri="{FF2B5EF4-FFF2-40B4-BE49-F238E27FC236}">
                    <a16:creationId xmlns:a16="http://schemas.microsoft.com/office/drawing/2014/main" id="{703118E8-5E3B-4DFA-9921-369E22CA03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3" name="Rectangle 44">
                <a:extLst>
                  <a:ext uri="{FF2B5EF4-FFF2-40B4-BE49-F238E27FC236}">
                    <a16:creationId xmlns:a16="http://schemas.microsoft.com/office/drawing/2014/main" id="{ED301010-E5DC-4676-A476-7C14D84A53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4" name="Rectangle 45">
                <a:extLst>
                  <a:ext uri="{FF2B5EF4-FFF2-40B4-BE49-F238E27FC236}">
                    <a16:creationId xmlns:a16="http://schemas.microsoft.com/office/drawing/2014/main" id="{37F85CBA-9F8F-490A-A6C5-555D548FDA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5" name="Rectangle 46">
                <a:extLst>
                  <a:ext uri="{FF2B5EF4-FFF2-40B4-BE49-F238E27FC236}">
                    <a16:creationId xmlns:a16="http://schemas.microsoft.com/office/drawing/2014/main" id="{4CDDB648-0406-4415-9B3A-F56F9D7B2E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6" name="Rectangle 47">
                <a:extLst>
                  <a:ext uri="{FF2B5EF4-FFF2-40B4-BE49-F238E27FC236}">
                    <a16:creationId xmlns:a16="http://schemas.microsoft.com/office/drawing/2014/main" id="{9656844F-AFE3-4957-A69F-F4A848FEF6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7" name="Rectangle 48">
                <a:extLst>
                  <a:ext uri="{FF2B5EF4-FFF2-40B4-BE49-F238E27FC236}">
                    <a16:creationId xmlns:a16="http://schemas.microsoft.com/office/drawing/2014/main" id="{5A3A99BA-4854-4231-B6BB-888D83A010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8" name="Rectangle 49">
                <a:extLst>
                  <a:ext uri="{FF2B5EF4-FFF2-40B4-BE49-F238E27FC236}">
                    <a16:creationId xmlns:a16="http://schemas.microsoft.com/office/drawing/2014/main" id="{22B51AD2-0C6E-467F-A47F-34DAB5BB7E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9" name="Rectangle 50">
                <a:extLst>
                  <a:ext uri="{FF2B5EF4-FFF2-40B4-BE49-F238E27FC236}">
                    <a16:creationId xmlns:a16="http://schemas.microsoft.com/office/drawing/2014/main" id="{EDE14BA8-EBD0-4206-8FB2-6B9E4AB28F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0" name="Rectangle 51">
                <a:extLst>
                  <a:ext uri="{FF2B5EF4-FFF2-40B4-BE49-F238E27FC236}">
                    <a16:creationId xmlns:a16="http://schemas.microsoft.com/office/drawing/2014/main" id="{F2846FEF-2688-4964-A02B-231009108D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1" name="Rectangle 52">
                <a:extLst>
                  <a:ext uri="{FF2B5EF4-FFF2-40B4-BE49-F238E27FC236}">
                    <a16:creationId xmlns:a16="http://schemas.microsoft.com/office/drawing/2014/main" id="{93E03F91-49D8-43EE-B637-0558AECB0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2" name="Rectangle 53">
                <a:extLst>
                  <a:ext uri="{FF2B5EF4-FFF2-40B4-BE49-F238E27FC236}">
                    <a16:creationId xmlns:a16="http://schemas.microsoft.com/office/drawing/2014/main" id="{25EB1B6D-371C-4129-8792-C87711A4DC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3" name="Rectangle 54">
                <a:extLst>
                  <a:ext uri="{FF2B5EF4-FFF2-40B4-BE49-F238E27FC236}">
                    <a16:creationId xmlns:a16="http://schemas.microsoft.com/office/drawing/2014/main" id="{F0762AD7-4B47-41B5-90EC-26D5248FC1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4" name="Rectangle 55">
                <a:extLst>
                  <a:ext uri="{FF2B5EF4-FFF2-40B4-BE49-F238E27FC236}">
                    <a16:creationId xmlns:a16="http://schemas.microsoft.com/office/drawing/2014/main" id="{77F5372A-DF0C-4EB4-8383-88ACAFBC34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5" name="Rectangle 56">
                <a:extLst>
                  <a:ext uri="{FF2B5EF4-FFF2-40B4-BE49-F238E27FC236}">
                    <a16:creationId xmlns:a16="http://schemas.microsoft.com/office/drawing/2014/main" id="{E1647C36-4FD2-4648-B99F-D1A25055E7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6" name="Rectangle 57">
                <a:extLst>
                  <a:ext uri="{FF2B5EF4-FFF2-40B4-BE49-F238E27FC236}">
                    <a16:creationId xmlns:a16="http://schemas.microsoft.com/office/drawing/2014/main" id="{ACEC7B34-ADAF-47D3-BF11-ED91BA7A1A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6937529-B296-43D8-A41E-AB8B81312F52}"/>
                </a:ext>
              </a:extLst>
            </p:cNvPr>
            <p:cNvGrpSpPr/>
            <p:nvPr/>
          </p:nvGrpSpPr>
          <p:grpSpPr>
            <a:xfrm>
              <a:off x="354110" y="1338827"/>
              <a:ext cx="11480604" cy="109990"/>
              <a:chOff x="354110" y="1342187"/>
              <a:chExt cx="11480604" cy="109990"/>
            </a:xfrm>
            <a:grpFill/>
          </p:grpSpPr>
          <p:sp>
            <p:nvSpPr>
              <p:cNvPr id="285" name="Rectangle 59">
                <a:extLst>
                  <a:ext uri="{FF2B5EF4-FFF2-40B4-BE49-F238E27FC236}">
                    <a16:creationId xmlns:a16="http://schemas.microsoft.com/office/drawing/2014/main" id="{D5764D4B-1D40-4C27-A916-0AC8D92994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6" name="Rectangle 60">
                <a:extLst>
                  <a:ext uri="{FF2B5EF4-FFF2-40B4-BE49-F238E27FC236}">
                    <a16:creationId xmlns:a16="http://schemas.microsoft.com/office/drawing/2014/main" id="{8D6FB00B-87D1-4116-9000-867A2BDD99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7" name="Rectangle 61">
                <a:extLst>
                  <a:ext uri="{FF2B5EF4-FFF2-40B4-BE49-F238E27FC236}">
                    <a16:creationId xmlns:a16="http://schemas.microsoft.com/office/drawing/2014/main" id="{13141309-AB43-4A97-A80F-35655D9BF2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8" name="Rectangle 62">
                <a:extLst>
                  <a:ext uri="{FF2B5EF4-FFF2-40B4-BE49-F238E27FC236}">
                    <a16:creationId xmlns:a16="http://schemas.microsoft.com/office/drawing/2014/main" id="{C9A0F710-6D9F-43AD-AC28-FF4E521655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9" name="Rectangle 63">
                <a:extLst>
                  <a:ext uri="{FF2B5EF4-FFF2-40B4-BE49-F238E27FC236}">
                    <a16:creationId xmlns:a16="http://schemas.microsoft.com/office/drawing/2014/main" id="{22D043F3-2F25-42E6-A0CC-C1417E89D1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0" name="Rectangle 64">
                <a:extLst>
                  <a:ext uri="{FF2B5EF4-FFF2-40B4-BE49-F238E27FC236}">
                    <a16:creationId xmlns:a16="http://schemas.microsoft.com/office/drawing/2014/main" id="{128AE702-54D4-4937-85C0-321F9B6D17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1" name="Rectangle 65">
                <a:extLst>
                  <a:ext uri="{FF2B5EF4-FFF2-40B4-BE49-F238E27FC236}">
                    <a16:creationId xmlns:a16="http://schemas.microsoft.com/office/drawing/2014/main" id="{495CD95D-8E09-4DE3-AD35-D07AE4DACF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2" name="Rectangle 66">
                <a:extLst>
                  <a:ext uri="{FF2B5EF4-FFF2-40B4-BE49-F238E27FC236}">
                    <a16:creationId xmlns:a16="http://schemas.microsoft.com/office/drawing/2014/main" id="{F9E349F8-478A-454D-B3EF-507AC59758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3" name="Rectangle 67">
                <a:extLst>
                  <a:ext uri="{FF2B5EF4-FFF2-40B4-BE49-F238E27FC236}">
                    <a16:creationId xmlns:a16="http://schemas.microsoft.com/office/drawing/2014/main" id="{038DA8FC-06DE-457C-A8EE-5A7FEC447F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4" name="Rectangle 68">
                <a:extLst>
                  <a:ext uri="{FF2B5EF4-FFF2-40B4-BE49-F238E27FC236}">
                    <a16:creationId xmlns:a16="http://schemas.microsoft.com/office/drawing/2014/main" id="{37F3C727-E73B-4515-BA7B-40F0811025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5" name="Rectangle 69">
                <a:extLst>
                  <a:ext uri="{FF2B5EF4-FFF2-40B4-BE49-F238E27FC236}">
                    <a16:creationId xmlns:a16="http://schemas.microsoft.com/office/drawing/2014/main" id="{7ACA813C-C067-4264-85A3-D6CC63AFF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6" name="Rectangle 70">
                <a:extLst>
                  <a:ext uri="{FF2B5EF4-FFF2-40B4-BE49-F238E27FC236}">
                    <a16:creationId xmlns:a16="http://schemas.microsoft.com/office/drawing/2014/main" id="{7F1EFEF0-7477-4565-8B37-7950FACA67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7" name="Rectangle 71">
                <a:extLst>
                  <a:ext uri="{FF2B5EF4-FFF2-40B4-BE49-F238E27FC236}">
                    <a16:creationId xmlns:a16="http://schemas.microsoft.com/office/drawing/2014/main" id="{F425C54F-BDFC-4555-881A-B6F267624F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8" name="Rectangle 72">
                <a:extLst>
                  <a:ext uri="{FF2B5EF4-FFF2-40B4-BE49-F238E27FC236}">
                    <a16:creationId xmlns:a16="http://schemas.microsoft.com/office/drawing/2014/main" id="{213AFED9-7175-4A0D-92DC-B39BAE0FD3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9" name="Rectangle 73">
                <a:extLst>
                  <a:ext uri="{FF2B5EF4-FFF2-40B4-BE49-F238E27FC236}">
                    <a16:creationId xmlns:a16="http://schemas.microsoft.com/office/drawing/2014/main" id="{9E4FCFC2-A1ED-453A-B612-E5E0B39C2A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0" name="Rectangle 74">
                <a:extLst>
                  <a:ext uri="{FF2B5EF4-FFF2-40B4-BE49-F238E27FC236}">
                    <a16:creationId xmlns:a16="http://schemas.microsoft.com/office/drawing/2014/main" id="{1C9D742B-9152-4EF7-A612-B519BF62C6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1" name="Rectangle 75">
                <a:extLst>
                  <a:ext uri="{FF2B5EF4-FFF2-40B4-BE49-F238E27FC236}">
                    <a16:creationId xmlns:a16="http://schemas.microsoft.com/office/drawing/2014/main" id="{2149792F-282E-44D6-84AE-7D31FA24B2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2" name="Rectangle 76">
                <a:extLst>
                  <a:ext uri="{FF2B5EF4-FFF2-40B4-BE49-F238E27FC236}">
                    <a16:creationId xmlns:a16="http://schemas.microsoft.com/office/drawing/2014/main" id="{BEAFEECA-B893-49C1-9039-812C4AF541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3" name="Rectangle 77">
                <a:extLst>
                  <a:ext uri="{FF2B5EF4-FFF2-40B4-BE49-F238E27FC236}">
                    <a16:creationId xmlns:a16="http://schemas.microsoft.com/office/drawing/2014/main" id="{122E4F71-6D60-47F1-8100-1C8190AADA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4" name="Rectangle 78">
                <a:extLst>
                  <a:ext uri="{FF2B5EF4-FFF2-40B4-BE49-F238E27FC236}">
                    <a16:creationId xmlns:a16="http://schemas.microsoft.com/office/drawing/2014/main" id="{E9A54785-45A1-4BC8-A85E-CA3EB19FF3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5" name="Rectangle 79">
                <a:extLst>
                  <a:ext uri="{FF2B5EF4-FFF2-40B4-BE49-F238E27FC236}">
                    <a16:creationId xmlns:a16="http://schemas.microsoft.com/office/drawing/2014/main" id="{D765DC5F-87A3-4E46-88C5-F2101A2941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6" name="Rectangle 80">
                <a:extLst>
                  <a:ext uri="{FF2B5EF4-FFF2-40B4-BE49-F238E27FC236}">
                    <a16:creationId xmlns:a16="http://schemas.microsoft.com/office/drawing/2014/main" id="{644B6B17-5BBC-4A03-8899-52E7DF7FE6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7" name="Rectangle 81">
                <a:extLst>
                  <a:ext uri="{FF2B5EF4-FFF2-40B4-BE49-F238E27FC236}">
                    <a16:creationId xmlns:a16="http://schemas.microsoft.com/office/drawing/2014/main" id="{987BE756-32EA-455B-8130-C8E83B1B3B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8" name="Rectangle 82">
                <a:extLst>
                  <a:ext uri="{FF2B5EF4-FFF2-40B4-BE49-F238E27FC236}">
                    <a16:creationId xmlns:a16="http://schemas.microsoft.com/office/drawing/2014/main" id="{5C7821F2-B5EF-4833-B9B9-5AE62E0117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9" name="Rectangle 83">
                <a:extLst>
                  <a:ext uri="{FF2B5EF4-FFF2-40B4-BE49-F238E27FC236}">
                    <a16:creationId xmlns:a16="http://schemas.microsoft.com/office/drawing/2014/main" id="{EDF1C499-3F66-4B42-92C0-855DDB14CD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0" name="Rectangle 84">
                <a:extLst>
                  <a:ext uri="{FF2B5EF4-FFF2-40B4-BE49-F238E27FC236}">
                    <a16:creationId xmlns:a16="http://schemas.microsoft.com/office/drawing/2014/main" id="{3A95874A-F523-4169-A3FB-782B25C88E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F2D639A-C347-4082-9643-F89AF7802C05}"/>
                </a:ext>
              </a:extLst>
            </p:cNvPr>
            <p:cNvGrpSpPr/>
            <p:nvPr/>
          </p:nvGrpSpPr>
          <p:grpSpPr>
            <a:xfrm>
              <a:off x="354110" y="1845539"/>
              <a:ext cx="11480604" cy="109990"/>
              <a:chOff x="354110" y="1850572"/>
              <a:chExt cx="11480604" cy="109990"/>
            </a:xfrm>
            <a:grpFill/>
          </p:grpSpPr>
          <p:sp>
            <p:nvSpPr>
              <p:cNvPr id="259" name="Rectangle 5">
                <a:extLst>
                  <a:ext uri="{FF2B5EF4-FFF2-40B4-BE49-F238E27FC236}">
                    <a16:creationId xmlns:a16="http://schemas.microsoft.com/office/drawing/2014/main" id="{6291B61F-460B-41F6-82CC-088066FD85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0" name="Rectangle 6">
                <a:extLst>
                  <a:ext uri="{FF2B5EF4-FFF2-40B4-BE49-F238E27FC236}">
                    <a16:creationId xmlns:a16="http://schemas.microsoft.com/office/drawing/2014/main" id="{C588270F-A3F7-4DD2-8B81-C30BA64125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1" name="Rectangle 7">
                <a:extLst>
                  <a:ext uri="{FF2B5EF4-FFF2-40B4-BE49-F238E27FC236}">
                    <a16:creationId xmlns:a16="http://schemas.microsoft.com/office/drawing/2014/main" id="{050F8909-1A69-4BF3-BC80-ECD1B486FA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2" name="Rectangle 8">
                <a:extLst>
                  <a:ext uri="{FF2B5EF4-FFF2-40B4-BE49-F238E27FC236}">
                    <a16:creationId xmlns:a16="http://schemas.microsoft.com/office/drawing/2014/main" id="{995EC835-8CAE-48D8-ADF0-22B6D986B1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3" name="Rectangle 9">
                <a:extLst>
                  <a:ext uri="{FF2B5EF4-FFF2-40B4-BE49-F238E27FC236}">
                    <a16:creationId xmlns:a16="http://schemas.microsoft.com/office/drawing/2014/main" id="{5076577D-01F8-484C-8AEB-1091039A66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4" name="Rectangle 10">
                <a:extLst>
                  <a:ext uri="{FF2B5EF4-FFF2-40B4-BE49-F238E27FC236}">
                    <a16:creationId xmlns:a16="http://schemas.microsoft.com/office/drawing/2014/main" id="{5FAA1557-63ED-4C2E-89BE-E827B69C47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5" name="Rectangle 11">
                <a:extLst>
                  <a:ext uri="{FF2B5EF4-FFF2-40B4-BE49-F238E27FC236}">
                    <a16:creationId xmlns:a16="http://schemas.microsoft.com/office/drawing/2014/main" id="{63D8B1EF-AF76-4A72-B4E3-FC4D1B4E7A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6" name="Rectangle 12">
                <a:extLst>
                  <a:ext uri="{FF2B5EF4-FFF2-40B4-BE49-F238E27FC236}">
                    <a16:creationId xmlns:a16="http://schemas.microsoft.com/office/drawing/2014/main" id="{4DF3DA51-2B69-42BD-A6DE-6F85AA1161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7" name="Rectangle 13">
                <a:extLst>
                  <a:ext uri="{FF2B5EF4-FFF2-40B4-BE49-F238E27FC236}">
                    <a16:creationId xmlns:a16="http://schemas.microsoft.com/office/drawing/2014/main" id="{464ECA3E-44D7-43DE-A35E-EADB2D8D7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8" name="Rectangle 14">
                <a:extLst>
                  <a:ext uri="{FF2B5EF4-FFF2-40B4-BE49-F238E27FC236}">
                    <a16:creationId xmlns:a16="http://schemas.microsoft.com/office/drawing/2014/main" id="{36E4F914-DFE7-4297-8E42-A27710155F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9" name="Rectangle 15">
                <a:extLst>
                  <a:ext uri="{FF2B5EF4-FFF2-40B4-BE49-F238E27FC236}">
                    <a16:creationId xmlns:a16="http://schemas.microsoft.com/office/drawing/2014/main" id="{164AA26B-0915-4E61-AFF2-BDA8ED551B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0" name="Rectangle 16">
                <a:extLst>
                  <a:ext uri="{FF2B5EF4-FFF2-40B4-BE49-F238E27FC236}">
                    <a16:creationId xmlns:a16="http://schemas.microsoft.com/office/drawing/2014/main" id="{D5AB2E4B-626F-4072-87E5-595D35EFAD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1" name="Rectangle 17">
                <a:extLst>
                  <a:ext uri="{FF2B5EF4-FFF2-40B4-BE49-F238E27FC236}">
                    <a16:creationId xmlns:a16="http://schemas.microsoft.com/office/drawing/2014/main" id="{65DAB362-330B-46D1-BCA8-58DF84B02A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2" name="Rectangle 18">
                <a:extLst>
                  <a:ext uri="{FF2B5EF4-FFF2-40B4-BE49-F238E27FC236}">
                    <a16:creationId xmlns:a16="http://schemas.microsoft.com/office/drawing/2014/main" id="{354D240F-C2AD-45B8-AC36-32AD2EAD65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3" name="Rectangle 19">
                <a:extLst>
                  <a:ext uri="{FF2B5EF4-FFF2-40B4-BE49-F238E27FC236}">
                    <a16:creationId xmlns:a16="http://schemas.microsoft.com/office/drawing/2014/main" id="{90E2C084-FE42-498D-9DD1-54C9F18333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4" name="Rectangle 20">
                <a:extLst>
                  <a:ext uri="{FF2B5EF4-FFF2-40B4-BE49-F238E27FC236}">
                    <a16:creationId xmlns:a16="http://schemas.microsoft.com/office/drawing/2014/main" id="{C350DA86-5C2C-4CB7-B1CC-4409FC6899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5" name="Rectangle 21">
                <a:extLst>
                  <a:ext uri="{FF2B5EF4-FFF2-40B4-BE49-F238E27FC236}">
                    <a16:creationId xmlns:a16="http://schemas.microsoft.com/office/drawing/2014/main" id="{3476D016-BE0E-40FB-AE03-36C7206310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6" name="Rectangle 22">
                <a:extLst>
                  <a:ext uri="{FF2B5EF4-FFF2-40B4-BE49-F238E27FC236}">
                    <a16:creationId xmlns:a16="http://schemas.microsoft.com/office/drawing/2014/main" id="{4207A264-69D9-418A-8329-92D261B9B6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7" name="Rectangle 23">
                <a:extLst>
                  <a:ext uri="{FF2B5EF4-FFF2-40B4-BE49-F238E27FC236}">
                    <a16:creationId xmlns:a16="http://schemas.microsoft.com/office/drawing/2014/main" id="{A6B0A29B-A2CB-436D-9F5A-97AC9E9B35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8" name="Rectangle 24">
                <a:extLst>
                  <a:ext uri="{FF2B5EF4-FFF2-40B4-BE49-F238E27FC236}">
                    <a16:creationId xmlns:a16="http://schemas.microsoft.com/office/drawing/2014/main" id="{E9855E46-BFAF-42D9-AC3D-C449C9315D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9" name="Rectangle 25">
                <a:extLst>
                  <a:ext uri="{FF2B5EF4-FFF2-40B4-BE49-F238E27FC236}">
                    <a16:creationId xmlns:a16="http://schemas.microsoft.com/office/drawing/2014/main" id="{8A0832E2-B419-44F2-AA90-20EF152828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0" name="Rectangle 26">
                <a:extLst>
                  <a:ext uri="{FF2B5EF4-FFF2-40B4-BE49-F238E27FC236}">
                    <a16:creationId xmlns:a16="http://schemas.microsoft.com/office/drawing/2014/main" id="{19E36BF2-3D4E-4C2B-8D4A-DCF9E92FAE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1" name="Rectangle 27">
                <a:extLst>
                  <a:ext uri="{FF2B5EF4-FFF2-40B4-BE49-F238E27FC236}">
                    <a16:creationId xmlns:a16="http://schemas.microsoft.com/office/drawing/2014/main" id="{038C7A5F-FE20-45D2-9A21-6F27B6DEE7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2" name="Rectangle 28">
                <a:extLst>
                  <a:ext uri="{FF2B5EF4-FFF2-40B4-BE49-F238E27FC236}">
                    <a16:creationId xmlns:a16="http://schemas.microsoft.com/office/drawing/2014/main" id="{E6296672-5055-43EF-8C50-F99741CCAD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3" name="Rectangle 29">
                <a:extLst>
                  <a:ext uri="{FF2B5EF4-FFF2-40B4-BE49-F238E27FC236}">
                    <a16:creationId xmlns:a16="http://schemas.microsoft.com/office/drawing/2014/main" id="{9F789C90-FBCD-48B5-800E-4829555286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4" name="Rectangle 30">
                <a:extLst>
                  <a:ext uri="{FF2B5EF4-FFF2-40B4-BE49-F238E27FC236}">
                    <a16:creationId xmlns:a16="http://schemas.microsoft.com/office/drawing/2014/main" id="{DDF49BA7-3A02-4020-A1E4-11270C686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6A8B488-F73F-46BA-AAC6-FAAE1D26CA95}"/>
                </a:ext>
              </a:extLst>
            </p:cNvPr>
            <p:cNvGrpSpPr/>
            <p:nvPr/>
          </p:nvGrpSpPr>
          <p:grpSpPr>
            <a:xfrm>
              <a:off x="354110" y="2352251"/>
              <a:ext cx="11480604" cy="108822"/>
              <a:chOff x="354110" y="2358964"/>
              <a:chExt cx="11480604" cy="108822"/>
            </a:xfrm>
            <a:grpFill/>
          </p:grpSpPr>
          <p:sp>
            <p:nvSpPr>
              <p:cNvPr id="233" name="Rectangle 32">
                <a:extLst>
                  <a:ext uri="{FF2B5EF4-FFF2-40B4-BE49-F238E27FC236}">
                    <a16:creationId xmlns:a16="http://schemas.microsoft.com/office/drawing/2014/main" id="{B4B13D94-DCE1-468B-AF50-848FB46E4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4" name="Rectangle 33">
                <a:extLst>
                  <a:ext uri="{FF2B5EF4-FFF2-40B4-BE49-F238E27FC236}">
                    <a16:creationId xmlns:a16="http://schemas.microsoft.com/office/drawing/2014/main" id="{D42897BB-EFBB-4C3E-B7D8-39558C9973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5" name="Rectangle 34">
                <a:extLst>
                  <a:ext uri="{FF2B5EF4-FFF2-40B4-BE49-F238E27FC236}">
                    <a16:creationId xmlns:a16="http://schemas.microsoft.com/office/drawing/2014/main" id="{4FAE9ED1-B75E-4074-8A29-538EBAC751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6" name="Rectangle 35">
                <a:extLst>
                  <a:ext uri="{FF2B5EF4-FFF2-40B4-BE49-F238E27FC236}">
                    <a16:creationId xmlns:a16="http://schemas.microsoft.com/office/drawing/2014/main" id="{04AF33C2-82DD-4449-B5ED-C6E11A9176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7" name="Rectangle 36">
                <a:extLst>
                  <a:ext uri="{FF2B5EF4-FFF2-40B4-BE49-F238E27FC236}">
                    <a16:creationId xmlns:a16="http://schemas.microsoft.com/office/drawing/2014/main" id="{A402AA2F-3566-4F90-A3D7-2F6ACC0596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8" name="Rectangle 37">
                <a:extLst>
                  <a:ext uri="{FF2B5EF4-FFF2-40B4-BE49-F238E27FC236}">
                    <a16:creationId xmlns:a16="http://schemas.microsoft.com/office/drawing/2014/main" id="{12257C74-8FE2-4A5A-AE7D-4253FD48B2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9" name="Rectangle 38">
                <a:extLst>
                  <a:ext uri="{FF2B5EF4-FFF2-40B4-BE49-F238E27FC236}">
                    <a16:creationId xmlns:a16="http://schemas.microsoft.com/office/drawing/2014/main" id="{EDCCE78B-73E1-4347-A0AB-893F31DE0D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0" name="Rectangle 39">
                <a:extLst>
                  <a:ext uri="{FF2B5EF4-FFF2-40B4-BE49-F238E27FC236}">
                    <a16:creationId xmlns:a16="http://schemas.microsoft.com/office/drawing/2014/main" id="{71A20C81-1914-4715-86F6-FC2A3887F2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1" name="Rectangle 40">
                <a:extLst>
                  <a:ext uri="{FF2B5EF4-FFF2-40B4-BE49-F238E27FC236}">
                    <a16:creationId xmlns:a16="http://schemas.microsoft.com/office/drawing/2014/main" id="{30EB0F8B-2241-4BB6-B10C-10150726F1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2" name="Rectangle 41">
                <a:extLst>
                  <a:ext uri="{FF2B5EF4-FFF2-40B4-BE49-F238E27FC236}">
                    <a16:creationId xmlns:a16="http://schemas.microsoft.com/office/drawing/2014/main" id="{93DC7C70-8C17-43A4-9F9B-0C24A1A881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3" name="Rectangle 42">
                <a:extLst>
                  <a:ext uri="{FF2B5EF4-FFF2-40B4-BE49-F238E27FC236}">
                    <a16:creationId xmlns:a16="http://schemas.microsoft.com/office/drawing/2014/main" id="{700DA9A2-C7ED-46FB-B7ED-912E60E910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4" name="Rectangle 43">
                <a:extLst>
                  <a:ext uri="{FF2B5EF4-FFF2-40B4-BE49-F238E27FC236}">
                    <a16:creationId xmlns:a16="http://schemas.microsoft.com/office/drawing/2014/main" id="{23993B3F-B1E2-4626-915E-30EA0C2711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5" name="Rectangle 44">
                <a:extLst>
                  <a:ext uri="{FF2B5EF4-FFF2-40B4-BE49-F238E27FC236}">
                    <a16:creationId xmlns:a16="http://schemas.microsoft.com/office/drawing/2014/main" id="{70A847F2-326C-4A11-90C5-5A5E3BC006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6" name="Rectangle 45">
                <a:extLst>
                  <a:ext uri="{FF2B5EF4-FFF2-40B4-BE49-F238E27FC236}">
                    <a16:creationId xmlns:a16="http://schemas.microsoft.com/office/drawing/2014/main" id="{D050CF34-CB80-475B-86F9-30114A7E61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7" name="Rectangle 46">
                <a:extLst>
                  <a:ext uri="{FF2B5EF4-FFF2-40B4-BE49-F238E27FC236}">
                    <a16:creationId xmlns:a16="http://schemas.microsoft.com/office/drawing/2014/main" id="{72F7682D-8B8B-4827-9F84-5A883F2575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8" name="Rectangle 47">
                <a:extLst>
                  <a:ext uri="{FF2B5EF4-FFF2-40B4-BE49-F238E27FC236}">
                    <a16:creationId xmlns:a16="http://schemas.microsoft.com/office/drawing/2014/main" id="{096B96DB-AD07-4F59-8D81-878896D609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9" name="Rectangle 48">
                <a:extLst>
                  <a:ext uri="{FF2B5EF4-FFF2-40B4-BE49-F238E27FC236}">
                    <a16:creationId xmlns:a16="http://schemas.microsoft.com/office/drawing/2014/main" id="{8B2388B0-7437-4F3C-B5AF-A99838656D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0" name="Rectangle 49">
                <a:extLst>
                  <a:ext uri="{FF2B5EF4-FFF2-40B4-BE49-F238E27FC236}">
                    <a16:creationId xmlns:a16="http://schemas.microsoft.com/office/drawing/2014/main" id="{FBE62A09-5F6A-4BC0-9413-4B7222385A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1" name="Rectangle 50">
                <a:extLst>
                  <a:ext uri="{FF2B5EF4-FFF2-40B4-BE49-F238E27FC236}">
                    <a16:creationId xmlns:a16="http://schemas.microsoft.com/office/drawing/2014/main" id="{FD4120A0-F176-4CF5-BD30-0A467CCD6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2" name="Rectangle 51">
                <a:extLst>
                  <a:ext uri="{FF2B5EF4-FFF2-40B4-BE49-F238E27FC236}">
                    <a16:creationId xmlns:a16="http://schemas.microsoft.com/office/drawing/2014/main" id="{8075DBF6-9812-49E0-8973-F29DF46219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3" name="Rectangle 52">
                <a:extLst>
                  <a:ext uri="{FF2B5EF4-FFF2-40B4-BE49-F238E27FC236}">
                    <a16:creationId xmlns:a16="http://schemas.microsoft.com/office/drawing/2014/main" id="{55CA37AD-A3E1-4489-9138-C3852B352A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4" name="Rectangle 53">
                <a:extLst>
                  <a:ext uri="{FF2B5EF4-FFF2-40B4-BE49-F238E27FC236}">
                    <a16:creationId xmlns:a16="http://schemas.microsoft.com/office/drawing/2014/main" id="{C88268CA-A454-432A-BBC6-F3C2F2736E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5" name="Rectangle 54">
                <a:extLst>
                  <a:ext uri="{FF2B5EF4-FFF2-40B4-BE49-F238E27FC236}">
                    <a16:creationId xmlns:a16="http://schemas.microsoft.com/office/drawing/2014/main" id="{3EA71045-4C26-49CD-944A-9D37A7B686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6" name="Rectangle 55">
                <a:extLst>
                  <a:ext uri="{FF2B5EF4-FFF2-40B4-BE49-F238E27FC236}">
                    <a16:creationId xmlns:a16="http://schemas.microsoft.com/office/drawing/2014/main" id="{4CA66C44-3E69-4CC0-BE3E-5099678F39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7" name="Rectangle 56">
                <a:extLst>
                  <a:ext uri="{FF2B5EF4-FFF2-40B4-BE49-F238E27FC236}">
                    <a16:creationId xmlns:a16="http://schemas.microsoft.com/office/drawing/2014/main" id="{DBCD939E-7346-4FE8-9A9E-3196A16340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8" name="Rectangle 57">
                <a:extLst>
                  <a:ext uri="{FF2B5EF4-FFF2-40B4-BE49-F238E27FC236}">
                    <a16:creationId xmlns:a16="http://schemas.microsoft.com/office/drawing/2014/main" id="{2048A8D9-1609-4979-9E04-CE3C740052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18EF978-EC3B-4512-9384-D9CDBEA6D3B0}"/>
                </a:ext>
              </a:extLst>
            </p:cNvPr>
            <p:cNvGrpSpPr/>
            <p:nvPr/>
          </p:nvGrpSpPr>
          <p:grpSpPr>
            <a:xfrm>
              <a:off x="354110" y="2857795"/>
              <a:ext cx="11480604" cy="109990"/>
              <a:chOff x="354110" y="2866188"/>
              <a:chExt cx="11480604" cy="109990"/>
            </a:xfrm>
            <a:grpFill/>
          </p:grpSpPr>
          <p:sp>
            <p:nvSpPr>
              <p:cNvPr id="207" name="Rectangle 59">
                <a:extLst>
                  <a:ext uri="{FF2B5EF4-FFF2-40B4-BE49-F238E27FC236}">
                    <a16:creationId xmlns:a16="http://schemas.microsoft.com/office/drawing/2014/main" id="{1CDD4CCD-B616-436B-A3FD-F9E6416D61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8" name="Rectangle 60">
                <a:extLst>
                  <a:ext uri="{FF2B5EF4-FFF2-40B4-BE49-F238E27FC236}">
                    <a16:creationId xmlns:a16="http://schemas.microsoft.com/office/drawing/2014/main" id="{C714A79D-593F-4D51-9527-0F7D446701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9" name="Rectangle 61">
                <a:extLst>
                  <a:ext uri="{FF2B5EF4-FFF2-40B4-BE49-F238E27FC236}">
                    <a16:creationId xmlns:a16="http://schemas.microsoft.com/office/drawing/2014/main" id="{E7C7988F-856E-46FD-8950-CCDDDA38C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0" name="Rectangle 62">
                <a:extLst>
                  <a:ext uri="{FF2B5EF4-FFF2-40B4-BE49-F238E27FC236}">
                    <a16:creationId xmlns:a16="http://schemas.microsoft.com/office/drawing/2014/main" id="{6A604DC1-6DD7-4A5F-939D-B7E3D6B445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1" name="Rectangle 63">
                <a:extLst>
                  <a:ext uri="{FF2B5EF4-FFF2-40B4-BE49-F238E27FC236}">
                    <a16:creationId xmlns:a16="http://schemas.microsoft.com/office/drawing/2014/main" id="{5E841B6F-400E-43A2-BA9E-713E1210E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2" name="Rectangle 64">
                <a:extLst>
                  <a:ext uri="{FF2B5EF4-FFF2-40B4-BE49-F238E27FC236}">
                    <a16:creationId xmlns:a16="http://schemas.microsoft.com/office/drawing/2014/main" id="{EB3556E4-BBFF-4497-86CB-E08210DD43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3" name="Rectangle 65">
                <a:extLst>
                  <a:ext uri="{FF2B5EF4-FFF2-40B4-BE49-F238E27FC236}">
                    <a16:creationId xmlns:a16="http://schemas.microsoft.com/office/drawing/2014/main" id="{4ED49176-4A95-47F2-9609-F517D91CE5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4" name="Rectangle 66">
                <a:extLst>
                  <a:ext uri="{FF2B5EF4-FFF2-40B4-BE49-F238E27FC236}">
                    <a16:creationId xmlns:a16="http://schemas.microsoft.com/office/drawing/2014/main" id="{C285A21A-D02C-4E2C-9129-0E4FD14398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5" name="Rectangle 67">
                <a:extLst>
                  <a:ext uri="{FF2B5EF4-FFF2-40B4-BE49-F238E27FC236}">
                    <a16:creationId xmlns:a16="http://schemas.microsoft.com/office/drawing/2014/main" id="{0FAC70C0-5E77-440D-AA2C-C5F3A3CEC6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6" name="Rectangle 68">
                <a:extLst>
                  <a:ext uri="{FF2B5EF4-FFF2-40B4-BE49-F238E27FC236}">
                    <a16:creationId xmlns:a16="http://schemas.microsoft.com/office/drawing/2014/main" id="{5463B017-838F-413D-8764-821503622A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7" name="Rectangle 69">
                <a:extLst>
                  <a:ext uri="{FF2B5EF4-FFF2-40B4-BE49-F238E27FC236}">
                    <a16:creationId xmlns:a16="http://schemas.microsoft.com/office/drawing/2014/main" id="{D1A17899-795E-470F-B52B-0EE1A5143D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8" name="Rectangle 70">
                <a:extLst>
                  <a:ext uri="{FF2B5EF4-FFF2-40B4-BE49-F238E27FC236}">
                    <a16:creationId xmlns:a16="http://schemas.microsoft.com/office/drawing/2014/main" id="{BFA98CD7-C296-4FF8-AEA4-137B730DF3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9" name="Rectangle 71">
                <a:extLst>
                  <a:ext uri="{FF2B5EF4-FFF2-40B4-BE49-F238E27FC236}">
                    <a16:creationId xmlns:a16="http://schemas.microsoft.com/office/drawing/2014/main" id="{9F11BA7F-A440-4A5A-9145-C2CBF5DAF0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0" name="Rectangle 72">
                <a:extLst>
                  <a:ext uri="{FF2B5EF4-FFF2-40B4-BE49-F238E27FC236}">
                    <a16:creationId xmlns:a16="http://schemas.microsoft.com/office/drawing/2014/main" id="{D21FFF55-7EAD-40FA-9864-F5B8971D14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1" name="Rectangle 73">
                <a:extLst>
                  <a:ext uri="{FF2B5EF4-FFF2-40B4-BE49-F238E27FC236}">
                    <a16:creationId xmlns:a16="http://schemas.microsoft.com/office/drawing/2014/main" id="{30F55C85-4BDF-4A1A-A90A-C676A91173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2" name="Rectangle 74">
                <a:extLst>
                  <a:ext uri="{FF2B5EF4-FFF2-40B4-BE49-F238E27FC236}">
                    <a16:creationId xmlns:a16="http://schemas.microsoft.com/office/drawing/2014/main" id="{CD376222-CE2E-460E-A86D-CEEFFC77F8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3" name="Rectangle 75">
                <a:extLst>
                  <a:ext uri="{FF2B5EF4-FFF2-40B4-BE49-F238E27FC236}">
                    <a16:creationId xmlns:a16="http://schemas.microsoft.com/office/drawing/2014/main" id="{D9F6E244-E70D-4E98-BE65-616D29AD4D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4" name="Rectangle 76">
                <a:extLst>
                  <a:ext uri="{FF2B5EF4-FFF2-40B4-BE49-F238E27FC236}">
                    <a16:creationId xmlns:a16="http://schemas.microsoft.com/office/drawing/2014/main" id="{E3B75F8F-57C0-4AD6-92A4-826B4281F4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5" name="Rectangle 77">
                <a:extLst>
                  <a:ext uri="{FF2B5EF4-FFF2-40B4-BE49-F238E27FC236}">
                    <a16:creationId xmlns:a16="http://schemas.microsoft.com/office/drawing/2014/main" id="{A535E84C-3ECC-4B95-9FA9-A4AD23F2F2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6" name="Rectangle 78">
                <a:extLst>
                  <a:ext uri="{FF2B5EF4-FFF2-40B4-BE49-F238E27FC236}">
                    <a16:creationId xmlns:a16="http://schemas.microsoft.com/office/drawing/2014/main" id="{B36D8AB3-727A-44D7-B945-11021E7E56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7" name="Rectangle 79">
                <a:extLst>
                  <a:ext uri="{FF2B5EF4-FFF2-40B4-BE49-F238E27FC236}">
                    <a16:creationId xmlns:a16="http://schemas.microsoft.com/office/drawing/2014/main" id="{D97F58A0-5D6C-414B-81E1-932E36D87F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8" name="Rectangle 80">
                <a:extLst>
                  <a:ext uri="{FF2B5EF4-FFF2-40B4-BE49-F238E27FC236}">
                    <a16:creationId xmlns:a16="http://schemas.microsoft.com/office/drawing/2014/main" id="{34645A3A-2DF2-467B-ADEC-66C2680074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9" name="Rectangle 81">
                <a:extLst>
                  <a:ext uri="{FF2B5EF4-FFF2-40B4-BE49-F238E27FC236}">
                    <a16:creationId xmlns:a16="http://schemas.microsoft.com/office/drawing/2014/main" id="{2991A0D8-2D5D-4B08-9704-9BFB93B16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0" name="Rectangle 82">
                <a:extLst>
                  <a:ext uri="{FF2B5EF4-FFF2-40B4-BE49-F238E27FC236}">
                    <a16:creationId xmlns:a16="http://schemas.microsoft.com/office/drawing/2014/main" id="{7128A5D3-8A8E-4A5B-ACA1-5A01DEAE2F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1" name="Rectangle 83">
                <a:extLst>
                  <a:ext uri="{FF2B5EF4-FFF2-40B4-BE49-F238E27FC236}">
                    <a16:creationId xmlns:a16="http://schemas.microsoft.com/office/drawing/2014/main" id="{D017036E-3A97-4D6A-AA9F-AA9B8E3E0E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2" name="Rectangle 84">
                <a:extLst>
                  <a:ext uri="{FF2B5EF4-FFF2-40B4-BE49-F238E27FC236}">
                    <a16:creationId xmlns:a16="http://schemas.microsoft.com/office/drawing/2014/main" id="{5BCCE486-20E6-47E4-96AF-5AFB021736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06BB728-4849-4082-9FF0-0EA3AABEBCF4}"/>
                </a:ext>
              </a:extLst>
            </p:cNvPr>
            <p:cNvGrpSpPr/>
            <p:nvPr/>
          </p:nvGrpSpPr>
          <p:grpSpPr>
            <a:xfrm>
              <a:off x="354110" y="3364507"/>
              <a:ext cx="11480604" cy="109990"/>
              <a:chOff x="354110" y="3364062"/>
              <a:chExt cx="11480604" cy="109990"/>
            </a:xfrm>
            <a:grpFill/>
          </p:grpSpPr>
          <p:sp>
            <p:nvSpPr>
              <p:cNvPr id="181" name="Rectangle 5">
                <a:extLst>
                  <a:ext uri="{FF2B5EF4-FFF2-40B4-BE49-F238E27FC236}">
                    <a16:creationId xmlns:a16="http://schemas.microsoft.com/office/drawing/2014/main" id="{AC28E286-CB3B-41B8-9829-2A09FD0F1C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2" name="Rectangle 6">
                <a:extLst>
                  <a:ext uri="{FF2B5EF4-FFF2-40B4-BE49-F238E27FC236}">
                    <a16:creationId xmlns:a16="http://schemas.microsoft.com/office/drawing/2014/main" id="{A6CBC9BD-AE25-437A-9246-679B5C4DB8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3" name="Rectangle 7">
                <a:extLst>
                  <a:ext uri="{FF2B5EF4-FFF2-40B4-BE49-F238E27FC236}">
                    <a16:creationId xmlns:a16="http://schemas.microsoft.com/office/drawing/2014/main" id="{BDB3BE91-D24B-44FB-A0BE-35ABBB2313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4" name="Rectangle 8">
                <a:extLst>
                  <a:ext uri="{FF2B5EF4-FFF2-40B4-BE49-F238E27FC236}">
                    <a16:creationId xmlns:a16="http://schemas.microsoft.com/office/drawing/2014/main" id="{02BF76EB-C07C-40D8-ABF9-14A0E81337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5" name="Rectangle 9">
                <a:extLst>
                  <a:ext uri="{FF2B5EF4-FFF2-40B4-BE49-F238E27FC236}">
                    <a16:creationId xmlns:a16="http://schemas.microsoft.com/office/drawing/2014/main" id="{FC0AC496-1F3F-4359-904E-5527E0BAD7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6" name="Rectangle 10">
                <a:extLst>
                  <a:ext uri="{FF2B5EF4-FFF2-40B4-BE49-F238E27FC236}">
                    <a16:creationId xmlns:a16="http://schemas.microsoft.com/office/drawing/2014/main" id="{67A5809D-4B79-4E2A-8B9D-C29BBE187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7" name="Rectangle 11">
                <a:extLst>
                  <a:ext uri="{FF2B5EF4-FFF2-40B4-BE49-F238E27FC236}">
                    <a16:creationId xmlns:a16="http://schemas.microsoft.com/office/drawing/2014/main" id="{5FA8A205-5CFE-4939-86AC-E0D585AB2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8" name="Rectangle 12">
                <a:extLst>
                  <a:ext uri="{FF2B5EF4-FFF2-40B4-BE49-F238E27FC236}">
                    <a16:creationId xmlns:a16="http://schemas.microsoft.com/office/drawing/2014/main" id="{553F272B-5533-4FB6-A9F0-875A21EC04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9" name="Rectangle 13">
                <a:extLst>
                  <a:ext uri="{FF2B5EF4-FFF2-40B4-BE49-F238E27FC236}">
                    <a16:creationId xmlns:a16="http://schemas.microsoft.com/office/drawing/2014/main" id="{187F64CB-DEFF-42C8-A80D-BF5D20C7E7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0" name="Rectangle 14">
                <a:extLst>
                  <a:ext uri="{FF2B5EF4-FFF2-40B4-BE49-F238E27FC236}">
                    <a16:creationId xmlns:a16="http://schemas.microsoft.com/office/drawing/2014/main" id="{D8A81EE6-EC79-451C-8888-B85838267D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1" name="Rectangle 15">
                <a:extLst>
                  <a:ext uri="{FF2B5EF4-FFF2-40B4-BE49-F238E27FC236}">
                    <a16:creationId xmlns:a16="http://schemas.microsoft.com/office/drawing/2014/main" id="{2F75E8FE-AE95-4C7F-8BE5-50A035B1B1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2" name="Rectangle 16">
                <a:extLst>
                  <a:ext uri="{FF2B5EF4-FFF2-40B4-BE49-F238E27FC236}">
                    <a16:creationId xmlns:a16="http://schemas.microsoft.com/office/drawing/2014/main" id="{521C11C5-735B-4510-A6D4-19E2849558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3" name="Rectangle 17">
                <a:extLst>
                  <a:ext uri="{FF2B5EF4-FFF2-40B4-BE49-F238E27FC236}">
                    <a16:creationId xmlns:a16="http://schemas.microsoft.com/office/drawing/2014/main" id="{DE053974-1CFB-4C67-9102-E4BA82742C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4" name="Rectangle 18">
                <a:extLst>
                  <a:ext uri="{FF2B5EF4-FFF2-40B4-BE49-F238E27FC236}">
                    <a16:creationId xmlns:a16="http://schemas.microsoft.com/office/drawing/2014/main" id="{00A33D5E-F49C-4A86-B377-B3598B7EF7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5" name="Rectangle 19">
                <a:extLst>
                  <a:ext uri="{FF2B5EF4-FFF2-40B4-BE49-F238E27FC236}">
                    <a16:creationId xmlns:a16="http://schemas.microsoft.com/office/drawing/2014/main" id="{7B19912A-F019-49AD-A23F-B9B6F8E598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6" name="Rectangle 20">
                <a:extLst>
                  <a:ext uri="{FF2B5EF4-FFF2-40B4-BE49-F238E27FC236}">
                    <a16:creationId xmlns:a16="http://schemas.microsoft.com/office/drawing/2014/main" id="{0EDE0526-CBA2-4A01-9D59-24F0B138B6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7" name="Rectangle 21">
                <a:extLst>
                  <a:ext uri="{FF2B5EF4-FFF2-40B4-BE49-F238E27FC236}">
                    <a16:creationId xmlns:a16="http://schemas.microsoft.com/office/drawing/2014/main" id="{5E66E413-A492-40ED-BCC5-F23480C017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8" name="Rectangle 22">
                <a:extLst>
                  <a:ext uri="{FF2B5EF4-FFF2-40B4-BE49-F238E27FC236}">
                    <a16:creationId xmlns:a16="http://schemas.microsoft.com/office/drawing/2014/main" id="{6FCFA5F2-AFE6-49D8-BE15-40E90D43F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9" name="Rectangle 23">
                <a:extLst>
                  <a:ext uri="{FF2B5EF4-FFF2-40B4-BE49-F238E27FC236}">
                    <a16:creationId xmlns:a16="http://schemas.microsoft.com/office/drawing/2014/main" id="{AD7A4E43-F44A-43CF-A9D7-BA4D8B2B2F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0" name="Rectangle 24">
                <a:extLst>
                  <a:ext uri="{FF2B5EF4-FFF2-40B4-BE49-F238E27FC236}">
                    <a16:creationId xmlns:a16="http://schemas.microsoft.com/office/drawing/2014/main" id="{FC2E67AB-58DA-4BCF-81D2-0040BBD96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1" name="Rectangle 25">
                <a:extLst>
                  <a:ext uri="{FF2B5EF4-FFF2-40B4-BE49-F238E27FC236}">
                    <a16:creationId xmlns:a16="http://schemas.microsoft.com/office/drawing/2014/main" id="{C99A6A98-815A-4877-8FE9-06C0CB7E14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2" name="Rectangle 26">
                <a:extLst>
                  <a:ext uri="{FF2B5EF4-FFF2-40B4-BE49-F238E27FC236}">
                    <a16:creationId xmlns:a16="http://schemas.microsoft.com/office/drawing/2014/main" id="{C64F5A0E-D9C8-4999-8349-EA4D5F6ACF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3" name="Rectangle 27">
                <a:extLst>
                  <a:ext uri="{FF2B5EF4-FFF2-40B4-BE49-F238E27FC236}">
                    <a16:creationId xmlns:a16="http://schemas.microsoft.com/office/drawing/2014/main" id="{6935F975-0CC7-414B-9F9C-44875EF3FC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4" name="Rectangle 28">
                <a:extLst>
                  <a:ext uri="{FF2B5EF4-FFF2-40B4-BE49-F238E27FC236}">
                    <a16:creationId xmlns:a16="http://schemas.microsoft.com/office/drawing/2014/main" id="{21DEE8DA-7AB4-4341-BEF7-E8343A7BDF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5" name="Rectangle 29">
                <a:extLst>
                  <a:ext uri="{FF2B5EF4-FFF2-40B4-BE49-F238E27FC236}">
                    <a16:creationId xmlns:a16="http://schemas.microsoft.com/office/drawing/2014/main" id="{AF4FCF43-3009-4229-89F8-D62F91C926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6" name="Rectangle 30">
                <a:extLst>
                  <a:ext uri="{FF2B5EF4-FFF2-40B4-BE49-F238E27FC236}">
                    <a16:creationId xmlns:a16="http://schemas.microsoft.com/office/drawing/2014/main" id="{21EAAE8A-F99B-4A0B-8E7D-566273D5E9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899924C-8D1C-46B4-9F38-88AD7EA3A211}"/>
                </a:ext>
              </a:extLst>
            </p:cNvPr>
            <p:cNvGrpSpPr/>
            <p:nvPr/>
          </p:nvGrpSpPr>
          <p:grpSpPr>
            <a:xfrm>
              <a:off x="354110" y="3871219"/>
              <a:ext cx="11480604" cy="108822"/>
              <a:chOff x="354110" y="3872454"/>
              <a:chExt cx="11480604" cy="108822"/>
            </a:xfrm>
            <a:grpFill/>
          </p:grpSpPr>
          <p:sp>
            <p:nvSpPr>
              <p:cNvPr id="155" name="Rectangle 32">
                <a:extLst>
                  <a:ext uri="{FF2B5EF4-FFF2-40B4-BE49-F238E27FC236}">
                    <a16:creationId xmlns:a16="http://schemas.microsoft.com/office/drawing/2014/main" id="{FD0840A3-FF5F-4E9F-AAB6-948A5E4EC0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6" name="Rectangle 33">
                <a:extLst>
                  <a:ext uri="{FF2B5EF4-FFF2-40B4-BE49-F238E27FC236}">
                    <a16:creationId xmlns:a16="http://schemas.microsoft.com/office/drawing/2014/main" id="{F50A1B14-0F67-4FC2-88F7-3BE9E0EB2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7" name="Rectangle 34">
                <a:extLst>
                  <a:ext uri="{FF2B5EF4-FFF2-40B4-BE49-F238E27FC236}">
                    <a16:creationId xmlns:a16="http://schemas.microsoft.com/office/drawing/2014/main" id="{0081421C-B014-4BA9-9B01-C495814F14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8" name="Rectangle 35">
                <a:extLst>
                  <a:ext uri="{FF2B5EF4-FFF2-40B4-BE49-F238E27FC236}">
                    <a16:creationId xmlns:a16="http://schemas.microsoft.com/office/drawing/2014/main" id="{F2F01CCA-56ED-486D-8B82-39DC92A848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9" name="Rectangle 36">
                <a:extLst>
                  <a:ext uri="{FF2B5EF4-FFF2-40B4-BE49-F238E27FC236}">
                    <a16:creationId xmlns:a16="http://schemas.microsoft.com/office/drawing/2014/main" id="{D80D4491-E5C9-4C50-81FD-6FC11F9488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0" name="Rectangle 37">
                <a:extLst>
                  <a:ext uri="{FF2B5EF4-FFF2-40B4-BE49-F238E27FC236}">
                    <a16:creationId xmlns:a16="http://schemas.microsoft.com/office/drawing/2014/main" id="{FEC9B9BF-B893-41BF-B931-31F1750D89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1" name="Rectangle 38">
                <a:extLst>
                  <a:ext uri="{FF2B5EF4-FFF2-40B4-BE49-F238E27FC236}">
                    <a16:creationId xmlns:a16="http://schemas.microsoft.com/office/drawing/2014/main" id="{3CAD1EA0-31D2-4388-AC66-BE422B6142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2" name="Rectangle 39">
                <a:extLst>
                  <a:ext uri="{FF2B5EF4-FFF2-40B4-BE49-F238E27FC236}">
                    <a16:creationId xmlns:a16="http://schemas.microsoft.com/office/drawing/2014/main" id="{992B7398-2CE5-4B74-B42B-0E4E9FA210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3" name="Rectangle 40">
                <a:extLst>
                  <a:ext uri="{FF2B5EF4-FFF2-40B4-BE49-F238E27FC236}">
                    <a16:creationId xmlns:a16="http://schemas.microsoft.com/office/drawing/2014/main" id="{2AC042C8-974E-43A8-B1AB-D62435FE96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4" name="Rectangle 41">
                <a:extLst>
                  <a:ext uri="{FF2B5EF4-FFF2-40B4-BE49-F238E27FC236}">
                    <a16:creationId xmlns:a16="http://schemas.microsoft.com/office/drawing/2014/main" id="{2D6F1AB9-6712-4B85-8932-7F5F1BCFDA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5" name="Rectangle 42">
                <a:extLst>
                  <a:ext uri="{FF2B5EF4-FFF2-40B4-BE49-F238E27FC236}">
                    <a16:creationId xmlns:a16="http://schemas.microsoft.com/office/drawing/2014/main" id="{80DC2507-35DC-491B-8CB6-90312B184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6" name="Rectangle 43">
                <a:extLst>
                  <a:ext uri="{FF2B5EF4-FFF2-40B4-BE49-F238E27FC236}">
                    <a16:creationId xmlns:a16="http://schemas.microsoft.com/office/drawing/2014/main" id="{778102A0-D658-43A1-846D-9B9E4B9AE1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7" name="Rectangle 44">
                <a:extLst>
                  <a:ext uri="{FF2B5EF4-FFF2-40B4-BE49-F238E27FC236}">
                    <a16:creationId xmlns:a16="http://schemas.microsoft.com/office/drawing/2014/main" id="{0532E36E-F8F7-4121-80C1-216501C391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8" name="Rectangle 45">
                <a:extLst>
                  <a:ext uri="{FF2B5EF4-FFF2-40B4-BE49-F238E27FC236}">
                    <a16:creationId xmlns:a16="http://schemas.microsoft.com/office/drawing/2014/main" id="{EBD0C1A7-E07E-492D-A5B7-899D81C359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9" name="Rectangle 46">
                <a:extLst>
                  <a:ext uri="{FF2B5EF4-FFF2-40B4-BE49-F238E27FC236}">
                    <a16:creationId xmlns:a16="http://schemas.microsoft.com/office/drawing/2014/main" id="{FF89631E-3434-468A-BE5A-16772FE2F3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0" name="Rectangle 47">
                <a:extLst>
                  <a:ext uri="{FF2B5EF4-FFF2-40B4-BE49-F238E27FC236}">
                    <a16:creationId xmlns:a16="http://schemas.microsoft.com/office/drawing/2014/main" id="{C379EE06-9745-42DA-BBC1-A082CA50FB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1" name="Rectangle 48">
                <a:extLst>
                  <a:ext uri="{FF2B5EF4-FFF2-40B4-BE49-F238E27FC236}">
                    <a16:creationId xmlns:a16="http://schemas.microsoft.com/office/drawing/2014/main" id="{06184212-6301-4320-A25C-8350DB2579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2" name="Rectangle 49">
                <a:extLst>
                  <a:ext uri="{FF2B5EF4-FFF2-40B4-BE49-F238E27FC236}">
                    <a16:creationId xmlns:a16="http://schemas.microsoft.com/office/drawing/2014/main" id="{D81215A9-8DA9-436E-BFD3-672FD476BE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3" name="Rectangle 50">
                <a:extLst>
                  <a:ext uri="{FF2B5EF4-FFF2-40B4-BE49-F238E27FC236}">
                    <a16:creationId xmlns:a16="http://schemas.microsoft.com/office/drawing/2014/main" id="{7F4705F9-3317-4397-B01E-644775B19C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4" name="Rectangle 51">
                <a:extLst>
                  <a:ext uri="{FF2B5EF4-FFF2-40B4-BE49-F238E27FC236}">
                    <a16:creationId xmlns:a16="http://schemas.microsoft.com/office/drawing/2014/main" id="{2857C00E-FADC-42AA-AA16-38A83D5AF7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5" name="Rectangle 52">
                <a:extLst>
                  <a:ext uri="{FF2B5EF4-FFF2-40B4-BE49-F238E27FC236}">
                    <a16:creationId xmlns:a16="http://schemas.microsoft.com/office/drawing/2014/main" id="{74EAC93D-EF3C-4092-B15E-15494A23FE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6" name="Rectangle 53">
                <a:extLst>
                  <a:ext uri="{FF2B5EF4-FFF2-40B4-BE49-F238E27FC236}">
                    <a16:creationId xmlns:a16="http://schemas.microsoft.com/office/drawing/2014/main" id="{5D3EEE91-37CE-4F2F-905E-D7AFCC6E45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7" name="Rectangle 54">
                <a:extLst>
                  <a:ext uri="{FF2B5EF4-FFF2-40B4-BE49-F238E27FC236}">
                    <a16:creationId xmlns:a16="http://schemas.microsoft.com/office/drawing/2014/main" id="{368F77C6-C453-499B-8B47-39BE1A310E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8" name="Rectangle 55">
                <a:extLst>
                  <a:ext uri="{FF2B5EF4-FFF2-40B4-BE49-F238E27FC236}">
                    <a16:creationId xmlns:a16="http://schemas.microsoft.com/office/drawing/2014/main" id="{4EB7C421-E508-4232-A011-40643DB79D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9" name="Rectangle 56">
                <a:extLst>
                  <a:ext uri="{FF2B5EF4-FFF2-40B4-BE49-F238E27FC236}">
                    <a16:creationId xmlns:a16="http://schemas.microsoft.com/office/drawing/2014/main" id="{B7A7C2F9-930E-4B50-9AA3-47FE15F43A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0" name="Rectangle 57">
                <a:extLst>
                  <a:ext uri="{FF2B5EF4-FFF2-40B4-BE49-F238E27FC236}">
                    <a16:creationId xmlns:a16="http://schemas.microsoft.com/office/drawing/2014/main" id="{4ADCC0C0-6310-4ED1-A69B-CF3133EB55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F8A1E95-3088-4CA0-BA17-9F2DBDABF9DB}"/>
                </a:ext>
              </a:extLst>
            </p:cNvPr>
            <p:cNvGrpSpPr/>
            <p:nvPr/>
          </p:nvGrpSpPr>
          <p:grpSpPr>
            <a:xfrm>
              <a:off x="354110" y="4376763"/>
              <a:ext cx="11480604" cy="109990"/>
              <a:chOff x="354110" y="4379678"/>
              <a:chExt cx="11480604" cy="109990"/>
            </a:xfrm>
            <a:grpFill/>
          </p:grpSpPr>
          <p:sp>
            <p:nvSpPr>
              <p:cNvPr id="129" name="Rectangle 59">
                <a:extLst>
                  <a:ext uri="{FF2B5EF4-FFF2-40B4-BE49-F238E27FC236}">
                    <a16:creationId xmlns:a16="http://schemas.microsoft.com/office/drawing/2014/main" id="{EFCB7559-FD17-472B-B7A1-3FFC63C8BC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0" name="Rectangle 60">
                <a:extLst>
                  <a:ext uri="{FF2B5EF4-FFF2-40B4-BE49-F238E27FC236}">
                    <a16:creationId xmlns:a16="http://schemas.microsoft.com/office/drawing/2014/main" id="{2DA5B014-05A6-4DC4-A1AF-6B4B382336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1" name="Rectangle 61">
                <a:extLst>
                  <a:ext uri="{FF2B5EF4-FFF2-40B4-BE49-F238E27FC236}">
                    <a16:creationId xmlns:a16="http://schemas.microsoft.com/office/drawing/2014/main" id="{FEA4E4F7-8218-4E7C-9E87-224A643273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2" name="Rectangle 62">
                <a:extLst>
                  <a:ext uri="{FF2B5EF4-FFF2-40B4-BE49-F238E27FC236}">
                    <a16:creationId xmlns:a16="http://schemas.microsoft.com/office/drawing/2014/main" id="{A94D8FC5-1EBD-4EE3-98BE-790ADC20DB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3" name="Rectangle 63">
                <a:extLst>
                  <a:ext uri="{FF2B5EF4-FFF2-40B4-BE49-F238E27FC236}">
                    <a16:creationId xmlns:a16="http://schemas.microsoft.com/office/drawing/2014/main" id="{30D19DB9-4852-4829-8388-B6807A0BF6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4" name="Rectangle 64">
                <a:extLst>
                  <a:ext uri="{FF2B5EF4-FFF2-40B4-BE49-F238E27FC236}">
                    <a16:creationId xmlns:a16="http://schemas.microsoft.com/office/drawing/2014/main" id="{084DC439-7F3A-4989-96B7-B29D496E65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5" name="Rectangle 65">
                <a:extLst>
                  <a:ext uri="{FF2B5EF4-FFF2-40B4-BE49-F238E27FC236}">
                    <a16:creationId xmlns:a16="http://schemas.microsoft.com/office/drawing/2014/main" id="{35EB4226-F03D-4819-A4CC-D42233D588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6" name="Rectangle 66">
                <a:extLst>
                  <a:ext uri="{FF2B5EF4-FFF2-40B4-BE49-F238E27FC236}">
                    <a16:creationId xmlns:a16="http://schemas.microsoft.com/office/drawing/2014/main" id="{E00FCAAA-AC7E-4B03-AD5E-74ABD97642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7" name="Rectangle 67">
                <a:extLst>
                  <a:ext uri="{FF2B5EF4-FFF2-40B4-BE49-F238E27FC236}">
                    <a16:creationId xmlns:a16="http://schemas.microsoft.com/office/drawing/2014/main" id="{7D3AA8CA-C2E8-4862-8F87-EFAEFBCFF0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8" name="Rectangle 68">
                <a:extLst>
                  <a:ext uri="{FF2B5EF4-FFF2-40B4-BE49-F238E27FC236}">
                    <a16:creationId xmlns:a16="http://schemas.microsoft.com/office/drawing/2014/main" id="{217BE0BD-ECA6-4A6D-9864-90AF19AF30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9" name="Rectangle 69">
                <a:extLst>
                  <a:ext uri="{FF2B5EF4-FFF2-40B4-BE49-F238E27FC236}">
                    <a16:creationId xmlns:a16="http://schemas.microsoft.com/office/drawing/2014/main" id="{4367775C-E241-437A-90EC-7A4D13D422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0" name="Rectangle 70">
                <a:extLst>
                  <a:ext uri="{FF2B5EF4-FFF2-40B4-BE49-F238E27FC236}">
                    <a16:creationId xmlns:a16="http://schemas.microsoft.com/office/drawing/2014/main" id="{45804E6D-FE13-4F7A-A02C-81ED1ACEAF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1" name="Rectangle 71">
                <a:extLst>
                  <a:ext uri="{FF2B5EF4-FFF2-40B4-BE49-F238E27FC236}">
                    <a16:creationId xmlns:a16="http://schemas.microsoft.com/office/drawing/2014/main" id="{A09F54AC-51E7-45A0-B639-BFEC5FE67C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2" name="Rectangle 72">
                <a:extLst>
                  <a:ext uri="{FF2B5EF4-FFF2-40B4-BE49-F238E27FC236}">
                    <a16:creationId xmlns:a16="http://schemas.microsoft.com/office/drawing/2014/main" id="{CA60C1A9-4AD0-4191-96A2-CC1DD32F6F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3" name="Rectangle 73">
                <a:extLst>
                  <a:ext uri="{FF2B5EF4-FFF2-40B4-BE49-F238E27FC236}">
                    <a16:creationId xmlns:a16="http://schemas.microsoft.com/office/drawing/2014/main" id="{9A28ED63-9408-4F16-A85E-E76BA9F9AD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4" name="Rectangle 74">
                <a:extLst>
                  <a:ext uri="{FF2B5EF4-FFF2-40B4-BE49-F238E27FC236}">
                    <a16:creationId xmlns:a16="http://schemas.microsoft.com/office/drawing/2014/main" id="{8E63D1D1-CF92-468A-B012-24216CA08E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5" name="Rectangle 75">
                <a:extLst>
                  <a:ext uri="{FF2B5EF4-FFF2-40B4-BE49-F238E27FC236}">
                    <a16:creationId xmlns:a16="http://schemas.microsoft.com/office/drawing/2014/main" id="{8FC2CD59-128D-4D06-937E-4505D57D19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6" name="Rectangle 76">
                <a:extLst>
                  <a:ext uri="{FF2B5EF4-FFF2-40B4-BE49-F238E27FC236}">
                    <a16:creationId xmlns:a16="http://schemas.microsoft.com/office/drawing/2014/main" id="{B9A7B9E1-4CEE-41C8-A799-EE4B9AFCD0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7" name="Rectangle 77">
                <a:extLst>
                  <a:ext uri="{FF2B5EF4-FFF2-40B4-BE49-F238E27FC236}">
                    <a16:creationId xmlns:a16="http://schemas.microsoft.com/office/drawing/2014/main" id="{3C824F84-B682-4EA2-AFC1-D56DF71A0C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8" name="Rectangle 78">
                <a:extLst>
                  <a:ext uri="{FF2B5EF4-FFF2-40B4-BE49-F238E27FC236}">
                    <a16:creationId xmlns:a16="http://schemas.microsoft.com/office/drawing/2014/main" id="{154DDE76-05F9-405C-86DB-477B87DBB8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9" name="Rectangle 79">
                <a:extLst>
                  <a:ext uri="{FF2B5EF4-FFF2-40B4-BE49-F238E27FC236}">
                    <a16:creationId xmlns:a16="http://schemas.microsoft.com/office/drawing/2014/main" id="{28217A81-8951-475F-9F90-88B99F13D6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0" name="Rectangle 80">
                <a:extLst>
                  <a:ext uri="{FF2B5EF4-FFF2-40B4-BE49-F238E27FC236}">
                    <a16:creationId xmlns:a16="http://schemas.microsoft.com/office/drawing/2014/main" id="{DD226742-8914-401E-8D78-93F56B2E48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1" name="Rectangle 81">
                <a:extLst>
                  <a:ext uri="{FF2B5EF4-FFF2-40B4-BE49-F238E27FC236}">
                    <a16:creationId xmlns:a16="http://schemas.microsoft.com/office/drawing/2014/main" id="{B0E1AE86-33D6-4D1D-BC23-EA8A4AF1CF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2" name="Rectangle 82">
                <a:extLst>
                  <a:ext uri="{FF2B5EF4-FFF2-40B4-BE49-F238E27FC236}">
                    <a16:creationId xmlns:a16="http://schemas.microsoft.com/office/drawing/2014/main" id="{CCA69695-3790-4A9F-9CC1-5EBCB1C96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3" name="Rectangle 83">
                <a:extLst>
                  <a:ext uri="{FF2B5EF4-FFF2-40B4-BE49-F238E27FC236}">
                    <a16:creationId xmlns:a16="http://schemas.microsoft.com/office/drawing/2014/main" id="{E75DD56F-C446-4037-8A60-A6C1A44E8C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4" name="Rectangle 84">
                <a:extLst>
                  <a:ext uri="{FF2B5EF4-FFF2-40B4-BE49-F238E27FC236}">
                    <a16:creationId xmlns:a16="http://schemas.microsoft.com/office/drawing/2014/main" id="{3658AAE9-4C55-47F2-9C83-497627EC28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09F6D0B-FF49-4CC2-90DB-BE84FEA93E9F}"/>
                </a:ext>
              </a:extLst>
            </p:cNvPr>
            <p:cNvGrpSpPr/>
            <p:nvPr/>
          </p:nvGrpSpPr>
          <p:grpSpPr>
            <a:xfrm>
              <a:off x="354110" y="4883475"/>
              <a:ext cx="11480604" cy="109990"/>
              <a:chOff x="354110" y="4888062"/>
              <a:chExt cx="11480604" cy="109990"/>
            </a:xfrm>
            <a:grpFill/>
          </p:grpSpPr>
          <p:sp>
            <p:nvSpPr>
              <p:cNvPr id="103" name="Rectangle 5">
                <a:extLst>
                  <a:ext uri="{FF2B5EF4-FFF2-40B4-BE49-F238E27FC236}">
                    <a16:creationId xmlns:a16="http://schemas.microsoft.com/office/drawing/2014/main" id="{5B16BA60-1923-4CB8-AC58-3FA97E9782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4" name="Rectangle 6">
                <a:extLst>
                  <a:ext uri="{FF2B5EF4-FFF2-40B4-BE49-F238E27FC236}">
                    <a16:creationId xmlns:a16="http://schemas.microsoft.com/office/drawing/2014/main" id="{5472B612-6D9A-49B7-A1A5-EF7EBDCE08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5" name="Rectangle 7">
                <a:extLst>
                  <a:ext uri="{FF2B5EF4-FFF2-40B4-BE49-F238E27FC236}">
                    <a16:creationId xmlns:a16="http://schemas.microsoft.com/office/drawing/2014/main" id="{19A7F840-07E0-4852-B348-40D8EB6148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6" name="Rectangle 8">
                <a:extLst>
                  <a:ext uri="{FF2B5EF4-FFF2-40B4-BE49-F238E27FC236}">
                    <a16:creationId xmlns:a16="http://schemas.microsoft.com/office/drawing/2014/main" id="{F501C6E7-9683-4F5F-ADB4-D120A8CE23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7" name="Rectangle 9">
                <a:extLst>
                  <a:ext uri="{FF2B5EF4-FFF2-40B4-BE49-F238E27FC236}">
                    <a16:creationId xmlns:a16="http://schemas.microsoft.com/office/drawing/2014/main" id="{6B0B292A-E263-45E9-8363-AB5BA07DC7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8" name="Rectangle 10">
                <a:extLst>
                  <a:ext uri="{FF2B5EF4-FFF2-40B4-BE49-F238E27FC236}">
                    <a16:creationId xmlns:a16="http://schemas.microsoft.com/office/drawing/2014/main" id="{F6D80E9D-A930-4211-B815-FA67CF10A5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9" name="Rectangle 11">
                <a:extLst>
                  <a:ext uri="{FF2B5EF4-FFF2-40B4-BE49-F238E27FC236}">
                    <a16:creationId xmlns:a16="http://schemas.microsoft.com/office/drawing/2014/main" id="{75CB23DF-89C3-4513-88A0-E31FACFB7D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0" name="Rectangle 12">
                <a:extLst>
                  <a:ext uri="{FF2B5EF4-FFF2-40B4-BE49-F238E27FC236}">
                    <a16:creationId xmlns:a16="http://schemas.microsoft.com/office/drawing/2014/main" id="{792B94F3-12D9-42E8-91C9-DE5D15873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1" name="Rectangle 13">
                <a:extLst>
                  <a:ext uri="{FF2B5EF4-FFF2-40B4-BE49-F238E27FC236}">
                    <a16:creationId xmlns:a16="http://schemas.microsoft.com/office/drawing/2014/main" id="{F5C29CE0-8ED9-4F8F-B865-6A66D95AA6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2" name="Rectangle 14">
                <a:extLst>
                  <a:ext uri="{FF2B5EF4-FFF2-40B4-BE49-F238E27FC236}">
                    <a16:creationId xmlns:a16="http://schemas.microsoft.com/office/drawing/2014/main" id="{E1288316-CFF0-4D0C-A6EA-50B406EBF6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3" name="Rectangle 15">
                <a:extLst>
                  <a:ext uri="{FF2B5EF4-FFF2-40B4-BE49-F238E27FC236}">
                    <a16:creationId xmlns:a16="http://schemas.microsoft.com/office/drawing/2014/main" id="{4BF70EA3-0A87-40BD-94BF-76AAEC816C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4" name="Rectangle 16">
                <a:extLst>
                  <a:ext uri="{FF2B5EF4-FFF2-40B4-BE49-F238E27FC236}">
                    <a16:creationId xmlns:a16="http://schemas.microsoft.com/office/drawing/2014/main" id="{8AC49DAE-1800-40B4-908D-DACDDBFF21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5" name="Rectangle 17">
                <a:extLst>
                  <a:ext uri="{FF2B5EF4-FFF2-40B4-BE49-F238E27FC236}">
                    <a16:creationId xmlns:a16="http://schemas.microsoft.com/office/drawing/2014/main" id="{236BF9F5-A935-4DA3-A4A9-52DD30165B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6" name="Rectangle 18">
                <a:extLst>
                  <a:ext uri="{FF2B5EF4-FFF2-40B4-BE49-F238E27FC236}">
                    <a16:creationId xmlns:a16="http://schemas.microsoft.com/office/drawing/2014/main" id="{97FE846A-6C60-49BD-8759-77095BC247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7" name="Rectangle 19">
                <a:extLst>
                  <a:ext uri="{FF2B5EF4-FFF2-40B4-BE49-F238E27FC236}">
                    <a16:creationId xmlns:a16="http://schemas.microsoft.com/office/drawing/2014/main" id="{FA924FA8-FE97-40A1-852B-77A498A7C4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8" name="Rectangle 20">
                <a:extLst>
                  <a:ext uri="{FF2B5EF4-FFF2-40B4-BE49-F238E27FC236}">
                    <a16:creationId xmlns:a16="http://schemas.microsoft.com/office/drawing/2014/main" id="{3C593FAE-CE47-48A5-AC85-6174EAC0A2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9" name="Rectangle 21">
                <a:extLst>
                  <a:ext uri="{FF2B5EF4-FFF2-40B4-BE49-F238E27FC236}">
                    <a16:creationId xmlns:a16="http://schemas.microsoft.com/office/drawing/2014/main" id="{E2228A57-948E-4482-9E06-D9E725176D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0" name="Rectangle 22">
                <a:extLst>
                  <a:ext uri="{FF2B5EF4-FFF2-40B4-BE49-F238E27FC236}">
                    <a16:creationId xmlns:a16="http://schemas.microsoft.com/office/drawing/2014/main" id="{1EF13CFA-22CA-4C10-BE90-D5CC115A89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1" name="Rectangle 23">
                <a:extLst>
                  <a:ext uri="{FF2B5EF4-FFF2-40B4-BE49-F238E27FC236}">
                    <a16:creationId xmlns:a16="http://schemas.microsoft.com/office/drawing/2014/main" id="{0E8E90A3-1641-4E9B-A194-D5F117F9AE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2" name="Rectangle 24">
                <a:extLst>
                  <a:ext uri="{FF2B5EF4-FFF2-40B4-BE49-F238E27FC236}">
                    <a16:creationId xmlns:a16="http://schemas.microsoft.com/office/drawing/2014/main" id="{A68EDFEF-E0D3-402A-9521-3DF38E4B8F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3" name="Rectangle 25">
                <a:extLst>
                  <a:ext uri="{FF2B5EF4-FFF2-40B4-BE49-F238E27FC236}">
                    <a16:creationId xmlns:a16="http://schemas.microsoft.com/office/drawing/2014/main" id="{CCF9D944-04E9-47A8-9177-AFC8A6780F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4" name="Rectangle 26">
                <a:extLst>
                  <a:ext uri="{FF2B5EF4-FFF2-40B4-BE49-F238E27FC236}">
                    <a16:creationId xmlns:a16="http://schemas.microsoft.com/office/drawing/2014/main" id="{ABDECE26-FC06-416E-A783-A77B3FFA3A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5" name="Rectangle 27">
                <a:extLst>
                  <a:ext uri="{FF2B5EF4-FFF2-40B4-BE49-F238E27FC236}">
                    <a16:creationId xmlns:a16="http://schemas.microsoft.com/office/drawing/2014/main" id="{1F81018F-D062-471E-8E4D-BF55555F50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6" name="Rectangle 28">
                <a:extLst>
                  <a:ext uri="{FF2B5EF4-FFF2-40B4-BE49-F238E27FC236}">
                    <a16:creationId xmlns:a16="http://schemas.microsoft.com/office/drawing/2014/main" id="{75BC1DFB-E2E0-44A2-8449-1511B5F4C2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7" name="Rectangle 29">
                <a:extLst>
                  <a:ext uri="{FF2B5EF4-FFF2-40B4-BE49-F238E27FC236}">
                    <a16:creationId xmlns:a16="http://schemas.microsoft.com/office/drawing/2014/main" id="{FE671700-5C5E-4E82-8FDC-49E44FF739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8" name="Rectangle 30">
                <a:extLst>
                  <a:ext uri="{FF2B5EF4-FFF2-40B4-BE49-F238E27FC236}">
                    <a16:creationId xmlns:a16="http://schemas.microsoft.com/office/drawing/2014/main" id="{367003AF-BC87-4F81-81EB-3D09A24C99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E7D7A4E-C314-4987-9657-060E28CAA6A0}"/>
                </a:ext>
              </a:extLst>
            </p:cNvPr>
            <p:cNvGrpSpPr/>
            <p:nvPr/>
          </p:nvGrpSpPr>
          <p:grpSpPr>
            <a:xfrm>
              <a:off x="354110" y="5390187"/>
              <a:ext cx="11480604" cy="108822"/>
              <a:chOff x="354110" y="5396454"/>
              <a:chExt cx="11480604" cy="108822"/>
            </a:xfrm>
            <a:grpFill/>
          </p:grpSpPr>
          <p:sp>
            <p:nvSpPr>
              <p:cNvPr id="77" name="Rectangle 32">
                <a:extLst>
                  <a:ext uri="{FF2B5EF4-FFF2-40B4-BE49-F238E27FC236}">
                    <a16:creationId xmlns:a16="http://schemas.microsoft.com/office/drawing/2014/main" id="{8E8A1AC8-CA63-4F37-A8CF-FF832D8BE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8" name="Rectangle 33">
                <a:extLst>
                  <a:ext uri="{FF2B5EF4-FFF2-40B4-BE49-F238E27FC236}">
                    <a16:creationId xmlns:a16="http://schemas.microsoft.com/office/drawing/2014/main" id="{628E2734-FDDB-44A3-9AF2-0397842962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9" name="Rectangle 34">
                <a:extLst>
                  <a:ext uri="{FF2B5EF4-FFF2-40B4-BE49-F238E27FC236}">
                    <a16:creationId xmlns:a16="http://schemas.microsoft.com/office/drawing/2014/main" id="{088CF2A2-82EB-4956-973F-6A38CD7EA0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0" name="Rectangle 35">
                <a:extLst>
                  <a:ext uri="{FF2B5EF4-FFF2-40B4-BE49-F238E27FC236}">
                    <a16:creationId xmlns:a16="http://schemas.microsoft.com/office/drawing/2014/main" id="{C040EEA9-3095-4F30-8483-23F37448C2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1" name="Rectangle 36">
                <a:extLst>
                  <a:ext uri="{FF2B5EF4-FFF2-40B4-BE49-F238E27FC236}">
                    <a16:creationId xmlns:a16="http://schemas.microsoft.com/office/drawing/2014/main" id="{749693CE-451B-4AFB-88A8-C12ED178EA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2" name="Rectangle 37">
                <a:extLst>
                  <a:ext uri="{FF2B5EF4-FFF2-40B4-BE49-F238E27FC236}">
                    <a16:creationId xmlns:a16="http://schemas.microsoft.com/office/drawing/2014/main" id="{30280489-C791-44E8-963D-1255607CDB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3" name="Rectangle 38">
                <a:extLst>
                  <a:ext uri="{FF2B5EF4-FFF2-40B4-BE49-F238E27FC236}">
                    <a16:creationId xmlns:a16="http://schemas.microsoft.com/office/drawing/2014/main" id="{8CC74FC2-413D-4801-AE6D-107C3B1129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4" name="Rectangle 39">
                <a:extLst>
                  <a:ext uri="{FF2B5EF4-FFF2-40B4-BE49-F238E27FC236}">
                    <a16:creationId xmlns:a16="http://schemas.microsoft.com/office/drawing/2014/main" id="{B285A8B1-8801-46CD-91B8-97CE12F319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5" name="Rectangle 40">
                <a:extLst>
                  <a:ext uri="{FF2B5EF4-FFF2-40B4-BE49-F238E27FC236}">
                    <a16:creationId xmlns:a16="http://schemas.microsoft.com/office/drawing/2014/main" id="{2DCB03A8-663D-4DCB-A3A5-59C55ED304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6" name="Rectangle 41">
                <a:extLst>
                  <a:ext uri="{FF2B5EF4-FFF2-40B4-BE49-F238E27FC236}">
                    <a16:creationId xmlns:a16="http://schemas.microsoft.com/office/drawing/2014/main" id="{5407D7A5-9403-4899-B30F-57F9270DFA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7" name="Rectangle 42">
                <a:extLst>
                  <a:ext uri="{FF2B5EF4-FFF2-40B4-BE49-F238E27FC236}">
                    <a16:creationId xmlns:a16="http://schemas.microsoft.com/office/drawing/2014/main" id="{A5A712A8-2D9C-4566-93D7-A554219464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8" name="Rectangle 43">
                <a:extLst>
                  <a:ext uri="{FF2B5EF4-FFF2-40B4-BE49-F238E27FC236}">
                    <a16:creationId xmlns:a16="http://schemas.microsoft.com/office/drawing/2014/main" id="{4B61ED17-0B4A-42B3-B859-84E6FBD9F9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9" name="Rectangle 44">
                <a:extLst>
                  <a:ext uri="{FF2B5EF4-FFF2-40B4-BE49-F238E27FC236}">
                    <a16:creationId xmlns:a16="http://schemas.microsoft.com/office/drawing/2014/main" id="{7FF71609-E043-4DD4-BBED-210943BF31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0" name="Rectangle 45">
                <a:extLst>
                  <a:ext uri="{FF2B5EF4-FFF2-40B4-BE49-F238E27FC236}">
                    <a16:creationId xmlns:a16="http://schemas.microsoft.com/office/drawing/2014/main" id="{9107E37E-3623-4410-8CEA-DA33995A6A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1" name="Rectangle 46">
                <a:extLst>
                  <a:ext uri="{FF2B5EF4-FFF2-40B4-BE49-F238E27FC236}">
                    <a16:creationId xmlns:a16="http://schemas.microsoft.com/office/drawing/2014/main" id="{B83800E2-BDEE-48AC-9D9F-0B03C123FB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2" name="Rectangle 47">
                <a:extLst>
                  <a:ext uri="{FF2B5EF4-FFF2-40B4-BE49-F238E27FC236}">
                    <a16:creationId xmlns:a16="http://schemas.microsoft.com/office/drawing/2014/main" id="{924E8ED7-0B54-488C-86FD-838BEC6C72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3" name="Rectangle 48">
                <a:extLst>
                  <a:ext uri="{FF2B5EF4-FFF2-40B4-BE49-F238E27FC236}">
                    <a16:creationId xmlns:a16="http://schemas.microsoft.com/office/drawing/2014/main" id="{5E731C89-5DF4-4419-9A67-52BAEC3733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4" name="Rectangle 49">
                <a:extLst>
                  <a:ext uri="{FF2B5EF4-FFF2-40B4-BE49-F238E27FC236}">
                    <a16:creationId xmlns:a16="http://schemas.microsoft.com/office/drawing/2014/main" id="{D7B0E779-6D3D-4414-91BB-C1BBE6380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5" name="Rectangle 50">
                <a:extLst>
                  <a:ext uri="{FF2B5EF4-FFF2-40B4-BE49-F238E27FC236}">
                    <a16:creationId xmlns:a16="http://schemas.microsoft.com/office/drawing/2014/main" id="{E846AB63-6AAB-4E86-B4BA-7853BD6021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6" name="Rectangle 51">
                <a:extLst>
                  <a:ext uri="{FF2B5EF4-FFF2-40B4-BE49-F238E27FC236}">
                    <a16:creationId xmlns:a16="http://schemas.microsoft.com/office/drawing/2014/main" id="{D05AC798-949B-4443-ADBB-917EF526FE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7" name="Rectangle 52">
                <a:extLst>
                  <a:ext uri="{FF2B5EF4-FFF2-40B4-BE49-F238E27FC236}">
                    <a16:creationId xmlns:a16="http://schemas.microsoft.com/office/drawing/2014/main" id="{8B3E2107-60AF-4064-A551-A333E6249C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8" name="Rectangle 53">
                <a:extLst>
                  <a:ext uri="{FF2B5EF4-FFF2-40B4-BE49-F238E27FC236}">
                    <a16:creationId xmlns:a16="http://schemas.microsoft.com/office/drawing/2014/main" id="{055FD3E8-A340-4393-92E1-4FD68288FD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9" name="Rectangle 54">
                <a:extLst>
                  <a:ext uri="{FF2B5EF4-FFF2-40B4-BE49-F238E27FC236}">
                    <a16:creationId xmlns:a16="http://schemas.microsoft.com/office/drawing/2014/main" id="{C18C5E0E-D82C-4F82-A0E3-6BE9AAF75E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0" name="Rectangle 55">
                <a:extLst>
                  <a:ext uri="{FF2B5EF4-FFF2-40B4-BE49-F238E27FC236}">
                    <a16:creationId xmlns:a16="http://schemas.microsoft.com/office/drawing/2014/main" id="{677F5FC4-34F3-400A-9970-A7EA63DB4B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1" name="Rectangle 56">
                <a:extLst>
                  <a:ext uri="{FF2B5EF4-FFF2-40B4-BE49-F238E27FC236}">
                    <a16:creationId xmlns:a16="http://schemas.microsoft.com/office/drawing/2014/main" id="{2A4794CF-928E-4F8E-A532-7800E5996B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2" name="Rectangle 57">
                <a:extLst>
                  <a:ext uri="{FF2B5EF4-FFF2-40B4-BE49-F238E27FC236}">
                    <a16:creationId xmlns:a16="http://schemas.microsoft.com/office/drawing/2014/main" id="{E4F63079-D99A-4ECA-AE8B-8E93D42956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8F81BE07-E676-45EB-9AFA-7BF1FBB657A2}"/>
                </a:ext>
              </a:extLst>
            </p:cNvPr>
            <p:cNvGrpSpPr/>
            <p:nvPr/>
          </p:nvGrpSpPr>
          <p:grpSpPr>
            <a:xfrm>
              <a:off x="354110" y="5895731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51" name="Rectangle 59">
                <a:extLst>
                  <a:ext uri="{FF2B5EF4-FFF2-40B4-BE49-F238E27FC236}">
                    <a16:creationId xmlns:a16="http://schemas.microsoft.com/office/drawing/2014/main" id="{90F41A19-F592-419E-BB70-0A26A5A2C9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2" name="Rectangle 60">
                <a:extLst>
                  <a:ext uri="{FF2B5EF4-FFF2-40B4-BE49-F238E27FC236}">
                    <a16:creationId xmlns:a16="http://schemas.microsoft.com/office/drawing/2014/main" id="{1469FDD4-E3FD-413E-AE75-22EE1F631B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3" name="Rectangle 61">
                <a:extLst>
                  <a:ext uri="{FF2B5EF4-FFF2-40B4-BE49-F238E27FC236}">
                    <a16:creationId xmlns:a16="http://schemas.microsoft.com/office/drawing/2014/main" id="{FE475E5D-8646-4FC9-BFFB-619E2D0E25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4" name="Rectangle 62">
                <a:extLst>
                  <a:ext uri="{FF2B5EF4-FFF2-40B4-BE49-F238E27FC236}">
                    <a16:creationId xmlns:a16="http://schemas.microsoft.com/office/drawing/2014/main" id="{3D36A72E-C554-4C3C-9B1B-6CB10E5F62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5" name="Rectangle 63">
                <a:extLst>
                  <a:ext uri="{FF2B5EF4-FFF2-40B4-BE49-F238E27FC236}">
                    <a16:creationId xmlns:a16="http://schemas.microsoft.com/office/drawing/2014/main" id="{7A4E6F93-4FD1-43BD-92BD-564F60D0B6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6" name="Rectangle 64">
                <a:extLst>
                  <a:ext uri="{FF2B5EF4-FFF2-40B4-BE49-F238E27FC236}">
                    <a16:creationId xmlns:a16="http://schemas.microsoft.com/office/drawing/2014/main" id="{91390BA3-956A-4FEA-961B-6154DE6FB7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7" name="Rectangle 65">
                <a:extLst>
                  <a:ext uri="{FF2B5EF4-FFF2-40B4-BE49-F238E27FC236}">
                    <a16:creationId xmlns:a16="http://schemas.microsoft.com/office/drawing/2014/main" id="{3BDA4482-76BD-4B95-9A99-C9D97E68F6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8" name="Rectangle 66">
                <a:extLst>
                  <a:ext uri="{FF2B5EF4-FFF2-40B4-BE49-F238E27FC236}">
                    <a16:creationId xmlns:a16="http://schemas.microsoft.com/office/drawing/2014/main" id="{7C89DCF1-7783-4715-A5F6-F69C325A84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9" name="Rectangle 67">
                <a:extLst>
                  <a:ext uri="{FF2B5EF4-FFF2-40B4-BE49-F238E27FC236}">
                    <a16:creationId xmlns:a16="http://schemas.microsoft.com/office/drawing/2014/main" id="{C358A697-8E33-4B4A-8E88-7C19923AD4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0" name="Rectangle 68">
                <a:extLst>
                  <a:ext uri="{FF2B5EF4-FFF2-40B4-BE49-F238E27FC236}">
                    <a16:creationId xmlns:a16="http://schemas.microsoft.com/office/drawing/2014/main" id="{8716A687-A14A-4B91-AB47-EC1722AF30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1" name="Rectangle 69">
                <a:extLst>
                  <a:ext uri="{FF2B5EF4-FFF2-40B4-BE49-F238E27FC236}">
                    <a16:creationId xmlns:a16="http://schemas.microsoft.com/office/drawing/2014/main" id="{3597BC4D-A8AB-476D-A463-DDA92D6194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2" name="Rectangle 70">
                <a:extLst>
                  <a:ext uri="{FF2B5EF4-FFF2-40B4-BE49-F238E27FC236}">
                    <a16:creationId xmlns:a16="http://schemas.microsoft.com/office/drawing/2014/main" id="{3D5FE933-374E-4D22-95B5-F8B154CFC2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3" name="Rectangle 71">
                <a:extLst>
                  <a:ext uri="{FF2B5EF4-FFF2-40B4-BE49-F238E27FC236}">
                    <a16:creationId xmlns:a16="http://schemas.microsoft.com/office/drawing/2014/main" id="{4DA4C424-BC57-46B1-8A19-98F4A1F4BC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4" name="Rectangle 72">
                <a:extLst>
                  <a:ext uri="{FF2B5EF4-FFF2-40B4-BE49-F238E27FC236}">
                    <a16:creationId xmlns:a16="http://schemas.microsoft.com/office/drawing/2014/main" id="{8072EEA5-91EE-47E9-9C82-96966E37CB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5" name="Rectangle 73">
                <a:extLst>
                  <a:ext uri="{FF2B5EF4-FFF2-40B4-BE49-F238E27FC236}">
                    <a16:creationId xmlns:a16="http://schemas.microsoft.com/office/drawing/2014/main" id="{D2366CD8-B517-40C0-8E52-217CE8F16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6" name="Rectangle 74">
                <a:extLst>
                  <a:ext uri="{FF2B5EF4-FFF2-40B4-BE49-F238E27FC236}">
                    <a16:creationId xmlns:a16="http://schemas.microsoft.com/office/drawing/2014/main" id="{2739573F-C01A-4A42-BDB4-F8717CD655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7" name="Rectangle 75">
                <a:extLst>
                  <a:ext uri="{FF2B5EF4-FFF2-40B4-BE49-F238E27FC236}">
                    <a16:creationId xmlns:a16="http://schemas.microsoft.com/office/drawing/2014/main" id="{94A56444-668B-41B0-8986-65EB2B4A32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8" name="Rectangle 76">
                <a:extLst>
                  <a:ext uri="{FF2B5EF4-FFF2-40B4-BE49-F238E27FC236}">
                    <a16:creationId xmlns:a16="http://schemas.microsoft.com/office/drawing/2014/main" id="{B2CFF404-368E-4A76-A2CA-471611869B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9" name="Rectangle 77">
                <a:extLst>
                  <a:ext uri="{FF2B5EF4-FFF2-40B4-BE49-F238E27FC236}">
                    <a16:creationId xmlns:a16="http://schemas.microsoft.com/office/drawing/2014/main" id="{3B1857CC-9DC7-43E3-98B6-0DCBB2DC18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0" name="Rectangle 78">
                <a:extLst>
                  <a:ext uri="{FF2B5EF4-FFF2-40B4-BE49-F238E27FC236}">
                    <a16:creationId xmlns:a16="http://schemas.microsoft.com/office/drawing/2014/main" id="{13C3C468-F3E2-4B75-BB66-184F85DD01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1" name="Rectangle 79">
                <a:extLst>
                  <a:ext uri="{FF2B5EF4-FFF2-40B4-BE49-F238E27FC236}">
                    <a16:creationId xmlns:a16="http://schemas.microsoft.com/office/drawing/2014/main" id="{1A0E9336-6E7F-4174-BB8B-7B675743AA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2" name="Rectangle 80">
                <a:extLst>
                  <a:ext uri="{FF2B5EF4-FFF2-40B4-BE49-F238E27FC236}">
                    <a16:creationId xmlns:a16="http://schemas.microsoft.com/office/drawing/2014/main" id="{1AB6293C-8454-4149-8126-EFE23BCE43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3" name="Rectangle 81">
                <a:extLst>
                  <a:ext uri="{FF2B5EF4-FFF2-40B4-BE49-F238E27FC236}">
                    <a16:creationId xmlns:a16="http://schemas.microsoft.com/office/drawing/2014/main" id="{BAE4953B-46B2-4552-8D6A-C67D4FCB3D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4" name="Rectangle 82">
                <a:extLst>
                  <a:ext uri="{FF2B5EF4-FFF2-40B4-BE49-F238E27FC236}">
                    <a16:creationId xmlns:a16="http://schemas.microsoft.com/office/drawing/2014/main" id="{40C5CC0E-449E-4E60-822F-5A4AB69E54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5" name="Rectangle 83">
                <a:extLst>
                  <a:ext uri="{FF2B5EF4-FFF2-40B4-BE49-F238E27FC236}">
                    <a16:creationId xmlns:a16="http://schemas.microsoft.com/office/drawing/2014/main" id="{B2688373-3DD7-4956-8759-7CB2AF735B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6" name="Rectangle 84">
                <a:extLst>
                  <a:ext uri="{FF2B5EF4-FFF2-40B4-BE49-F238E27FC236}">
                    <a16:creationId xmlns:a16="http://schemas.microsoft.com/office/drawing/2014/main" id="{50B8E454-F10F-456B-81ED-301B191CA4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960ABA5C-8D36-4AAD-9494-669B8A3E9E86}"/>
                </a:ext>
              </a:extLst>
            </p:cNvPr>
            <p:cNvGrpSpPr/>
            <p:nvPr/>
          </p:nvGrpSpPr>
          <p:grpSpPr>
            <a:xfrm>
              <a:off x="354110" y="6402442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25" name="Rectangle 59">
                <a:extLst>
                  <a:ext uri="{FF2B5EF4-FFF2-40B4-BE49-F238E27FC236}">
                    <a16:creationId xmlns:a16="http://schemas.microsoft.com/office/drawing/2014/main" id="{9006E5F9-87EA-4BFF-AC26-08D7B4E655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" name="Rectangle 60">
                <a:extLst>
                  <a:ext uri="{FF2B5EF4-FFF2-40B4-BE49-F238E27FC236}">
                    <a16:creationId xmlns:a16="http://schemas.microsoft.com/office/drawing/2014/main" id="{40F26277-619B-41A3-9D5F-A02E6914E1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" name="Rectangle 61">
                <a:extLst>
                  <a:ext uri="{FF2B5EF4-FFF2-40B4-BE49-F238E27FC236}">
                    <a16:creationId xmlns:a16="http://schemas.microsoft.com/office/drawing/2014/main" id="{23DB5C85-827B-49AF-BC96-24E7ABDAD9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" name="Rectangle 62">
                <a:extLst>
                  <a:ext uri="{FF2B5EF4-FFF2-40B4-BE49-F238E27FC236}">
                    <a16:creationId xmlns:a16="http://schemas.microsoft.com/office/drawing/2014/main" id="{847A0A99-2056-4E0E-8A5A-2CBCA33AFF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" name="Rectangle 63">
                <a:extLst>
                  <a:ext uri="{FF2B5EF4-FFF2-40B4-BE49-F238E27FC236}">
                    <a16:creationId xmlns:a16="http://schemas.microsoft.com/office/drawing/2014/main" id="{5474EE8D-D88A-47FF-9107-09082030E0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" name="Rectangle 64">
                <a:extLst>
                  <a:ext uri="{FF2B5EF4-FFF2-40B4-BE49-F238E27FC236}">
                    <a16:creationId xmlns:a16="http://schemas.microsoft.com/office/drawing/2014/main" id="{0EC4B1DB-FB22-4303-B2D7-5E60C557A8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" name="Rectangle 65">
                <a:extLst>
                  <a:ext uri="{FF2B5EF4-FFF2-40B4-BE49-F238E27FC236}">
                    <a16:creationId xmlns:a16="http://schemas.microsoft.com/office/drawing/2014/main" id="{B5127279-9249-47F2-8A42-1F7F68517E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" name="Rectangle 66">
                <a:extLst>
                  <a:ext uri="{FF2B5EF4-FFF2-40B4-BE49-F238E27FC236}">
                    <a16:creationId xmlns:a16="http://schemas.microsoft.com/office/drawing/2014/main" id="{4BE3E747-CD2D-4EA9-8A1C-AFC94F6403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" name="Rectangle 67">
                <a:extLst>
                  <a:ext uri="{FF2B5EF4-FFF2-40B4-BE49-F238E27FC236}">
                    <a16:creationId xmlns:a16="http://schemas.microsoft.com/office/drawing/2014/main" id="{844450CC-44D2-4CFB-9D82-BA80F0CA0E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" name="Rectangle 68">
                <a:extLst>
                  <a:ext uri="{FF2B5EF4-FFF2-40B4-BE49-F238E27FC236}">
                    <a16:creationId xmlns:a16="http://schemas.microsoft.com/office/drawing/2014/main" id="{56C9C6B8-074B-4807-A953-D5D69AEE2F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" name="Rectangle 69">
                <a:extLst>
                  <a:ext uri="{FF2B5EF4-FFF2-40B4-BE49-F238E27FC236}">
                    <a16:creationId xmlns:a16="http://schemas.microsoft.com/office/drawing/2014/main" id="{55A940DF-BE4B-4046-BF7D-7BBB8316FF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" name="Rectangle 70">
                <a:extLst>
                  <a:ext uri="{FF2B5EF4-FFF2-40B4-BE49-F238E27FC236}">
                    <a16:creationId xmlns:a16="http://schemas.microsoft.com/office/drawing/2014/main" id="{79FECFE2-55AB-4195-B4F2-F1831B0901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7" name="Rectangle 71">
                <a:extLst>
                  <a:ext uri="{FF2B5EF4-FFF2-40B4-BE49-F238E27FC236}">
                    <a16:creationId xmlns:a16="http://schemas.microsoft.com/office/drawing/2014/main" id="{F78BF45E-3F1B-4CCF-AB55-6AACA1D796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8" name="Rectangle 72">
                <a:extLst>
                  <a:ext uri="{FF2B5EF4-FFF2-40B4-BE49-F238E27FC236}">
                    <a16:creationId xmlns:a16="http://schemas.microsoft.com/office/drawing/2014/main" id="{CEAEA0D2-DAF5-42AD-824D-BF0A0786AC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9" name="Rectangle 73">
                <a:extLst>
                  <a:ext uri="{FF2B5EF4-FFF2-40B4-BE49-F238E27FC236}">
                    <a16:creationId xmlns:a16="http://schemas.microsoft.com/office/drawing/2014/main" id="{2616B93B-15A3-4A25-B322-A4A334791D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0" name="Rectangle 74">
                <a:extLst>
                  <a:ext uri="{FF2B5EF4-FFF2-40B4-BE49-F238E27FC236}">
                    <a16:creationId xmlns:a16="http://schemas.microsoft.com/office/drawing/2014/main" id="{26C24972-CC21-4F79-908A-8F7EEF3C3B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1" name="Rectangle 75">
                <a:extLst>
                  <a:ext uri="{FF2B5EF4-FFF2-40B4-BE49-F238E27FC236}">
                    <a16:creationId xmlns:a16="http://schemas.microsoft.com/office/drawing/2014/main" id="{FD7C3FD5-0F89-4B6D-AC87-8001A0810C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2" name="Rectangle 76">
                <a:extLst>
                  <a:ext uri="{FF2B5EF4-FFF2-40B4-BE49-F238E27FC236}">
                    <a16:creationId xmlns:a16="http://schemas.microsoft.com/office/drawing/2014/main" id="{B03C108E-68F6-4221-BC40-C5E3C19044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3" name="Rectangle 77">
                <a:extLst>
                  <a:ext uri="{FF2B5EF4-FFF2-40B4-BE49-F238E27FC236}">
                    <a16:creationId xmlns:a16="http://schemas.microsoft.com/office/drawing/2014/main" id="{AEE8C851-520C-4A98-839F-17DEECB4C1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4" name="Rectangle 78">
                <a:extLst>
                  <a:ext uri="{FF2B5EF4-FFF2-40B4-BE49-F238E27FC236}">
                    <a16:creationId xmlns:a16="http://schemas.microsoft.com/office/drawing/2014/main" id="{64CDD37E-8761-499B-B591-D1B68A0C60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5" name="Rectangle 79">
                <a:extLst>
                  <a:ext uri="{FF2B5EF4-FFF2-40B4-BE49-F238E27FC236}">
                    <a16:creationId xmlns:a16="http://schemas.microsoft.com/office/drawing/2014/main" id="{CF1D9CFA-A92A-4012-8DBE-A1AFE416C0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6" name="Rectangle 80">
                <a:extLst>
                  <a:ext uri="{FF2B5EF4-FFF2-40B4-BE49-F238E27FC236}">
                    <a16:creationId xmlns:a16="http://schemas.microsoft.com/office/drawing/2014/main" id="{5B28FF0B-0B00-4C89-9B32-5FCEE8CF72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7" name="Rectangle 81">
                <a:extLst>
                  <a:ext uri="{FF2B5EF4-FFF2-40B4-BE49-F238E27FC236}">
                    <a16:creationId xmlns:a16="http://schemas.microsoft.com/office/drawing/2014/main" id="{3F39461F-D7C3-4741-A3BF-B2B81AC1BD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8" name="Rectangle 82">
                <a:extLst>
                  <a:ext uri="{FF2B5EF4-FFF2-40B4-BE49-F238E27FC236}">
                    <a16:creationId xmlns:a16="http://schemas.microsoft.com/office/drawing/2014/main" id="{B209DBFB-FB6A-41D4-B8FD-371C1627C2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9" name="Rectangle 83">
                <a:extLst>
                  <a:ext uri="{FF2B5EF4-FFF2-40B4-BE49-F238E27FC236}">
                    <a16:creationId xmlns:a16="http://schemas.microsoft.com/office/drawing/2014/main" id="{9851ABD3-4B24-43E9-8246-B439DE2890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0" name="Rectangle 84">
                <a:extLst>
                  <a:ext uri="{FF2B5EF4-FFF2-40B4-BE49-F238E27FC236}">
                    <a16:creationId xmlns:a16="http://schemas.microsoft.com/office/drawing/2014/main" id="{C66181AB-B727-41A6-A789-CF6AAB6890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www.anubhavtrainings.com</a:t>
            </a:r>
          </a:p>
        </p:txBody>
      </p:sp>
      <p:sp>
        <p:nvSpPr>
          <p:cNvPr id="364" name="Picture Placeholder 2">
            <a:extLst>
              <a:ext uri="{FF2B5EF4-FFF2-40B4-BE49-F238E27FC236}">
                <a16:creationId xmlns:a16="http://schemas.microsoft.com/office/drawing/2014/main" id="{251EF59E-16AF-4781-8288-EC19B9762CA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20540" y="-11151"/>
            <a:ext cx="6784876" cy="5685522"/>
          </a:xfrm>
          <a:custGeom>
            <a:avLst/>
            <a:gdLst>
              <a:gd name="connsiteX0" fmla="*/ 0 w 7654699"/>
              <a:gd name="connsiteY0" fmla="*/ 0 h 5678805"/>
              <a:gd name="connsiteX1" fmla="*/ 7654699 w 7654699"/>
              <a:gd name="connsiteY1" fmla="*/ 0 h 5678805"/>
              <a:gd name="connsiteX2" fmla="*/ 7654699 w 7654699"/>
              <a:gd name="connsiteY2" fmla="*/ 0 h 5678805"/>
              <a:gd name="connsiteX3" fmla="*/ 7654699 w 7654699"/>
              <a:gd name="connsiteY3" fmla="*/ 4808982 h 5678805"/>
              <a:gd name="connsiteX4" fmla="*/ 6784876 w 7654699"/>
              <a:gd name="connsiteY4" fmla="*/ 5678805 h 5678805"/>
              <a:gd name="connsiteX5" fmla="*/ 869823 w 7654699"/>
              <a:gd name="connsiteY5" fmla="*/ 5678805 h 5678805"/>
              <a:gd name="connsiteX6" fmla="*/ 0 w 7654699"/>
              <a:gd name="connsiteY6" fmla="*/ 4808982 h 5678805"/>
              <a:gd name="connsiteX7" fmla="*/ 0 w 7654699"/>
              <a:gd name="connsiteY7" fmla="*/ 0 h 5678805"/>
              <a:gd name="connsiteX8" fmla="*/ 0 w 7654699"/>
              <a:gd name="connsiteY8" fmla="*/ 0 h 5678805"/>
              <a:gd name="connsiteX0" fmla="*/ 0 w 7654699"/>
              <a:gd name="connsiteY0" fmla="*/ 6717 h 5685522"/>
              <a:gd name="connsiteX1" fmla="*/ 901515 w 7654699"/>
              <a:gd name="connsiteY1" fmla="*/ 0 h 5685522"/>
              <a:gd name="connsiteX2" fmla="*/ 7654699 w 7654699"/>
              <a:gd name="connsiteY2" fmla="*/ 6717 h 5685522"/>
              <a:gd name="connsiteX3" fmla="*/ 7654699 w 7654699"/>
              <a:gd name="connsiteY3" fmla="*/ 6717 h 5685522"/>
              <a:gd name="connsiteX4" fmla="*/ 7654699 w 7654699"/>
              <a:gd name="connsiteY4" fmla="*/ 4815699 h 5685522"/>
              <a:gd name="connsiteX5" fmla="*/ 6784876 w 7654699"/>
              <a:gd name="connsiteY5" fmla="*/ 5685522 h 5685522"/>
              <a:gd name="connsiteX6" fmla="*/ 869823 w 7654699"/>
              <a:gd name="connsiteY6" fmla="*/ 5685522 h 5685522"/>
              <a:gd name="connsiteX7" fmla="*/ 0 w 7654699"/>
              <a:gd name="connsiteY7" fmla="*/ 4815699 h 5685522"/>
              <a:gd name="connsiteX8" fmla="*/ 0 w 7654699"/>
              <a:gd name="connsiteY8" fmla="*/ 6717 h 5685522"/>
              <a:gd name="connsiteX9" fmla="*/ 0 w 7654699"/>
              <a:gd name="connsiteY9" fmla="*/ 6717 h 5685522"/>
              <a:gd name="connsiteX0" fmla="*/ 0 w 7654699"/>
              <a:gd name="connsiteY0" fmla="*/ 6717 h 5685522"/>
              <a:gd name="connsiteX1" fmla="*/ 901515 w 7654699"/>
              <a:gd name="connsiteY1" fmla="*/ 0 h 5685522"/>
              <a:gd name="connsiteX2" fmla="*/ 7654699 w 7654699"/>
              <a:gd name="connsiteY2" fmla="*/ 6717 h 5685522"/>
              <a:gd name="connsiteX3" fmla="*/ 7654699 w 7654699"/>
              <a:gd name="connsiteY3" fmla="*/ 6717 h 5685522"/>
              <a:gd name="connsiteX4" fmla="*/ 7654699 w 7654699"/>
              <a:gd name="connsiteY4" fmla="*/ 4815699 h 5685522"/>
              <a:gd name="connsiteX5" fmla="*/ 6784876 w 7654699"/>
              <a:gd name="connsiteY5" fmla="*/ 5685522 h 5685522"/>
              <a:gd name="connsiteX6" fmla="*/ 869823 w 7654699"/>
              <a:gd name="connsiteY6" fmla="*/ 5685522 h 5685522"/>
              <a:gd name="connsiteX7" fmla="*/ 0 w 7654699"/>
              <a:gd name="connsiteY7" fmla="*/ 4815699 h 5685522"/>
              <a:gd name="connsiteX8" fmla="*/ 0 w 7654699"/>
              <a:gd name="connsiteY8" fmla="*/ 6717 h 5685522"/>
              <a:gd name="connsiteX0" fmla="*/ 0 w 7654699"/>
              <a:gd name="connsiteY0" fmla="*/ 4815699 h 5685522"/>
              <a:gd name="connsiteX1" fmla="*/ 901515 w 7654699"/>
              <a:gd name="connsiteY1" fmla="*/ 0 h 5685522"/>
              <a:gd name="connsiteX2" fmla="*/ 7654699 w 7654699"/>
              <a:gd name="connsiteY2" fmla="*/ 6717 h 5685522"/>
              <a:gd name="connsiteX3" fmla="*/ 7654699 w 7654699"/>
              <a:gd name="connsiteY3" fmla="*/ 6717 h 5685522"/>
              <a:gd name="connsiteX4" fmla="*/ 7654699 w 7654699"/>
              <a:gd name="connsiteY4" fmla="*/ 4815699 h 5685522"/>
              <a:gd name="connsiteX5" fmla="*/ 6784876 w 7654699"/>
              <a:gd name="connsiteY5" fmla="*/ 5685522 h 5685522"/>
              <a:gd name="connsiteX6" fmla="*/ 869823 w 7654699"/>
              <a:gd name="connsiteY6" fmla="*/ 5685522 h 5685522"/>
              <a:gd name="connsiteX7" fmla="*/ 0 w 7654699"/>
              <a:gd name="connsiteY7" fmla="*/ 4815699 h 5685522"/>
              <a:gd name="connsiteX0" fmla="*/ 776254 w 7561130"/>
              <a:gd name="connsiteY0" fmla="*/ 5685522 h 5685522"/>
              <a:gd name="connsiteX1" fmla="*/ 807946 w 7561130"/>
              <a:gd name="connsiteY1" fmla="*/ 0 h 5685522"/>
              <a:gd name="connsiteX2" fmla="*/ 7561130 w 7561130"/>
              <a:gd name="connsiteY2" fmla="*/ 6717 h 5685522"/>
              <a:gd name="connsiteX3" fmla="*/ 7561130 w 7561130"/>
              <a:gd name="connsiteY3" fmla="*/ 6717 h 5685522"/>
              <a:gd name="connsiteX4" fmla="*/ 7561130 w 7561130"/>
              <a:gd name="connsiteY4" fmla="*/ 4815699 h 5685522"/>
              <a:gd name="connsiteX5" fmla="*/ 6691307 w 7561130"/>
              <a:gd name="connsiteY5" fmla="*/ 5685522 h 5685522"/>
              <a:gd name="connsiteX6" fmla="*/ 776254 w 7561130"/>
              <a:gd name="connsiteY6" fmla="*/ 5685522 h 5685522"/>
              <a:gd name="connsiteX0" fmla="*/ 0 w 6784876"/>
              <a:gd name="connsiteY0" fmla="*/ 5685522 h 5685522"/>
              <a:gd name="connsiteX1" fmla="*/ 31692 w 6784876"/>
              <a:gd name="connsiteY1" fmla="*/ 0 h 5685522"/>
              <a:gd name="connsiteX2" fmla="*/ 6784876 w 6784876"/>
              <a:gd name="connsiteY2" fmla="*/ 6717 h 5685522"/>
              <a:gd name="connsiteX3" fmla="*/ 6784876 w 6784876"/>
              <a:gd name="connsiteY3" fmla="*/ 6717 h 5685522"/>
              <a:gd name="connsiteX4" fmla="*/ 6784876 w 6784876"/>
              <a:gd name="connsiteY4" fmla="*/ 4815699 h 5685522"/>
              <a:gd name="connsiteX5" fmla="*/ 5915053 w 6784876"/>
              <a:gd name="connsiteY5" fmla="*/ 5685522 h 5685522"/>
              <a:gd name="connsiteX6" fmla="*/ 0 w 6784876"/>
              <a:gd name="connsiteY6" fmla="*/ 5685522 h 5685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84876" h="5685522">
                <a:moveTo>
                  <a:pt x="0" y="5685522"/>
                </a:moveTo>
                <a:lnTo>
                  <a:pt x="31692" y="0"/>
                </a:lnTo>
                <a:lnTo>
                  <a:pt x="6784876" y="6717"/>
                </a:lnTo>
                <a:lnTo>
                  <a:pt x="6784876" y="6717"/>
                </a:lnTo>
                <a:lnTo>
                  <a:pt x="6784876" y="4815699"/>
                </a:lnTo>
                <a:cubicBezTo>
                  <a:pt x="6784876" y="5296089"/>
                  <a:pt x="6395443" y="5685522"/>
                  <a:pt x="5915053" y="5685522"/>
                </a:cubicBezTo>
                <a:lnTo>
                  <a:pt x="0" y="5685522"/>
                </a:lnTo>
                <a:close/>
              </a:path>
            </a:pathLst>
          </a:custGeom>
          <a:solidFill>
            <a:schemeClr val="accent3"/>
          </a:solidFill>
          <a:effectLst>
            <a:outerShdw blurRad="635000" dist="825500" dir="21540000" algn="l" rotWithShape="0">
              <a:prstClr val="black">
                <a:alpha val="20000"/>
              </a:prstClr>
            </a:outerShdw>
          </a:effectLst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3200"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134753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Team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8C1607FC-4025-4535-B960-C423F1504CE5}"/>
              </a:ext>
            </a:extLst>
          </p:cNvPr>
          <p:cNvGrpSpPr/>
          <p:nvPr userDrawn="1"/>
        </p:nvGrpSpPr>
        <p:grpSpPr>
          <a:xfrm>
            <a:off x="354110" y="326571"/>
            <a:ext cx="11480604" cy="6185861"/>
            <a:chOff x="354110" y="326571"/>
            <a:chExt cx="11480604" cy="6185861"/>
          </a:xfrm>
          <a:solidFill>
            <a:schemeClr val="accent1">
              <a:lumMod val="90000"/>
              <a:lumOff val="10000"/>
              <a:alpha val="20000"/>
            </a:schemeClr>
          </a:solidFill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651BEEC-E6AC-4E4B-9B88-D2F823311FDE}"/>
                </a:ext>
              </a:extLst>
            </p:cNvPr>
            <p:cNvGrpSpPr/>
            <p:nvPr/>
          </p:nvGrpSpPr>
          <p:grpSpPr>
            <a:xfrm>
              <a:off x="354110" y="326571"/>
              <a:ext cx="11480604" cy="109990"/>
              <a:chOff x="354110" y="326571"/>
              <a:chExt cx="11480604" cy="109990"/>
            </a:xfrm>
            <a:grpFill/>
          </p:grpSpPr>
          <p:sp>
            <p:nvSpPr>
              <p:cNvPr id="337" name="Rectangle 5">
                <a:extLst>
                  <a:ext uri="{FF2B5EF4-FFF2-40B4-BE49-F238E27FC236}">
                    <a16:creationId xmlns:a16="http://schemas.microsoft.com/office/drawing/2014/main" id="{85C298FF-97F9-4147-B827-D8E5136C26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8" name="Rectangle 6">
                <a:extLst>
                  <a:ext uri="{FF2B5EF4-FFF2-40B4-BE49-F238E27FC236}">
                    <a16:creationId xmlns:a16="http://schemas.microsoft.com/office/drawing/2014/main" id="{9408EFDD-1492-4223-8E65-A093D2F1BB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9" name="Rectangle 7">
                <a:extLst>
                  <a:ext uri="{FF2B5EF4-FFF2-40B4-BE49-F238E27FC236}">
                    <a16:creationId xmlns:a16="http://schemas.microsoft.com/office/drawing/2014/main" id="{F894E7F8-7101-42ED-9EE3-85F58C6EF3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0" name="Rectangle 8">
                <a:extLst>
                  <a:ext uri="{FF2B5EF4-FFF2-40B4-BE49-F238E27FC236}">
                    <a16:creationId xmlns:a16="http://schemas.microsoft.com/office/drawing/2014/main" id="{877C8C7E-1793-4536-97A4-63A3591EF9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1" name="Rectangle 9">
                <a:extLst>
                  <a:ext uri="{FF2B5EF4-FFF2-40B4-BE49-F238E27FC236}">
                    <a16:creationId xmlns:a16="http://schemas.microsoft.com/office/drawing/2014/main" id="{077D2BC4-41B3-4D98-84CA-A2503EF131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2" name="Rectangle 10">
                <a:extLst>
                  <a:ext uri="{FF2B5EF4-FFF2-40B4-BE49-F238E27FC236}">
                    <a16:creationId xmlns:a16="http://schemas.microsoft.com/office/drawing/2014/main" id="{DE4270DF-458E-4975-B86F-E605B966C6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3" name="Rectangle 11">
                <a:extLst>
                  <a:ext uri="{FF2B5EF4-FFF2-40B4-BE49-F238E27FC236}">
                    <a16:creationId xmlns:a16="http://schemas.microsoft.com/office/drawing/2014/main" id="{5334B1DA-DE9D-46A4-B1CC-07D8B5B37F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4" name="Rectangle 12">
                <a:extLst>
                  <a:ext uri="{FF2B5EF4-FFF2-40B4-BE49-F238E27FC236}">
                    <a16:creationId xmlns:a16="http://schemas.microsoft.com/office/drawing/2014/main" id="{1CF1EF4A-5FEC-4B62-A622-2DEE7B72C0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5" name="Rectangle 13">
                <a:extLst>
                  <a:ext uri="{FF2B5EF4-FFF2-40B4-BE49-F238E27FC236}">
                    <a16:creationId xmlns:a16="http://schemas.microsoft.com/office/drawing/2014/main" id="{322BDF90-AD9B-4F68-8F1B-8AE6FD1E47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6" name="Rectangle 14">
                <a:extLst>
                  <a:ext uri="{FF2B5EF4-FFF2-40B4-BE49-F238E27FC236}">
                    <a16:creationId xmlns:a16="http://schemas.microsoft.com/office/drawing/2014/main" id="{93F9BC3E-2349-4557-A942-FF58D34975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7" name="Rectangle 15">
                <a:extLst>
                  <a:ext uri="{FF2B5EF4-FFF2-40B4-BE49-F238E27FC236}">
                    <a16:creationId xmlns:a16="http://schemas.microsoft.com/office/drawing/2014/main" id="{D4E479F8-DBB7-4E24-82DB-9187E1DA15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8" name="Rectangle 16">
                <a:extLst>
                  <a:ext uri="{FF2B5EF4-FFF2-40B4-BE49-F238E27FC236}">
                    <a16:creationId xmlns:a16="http://schemas.microsoft.com/office/drawing/2014/main" id="{88729413-47AC-4DEA-A613-0B6158FCB8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9" name="Rectangle 17">
                <a:extLst>
                  <a:ext uri="{FF2B5EF4-FFF2-40B4-BE49-F238E27FC236}">
                    <a16:creationId xmlns:a16="http://schemas.microsoft.com/office/drawing/2014/main" id="{20F824DD-152A-4F6D-952E-24ADD1A8C0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0" name="Rectangle 18">
                <a:extLst>
                  <a:ext uri="{FF2B5EF4-FFF2-40B4-BE49-F238E27FC236}">
                    <a16:creationId xmlns:a16="http://schemas.microsoft.com/office/drawing/2014/main" id="{951C09E8-C755-4AEB-9C27-AE9621753A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1" name="Rectangle 19">
                <a:extLst>
                  <a:ext uri="{FF2B5EF4-FFF2-40B4-BE49-F238E27FC236}">
                    <a16:creationId xmlns:a16="http://schemas.microsoft.com/office/drawing/2014/main" id="{32F64432-EE66-40C8-A67A-FA722F75D5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2" name="Rectangle 20">
                <a:extLst>
                  <a:ext uri="{FF2B5EF4-FFF2-40B4-BE49-F238E27FC236}">
                    <a16:creationId xmlns:a16="http://schemas.microsoft.com/office/drawing/2014/main" id="{29005991-F871-4DFB-9517-DCB334B68B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3" name="Rectangle 21">
                <a:extLst>
                  <a:ext uri="{FF2B5EF4-FFF2-40B4-BE49-F238E27FC236}">
                    <a16:creationId xmlns:a16="http://schemas.microsoft.com/office/drawing/2014/main" id="{1C601034-B07F-4FCA-B65F-4BA94F1FEF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4" name="Rectangle 22">
                <a:extLst>
                  <a:ext uri="{FF2B5EF4-FFF2-40B4-BE49-F238E27FC236}">
                    <a16:creationId xmlns:a16="http://schemas.microsoft.com/office/drawing/2014/main" id="{A3C10F51-A92E-4F5D-841E-2495E85BD8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5" name="Rectangle 23">
                <a:extLst>
                  <a:ext uri="{FF2B5EF4-FFF2-40B4-BE49-F238E27FC236}">
                    <a16:creationId xmlns:a16="http://schemas.microsoft.com/office/drawing/2014/main" id="{8656C742-4C71-41EC-9EED-8A0FF35A8B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6" name="Rectangle 24">
                <a:extLst>
                  <a:ext uri="{FF2B5EF4-FFF2-40B4-BE49-F238E27FC236}">
                    <a16:creationId xmlns:a16="http://schemas.microsoft.com/office/drawing/2014/main" id="{DD7837C0-45DC-47B0-8EB6-E1AFA3DF28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7" name="Rectangle 25">
                <a:extLst>
                  <a:ext uri="{FF2B5EF4-FFF2-40B4-BE49-F238E27FC236}">
                    <a16:creationId xmlns:a16="http://schemas.microsoft.com/office/drawing/2014/main" id="{C6C4A808-47AA-4933-B20F-A80BEEFBDE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8" name="Rectangle 26">
                <a:extLst>
                  <a:ext uri="{FF2B5EF4-FFF2-40B4-BE49-F238E27FC236}">
                    <a16:creationId xmlns:a16="http://schemas.microsoft.com/office/drawing/2014/main" id="{1916F620-2E67-4716-A335-AA9D0F9A9B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9" name="Rectangle 27">
                <a:extLst>
                  <a:ext uri="{FF2B5EF4-FFF2-40B4-BE49-F238E27FC236}">
                    <a16:creationId xmlns:a16="http://schemas.microsoft.com/office/drawing/2014/main" id="{54529738-34CA-43C1-9448-C6D7594E39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0" name="Rectangle 28">
                <a:extLst>
                  <a:ext uri="{FF2B5EF4-FFF2-40B4-BE49-F238E27FC236}">
                    <a16:creationId xmlns:a16="http://schemas.microsoft.com/office/drawing/2014/main" id="{AB2B254B-6166-4F70-A263-5F5630C8AF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1" name="Rectangle 29">
                <a:extLst>
                  <a:ext uri="{FF2B5EF4-FFF2-40B4-BE49-F238E27FC236}">
                    <a16:creationId xmlns:a16="http://schemas.microsoft.com/office/drawing/2014/main" id="{CC179163-7F45-4275-B900-184CA908E7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2" name="Rectangle 30">
                <a:extLst>
                  <a:ext uri="{FF2B5EF4-FFF2-40B4-BE49-F238E27FC236}">
                    <a16:creationId xmlns:a16="http://schemas.microsoft.com/office/drawing/2014/main" id="{A16179B1-495E-40B6-BA3E-4FE45BD06F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CC022AE-7DA1-4DBC-B4FA-A550170E3244}"/>
                </a:ext>
              </a:extLst>
            </p:cNvPr>
            <p:cNvGrpSpPr/>
            <p:nvPr/>
          </p:nvGrpSpPr>
          <p:grpSpPr>
            <a:xfrm>
              <a:off x="354110" y="833283"/>
              <a:ext cx="11480604" cy="108822"/>
              <a:chOff x="354110" y="834963"/>
              <a:chExt cx="11480604" cy="108822"/>
            </a:xfrm>
            <a:grpFill/>
          </p:grpSpPr>
          <p:sp>
            <p:nvSpPr>
              <p:cNvPr id="311" name="Rectangle 32">
                <a:extLst>
                  <a:ext uri="{FF2B5EF4-FFF2-40B4-BE49-F238E27FC236}">
                    <a16:creationId xmlns:a16="http://schemas.microsoft.com/office/drawing/2014/main" id="{E6CEC545-E6D9-4264-BEA6-119B54AE4C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2" name="Rectangle 33">
                <a:extLst>
                  <a:ext uri="{FF2B5EF4-FFF2-40B4-BE49-F238E27FC236}">
                    <a16:creationId xmlns:a16="http://schemas.microsoft.com/office/drawing/2014/main" id="{60C7E7B9-97E8-4AE1-A9F0-162381B38D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3" name="Rectangle 34">
                <a:extLst>
                  <a:ext uri="{FF2B5EF4-FFF2-40B4-BE49-F238E27FC236}">
                    <a16:creationId xmlns:a16="http://schemas.microsoft.com/office/drawing/2014/main" id="{BC9E105B-3AD3-4AC9-8C4E-3DABA3F821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4" name="Rectangle 35">
                <a:extLst>
                  <a:ext uri="{FF2B5EF4-FFF2-40B4-BE49-F238E27FC236}">
                    <a16:creationId xmlns:a16="http://schemas.microsoft.com/office/drawing/2014/main" id="{B10232F8-CE74-495F-B906-B4B2237079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5" name="Rectangle 36">
                <a:extLst>
                  <a:ext uri="{FF2B5EF4-FFF2-40B4-BE49-F238E27FC236}">
                    <a16:creationId xmlns:a16="http://schemas.microsoft.com/office/drawing/2014/main" id="{377EBFB6-EE61-435B-A0EA-67D67D892F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6" name="Rectangle 37">
                <a:extLst>
                  <a:ext uri="{FF2B5EF4-FFF2-40B4-BE49-F238E27FC236}">
                    <a16:creationId xmlns:a16="http://schemas.microsoft.com/office/drawing/2014/main" id="{7837C467-758B-463F-B551-93C783E129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7" name="Rectangle 38">
                <a:extLst>
                  <a:ext uri="{FF2B5EF4-FFF2-40B4-BE49-F238E27FC236}">
                    <a16:creationId xmlns:a16="http://schemas.microsoft.com/office/drawing/2014/main" id="{C77A01F7-C261-4381-86C3-4C89EE66C7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8" name="Rectangle 39">
                <a:extLst>
                  <a:ext uri="{FF2B5EF4-FFF2-40B4-BE49-F238E27FC236}">
                    <a16:creationId xmlns:a16="http://schemas.microsoft.com/office/drawing/2014/main" id="{7477D541-DCD7-4A47-BAD6-421CE795D8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9" name="Rectangle 40">
                <a:extLst>
                  <a:ext uri="{FF2B5EF4-FFF2-40B4-BE49-F238E27FC236}">
                    <a16:creationId xmlns:a16="http://schemas.microsoft.com/office/drawing/2014/main" id="{4E64ADB5-6C15-4DFA-A1D8-CCB52869EB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0" name="Rectangle 41">
                <a:extLst>
                  <a:ext uri="{FF2B5EF4-FFF2-40B4-BE49-F238E27FC236}">
                    <a16:creationId xmlns:a16="http://schemas.microsoft.com/office/drawing/2014/main" id="{AC57F5E1-8997-4B18-B946-EC6DFA386D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1" name="Rectangle 42">
                <a:extLst>
                  <a:ext uri="{FF2B5EF4-FFF2-40B4-BE49-F238E27FC236}">
                    <a16:creationId xmlns:a16="http://schemas.microsoft.com/office/drawing/2014/main" id="{AC1B45CA-8F96-41DA-A93A-FD14080BEB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2" name="Rectangle 43">
                <a:extLst>
                  <a:ext uri="{FF2B5EF4-FFF2-40B4-BE49-F238E27FC236}">
                    <a16:creationId xmlns:a16="http://schemas.microsoft.com/office/drawing/2014/main" id="{703118E8-5E3B-4DFA-9921-369E22CA03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3" name="Rectangle 44">
                <a:extLst>
                  <a:ext uri="{FF2B5EF4-FFF2-40B4-BE49-F238E27FC236}">
                    <a16:creationId xmlns:a16="http://schemas.microsoft.com/office/drawing/2014/main" id="{ED301010-E5DC-4676-A476-7C14D84A53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4" name="Rectangle 45">
                <a:extLst>
                  <a:ext uri="{FF2B5EF4-FFF2-40B4-BE49-F238E27FC236}">
                    <a16:creationId xmlns:a16="http://schemas.microsoft.com/office/drawing/2014/main" id="{37F85CBA-9F8F-490A-A6C5-555D548FDA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5" name="Rectangle 46">
                <a:extLst>
                  <a:ext uri="{FF2B5EF4-FFF2-40B4-BE49-F238E27FC236}">
                    <a16:creationId xmlns:a16="http://schemas.microsoft.com/office/drawing/2014/main" id="{4CDDB648-0406-4415-9B3A-F56F9D7B2E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6" name="Rectangle 47">
                <a:extLst>
                  <a:ext uri="{FF2B5EF4-FFF2-40B4-BE49-F238E27FC236}">
                    <a16:creationId xmlns:a16="http://schemas.microsoft.com/office/drawing/2014/main" id="{9656844F-AFE3-4957-A69F-F4A848FEF6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7" name="Rectangle 48">
                <a:extLst>
                  <a:ext uri="{FF2B5EF4-FFF2-40B4-BE49-F238E27FC236}">
                    <a16:creationId xmlns:a16="http://schemas.microsoft.com/office/drawing/2014/main" id="{5A3A99BA-4854-4231-B6BB-888D83A010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8" name="Rectangle 49">
                <a:extLst>
                  <a:ext uri="{FF2B5EF4-FFF2-40B4-BE49-F238E27FC236}">
                    <a16:creationId xmlns:a16="http://schemas.microsoft.com/office/drawing/2014/main" id="{22B51AD2-0C6E-467F-A47F-34DAB5BB7E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9" name="Rectangle 50">
                <a:extLst>
                  <a:ext uri="{FF2B5EF4-FFF2-40B4-BE49-F238E27FC236}">
                    <a16:creationId xmlns:a16="http://schemas.microsoft.com/office/drawing/2014/main" id="{EDE14BA8-EBD0-4206-8FB2-6B9E4AB28F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0" name="Rectangle 51">
                <a:extLst>
                  <a:ext uri="{FF2B5EF4-FFF2-40B4-BE49-F238E27FC236}">
                    <a16:creationId xmlns:a16="http://schemas.microsoft.com/office/drawing/2014/main" id="{F2846FEF-2688-4964-A02B-231009108D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1" name="Rectangle 52">
                <a:extLst>
                  <a:ext uri="{FF2B5EF4-FFF2-40B4-BE49-F238E27FC236}">
                    <a16:creationId xmlns:a16="http://schemas.microsoft.com/office/drawing/2014/main" id="{93E03F91-49D8-43EE-B637-0558AECB0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2" name="Rectangle 53">
                <a:extLst>
                  <a:ext uri="{FF2B5EF4-FFF2-40B4-BE49-F238E27FC236}">
                    <a16:creationId xmlns:a16="http://schemas.microsoft.com/office/drawing/2014/main" id="{25EB1B6D-371C-4129-8792-C87711A4DC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3" name="Rectangle 54">
                <a:extLst>
                  <a:ext uri="{FF2B5EF4-FFF2-40B4-BE49-F238E27FC236}">
                    <a16:creationId xmlns:a16="http://schemas.microsoft.com/office/drawing/2014/main" id="{F0762AD7-4B47-41B5-90EC-26D5248FC1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4" name="Rectangle 55">
                <a:extLst>
                  <a:ext uri="{FF2B5EF4-FFF2-40B4-BE49-F238E27FC236}">
                    <a16:creationId xmlns:a16="http://schemas.microsoft.com/office/drawing/2014/main" id="{77F5372A-DF0C-4EB4-8383-88ACAFBC34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5" name="Rectangle 56">
                <a:extLst>
                  <a:ext uri="{FF2B5EF4-FFF2-40B4-BE49-F238E27FC236}">
                    <a16:creationId xmlns:a16="http://schemas.microsoft.com/office/drawing/2014/main" id="{E1647C36-4FD2-4648-B99F-D1A25055E7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6" name="Rectangle 57">
                <a:extLst>
                  <a:ext uri="{FF2B5EF4-FFF2-40B4-BE49-F238E27FC236}">
                    <a16:creationId xmlns:a16="http://schemas.microsoft.com/office/drawing/2014/main" id="{ACEC7B34-ADAF-47D3-BF11-ED91BA7A1A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6937529-B296-43D8-A41E-AB8B81312F52}"/>
                </a:ext>
              </a:extLst>
            </p:cNvPr>
            <p:cNvGrpSpPr/>
            <p:nvPr/>
          </p:nvGrpSpPr>
          <p:grpSpPr>
            <a:xfrm>
              <a:off x="354110" y="1338827"/>
              <a:ext cx="11480604" cy="109990"/>
              <a:chOff x="354110" y="1342187"/>
              <a:chExt cx="11480604" cy="109990"/>
            </a:xfrm>
            <a:grpFill/>
          </p:grpSpPr>
          <p:sp>
            <p:nvSpPr>
              <p:cNvPr id="285" name="Rectangle 59">
                <a:extLst>
                  <a:ext uri="{FF2B5EF4-FFF2-40B4-BE49-F238E27FC236}">
                    <a16:creationId xmlns:a16="http://schemas.microsoft.com/office/drawing/2014/main" id="{D5764D4B-1D40-4C27-A916-0AC8D92994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6" name="Rectangle 60">
                <a:extLst>
                  <a:ext uri="{FF2B5EF4-FFF2-40B4-BE49-F238E27FC236}">
                    <a16:creationId xmlns:a16="http://schemas.microsoft.com/office/drawing/2014/main" id="{8D6FB00B-87D1-4116-9000-867A2BDD99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7" name="Rectangle 61">
                <a:extLst>
                  <a:ext uri="{FF2B5EF4-FFF2-40B4-BE49-F238E27FC236}">
                    <a16:creationId xmlns:a16="http://schemas.microsoft.com/office/drawing/2014/main" id="{13141309-AB43-4A97-A80F-35655D9BF2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8" name="Rectangle 62">
                <a:extLst>
                  <a:ext uri="{FF2B5EF4-FFF2-40B4-BE49-F238E27FC236}">
                    <a16:creationId xmlns:a16="http://schemas.microsoft.com/office/drawing/2014/main" id="{C9A0F710-6D9F-43AD-AC28-FF4E521655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9" name="Rectangle 63">
                <a:extLst>
                  <a:ext uri="{FF2B5EF4-FFF2-40B4-BE49-F238E27FC236}">
                    <a16:creationId xmlns:a16="http://schemas.microsoft.com/office/drawing/2014/main" id="{22D043F3-2F25-42E6-A0CC-C1417E89D1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0" name="Rectangle 64">
                <a:extLst>
                  <a:ext uri="{FF2B5EF4-FFF2-40B4-BE49-F238E27FC236}">
                    <a16:creationId xmlns:a16="http://schemas.microsoft.com/office/drawing/2014/main" id="{128AE702-54D4-4937-85C0-321F9B6D17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1" name="Rectangle 65">
                <a:extLst>
                  <a:ext uri="{FF2B5EF4-FFF2-40B4-BE49-F238E27FC236}">
                    <a16:creationId xmlns:a16="http://schemas.microsoft.com/office/drawing/2014/main" id="{495CD95D-8E09-4DE3-AD35-D07AE4DACF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2" name="Rectangle 66">
                <a:extLst>
                  <a:ext uri="{FF2B5EF4-FFF2-40B4-BE49-F238E27FC236}">
                    <a16:creationId xmlns:a16="http://schemas.microsoft.com/office/drawing/2014/main" id="{F9E349F8-478A-454D-B3EF-507AC59758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3" name="Rectangle 67">
                <a:extLst>
                  <a:ext uri="{FF2B5EF4-FFF2-40B4-BE49-F238E27FC236}">
                    <a16:creationId xmlns:a16="http://schemas.microsoft.com/office/drawing/2014/main" id="{038DA8FC-06DE-457C-A8EE-5A7FEC447F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4" name="Rectangle 68">
                <a:extLst>
                  <a:ext uri="{FF2B5EF4-FFF2-40B4-BE49-F238E27FC236}">
                    <a16:creationId xmlns:a16="http://schemas.microsoft.com/office/drawing/2014/main" id="{37F3C727-E73B-4515-BA7B-40F0811025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5" name="Rectangle 69">
                <a:extLst>
                  <a:ext uri="{FF2B5EF4-FFF2-40B4-BE49-F238E27FC236}">
                    <a16:creationId xmlns:a16="http://schemas.microsoft.com/office/drawing/2014/main" id="{7ACA813C-C067-4264-85A3-D6CC63AFF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6" name="Rectangle 70">
                <a:extLst>
                  <a:ext uri="{FF2B5EF4-FFF2-40B4-BE49-F238E27FC236}">
                    <a16:creationId xmlns:a16="http://schemas.microsoft.com/office/drawing/2014/main" id="{7F1EFEF0-7477-4565-8B37-7950FACA67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7" name="Rectangle 71">
                <a:extLst>
                  <a:ext uri="{FF2B5EF4-FFF2-40B4-BE49-F238E27FC236}">
                    <a16:creationId xmlns:a16="http://schemas.microsoft.com/office/drawing/2014/main" id="{F425C54F-BDFC-4555-881A-B6F267624F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8" name="Rectangle 72">
                <a:extLst>
                  <a:ext uri="{FF2B5EF4-FFF2-40B4-BE49-F238E27FC236}">
                    <a16:creationId xmlns:a16="http://schemas.microsoft.com/office/drawing/2014/main" id="{213AFED9-7175-4A0D-92DC-B39BAE0FD3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9" name="Rectangle 73">
                <a:extLst>
                  <a:ext uri="{FF2B5EF4-FFF2-40B4-BE49-F238E27FC236}">
                    <a16:creationId xmlns:a16="http://schemas.microsoft.com/office/drawing/2014/main" id="{9E4FCFC2-A1ED-453A-B612-E5E0B39C2A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0" name="Rectangle 74">
                <a:extLst>
                  <a:ext uri="{FF2B5EF4-FFF2-40B4-BE49-F238E27FC236}">
                    <a16:creationId xmlns:a16="http://schemas.microsoft.com/office/drawing/2014/main" id="{1C9D742B-9152-4EF7-A612-B519BF62C6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1" name="Rectangle 75">
                <a:extLst>
                  <a:ext uri="{FF2B5EF4-FFF2-40B4-BE49-F238E27FC236}">
                    <a16:creationId xmlns:a16="http://schemas.microsoft.com/office/drawing/2014/main" id="{2149792F-282E-44D6-84AE-7D31FA24B2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2" name="Rectangle 76">
                <a:extLst>
                  <a:ext uri="{FF2B5EF4-FFF2-40B4-BE49-F238E27FC236}">
                    <a16:creationId xmlns:a16="http://schemas.microsoft.com/office/drawing/2014/main" id="{BEAFEECA-B893-49C1-9039-812C4AF541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3" name="Rectangle 77">
                <a:extLst>
                  <a:ext uri="{FF2B5EF4-FFF2-40B4-BE49-F238E27FC236}">
                    <a16:creationId xmlns:a16="http://schemas.microsoft.com/office/drawing/2014/main" id="{122E4F71-6D60-47F1-8100-1C8190AADA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4" name="Rectangle 78">
                <a:extLst>
                  <a:ext uri="{FF2B5EF4-FFF2-40B4-BE49-F238E27FC236}">
                    <a16:creationId xmlns:a16="http://schemas.microsoft.com/office/drawing/2014/main" id="{E9A54785-45A1-4BC8-A85E-CA3EB19FF3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5" name="Rectangle 79">
                <a:extLst>
                  <a:ext uri="{FF2B5EF4-FFF2-40B4-BE49-F238E27FC236}">
                    <a16:creationId xmlns:a16="http://schemas.microsoft.com/office/drawing/2014/main" id="{D765DC5F-87A3-4E46-88C5-F2101A2941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6" name="Rectangle 80">
                <a:extLst>
                  <a:ext uri="{FF2B5EF4-FFF2-40B4-BE49-F238E27FC236}">
                    <a16:creationId xmlns:a16="http://schemas.microsoft.com/office/drawing/2014/main" id="{644B6B17-5BBC-4A03-8899-52E7DF7FE6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7" name="Rectangle 81">
                <a:extLst>
                  <a:ext uri="{FF2B5EF4-FFF2-40B4-BE49-F238E27FC236}">
                    <a16:creationId xmlns:a16="http://schemas.microsoft.com/office/drawing/2014/main" id="{987BE756-32EA-455B-8130-C8E83B1B3B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8" name="Rectangle 82">
                <a:extLst>
                  <a:ext uri="{FF2B5EF4-FFF2-40B4-BE49-F238E27FC236}">
                    <a16:creationId xmlns:a16="http://schemas.microsoft.com/office/drawing/2014/main" id="{5C7821F2-B5EF-4833-B9B9-5AE62E0117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9" name="Rectangle 83">
                <a:extLst>
                  <a:ext uri="{FF2B5EF4-FFF2-40B4-BE49-F238E27FC236}">
                    <a16:creationId xmlns:a16="http://schemas.microsoft.com/office/drawing/2014/main" id="{EDF1C499-3F66-4B42-92C0-855DDB14CD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0" name="Rectangle 84">
                <a:extLst>
                  <a:ext uri="{FF2B5EF4-FFF2-40B4-BE49-F238E27FC236}">
                    <a16:creationId xmlns:a16="http://schemas.microsoft.com/office/drawing/2014/main" id="{3A95874A-F523-4169-A3FB-782B25C88E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F2D639A-C347-4082-9643-F89AF7802C05}"/>
                </a:ext>
              </a:extLst>
            </p:cNvPr>
            <p:cNvGrpSpPr/>
            <p:nvPr/>
          </p:nvGrpSpPr>
          <p:grpSpPr>
            <a:xfrm>
              <a:off x="354110" y="1845539"/>
              <a:ext cx="11480604" cy="109990"/>
              <a:chOff x="354110" y="1850572"/>
              <a:chExt cx="11480604" cy="109990"/>
            </a:xfrm>
            <a:grpFill/>
          </p:grpSpPr>
          <p:sp>
            <p:nvSpPr>
              <p:cNvPr id="259" name="Rectangle 5">
                <a:extLst>
                  <a:ext uri="{FF2B5EF4-FFF2-40B4-BE49-F238E27FC236}">
                    <a16:creationId xmlns:a16="http://schemas.microsoft.com/office/drawing/2014/main" id="{6291B61F-460B-41F6-82CC-088066FD85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0" name="Rectangle 6">
                <a:extLst>
                  <a:ext uri="{FF2B5EF4-FFF2-40B4-BE49-F238E27FC236}">
                    <a16:creationId xmlns:a16="http://schemas.microsoft.com/office/drawing/2014/main" id="{C588270F-A3F7-4DD2-8B81-C30BA64125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1" name="Rectangle 7">
                <a:extLst>
                  <a:ext uri="{FF2B5EF4-FFF2-40B4-BE49-F238E27FC236}">
                    <a16:creationId xmlns:a16="http://schemas.microsoft.com/office/drawing/2014/main" id="{050F8909-1A69-4BF3-BC80-ECD1B486FA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2" name="Rectangle 8">
                <a:extLst>
                  <a:ext uri="{FF2B5EF4-FFF2-40B4-BE49-F238E27FC236}">
                    <a16:creationId xmlns:a16="http://schemas.microsoft.com/office/drawing/2014/main" id="{995EC835-8CAE-48D8-ADF0-22B6D986B1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3" name="Rectangle 9">
                <a:extLst>
                  <a:ext uri="{FF2B5EF4-FFF2-40B4-BE49-F238E27FC236}">
                    <a16:creationId xmlns:a16="http://schemas.microsoft.com/office/drawing/2014/main" id="{5076577D-01F8-484C-8AEB-1091039A66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4" name="Rectangle 10">
                <a:extLst>
                  <a:ext uri="{FF2B5EF4-FFF2-40B4-BE49-F238E27FC236}">
                    <a16:creationId xmlns:a16="http://schemas.microsoft.com/office/drawing/2014/main" id="{5FAA1557-63ED-4C2E-89BE-E827B69C47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5" name="Rectangle 11">
                <a:extLst>
                  <a:ext uri="{FF2B5EF4-FFF2-40B4-BE49-F238E27FC236}">
                    <a16:creationId xmlns:a16="http://schemas.microsoft.com/office/drawing/2014/main" id="{63D8B1EF-AF76-4A72-B4E3-FC4D1B4E7A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6" name="Rectangle 12">
                <a:extLst>
                  <a:ext uri="{FF2B5EF4-FFF2-40B4-BE49-F238E27FC236}">
                    <a16:creationId xmlns:a16="http://schemas.microsoft.com/office/drawing/2014/main" id="{4DF3DA51-2B69-42BD-A6DE-6F85AA1161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7" name="Rectangle 13">
                <a:extLst>
                  <a:ext uri="{FF2B5EF4-FFF2-40B4-BE49-F238E27FC236}">
                    <a16:creationId xmlns:a16="http://schemas.microsoft.com/office/drawing/2014/main" id="{464ECA3E-44D7-43DE-A35E-EADB2D8D7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8" name="Rectangle 14">
                <a:extLst>
                  <a:ext uri="{FF2B5EF4-FFF2-40B4-BE49-F238E27FC236}">
                    <a16:creationId xmlns:a16="http://schemas.microsoft.com/office/drawing/2014/main" id="{36E4F914-DFE7-4297-8E42-A27710155F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9" name="Rectangle 15">
                <a:extLst>
                  <a:ext uri="{FF2B5EF4-FFF2-40B4-BE49-F238E27FC236}">
                    <a16:creationId xmlns:a16="http://schemas.microsoft.com/office/drawing/2014/main" id="{164AA26B-0915-4E61-AFF2-BDA8ED551B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0" name="Rectangle 16">
                <a:extLst>
                  <a:ext uri="{FF2B5EF4-FFF2-40B4-BE49-F238E27FC236}">
                    <a16:creationId xmlns:a16="http://schemas.microsoft.com/office/drawing/2014/main" id="{D5AB2E4B-626F-4072-87E5-595D35EFAD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1" name="Rectangle 17">
                <a:extLst>
                  <a:ext uri="{FF2B5EF4-FFF2-40B4-BE49-F238E27FC236}">
                    <a16:creationId xmlns:a16="http://schemas.microsoft.com/office/drawing/2014/main" id="{65DAB362-330B-46D1-BCA8-58DF84B02A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2" name="Rectangle 18">
                <a:extLst>
                  <a:ext uri="{FF2B5EF4-FFF2-40B4-BE49-F238E27FC236}">
                    <a16:creationId xmlns:a16="http://schemas.microsoft.com/office/drawing/2014/main" id="{354D240F-C2AD-45B8-AC36-32AD2EAD65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3" name="Rectangle 19">
                <a:extLst>
                  <a:ext uri="{FF2B5EF4-FFF2-40B4-BE49-F238E27FC236}">
                    <a16:creationId xmlns:a16="http://schemas.microsoft.com/office/drawing/2014/main" id="{90E2C084-FE42-498D-9DD1-54C9F18333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4" name="Rectangle 20">
                <a:extLst>
                  <a:ext uri="{FF2B5EF4-FFF2-40B4-BE49-F238E27FC236}">
                    <a16:creationId xmlns:a16="http://schemas.microsoft.com/office/drawing/2014/main" id="{C350DA86-5C2C-4CB7-B1CC-4409FC6899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5" name="Rectangle 21">
                <a:extLst>
                  <a:ext uri="{FF2B5EF4-FFF2-40B4-BE49-F238E27FC236}">
                    <a16:creationId xmlns:a16="http://schemas.microsoft.com/office/drawing/2014/main" id="{3476D016-BE0E-40FB-AE03-36C7206310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6" name="Rectangle 22">
                <a:extLst>
                  <a:ext uri="{FF2B5EF4-FFF2-40B4-BE49-F238E27FC236}">
                    <a16:creationId xmlns:a16="http://schemas.microsoft.com/office/drawing/2014/main" id="{4207A264-69D9-418A-8329-92D261B9B6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7" name="Rectangle 23">
                <a:extLst>
                  <a:ext uri="{FF2B5EF4-FFF2-40B4-BE49-F238E27FC236}">
                    <a16:creationId xmlns:a16="http://schemas.microsoft.com/office/drawing/2014/main" id="{A6B0A29B-A2CB-436D-9F5A-97AC9E9B35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8" name="Rectangle 24">
                <a:extLst>
                  <a:ext uri="{FF2B5EF4-FFF2-40B4-BE49-F238E27FC236}">
                    <a16:creationId xmlns:a16="http://schemas.microsoft.com/office/drawing/2014/main" id="{E9855E46-BFAF-42D9-AC3D-C449C9315D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9" name="Rectangle 25">
                <a:extLst>
                  <a:ext uri="{FF2B5EF4-FFF2-40B4-BE49-F238E27FC236}">
                    <a16:creationId xmlns:a16="http://schemas.microsoft.com/office/drawing/2014/main" id="{8A0832E2-B419-44F2-AA90-20EF152828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0" name="Rectangle 26">
                <a:extLst>
                  <a:ext uri="{FF2B5EF4-FFF2-40B4-BE49-F238E27FC236}">
                    <a16:creationId xmlns:a16="http://schemas.microsoft.com/office/drawing/2014/main" id="{19E36BF2-3D4E-4C2B-8D4A-DCF9E92FAE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1" name="Rectangle 27">
                <a:extLst>
                  <a:ext uri="{FF2B5EF4-FFF2-40B4-BE49-F238E27FC236}">
                    <a16:creationId xmlns:a16="http://schemas.microsoft.com/office/drawing/2014/main" id="{038C7A5F-FE20-45D2-9A21-6F27B6DEE7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2" name="Rectangle 28">
                <a:extLst>
                  <a:ext uri="{FF2B5EF4-FFF2-40B4-BE49-F238E27FC236}">
                    <a16:creationId xmlns:a16="http://schemas.microsoft.com/office/drawing/2014/main" id="{E6296672-5055-43EF-8C50-F99741CCAD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3" name="Rectangle 29">
                <a:extLst>
                  <a:ext uri="{FF2B5EF4-FFF2-40B4-BE49-F238E27FC236}">
                    <a16:creationId xmlns:a16="http://schemas.microsoft.com/office/drawing/2014/main" id="{9F789C90-FBCD-48B5-800E-4829555286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4" name="Rectangle 30">
                <a:extLst>
                  <a:ext uri="{FF2B5EF4-FFF2-40B4-BE49-F238E27FC236}">
                    <a16:creationId xmlns:a16="http://schemas.microsoft.com/office/drawing/2014/main" id="{DDF49BA7-3A02-4020-A1E4-11270C686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6A8B488-F73F-46BA-AAC6-FAAE1D26CA95}"/>
                </a:ext>
              </a:extLst>
            </p:cNvPr>
            <p:cNvGrpSpPr/>
            <p:nvPr/>
          </p:nvGrpSpPr>
          <p:grpSpPr>
            <a:xfrm>
              <a:off x="354110" y="2352251"/>
              <a:ext cx="11480604" cy="108822"/>
              <a:chOff x="354110" y="2358964"/>
              <a:chExt cx="11480604" cy="108822"/>
            </a:xfrm>
            <a:grpFill/>
          </p:grpSpPr>
          <p:sp>
            <p:nvSpPr>
              <p:cNvPr id="233" name="Rectangle 32">
                <a:extLst>
                  <a:ext uri="{FF2B5EF4-FFF2-40B4-BE49-F238E27FC236}">
                    <a16:creationId xmlns:a16="http://schemas.microsoft.com/office/drawing/2014/main" id="{B4B13D94-DCE1-468B-AF50-848FB46E4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4" name="Rectangle 33">
                <a:extLst>
                  <a:ext uri="{FF2B5EF4-FFF2-40B4-BE49-F238E27FC236}">
                    <a16:creationId xmlns:a16="http://schemas.microsoft.com/office/drawing/2014/main" id="{D42897BB-EFBB-4C3E-B7D8-39558C9973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5" name="Rectangle 34">
                <a:extLst>
                  <a:ext uri="{FF2B5EF4-FFF2-40B4-BE49-F238E27FC236}">
                    <a16:creationId xmlns:a16="http://schemas.microsoft.com/office/drawing/2014/main" id="{4FAE9ED1-B75E-4074-8A29-538EBAC751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6" name="Rectangle 35">
                <a:extLst>
                  <a:ext uri="{FF2B5EF4-FFF2-40B4-BE49-F238E27FC236}">
                    <a16:creationId xmlns:a16="http://schemas.microsoft.com/office/drawing/2014/main" id="{04AF33C2-82DD-4449-B5ED-C6E11A9176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7" name="Rectangle 36">
                <a:extLst>
                  <a:ext uri="{FF2B5EF4-FFF2-40B4-BE49-F238E27FC236}">
                    <a16:creationId xmlns:a16="http://schemas.microsoft.com/office/drawing/2014/main" id="{A402AA2F-3566-4F90-A3D7-2F6ACC0596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8" name="Rectangle 37">
                <a:extLst>
                  <a:ext uri="{FF2B5EF4-FFF2-40B4-BE49-F238E27FC236}">
                    <a16:creationId xmlns:a16="http://schemas.microsoft.com/office/drawing/2014/main" id="{12257C74-8FE2-4A5A-AE7D-4253FD48B2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9" name="Rectangle 38">
                <a:extLst>
                  <a:ext uri="{FF2B5EF4-FFF2-40B4-BE49-F238E27FC236}">
                    <a16:creationId xmlns:a16="http://schemas.microsoft.com/office/drawing/2014/main" id="{EDCCE78B-73E1-4347-A0AB-893F31DE0D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0" name="Rectangle 39">
                <a:extLst>
                  <a:ext uri="{FF2B5EF4-FFF2-40B4-BE49-F238E27FC236}">
                    <a16:creationId xmlns:a16="http://schemas.microsoft.com/office/drawing/2014/main" id="{71A20C81-1914-4715-86F6-FC2A3887F2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1" name="Rectangle 40">
                <a:extLst>
                  <a:ext uri="{FF2B5EF4-FFF2-40B4-BE49-F238E27FC236}">
                    <a16:creationId xmlns:a16="http://schemas.microsoft.com/office/drawing/2014/main" id="{30EB0F8B-2241-4BB6-B10C-10150726F1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2" name="Rectangle 41">
                <a:extLst>
                  <a:ext uri="{FF2B5EF4-FFF2-40B4-BE49-F238E27FC236}">
                    <a16:creationId xmlns:a16="http://schemas.microsoft.com/office/drawing/2014/main" id="{93DC7C70-8C17-43A4-9F9B-0C24A1A881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3" name="Rectangle 42">
                <a:extLst>
                  <a:ext uri="{FF2B5EF4-FFF2-40B4-BE49-F238E27FC236}">
                    <a16:creationId xmlns:a16="http://schemas.microsoft.com/office/drawing/2014/main" id="{700DA9A2-C7ED-46FB-B7ED-912E60E910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4" name="Rectangle 43">
                <a:extLst>
                  <a:ext uri="{FF2B5EF4-FFF2-40B4-BE49-F238E27FC236}">
                    <a16:creationId xmlns:a16="http://schemas.microsoft.com/office/drawing/2014/main" id="{23993B3F-B1E2-4626-915E-30EA0C2711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5" name="Rectangle 44">
                <a:extLst>
                  <a:ext uri="{FF2B5EF4-FFF2-40B4-BE49-F238E27FC236}">
                    <a16:creationId xmlns:a16="http://schemas.microsoft.com/office/drawing/2014/main" id="{70A847F2-326C-4A11-90C5-5A5E3BC006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6" name="Rectangle 45">
                <a:extLst>
                  <a:ext uri="{FF2B5EF4-FFF2-40B4-BE49-F238E27FC236}">
                    <a16:creationId xmlns:a16="http://schemas.microsoft.com/office/drawing/2014/main" id="{D050CF34-CB80-475B-86F9-30114A7E61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7" name="Rectangle 46">
                <a:extLst>
                  <a:ext uri="{FF2B5EF4-FFF2-40B4-BE49-F238E27FC236}">
                    <a16:creationId xmlns:a16="http://schemas.microsoft.com/office/drawing/2014/main" id="{72F7682D-8B8B-4827-9F84-5A883F2575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8" name="Rectangle 47">
                <a:extLst>
                  <a:ext uri="{FF2B5EF4-FFF2-40B4-BE49-F238E27FC236}">
                    <a16:creationId xmlns:a16="http://schemas.microsoft.com/office/drawing/2014/main" id="{096B96DB-AD07-4F59-8D81-878896D609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9" name="Rectangle 48">
                <a:extLst>
                  <a:ext uri="{FF2B5EF4-FFF2-40B4-BE49-F238E27FC236}">
                    <a16:creationId xmlns:a16="http://schemas.microsoft.com/office/drawing/2014/main" id="{8B2388B0-7437-4F3C-B5AF-A99838656D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0" name="Rectangle 49">
                <a:extLst>
                  <a:ext uri="{FF2B5EF4-FFF2-40B4-BE49-F238E27FC236}">
                    <a16:creationId xmlns:a16="http://schemas.microsoft.com/office/drawing/2014/main" id="{FBE62A09-5F6A-4BC0-9413-4B7222385A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1" name="Rectangle 50">
                <a:extLst>
                  <a:ext uri="{FF2B5EF4-FFF2-40B4-BE49-F238E27FC236}">
                    <a16:creationId xmlns:a16="http://schemas.microsoft.com/office/drawing/2014/main" id="{FD4120A0-F176-4CF5-BD30-0A467CCD6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2" name="Rectangle 51">
                <a:extLst>
                  <a:ext uri="{FF2B5EF4-FFF2-40B4-BE49-F238E27FC236}">
                    <a16:creationId xmlns:a16="http://schemas.microsoft.com/office/drawing/2014/main" id="{8075DBF6-9812-49E0-8973-F29DF46219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3" name="Rectangle 52">
                <a:extLst>
                  <a:ext uri="{FF2B5EF4-FFF2-40B4-BE49-F238E27FC236}">
                    <a16:creationId xmlns:a16="http://schemas.microsoft.com/office/drawing/2014/main" id="{55CA37AD-A3E1-4489-9138-C3852B352A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4" name="Rectangle 53">
                <a:extLst>
                  <a:ext uri="{FF2B5EF4-FFF2-40B4-BE49-F238E27FC236}">
                    <a16:creationId xmlns:a16="http://schemas.microsoft.com/office/drawing/2014/main" id="{C88268CA-A454-432A-BBC6-F3C2F2736E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5" name="Rectangle 54">
                <a:extLst>
                  <a:ext uri="{FF2B5EF4-FFF2-40B4-BE49-F238E27FC236}">
                    <a16:creationId xmlns:a16="http://schemas.microsoft.com/office/drawing/2014/main" id="{3EA71045-4C26-49CD-944A-9D37A7B686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6" name="Rectangle 55">
                <a:extLst>
                  <a:ext uri="{FF2B5EF4-FFF2-40B4-BE49-F238E27FC236}">
                    <a16:creationId xmlns:a16="http://schemas.microsoft.com/office/drawing/2014/main" id="{4CA66C44-3E69-4CC0-BE3E-5099678F39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7" name="Rectangle 56">
                <a:extLst>
                  <a:ext uri="{FF2B5EF4-FFF2-40B4-BE49-F238E27FC236}">
                    <a16:creationId xmlns:a16="http://schemas.microsoft.com/office/drawing/2014/main" id="{DBCD939E-7346-4FE8-9A9E-3196A16340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8" name="Rectangle 57">
                <a:extLst>
                  <a:ext uri="{FF2B5EF4-FFF2-40B4-BE49-F238E27FC236}">
                    <a16:creationId xmlns:a16="http://schemas.microsoft.com/office/drawing/2014/main" id="{2048A8D9-1609-4979-9E04-CE3C740052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18EF978-EC3B-4512-9384-D9CDBEA6D3B0}"/>
                </a:ext>
              </a:extLst>
            </p:cNvPr>
            <p:cNvGrpSpPr/>
            <p:nvPr/>
          </p:nvGrpSpPr>
          <p:grpSpPr>
            <a:xfrm>
              <a:off x="354110" y="2857795"/>
              <a:ext cx="11480604" cy="109990"/>
              <a:chOff x="354110" y="2866188"/>
              <a:chExt cx="11480604" cy="109990"/>
            </a:xfrm>
            <a:grpFill/>
          </p:grpSpPr>
          <p:sp>
            <p:nvSpPr>
              <p:cNvPr id="207" name="Rectangle 59">
                <a:extLst>
                  <a:ext uri="{FF2B5EF4-FFF2-40B4-BE49-F238E27FC236}">
                    <a16:creationId xmlns:a16="http://schemas.microsoft.com/office/drawing/2014/main" id="{1CDD4CCD-B616-436B-A3FD-F9E6416D61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8" name="Rectangle 60">
                <a:extLst>
                  <a:ext uri="{FF2B5EF4-FFF2-40B4-BE49-F238E27FC236}">
                    <a16:creationId xmlns:a16="http://schemas.microsoft.com/office/drawing/2014/main" id="{C714A79D-593F-4D51-9527-0F7D446701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9" name="Rectangle 61">
                <a:extLst>
                  <a:ext uri="{FF2B5EF4-FFF2-40B4-BE49-F238E27FC236}">
                    <a16:creationId xmlns:a16="http://schemas.microsoft.com/office/drawing/2014/main" id="{E7C7988F-856E-46FD-8950-CCDDDA38C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0" name="Rectangle 62">
                <a:extLst>
                  <a:ext uri="{FF2B5EF4-FFF2-40B4-BE49-F238E27FC236}">
                    <a16:creationId xmlns:a16="http://schemas.microsoft.com/office/drawing/2014/main" id="{6A604DC1-6DD7-4A5F-939D-B7E3D6B445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1" name="Rectangle 63">
                <a:extLst>
                  <a:ext uri="{FF2B5EF4-FFF2-40B4-BE49-F238E27FC236}">
                    <a16:creationId xmlns:a16="http://schemas.microsoft.com/office/drawing/2014/main" id="{5E841B6F-400E-43A2-BA9E-713E1210E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2" name="Rectangle 64">
                <a:extLst>
                  <a:ext uri="{FF2B5EF4-FFF2-40B4-BE49-F238E27FC236}">
                    <a16:creationId xmlns:a16="http://schemas.microsoft.com/office/drawing/2014/main" id="{EB3556E4-BBFF-4497-86CB-E08210DD43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3" name="Rectangle 65">
                <a:extLst>
                  <a:ext uri="{FF2B5EF4-FFF2-40B4-BE49-F238E27FC236}">
                    <a16:creationId xmlns:a16="http://schemas.microsoft.com/office/drawing/2014/main" id="{4ED49176-4A95-47F2-9609-F517D91CE5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4" name="Rectangle 66">
                <a:extLst>
                  <a:ext uri="{FF2B5EF4-FFF2-40B4-BE49-F238E27FC236}">
                    <a16:creationId xmlns:a16="http://schemas.microsoft.com/office/drawing/2014/main" id="{C285A21A-D02C-4E2C-9129-0E4FD14398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5" name="Rectangle 67">
                <a:extLst>
                  <a:ext uri="{FF2B5EF4-FFF2-40B4-BE49-F238E27FC236}">
                    <a16:creationId xmlns:a16="http://schemas.microsoft.com/office/drawing/2014/main" id="{0FAC70C0-5E77-440D-AA2C-C5F3A3CEC6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6" name="Rectangle 68">
                <a:extLst>
                  <a:ext uri="{FF2B5EF4-FFF2-40B4-BE49-F238E27FC236}">
                    <a16:creationId xmlns:a16="http://schemas.microsoft.com/office/drawing/2014/main" id="{5463B017-838F-413D-8764-821503622A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7" name="Rectangle 69">
                <a:extLst>
                  <a:ext uri="{FF2B5EF4-FFF2-40B4-BE49-F238E27FC236}">
                    <a16:creationId xmlns:a16="http://schemas.microsoft.com/office/drawing/2014/main" id="{D1A17899-795E-470F-B52B-0EE1A5143D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8" name="Rectangle 70">
                <a:extLst>
                  <a:ext uri="{FF2B5EF4-FFF2-40B4-BE49-F238E27FC236}">
                    <a16:creationId xmlns:a16="http://schemas.microsoft.com/office/drawing/2014/main" id="{BFA98CD7-C296-4FF8-AEA4-137B730DF3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9" name="Rectangle 71">
                <a:extLst>
                  <a:ext uri="{FF2B5EF4-FFF2-40B4-BE49-F238E27FC236}">
                    <a16:creationId xmlns:a16="http://schemas.microsoft.com/office/drawing/2014/main" id="{9F11BA7F-A440-4A5A-9145-C2CBF5DAF0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0" name="Rectangle 72">
                <a:extLst>
                  <a:ext uri="{FF2B5EF4-FFF2-40B4-BE49-F238E27FC236}">
                    <a16:creationId xmlns:a16="http://schemas.microsoft.com/office/drawing/2014/main" id="{D21FFF55-7EAD-40FA-9864-F5B8971D14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1" name="Rectangle 73">
                <a:extLst>
                  <a:ext uri="{FF2B5EF4-FFF2-40B4-BE49-F238E27FC236}">
                    <a16:creationId xmlns:a16="http://schemas.microsoft.com/office/drawing/2014/main" id="{30F55C85-4BDF-4A1A-A90A-C676A91173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2" name="Rectangle 74">
                <a:extLst>
                  <a:ext uri="{FF2B5EF4-FFF2-40B4-BE49-F238E27FC236}">
                    <a16:creationId xmlns:a16="http://schemas.microsoft.com/office/drawing/2014/main" id="{CD376222-CE2E-460E-A86D-CEEFFC77F8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3" name="Rectangle 75">
                <a:extLst>
                  <a:ext uri="{FF2B5EF4-FFF2-40B4-BE49-F238E27FC236}">
                    <a16:creationId xmlns:a16="http://schemas.microsoft.com/office/drawing/2014/main" id="{D9F6E244-E70D-4E98-BE65-616D29AD4D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4" name="Rectangle 76">
                <a:extLst>
                  <a:ext uri="{FF2B5EF4-FFF2-40B4-BE49-F238E27FC236}">
                    <a16:creationId xmlns:a16="http://schemas.microsoft.com/office/drawing/2014/main" id="{E3B75F8F-57C0-4AD6-92A4-826B4281F4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5" name="Rectangle 77">
                <a:extLst>
                  <a:ext uri="{FF2B5EF4-FFF2-40B4-BE49-F238E27FC236}">
                    <a16:creationId xmlns:a16="http://schemas.microsoft.com/office/drawing/2014/main" id="{A535E84C-3ECC-4B95-9FA9-A4AD23F2F2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6" name="Rectangle 78">
                <a:extLst>
                  <a:ext uri="{FF2B5EF4-FFF2-40B4-BE49-F238E27FC236}">
                    <a16:creationId xmlns:a16="http://schemas.microsoft.com/office/drawing/2014/main" id="{B36D8AB3-727A-44D7-B945-11021E7E56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7" name="Rectangle 79">
                <a:extLst>
                  <a:ext uri="{FF2B5EF4-FFF2-40B4-BE49-F238E27FC236}">
                    <a16:creationId xmlns:a16="http://schemas.microsoft.com/office/drawing/2014/main" id="{D97F58A0-5D6C-414B-81E1-932E36D87F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8" name="Rectangle 80">
                <a:extLst>
                  <a:ext uri="{FF2B5EF4-FFF2-40B4-BE49-F238E27FC236}">
                    <a16:creationId xmlns:a16="http://schemas.microsoft.com/office/drawing/2014/main" id="{34645A3A-2DF2-467B-ADEC-66C2680074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9" name="Rectangle 81">
                <a:extLst>
                  <a:ext uri="{FF2B5EF4-FFF2-40B4-BE49-F238E27FC236}">
                    <a16:creationId xmlns:a16="http://schemas.microsoft.com/office/drawing/2014/main" id="{2991A0D8-2D5D-4B08-9704-9BFB93B16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0" name="Rectangle 82">
                <a:extLst>
                  <a:ext uri="{FF2B5EF4-FFF2-40B4-BE49-F238E27FC236}">
                    <a16:creationId xmlns:a16="http://schemas.microsoft.com/office/drawing/2014/main" id="{7128A5D3-8A8E-4A5B-ACA1-5A01DEAE2F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1" name="Rectangle 83">
                <a:extLst>
                  <a:ext uri="{FF2B5EF4-FFF2-40B4-BE49-F238E27FC236}">
                    <a16:creationId xmlns:a16="http://schemas.microsoft.com/office/drawing/2014/main" id="{D017036E-3A97-4D6A-AA9F-AA9B8E3E0E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2" name="Rectangle 84">
                <a:extLst>
                  <a:ext uri="{FF2B5EF4-FFF2-40B4-BE49-F238E27FC236}">
                    <a16:creationId xmlns:a16="http://schemas.microsoft.com/office/drawing/2014/main" id="{5BCCE486-20E6-47E4-96AF-5AFB021736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06BB728-4849-4082-9FF0-0EA3AABEBCF4}"/>
                </a:ext>
              </a:extLst>
            </p:cNvPr>
            <p:cNvGrpSpPr/>
            <p:nvPr/>
          </p:nvGrpSpPr>
          <p:grpSpPr>
            <a:xfrm>
              <a:off x="354110" y="3364507"/>
              <a:ext cx="11480604" cy="109990"/>
              <a:chOff x="354110" y="3364062"/>
              <a:chExt cx="11480604" cy="109990"/>
            </a:xfrm>
            <a:grpFill/>
          </p:grpSpPr>
          <p:sp>
            <p:nvSpPr>
              <p:cNvPr id="181" name="Rectangle 5">
                <a:extLst>
                  <a:ext uri="{FF2B5EF4-FFF2-40B4-BE49-F238E27FC236}">
                    <a16:creationId xmlns:a16="http://schemas.microsoft.com/office/drawing/2014/main" id="{AC28E286-CB3B-41B8-9829-2A09FD0F1C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2" name="Rectangle 6">
                <a:extLst>
                  <a:ext uri="{FF2B5EF4-FFF2-40B4-BE49-F238E27FC236}">
                    <a16:creationId xmlns:a16="http://schemas.microsoft.com/office/drawing/2014/main" id="{A6CBC9BD-AE25-437A-9246-679B5C4DB8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3" name="Rectangle 7">
                <a:extLst>
                  <a:ext uri="{FF2B5EF4-FFF2-40B4-BE49-F238E27FC236}">
                    <a16:creationId xmlns:a16="http://schemas.microsoft.com/office/drawing/2014/main" id="{BDB3BE91-D24B-44FB-A0BE-35ABBB2313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4" name="Rectangle 8">
                <a:extLst>
                  <a:ext uri="{FF2B5EF4-FFF2-40B4-BE49-F238E27FC236}">
                    <a16:creationId xmlns:a16="http://schemas.microsoft.com/office/drawing/2014/main" id="{02BF76EB-C07C-40D8-ABF9-14A0E81337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5" name="Rectangle 9">
                <a:extLst>
                  <a:ext uri="{FF2B5EF4-FFF2-40B4-BE49-F238E27FC236}">
                    <a16:creationId xmlns:a16="http://schemas.microsoft.com/office/drawing/2014/main" id="{FC0AC496-1F3F-4359-904E-5527E0BAD7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6" name="Rectangle 10">
                <a:extLst>
                  <a:ext uri="{FF2B5EF4-FFF2-40B4-BE49-F238E27FC236}">
                    <a16:creationId xmlns:a16="http://schemas.microsoft.com/office/drawing/2014/main" id="{67A5809D-4B79-4E2A-8B9D-C29BBE187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7" name="Rectangle 11">
                <a:extLst>
                  <a:ext uri="{FF2B5EF4-FFF2-40B4-BE49-F238E27FC236}">
                    <a16:creationId xmlns:a16="http://schemas.microsoft.com/office/drawing/2014/main" id="{5FA8A205-5CFE-4939-86AC-E0D585AB2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8" name="Rectangle 12">
                <a:extLst>
                  <a:ext uri="{FF2B5EF4-FFF2-40B4-BE49-F238E27FC236}">
                    <a16:creationId xmlns:a16="http://schemas.microsoft.com/office/drawing/2014/main" id="{553F272B-5533-4FB6-A9F0-875A21EC04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9" name="Rectangle 13">
                <a:extLst>
                  <a:ext uri="{FF2B5EF4-FFF2-40B4-BE49-F238E27FC236}">
                    <a16:creationId xmlns:a16="http://schemas.microsoft.com/office/drawing/2014/main" id="{187F64CB-DEFF-42C8-A80D-BF5D20C7E7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0" name="Rectangle 14">
                <a:extLst>
                  <a:ext uri="{FF2B5EF4-FFF2-40B4-BE49-F238E27FC236}">
                    <a16:creationId xmlns:a16="http://schemas.microsoft.com/office/drawing/2014/main" id="{D8A81EE6-EC79-451C-8888-B85838267D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1" name="Rectangle 15">
                <a:extLst>
                  <a:ext uri="{FF2B5EF4-FFF2-40B4-BE49-F238E27FC236}">
                    <a16:creationId xmlns:a16="http://schemas.microsoft.com/office/drawing/2014/main" id="{2F75E8FE-AE95-4C7F-8BE5-50A035B1B1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2" name="Rectangle 16">
                <a:extLst>
                  <a:ext uri="{FF2B5EF4-FFF2-40B4-BE49-F238E27FC236}">
                    <a16:creationId xmlns:a16="http://schemas.microsoft.com/office/drawing/2014/main" id="{521C11C5-735B-4510-A6D4-19E2849558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3" name="Rectangle 17">
                <a:extLst>
                  <a:ext uri="{FF2B5EF4-FFF2-40B4-BE49-F238E27FC236}">
                    <a16:creationId xmlns:a16="http://schemas.microsoft.com/office/drawing/2014/main" id="{DE053974-1CFB-4C67-9102-E4BA82742C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4" name="Rectangle 18">
                <a:extLst>
                  <a:ext uri="{FF2B5EF4-FFF2-40B4-BE49-F238E27FC236}">
                    <a16:creationId xmlns:a16="http://schemas.microsoft.com/office/drawing/2014/main" id="{00A33D5E-F49C-4A86-B377-B3598B7EF7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5" name="Rectangle 19">
                <a:extLst>
                  <a:ext uri="{FF2B5EF4-FFF2-40B4-BE49-F238E27FC236}">
                    <a16:creationId xmlns:a16="http://schemas.microsoft.com/office/drawing/2014/main" id="{7B19912A-F019-49AD-A23F-B9B6F8E598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6" name="Rectangle 20">
                <a:extLst>
                  <a:ext uri="{FF2B5EF4-FFF2-40B4-BE49-F238E27FC236}">
                    <a16:creationId xmlns:a16="http://schemas.microsoft.com/office/drawing/2014/main" id="{0EDE0526-CBA2-4A01-9D59-24F0B138B6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7" name="Rectangle 21">
                <a:extLst>
                  <a:ext uri="{FF2B5EF4-FFF2-40B4-BE49-F238E27FC236}">
                    <a16:creationId xmlns:a16="http://schemas.microsoft.com/office/drawing/2014/main" id="{5E66E413-A492-40ED-BCC5-F23480C017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8" name="Rectangle 22">
                <a:extLst>
                  <a:ext uri="{FF2B5EF4-FFF2-40B4-BE49-F238E27FC236}">
                    <a16:creationId xmlns:a16="http://schemas.microsoft.com/office/drawing/2014/main" id="{6FCFA5F2-AFE6-49D8-BE15-40E90D43F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9" name="Rectangle 23">
                <a:extLst>
                  <a:ext uri="{FF2B5EF4-FFF2-40B4-BE49-F238E27FC236}">
                    <a16:creationId xmlns:a16="http://schemas.microsoft.com/office/drawing/2014/main" id="{AD7A4E43-F44A-43CF-A9D7-BA4D8B2B2F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0" name="Rectangle 24">
                <a:extLst>
                  <a:ext uri="{FF2B5EF4-FFF2-40B4-BE49-F238E27FC236}">
                    <a16:creationId xmlns:a16="http://schemas.microsoft.com/office/drawing/2014/main" id="{FC2E67AB-58DA-4BCF-81D2-0040BBD96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1" name="Rectangle 25">
                <a:extLst>
                  <a:ext uri="{FF2B5EF4-FFF2-40B4-BE49-F238E27FC236}">
                    <a16:creationId xmlns:a16="http://schemas.microsoft.com/office/drawing/2014/main" id="{C99A6A98-815A-4877-8FE9-06C0CB7E14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2" name="Rectangle 26">
                <a:extLst>
                  <a:ext uri="{FF2B5EF4-FFF2-40B4-BE49-F238E27FC236}">
                    <a16:creationId xmlns:a16="http://schemas.microsoft.com/office/drawing/2014/main" id="{C64F5A0E-D9C8-4999-8349-EA4D5F6ACF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3" name="Rectangle 27">
                <a:extLst>
                  <a:ext uri="{FF2B5EF4-FFF2-40B4-BE49-F238E27FC236}">
                    <a16:creationId xmlns:a16="http://schemas.microsoft.com/office/drawing/2014/main" id="{6935F975-0CC7-414B-9F9C-44875EF3FC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4" name="Rectangle 28">
                <a:extLst>
                  <a:ext uri="{FF2B5EF4-FFF2-40B4-BE49-F238E27FC236}">
                    <a16:creationId xmlns:a16="http://schemas.microsoft.com/office/drawing/2014/main" id="{21DEE8DA-7AB4-4341-BEF7-E8343A7BDF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5" name="Rectangle 29">
                <a:extLst>
                  <a:ext uri="{FF2B5EF4-FFF2-40B4-BE49-F238E27FC236}">
                    <a16:creationId xmlns:a16="http://schemas.microsoft.com/office/drawing/2014/main" id="{AF4FCF43-3009-4229-89F8-D62F91C926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6" name="Rectangle 30">
                <a:extLst>
                  <a:ext uri="{FF2B5EF4-FFF2-40B4-BE49-F238E27FC236}">
                    <a16:creationId xmlns:a16="http://schemas.microsoft.com/office/drawing/2014/main" id="{21EAAE8A-F99B-4A0B-8E7D-566273D5E9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899924C-8D1C-46B4-9F38-88AD7EA3A211}"/>
                </a:ext>
              </a:extLst>
            </p:cNvPr>
            <p:cNvGrpSpPr/>
            <p:nvPr/>
          </p:nvGrpSpPr>
          <p:grpSpPr>
            <a:xfrm>
              <a:off x="354110" y="3871219"/>
              <a:ext cx="11480604" cy="108822"/>
              <a:chOff x="354110" y="3872454"/>
              <a:chExt cx="11480604" cy="108822"/>
            </a:xfrm>
            <a:grpFill/>
          </p:grpSpPr>
          <p:sp>
            <p:nvSpPr>
              <p:cNvPr id="155" name="Rectangle 32">
                <a:extLst>
                  <a:ext uri="{FF2B5EF4-FFF2-40B4-BE49-F238E27FC236}">
                    <a16:creationId xmlns:a16="http://schemas.microsoft.com/office/drawing/2014/main" id="{FD0840A3-FF5F-4E9F-AAB6-948A5E4EC0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6" name="Rectangle 33">
                <a:extLst>
                  <a:ext uri="{FF2B5EF4-FFF2-40B4-BE49-F238E27FC236}">
                    <a16:creationId xmlns:a16="http://schemas.microsoft.com/office/drawing/2014/main" id="{F50A1B14-0F67-4FC2-88F7-3BE9E0EB2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7" name="Rectangle 34">
                <a:extLst>
                  <a:ext uri="{FF2B5EF4-FFF2-40B4-BE49-F238E27FC236}">
                    <a16:creationId xmlns:a16="http://schemas.microsoft.com/office/drawing/2014/main" id="{0081421C-B014-4BA9-9B01-C495814F14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8" name="Rectangle 35">
                <a:extLst>
                  <a:ext uri="{FF2B5EF4-FFF2-40B4-BE49-F238E27FC236}">
                    <a16:creationId xmlns:a16="http://schemas.microsoft.com/office/drawing/2014/main" id="{F2F01CCA-56ED-486D-8B82-39DC92A848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9" name="Rectangle 36">
                <a:extLst>
                  <a:ext uri="{FF2B5EF4-FFF2-40B4-BE49-F238E27FC236}">
                    <a16:creationId xmlns:a16="http://schemas.microsoft.com/office/drawing/2014/main" id="{D80D4491-E5C9-4C50-81FD-6FC11F9488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0" name="Rectangle 37">
                <a:extLst>
                  <a:ext uri="{FF2B5EF4-FFF2-40B4-BE49-F238E27FC236}">
                    <a16:creationId xmlns:a16="http://schemas.microsoft.com/office/drawing/2014/main" id="{FEC9B9BF-B893-41BF-B931-31F1750D89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1" name="Rectangle 38">
                <a:extLst>
                  <a:ext uri="{FF2B5EF4-FFF2-40B4-BE49-F238E27FC236}">
                    <a16:creationId xmlns:a16="http://schemas.microsoft.com/office/drawing/2014/main" id="{3CAD1EA0-31D2-4388-AC66-BE422B6142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2" name="Rectangle 39">
                <a:extLst>
                  <a:ext uri="{FF2B5EF4-FFF2-40B4-BE49-F238E27FC236}">
                    <a16:creationId xmlns:a16="http://schemas.microsoft.com/office/drawing/2014/main" id="{992B7398-2CE5-4B74-B42B-0E4E9FA210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3" name="Rectangle 40">
                <a:extLst>
                  <a:ext uri="{FF2B5EF4-FFF2-40B4-BE49-F238E27FC236}">
                    <a16:creationId xmlns:a16="http://schemas.microsoft.com/office/drawing/2014/main" id="{2AC042C8-974E-43A8-B1AB-D62435FE96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4" name="Rectangle 41">
                <a:extLst>
                  <a:ext uri="{FF2B5EF4-FFF2-40B4-BE49-F238E27FC236}">
                    <a16:creationId xmlns:a16="http://schemas.microsoft.com/office/drawing/2014/main" id="{2D6F1AB9-6712-4B85-8932-7F5F1BCFDA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5" name="Rectangle 42">
                <a:extLst>
                  <a:ext uri="{FF2B5EF4-FFF2-40B4-BE49-F238E27FC236}">
                    <a16:creationId xmlns:a16="http://schemas.microsoft.com/office/drawing/2014/main" id="{80DC2507-35DC-491B-8CB6-90312B184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6" name="Rectangle 43">
                <a:extLst>
                  <a:ext uri="{FF2B5EF4-FFF2-40B4-BE49-F238E27FC236}">
                    <a16:creationId xmlns:a16="http://schemas.microsoft.com/office/drawing/2014/main" id="{778102A0-D658-43A1-846D-9B9E4B9AE1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7" name="Rectangle 44">
                <a:extLst>
                  <a:ext uri="{FF2B5EF4-FFF2-40B4-BE49-F238E27FC236}">
                    <a16:creationId xmlns:a16="http://schemas.microsoft.com/office/drawing/2014/main" id="{0532E36E-F8F7-4121-80C1-216501C391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8" name="Rectangle 45">
                <a:extLst>
                  <a:ext uri="{FF2B5EF4-FFF2-40B4-BE49-F238E27FC236}">
                    <a16:creationId xmlns:a16="http://schemas.microsoft.com/office/drawing/2014/main" id="{EBD0C1A7-E07E-492D-A5B7-899D81C359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9" name="Rectangle 46">
                <a:extLst>
                  <a:ext uri="{FF2B5EF4-FFF2-40B4-BE49-F238E27FC236}">
                    <a16:creationId xmlns:a16="http://schemas.microsoft.com/office/drawing/2014/main" id="{FF89631E-3434-468A-BE5A-16772FE2F3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0" name="Rectangle 47">
                <a:extLst>
                  <a:ext uri="{FF2B5EF4-FFF2-40B4-BE49-F238E27FC236}">
                    <a16:creationId xmlns:a16="http://schemas.microsoft.com/office/drawing/2014/main" id="{C379EE06-9745-42DA-BBC1-A082CA50FB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1" name="Rectangle 48">
                <a:extLst>
                  <a:ext uri="{FF2B5EF4-FFF2-40B4-BE49-F238E27FC236}">
                    <a16:creationId xmlns:a16="http://schemas.microsoft.com/office/drawing/2014/main" id="{06184212-6301-4320-A25C-8350DB2579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2" name="Rectangle 49">
                <a:extLst>
                  <a:ext uri="{FF2B5EF4-FFF2-40B4-BE49-F238E27FC236}">
                    <a16:creationId xmlns:a16="http://schemas.microsoft.com/office/drawing/2014/main" id="{D81215A9-8DA9-436E-BFD3-672FD476BE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3" name="Rectangle 50">
                <a:extLst>
                  <a:ext uri="{FF2B5EF4-FFF2-40B4-BE49-F238E27FC236}">
                    <a16:creationId xmlns:a16="http://schemas.microsoft.com/office/drawing/2014/main" id="{7F4705F9-3317-4397-B01E-644775B19C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4" name="Rectangle 51">
                <a:extLst>
                  <a:ext uri="{FF2B5EF4-FFF2-40B4-BE49-F238E27FC236}">
                    <a16:creationId xmlns:a16="http://schemas.microsoft.com/office/drawing/2014/main" id="{2857C00E-FADC-42AA-AA16-38A83D5AF7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5" name="Rectangle 52">
                <a:extLst>
                  <a:ext uri="{FF2B5EF4-FFF2-40B4-BE49-F238E27FC236}">
                    <a16:creationId xmlns:a16="http://schemas.microsoft.com/office/drawing/2014/main" id="{74EAC93D-EF3C-4092-B15E-15494A23FE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6" name="Rectangle 53">
                <a:extLst>
                  <a:ext uri="{FF2B5EF4-FFF2-40B4-BE49-F238E27FC236}">
                    <a16:creationId xmlns:a16="http://schemas.microsoft.com/office/drawing/2014/main" id="{5D3EEE91-37CE-4F2F-905E-D7AFCC6E45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7" name="Rectangle 54">
                <a:extLst>
                  <a:ext uri="{FF2B5EF4-FFF2-40B4-BE49-F238E27FC236}">
                    <a16:creationId xmlns:a16="http://schemas.microsoft.com/office/drawing/2014/main" id="{368F77C6-C453-499B-8B47-39BE1A310E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8" name="Rectangle 55">
                <a:extLst>
                  <a:ext uri="{FF2B5EF4-FFF2-40B4-BE49-F238E27FC236}">
                    <a16:creationId xmlns:a16="http://schemas.microsoft.com/office/drawing/2014/main" id="{4EB7C421-E508-4232-A011-40643DB79D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9" name="Rectangle 56">
                <a:extLst>
                  <a:ext uri="{FF2B5EF4-FFF2-40B4-BE49-F238E27FC236}">
                    <a16:creationId xmlns:a16="http://schemas.microsoft.com/office/drawing/2014/main" id="{B7A7C2F9-930E-4B50-9AA3-47FE15F43A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0" name="Rectangle 57">
                <a:extLst>
                  <a:ext uri="{FF2B5EF4-FFF2-40B4-BE49-F238E27FC236}">
                    <a16:creationId xmlns:a16="http://schemas.microsoft.com/office/drawing/2014/main" id="{4ADCC0C0-6310-4ED1-A69B-CF3133EB55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F8A1E95-3088-4CA0-BA17-9F2DBDABF9DB}"/>
                </a:ext>
              </a:extLst>
            </p:cNvPr>
            <p:cNvGrpSpPr/>
            <p:nvPr/>
          </p:nvGrpSpPr>
          <p:grpSpPr>
            <a:xfrm>
              <a:off x="354110" y="4376763"/>
              <a:ext cx="11480604" cy="109990"/>
              <a:chOff x="354110" y="4379678"/>
              <a:chExt cx="11480604" cy="109990"/>
            </a:xfrm>
            <a:grpFill/>
          </p:grpSpPr>
          <p:sp>
            <p:nvSpPr>
              <p:cNvPr id="129" name="Rectangle 59">
                <a:extLst>
                  <a:ext uri="{FF2B5EF4-FFF2-40B4-BE49-F238E27FC236}">
                    <a16:creationId xmlns:a16="http://schemas.microsoft.com/office/drawing/2014/main" id="{EFCB7559-FD17-472B-B7A1-3FFC63C8BC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0" name="Rectangle 60">
                <a:extLst>
                  <a:ext uri="{FF2B5EF4-FFF2-40B4-BE49-F238E27FC236}">
                    <a16:creationId xmlns:a16="http://schemas.microsoft.com/office/drawing/2014/main" id="{2DA5B014-05A6-4DC4-A1AF-6B4B382336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1" name="Rectangle 61">
                <a:extLst>
                  <a:ext uri="{FF2B5EF4-FFF2-40B4-BE49-F238E27FC236}">
                    <a16:creationId xmlns:a16="http://schemas.microsoft.com/office/drawing/2014/main" id="{FEA4E4F7-8218-4E7C-9E87-224A643273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2" name="Rectangle 62">
                <a:extLst>
                  <a:ext uri="{FF2B5EF4-FFF2-40B4-BE49-F238E27FC236}">
                    <a16:creationId xmlns:a16="http://schemas.microsoft.com/office/drawing/2014/main" id="{A94D8FC5-1EBD-4EE3-98BE-790ADC20DB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3" name="Rectangle 63">
                <a:extLst>
                  <a:ext uri="{FF2B5EF4-FFF2-40B4-BE49-F238E27FC236}">
                    <a16:creationId xmlns:a16="http://schemas.microsoft.com/office/drawing/2014/main" id="{30D19DB9-4852-4829-8388-B6807A0BF6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4" name="Rectangle 64">
                <a:extLst>
                  <a:ext uri="{FF2B5EF4-FFF2-40B4-BE49-F238E27FC236}">
                    <a16:creationId xmlns:a16="http://schemas.microsoft.com/office/drawing/2014/main" id="{084DC439-7F3A-4989-96B7-B29D496E65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5" name="Rectangle 65">
                <a:extLst>
                  <a:ext uri="{FF2B5EF4-FFF2-40B4-BE49-F238E27FC236}">
                    <a16:creationId xmlns:a16="http://schemas.microsoft.com/office/drawing/2014/main" id="{35EB4226-F03D-4819-A4CC-D42233D588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6" name="Rectangle 66">
                <a:extLst>
                  <a:ext uri="{FF2B5EF4-FFF2-40B4-BE49-F238E27FC236}">
                    <a16:creationId xmlns:a16="http://schemas.microsoft.com/office/drawing/2014/main" id="{E00FCAAA-AC7E-4B03-AD5E-74ABD97642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7" name="Rectangle 67">
                <a:extLst>
                  <a:ext uri="{FF2B5EF4-FFF2-40B4-BE49-F238E27FC236}">
                    <a16:creationId xmlns:a16="http://schemas.microsoft.com/office/drawing/2014/main" id="{7D3AA8CA-C2E8-4862-8F87-EFAEFBCFF0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8" name="Rectangle 68">
                <a:extLst>
                  <a:ext uri="{FF2B5EF4-FFF2-40B4-BE49-F238E27FC236}">
                    <a16:creationId xmlns:a16="http://schemas.microsoft.com/office/drawing/2014/main" id="{217BE0BD-ECA6-4A6D-9864-90AF19AF30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9" name="Rectangle 69">
                <a:extLst>
                  <a:ext uri="{FF2B5EF4-FFF2-40B4-BE49-F238E27FC236}">
                    <a16:creationId xmlns:a16="http://schemas.microsoft.com/office/drawing/2014/main" id="{4367775C-E241-437A-90EC-7A4D13D422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0" name="Rectangle 70">
                <a:extLst>
                  <a:ext uri="{FF2B5EF4-FFF2-40B4-BE49-F238E27FC236}">
                    <a16:creationId xmlns:a16="http://schemas.microsoft.com/office/drawing/2014/main" id="{45804E6D-FE13-4F7A-A02C-81ED1ACEAF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1" name="Rectangle 71">
                <a:extLst>
                  <a:ext uri="{FF2B5EF4-FFF2-40B4-BE49-F238E27FC236}">
                    <a16:creationId xmlns:a16="http://schemas.microsoft.com/office/drawing/2014/main" id="{A09F54AC-51E7-45A0-B639-BFEC5FE67C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2" name="Rectangle 72">
                <a:extLst>
                  <a:ext uri="{FF2B5EF4-FFF2-40B4-BE49-F238E27FC236}">
                    <a16:creationId xmlns:a16="http://schemas.microsoft.com/office/drawing/2014/main" id="{CA60C1A9-4AD0-4191-96A2-CC1DD32F6F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3" name="Rectangle 73">
                <a:extLst>
                  <a:ext uri="{FF2B5EF4-FFF2-40B4-BE49-F238E27FC236}">
                    <a16:creationId xmlns:a16="http://schemas.microsoft.com/office/drawing/2014/main" id="{9A28ED63-9408-4F16-A85E-E76BA9F9AD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4" name="Rectangle 74">
                <a:extLst>
                  <a:ext uri="{FF2B5EF4-FFF2-40B4-BE49-F238E27FC236}">
                    <a16:creationId xmlns:a16="http://schemas.microsoft.com/office/drawing/2014/main" id="{8E63D1D1-CF92-468A-B012-24216CA08E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5" name="Rectangle 75">
                <a:extLst>
                  <a:ext uri="{FF2B5EF4-FFF2-40B4-BE49-F238E27FC236}">
                    <a16:creationId xmlns:a16="http://schemas.microsoft.com/office/drawing/2014/main" id="{8FC2CD59-128D-4D06-937E-4505D57D19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6" name="Rectangle 76">
                <a:extLst>
                  <a:ext uri="{FF2B5EF4-FFF2-40B4-BE49-F238E27FC236}">
                    <a16:creationId xmlns:a16="http://schemas.microsoft.com/office/drawing/2014/main" id="{B9A7B9E1-4CEE-41C8-A799-EE4B9AFCD0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7" name="Rectangle 77">
                <a:extLst>
                  <a:ext uri="{FF2B5EF4-FFF2-40B4-BE49-F238E27FC236}">
                    <a16:creationId xmlns:a16="http://schemas.microsoft.com/office/drawing/2014/main" id="{3C824F84-B682-4EA2-AFC1-D56DF71A0C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8" name="Rectangle 78">
                <a:extLst>
                  <a:ext uri="{FF2B5EF4-FFF2-40B4-BE49-F238E27FC236}">
                    <a16:creationId xmlns:a16="http://schemas.microsoft.com/office/drawing/2014/main" id="{154DDE76-05F9-405C-86DB-477B87DBB8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9" name="Rectangle 79">
                <a:extLst>
                  <a:ext uri="{FF2B5EF4-FFF2-40B4-BE49-F238E27FC236}">
                    <a16:creationId xmlns:a16="http://schemas.microsoft.com/office/drawing/2014/main" id="{28217A81-8951-475F-9F90-88B99F13D6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0" name="Rectangle 80">
                <a:extLst>
                  <a:ext uri="{FF2B5EF4-FFF2-40B4-BE49-F238E27FC236}">
                    <a16:creationId xmlns:a16="http://schemas.microsoft.com/office/drawing/2014/main" id="{DD226742-8914-401E-8D78-93F56B2E48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1" name="Rectangle 81">
                <a:extLst>
                  <a:ext uri="{FF2B5EF4-FFF2-40B4-BE49-F238E27FC236}">
                    <a16:creationId xmlns:a16="http://schemas.microsoft.com/office/drawing/2014/main" id="{B0E1AE86-33D6-4D1D-BC23-EA8A4AF1CF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2" name="Rectangle 82">
                <a:extLst>
                  <a:ext uri="{FF2B5EF4-FFF2-40B4-BE49-F238E27FC236}">
                    <a16:creationId xmlns:a16="http://schemas.microsoft.com/office/drawing/2014/main" id="{CCA69695-3790-4A9F-9CC1-5EBCB1C96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3" name="Rectangle 83">
                <a:extLst>
                  <a:ext uri="{FF2B5EF4-FFF2-40B4-BE49-F238E27FC236}">
                    <a16:creationId xmlns:a16="http://schemas.microsoft.com/office/drawing/2014/main" id="{E75DD56F-C446-4037-8A60-A6C1A44E8C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4" name="Rectangle 84">
                <a:extLst>
                  <a:ext uri="{FF2B5EF4-FFF2-40B4-BE49-F238E27FC236}">
                    <a16:creationId xmlns:a16="http://schemas.microsoft.com/office/drawing/2014/main" id="{3658AAE9-4C55-47F2-9C83-497627EC28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09F6D0B-FF49-4CC2-90DB-BE84FEA93E9F}"/>
                </a:ext>
              </a:extLst>
            </p:cNvPr>
            <p:cNvGrpSpPr/>
            <p:nvPr/>
          </p:nvGrpSpPr>
          <p:grpSpPr>
            <a:xfrm>
              <a:off x="354110" y="4883475"/>
              <a:ext cx="11480604" cy="109990"/>
              <a:chOff x="354110" y="4888062"/>
              <a:chExt cx="11480604" cy="109990"/>
            </a:xfrm>
            <a:grpFill/>
          </p:grpSpPr>
          <p:sp>
            <p:nvSpPr>
              <p:cNvPr id="103" name="Rectangle 5">
                <a:extLst>
                  <a:ext uri="{FF2B5EF4-FFF2-40B4-BE49-F238E27FC236}">
                    <a16:creationId xmlns:a16="http://schemas.microsoft.com/office/drawing/2014/main" id="{5B16BA60-1923-4CB8-AC58-3FA97E9782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4" name="Rectangle 6">
                <a:extLst>
                  <a:ext uri="{FF2B5EF4-FFF2-40B4-BE49-F238E27FC236}">
                    <a16:creationId xmlns:a16="http://schemas.microsoft.com/office/drawing/2014/main" id="{5472B612-6D9A-49B7-A1A5-EF7EBDCE08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5" name="Rectangle 7">
                <a:extLst>
                  <a:ext uri="{FF2B5EF4-FFF2-40B4-BE49-F238E27FC236}">
                    <a16:creationId xmlns:a16="http://schemas.microsoft.com/office/drawing/2014/main" id="{19A7F840-07E0-4852-B348-40D8EB6148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6" name="Rectangle 8">
                <a:extLst>
                  <a:ext uri="{FF2B5EF4-FFF2-40B4-BE49-F238E27FC236}">
                    <a16:creationId xmlns:a16="http://schemas.microsoft.com/office/drawing/2014/main" id="{F501C6E7-9683-4F5F-ADB4-D120A8CE23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7" name="Rectangle 9">
                <a:extLst>
                  <a:ext uri="{FF2B5EF4-FFF2-40B4-BE49-F238E27FC236}">
                    <a16:creationId xmlns:a16="http://schemas.microsoft.com/office/drawing/2014/main" id="{6B0B292A-E263-45E9-8363-AB5BA07DC7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8" name="Rectangle 10">
                <a:extLst>
                  <a:ext uri="{FF2B5EF4-FFF2-40B4-BE49-F238E27FC236}">
                    <a16:creationId xmlns:a16="http://schemas.microsoft.com/office/drawing/2014/main" id="{F6D80E9D-A930-4211-B815-FA67CF10A5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9" name="Rectangle 11">
                <a:extLst>
                  <a:ext uri="{FF2B5EF4-FFF2-40B4-BE49-F238E27FC236}">
                    <a16:creationId xmlns:a16="http://schemas.microsoft.com/office/drawing/2014/main" id="{75CB23DF-89C3-4513-88A0-E31FACFB7D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0" name="Rectangle 12">
                <a:extLst>
                  <a:ext uri="{FF2B5EF4-FFF2-40B4-BE49-F238E27FC236}">
                    <a16:creationId xmlns:a16="http://schemas.microsoft.com/office/drawing/2014/main" id="{792B94F3-12D9-42E8-91C9-DE5D15873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1" name="Rectangle 13">
                <a:extLst>
                  <a:ext uri="{FF2B5EF4-FFF2-40B4-BE49-F238E27FC236}">
                    <a16:creationId xmlns:a16="http://schemas.microsoft.com/office/drawing/2014/main" id="{F5C29CE0-8ED9-4F8F-B865-6A66D95AA6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2" name="Rectangle 14">
                <a:extLst>
                  <a:ext uri="{FF2B5EF4-FFF2-40B4-BE49-F238E27FC236}">
                    <a16:creationId xmlns:a16="http://schemas.microsoft.com/office/drawing/2014/main" id="{E1288316-CFF0-4D0C-A6EA-50B406EBF6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3" name="Rectangle 15">
                <a:extLst>
                  <a:ext uri="{FF2B5EF4-FFF2-40B4-BE49-F238E27FC236}">
                    <a16:creationId xmlns:a16="http://schemas.microsoft.com/office/drawing/2014/main" id="{4BF70EA3-0A87-40BD-94BF-76AAEC816C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4" name="Rectangle 16">
                <a:extLst>
                  <a:ext uri="{FF2B5EF4-FFF2-40B4-BE49-F238E27FC236}">
                    <a16:creationId xmlns:a16="http://schemas.microsoft.com/office/drawing/2014/main" id="{8AC49DAE-1800-40B4-908D-DACDDBFF21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5" name="Rectangle 17">
                <a:extLst>
                  <a:ext uri="{FF2B5EF4-FFF2-40B4-BE49-F238E27FC236}">
                    <a16:creationId xmlns:a16="http://schemas.microsoft.com/office/drawing/2014/main" id="{236BF9F5-A935-4DA3-A4A9-52DD30165B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6" name="Rectangle 18">
                <a:extLst>
                  <a:ext uri="{FF2B5EF4-FFF2-40B4-BE49-F238E27FC236}">
                    <a16:creationId xmlns:a16="http://schemas.microsoft.com/office/drawing/2014/main" id="{97FE846A-6C60-49BD-8759-77095BC247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7" name="Rectangle 19">
                <a:extLst>
                  <a:ext uri="{FF2B5EF4-FFF2-40B4-BE49-F238E27FC236}">
                    <a16:creationId xmlns:a16="http://schemas.microsoft.com/office/drawing/2014/main" id="{FA924FA8-FE97-40A1-852B-77A498A7C4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8" name="Rectangle 20">
                <a:extLst>
                  <a:ext uri="{FF2B5EF4-FFF2-40B4-BE49-F238E27FC236}">
                    <a16:creationId xmlns:a16="http://schemas.microsoft.com/office/drawing/2014/main" id="{3C593FAE-CE47-48A5-AC85-6174EAC0A2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9" name="Rectangle 21">
                <a:extLst>
                  <a:ext uri="{FF2B5EF4-FFF2-40B4-BE49-F238E27FC236}">
                    <a16:creationId xmlns:a16="http://schemas.microsoft.com/office/drawing/2014/main" id="{E2228A57-948E-4482-9E06-D9E725176D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0" name="Rectangle 22">
                <a:extLst>
                  <a:ext uri="{FF2B5EF4-FFF2-40B4-BE49-F238E27FC236}">
                    <a16:creationId xmlns:a16="http://schemas.microsoft.com/office/drawing/2014/main" id="{1EF13CFA-22CA-4C10-BE90-D5CC115A89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1" name="Rectangle 23">
                <a:extLst>
                  <a:ext uri="{FF2B5EF4-FFF2-40B4-BE49-F238E27FC236}">
                    <a16:creationId xmlns:a16="http://schemas.microsoft.com/office/drawing/2014/main" id="{0E8E90A3-1641-4E9B-A194-D5F117F9AE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2" name="Rectangle 24">
                <a:extLst>
                  <a:ext uri="{FF2B5EF4-FFF2-40B4-BE49-F238E27FC236}">
                    <a16:creationId xmlns:a16="http://schemas.microsoft.com/office/drawing/2014/main" id="{A68EDFEF-E0D3-402A-9521-3DF38E4B8F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3" name="Rectangle 25">
                <a:extLst>
                  <a:ext uri="{FF2B5EF4-FFF2-40B4-BE49-F238E27FC236}">
                    <a16:creationId xmlns:a16="http://schemas.microsoft.com/office/drawing/2014/main" id="{CCF9D944-04E9-47A8-9177-AFC8A6780F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4" name="Rectangle 26">
                <a:extLst>
                  <a:ext uri="{FF2B5EF4-FFF2-40B4-BE49-F238E27FC236}">
                    <a16:creationId xmlns:a16="http://schemas.microsoft.com/office/drawing/2014/main" id="{ABDECE26-FC06-416E-A783-A77B3FFA3A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5" name="Rectangle 27">
                <a:extLst>
                  <a:ext uri="{FF2B5EF4-FFF2-40B4-BE49-F238E27FC236}">
                    <a16:creationId xmlns:a16="http://schemas.microsoft.com/office/drawing/2014/main" id="{1F81018F-D062-471E-8E4D-BF55555F50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6" name="Rectangle 28">
                <a:extLst>
                  <a:ext uri="{FF2B5EF4-FFF2-40B4-BE49-F238E27FC236}">
                    <a16:creationId xmlns:a16="http://schemas.microsoft.com/office/drawing/2014/main" id="{75BC1DFB-E2E0-44A2-8449-1511B5F4C2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7" name="Rectangle 29">
                <a:extLst>
                  <a:ext uri="{FF2B5EF4-FFF2-40B4-BE49-F238E27FC236}">
                    <a16:creationId xmlns:a16="http://schemas.microsoft.com/office/drawing/2014/main" id="{FE671700-5C5E-4E82-8FDC-49E44FF739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8" name="Rectangle 30">
                <a:extLst>
                  <a:ext uri="{FF2B5EF4-FFF2-40B4-BE49-F238E27FC236}">
                    <a16:creationId xmlns:a16="http://schemas.microsoft.com/office/drawing/2014/main" id="{367003AF-BC87-4F81-81EB-3D09A24C99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E7D7A4E-C314-4987-9657-060E28CAA6A0}"/>
                </a:ext>
              </a:extLst>
            </p:cNvPr>
            <p:cNvGrpSpPr/>
            <p:nvPr/>
          </p:nvGrpSpPr>
          <p:grpSpPr>
            <a:xfrm>
              <a:off x="354110" y="5390187"/>
              <a:ext cx="11480604" cy="108822"/>
              <a:chOff x="354110" y="5396454"/>
              <a:chExt cx="11480604" cy="108822"/>
            </a:xfrm>
            <a:grpFill/>
          </p:grpSpPr>
          <p:sp>
            <p:nvSpPr>
              <p:cNvPr id="77" name="Rectangle 32">
                <a:extLst>
                  <a:ext uri="{FF2B5EF4-FFF2-40B4-BE49-F238E27FC236}">
                    <a16:creationId xmlns:a16="http://schemas.microsoft.com/office/drawing/2014/main" id="{8E8A1AC8-CA63-4F37-A8CF-FF832D8BE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8" name="Rectangle 33">
                <a:extLst>
                  <a:ext uri="{FF2B5EF4-FFF2-40B4-BE49-F238E27FC236}">
                    <a16:creationId xmlns:a16="http://schemas.microsoft.com/office/drawing/2014/main" id="{628E2734-FDDB-44A3-9AF2-0397842962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9" name="Rectangle 34">
                <a:extLst>
                  <a:ext uri="{FF2B5EF4-FFF2-40B4-BE49-F238E27FC236}">
                    <a16:creationId xmlns:a16="http://schemas.microsoft.com/office/drawing/2014/main" id="{088CF2A2-82EB-4956-973F-6A38CD7EA0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0" name="Rectangle 35">
                <a:extLst>
                  <a:ext uri="{FF2B5EF4-FFF2-40B4-BE49-F238E27FC236}">
                    <a16:creationId xmlns:a16="http://schemas.microsoft.com/office/drawing/2014/main" id="{C040EEA9-3095-4F30-8483-23F37448C2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1" name="Rectangle 36">
                <a:extLst>
                  <a:ext uri="{FF2B5EF4-FFF2-40B4-BE49-F238E27FC236}">
                    <a16:creationId xmlns:a16="http://schemas.microsoft.com/office/drawing/2014/main" id="{749693CE-451B-4AFB-88A8-C12ED178EA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2" name="Rectangle 37">
                <a:extLst>
                  <a:ext uri="{FF2B5EF4-FFF2-40B4-BE49-F238E27FC236}">
                    <a16:creationId xmlns:a16="http://schemas.microsoft.com/office/drawing/2014/main" id="{30280489-C791-44E8-963D-1255607CDB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3" name="Rectangle 38">
                <a:extLst>
                  <a:ext uri="{FF2B5EF4-FFF2-40B4-BE49-F238E27FC236}">
                    <a16:creationId xmlns:a16="http://schemas.microsoft.com/office/drawing/2014/main" id="{8CC74FC2-413D-4801-AE6D-107C3B1129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4" name="Rectangle 39">
                <a:extLst>
                  <a:ext uri="{FF2B5EF4-FFF2-40B4-BE49-F238E27FC236}">
                    <a16:creationId xmlns:a16="http://schemas.microsoft.com/office/drawing/2014/main" id="{B285A8B1-8801-46CD-91B8-97CE12F319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5" name="Rectangle 40">
                <a:extLst>
                  <a:ext uri="{FF2B5EF4-FFF2-40B4-BE49-F238E27FC236}">
                    <a16:creationId xmlns:a16="http://schemas.microsoft.com/office/drawing/2014/main" id="{2DCB03A8-663D-4DCB-A3A5-59C55ED304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6" name="Rectangle 41">
                <a:extLst>
                  <a:ext uri="{FF2B5EF4-FFF2-40B4-BE49-F238E27FC236}">
                    <a16:creationId xmlns:a16="http://schemas.microsoft.com/office/drawing/2014/main" id="{5407D7A5-9403-4899-B30F-57F9270DFA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7" name="Rectangle 42">
                <a:extLst>
                  <a:ext uri="{FF2B5EF4-FFF2-40B4-BE49-F238E27FC236}">
                    <a16:creationId xmlns:a16="http://schemas.microsoft.com/office/drawing/2014/main" id="{A5A712A8-2D9C-4566-93D7-A554219464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8" name="Rectangle 43">
                <a:extLst>
                  <a:ext uri="{FF2B5EF4-FFF2-40B4-BE49-F238E27FC236}">
                    <a16:creationId xmlns:a16="http://schemas.microsoft.com/office/drawing/2014/main" id="{4B61ED17-0B4A-42B3-B859-84E6FBD9F9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9" name="Rectangle 44">
                <a:extLst>
                  <a:ext uri="{FF2B5EF4-FFF2-40B4-BE49-F238E27FC236}">
                    <a16:creationId xmlns:a16="http://schemas.microsoft.com/office/drawing/2014/main" id="{7FF71609-E043-4DD4-BBED-210943BF31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0" name="Rectangle 45">
                <a:extLst>
                  <a:ext uri="{FF2B5EF4-FFF2-40B4-BE49-F238E27FC236}">
                    <a16:creationId xmlns:a16="http://schemas.microsoft.com/office/drawing/2014/main" id="{9107E37E-3623-4410-8CEA-DA33995A6A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1" name="Rectangle 46">
                <a:extLst>
                  <a:ext uri="{FF2B5EF4-FFF2-40B4-BE49-F238E27FC236}">
                    <a16:creationId xmlns:a16="http://schemas.microsoft.com/office/drawing/2014/main" id="{B83800E2-BDEE-48AC-9D9F-0B03C123FB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2" name="Rectangle 47">
                <a:extLst>
                  <a:ext uri="{FF2B5EF4-FFF2-40B4-BE49-F238E27FC236}">
                    <a16:creationId xmlns:a16="http://schemas.microsoft.com/office/drawing/2014/main" id="{924E8ED7-0B54-488C-86FD-838BEC6C72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3" name="Rectangle 48">
                <a:extLst>
                  <a:ext uri="{FF2B5EF4-FFF2-40B4-BE49-F238E27FC236}">
                    <a16:creationId xmlns:a16="http://schemas.microsoft.com/office/drawing/2014/main" id="{5E731C89-5DF4-4419-9A67-52BAEC3733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4" name="Rectangle 49">
                <a:extLst>
                  <a:ext uri="{FF2B5EF4-FFF2-40B4-BE49-F238E27FC236}">
                    <a16:creationId xmlns:a16="http://schemas.microsoft.com/office/drawing/2014/main" id="{D7B0E779-6D3D-4414-91BB-C1BBE6380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5" name="Rectangle 50">
                <a:extLst>
                  <a:ext uri="{FF2B5EF4-FFF2-40B4-BE49-F238E27FC236}">
                    <a16:creationId xmlns:a16="http://schemas.microsoft.com/office/drawing/2014/main" id="{E846AB63-6AAB-4E86-B4BA-7853BD6021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6" name="Rectangle 51">
                <a:extLst>
                  <a:ext uri="{FF2B5EF4-FFF2-40B4-BE49-F238E27FC236}">
                    <a16:creationId xmlns:a16="http://schemas.microsoft.com/office/drawing/2014/main" id="{D05AC798-949B-4443-ADBB-917EF526FE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7" name="Rectangle 52">
                <a:extLst>
                  <a:ext uri="{FF2B5EF4-FFF2-40B4-BE49-F238E27FC236}">
                    <a16:creationId xmlns:a16="http://schemas.microsoft.com/office/drawing/2014/main" id="{8B3E2107-60AF-4064-A551-A333E6249C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8" name="Rectangle 53">
                <a:extLst>
                  <a:ext uri="{FF2B5EF4-FFF2-40B4-BE49-F238E27FC236}">
                    <a16:creationId xmlns:a16="http://schemas.microsoft.com/office/drawing/2014/main" id="{055FD3E8-A340-4393-92E1-4FD68288FD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9" name="Rectangle 54">
                <a:extLst>
                  <a:ext uri="{FF2B5EF4-FFF2-40B4-BE49-F238E27FC236}">
                    <a16:creationId xmlns:a16="http://schemas.microsoft.com/office/drawing/2014/main" id="{C18C5E0E-D82C-4F82-A0E3-6BE9AAF75E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0" name="Rectangle 55">
                <a:extLst>
                  <a:ext uri="{FF2B5EF4-FFF2-40B4-BE49-F238E27FC236}">
                    <a16:creationId xmlns:a16="http://schemas.microsoft.com/office/drawing/2014/main" id="{677F5FC4-34F3-400A-9970-A7EA63DB4B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1" name="Rectangle 56">
                <a:extLst>
                  <a:ext uri="{FF2B5EF4-FFF2-40B4-BE49-F238E27FC236}">
                    <a16:creationId xmlns:a16="http://schemas.microsoft.com/office/drawing/2014/main" id="{2A4794CF-928E-4F8E-A532-7800E5996B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2" name="Rectangle 57">
                <a:extLst>
                  <a:ext uri="{FF2B5EF4-FFF2-40B4-BE49-F238E27FC236}">
                    <a16:creationId xmlns:a16="http://schemas.microsoft.com/office/drawing/2014/main" id="{E4F63079-D99A-4ECA-AE8B-8E93D42956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8F81BE07-E676-45EB-9AFA-7BF1FBB657A2}"/>
                </a:ext>
              </a:extLst>
            </p:cNvPr>
            <p:cNvGrpSpPr/>
            <p:nvPr/>
          </p:nvGrpSpPr>
          <p:grpSpPr>
            <a:xfrm>
              <a:off x="354110" y="5895731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51" name="Rectangle 59">
                <a:extLst>
                  <a:ext uri="{FF2B5EF4-FFF2-40B4-BE49-F238E27FC236}">
                    <a16:creationId xmlns:a16="http://schemas.microsoft.com/office/drawing/2014/main" id="{90F41A19-F592-419E-BB70-0A26A5A2C9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2" name="Rectangle 60">
                <a:extLst>
                  <a:ext uri="{FF2B5EF4-FFF2-40B4-BE49-F238E27FC236}">
                    <a16:creationId xmlns:a16="http://schemas.microsoft.com/office/drawing/2014/main" id="{1469FDD4-E3FD-413E-AE75-22EE1F631B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3" name="Rectangle 61">
                <a:extLst>
                  <a:ext uri="{FF2B5EF4-FFF2-40B4-BE49-F238E27FC236}">
                    <a16:creationId xmlns:a16="http://schemas.microsoft.com/office/drawing/2014/main" id="{FE475E5D-8646-4FC9-BFFB-619E2D0E25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4" name="Rectangle 62">
                <a:extLst>
                  <a:ext uri="{FF2B5EF4-FFF2-40B4-BE49-F238E27FC236}">
                    <a16:creationId xmlns:a16="http://schemas.microsoft.com/office/drawing/2014/main" id="{3D36A72E-C554-4C3C-9B1B-6CB10E5F62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5" name="Rectangle 63">
                <a:extLst>
                  <a:ext uri="{FF2B5EF4-FFF2-40B4-BE49-F238E27FC236}">
                    <a16:creationId xmlns:a16="http://schemas.microsoft.com/office/drawing/2014/main" id="{7A4E6F93-4FD1-43BD-92BD-564F60D0B6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6" name="Rectangle 64">
                <a:extLst>
                  <a:ext uri="{FF2B5EF4-FFF2-40B4-BE49-F238E27FC236}">
                    <a16:creationId xmlns:a16="http://schemas.microsoft.com/office/drawing/2014/main" id="{91390BA3-956A-4FEA-961B-6154DE6FB7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7" name="Rectangle 65">
                <a:extLst>
                  <a:ext uri="{FF2B5EF4-FFF2-40B4-BE49-F238E27FC236}">
                    <a16:creationId xmlns:a16="http://schemas.microsoft.com/office/drawing/2014/main" id="{3BDA4482-76BD-4B95-9A99-C9D97E68F6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8" name="Rectangle 66">
                <a:extLst>
                  <a:ext uri="{FF2B5EF4-FFF2-40B4-BE49-F238E27FC236}">
                    <a16:creationId xmlns:a16="http://schemas.microsoft.com/office/drawing/2014/main" id="{7C89DCF1-7783-4715-A5F6-F69C325A84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9" name="Rectangle 67">
                <a:extLst>
                  <a:ext uri="{FF2B5EF4-FFF2-40B4-BE49-F238E27FC236}">
                    <a16:creationId xmlns:a16="http://schemas.microsoft.com/office/drawing/2014/main" id="{C358A697-8E33-4B4A-8E88-7C19923AD4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0" name="Rectangle 68">
                <a:extLst>
                  <a:ext uri="{FF2B5EF4-FFF2-40B4-BE49-F238E27FC236}">
                    <a16:creationId xmlns:a16="http://schemas.microsoft.com/office/drawing/2014/main" id="{8716A687-A14A-4B91-AB47-EC1722AF30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1" name="Rectangle 69">
                <a:extLst>
                  <a:ext uri="{FF2B5EF4-FFF2-40B4-BE49-F238E27FC236}">
                    <a16:creationId xmlns:a16="http://schemas.microsoft.com/office/drawing/2014/main" id="{3597BC4D-A8AB-476D-A463-DDA92D6194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2" name="Rectangle 70">
                <a:extLst>
                  <a:ext uri="{FF2B5EF4-FFF2-40B4-BE49-F238E27FC236}">
                    <a16:creationId xmlns:a16="http://schemas.microsoft.com/office/drawing/2014/main" id="{3D5FE933-374E-4D22-95B5-F8B154CFC2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3" name="Rectangle 71">
                <a:extLst>
                  <a:ext uri="{FF2B5EF4-FFF2-40B4-BE49-F238E27FC236}">
                    <a16:creationId xmlns:a16="http://schemas.microsoft.com/office/drawing/2014/main" id="{4DA4C424-BC57-46B1-8A19-98F4A1F4BC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4" name="Rectangle 72">
                <a:extLst>
                  <a:ext uri="{FF2B5EF4-FFF2-40B4-BE49-F238E27FC236}">
                    <a16:creationId xmlns:a16="http://schemas.microsoft.com/office/drawing/2014/main" id="{8072EEA5-91EE-47E9-9C82-96966E37CB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5" name="Rectangle 73">
                <a:extLst>
                  <a:ext uri="{FF2B5EF4-FFF2-40B4-BE49-F238E27FC236}">
                    <a16:creationId xmlns:a16="http://schemas.microsoft.com/office/drawing/2014/main" id="{D2366CD8-B517-40C0-8E52-217CE8F16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6" name="Rectangle 74">
                <a:extLst>
                  <a:ext uri="{FF2B5EF4-FFF2-40B4-BE49-F238E27FC236}">
                    <a16:creationId xmlns:a16="http://schemas.microsoft.com/office/drawing/2014/main" id="{2739573F-C01A-4A42-BDB4-F8717CD655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7" name="Rectangle 75">
                <a:extLst>
                  <a:ext uri="{FF2B5EF4-FFF2-40B4-BE49-F238E27FC236}">
                    <a16:creationId xmlns:a16="http://schemas.microsoft.com/office/drawing/2014/main" id="{94A56444-668B-41B0-8986-65EB2B4A32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8" name="Rectangle 76">
                <a:extLst>
                  <a:ext uri="{FF2B5EF4-FFF2-40B4-BE49-F238E27FC236}">
                    <a16:creationId xmlns:a16="http://schemas.microsoft.com/office/drawing/2014/main" id="{B2CFF404-368E-4A76-A2CA-471611869B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9" name="Rectangle 77">
                <a:extLst>
                  <a:ext uri="{FF2B5EF4-FFF2-40B4-BE49-F238E27FC236}">
                    <a16:creationId xmlns:a16="http://schemas.microsoft.com/office/drawing/2014/main" id="{3B1857CC-9DC7-43E3-98B6-0DCBB2DC18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0" name="Rectangle 78">
                <a:extLst>
                  <a:ext uri="{FF2B5EF4-FFF2-40B4-BE49-F238E27FC236}">
                    <a16:creationId xmlns:a16="http://schemas.microsoft.com/office/drawing/2014/main" id="{13C3C468-F3E2-4B75-BB66-184F85DD01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1" name="Rectangle 79">
                <a:extLst>
                  <a:ext uri="{FF2B5EF4-FFF2-40B4-BE49-F238E27FC236}">
                    <a16:creationId xmlns:a16="http://schemas.microsoft.com/office/drawing/2014/main" id="{1A0E9336-6E7F-4174-BB8B-7B675743AA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2" name="Rectangle 80">
                <a:extLst>
                  <a:ext uri="{FF2B5EF4-FFF2-40B4-BE49-F238E27FC236}">
                    <a16:creationId xmlns:a16="http://schemas.microsoft.com/office/drawing/2014/main" id="{1AB6293C-8454-4149-8126-EFE23BCE43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3" name="Rectangle 81">
                <a:extLst>
                  <a:ext uri="{FF2B5EF4-FFF2-40B4-BE49-F238E27FC236}">
                    <a16:creationId xmlns:a16="http://schemas.microsoft.com/office/drawing/2014/main" id="{BAE4953B-46B2-4552-8D6A-C67D4FCB3D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4" name="Rectangle 82">
                <a:extLst>
                  <a:ext uri="{FF2B5EF4-FFF2-40B4-BE49-F238E27FC236}">
                    <a16:creationId xmlns:a16="http://schemas.microsoft.com/office/drawing/2014/main" id="{40C5CC0E-449E-4E60-822F-5A4AB69E54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5" name="Rectangle 83">
                <a:extLst>
                  <a:ext uri="{FF2B5EF4-FFF2-40B4-BE49-F238E27FC236}">
                    <a16:creationId xmlns:a16="http://schemas.microsoft.com/office/drawing/2014/main" id="{B2688373-3DD7-4956-8759-7CB2AF735B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6" name="Rectangle 84">
                <a:extLst>
                  <a:ext uri="{FF2B5EF4-FFF2-40B4-BE49-F238E27FC236}">
                    <a16:creationId xmlns:a16="http://schemas.microsoft.com/office/drawing/2014/main" id="{50B8E454-F10F-456B-81ED-301B191CA4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960ABA5C-8D36-4AAD-9494-669B8A3E9E86}"/>
                </a:ext>
              </a:extLst>
            </p:cNvPr>
            <p:cNvGrpSpPr/>
            <p:nvPr/>
          </p:nvGrpSpPr>
          <p:grpSpPr>
            <a:xfrm>
              <a:off x="354110" y="6402442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25" name="Rectangle 59">
                <a:extLst>
                  <a:ext uri="{FF2B5EF4-FFF2-40B4-BE49-F238E27FC236}">
                    <a16:creationId xmlns:a16="http://schemas.microsoft.com/office/drawing/2014/main" id="{9006E5F9-87EA-4BFF-AC26-08D7B4E655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" name="Rectangle 60">
                <a:extLst>
                  <a:ext uri="{FF2B5EF4-FFF2-40B4-BE49-F238E27FC236}">
                    <a16:creationId xmlns:a16="http://schemas.microsoft.com/office/drawing/2014/main" id="{40F26277-619B-41A3-9D5F-A02E6914E1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" name="Rectangle 61">
                <a:extLst>
                  <a:ext uri="{FF2B5EF4-FFF2-40B4-BE49-F238E27FC236}">
                    <a16:creationId xmlns:a16="http://schemas.microsoft.com/office/drawing/2014/main" id="{23DB5C85-827B-49AF-BC96-24E7ABDAD9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" name="Rectangle 62">
                <a:extLst>
                  <a:ext uri="{FF2B5EF4-FFF2-40B4-BE49-F238E27FC236}">
                    <a16:creationId xmlns:a16="http://schemas.microsoft.com/office/drawing/2014/main" id="{847A0A99-2056-4E0E-8A5A-2CBCA33AFF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" name="Rectangle 63">
                <a:extLst>
                  <a:ext uri="{FF2B5EF4-FFF2-40B4-BE49-F238E27FC236}">
                    <a16:creationId xmlns:a16="http://schemas.microsoft.com/office/drawing/2014/main" id="{5474EE8D-D88A-47FF-9107-09082030E0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" name="Rectangle 64">
                <a:extLst>
                  <a:ext uri="{FF2B5EF4-FFF2-40B4-BE49-F238E27FC236}">
                    <a16:creationId xmlns:a16="http://schemas.microsoft.com/office/drawing/2014/main" id="{0EC4B1DB-FB22-4303-B2D7-5E60C557A8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" name="Rectangle 65">
                <a:extLst>
                  <a:ext uri="{FF2B5EF4-FFF2-40B4-BE49-F238E27FC236}">
                    <a16:creationId xmlns:a16="http://schemas.microsoft.com/office/drawing/2014/main" id="{B5127279-9249-47F2-8A42-1F7F68517E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" name="Rectangle 66">
                <a:extLst>
                  <a:ext uri="{FF2B5EF4-FFF2-40B4-BE49-F238E27FC236}">
                    <a16:creationId xmlns:a16="http://schemas.microsoft.com/office/drawing/2014/main" id="{4BE3E747-CD2D-4EA9-8A1C-AFC94F6403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" name="Rectangle 67">
                <a:extLst>
                  <a:ext uri="{FF2B5EF4-FFF2-40B4-BE49-F238E27FC236}">
                    <a16:creationId xmlns:a16="http://schemas.microsoft.com/office/drawing/2014/main" id="{844450CC-44D2-4CFB-9D82-BA80F0CA0E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" name="Rectangle 68">
                <a:extLst>
                  <a:ext uri="{FF2B5EF4-FFF2-40B4-BE49-F238E27FC236}">
                    <a16:creationId xmlns:a16="http://schemas.microsoft.com/office/drawing/2014/main" id="{56C9C6B8-074B-4807-A953-D5D69AEE2F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" name="Rectangle 69">
                <a:extLst>
                  <a:ext uri="{FF2B5EF4-FFF2-40B4-BE49-F238E27FC236}">
                    <a16:creationId xmlns:a16="http://schemas.microsoft.com/office/drawing/2014/main" id="{55A940DF-BE4B-4046-BF7D-7BBB8316FF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" name="Rectangle 70">
                <a:extLst>
                  <a:ext uri="{FF2B5EF4-FFF2-40B4-BE49-F238E27FC236}">
                    <a16:creationId xmlns:a16="http://schemas.microsoft.com/office/drawing/2014/main" id="{79FECFE2-55AB-4195-B4F2-F1831B0901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7" name="Rectangle 71">
                <a:extLst>
                  <a:ext uri="{FF2B5EF4-FFF2-40B4-BE49-F238E27FC236}">
                    <a16:creationId xmlns:a16="http://schemas.microsoft.com/office/drawing/2014/main" id="{F78BF45E-3F1B-4CCF-AB55-6AACA1D796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8" name="Rectangle 72">
                <a:extLst>
                  <a:ext uri="{FF2B5EF4-FFF2-40B4-BE49-F238E27FC236}">
                    <a16:creationId xmlns:a16="http://schemas.microsoft.com/office/drawing/2014/main" id="{CEAEA0D2-DAF5-42AD-824D-BF0A0786AC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9" name="Rectangle 73">
                <a:extLst>
                  <a:ext uri="{FF2B5EF4-FFF2-40B4-BE49-F238E27FC236}">
                    <a16:creationId xmlns:a16="http://schemas.microsoft.com/office/drawing/2014/main" id="{2616B93B-15A3-4A25-B322-A4A334791D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0" name="Rectangle 74">
                <a:extLst>
                  <a:ext uri="{FF2B5EF4-FFF2-40B4-BE49-F238E27FC236}">
                    <a16:creationId xmlns:a16="http://schemas.microsoft.com/office/drawing/2014/main" id="{26C24972-CC21-4F79-908A-8F7EEF3C3B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1" name="Rectangle 75">
                <a:extLst>
                  <a:ext uri="{FF2B5EF4-FFF2-40B4-BE49-F238E27FC236}">
                    <a16:creationId xmlns:a16="http://schemas.microsoft.com/office/drawing/2014/main" id="{FD7C3FD5-0F89-4B6D-AC87-8001A0810C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2" name="Rectangle 76">
                <a:extLst>
                  <a:ext uri="{FF2B5EF4-FFF2-40B4-BE49-F238E27FC236}">
                    <a16:creationId xmlns:a16="http://schemas.microsoft.com/office/drawing/2014/main" id="{B03C108E-68F6-4221-BC40-C5E3C19044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3" name="Rectangle 77">
                <a:extLst>
                  <a:ext uri="{FF2B5EF4-FFF2-40B4-BE49-F238E27FC236}">
                    <a16:creationId xmlns:a16="http://schemas.microsoft.com/office/drawing/2014/main" id="{AEE8C851-520C-4A98-839F-17DEECB4C1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4" name="Rectangle 78">
                <a:extLst>
                  <a:ext uri="{FF2B5EF4-FFF2-40B4-BE49-F238E27FC236}">
                    <a16:creationId xmlns:a16="http://schemas.microsoft.com/office/drawing/2014/main" id="{64CDD37E-8761-499B-B591-D1B68A0C60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5" name="Rectangle 79">
                <a:extLst>
                  <a:ext uri="{FF2B5EF4-FFF2-40B4-BE49-F238E27FC236}">
                    <a16:creationId xmlns:a16="http://schemas.microsoft.com/office/drawing/2014/main" id="{CF1D9CFA-A92A-4012-8DBE-A1AFE416C0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6" name="Rectangle 80">
                <a:extLst>
                  <a:ext uri="{FF2B5EF4-FFF2-40B4-BE49-F238E27FC236}">
                    <a16:creationId xmlns:a16="http://schemas.microsoft.com/office/drawing/2014/main" id="{5B28FF0B-0B00-4C89-9B32-5FCEE8CF72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7" name="Rectangle 81">
                <a:extLst>
                  <a:ext uri="{FF2B5EF4-FFF2-40B4-BE49-F238E27FC236}">
                    <a16:creationId xmlns:a16="http://schemas.microsoft.com/office/drawing/2014/main" id="{3F39461F-D7C3-4741-A3BF-B2B81AC1BD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8" name="Rectangle 82">
                <a:extLst>
                  <a:ext uri="{FF2B5EF4-FFF2-40B4-BE49-F238E27FC236}">
                    <a16:creationId xmlns:a16="http://schemas.microsoft.com/office/drawing/2014/main" id="{B209DBFB-FB6A-41D4-B8FD-371C1627C2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9" name="Rectangle 83">
                <a:extLst>
                  <a:ext uri="{FF2B5EF4-FFF2-40B4-BE49-F238E27FC236}">
                    <a16:creationId xmlns:a16="http://schemas.microsoft.com/office/drawing/2014/main" id="{9851ABD3-4B24-43E9-8246-B439DE2890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0" name="Rectangle 84">
                <a:extLst>
                  <a:ext uri="{FF2B5EF4-FFF2-40B4-BE49-F238E27FC236}">
                    <a16:creationId xmlns:a16="http://schemas.microsoft.com/office/drawing/2014/main" id="{C66181AB-B727-41A6-A789-CF6AAB6890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www.anubhavtrainings.com</a:t>
            </a:r>
          </a:p>
          <a:p>
            <a:endParaRPr lang="en-US" dirty="0"/>
          </a:p>
        </p:txBody>
      </p:sp>
      <p:sp>
        <p:nvSpPr>
          <p:cNvPr id="363" name="Picture Placeholder 13">
            <a:extLst>
              <a:ext uri="{FF2B5EF4-FFF2-40B4-BE49-F238E27FC236}">
                <a16:creationId xmlns:a16="http://schemas.microsoft.com/office/drawing/2014/main" id="{AF7BEAA2-6D2C-4224-A195-391044C69E5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86125" y="2297680"/>
            <a:ext cx="1728788" cy="172878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365" name="Picture Placeholder 13">
            <a:extLst>
              <a:ext uri="{FF2B5EF4-FFF2-40B4-BE49-F238E27FC236}">
                <a16:creationId xmlns:a16="http://schemas.microsoft.com/office/drawing/2014/main" id="{23BFF80F-B426-466E-B0BF-CF7C190E492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12310" y="1412776"/>
            <a:ext cx="1681778" cy="168177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366" name="Picture Placeholder 13">
            <a:extLst>
              <a:ext uri="{FF2B5EF4-FFF2-40B4-BE49-F238E27FC236}">
                <a16:creationId xmlns:a16="http://schemas.microsoft.com/office/drawing/2014/main" id="{41BD29D0-2556-4715-91D8-E02770D6F8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622663" y="3342563"/>
            <a:ext cx="1302826" cy="130282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367" name="Picture Placeholder 13">
            <a:extLst>
              <a:ext uri="{FF2B5EF4-FFF2-40B4-BE49-F238E27FC236}">
                <a16:creationId xmlns:a16="http://schemas.microsoft.com/office/drawing/2014/main" id="{4B3928D8-3106-4129-84DA-31AD6A29256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103405" y="3537009"/>
            <a:ext cx="2012950" cy="201294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380" name="Title 1">
            <a:extLst>
              <a:ext uri="{FF2B5EF4-FFF2-40B4-BE49-F238E27FC236}">
                <a16:creationId xmlns:a16="http://schemas.microsoft.com/office/drawing/2014/main" id="{FEE9D826-2462-4D57-A5DD-57BFA6D51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</p:spPr>
        <p:txBody>
          <a:bodyPr>
            <a:noAutofit/>
          </a:bodyPr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266656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ktop Mockup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8C1607FC-4025-4535-B960-C423F1504CE5}"/>
              </a:ext>
            </a:extLst>
          </p:cNvPr>
          <p:cNvGrpSpPr/>
          <p:nvPr userDrawn="1"/>
        </p:nvGrpSpPr>
        <p:grpSpPr>
          <a:xfrm>
            <a:off x="354110" y="326571"/>
            <a:ext cx="11480604" cy="6185861"/>
            <a:chOff x="354110" y="326571"/>
            <a:chExt cx="11480604" cy="6185861"/>
          </a:xfrm>
          <a:solidFill>
            <a:schemeClr val="accent1">
              <a:lumMod val="90000"/>
              <a:lumOff val="10000"/>
              <a:alpha val="20000"/>
            </a:schemeClr>
          </a:solidFill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651BEEC-E6AC-4E4B-9B88-D2F823311FDE}"/>
                </a:ext>
              </a:extLst>
            </p:cNvPr>
            <p:cNvGrpSpPr/>
            <p:nvPr/>
          </p:nvGrpSpPr>
          <p:grpSpPr>
            <a:xfrm>
              <a:off x="354110" y="326571"/>
              <a:ext cx="11480604" cy="109990"/>
              <a:chOff x="354110" y="326571"/>
              <a:chExt cx="11480604" cy="109990"/>
            </a:xfrm>
            <a:grpFill/>
          </p:grpSpPr>
          <p:sp>
            <p:nvSpPr>
              <p:cNvPr id="337" name="Rectangle 5">
                <a:extLst>
                  <a:ext uri="{FF2B5EF4-FFF2-40B4-BE49-F238E27FC236}">
                    <a16:creationId xmlns:a16="http://schemas.microsoft.com/office/drawing/2014/main" id="{85C298FF-97F9-4147-B827-D8E5136C26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8" name="Rectangle 6">
                <a:extLst>
                  <a:ext uri="{FF2B5EF4-FFF2-40B4-BE49-F238E27FC236}">
                    <a16:creationId xmlns:a16="http://schemas.microsoft.com/office/drawing/2014/main" id="{9408EFDD-1492-4223-8E65-A093D2F1BB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9" name="Rectangle 7">
                <a:extLst>
                  <a:ext uri="{FF2B5EF4-FFF2-40B4-BE49-F238E27FC236}">
                    <a16:creationId xmlns:a16="http://schemas.microsoft.com/office/drawing/2014/main" id="{F894E7F8-7101-42ED-9EE3-85F58C6EF3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0" name="Rectangle 8">
                <a:extLst>
                  <a:ext uri="{FF2B5EF4-FFF2-40B4-BE49-F238E27FC236}">
                    <a16:creationId xmlns:a16="http://schemas.microsoft.com/office/drawing/2014/main" id="{877C8C7E-1793-4536-97A4-63A3591EF9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1" name="Rectangle 9">
                <a:extLst>
                  <a:ext uri="{FF2B5EF4-FFF2-40B4-BE49-F238E27FC236}">
                    <a16:creationId xmlns:a16="http://schemas.microsoft.com/office/drawing/2014/main" id="{077D2BC4-41B3-4D98-84CA-A2503EF131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2" name="Rectangle 10">
                <a:extLst>
                  <a:ext uri="{FF2B5EF4-FFF2-40B4-BE49-F238E27FC236}">
                    <a16:creationId xmlns:a16="http://schemas.microsoft.com/office/drawing/2014/main" id="{DE4270DF-458E-4975-B86F-E605B966C6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3" name="Rectangle 11">
                <a:extLst>
                  <a:ext uri="{FF2B5EF4-FFF2-40B4-BE49-F238E27FC236}">
                    <a16:creationId xmlns:a16="http://schemas.microsoft.com/office/drawing/2014/main" id="{5334B1DA-DE9D-46A4-B1CC-07D8B5B37F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4" name="Rectangle 12">
                <a:extLst>
                  <a:ext uri="{FF2B5EF4-FFF2-40B4-BE49-F238E27FC236}">
                    <a16:creationId xmlns:a16="http://schemas.microsoft.com/office/drawing/2014/main" id="{1CF1EF4A-5FEC-4B62-A622-2DEE7B72C0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5" name="Rectangle 13">
                <a:extLst>
                  <a:ext uri="{FF2B5EF4-FFF2-40B4-BE49-F238E27FC236}">
                    <a16:creationId xmlns:a16="http://schemas.microsoft.com/office/drawing/2014/main" id="{322BDF90-AD9B-4F68-8F1B-8AE6FD1E47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6" name="Rectangle 14">
                <a:extLst>
                  <a:ext uri="{FF2B5EF4-FFF2-40B4-BE49-F238E27FC236}">
                    <a16:creationId xmlns:a16="http://schemas.microsoft.com/office/drawing/2014/main" id="{93F9BC3E-2349-4557-A942-FF58D34975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7" name="Rectangle 15">
                <a:extLst>
                  <a:ext uri="{FF2B5EF4-FFF2-40B4-BE49-F238E27FC236}">
                    <a16:creationId xmlns:a16="http://schemas.microsoft.com/office/drawing/2014/main" id="{D4E479F8-DBB7-4E24-82DB-9187E1DA15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8" name="Rectangle 16">
                <a:extLst>
                  <a:ext uri="{FF2B5EF4-FFF2-40B4-BE49-F238E27FC236}">
                    <a16:creationId xmlns:a16="http://schemas.microsoft.com/office/drawing/2014/main" id="{88729413-47AC-4DEA-A613-0B6158FCB8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9" name="Rectangle 17">
                <a:extLst>
                  <a:ext uri="{FF2B5EF4-FFF2-40B4-BE49-F238E27FC236}">
                    <a16:creationId xmlns:a16="http://schemas.microsoft.com/office/drawing/2014/main" id="{20F824DD-152A-4F6D-952E-24ADD1A8C0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0" name="Rectangle 18">
                <a:extLst>
                  <a:ext uri="{FF2B5EF4-FFF2-40B4-BE49-F238E27FC236}">
                    <a16:creationId xmlns:a16="http://schemas.microsoft.com/office/drawing/2014/main" id="{951C09E8-C755-4AEB-9C27-AE9621753A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1" name="Rectangle 19">
                <a:extLst>
                  <a:ext uri="{FF2B5EF4-FFF2-40B4-BE49-F238E27FC236}">
                    <a16:creationId xmlns:a16="http://schemas.microsoft.com/office/drawing/2014/main" id="{32F64432-EE66-40C8-A67A-FA722F75D5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2" name="Rectangle 20">
                <a:extLst>
                  <a:ext uri="{FF2B5EF4-FFF2-40B4-BE49-F238E27FC236}">
                    <a16:creationId xmlns:a16="http://schemas.microsoft.com/office/drawing/2014/main" id="{29005991-F871-4DFB-9517-DCB334B68B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3" name="Rectangle 21">
                <a:extLst>
                  <a:ext uri="{FF2B5EF4-FFF2-40B4-BE49-F238E27FC236}">
                    <a16:creationId xmlns:a16="http://schemas.microsoft.com/office/drawing/2014/main" id="{1C601034-B07F-4FCA-B65F-4BA94F1FEF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4" name="Rectangle 22">
                <a:extLst>
                  <a:ext uri="{FF2B5EF4-FFF2-40B4-BE49-F238E27FC236}">
                    <a16:creationId xmlns:a16="http://schemas.microsoft.com/office/drawing/2014/main" id="{A3C10F51-A92E-4F5D-841E-2495E85BD8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5" name="Rectangle 23">
                <a:extLst>
                  <a:ext uri="{FF2B5EF4-FFF2-40B4-BE49-F238E27FC236}">
                    <a16:creationId xmlns:a16="http://schemas.microsoft.com/office/drawing/2014/main" id="{8656C742-4C71-41EC-9EED-8A0FF35A8B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6" name="Rectangle 24">
                <a:extLst>
                  <a:ext uri="{FF2B5EF4-FFF2-40B4-BE49-F238E27FC236}">
                    <a16:creationId xmlns:a16="http://schemas.microsoft.com/office/drawing/2014/main" id="{DD7837C0-45DC-47B0-8EB6-E1AFA3DF28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7" name="Rectangle 25">
                <a:extLst>
                  <a:ext uri="{FF2B5EF4-FFF2-40B4-BE49-F238E27FC236}">
                    <a16:creationId xmlns:a16="http://schemas.microsoft.com/office/drawing/2014/main" id="{C6C4A808-47AA-4933-B20F-A80BEEFBDE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8" name="Rectangle 26">
                <a:extLst>
                  <a:ext uri="{FF2B5EF4-FFF2-40B4-BE49-F238E27FC236}">
                    <a16:creationId xmlns:a16="http://schemas.microsoft.com/office/drawing/2014/main" id="{1916F620-2E67-4716-A335-AA9D0F9A9B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9" name="Rectangle 27">
                <a:extLst>
                  <a:ext uri="{FF2B5EF4-FFF2-40B4-BE49-F238E27FC236}">
                    <a16:creationId xmlns:a16="http://schemas.microsoft.com/office/drawing/2014/main" id="{54529738-34CA-43C1-9448-C6D7594E39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0" name="Rectangle 28">
                <a:extLst>
                  <a:ext uri="{FF2B5EF4-FFF2-40B4-BE49-F238E27FC236}">
                    <a16:creationId xmlns:a16="http://schemas.microsoft.com/office/drawing/2014/main" id="{AB2B254B-6166-4F70-A263-5F5630C8AF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1" name="Rectangle 29">
                <a:extLst>
                  <a:ext uri="{FF2B5EF4-FFF2-40B4-BE49-F238E27FC236}">
                    <a16:creationId xmlns:a16="http://schemas.microsoft.com/office/drawing/2014/main" id="{CC179163-7F45-4275-B900-184CA908E7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2" name="Rectangle 30">
                <a:extLst>
                  <a:ext uri="{FF2B5EF4-FFF2-40B4-BE49-F238E27FC236}">
                    <a16:creationId xmlns:a16="http://schemas.microsoft.com/office/drawing/2014/main" id="{A16179B1-495E-40B6-BA3E-4FE45BD06F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CC022AE-7DA1-4DBC-B4FA-A550170E3244}"/>
                </a:ext>
              </a:extLst>
            </p:cNvPr>
            <p:cNvGrpSpPr/>
            <p:nvPr/>
          </p:nvGrpSpPr>
          <p:grpSpPr>
            <a:xfrm>
              <a:off x="354110" y="833283"/>
              <a:ext cx="11480604" cy="108822"/>
              <a:chOff x="354110" y="834963"/>
              <a:chExt cx="11480604" cy="108822"/>
            </a:xfrm>
            <a:grpFill/>
          </p:grpSpPr>
          <p:sp>
            <p:nvSpPr>
              <p:cNvPr id="311" name="Rectangle 32">
                <a:extLst>
                  <a:ext uri="{FF2B5EF4-FFF2-40B4-BE49-F238E27FC236}">
                    <a16:creationId xmlns:a16="http://schemas.microsoft.com/office/drawing/2014/main" id="{E6CEC545-E6D9-4264-BEA6-119B54AE4C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2" name="Rectangle 33">
                <a:extLst>
                  <a:ext uri="{FF2B5EF4-FFF2-40B4-BE49-F238E27FC236}">
                    <a16:creationId xmlns:a16="http://schemas.microsoft.com/office/drawing/2014/main" id="{60C7E7B9-97E8-4AE1-A9F0-162381B38D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3" name="Rectangle 34">
                <a:extLst>
                  <a:ext uri="{FF2B5EF4-FFF2-40B4-BE49-F238E27FC236}">
                    <a16:creationId xmlns:a16="http://schemas.microsoft.com/office/drawing/2014/main" id="{BC9E105B-3AD3-4AC9-8C4E-3DABA3F821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4" name="Rectangle 35">
                <a:extLst>
                  <a:ext uri="{FF2B5EF4-FFF2-40B4-BE49-F238E27FC236}">
                    <a16:creationId xmlns:a16="http://schemas.microsoft.com/office/drawing/2014/main" id="{B10232F8-CE74-495F-B906-B4B2237079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5" name="Rectangle 36">
                <a:extLst>
                  <a:ext uri="{FF2B5EF4-FFF2-40B4-BE49-F238E27FC236}">
                    <a16:creationId xmlns:a16="http://schemas.microsoft.com/office/drawing/2014/main" id="{377EBFB6-EE61-435B-A0EA-67D67D892F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6" name="Rectangle 37">
                <a:extLst>
                  <a:ext uri="{FF2B5EF4-FFF2-40B4-BE49-F238E27FC236}">
                    <a16:creationId xmlns:a16="http://schemas.microsoft.com/office/drawing/2014/main" id="{7837C467-758B-463F-B551-93C783E129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7" name="Rectangle 38">
                <a:extLst>
                  <a:ext uri="{FF2B5EF4-FFF2-40B4-BE49-F238E27FC236}">
                    <a16:creationId xmlns:a16="http://schemas.microsoft.com/office/drawing/2014/main" id="{C77A01F7-C261-4381-86C3-4C89EE66C7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8" name="Rectangle 39">
                <a:extLst>
                  <a:ext uri="{FF2B5EF4-FFF2-40B4-BE49-F238E27FC236}">
                    <a16:creationId xmlns:a16="http://schemas.microsoft.com/office/drawing/2014/main" id="{7477D541-DCD7-4A47-BAD6-421CE795D8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9" name="Rectangle 40">
                <a:extLst>
                  <a:ext uri="{FF2B5EF4-FFF2-40B4-BE49-F238E27FC236}">
                    <a16:creationId xmlns:a16="http://schemas.microsoft.com/office/drawing/2014/main" id="{4E64ADB5-6C15-4DFA-A1D8-CCB52869EB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0" name="Rectangle 41">
                <a:extLst>
                  <a:ext uri="{FF2B5EF4-FFF2-40B4-BE49-F238E27FC236}">
                    <a16:creationId xmlns:a16="http://schemas.microsoft.com/office/drawing/2014/main" id="{AC57F5E1-8997-4B18-B946-EC6DFA386D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1" name="Rectangle 42">
                <a:extLst>
                  <a:ext uri="{FF2B5EF4-FFF2-40B4-BE49-F238E27FC236}">
                    <a16:creationId xmlns:a16="http://schemas.microsoft.com/office/drawing/2014/main" id="{AC1B45CA-8F96-41DA-A93A-FD14080BEB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2" name="Rectangle 43">
                <a:extLst>
                  <a:ext uri="{FF2B5EF4-FFF2-40B4-BE49-F238E27FC236}">
                    <a16:creationId xmlns:a16="http://schemas.microsoft.com/office/drawing/2014/main" id="{703118E8-5E3B-4DFA-9921-369E22CA03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3" name="Rectangle 44">
                <a:extLst>
                  <a:ext uri="{FF2B5EF4-FFF2-40B4-BE49-F238E27FC236}">
                    <a16:creationId xmlns:a16="http://schemas.microsoft.com/office/drawing/2014/main" id="{ED301010-E5DC-4676-A476-7C14D84A53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4" name="Rectangle 45">
                <a:extLst>
                  <a:ext uri="{FF2B5EF4-FFF2-40B4-BE49-F238E27FC236}">
                    <a16:creationId xmlns:a16="http://schemas.microsoft.com/office/drawing/2014/main" id="{37F85CBA-9F8F-490A-A6C5-555D548FDA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5" name="Rectangle 46">
                <a:extLst>
                  <a:ext uri="{FF2B5EF4-FFF2-40B4-BE49-F238E27FC236}">
                    <a16:creationId xmlns:a16="http://schemas.microsoft.com/office/drawing/2014/main" id="{4CDDB648-0406-4415-9B3A-F56F9D7B2E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6" name="Rectangle 47">
                <a:extLst>
                  <a:ext uri="{FF2B5EF4-FFF2-40B4-BE49-F238E27FC236}">
                    <a16:creationId xmlns:a16="http://schemas.microsoft.com/office/drawing/2014/main" id="{9656844F-AFE3-4957-A69F-F4A848FEF6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7" name="Rectangle 48">
                <a:extLst>
                  <a:ext uri="{FF2B5EF4-FFF2-40B4-BE49-F238E27FC236}">
                    <a16:creationId xmlns:a16="http://schemas.microsoft.com/office/drawing/2014/main" id="{5A3A99BA-4854-4231-B6BB-888D83A010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8" name="Rectangle 49">
                <a:extLst>
                  <a:ext uri="{FF2B5EF4-FFF2-40B4-BE49-F238E27FC236}">
                    <a16:creationId xmlns:a16="http://schemas.microsoft.com/office/drawing/2014/main" id="{22B51AD2-0C6E-467F-A47F-34DAB5BB7E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9" name="Rectangle 50">
                <a:extLst>
                  <a:ext uri="{FF2B5EF4-FFF2-40B4-BE49-F238E27FC236}">
                    <a16:creationId xmlns:a16="http://schemas.microsoft.com/office/drawing/2014/main" id="{EDE14BA8-EBD0-4206-8FB2-6B9E4AB28F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0" name="Rectangle 51">
                <a:extLst>
                  <a:ext uri="{FF2B5EF4-FFF2-40B4-BE49-F238E27FC236}">
                    <a16:creationId xmlns:a16="http://schemas.microsoft.com/office/drawing/2014/main" id="{F2846FEF-2688-4964-A02B-231009108D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1" name="Rectangle 52">
                <a:extLst>
                  <a:ext uri="{FF2B5EF4-FFF2-40B4-BE49-F238E27FC236}">
                    <a16:creationId xmlns:a16="http://schemas.microsoft.com/office/drawing/2014/main" id="{93E03F91-49D8-43EE-B637-0558AECB0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2" name="Rectangle 53">
                <a:extLst>
                  <a:ext uri="{FF2B5EF4-FFF2-40B4-BE49-F238E27FC236}">
                    <a16:creationId xmlns:a16="http://schemas.microsoft.com/office/drawing/2014/main" id="{25EB1B6D-371C-4129-8792-C87711A4DC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3" name="Rectangle 54">
                <a:extLst>
                  <a:ext uri="{FF2B5EF4-FFF2-40B4-BE49-F238E27FC236}">
                    <a16:creationId xmlns:a16="http://schemas.microsoft.com/office/drawing/2014/main" id="{F0762AD7-4B47-41B5-90EC-26D5248FC1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4" name="Rectangle 55">
                <a:extLst>
                  <a:ext uri="{FF2B5EF4-FFF2-40B4-BE49-F238E27FC236}">
                    <a16:creationId xmlns:a16="http://schemas.microsoft.com/office/drawing/2014/main" id="{77F5372A-DF0C-4EB4-8383-88ACAFBC34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5" name="Rectangle 56">
                <a:extLst>
                  <a:ext uri="{FF2B5EF4-FFF2-40B4-BE49-F238E27FC236}">
                    <a16:creationId xmlns:a16="http://schemas.microsoft.com/office/drawing/2014/main" id="{E1647C36-4FD2-4648-B99F-D1A25055E7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6" name="Rectangle 57">
                <a:extLst>
                  <a:ext uri="{FF2B5EF4-FFF2-40B4-BE49-F238E27FC236}">
                    <a16:creationId xmlns:a16="http://schemas.microsoft.com/office/drawing/2014/main" id="{ACEC7B34-ADAF-47D3-BF11-ED91BA7A1A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6937529-B296-43D8-A41E-AB8B81312F52}"/>
                </a:ext>
              </a:extLst>
            </p:cNvPr>
            <p:cNvGrpSpPr/>
            <p:nvPr/>
          </p:nvGrpSpPr>
          <p:grpSpPr>
            <a:xfrm>
              <a:off x="354110" y="1338827"/>
              <a:ext cx="11480604" cy="109990"/>
              <a:chOff x="354110" y="1342187"/>
              <a:chExt cx="11480604" cy="109990"/>
            </a:xfrm>
            <a:grpFill/>
          </p:grpSpPr>
          <p:sp>
            <p:nvSpPr>
              <p:cNvPr id="285" name="Rectangle 59">
                <a:extLst>
                  <a:ext uri="{FF2B5EF4-FFF2-40B4-BE49-F238E27FC236}">
                    <a16:creationId xmlns:a16="http://schemas.microsoft.com/office/drawing/2014/main" id="{D5764D4B-1D40-4C27-A916-0AC8D92994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6" name="Rectangle 60">
                <a:extLst>
                  <a:ext uri="{FF2B5EF4-FFF2-40B4-BE49-F238E27FC236}">
                    <a16:creationId xmlns:a16="http://schemas.microsoft.com/office/drawing/2014/main" id="{8D6FB00B-87D1-4116-9000-867A2BDD99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7" name="Rectangle 61">
                <a:extLst>
                  <a:ext uri="{FF2B5EF4-FFF2-40B4-BE49-F238E27FC236}">
                    <a16:creationId xmlns:a16="http://schemas.microsoft.com/office/drawing/2014/main" id="{13141309-AB43-4A97-A80F-35655D9BF2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8" name="Rectangle 62">
                <a:extLst>
                  <a:ext uri="{FF2B5EF4-FFF2-40B4-BE49-F238E27FC236}">
                    <a16:creationId xmlns:a16="http://schemas.microsoft.com/office/drawing/2014/main" id="{C9A0F710-6D9F-43AD-AC28-FF4E521655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9" name="Rectangle 63">
                <a:extLst>
                  <a:ext uri="{FF2B5EF4-FFF2-40B4-BE49-F238E27FC236}">
                    <a16:creationId xmlns:a16="http://schemas.microsoft.com/office/drawing/2014/main" id="{22D043F3-2F25-42E6-A0CC-C1417E89D1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0" name="Rectangle 64">
                <a:extLst>
                  <a:ext uri="{FF2B5EF4-FFF2-40B4-BE49-F238E27FC236}">
                    <a16:creationId xmlns:a16="http://schemas.microsoft.com/office/drawing/2014/main" id="{128AE702-54D4-4937-85C0-321F9B6D17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1" name="Rectangle 65">
                <a:extLst>
                  <a:ext uri="{FF2B5EF4-FFF2-40B4-BE49-F238E27FC236}">
                    <a16:creationId xmlns:a16="http://schemas.microsoft.com/office/drawing/2014/main" id="{495CD95D-8E09-4DE3-AD35-D07AE4DACF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2" name="Rectangle 66">
                <a:extLst>
                  <a:ext uri="{FF2B5EF4-FFF2-40B4-BE49-F238E27FC236}">
                    <a16:creationId xmlns:a16="http://schemas.microsoft.com/office/drawing/2014/main" id="{F9E349F8-478A-454D-B3EF-507AC59758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3" name="Rectangle 67">
                <a:extLst>
                  <a:ext uri="{FF2B5EF4-FFF2-40B4-BE49-F238E27FC236}">
                    <a16:creationId xmlns:a16="http://schemas.microsoft.com/office/drawing/2014/main" id="{038DA8FC-06DE-457C-A8EE-5A7FEC447F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4" name="Rectangle 68">
                <a:extLst>
                  <a:ext uri="{FF2B5EF4-FFF2-40B4-BE49-F238E27FC236}">
                    <a16:creationId xmlns:a16="http://schemas.microsoft.com/office/drawing/2014/main" id="{37F3C727-E73B-4515-BA7B-40F0811025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5" name="Rectangle 69">
                <a:extLst>
                  <a:ext uri="{FF2B5EF4-FFF2-40B4-BE49-F238E27FC236}">
                    <a16:creationId xmlns:a16="http://schemas.microsoft.com/office/drawing/2014/main" id="{7ACA813C-C067-4264-85A3-D6CC63AFF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6" name="Rectangle 70">
                <a:extLst>
                  <a:ext uri="{FF2B5EF4-FFF2-40B4-BE49-F238E27FC236}">
                    <a16:creationId xmlns:a16="http://schemas.microsoft.com/office/drawing/2014/main" id="{7F1EFEF0-7477-4565-8B37-7950FACA67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7" name="Rectangle 71">
                <a:extLst>
                  <a:ext uri="{FF2B5EF4-FFF2-40B4-BE49-F238E27FC236}">
                    <a16:creationId xmlns:a16="http://schemas.microsoft.com/office/drawing/2014/main" id="{F425C54F-BDFC-4555-881A-B6F267624F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8" name="Rectangle 72">
                <a:extLst>
                  <a:ext uri="{FF2B5EF4-FFF2-40B4-BE49-F238E27FC236}">
                    <a16:creationId xmlns:a16="http://schemas.microsoft.com/office/drawing/2014/main" id="{213AFED9-7175-4A0D-92DC-B39BAE0FD3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9" name="Rectangle 73">
                <a:extLst>
                  <a:ext uri="{FF2B5EF4-FFF2-40B4-BE49-F238E27FC236}">
                    <a16:creationId xmlns:a16="http://schemas.microsoft.com/office/drawing/2014/main" id="{9E4FCFC2-A1ED-453A-B612-E5E0B39C2A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0" name="Rectangle 74">
                <a:extLst>
                  <a:ext uri="{FF2B5EF4-FFF2-40B4-BE49-F238E27FC236}">
                    <a16:creationId xmlns:a16="http://schemas.microsoft.com/office/drawing/2014/main" id="{1C9D742B-9152-4EF7-A612-B519BF62C6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1" name="Rectangle 75">
                <a:extLst>
                  <a:ext uri="{FF2B5EF4-FFF2-40B4-BE49-F238E27FC236}">
                    <a16:creationId xmlns:a16="http://schemas.microsoft.com/office/drawing/2014/main" id="{2149792F-282E-44D6-84AE-7D31FA24B2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2" name="Rectangle 76">
                <a:extLst>
                  <a:ext uri="{FF2B5EF4-FFF2-40B4-BE49-F238E27FC236}">
                    <a16:creationId xmlns:a16="http://schemas.microsoft.com/office/drawing/2014/main" id="{BEAFEECA-B893-49C1-9039-812C4AF541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3" name="Rectangle 77">
                <a:extLst>
                  <a:ext uri="{FF2B5EF4-FFF2-40B4-BE49-F238E27FC236}">
                    <a16:creationId xmlns:a16="http://schemas.microsoft.com/office/drawing/2014/main" id="{122E4F71-6D60-47F1-8100-1C8190AADA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4" name="Rectangle 78">
                <a:extLst>
                  <a:ext uri="{FF2B5EF4-FFF2-40B4-BE49-F238E27FC236}">
                    <a16:creationId xmlns:a16="http://schemas.microsoft.com/office/drawing/2014/main" id="{E9A54785-45A1-4BC8-A85E-CA3EB19FF3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5" name="Rectangle 79">
                <a:extLst>
                  <a:ext uri="{FF2B5EF4-FFF2-40B4-BE49-F238E27FC236}">
                    <a16:creationId xmlns:a16="http://schemas.microsoft.com/office/drawing/2014/main" id="{D765DC5F-87A3-4E46-88C5-F2101A2941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6" name="Rectangle 80">
                <a:extLst>
                  <a:ext uri="{FF2B5EF4-FFF2-40B4-BE49-F238E27FC236}">
                    <a16:creationId xmlns:a16="http://schemas.microsoft.com/office/drawing/2014/main" id="{644B6B17-5BBC-4A03-8899-52E7DF7FE6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7" name="Rectangle 81">
                <a:extLst>
                  <a:ext uri="{FF2B5EF4-FFF2-40B4-BE49-F238E27FC236}">
                    <a16:creationId xmlns:a16="http://schemas.microsoft.com/office/drawing/2014/main" id="{987BE756-32EA-455B-8130-C8E83B1B3B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8" name="Rectangle 82">
                <a:extLst>
                  <a:ext uri="{FF2B5EF4-FFF2-40B4-BE49-F238E27FC236}">
                    <a16:creationId xmlns:a16="http://schemas.microsoft.com/office/drawing/2014/main" id="{5C7821F2-B5EF-4833-B9B9-5AE62E0117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9" name="Rectangle 83">
                <a:extLst>
                  <a:ext uri="{FF2B5EF4-FFF2-40B4-BE49-F238E27FC236}">
                    <a16:creationId xmlns:a16="http://schemas.microsoft.com/office/drawing/2014/main" id="{EDF1C499-3F66-4B42-92C0-855DDB14CD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0" name="Rectangle 84">
                <a:extLst>
                  <a:ext uri="{FF2B5EF4-FFF2-40B4-BE49-F238E27FC236}">
                    <a16:creationId xmlns:a16="http://schemas.microsoft.com/office/drawing/2014/main" id="{3A95874A-F523-4169-A3FB-782B25C88E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F2D639A-C347-4082-9643-F89AF7802C05}"/>
                </a:ext>
              </a:extLst>
            </p:cNvPr>
            <p:cNvGrpSpPr/>
            <p:nvPr/>
          </p:nvGrpSpPr>
          <p:grpSpPr>
            <a:xfrm>
              <a:off x="354110" y="1845539"/>
              <a:ext cx="11480604" cy="109990"/>
              <a:chOff x="354110" y="1850572"/>
              <a:chExt cx="11480604" cy="109990"/>
            </a:xfrm>
            <a:grpFill/>
          </p:grpSpPr>
          <p:sp>
            <p:nvSpPr>
              <p:cNvPr id="259" name="Rectangle 5">
                <a:extLst>
                  <a:ext uri="{FF2B5EF4-FFF2-40B4-BE49-F238E27FC236}">
                    <a16:creationId xmlns:a16="http://schemas.microsoft.com/office/drawing/2014/main" id="{6291B61F-460B-41F6-82CC-088066FD85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0" name="Rectangle 6">
                <a:extLst>
                  <a:ext uri="{FF2B5EF4-FFF2-40B4-BE49-F238E27FC236}">
                    <a16:creationId xmlns:a16="http://schemas.microsoft.com/office/drawing/2014/main" id="{C588270F-A3F7-4DD2-8B81-C30BA64125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1" name="Rectangle 7">
                <a:extLst>
                  <a:ext uri="{FF2B5EF4-FFF2-40B4-BE49-F238E27FC236}">
                    <a16:creationId xmlns:a16="http://schemas.microsoft.com/office/drawing/2014/main" id="{050F8909-1A69-4BF3-BC80-ECD1B486FA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2" name="Rectangle 8">
                <a:extLst>
                  <a:ext uri="{FF2B5EF4-FFF2-40B4-BE49-F238E27FC236}">
                    <a16:creationId xmlns:a16="http://schemas.microsoft.com/office/drawing/2014/main" id="{995EC835-8CAE-48D8-ADF0-22B6D986B1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3" name="Rectangle 9">
                <a:extLst>
                  <a:ext uri="{FF2B5EF4-FFF2-40B4-BE49-F238E27FC236}">
                    <a16:creationId xmlns:a16="http://schemas.microsoft.com/office/drawing/2014/main" id="{5076577D-01F8-484C-8AEB-1091039A66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4" name="Rectangle 10">
                <a:extLst>
                  <a:ext uri="{FF2B5EF4-FFF2-40B4-BE49-F238E27FC236}">
                    <a16:creationId xmlns:a16="http://schemas.microsoft.com/office/drawing/2014/main" id="{5FAA1557-63ED-4C2E-89BE-E827B69C47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5" name="Rectangle 11">
                <a:extLst>
                  <a:ext uri="{FF2B5EF4-FFF2-40B4-BE49-F238E27FC236}">
                    <a16:creationId xmlns:a16="http://schemas.microsoft.com/office/drawing/2014/main" id="{63D8B1EF-AF76-4A72-B4E3-FC4D1B4E7A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6" name="Rectangle 12">
                <a:extLst>
                  <a:ext uri="{FF2B5EF4-FFF2-40B4-BE49-F238E27FC236}">
                    <a16:creationId xmlns:a16="http://schemas.microsoft.com/office/drawing/2014/main" id="{4DF3DA51-2B69-42BD-A6DE-6F85AA1161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7" name="Rectangle 13">
                <a:extLst>
                  <a:ext uri="{FF2B5EF4-FFF2-40B4-BE49-F238E27FC236}">
                    <a16:creationId xmlns:a16="http://schemas.microsoft.com/office/drawing/2014/main" id="{464ECA3E-44D7-43DE-A35E-EADB2D8D7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8" name="Rectangle 14">
                <a:extLst>
                  <a:ext uri="{FF2B5EF4-FFF2-40B4-BE49-F238E27FC236}">
                    <a16:creationId xmlns:a16="http://schemas.microsoft.com/office/drawing/2014/main" id="{36E4F914-DFE7-4297-8E42-A27710155F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9" name="Rectangle 15">
                <a:extLst>
                  <a:ext uri="{FF2B5EF4-FFF2-40B4-BE49-F238E27FC236}">
                    <a16:creationId xmlns:a16="http://schemas.microsoft.com/office/drawing/2014/main" id="{164AA26B-0915-4E61-AFF2-BDA8ED551B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0" name="Rectangle 16">
                <a:extLst>
                  <a:ext uri="{FF2B5EF4-FFF2-40B4-BE49-F238E27FC236}">
                    <a16:creationId xmlns:a16="http://schemas.microsoft.com/office/drawing/2014/main" id="{D5AB2E4B-626F-4072-87E5-595D35EFAD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1" name="Rectangle 17">
                <a:extLst>
                  <a:ext uri="{FF2B5EF4-FFF2-40B4-BE49-F238E27FC236}">
                    <a16:creationId xmlns:a16="http://schemas.microsoft.com/office/drawing/2014/main" id="{65DAB362-330B-46D1-BCA8-58DF84B02A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2" name="Rectangle 18">
                <a:extLst>
                  <a:ext uri="{FF2B5EF4-FFF2-40B4-BE49-F238E27FC236}">
                    <a16:creationId xmlns:a16="http://schemas.microsoft.com/office/drawing/2014/main" id="{354D240F-C2AD-45B8-AC36-32AD2EAD65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3" name="Rectangle 19">
                <a:extLst>
                  <a:ext uri="{FF2B5EF4-FFF2-40B4-BE49-F238E27FC236}">
                    <a16:creationId xmlns:a16="http://schemas.microsoft.com/office/drawing/2014/main" id="{90E2C084-FE42-498D-9DD1-54C9F18333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4" name="Rectangle 20">
                <a:extLst>
                  <a:ext uri="{FF2B5EF4-FFF2-40B4-BE49-F238E27FC236}">
                    <a16:creationId xmlns:a16="http://schemas.microsoft.com/office/drawing/2014/main" id="{C350DA86-5C2C-4CB7-B1CC-4409FC6899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5" name="Rectangle 21">
                <a:extLst>
                  <a:ext uri="{FF2B5EF4-FFF2-40B4-BE49-F238E27FC236}">
                    <a16:creationId xmlns:a16="http://schemas.microsoft.com/office/drawing/2014/main" id="{3476D016-BE0E-40FB-AE03-36C7206310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6" name="Rectangle 22">
                <a:extLst>
                  <a:ext uri="{FF2B5EF4-FFF2-40B4-BE49-F238E27FC236}">
                    <a16:creationId xmlns:a16="http://schemas.microsoft.com/office/drawing/2014/main" id="{4207A264-69D9-418A-8329-92D261B9B6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7" name="Rectangle 23">
                <a:extLst>
                  <a:ext uri="{FF2B5EF4-FFF2-40B4-BE49-F238E27FC236}">
                    <a16:creationId xmlns:a16="http://schemas.microsoft.com/office/drawing/2014/main" id="{A6B0A29B-A2CB-436D-9F5A-97AC9E9B35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8" name="Rectangle 24">
                <a:extLst>
                  <a:ext uri="{FF2B5EF4-FFF2-40B4-BE49-F238E27FC236}">
                    <a16:creationId xmlns:a16="http://schemas.microsoft.com/office/drawing/2014/main" id="{E9855E46-BFAF-42D9-AC3D-C449C9315D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9" name="Rectangle 25">
                <a:extLst>
                  <a:ext uri="{FF2B5EF4-FFF2-40B4-BE49-F238E27FC236}">
                    <a16:creationId xmlns:a16="http://schemas.microsoft.com/office/drawing/2014/main" id="{8A0832E2-B419-44F2-AA90-20EF152828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0" name="Rectangle 26">
                <a:extLst>
                  <a:ext uri="{FF2B5EF4-FFF2-40B4-BE49-F238E27FC236}">
                    <a16:creationId xmlns:a16="http://schemas.microsoft.com/office/drawing/2014/main" id="{19E36BF2-3D4E-4C2B-8D4A-DCF9E92FAE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1" name="Rectangle 27">
                <a:extLst>
                  <a:ext uri="{FF2B5EF4-FFF2-40B4-BE49-F238E27FC236}">
                    <a16:creationId xmlns:a16="http://schemas.microsoft.com/office/drawing/2014/main" id="{038C7A5F-FE20-45D2-9A21-6F27B6DEE7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2" name="Rectangle 28">
                <a:extLst>
                  <a:ext uri="{FF2B5EF4-FFF2-40B4-BE49-F238E27FC236}">
                    <a16:creationId xmlns:a16="http://schemas.microsoft.com/office/drawing/2014/main" id="{E6296672-5055-43EF-8C50-F99741CCAD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3" name="Rectangle 29">
                <a:extLst>
                  <a:ext uri="{FF2B5EF4-FFF2-40B4-BE49-F238E27FC236}">
                    <a16:creationId xmlns:a16="http://schemas.microsoft.com/office/drawing/2014/main" id="{9F789C90-FBCD-48B5-800E-4829555286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4" name="Rectangle 30">
                <a:extLst>
                  <a:ext uri="{FF2B5EF4-FFF2-40B4-BE49-F238E27FC236}">
                    <a16:creationId xmlns:a16="http://schemas.microsoft.com/office/drawing/2014/main" id="{DDF49BA7-3A02-4020-A1E4-11270C686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6A8B488-F73F-46BA-AAC6-FAAE1D26CA95}"/>
                </a:ext>
              </a:extLst>
            </p:cNvPr>
            <p:cNvGrpSpPr/>
            <p:nvPr/>
          </p:nvGrpSpPr>
          <p:grpSpPr>
            <a:xfrm>
              <a:off x="354110" y="2352251"/>
              <a:ext cx="11480604" cy="108822"/>
              <a:chOff x="354110" y="2358964"/>
              <a:chExt cx="11480604" cy="108822"/>
            </a:xfrm>
            <a:grpFill/>
          </p:grpSpPr>
          <p:sp>
            <p:nvSpPr>
              <p:cNvPr id="233" name="Rectangle 32">
                <a:extLst>
                  <a:ext uri="{FF2B5EF4-FFF2-40B4-BE49-F238E27FC236}">
                    <a16:creationId xmlns:a16="http://schemas.microsoft.com/office/drawing/2014/main" id="{B4B13D94-DCE1-468B-AF50-848FB46E4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4" name="Rectangle 33">
                <a:extLst>
                  <a:ext uri="{FF2B5EF4-FFF2-40B4-BE49-F238E27FC236}">
                    <a16:creationId xmlns:a16="http://schemas.microsoft.com/office/drawing/2014/main" id="{D42897BB-EFBB-4C3E-B7D8-39558C9973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5" name="Rectangle 34">
                <a:extLst>
                  <a:ext uri="{FF2B5EF4-FFF2-40B4-BE49-F238E27FC236}">
                    <a16:creationId xmlns:a16="http://schemas.microsoft.com/office/drawing/2014/main" id="{4FAE9ED1-B75E-4074-8A29-538EBAC751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6" name="Rectangle 35">
                <a:extLst>
                  <a:ext uri="{FF2B5EF4-FFF2-40B4-BE49-F238E27FC236}">
                    <a16:creationId xmlns:a16="http://schemas.microsoft.com/office/drawing/2014/main" id="{04AF33C2-82DD-4449-B5ED-C6E11A9176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7" name="Rectangle 36">
                <a:extLst>
                  <a:ext uri="{FF2B5EF4-FFF2-40B4-BE49-F238E27FC236}">
                    <a16:creationId xmlns:a16="http://schemas.microsoft.com/office/drawing/2014/main" id="{A402AA2F-3566-4F90-A3D7-2F6ACC0596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8" name="Rectangle 37">
                <a:extLst>
                  <a:ext uri="{FF2B5EF4-FFF2-40B4-BE49-F238E27FC236}">
                    <a16:creationId xmlns:a16="http://schemas.microsoft.com/office/drawing/2014/main" id="{12257C74-8FE2-4A5A-AE7D-4253FD48B2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9" name="Rectangle 38">
                <a:extLst>
                  <a:ext uri="{FF2B5EF4-FFF2-40B4-BE49-F238E27FC236}">
                    <a16:creationId xmlns:a16="http://schemas.microsoft.com/office/drawing/2014/main" id="{EDCCE78B-73E1-4347-A0AB-893F31DE0D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0" name="Rectangle 39">
                <a:extLst>
                  <a:ext uri="{FF2B5EF4-FFF2-40B4-BE49-F238E27FC236}">
                    <a16:creationId xmlns:a16="http://schemas.microsoft.com/office/drawing/2014/main" id="{71A20C81-1914-4715-86F6-FC2A3887F2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1" name="Rectangle 40">
                <a:extLst>
                  <a:ext uri="{FF2B5EF4-FFF2-40B4-BE49-F238E27FC236}">
                    <a16:creationId xmlns:a16="http://schemas.microsoft.com/office/drawing/2014/main" id="{30EB0F8B-2241-4BB6-B10C-10150726F1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2" name="Rectangle 41">
                <a:extLst>
                  <a:ext uri="{FF2B5EF4-FFF2-40B4-BE49-F238E27FC236}">
                    <a16:creationId xmlns:a16="http://schemas.microsoft.com/office/drawing/2014/main" id="{93DC7C70-8C17-43A4-9F9B-0C24A1A881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3" name="Rectangle 42">
                <a:extLst>
                  <a:ext uri="{FF2B5EF4-FFF2-40B4-BE49-F238E27FC236}">
                    <a16:creationId xmlns:a16="http://schemas.microsoft.com/office/drawing/2014/main" id="{700DA9A2-C7ED-46FB-B7ED-912E60E910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4" name="Rectangle 43">
                <a:extLst>
                  <a:ext uri="{FF2B5EF4-FFF2-40B4-BE49-F238E27FC236}">
                    <a16:creationId xmlns:a16="http://schemas.microsoft.com/office/drawing/2014/main" id="{23993B3F-B1E2-4626-915E-30EA0C2711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5" name="Rectangle 44">
                <a:extLst>
                  <a:ext uri="{FF2B5EF4-FFF2-40B4-BE49-F238E27FC236}">
                    <a16:creationId xmlns:a16="http://schemas.microsoft.com/office/drawing/2014/main" id="{70A847F2-326C-4A11-90C5-5A5E3BC006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6" name="Rectangle 45">
                <a:extLst>
                  <a:ext uri="{FF2B5EF4-FFF2-40B4-BE49-F238E27FC236}">
                    <a16:creationId xmlns:a16="http://schemas.microsoft.com/office/drawing/2014/main" id="{D050CF34-CB80-475B-86F9-30114A7E61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7" name="Rectangle 46">
                <a:extLst>
                  <a:ext uri="{FF2B5EF4-FFF2-40B4-BE49-F238E27FC236}">
                    <a16:creationId xmlns:a16="http://schemas.microsoft.com/office/drawing/2014/main" id="{72F7682D-8B8B-4827-9F84-5A883F2575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8" name="Rectangle 47">
                <a:extLst>
                  <a:ext uri="{FF2B5EF4-FFF2-40B4-BE49-F238E27FC236}">
                    <a16:creationId xmlns:a16="http://schemas.microsoft.com/office/drawing/2014/main" id="{096B96DB-AD07-4F59-8D81-878896D609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9" name="Rectangle 48">
                <a:extLst>
                  <a:ext uri="{FF2B5EF4-FFF2-40B4-BE49-F238E27FC236}">
                    <a16:creationId xmlns:a16="http://schemas.microsoft.com/office/drawing/2014/main" id="{8B2388B0-7437-4F3C-B5AF-A99838656D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0" name="Rectangle 49">
                <a:extLst>
                  <a:ext uri="{FF2B5EF4-FFF2-40B4-BE49-F238E27FC236}">
                    <a16:creationId xmlns:a16="http://schemas.microsoft.com/office/drawing/2014/main" id="{FBE62A09-5F6A-4BC0-9413-4B7222385A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1" name="Rectangle 50">
                <a:extLst>
                  <a:ext uri="{FF2B5EF4-FFF2-40B4-BE49-F238E27FC236}">
                    <a16:creationId xmlns:a16="http://schemas.microsoft.com/office/drawing/2014/main" id="{FD4120A0-F176-4CF5-BD30-0A467CCD6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2" name="Rectangle 51">
                <a:extLst>
                  <a:ext uri="{FF2B5EF4-FFF2-40B4-BE49-F238E27FC236}">
                    <a16:creationId xmlns:a16="http://schemas.microsoft.com/office/drawing/2014/main" id="{8075DBF6-9812-49E0-8973-F29DF46219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3" name="Rectangle 52">
                <a:extLst>
                  <a:ext uri="{FF2B5EF4-FFF2-40B4-BE49-F238E27FC236}">
                    <a16:creationId xmlns:a16="http://schemas.microsoft.com/office/drawing/2014/main" id="{55CA37AD-A3E1-4489-9138-C3852B352A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4" name="Rectangle 53">
                <a:extLst>
                  <a:ext uri="{FF2B5EF4-FFF2-40B4-BE49-F238E27FC236}">
                    <a16:creationId xmlns:a16="http://schemas.microsoft.com/office/drawing/2014/main" id="{C88268CA-A454-432A-BBC6-F3C2F2736E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5" name="Rectangle 54">
                <a:extLst>
                  <a:ext uri="{FF2B5EF4-FFF2-40B4-BE49-F238E27FC236}">
                    <a16:creationId xmlns:a16="http://schemas.microsoft.com/office/drawing/2014/main" id="{3EA71045-4C26-49CD-944A-9D37A7B686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6" name="Rectangle 55">
                <a:extLst>
                  <a:ext uri="{FF2B5EF4-FFF2-40B4-BE49-F238E27FC236}">
                    <a16:creationId xmlns:a16="http://schemas.microsoft.com/office/drawing/2014/main" id="{4CA66C44-3E69-4CC0-BE3E-5099678F39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7" name="Rectangle 56">
                <a:extLst>
                  <a:ext uri="{FF2B5EF4-FFF2-40B4-BE49-F238E27FC236}">
                    <a16:creationId xmlns:a16="http://schemas.microsoft.com/office/drawing/2014/main" id="{DBCD939E-7346-4FE8-9A9E-3196A16340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8" name="Rectangle 57">
                <a:extLst>
                  <a:ext uri="{FF2B5EF4-FFF2-40B4-BE49-F238E27FC236}">
                    <a16:creationId xmlns:a16="http://schemas.microsoft.com/office/drawing/2014/main" id="{2048A8D9-1609-4979-9E04-CE3C740052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18EF978-EC3B-4512-9384-D9CDBEA6D3B0}"/>
                </a:ext>
              </a:extLst>
            </p:cNvPr>
            <p:cNvGrpSpPr/>
            <p:nvPr/>
          </p:nvGrpSpPr>
          <p:grpSpPr>
            <a:xfrm>
              <a:off x="354110" y="2857795"/>
              <a:ext cx="11480604" cy="109990"/>
              <a:chOff x="354110" y="2866188"/>
              <a:chExt cx="11480604" cy="109990"/>
            </a:xfrm>
            <a:grpFill/>
          </p:grpSpPr>
          <p:sp>
            <p:nvSpPr>
              <p:cNvPr id="207" name="Rectangle 59">
                <a:extLst>
                  <a:ext uri="{FF2B5EF4-FFF2-40B4-BE49-F238E27FC236}">
                    <a16:creationId xmlns:a16="http://schemas.microsoft.com/office/drawing/2014/main" id="{1CDD4CCD-B616-436B-A3FD-F9E6416D61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8" name="Rectangle 60">
                <a:extLst>
                  <a:ext uri="{FF2B5EF4-FFF2-40B4-BE49-F238E27FC236}">
                    <a16:creationId xmlns:a16="http://schemas.microsoft.com/office/drawing/2014/main" id="{C714A79D-593F-4D51-9527-0F7D446701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9" name="Rectangle 61">
                <a:extLst>
                  <a:ext uri="{FF2B5EF4-FFF2-40B4-BE49-F238E27FC236}">
                    <a16:creationId xmlns:a16="http://schemas.microsoft.com/office/drawing/2014/main" id="{E7C7988F-856E-46FD-8950-CCDDDA38C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0" name="Rectangle 62">
                <a:extLst>
                  <a:ext uri="{FF2B5EF4-FFF2-40B4-BE49-F238E27FC236}">
                    <a16:creationId xmlns:a16="http://schemas.microsoft.com/office/drawing/2014/main" id="{6A604DC1-6DD7-4A5F-939D-B7E3D6B445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1" name="Rectangle 63">
                <a:extLst>
                  <a:ext uri="{FF2B5EF4-FFF2-40B4-BE49-F238E27FC236}">
                    <a16:creationId xmlns:a16="http://schemas.microsoft.com/office/drawing/2014/main" id="{5E841B6F-400E-43A2-BA9E-713E1210E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2" name="Rectangle 64">
                <a:extLst>
                  <a:ext uri="{FF2B5EF4-FFF2-40B4-BE49-F238E27FC236}">
                    <a16:creationId xmlns:a16="http://schemas.microsoft.com/office/drawing/2014/main" id="{EB3556E4-BBFF-4497-86CB-E08210DD43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3" name="Rectangle 65">
                <a:extLst>
                  <a:ext uri="{FF2B5EF4-FFF2-40B4-BE49-F238E27FC236}">
                    <a16:creationId xmlns:a16="http://schemas.microsoft.com/office/drawing/2014/main" id="{4ED49176-4A95-47F2-9609-F517D91CE5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4" name="Rectangle 66">
                <a:extLst>
                  <a:ext uri="{FF2B5EF4-FFF2-40B4-BE49-F238E27FC236}">
                    <a16:creationId xmlns:a16="http://schemas.microsoft.com/office/drawing/2014/main" id="{C285A21A-D02C-4E2C-9129-0E4FD14398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5" name="Rectangle 67">
                <a:extLst>
                  <a:ext uri="{FF2B5EF4-FFF2-40B4-BE49-F238E27FC236}">
                    <a16:creationId xmlns:a16="http://schemas.microsoft.com/office/drawing/2014/main" id="{0FAC70C0-5E77-440D-AA2C-C5F3A3CEC6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6" name="Rectangle 68">
                <a:extLst>
                  <a:ext uri="{FF2B5EF4-FFF2-40B4-BE49-F238E27FC236}">
                    <a16:creationId xmlns:a16="http://schemas.microsoft.com/office/drawing/2014/main" id="{5463B017-838F-413D-8764-821503622A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7" name="Rectangle 69">
                <a:extLst>
                  <a:ext uri="{FF2B5EF4-FFF2-40B4-BE49-F238E27FC236}">
                    <a16:creationId xmlns:a16="http://schemas.microsoft.com/office/drawing/2014/main" id="{D1A17899-795E-470F-B52B-0EE1A5143D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8" name="Rectangle 70">
                <a:extLst>
                  <a:ext uri="{FF2B5EF4-FFF2-40B4-BE49-F238E27FC236}">
                    <a16:creationId xmlns:a16="http://schemas.microsoft.com/office/drawing/2014/main" id="{BFA98CD7-C296-4FF8-AEA4-137B730DF3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9" name="Rectangle 71">
                <a:extLst>
                  <a:ext uri="{FF2B5EF4-FFF2-40B4-BE49-F238E27FC236}">
                    <a16:creationId xmlns:a16="http://schemas.microsoft.com/office/drawing/2014/main" id="{9F11BA7F-A440-4A5A-9145-C2CBF5DAF0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0" name="Rectangle 72">
                <a:extLst>
                  <a:ext uri="{FF2B5EF4-FFF2-40B4-BE49-F238E27FC236}">
                    <a16:creationId xmlns:a16="http://schemas.microsoft.com/office/drawing/2014/main" id="{D21FFF55-7EAD-40FA-9864-F5B8971D14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1" name="Rectangle 73">
                <a:extLst>
                  <a:ext uri="{FF2B5EF4-FFF2-40B4-BE49-F238E27FC236}">
                    <a16:creationId xmlns:a16="http://schemas.microsoft.com/office/drawing/2014/main" id="{30F55C85-4BDF-4A1A-A90A-C676A91173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2" name="Rectangle 74">
                <a:extLst>
                  <a:ext uri="{FF2B5EF4-FFF2-40B4-BE49-F238E27FC236}">
                    <a16:creationId xmlns:a16="http://schemas.microsoft.com/office/drawing/2014/main" id="{CD376222-CE2E-460E-A86D-CEEFFC77F8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3" name="Rectangle 75">
                <a:extLst>
                  <a:ext uri="{FF2B5EF4-FFF2-40B4-BE49-F238E27FC236}">
                    <a16:creationId xmlns:a16="http://schemas.microsoft.com/office/drawing/2014/main" id="{D9F6E244-E70D-4E98-BE65-616D29AD4D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4" name="Rectangle 76">
                <a:extLst>
                  <a:ext uri="{FF2B5EF4-FFF2-40B4-BE49-F238E27FC236}">
                    <a16:creationId xmlns:a16="http://schemas.microsoft.com/office/drawing/2014/main" id="{E3B75F8F-57C0-4AD6-92A4-826B4281F4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5" name="Rectangle 77">
                <a:extLst>
                  <a:ext uri="{FF2B5EF4-FFF2-40B4-BE49-F238E27FC236}">
                    <a16:creationId xmlns:a16="http://schemas.microsoft.com/office/drawing/2014/main" id="{A535E84C-3ECC-4B95-9FA9-A4AD23F2F2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6" name="Rectangle 78">
                <a:extLst>
                  <a:ext uri="{FF2B5EF4-FFF2-40B4-BE49-F238E27FC236}">
                    <a16:creationId xmlns:a16="http://schemas.microsoft.com/office/drawing/2014/main" id="{B36D8AB3-727A-44D7-B945-11021E7E56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7" name="Rectangle 79">
                <a:extLst>
                  <a:ext uri="{FF2B5EF4-FFF2-40B4-BE49-F238E27FC236}">
                    <a16:creationId xmlns:a16="http://schemas.microsoft.com/office/drawing/2014/main" id="{D97F58A0-5D6C-414B-81E1-932E36D87F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8" name="Rectangle 80">
                <a:extLst>
                  <a:ext uri="{FF2B5EF4-FFF2-40B4-BE49-F238E27FC236}">
                    <a16:creationId xmlns:a16="http://schemas.microsoft.com/office/drawing/2014/main" id="{34645A3A-2DF2-467B-ADEC-66C2680074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9" name="Rectangle 81">
                <a:extLst>
                  <a:ext uri="{FF2B5EF4-FFF2-40B4-BE49-F238E27FC236}">
                    <a16:creationId xmlns:a16="http://schemas.microsoft.com/office/drawing/2014/main" id="{2991A0D8-2D5D-4B08-9704-9BFB93B16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0" name="Rectangle 82">
                <a:extLst>
                  <a:ext uri="{FF2B5EF4-FFF2-40B4-BE49-F238E27FC236}">
                    <a16:creationId xmlns:a16="http://schemas.microsoft.com/office/drawing/2014/main" id="{7128A5D3-8A8E-4A5B-ACA1-5A01DEAE2F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1" name="Rectangle 83">
                <a:extLst>
                  <a:ext uri="{FF2B5EF4-FFF2-40B4-BE49-F238E27FC236}">
                    <a16:creationId xmlns:a16="http://schemas.microsoft.com/office/drawing/2014/main" id="{D017036E-3A97-4D6A-AA9F-AA9B8E3E0E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2" name="Rectangle 84">
                <a:extLst>
                  <a:ext uri="{FF2B5EF4-FFF2-40B4-BE49-F238E27FC236}">
                    <a16:creationId xmlns:a16="http://schemas.microsoft.com/office/drawing/2014/main" id="{5BCCE486-20E6-47E4-96AF-5AFB021736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06BB728-4849-4082-9FF0-0EA3AABEBCF4}"/>
                </a:ext>
              </a:extLst>
            </p:cNvPr>
            <p:cNvGrpSpPr/>
            <p:nvPr/>
          </p:nvGrpSpPr>
          <p:grpSpPr>
            <a:xfrm>
              <a:off x="354110" y="3364507"/>
              <a:ext cx="11480604" cy="109990"/>
              <a:chOff x="354110" y="3364062"/>
              <a:chExt cx="11480604" cy="109990"/>
            </a:xfrm>
            <a:grpFill/>
          </p:grpSpPr>
          <p:sp>
            <p:nvSpPr>
              <p:cNvPr id="181" name="Rectangle 5">
                <a:extLst>
                  <a:ext uri="{FF2B5EF4-FFF2-40B4-BE49-F238E27FC236}">
                    <a16:creationId xmlns:a16="http://schemas.microsoft.com/office/drawing/2014/main" id="{AC28E286-CB3B-41B8-9829-2A09FD0F1C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2" name="Rectangle 6">
                <a:extLst>
                  <a:ext uri="{FF2B5EF4-FFF2-40B4-BE49-F238E27FC236}">
                    <a16:creationId xmlns:a16="http://schemas.microsoft.com/office/drawing/2014/main" id="{A6CBC9BD-AE25-437A-9246-679B5C4DB8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3" name="Rectangle 7">
                <a:extLst>
                  <a:ext uri="{FF2B5EF4-FFF2-40B4-BE49-F238E27FC236}">
                    <a16:creationId xmlns:a16="http://schemas.microsoft.com/office/drawing/2014/main" id="{BDB3BE91-D24B-44FB-A0BE-35ABBB2313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4" name="Rectangle 8">
                <a:extLst>
                  <a:ext uri="{FF2B5EF4-FFF2-40B4-BE49-F238E27FC236}">
                    <a16:creationId xmlns:a16="http://schemas.microsoft.com/office/drawing/2014/main" id="{02BF76EB-C07C-40D8-ABF9-14A0E81337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5" name="Rectangle 9">
                <a:extLst>
                  <a:ext uri="{FF2B5EF4-FFF2-40B4-BE49-F238E27FC236}">
                    <a16:creationId xmlns:a16="http://schemas.microsoft.com/office/drawing/2014/main" id="{FC0AC496-1F3F-4359-904E-5527E0BAD7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6" name="Rectangle 10">
                <a:extLst>
                  <a:ext uri="{FF2B5EF4-FFF2-40B4-BE49-F238E27FC236}">
                    <a16:creationId xmlns:a16="http://schemas.microsoft.com/office/drawing/2014/main" id="{67A5809D-4B79-4E2A-8B9D-C29BBE187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7" name="Rectangle 11">
                <a:extLst>
                  <a:ext uri="{FF2B5EF4-FFF2-40B4-BE49-F238E27FC236}">
                    <a16:creationId xmlns:a16="http://schemas.microsoft.com/office/drawing/2014/main" id="{5FA8A205-5CFE-4939-86AC-E0D585AB2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8" name="Rectangle 12">
                <a:extLst>
                  <a:ext uri="{FF2B5EF4-FFF2-40B4-BE49-F238E27FC236}">
                    <a16:creationId xmlns:a16="http://schemas.microsoft.com/office/drawing/2014/main" id="{553F272B-5533-4FB6-A9F0-875A21EC04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9" name="Rectangle 13">
                <a:extLst>
                  <a:ext uri="{FF2B5EF4-FFF2-40B4-BE49-F238E27FC236}">
                    <a16:creationId xmlns:a16="http://schemas.microsoft.com/office/drawing/2014/main" id="{187F64CB-DEFF-42C8-A80D-BF5D20C7E7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0" name="Rectangle 14">
                <a:extLst>
                  <a:ext uri="{FF2B5EF4-FFF2-40B4-BE49-F238E27FC236}">
                    <a16:creationId xmlns:a16="http://schemas.microsoft.com/office/drawing/2014/main" id="{D8A81EE6-EC79-451C-8888-B85838267D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1" name="Rectangle 15">
                <a:extLst>
                  <a:ext uri="{FF2B5EF4-FFF2-40B4-BE49-F238E27FC236}">
                    <a16:creationId xmlns:a16="http://schemas.microsoft.com/office/drawing/2014/main" id="{2F75E8FE-AE95-4C7F-8BE5-50A035B1B1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2" name="Rectangle 16">
                <a:extLst>
                  <a:ext uri="{FF2B5EF4-FFF2-40B4-BE49-F238E27FC236}">
                    <a16:creationId xmlns:a16="http://schemas.microsoft.com/office/drawing/2014/main" id="{521C11C5-735B-4510-A6D4-19E2849558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3" name="Rectangle 17">
                <a:extLst>
                  <a:ext uri="{FF2B5EF4-FFF2-40B4-BE49-F238E27FC236}">
                    <a16:creationId xmlns:a16="http://schemas.microsoft.com/office/drawing/2014/main" id="{DE053974-1CFB-4C67-9102-E4BA82742C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4" name="Rectangle 18">
                <a:extLst>
                  <a:ext uri="{FF2B5EF4-FFF2-40B4-BE49-F238E27FC236}">
                    <a16:creationId xmlns:a16="http://schemas.microsoft.com/office/drawing/2014/main" id="{00A33D5E-F49C-4A86-B377-B3598B7EF7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5" name="Rectangle 19">
                <a:extLst>
                  <a:ext uri="{FF2B5EF4-FFF2-40B4-BE49-F238E27FC236}">
                    <a16:creationId xmlns:a16="http://schemas.microsoft.com/office/drawing/2014/main" id="{7B19912A-F019-49AD-A23F-B9B6F8E598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6" name="Rectangle 20">
                <a:extLst>
                  <a:ext uri="{FF2B5EF4-FFF2-40B4-BE49-F238E27FC236}">
                    <a16:creationId xmlns:a16="http://schemas.microsoft.com/office/drawing/2014/main" id="{0EDE0526-CBA2-4A01-9D59-24F0B138B6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7" name="Rectangle 21">
                <a:extLst>
                  <a:ext uri="{FF2B5EF4-FFF2-40B4-BE49-F238E27FC236}">
                    <a16:creationId xmlns:a16="http://schemas.microsoft.com/office/drawing/2014/main" id="{5E66E413-A492-40ED-BCC5-F23480C017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8" name="Rectangle 22">
                <a:extLst>
                  <a:ext uri="{FF2B5EF4-FFF2-40B4-BE49-F238E27FC236}">
                    <a16:creationId xmlns:a16="http://schemas.microsoft.com/office/drawing/2014/main" id="{6FCFA5F2-AFE6-49D8-BE15-40E90D43F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9" name="Rectangle 23">
                <a:extLst>
                  <a:ext uri="{FF2B5EF4-FFF2-40B4-BE49-F238E27FC236}">
                    <a16:creationId xmlns:a16="http://schemas.microsoft.com/office/drawing/2014/main" id="{AD7A4E43-F44A-43CF-A9D7-BA4D8B2B2F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0" name="Rectangle 24">
                <a:extLst>
                  <a:ext uri="{FF2B5EF4-FFF2-40B4-BE49-F238E27FC236}">
                    <a16:creationId xmlns:a16="http://schemas.microsoft.com/office/drawing/2014/main" id="{FC2E67AB-58DA-4BCF-81D2-0040BBD96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1" name="Rectangle 25">
                <a:extLst>
                  <a:ext uri="{FF2B5EF4-FFF2-40B4-BE49-F238E27FC236}">
                    <a16:creationId xmlns:a16="http://schemas.microsoft.com/office/drawing/2014/main" id="{C99A6A98-815A-4877-8FE9-06C0CB7E14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2" name="Rectangle 26">
                <a:extLst>
                  <a:ext uri="{FF2B5EF4-FFF2-40B4-BE49-F238E27FC236}">
                    <a16:creationId xmlns:a16="http://schemas.microsoft.com/office/drawing/2014/main" id="{C64F5A0E-D9C8-4999-8349-EA4D5F6ACF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3" name="Rectangle 27">
                <a:extLst>
                  <a:ext uri="{FF2B5EF4-FFF2-40B4-BE49-F238E27FC236}">
                    <a16:creationId xmlns:a16="http://schemas.microsoft.com/office/drawing/2014/main" id="{6935F975-0CC7-414B-9F9C-44875EF3FC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4" name="Rectangle 28">
                <a:extLst>
                  <a:ext uri="{FF2B5EF4-FFF2-40B4-BE49-F238E27FC236}">
                    <a16:creationId xmlns:a16="http://schemas.microsoft.com/office/drawing/2014/main" id="{21DEE8DA-7AB4-4341-BEF7-E8343A7BDF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5" name="Rectangle 29">
                <a:extLst>
                  <a:ext uri="{FF2B5EF4-FFF2-40B4-BE49-F238E27FC236}">
                    <a16:creationId xmlns:a16="http://schemas.microsoft.com/office/drawing/2014/main" id="{AF4FCF43-3009-4229-89F8-D62F91C926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6" name="Rectangle 30">
                <a:extLst>
                  <a:ext uri="{FF2B5EF4-FFF2-40B4-BE49-F238E27FC236}">
                    <a16:creationId xmlns:a16="http://schemas.microsoft.com/office/drawing/2014/main" id="{21EAAE8A-F99B-4A0B-8E7D-566273D5E9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899924C-8D1C-46B4-9F38-88AD7EA3A211}"/>
                </a:ext>
              </a:extLst>
            </p:cNvPr>
            <p:cNvGrpSpPr/>
            <p:nvPr/>
          </p:nvGrpSpPr>
          <p:grpSpPr>
            <a:xfrm>
              <a:off x="354110" y="3871219"/>
              <a:ext cx="11480604" cy="108822"/>
              <a:chOff x="354110" y="3872454"/>
              <a:chExt cx="11480604" cy="108822"/>
            </a:xfrm>
            <a:grpFill/>
          </p:grpSpPr>
          <p:sp>
            <p:nvSpPr>
              <p:cNvPr id="155" name="Rectangle 32">
                <a:extLst>
                  <a:ext uri="{FF2B5EF4-FFF2-40B4-BE49-F238E27FC236}">
                    <a16:creationId xmlns:a16="http://schemas.microsoft.com/office/drawing/2014/main" id="{FD0840A3-FF5F-4E9F-AAB6-948A5E4EC0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6" name="Rectangle 33">
                <a:extLst>
                  <a:ext uri="{FF2B5EF4-FFF2-40B4-BE49-F238E27FC236}">
                    <a16:creationId xmlns:a16="http://schemas.microsoft.com/office/drawing/2014/main" id="{F50A1B14-0F67-4FC2-88F7-3BE9E0EB2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7" name="Rectangle 34">
                <a:extLst>
                  <a:ext uri="{FF2B5EF4-FFF2-40B4-BE49-F238E27FC236}">
                    <a16:creationId xmlns:a16="http://schemas.microsoft.com/office/drawing/2014/main" id="{0081421C-B014-4BA9-9B01-C495814F14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8" name="Rectangle 35">
                <a:extLst>
                  <a:ext uri="{FF2B5EF4-FFF2-40B4-BE49-F238E27FC236}">
                    <a16:creationId xmlns:a16="http://schemas.microsoft.com/office/drawing/2014/main" id="{F2F01CCA-56ED-486D-8B82-39DC92A848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9" name="Rectangle 36">
                <a:extLst>
                  <a:ext uri="{FF2B5EF4-FFF2-40B4-BE49-F238E27FC236}">
                    <a16:creationId xmlns:a16="http://schemas.microsoft.com/office/drawing/2014/main" id="{D80D4491-E5C9-4C50-81FD-6FC11F9488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0" name="Rectangle 37">
                <a:extLst>
                  <a:ext uri="{FF2B5EF4-FFF2-40B4-BE49-F238E27FC236}">
                    <a16:creationId xmlns:a16="http://schemas.microsoft.com/office/drawing/2014/main" id="{FEC9B9BF-B893-41BF-B931-31F1750D89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1" name="Rectangle 38">
                <a:extLst>
                  <a:ext uri="{FF2B5EF4-FFF2-40B4-BE49-F238E27FC236}">
                    <a16:creationId xmlns:a16="http://schemas.microsoft.com/office/drawing/2014/main" id="{3CAD1EA0-31D2-4388-AC66-BE422B6142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2" name="Rectangle 39">
                <a:extLst>
                  <a:ext uri="{FF2B5EF4-FFF2-40B4-BE49-F238E27FC236}">
                    <a16:creationId xmlns:a16="http://schemas.microsoft.com/office/drawing/2014/main" id="{992B7398-2CE5-4B74-B42B-0E4E9FA210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3" name="Rectangle 40">
                <a:extLst>
                  <a:ext uri="{FF2B5EF4-FFF2-40B4-BE49-F238E27FC236}">
                    <a16:creationId xmlns:a16="http://schemas.microsoft.com/office/drawing/2014/main" id="{2AC042C8-974E-43A8-B1AB-D62435FE96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4" name="Rectangle 41">
                <a:extLst>
                  <a:ext uri="{FF2B5EF4-FFF2-40B4-BE49-F238E27FC236}">
                    <a16:creationId xmlns:a16="http://schemas.microsoft.com/office/drawing/2014/main" id="{2D6F1AB9-6712-4B85-8932-7F5F1BCFDA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5" name="Rectangle 42">
                <a:extLst>
                  <a:ext uri="{FF2B5EF4-FFF2-40B4-BE49-F238E27FC236}">
                    <a16:creationId xmlns:a16="http://schemas.microsoft.com/office/drawing/2014/main" id="{80DC2507-35DC-491B-8CB6-90312B184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6" name="Rectangle 43">
                <a:extLst>
                  <a:ext uri="{FF2B5EF4-FFF2-40B4-BE49-F238E27FC236}">
                    <a16:creationId xmlns:a16="http://schemas.microsoft.com/office/drawing/2014/main" id="{778102A0-D658-43A1-846D-9B9E4B9AE1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7" name="Rectangle 44">
                <a:extLst>
                  <a:ext uri="{FF2B5EF4-FFF2-40B4-BE49-F238E27FC236}">
                    <a16:creationId xmlns:a16="http://schemas.microsoft.com/office/drawing/2014/main" id="{0532E36E-F8F7-4121-80C1-216501C391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8" name="Rectangle 45">
                <a:extLst>
                  <a:ext uri="{FF2B5EF4-FFF2-40B4-BE49-F238E27FC236}">
                    <a16:creationId xmlns:a16="http://schemas.microsoft.com/office/drawing/2014/main" id="{EBD0C1A7-E07E-492D-A5B7-899D81C359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9" name="Rectangle 46">
                <a:extLst>
                  <a:ext uri="{FF2B5EF4-FFF2-40B4-BE49-F238E27FC236}">
                    <a16:creationId xmlns:a16="http://schemas.microsoft.com/office/drawing/2014/main" id="{FF89631E-3434-468A-BE5A-16772FE2F3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0" name="Rectangle 47">
                <a:extLst>
                  <a:ext uri="{FF2B5EF4-FFF2-40B4-BE49-F238E27FC236}">
                    <a16:creationId xmlns:a16="http://schemas.microsoft.com/office/drawing/2014/main" id="{C379EE06-9745-42DA-BBC1-A082CA50FB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1" name="Rectangle 48">
                <a:extLst>
                  <a:ext uri="{FF2B5EF4-FFF2-40B4-BE49-F238E27FC236}">
                    <a16:creationId xmlns:a16="http://schemas.microsoft.com/office/drawing/2014/main" id="{06184212-6301-4320-A25C-8350DB2579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2" name="Rectangle 49">
                <a:extLst>
                  <a:ext uri="{FF2B5EF4-FFF2-40B4-BE49-F238E27FC236}">
                    <a16:creationId xmlns:a16="http://schemas.microsoft.com/office/drawing/2014/main" id="{D81215A9-8DA9-436E-BFD3-672FD476BE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3" name="Rectangle 50">
                <a:extLst>
                  <a:ext uri="{FF2B5EF4-FFF2-40B4-BE49-F238E27FC236}">
                    <a16:creationId xmlns:a16="http://schemas.microsoft.com/office/drawing/2014/main" id="{7F4705F9-3317-4397-B01E-644775B19C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4" name="Rectangle 51">
                <a:extLst>
                  <a:ext uri="{FF2B5EF4-FFF2-40B4-BE49-F238E27FC236}">
                    <a16:creationId xmlns:a16="http://schemas.microsoft.com/office/drawing/2014/main" id="{2857C00E-FADC-42AA-AA16-38A83D5AF7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5" name="Rectangle 52">
                <a:extLst>
                  <a:ext uri="{FF2B5EF4-FFF2-40B4-BE49-F238E27FC236}">
                    <a16:creationId xmlns:a16="http://schemas.microsoft.com/office/drawing/2014/main" id="{74EAC93D-EF3C-4092-B15E-15494A23FE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6" name="Rectangle 53">
                <a:extLst>
                  <a:ext uri="{FF2B5EF4-FFF2-40B4-BE49-F238E27FC236}">
                    <a16:creationId xmlns:a16="http://schemas.microsoft.com/office/drawing/2014/main" id="{5D3EEE91-37CE-4F2F-905E-D7AFCC6E45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7" name="Rectangle 54">
                <a:extLst>
                  <a:ext uri="{FF2B5EF4-FFF2-40B4-BE49-F238E27FC236}">
                    <a16:creationId xmlns:a16="http://schemas.microsoft.com/office/drawing/2014/main" id="{368F77C6-C453-499B-8B47-39BE1A310E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8" name="Rectangle 55">
                <a:extLst>
                  <a:ext uri="{FF2B5EF4-FFF2-40B4-BE49-F238E27FC236}">
                    <a16:creationId xmlns:a16="http://schemas.microsoft.com/office/drawing/2014/main" id="{4EB7C421-E508-4232-A011-40643DB79D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9" name="Rectangle 56">
                <a:extLst>
                  <a:ext uri="{FF2B5EF4-FFF2-40B4-BE49-F238E27FC236}">
                    <a16:creationId xmlns:a16="http://schemas.microsoft.com/office/drawing/2014/main" id="{B7A7C2F9-930E-4B50-9AA3-47FE15F43A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0" name="Rectangle 57">
                <a:extLst>
                  <a:ext uri="{FF2B5EF4-FFF2-40B4-BE49-F238E27FC236}">
                    <a16:creationId xmlns:a16="http://schemas.microsoft.com/office/drawing/2014/main" id="{4ADCC0C0-6310-4ED1-A69B-CF3133EB55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F8A1E95-3088-4CA0-BA17-9F2DBDABF9DB}"/>
                </a:ext>
              </a:extLst>
            </p:cNvPr>
            <p:cNvGrpSpPr/>
            <p:nvPr/>
          </p:nvGrpSpPr>
          <p:grpSpPr>
            <a:xfrm>
              <a:off x="354110" y="4376763"/>
              <a:ext cx="11480604" cy="109990"/>
              <a:chOff x="354110" y="4379678"/>
              <a:chExt cx="11480604" cy="109990"/>
            </a:xfrm>
            <a:grpFill/>
          </p:grpSpPr>
          <p:sp>
            <p:nvSpPr>
              <p:cNvPr id="129" name="Rectangle 59">
                <a:extLst>
                  <a:ext uri="{FF2B5EF4-FFF2-40B4-BE49-F238E27FC236}">
                    <a16:creationId xmlns:a16="http://schemas.microsoft.com/office/drawing/2014/main" id="{EFCB7559-FD17-472B-B7A1-3FFC63C8BC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0" name="Rectangle 60">
                <a:extLst>
                  <a:ext uri="{FF2B5EF4-FFF2-40B4-BE49-F238E27FC236}">
                    <a16:creationId xmlns:a16="http://schemas.microsoft.com/office/drawing/2014/main" id="{2DA5B014-05A6-4DC4-A1AF-6B4B382336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1" name="Rectangle 61">
                <a:extLst>
                  <a:ext uri="{FF2B5EF4-FFF2-40B4-BE49-F238E27FC236}">
                    <a16:creationId xmlns:a16="http://schemas.microsoft.com/office/drawing/2014/main" id="{FEA4E4F7-8218-4E7C-9E87-224A643273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2" name="Rectangle 62">
                <a:extLst>
                  <a:ext uri="{FF2B5EF4-FFF2-40B4-BE49-F238E27FC236}">
                    <a16:creationId xmlns:a16="http://schemas.microsoft.com/office/drawing/2014/main" id="{A94D8FC5-1EBD-4EE3-98BE-790ADC20DB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3" name="Rectangle 63">
                <a:extLst>
                  <a:ext uri="{FF2B5EF4-FFF2-40B4-BE49-F238E27FC236}">
                    <a16:creationId xmlns:a16="http://schemas.microsoft.com/office/drawing/2014/main" id="{30D19DB9-4852-4829-8388-B6807A0BF6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4" name="Rectangle 64">
                <a:extLst>
                  <a:ext uri="{FF2B5EF4-FFF2-40B4-BE49-F238E27FC236}">
                    <a16:creationId xmlns:a16="http://schemas.microsoft.com/office/drawing/2014/main" id="{084DC439-7F3A-4989-96B7-B29D496E65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5" name="Rectangle 65">
                <a:extLst>
                  <a:ext uri="{FF2B5EF4-FFF2-40B4-BE49-F238E27FC236}">
                    <a16:creationId xmlns:a16="http://schemas.microsoft.com/office/drawing/2014/main" id="{35EB4226-F03D-4819-A4CC-D42233D588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6" name="Rectangle 66">
                <a:extLst>
                  <a:ext uri="{FF2B5EF4-FFF2-40B4-BE49-F238E27FC236}">
                    <a16:creationId xmlns:a16="http://schemas.microsoft.com/office/drawing/2014/main" id="{E00FCAAA-AC7E-4B03-AD5E-74ABD97642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7" name="Rectangle 67">
                <a:extLst>
                  <a:ext uri="{FF2B5EF4-FFF2-40B4-BE49-F238E27FC236}">
                    <a16:creationId xmlns:a16="http://schemas.microsoft.com/office/drawing/2014/main" id="{7D3AA8CA-C2E8-4862-8F87-EFAEFBCFF0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8" name="Rectangle 68">
                <a:extLst>
                  <a:ext uri="{FF2B5EF4-FFF2-40B4-BE49-F238E27FC236}">
                    <a16:creationId xmlns:a16="http://schemas.microsoft.com/office/drawing/2014/main" id="{217BE0BD-ECA6-4A6D-9864-90AF19AF30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9" name="Rectangle 69">
                <a:extLst>
                  <a:ext uri="{FF2B5EF4-FFF2-40B4-BE49-F238E27FC236}">
                    <a16:creationId xmlns:a16="http://schemas.microsoft.com/office/drawing/2014/main" id="{4367775C-E241-437A-90EC-7A4D13D422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0" name="Rectangle 70">
                <a:extLst>
                  <a:ext uri="{FF2B5EF4-FFF2-40B4-BE49-F238E27FC236}">
                    <a16:creationId xmlns:a16="http://schemas.microsoft.com/office/drawing/2014/main" id="{45804E6D-FE13-4F7A-A02C-81ED1ACEAF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1" name="Rectangle 71">
                <a:extLst>
                  <a:ext uri="{FF2B5EF4-FFF2-40B4-BE49-F238E27FC236}">
                    <a16:creationId xmlns:a16="http://schemas.microsoft.com/office/drawing/2014/main" id="{A09F54AC-51E7-45A0-B639-BFEC5FE67C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2" name="Rectangle 72">
                <a:extLst>
                  <a:ext uri="{FF2B5EF4-FFF2-40B4-BE49-F238E27FC236}">
                    <a16:creationId xmlns:a16="http://schemas.microsoft.com/office/drawing/2014/main" id="{CA60C1A9-4AD0-4191-96A2-CC1DD32F6F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3" name="Rectangle 73">
                <a:extLst>
                  <a:ext uri="{FF2B5EF4-FFF2-40B4-BE49-F238E27FC236}">
                    <a16:creationId xmlns:a16="http://schemas.microsoft.com/office/drawing/2014/main" id="{9A28ED63-9408-4F16-A85E-E76BA9F9AD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4" name="Rectangle 74">
                <a:extLst>
                  <a:ext uri="{FF2B5EF4-FFF2-40B4-BE49-F238E27FC236}">
                    <a16:creationId xmlns:a16="http://schemas.microsoft.com/office/drawing/2014/main" id="{8E63D1D1-CF92-468A-B012-24216CA08E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5" name="Rectangle 75">
                <a:extLst>
                  <a:ext uri="{FF2B5EF4-FFF2-40B4-BE49-F238E27FC236}">
                    <a16:creationId xmlns:a16="http://schemas.microsoft.com/office/drawing/2014/main" id="{8FC2CD59-128D-4D06-937E-4505D57D19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6" name="Rectangle 76">
                <a:extLst>
                  <a:ext uri="{FF2B5EF4-FFF2-40B4-BE49-F238E27FC236}">
                    <a16:creationId xmlns:a16="http://schemas.microsoft.com/office/drawing/2014/main" id="{B9A7B9E1-4CEE-41C8-A799-EE4B9AFCD0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7" name="Rectangle 77">
                <a:extLst>
                  <a:ext uri="{FF2B5EF4-FFF2-40B4-BE49-F238E27FC236}">
                    <a16:creationId xmlns:a16="http://schemas.microsoft.com/office/drawing/2014/main" id="{3C824F84-B682-4EA2-AFC1-D56DF71A0C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8" name="Rectangle 78">
                <a:extLst>
                  <a:ext uri="{FF2B5EF4-FFF2-40B4-BE49-F238E27FC236}">
                    <a16:creationId xmlns:a16="http://schemas.microsoft.com/office/drawing/2014/main" id="{154DDE76-05F9-405C-86DB-477B87DBB8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9" name="Rectangle 79">
                <a:extLst>
                  <a:ext uri="{FF2B5EF4-FFF2-40B4-BE49-F238E27FC236}">
                    <a16:creationId xmlns:a16="http://schemas.microsoft.com/office/drawing/2014/main" id="{28217A81-8951-475F-9F90-88B99F13D6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0" name="Rectangle 80">
                <a:extLst>
                  <a:ext uri="{FF2B5EF4-FFF2-40B4-BE49-F238E27FC236}">
                    <a16:creationId xmlns:a16="http://schemas.microsoft.com/office/drawing/2014/main" id="{DD226742-8914-401E-8D78-93F56B2E48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1" name="Rectangle 81">
                <a:extLst>
                  <a:ext uri="{FF2B5EF4-FFF2-40B4-BE49-F238E27FC236}">
                    <a16:creationId xmlns:a16="http://schemas.microsoft.com/office/drawing/2014/main" id="{B0E1AE86-33D6-4D1D-BC23-EA8A4AF1CF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2" name="Rectangle 82">
                <a:extLst>
                  <a:ext uri="{FF2B5EF4-FFF2-40B4-BE49-F238E27FC236}">
                    <a16:creationId xmlns:a16="http://schemas.microsoft.com/office/drawing/2014/main" id="{CCA69695-3790-4A9F-9CC1-5EBCB1C96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3" name="Rectangle 83">
                <a:extLst>
                  <a:ext uri="{FF2B5EF4-FFF2-40B4-BE49-F238E27FC236}">
                    <a16:creationId xmlns:a16="http://schemas.microsoft.com/office/drawing/2014/main" id="{E75DD56F-C446-4037-8A60-A6C1A44E8C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4" name="Rectangle 84">
                <a:extLst>
                  <a:ext uri="{FF2B5EF4-FFF2-40B4-BE49-F238E27FC236}">
                    <a16:creationId xmlns:a16="http://schemas.microsoft.com/office/drawing/2014/main" id="{3658AAE9-4C55-47F2-9C83-497627EC28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09F6D0B-FF49-4CC2-90DB-BE84FEA93E9F}"/>
                </a:ext>
              </a:extLst>
            </p:cNvPr>
            <p:cNvGrpSpPr/>
            <p:nvPr/>
          </p:nvGrpSpPr>
          <p:grpSpPr>
            <a:xfrm>
              <a:off x="354110" y="4883475"/>
              <a:ext cx="11480604" cy="109990"/>
              <a:chOff x="354110" y="4888062"/>
              <a:chExt cx="11480604" cy="109990"/>
            </a:xfrm>
            <a:grpFill/>
          </p:grpSpPr>
          <p:sp>
            <p:nvSpPr>
              <p:cNvPr id="103" name="Rectangle 5">
                <a:extLst>
                  <a:ext uri="{FF2B5EF4-FFF2-40B4-BE49-F238E27FC236}">
                    <a16:creationId xmlns:a16="http://schemas.microsoft.com/office/drawing/2014/main" id="{5B16BA60-1923-4CB8-AC58-3FA97E9782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4" name="Rectangle 6">
                <a:extLst>
                  <a:ext uri="{FF2B5EF4-FFF2-40B4-BE49-F238E27FC236}">
                    <a16:creationId xmlns:a16="http://schemas.microsoft.com/office/drawing/2014/main" id="{5472B612-6D9A-49B7-A1A5-EF7EBDCE08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5" name="Rectangle 7">
                <a:extLst>
                  <a:ext uri="{FF2B5EF4-FFF2-40B4-BE49-F238E27FC236}">
                    <a16:creationId xmlns:a16="http://schemas.microsoft.com/office/drawing/2014/main" id="{19A7F840-07E0-4852-B348-40D8EB6148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6" name="Rectangle 8">
                <a:extLst>
                  <a:ext uri="{FF2B5EF4-FFF2-40B4-BE49-F238E27FC236}">
                    <a16:creationId xmlns:a16="http://schemas.microsoft.com/office/drawing/2014/main" id="{F501C6E7-9683-4F5F-ADB4-D120A8CE23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7" name="Rectangle 9">
                <a:extLst>
                  <a:ext uri="{FF2B5EF4-FFF2-40B4-BE49-F238E27FC236}">
                    <a16:creationId xmlns:a16="http://schemas.microsoft.com/office/drawing/2014/main" id="{6B0B292A-E263-45E9-8363-AB5BA07DC7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8" name="Rectangle 10">
                <a:extLst>
                  <a:ext uri="{FF2B5EF4-FFF2-40B4-BE49-F238E27FC236}">
                    <a16:creationId xmlns:a16="http://schemas.microsoft.com/office/drawing/2014/main" id="{F6D80E9D-A930-4211-B815-FA67CF10A5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9" name="Rectangle 11">
                <a:extLst>
                  <a:ext uri="{FF2B5EF4-FFF2-40B4-BE49-F238E27FC236}">
                    <a16:creationId xmlns:a16="http://schemas.microsoft.com/office/drawing/2014/main" id="{75CB23DF-89C3-4513-88A0-E31FACFB7D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0" name="Rectangle 12">
                <a:extLst>
                  <a:ext uri="{FF2B5EF4-FFF2-40B4-BE49-F238E27FC236}">
                    <a16:creationId xmlns:a16="http://schemas.microsoft.com/office/drawing/2014/main" id="{792B94F3-12D9-42E8-91C9-DE5D15873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1" name="Rectangle 13">
                <a:extLst>
                  <a:ext uri="{FF2B5EF4-FFF2-40B4-BE49-F238E27FC236}">
                    <a16:creationId xmlns:a16="http://schemas.microsoft.com/office/drawing/2014/main" id="{F5C29CE0-8ED9-4F8F-B865-6A66D95AA6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2" name="Rectangle 14">
                <a:extLst>
                  <a:ext uri="{FF2B5EF4-FFF2-40B4-BE49-F238E27FC236}">
                    <a16:creationId xmlns:a16="http://schemas.microsoft.com/office/drawing/2014/main" id="{E1288316-CFF0-4D0C-A6EA-50B406EBF6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3" name="Rectangle 15">
                <a:extLst>
                  <a:ext uri="{FF2B5EF4-FFF2-40B4-BE49-F238E27FC236}">
                    <a16:creationId xmlns:a16="http://schemas.microsoft.com/office/drawing/2014/main" id="{4BF70EA3-0A87-40BD-94BF-76AAEC816C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4" name="Rectangle 16">
                <a:extLst>
                  <a:ext uri="{FF2B5EF4-FFF2-40B4-BE49-F238E27FC236}">
                    <a16:creationId xmlns:a16="http://schemas.microsoft.com/office/drawing/2014/main" id="{8AC49DAE-1800-40B4-908D-DACDDBFF21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5" name="Rectangle 17">
                <a:extLst>
                  <a:ext uri="{FF2B5EF4-FFF2-40B4-BE49-F238E27FC236}">
                    <a16:creationId xmlns:a16="http://schemas.microsoft.com/office/drawing/2014/main" id="{236BF9F5-A935-4DA3-A4A9-52DD30165B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6" name="Rectangle 18">
                <a:extLst>
                  <a:ext uri="{FF2B5EF4-FFF2-40B4-BE49-F238E27FC236}">
                    <a16:creationId xmlns:a16="http://schemas.microsoft.com/office/drawing/2014/main" id="{97FE846A-6C60-49BD-8759-77095BC247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7" name="Rectangle 19">
                <a:extLst>
                  <a:ext uri="{FF2B5EF4-FFF2-40B4-BE49-F238E27FC236}">
                    <a16:creationId xmlns:a16="http://schemas.microsoft.com/office/drawing/2014/main" id="{FA924FA8-FE97-40A1-852B-77A498A7C4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8" name="Rectangle 20">
                <a:extLst>
                  <a:ext uri="{FF2B5EF4-FFF2-40B4-BE49-F238E27FC236}">
                    <a16:creationId xmlns:a16="http://schemas.microsoft.com/office/drawing/2014/main" id="{3C593FAE-CE47-48A5-AC85-6174EAC0A2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9" name="Rectangle 21">
                <a:extLst>
                  <a:ext uri="{FF2B5EF4-FFF2-40B4-BE49-F238E27FC236}">
                    <a16:creationId xmlns:a16="http://schemas.microsoft.com/office/drawing/2014/main" id="{E2228A57-948E-4482-9E06-D9E725176D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0" name="Rectangle 22">
                <a:extLst>
                  <a:ext uri="{FF2B5EF4-FFF2-40B4-BE49-F238E27FC236}">
                    <a16:creationId xmlns:a16="http://schemas.microsoft.com/office/drawing/2014/main" id="{1EF13CFA-22CA-4C10-BE90-D5CC115A89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1" name="Rectangle 23">
                <a:extLst>
                  <a:ext uri="{FF2B5EF4-FFF2-40B4-BE49-F238E27FC236}">
                    <a16:creationId xmlns:a16="http://schemas.microsoft.com/office/drawing/2014/main" id="{0E8E90A3-1641-4E9B-A194-D5F117F9AE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2" name="Rectangle 24">
                <a:extLst>
                  <a:ext uri="{FF2B5EF4-FFF2-40B4-BE49-F238E27FC236}">
                    <a16:creationId xmlns:a16="http://schemas.microsoft.com/office/drawing/2014/main" id="{A68EDFEF-E0D3-402A-9521-3DF38E4B8F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3" name="Rectangle 25">
                <a:extLst>
                  <a:ext uri="{FF2B5EF4-FFF2-40B4-BE49-F238E27FC236}">
                    <a16:creationId xmlns:a16="http://schemas.microsoft.com/office/drawing/2014/main" id="{CCF9D944-04E9-47A8-9177-AFC8A6780F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4" name="Rectangle 26">
                <a:extLst>
                  <a:ext uri="{FF2B5EF4-FFF2-40B4-BE49-F238E27FC236}">
                    <a16:creationId xmlns:a16="http://schemas.microsoft.com/office/drawing/2014/main" id="{ABDECE26-FC06-416E-A783-A77B3FFA3A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5" name="Rectangle 27">
                <a:extLst>
                  <a:ext uri="{FF2B5EF4-FFF2-40B4-BE49-F238E27FC236}">
                    <a16:creationId xmlns:a16="http://schemas.microsoft.com/office/drawing/2014/main" id="{1F81018F-D062-471E-8E4D-BF55555F50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6" name="Rectangle 28">
                <a:extLst>
                  <a:ext uri="{FF2B5EF4-FFF2-40B4-BE49-F238E27FC236}">
                    <a16:creationId xmlns:a16="http://schemas.microsoft.com/office/drawing/2014/main" id="{75BC1DFB-E2E0-44A2-8449-1511B5F4C2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7" name="Rectangle 29">
                <a:extLst>
                  <a:ext uri="{FF2B5EF4-FFF2-40B4-BE49-F238E27FC236}">
                    <a16:creationId xmlns:a16="http://schemas.microsoft.com/office/drawing/2014/main" id="{FE671700-5C5E-4E82-8FDC-49E44FF739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8" name="Rectangle 30">
                <a:extLst>
                  <a:ext uri="{FF2B5EF4-FFF2-40B4-BE49-F238E27FC236}">
                    <a16:creationId xmlns:a16="http://schemas.microsoft.com/office/drawing/2014/main" id="{367003AF-BC87-4F81-81EB-3D09A24C99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E7D7A4E-C314-4987-9657-060E28CAA6A0}"/>
                </a:ext>
              </a:extLst>
            </p:cNvPr>
            <p:cNvGrpSpPr/>
            <p:nvPr/>
          </p:nvGrpSpPr>
          <p:grpSpPr>
            <a:xfrm>
              <a:off x="354110" y="5390187"/>
              <a:ext cx="11480604" cy="108822"/>
              <a:chOff x="354110" y="5396454"/>
              <a:chExt cx="11480604" cy="108822"/>
            </a:xfrm>
            <a:grpFill/>
          </p:grpSpPr>
          <p:sp>
            <p:nvSpPr>
              <p:cNvPr id="77" name="Rectangle 32">
                <a:extLst>
                  <a:ext uri="{FF2B5EF4-FFF2-40B4-BE49-F238E27FC236}">
                    <a16:creationId xmlns:a16="http://schemas.microsoft.com/office/drawing/2014/main" id="{8E8A1AC8-CA63-4F37-A8CF-FF832D8BE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8" name="Rectangle 33">
                <a:extLst>
                  <a:ext uri="{FF2B5EF4-FFF2-40B4-BE49-F238E27FC236}">
                    <a16:creationId xmlns:a16="http://schemas.microsoft.com/office/drawing/2014/main" id="{628E2734-FDDB-44A3-9AF2-0397842962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9" name="Rectangle 34">
                <a:extLst>
                  <a:ext uri="{FF2B5EF4-FFF2-40B4-BE49-F238E27FC236}">
                    <a16:creationId xmlns:a16="http://schemas.microsoft.com/office/drawing/2014/main" id="{088CF2A2-82EB-4956-973F-6A38CD7EA0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0" name="Rectangle 35">
                <a:extLst>
                  <a:ext uri="{FF2B5EF4-FFF2-40B4-BE49-F238E27FC236}">
                    <a16:creationId xmlns:a16="http://schemas.microsoft.com/office/drawing/2014/main" id="{C040EEA9-3095-4F30-8483-23F37448C2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1" name="Rectangle 36">
                <a:extLst>
                  <a:ext uri="{FF2B5EF4-FFF2-40B4-BE49-F238E27FC236}">
                    <a16:creationId xmlns:a16="http://schemas.microsoft.com/office/drawing/2014/main" id="{749693CE-451B-4AFB-88A8-C12ED178EA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2" name="Rectangle 37">
                <a:extLst>
                  <a:ext uri="{FF2B5EF4-FFF2-40B4-BE49-F238E27FC236}">
                    <a16:creationId xmlns:a16="http://schemas.microsoft.com/office/drawing/2014/main" id="{30280489-C791-44E8-963D-1255607CDB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3" name="Rectangle 38">
                <a:extLst>
                  <a:ext uri="{FF2B5EF4-FFF2-40B4-BE49-F238E27FC236}">
                    <a16:creationId xmlns:a16="http://schemas.microsoft.com/office/drawing/2014/main" id="{8CC74FC2-413D-4801-AE6D-107C3B1129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4" name="Rectangle 39">
                <a:extLst>
                  <a:ext uri="{FF2B5EF4-FFF2-40B4-BE49-F238E27FC236}">
                    <a16:creationId xmlns:a16="http://schemas.microsoft.com/office/drawing/2014/main" id="{B285A8B1-8801-46CD-91B8-97CE12F319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5" name="Rectangle 40">
                <a:extLst>
                  <a:ext uri="{FF2B5EF4-FFF2-40B4-BE49-F238E27FC236}">
                    <a16:creationId xmlns:a16="http://schemas.microsoft.com/office/drawing/2014/main" id="{2DCB03A8-663D-4DCB-A3A5-59C55ED304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6" name="Rectangle 41">
                <a:extLst>
                  <a:ext uri="{FF2B5EF4-FFF2-40B4-BE49-F238E27FC236}">
                    <a16:creationId xmlns:a16="http://schemas.microsoft.com/office/drawing/2014/main" id="{5407D7A5-9403-4899-B30F-57F9270DFA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7" name="Rectangle 42">
                <a:extLst>
                  <a:ext uri="{FF2B5EF4-FFF2-40B4-BE49-F238E27FC236}">
                    <a16:creationId xmlns:a16="http://schemas.microsoft.com/office/drawing/2014/main" id="{A5A712A8-2D9C-4566-93D7-A554219464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8" name="Rectangle 43">
                <a:extLst>
                  <a:ext uri="{FF2B5EF4-FFF2-40B4-BE49-F238E27FC236}">
                    <a16:creationId xmlns:a16="http://schemas.microsoft.com/office/drawing/2014/main" id="{4B61ED17-0B4A-42B3-B859-84E6FBD9F9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9" name="Rectangle 44">
                <a:extLst>
                  <a:ext uri="{FF2B5EF4-FFF2-40B4-BE49-F238E27FC236}">
                    <a16:creationId xmlns:a16="http://schemas.microsoft.com/office/drawing/2014/main" id="{7FF71609-E043-4DD4-BBED-210943BF31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0" name="Rectangle 45">
                <a:extLst>
                  <a:ext uri="{FF2B5EF4-FFF2-40B4-BE49-F238E27FC236}">
                    <a16:creationId xmlns:a16="http://schemas.microsoft.com/office/drawing/2014/main" id="{9107E37E-3623-4410-8CEA-DA33995A6A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1" name="Rectangle 46">
                <a:extLst>
                  <a:ext uri="{FF2B5EF4-FFF2-40B4-BE49-F238E27FC236}">
                    <a16:creationId xmlns:a16="http://schemas.microsoft.com/office/drawing/2014/main" id="{B83800E2-BDEE-48AC-9D9F-0B03C123FB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2" name="Rectangle 47">
                <a:extLst>
                  <a:ext uri="{FF2B5EF4-FFF2-40B4-BE49-F238E27FC236}">
                    <a16:creationId xmlns:a16="http://schemas.microsoft.com/office/drawing/2014/main" id="{924E8ED7-0B54-488C-86FD-838BEC6C72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3" name="Rectangle 48">
                <a:extLst>
                  <a:ext uri="{FF2B5EF4-FFF2-40B4-BE49-F238E27FC236}">
                    <a16:creationId xmlns:a16="http://schemas.microsoft.com/office/drawing/2014/main" id="{5E731C89-5DF4-4419-9A67-52BAEC3733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4" name="Rectangle 49">
                <a:extLst>
                  <a:ext uri="{FF2B5EF4-FFF2-40B4-BE49-F238E27FC236}">
                    <a16:creationId xmlns:a16="http://schemas.microsoft.com/office/drawing/2014/main" id="{D7B0E779-6D3D-4414-91BB-C1BBE6380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5" name="Rectangle 50">
                <a:extLst>
                  <a:ext uri="{FF2B5EF4-FFF2-40B4-BE49-F238E27FC236}">
                    <a16:creationId xmlns:a16="http://schemas.microsoft.com/office/drawing/2014/main" id="{E846AB63-6AAB-4E86-B4BA-7853BD6021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6" name="Rectangle 51">
                <a:extLst>
                  <a:ext uri="{FF2B5EF4-FFF2-40B4-BE49-F238E27FC236}">
                    <a16:creationId xmlns:a16="http://schemas.microsoft.com/office/drawing/2014/main" id="{D05AC798-949B-4443-ADBB-917EF526FE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7" name="Rectangle 52">
                <a:extLst>
                  <a:ext uri="{FF2B5EF4-FFF2-40B4-BE49-F238E27FC236}">
                    <a16:creationId xmlns:a16="http://schemas.microsoft.com/office/drawing/2014/main" id="{8B3E2107-60AF-4064-A551-A333E6249C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8" name="Rectangle 53">
                <a:extLst>
                  <a:ext uri="{FF2B5EF4-FFF2-40B4-BE49-F238E27FC236}">
                    <a16:creationId xmlns:a16="http://schemas.microsoft.com/office/drawing/2014/main" id="{055FD3E8-A340-4393-92E1-4FD68288FD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9" name="Rectangle 54">
                <a:extLst>
                  <a:ext uri="{FF2B5EF4-FFF2-40B4-BE49-F238E27FC236}">
                    <a16:creationId xmlns:a16="http://schemas.microsoft.com/office/drawing/2014/main" id="{C18C5E0E-D82C-4F82-A0E3-6BE9AAF75E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0" name="Rectangle 55">
                <a:extLst>
                  <a:ext uri="{FF2B5EF4-FFF2-40B4-BE49-F238E27FC236}">
                    <a16:creationId xmlns:a16="http://schemas.microsoft.com/office/drawing/2014/main" id="{677F5FC4-34F3-400A-9970-A7EA63DB4B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1" name="Rectangle 56">
                <a:extLst>
                  <a:ext uri="{FF2B5EF4-FFF2-40B4-BE49-F238E27FC236}">
                    <a16:creationId xmlns:a16="http://schemas.microsoft.com/office/drawing/2014/main" id="{2A4794CF-928E-4F8E-A532-7800E5996B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2" name="Rectangle 57">
                <a:extLst>
                  <a:ext uri="{FF2B5EF4-FFF2-40B4-BE49-F238E27FC236}">
                    <a16:creationId xmlns:a16="http://schemas.microsoft.com/office/drawing/2014/main" id="{E4F63079-D99A-4ECA-AE8B-8E93D42956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8F81BE07-E676-45EB-9AFA-7BF1FBB657A2}"/>
                </a:ext>
              </a:extLst>
            </p:cNvPr>
            <p:cNvGrpSpPr/>
            <p:nvPr/>
          </p:nvGrpSpPr>
          <p:grpSpPr>
            <a:xfrm>
              <a:off x="354110" y="5895731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51" name="Rectangle 59">
                <a:extLst>
                  <a:ext uri="{FF2B5EF4-FFF2-40B4-BE49-F238E27FC236}">
                    <a16:creationId xmlns:a16="http://schemas.microsoft.com/office/drawing/2014/main" id="{90F41A19-F592-419E-BB70-0A26A5A2C9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2" name="Rectangle 60">
                <a:extLst>
                  <a:ext uri="{FF2B5EF4-FFF2-40B4-BE49-F238E27FC236}">
                    <a16:creationId xmlns:a16="http://schemas.microsoft.com/office/drawing/2014/main" id="{1469FDD4-E3FD-413E-AE75-22EE1F631B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3" name="Rectangle 61">
                <a:extLst>
                  <a:ext uri="{FF2B5EF4-FFF2-40B4-BE49-F238E27FC236}">
                    <a16:creationId xmlns:a16="http://schemas.microsoft.com/office/drawing/2014/main" id="{FE475E5D-8646-4FC9-BFFB-619E2D0E25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4" name="Rectangle 62">
                <a:extLst>
                  <a:ext uri="{FF2B5EF4-FFF2-40B4-BE49-F238E27FC236}">
                    <a16:creationId xmlns:a16="http://schemas.microsoft.com/office/drawing/2014/main" id="{3D36A72E-C554-4C3C-9B1B-6CB10E5F62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5" name="Rectangle 63">
                <a:extLst>
                  <a:ext uri="{FF2B5EF4-FFF2-40B4-BE49-F238E27FC236}">
                    <a16:creationId xmlns:a16="http://schemas.microsoft.com/office/drawing/2014/main" id="{7A4E6F93-4FD1-43BD-92BD-564F60D0B6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6" name="Rectangle 64">
                <a:extLst>
                  <a:ext uri="{FF2B5EF4-FFF2-40B4-BE49-F238E27FC236}">
                    <a16:creationId xmlns:a16="http://schemas.microsoft.com/office/drawing/2014/main" id="{91390BA3-956A-4FEA-961B-6154DE6FB7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7" name="Rectangle 65">
                <a:extLst>
                  <a:ext uri="{FF2B5EF4-FFF2-40B4-BE49-F238E27FC236}">
                    <a16:creationId xmlns:a16="http://schemas.microsoft.com/office/drawing/2014/main" id="{3BDA4482-76BD-4B95-9A99-C9D97E68F6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8" name="Rectangle 66">
                <a:extLst>
                  <a:ext uri="{FF2B5EF4-FFF2-40B4-BE49-F238E27FC236}">
                    <a16:creationId xmlns:a16="http://schemas.microsoft.com/office/drawing/2014/main" id="{7C89DCF1-7783-4715-A5F6-F69C325A84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9" name="Rectangle 67">
                <a:extLst>
                  <a:ext uri="{FF2B5EF4-FFF2-40B4-BE49-F238E27FC236}">
                    <a16:creationId xmlns:a16="http://schemas.microsoft.com/office/drawing/2014/main" id="{C358A697-8E33-4B4A-8E88-7C19923AD4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0" name="Rectangle 68">
                <a:extLst>
                  <a:ext uri="{FF2B5EF4-FFF2-40B4-BE49-F238E27FC236}">
                    <a16:creationId xmlns:a16="http://schemas.microsoft.com/office/drawing/2014/main" id="{8716A687-A14A-4B91-AB47-EC1722AF30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1" name="Rectangle 69">
                <a:extLst>
                  <a:ext uri="{FF2B5EF4-FFF2-40B4-BE49-F238E27FC236}">
                    <a16:creationId xmlns:a16="http://schemas.microsoft.com/office/drawing/2014/main" id="{3597BC4D-A8AB-476D-A463-DDA92D6194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2" name="Rectangle 70">
                <a:extLst>
                  <a:ext uri="{FF2B5EF4-FFF2-40B4-BE49-F238E27FC236}">
                    <a16:creationId xmlns:a16="http://schemas.microsoft.com/office/drawing/2014/main" id="{3D5FE933-374E-4D22-95B5-F8B154CFC2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3" name="Rectangle 71">
                <a:extLst>
                  <a:ext uri="{FF2B5EF4-FFF2-40B4-BE49-F238E27FC236}">
                    <a16:creationId xmlns:a16="http://schemas.microsoft.com/office/drawing/2014/main" id="{4DA4C424-BC57-46B1-8A19-98F4A1F4BC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4" name="Rectangle 72">
                <a:extLst>
                  <a:ext uri="{FF2B5EF4-FFF2-40B4-BE49-F238E27FC236}">
                    <a16:creationId xmlns:a16="http://schemas.microsoft.com/office/drawing/2014/main" id="{8072EEA5-91EE-47E9-9C82-96966E37CB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5" name="Rectangle 73">
                <a:extLst>
                  <a:ext uri="{FF2B5EF4-FFF2-40B4-BE49-F238E27FC236}">
                    <a16:creationId xmlns:a16="http://schemas.microsoft.com/office/drawing/2014/main" id="{D2366CD8-B517-40C0-8E52-217CE8F16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6" name="Rectangle 74">
                <a:extLst>
                  <a:ext uri="{FF2B5EF4-FFF2-40B4-BE49-F238E27FC236}">
                    <a16:creationId xmlns:a16="http://schemas.microsoft.com/office/drawing/2014/main" id="{2739573F-C01A-4A42-BDB4-F8717CD655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7" name="Rectangle 75">
                <a:extLst>
                  <a:ext uri="{FF2B5EF4-FFF2-40B4-BE49-F238E27FC236}">
                    <a16:creationId xmlns:a16="http://schemas.microsoft.com/office/drawing/2014/main" id="{94A56444-668B-41B0-8986-65EB2B4A32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8" name="Rectangle 76">
                <a:extLst>
                  <a:ext uri="{FF2B5EF4-FFF2-40B4-BE49-F238E27FC236}">
                    <a16:creationId xmlns:a16="http://schemas.microsoft.com/office/drawing/2014/main" id="{B2CFF404-368E-4A76-A2CA-471611869B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9" name="Rectangle 77">
                <a:extLst>
                  <a:ext uri="{FF2B5EF4-FFF2-40B4-BE49-F238E27FC236}">
                    <a16:creationId xmlns:a16="http://schemas.microsoft.com/office/drawing/2014/main" id="{3B1857CC-9DC7-43E3-98B6-0DCBB2DC18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0" name="Rectangle 78">
                <a:extLst>
                  <a:ext uri="{FF2B5EF4-FFF2-40B4-BE49-F238E27FC236}">
                    <a16:creationId xmlns:a16="http://schemas.microsoft.com/office/drawing/2014/main" id="{13C3C468-F3E2-4B75-BB66-184F85DD01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1" name="Rectangle 79">
                <a:extLst>
                  <a:ext uri="{FF2B5EF4-FFF2-40B4-BE49-F238E27FC236}">
                    <a16:creationId xmlns:a16="http://schemas.microsoft.com/office/drawing/2014/main" id="{1A0E9336-6E7F-4174-BB8B-7B675743AA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2" name="Rectangle 80">
                <a:extLst>
                  <a:ext uri="{FF2B5EF4-FFF2-40B4-BE49-F238E27FC236}">
                    <a16:creationId xmlns:a16="http://schemas.microsoft.com/office/drawing/2014/main" id="{1AB6293C-8454-4149-8126-EFE23BCE43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3" name="Rectangle 81">
                <a:extLst>
                  <a:ext uri="{FF2B5EF4-FFF2-40B4-BE49-F238E27FC236}">
                    <a16:creationId xmlns:a16="http://schemas.microsoft.com/office/drawing/2014/main" id="{BAE4953B-46B2-4552-8D6A-C67D4FCB3D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4" name="Rectangle 82">
                <a:extLst>
                  <a:ext uri="{FF2B5EF4-FFF2-40B4-BE49-F238E27FC236}">
                    <a16:creationId xmlns:a16="http://schemas.microsoft.com/office/drawing/2014/main" id="{40C5CC0E-449E-4E60-822F-5A4AB69E54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5" name="Rectangle 83">
                <a:extLst>
                  <a:ext uri="{FF2B5EF4-FFF2-40B4-BE49-F238E27FC236}">
                    <a16:creationId xmlns:a16="http://schemas.microsoft.com/office/drawing/2014/main" id="{B2688373-3DD7-4956-8759-7CB2AF735B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6" name="Rectangle 84">
                <a:extLst>
                  <a:ext uri="{FF2B5EF4-FFF2-40B4-BE49-F238E27FC236}">
                    <a16:creationId xmlns:a16="http://schemas.microsoft.com/office/drawing/2014/main" id="{50B8E454-F10F-456B-81ED-301B191CA4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960ABA5C-8D36-4AAD-9494-669B8A3E9E86}"/>
                </a:ext>
              </a:extLst>
            </p:cNvPr>
            <p:cNvGrpSpPr/>
            <p:nvPr/>
          </p:nvGrpSpPr>
          <p:grpSpPr>
            <a:xfrm>
              <a:off x="354110" y="6402442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25" name="Rectangle 59">
                <a:extLst>
                  <a:ext uri="{FF2B5EF4-FFF2-40B4-BE49-F238E27FC236}">
                    <a16:creationId xmlns:a16="http://schemas.microsoft.com/office/drawing/2014/main" id="{9006E5F9-87EA-4BFF-AC26-08D7B4E655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" name="Rectangle 60">
                <a:extLst>
                  <a:ext uri="{FF2B5EF4-FFF2-40B4-BE49-F238E27FC236}">
                    <a16:creationId xmlns:a16="http://schemas.microsoft.com/office/drawing/2014/main" id="{40F26277-619B-41A3-9D5F-A02E6914E1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" name="Rectangle 61">
                <a:extLst>
                  <a:ext uri="{FF2B5EF4-FFF2-40B4-BE49-F238E27FC236}">
                    <a16:creationId xmlns:a16="http://schemas.microsoft.com/office/drawing/2014/main" id="{23DB5C85-827B-49AF-BC96-24E7ABDAD9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" name="Rectangle 62">
                <a:extLst>
                  <a:ext uri="{FF2B5EF4-FFF2-40B4-BE49-F238E27FC236}">
                    <a16:creationId xmlns:a16="http://schemas.microsoft.com/office/drawing/2014/main" id="{847A0A99-2056-4E0E-8A5A-2CBCA33AFF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" name="Rectangle 63">
                <a:extLst>
                  <a:ext uri="{FF2B5EF4-FFF2-40B4-BE49-F238E27FC236}">
                    <a16:creationId xmlns:a16="http://schemas.microsoft.com/office/drawing/2014/main" id="{5474EE8D-D88A-47FF-9107-09082030E0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" name="Rectangle 64">
                <a:extLst>
                  <a:ext uri="{FF2B5EF4-FFF2-40B4-BE49-F238E27FC236}">
                    <a16:creationId xmlns:a16="http://schemas.microsoft.com/office/drawing/2014/main" id="{0EC4B1DB-FB22-4303-B2D7-5E60C557A8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" name="Rectangle 65">
                <a:extLst>
                  <a:ext uri="{FF2B5EF4-FFF2-40B4-BE49-F238E27FC236}">
                    <a16:creationId xmlns:a16="http://schemas.microsoft.com/office/drawing/2014/main" id="{B5127279-9249-47F2-8A42-1F7F68517E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" name="Rectangle 66">
                <a:extLst>
                  <a:ext uri="{FF2B5EF4-FFF2-40B4-BE49-F238E27FC236}">
                    <a16:creationId xmlns:a16="http://schemas.microsoft.com/office/drawing/2014/main" id="{4BE3E747-CD2D-4EA9-8A1C-AFC94F6403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" name="Rectangle 67">
                <a:extLst>
                  <a:ext uri="{FF2B5EF4-FFF2-40B4-BE49-F238E27FC236}">
                    <a16:creationId xmlns:a16="http://schemas.microsoft.com/office/drawing/2014/main" id="{844450CC-44D2-4CFB-9D82-BA80F0CA0E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" name="Rectangle 68">
                <a:extLst>
                  <a:ext uri="{FF2B5EF4-FFF2-40B4-BE49-F238E27FC236}">
                    <a16:creationId xmlns:a16="http://schemas.microsoft.com/office/drawing/2014/main" id="{56C9C6B8-074B-4807-A953-D5D69AEE2F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" name="Rectangle 69">
                <a:extLst>
                  <a:ext uri="{FF2B5EF4-FFF2-40B4-BE49-F238E27FC236}">
                    <a16:creationId xmlns:a16="http://schemas.microsoft.com/office/drawing/2014/main" id="{55A940DF-BE4B-4046-BF7D-7BBB8316FF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" name="Rectangle 70">
                <a:extLst>
                  <a:ext uri="{FF2B5EF4-FFF2-40B4-BE49-F238E27FC236}">
                    <a16:creationId xmlns:a16="http://schemas.microsoft.com/office/drawing/2014/main" id="{79FECFE2-55AB-4195-B4F2-F1831B0901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7" name="Rectangle 71">
                <a:extLst>
                  <a:ext uri="{FF2B5EF4-FFF2-40B4-BE49-F238E27FC236}">
                    <a16:creationId xmlns:a16="http://schemas.microsoft.com/office/drawing/2014/main" id="{F78BF45E-3F1B-4CCF-AB55-6AACA1D796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8" name="Rectangle 72">
                <a:extLst>
                  <a:ext uri="{FF2B5EF4-FFF2-40B4-BE49-F238E27FC236}">
                    <a16:creationId xmlns:a16="http://schemas.microsoft.com/office/drawing/2014/main" id="{CEAEA0D2-DAF5-42AD-824D-BF0A0786AC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9" name="Rectangle 73">
                <a:extLst>
                  <a:ext uri="{FF2B5EF4-FFF2-40B4-BE49-F238E27FC236}">
                    <a16:creationId xmlns:a16="http://schemas.microsoft.com/office/drawing/2014/main" id="{2616B93B-15A3-4A25-B322-A4A334791D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0" name="Rectangle 74">
                <a:extLst>
                  <a:ext uri="{FF2B5EF4-FFF2-40B4-BE49-F238E27FC236}">
                    <a16:creationId xmlns:a16="http://schemas.microsoft.com/office/drawing/2014/main" id="{26C24972-CC21-4F79-908A-8F7EEF3C3B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1" name="Rectangle 75">
                <a:extLst>
                  <a:ext uri="{FF2B5EF4-FFF2-40B4-BE49-F238E27FC236}">
                    <a16:creationId xmlns:a16="http://schemas.microsoft.com/office/drawing/2014/main" id="{FD7C3FD5-0F89-4B6D-AC87-8001A0810C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2" name="Rectangle 76">
                <a:extLst>
                  <a:ext uri="{FF2B5EF4-FFF2-40B4-BE49-F238E27FC236}">
                    <a16:creationId xmlns:a16="http://schemas.microsoft.com/office/drawing/2014/main" id="{B03C108E-68F6-4221-BC40-C5E3C19044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3" name="Rectangle 77">
                <a:extLst>
                  <a:ext uri="{FF2B5EF4-FFF2-40B4-BE49-F238E27FC236}">
                    <a16:creationId xmlns:a16="http://schemas.microsoft.com/office/drawing/2014/main" id="{AEE8C851-520C-4A98-839F-17DEECB4C1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4" name="Rectangle 78">
                <a:extLst>
                  <a:ext uri="{FF2B5EF4-FFF2-40B4-BE49-F238E27FC236}">
                    <a16:creationId xmlns:a16="http://schemas.microsoft.com/office/drawing/2014/main" id="{64CDD37E-8761-499B-B591-D1B68A0C60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5" name="Rectangle 79">
                <a:extLst>
                  <a:ext uri="{FF2B5EF4-FFF2-40B4-BE49-F238E27FC236}">
                    <a16:creationId xmlns:a16="http://schemas.microsoft.com/office/drawing/2014/main" id="{CF1D9CFA-A92A-4012-8DBE-A1AFE416C0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6" name="Rectangle 80">
                <a:extLst>
                  <a:ext uri="{FF2B5EF4-FFF2-40B4-BE49-F238E27FC236}">
                    <a16:creationId xmlns:a16="http://schemas.microsoft.com/office/drawing/2014/main" id="{5B28FF0B-0B00-4C89-9B32-5FCEE8CF72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7" name="Rectangle 81">
                <a:extLst>
                  <a:ext uri="{FF2B5EF4-FFF2-40B4-BE49-F238E27FC236}">
                    <a16:creationId xmlns:a16="http://schemas.microsoft.com/office/drawing/2014/main" id="{3F39461F-D7C3-4741-A3BF-B2B81AC1BD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8" name="Rectangle 82">
                <a:extLst>
                  <a:ext uri="{FF2B5EF4-FFF2-40B4-BE49-F238E27FC236}">
                    <a16:creationId xmlns:a16="http://schemas.microsoft.com/office/drawing/2014/main" id="{B209DBFB-FB6A-41D4-B8FD-371C1627C2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9" name="Rectangle 83">
                <a:extLst>
                  <a:ext uri="{FF2B5EF4-FFF2-40B4-BE49-F238E27FC236}">
                    <a16:creationId xmlns:a16="http://schemas.microsoft.com/office/drawing/2014/main" id="{9851ABD3-4B24-43E9-8246-B439DE2890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0" name="Rectangle 84">
                <a:extLst>
                  <a:ext uri="{FF2B5EF4-FFF2-40B4-BE49-F238E27FC236}">
                    <a16:creationId xmlns:a16="http://schemas.microsoft.com/office/drawing/2014/main" id="{C66181AB-B727-41A6-A789-CF6AAB6890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81" name="Freeform: Shape 380">
            <a:extLst>
              <a:ext uri="{FF2B5EF4-FFF2-40B4-BE49-F238E27FC236}">
                <a16:creationId xmlns:a16="http://schemas.microsoft.com/office/drawing/2014/main" id="{AE984D29-61FE-4C99-9687-A51CC7822CA6}"/>
              </a:ext>
            </a:extLst>
          </p:cNvPr>
          <p:cNvSpPr/>
          <p:nvPr userDrawn="1"/>
        </p:nvSpPr>
        <p:spPr>
          <a:xfrm>
            <a:off x="5662364" y="1569860"/>
            <a:ext cx="6526461" cy="5288141"/>
          </a:xfrm>
          <a:custGeom>
            <a:avLst/>
            <a:gdLst>
              <a:gd name="connsiteX0" fmla="*/ 393743 w 6526461"/>
              <a:gd name="connsiteY0" fmla="*/ 0 h 5288141"/>
              <a:gd name="connsiteX1" fmla="*/ 6526461 w 6526461"/>
              <a:gd name="connsiteY1" fmla="*/ 0 h 5288141"/>
              <a:gd name="connsiteX2" fmla="*/ 6526461 w 6526461"/>
              <a:gd name="connsiteY2" fmla="*/ 5288141 h 5288141"/>
              <a:gd name="connsiteX3" fmla="*/ 0 w 6526461"/>
              <a:gd name="connsiteY3" fmla="*/ 5288141 h 5288141"/>
              <a:gd name="connsiteX4" fmla="*/ 0 w 6526461"/>
              <a:gd name="connsiteY4" fmla="*/ 393743 h 5288141"/>
              <a:gd name="connsiteX5" fmla="*/ 393743 w 6526461"/>
              <a:gd name="connsiteY5" fmla="*/ 0 h 5288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526461" h="5288141">
                <a:moveTo>
                  <a:pt x="393743" y="0"/>
                </a:moveTo>
                <a:lnTo>
                  <a:pt x="6526461" y="0"/>
                </a:lnTo>
                <a:lnTo>
                  <a:pt x="6526461" y="5288141"/>
                </a:lnTo>
                <a:lnTo>
                  <a:pt x="0" y="5288141"/>
                </a:lnTo>
                <a:lnTo>
                  <a:pt x="0" y="393743"/>
                </a:lnTo>
                <a:cubicBezTo>
                  <a:pt x="0" y="176285"/>
                  <a:pt x="176285" y="0"/>
                  <a:pt x="39374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635000" dist="825500" dir="96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2" name="Picture Placeholder 381">
            <a:extLst>
              <a:ext uri="{FF2B5EF4-FFF2-40B4-BE49-F238E27FC236}">
                <a16:creationId xmlns:a16="http://schemas.microsoft.com/office/drawing/2014/main" id="{8F59953D-8D34-4876-B098-4D1DAD1918E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66549" y="2111829"/>
            <a:ext cx="5922276" cy="4746172"/>
          </a:xfrm>
          <a:custGeom>
            <a:avLst/>
            <a:gdLst>
              <a:gd name="connsiteX0" fmla="*/ 0 w 5922276"/>
              <a:gd name="connsiteY0" fmla="*/ 0 h 4746172"/>
              <a:gd name="connsiteX1" fmla="*/ 5922276 w 5922276"/>
              <a:gd name="connsiteY1" fmla="*/ 0 h 4746172"/>
              <a:gd name="connsiteX2" fmla="*/ 5922276 w 5922276"/>
              <a:gd name="connsiteY2" fmla="*/ 4746172 h 4746172"/>
              <a:gd name="connsiteX3" fmla="*/ 0 w 5922276"/>
              <a:gd name="connsiteY3" fmla="*/ 4746172 h 4746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2276" h="4746172">
                <a:moveTo>
                  <a:pt x="0" y="0"/>
                </a:moveTo>
                <a:lnTo>
                  <a:pt x="5922276" y="0"/>
                </a:lnTo>
                <a:lnTo>
                  <a:pt x="5922276" y="4746172"/>
                </a:lnTo>
                <a:lnTo>
                  <a:pt x="0" y="4746172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141609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What we do?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8C1607FC-4025-4535-B960-C423F1504CE5}"/>
              </a:ext>
            </a:extLst>
          </p:cNvPr>
          <p:cNvGrpSpPr/>
          <p:nvPr userDrawn="1"/>
        </p:nvGrpSpPr>
        <p:grpSpPr>
          <a:xfrm>
            <a:off x="354110" y="326571"/>
            <a:ext cx="11480604" cy="6185861"/>
            <a:chOff x="354110" y="326571"/>
            <a:chExt cx="11480604" cy="6185861"/>
          </a:xfrm>
          <a:solidFill>
            <a:schemeClr val="accent1">
              <a:lumMod val="90000"/>
              <a:lumOff val="10000"/>
              <a:alpha val="20000"/>
            </a:schemeClr>
          </a:solidFill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651BEEC-E6AC-4E4B-9B88-D2F823311FDE}"/>
                </a:ext>
              </a:extLst>
            </p:cNvPr>
            <p:cNvGrpSpPr/>
            <p:nvPr/>
          </p:nvGrpSpPr>
          <p:grpSpPr>
            <a:xfrm>
              <a:off x="354110" y="326571"/>
              <a:ext cx="11480604" cy="109990"/>
              <a:chOff x="354110" y="326571"/>
              <a:chExt cx="11480604" cy="109990"/>
            </a:xfrm>
            <a:grpFill/>
          </p:grpSpPr>
          <p:sp>
            <p:nvSpPr>
              <p:cNvPr id="337" name="Rectangle 5">
                <a:extLst>
                  <a:ext uri="{FF2B5EF4-FFF2-40B4-BE49-F238E27FC236}">
                    <a16:creationId xmlns:a16="http://schemas.microsoft.com/office/drawing/2014/main" id="{85C298FF-97F9-4147-B827-D8E5136C26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8" name="Rectangle 6">
                <a:extLst>
                  <a:ext uri="{FF2B5EF4-FFF2-40B4-BE49-F238E27FC236}">
                    <a16:creationId xmlns:a16="http://schemas.microsoft.com/office/drawing/2014/main" id="{9408EFDD-1492-4223-8E65-A093D2F1BB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9" name="Rectangle 7">
                <a:extLst>
                  <a:ext uri="{FF2B5EF4-FFF2-40B4-BE49-F238E27FC236}">
                    <a16:creationId xmlns:a16="http://schemas.microsoft.com/office/drawing/2014/main" id="{F894E7F8-7101-42ED-9EE3-85F58C6EF3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0" name="Rectangle 8">
                <a:extLst>
                  <a:ext uri="{FF2B5EF4-FFF2-40B4-BE49-F238E27FC236}">
                    <a16:creationId xmlns:a16="http://schemas.microsoft.com/office/drawing/2014/main" id="{877C8C7E-1793-4536-97A4-63A3591EF9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1" name="Rectangle 9">
                <a:extLst>
                  <a:ext uri="{FF2B5EF4-FFF2-40B4-BE49-F238E27FC236}">
                    <a16:creationId xmlns:a16="http://schemas.microsoft.com/office/drawing/2014/main" id="{077D2BC4-41B3-4D98-84CA-A2503EF131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2" name="Rectangle 10">
                <a:extLst>
                  <a:ext uri="{FF2B5EF4-FFF2-40B4-BE49-F238E27FC236}">
                    <a16:creationId xmlns:a16="http://schemas.microsoft.com/office/drawing/2014/main" id="{DE4270DF-458E-4975-B86F-E605B966C6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3" name="Rectangle 11">
                <a:extLst>
                  <a:ext uri="{FF2B5EF4-FFF2-40B4-BE49-F238E27FC236}">
                    <a16:creationId xmlns:a16="http://schemas.microsoft.com/office/drawing/2014/main" id="{5334B1DA-DE9D-46A4-B1CC-07D8B5B37F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4" name="Rectangle 12">
                <a:extLst>
                  <a:ext uri="{FF2B5EF4-FFF2-40B4-BE49-F238E27FC236}">
                    <a16:creationId xmlns:a16="http://schemas.microsoft.com/office/drawing/2014/main" id="{1CF1EF4A-5FEC-4B62-A622-2DEE7B72C0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5" name="Rectangle 13">
                <a:extLst>
                  <a:ext uri="{FF2B5EF4-FFF2-40B4-BE49-F238E27FC236}">
                    <a16:creationId xmlns:a16="http://schemas.microsoft.com/office/drawing/2014/main" id="{322BDF90-AD9B-4F68-8F1B-8AE6FD1E47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6" name="Rectangle 14">
                <a:extLst>
                  <a:ext uri="{FF2B5EF4-FFF2-40B4-BE49-F238E27FC236}">
                    <a16:creationId xmlns:a16="http://schemas.microsoft.com/office/drawing/2014/main" id="{93F9BC3E-2349-4557-A942-FF58D34975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7" name="Rectangle 15">
                <a:extLst>
                  <a:ext uri="{FF2B5EF4-FFF2-40B4-BE49-F238E27FC236}">
                    <a16:creationId xmlns:a16="http://schemas.microsoft.com/office/drawing/2014/main" id="{D4E479F8-DBB7-4E24-82DB-9187E1DA15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8" name="Rectangle 16">
                <a:extLst>
                  <a:ext uri="{FF2B5EF4-FFF2-40B4-BE49-F238E27FC236}">
                    <a16:creationId xmlns:a16="http://schemas.microsoft.com/office/drawing/2014/main" id="{88729413-47AC-4DEA-A613-0B6158FCB8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9" name="Rectangle 17">
                <a:extLst>
                  <a:ext uri="{FF2B5EF4-FFF2-40B4-BE49-F238E27FC236}">
                    <a16:creationId xmlns:a16="http://schemas.microsoft.com/office/drawing/2014/main" id="{20F824DD-152A-4F6D-952E-24ADD1A8C0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0" name="Rectangle 18">
                <a:extLst>
                  <a:ext uri="{FF2B5EF4-FFF2-40B4-BE49-F238E27FC236}">
                    <a16:creationId xmlns:a16="http://schemas.microsoft.com/office/drawing/2014/main" id="{951C09E8-C755-4AEB-9C27-AE9621753A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1" name="Rectangle 19">
                <a:extLst>
                  <a:ext uri="{FF2B5EF4-FFF2-40B4-BE49-F238E27FC236}">
                    <a16:creationId xmlns:a16="http://schemas.microsoft.com/office/drawing/2014/main" id="{32F64432-EE66-40C8-A67A-FA722F75D5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2" name="Rectangle 20">
                <a:extLst>
                  <a:ext uri="{FF2B5EF4-FFF2-40B4-BE49-F238E27FC236}">
                    <a16:creationId xmlns:a16="http://schemas.microsoft.com/office/drawing/2014/main" id="{29005991-F871-4DFB-9517-DCB334B68B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3" name="Rectangle 21">
                <a:extLst>
                  <a:ext uri="{FF2B5EF4-FFF2-40B4-BE49-F238E27FC236}">
                    <a16:creationId xmlns:a16="http://schemas.microsoft.com/office/drawing/2014/main" id="{1C601034-B07F-4FCA-B65F-4BA94F1FEF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4" name="Rectangle 22">
                <a:extLst>
                  <a:ext uri="{FF2B5EF4-FFF2-40B4-BE49-F238E27FC236}">
                    <a16:creationId xmlns:a16="http://schemas.microsoft.com/office/drawing/2014/main" id="{A3C10F51-A92E-4F5D-841E-2495E85BD8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5" name="Rectangle 23">
                <a:extLst>
                  <a:ext uri="{FF2B5EF4-FFF2-40B4-BE49-F238E27FC236}">
                    <a16:creationId xmlns:a16="http://schemas.microsoft.com/office/drawing/2014/main" id="{8656C742-4C71-41EC-9EED-8A0FF35A8B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6" name="Rectangle 24">
                <a:extLst>
                  <a:ext uri="{FF2B5EF4-FFF2-40B4-BE49-F238E27FC236}">
                    <a16:creationId xmlns:a16="http://schemas.microsoft.com/office/drawing/2014/main" id="{DD7837C0-45DC-47B0-8EB6-E1AFA3DF28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7" name="Rectangle 25">
                <a:extLst>
                  <a:ext uri="{FF2B5EF4-FFF2-40B4-BE49-F238E27FC236}">
                    <a16:creationId xmlns:a16="http://schemas.microsoft.com/office/drawing/2014/main" id="{C6C4A808-47AA-4933-B20F-A80BEEFBDE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8" name="Rectangle 26">
                <a:extLst>
                  <a:ext uri="{FF2B5EF4-FFF2-40B4-BE49-F238E27FC236}">
                    <a16:creationId xmlns:a16="http://schemas.microsoft.com/office/drawing/2014/main" id="{1916F620-2E67-4716-A335-AA9D0F9A9B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9" name="Rectangle 27">
                <a:extLst>
                  <a:ext uri="{FF2B5EF4-FFF2-40B4-BE49-F238E27FC236}">
                    <a16:creationId xmlns:a16="http://schemas.microsoft.com/office/drawing/2014/main" id="{54529738-34CA-43C1-9448-C6D7594E39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0" name="Rectangle 28">
                <a:extLst>
                  <a:ext uri="{FF2B5EF4-FFF2-40B4-BE49-F238E27FC236}">
                    <a16:creationId xmlns:a16="http://schemas.microsoft.com/office/drawing/2014/main" id="{AB2B254B-6166-4F70-A263-5F5630C8AF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1" name="Rectangle 29">
                <a:extLst>
                  <a:ext uri="{FF2B5EF4-FFF2-40B4-BE49-F238E27FC236}">
                    <a16:creationId xmlns:a16="http://schemas.microsoft.com/office/drawing/2014/main" id="{CC179163-7F45-4275-B900-184CA908E7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2" name="Rectangle 30">
                <a:extLst>
                  <a:ext uri="{FF2B5EF4-FFF2-40B4-BE49-F238E27FC236}">
                    <a16:creationId xmlns:a16="http://schemas.microsoft.com/office/drawing/2014/main" id="{A16179B1-495E-40B6-BA3E-4FE45BD06F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CC022AE-7DA1-4DBC-B4FA-A550170E3244}"/>
                </a:ext>
              </a:extLst>
            </p:cNvPr>
            <p:cNvGrpSpPr/>
            <p:nvPr/>
          </p:nvGrpSpPr>
          <p:grpSpPr>
            <a:xfrm>
              <a:off x="354110" y="833283"/>
              <a:ext cx="11480604" cy="108822"/>
              <a:chOff x="354110" y="834963"/>
              <a:chExt cx="11480604" cy="108822"/>
            </a:xfrm>
            <a:grpFill/>
          </p:grpSpPr>
          <p:sp>
            <p:nvSpPr>
              <p:cNvPr id="311" name="Rectangle 32">
                <a:extLst>
                  <a:ext uri="{FF2B5EF4-FFF2-40B4-BE49-F238E27FC236}">
                    <a16:creationId xmlns:a16="http://schemas.microsoft.com/office/drawing/2014/main" id="{E6CEC545-E6D9-4264-BEA6-119B54AE4C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2" name="Rectangle 33">
                <a:extLst>
                  <a:ext uri="{FF2B5EF4-FFF2-40B4-BE49-F238E27FC236}">
                    <a16:creationId xmlns:a16="http://schemas.microsoft.com/office/drawing/2014/main" id="{60C7E7B9-97E8-4AE1-A9F0-162381B38D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3" name="Rectangle 34">
                <a:extLst>
                  <a:ext uri="{FF2B5EF4-FFF2-40B4-BE49-F238E27FC236}">
                    <a16:creationId xmlns:a16="http://schemas.microsoft.com/office/drawing/2014/main" id="{BC9E105B-3AD3-4AC9-8C4E-3DABA3F821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4" name="Rectangle 35">
                <a:extLst>
                  <a:ext uri="{FF2B5EF4-FFF2-40B4-BE49-F238E27FC236}">
                    <a16:creationId xmlns:a16="http://schemas.microsoft.com/office/drawing/2014/main" id="{B10232F8-CE74-495F-B906-B4B2237079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5" name="Rectangle 36">
                <a:extLst>
                  <a:ext uri="{FF2B5EF4-FFF2-40B4-BE49-F238E27FC236}">
                    <a16:creationId xmlns:a16="http://schemas.microsoft.com/office/drawing/2014/main" id="{377EBFB6-EE61-435B-A0EA-67D67D892F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6" name="Rectangle 37">
                <a:extLst>
                  <a:ext uri="{FF2B5EF4-FFF2-40B4-BE49-F238E27FC236}">
                    <a16:creationId xmlns:a16="http://schemas.microsoft.com/office/drawing/2014/main" id="{7837C467-758B-463F-B551-93C783E129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7" name="Rectangle 38">
                <a:extLst>
                  <a:ext uri="{FF2B5EF4-FFF2-40B4-BE49-F238E27FC236}">
                    <a16:creationId xmlns:a16="http://schemas.microsoft.com/office/drawing/2014/main" id="{C77A01F7-C261-4381-86C3-4C89EE66C7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8" name="Rectangle 39">
                <a:extLst>
                  <a:ext uri="{FF2B5EF4-FFF2-40B4-BE49-F238E27FC236}">
                    <a16:creationId xmlns:a16="http://schemas.microsoft.com/office/drawing/2014/main" id="{7477D541-DCD7-4A47-BAD6-421CE795D8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9" name="Rectangle 40">
                <a:extLst>
                  <a:ext uri="{FF2B5EF4-FFF2-40B4-BE49-F238E27FC236}">
                    <a16:creationId xmlns:a16="http://schemas.microsoft.com/office/drawing/2014/main" id="{4E64ADB5-6C15-4DFA-A1D8-CCB52869EB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0" name="Rectangle 41">
                <a:extLst>
                  <a:ext uri="{FF2B5EF4-FFF2-40B4-BE49-F238E27FC236}">
                    <a16:creationId xmlns:a16="http://schemas.microsoft.com/office/drawing/2014/main" id="{AC57F5E1-8997-4B18-B946-EC6DFA386D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1" name="Rectangle 42">
                <a:extLst>
                  <a:ext uri="{FF2B5EF4-FFF2-40B4-BE49-F238E27FC236}">
                    <a16:creationId xmlns:a16="http://schemas.microsoft.com/office/drawing/2014/main" id="{AC1B45CA-8F96-41DA-A93A-FD14080BEB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2" name="Rectangle 43">
                <a:extLst>
                  <a:ext uri="{FF2B5EF4-FFF2-40B4-BE49-F238E27FC236}">
                    <a16:creationId xmlns:a16="http://schemas.microsoft.com/office/drawing/2014/main" id="{703118E8-5E3B-4DFA-9921-369E22CA03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3" name="Rectangle 44">
                <a:extLst>
                  <a:ext uri="{FF2B5EF4-FFF2-40B4-BE49-F238E27FC236}">
                    <a16:creationId xmlns:a16="http://schemas.microsoft.com/office/drawing/2014/main" id="{ED301010-E5DC-4676-A476-7C14D84A53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4" name="Rectangle 45">
                <a:extLst>
                  <a:ext uri="{FF2B5EF4-FFF2-40B4-BE49-F238E27FC236}">
                    <a16:creationId xmlns:a16="http://schemas.microsoft.com/office/drawing/2014/main" id="{37F85CBA-9F8F-490A-A6C5-555D548FDA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5" name="Rectangle 46">
                <a:extLst>
                  <a:ext uri="{FF2B5EF4-FFF2-40B4-BE49-F238E27FC236}">
                    <a16:creationId xmlns:a16="http://schemas.microsoft.com/office/drawing/2014/main" id="{4CDDB648-0406-4415-9B3A-F56F9D7B2E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6" name="Rectangle 47">
                <a:extLst>
                  <a:ext uri="{FF2B5EF4-FFF2-40B4-BE49-F238E27FC236}">
                    <a16:creationId xmlns:a16="http://schemas.microsoft.com/office/drawing/2014/main" id="{9656844F-AFE3-4957-A69F-F4A848FEF6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7" name="Rectangle 48">
                <a:extLst>
                  <a:ext uri="{FF2B5EF4-FFF2-40B4-BE49-F238E27FC236}">
                    <a16:creationId xmlns:a16="http://schemas.microsoft.com/office/drawing/2014/main" id="{5A3A99BA-4854-4231-B6BB-888D83A010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8" name="Rectangle 49">
                <a:extLst>
                  <a:ext uri="{FF2B5EF4-FFF2-40B4-BE49-F238E27FC236}">
                    <a16:creationId xmlns:a16="http://schemas.microsoft.com/office/drawing/2014/main" id="{22B51AD2-0C6E-467F-A47F-34DAB5BB7E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9" name="Rectangle 50">
                <a:extLst>
                  <a:ext uri="{FF2B5EF4-FFF2-40B4-BE49-F238E27FC236}">
                    <a16:creationId xmlns:a16="http://schemas.microsoft.com/office/drawing/2014/main" id="{EDE14BA8-EBD0-4206-8FB2-6B9E4AB28F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0" name="Rectangle 51">
                <a:extLst>
                  <a:ext uri="{FF2B5EF4-FFF2-40B4-BE49-F238E27FC236}">
                    <a16:creationId xmlns:a16="http://schemas.microsoft.com/office/drawing/2014/main" id="{F2846FEF-2688-4964-A02B-231009108D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1" name="Rectangle 52">
                <a:extLst>
                  <a:ext uri="{FF2B5EF4-FFF2-40B4-BE49-F238E27FC236}">
                    <a16:creationId xmlns:a16="http://schemas.microsoft.com/office/drawing/2014/main" id="{93E03F91-49D8-43EE-B637-0558AECB0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2" name="Rectangle 53">
                <a:extLst>
                  <a:ext uri="{FF2B5EF4-FFF2-40B4-BE49-F238E27FC236}">
                    <a16:creationId xmlns:a16="http://schemas.microsoft.com/office/drawing/2014/main" id="{25EB1B6D-371C-4129-8792-C87711A4DC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3" name="Rectangle 54">
                <a:extLst>
                  <a:ext uri="{FF2B5EF4-FFF2-40B4-BE49-F238E27FC236}">
                    <a16:creationId xmlns:a16="http://schemas.microsoft.com/office/drawing/2014/main" id="{F0762AD7-4B47-41B5-90EC-26D5248FC1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4" name="Rectangle 55">
                <a:extLst>
                  <a:ext uri="{FF2B5EF4-FFF2-40B4-BE49-F238E27FC236}">
                    <a16:creationId xmlns:a16="http://schemas.microsoft.com/office/drawing/2014/main" id="{77F5372A-DF0C-4EB4-8383-88ACAFBC34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5" name="Rectangle 56">
                <a:extLst>
                  <a:ext uri="{FF2B5EF4-FFF2-40B4-BE49-F238E27FC236}">
                    <a16:creationId xmlns:a16="http://schemas.microsoft.com/office/drawing/2014/main" id="{E1647C36-4FD2-4648-B99F-D1A25055E7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6" name="Rectangle 57">
                <a:extLst>
                  <a:ext uri="{FF2B5EF4-FFF2-40B4-BE49-F238E27FC236}">
                    <a16:creationId xmlns:a16="http://schemas.microsoft.com/office/drawing/2014/main" id="{ACEC7B34-ADAF-47D3-BF11-ED91BA7A1A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6937529-B296-43D8-A41E-AB8B81312F52}"/>
                </a:ext>
              </a:extLst>
            </p:cNvPr>
            <p:cNvGrpSpPr/>
            <p:nvPr/>
          </p:nvGrpSpPr>
          <p:grpSpPr>
            <a:xfrm>
              <a:off x="354110" y="1338827"/>
              <a:ext cx="11480604" cy="109990"/>
              <a:chOff x="354110" y="1342187"/>
              <a:chExt cx="11480604" cy="109990"/>
            </a:xfrm>
            <a:grpFill/>
          </p:grpSpPr>
          <p:sp>
            <p:nvSpPr>
              <p:cNvPr id="285" name="Rectangle 59">
                <a:extLst>
                  <a:ext uri="{FF2B5EF4-FFF2-40B4-BE49-F238E27FC236}">
                    <a16:creationId xmlns:a16="http://schemas.microsoft.com/office/drawing/2014/main" id="{D5764D4B-1D40-4C27-A916-0AC8D92994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6" name="Rectangle 60">
                <a:extLst>
                  <a:ext uri="{FF2B5EF4-FFF2-40B4-BE49-F238E27FC236}">
                    <a16:creationId xmlns:a16="http://schemas.microsoft.com/office/drawing/2014/main" id="{8D6FB00B-87D1-4116-9000-867A2BDD99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7" name="Rectangle 61">
                <a:extLst>
                  <a:ext uri="{FF2B5EF4-FFF2-40B4-BE49-F238E27FC236}">
                    <a16:creationId xmlns:a16="http://schemas.microsoft.com/office/drawing/2014/main" id="{13141309-AB43-4A97-A80F-35655D9BF2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8" name="Rectangle 62">
                <a:extLst>
                  <a:ext uri="{FF2B5EF4-FFF2-40B4-BE49-F238E27FC236}">
                    <a16:creationId xmlns:a16="http://schemas.microsoft.com/office/drawing/2014/main" id="{C9A0F710-6D9F-43AD-AC28-FF4E521655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9" name="Rectangle 63">
                <a:extLst>
                  <a:ext uri="{FF2B5EF4-FFF2-40B4-BE49-F238E27FC236}">
                    <a16:creationId xmlns:a16="http://schemas.microsoft.com/office/drawing/2014/main" id="{22D043F3-2F25-42E6-A0CC-C1417E89D1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0" name="Rectangle 64">
                <a:extLst>
                  <a:ext uri="{FF2B5EF4-FFF2-40B4-BE49-F238E27FC236}">
                    <a16:creationId xmlns:a16="http://schemas.microsoft.com/office/drawing/2014/main" id="{128AE702-54D4-4937-85C0-321F9B6D17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1" name="Rectangle 65">
                <a:extLst>
                  <a:ext uri="{FF2B5EF4-FFF2-40B4-BE49-F238E27FC236}">
                    <a16:creationId xmlns:a16="http://schemas.microsoft.com/office/drawing/2014/main" id="{495CD95D-8E09-4DE3-AD35-D07AE4DACF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2" name="Rectangle 66">
                <a:extLst>
                  <a:ext uri="{FF2B5EF4-FFF2-40B4-BE49-F238E27FC236}">
                    <a16:creationId xmlns:a16="http://schemas.microsoft.com/office/drawing/2014/main" id="{F9E349F8-478A-454D-B3EF-507AC59758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3" name="Rectangle 67">
                <a:extLst>
                  <a:ext uri="{FF2B5EF4-FFF2-40B4-BE49-F238E27FC236}">
                    <a16:creationId xmlns:a16="http://schemas.microsoft.com/office/drawing/2014/main" id="{038DA8FC-06DE-457C-A8EE-5A7FEC447F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4" name="Rectangle 68">
                <a:extLst>
                  <a:ext uri="{FF2B5EF4-FFF2-40B4-BE49-F238E27FC236}">
                    <a16:creationId xmlns:a16="http://schemas.microsoft.com/office/drawing/2014/main" id="{37F3C727-E73B-4515-BA7B-40F0811025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5" name="Rectangle 69">
                <a:extLst>
                  <a:ext uri="{FF2B5EF4-FFF2-40B4-BE49-F238E27FC236}">
                    <a16:creationId xmlns:a16="http://schemas.microsoft.com/office/drawing/2014/main" id="{7ACA813C-C067-4264-85A3-D6CC63AFF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6" name="Rectangle 70">
                <a:extLst>
                  <a:ext uri="{FF2B5EF4-FFF2-40B4-BE49-F238E27FC236}">
                    <a16:creationId xmlns:a16="http://schemas.microsoft.com/office/drawing/2014/main" id="{7F1EFEF0-7477-4565-8B37-7950FACA67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7" name="Rectangle 71">
                <a:extLst>
                  <a:ext uri="{FF2B5EF4-FFF2-40B4-BE49-F238E27FC236}">
                    <a16:creationId xmlns:a16="http://schemas.microsoft.com/office/drawing/2014/main" id="{F425C54F-BDFC-4555-881A-B6F267624F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8" name="Rectangle 72">
                <a:extLst>
                  <a:ext uri="{FF2B5EF4-FFF2-40B4-BE49-F238E27FC236}">
                    <a16:creationId xmlns:a16="http://schemas.microsoft.com/office/drawing/2014/main" id="{213AFED9-7175-4A0D-92DC-B39BAE0FD3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9" name="Rectangle 73">
                <a:extLst>
                  <a:ext uri="{FF2B5EF4-FFF2-40B4-BE49-F238E27FC236}">
                    <a16:creationId xmlns:a16="http://schemas.microsoft.com/office/drawing/2014/main" id="{9E4FCFC2-A1ED-453A-B612-E5E0B39C2A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0" name="Rectangle 74">
                <a:extLst>
                  <a:ext uri="{FF2B5EF4-FFF2-40B4-BE49-F238E27FC236}">
                    <a16:creationId xmlns:a16="http://schemas.microsoft.com/office/drawing/2014/main" id="{1C9D742B-9152-4EF7-A612-B519BF62C6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1" name="Rectangle 75">
                <a:extLst>
                  <a:ext uri="{FF2B5EF4-FFF2-40B4-BE49-F238E27FC236}">
                    <a16:creationId xmlns:a16="http://schemas.microsoft.com/office/drawing/2014/main" id="{2149792F-282E-44D6-84AE-7D31FA24B2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2" name="Rectangle 76">
                <a:extLst>
                  <a:ext uri="{FF2B5EF4-FFF2-40B4-BE49-F238E27FC236}">
                    <a16:creationId xmlns:a16="http://schemas.microsoft.com/office/drawing/2014/main" id="{BEAFEECA-B893-49C1-9039-812C4AF541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3" name="Rectangle 77">
                <a:extLst>
                  <a:ext uri="{FF2B5EF4-FFF2-40B4-BE49-F238E27FC236}">
                    <a16:creationId xmlns:a16="http://schemas.microsoft.com/office/drawing/2014/main" id="{122E4F71-6D60-47F1-8100-1C8190AADA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4" name="Rectangle 78">
                <a:extLst>
                  <a:ext uri="{FF2B5EF4-FFF2-40B4-BE49-F238E27FC236}">
                    <a16:creationId xmlns:a16="http://schemas.microsoft.com/office/drawing/2014/main" id="{E9A54785-45A1-4BC8-A85E-CA3EB19FF3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5" name="Rectangle 79">
                <a:extLst>
                  <a:ext uri="{FF2B5EF4-FFF2-40B4-BE49-F238E27FC236}">
                    <a16:creationId xmlns:a16="http://schemas.microsoft.com/office/drawing/2014/main" id="{D765DC5F-87A3-4E46-88C5-F2101A2941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6" name="Rectangle 80">
                <a:extLst>
                  <a:ext uri="{FF2B5EF4-FFF2-40B4-BE49-F238E27FC236}">
                    <a16:creationId xmlns:a16="http://schemas.microsoft.com/office/drawing/2014/main" id="{644B6B17-5BBC-4A03-8899-52E7DF7FE6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7" name="Rectangle 81">
                <a:extLst>
                  <a:ext uri="{FF2B5EF4-FFF2-40B4-BE49-F238E27FC236}">
                    <a16:creationId xmlns:a16="http://schemas.microsoft.com/office/drawing/2014/main" id="{987BE756-32EA-455B-8130-C8E83B1B3B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8" name="Rectangle 82">
                <a:extLst>
                  <a:ext uri="{FF2B5EF4-FFF2-40B4-BE49-F238E27FC236}">
                    <a16:creationId xmlns:a16="http://schemas.microsoft.com/office/drawing/2014/main" id="{5C7821F2-B5EF-4833-B9B9-5AE62E0117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9" name="Rectangle 83">
                <a:extLst>
                  <a:ext uri="{FF2B5EF4-FFF2-40B4-BE49-F238E27FC236}">
                    <a16:creationId xmlns:a16="http://schemas.microsoft.com/office/drawing/2014/main" id="{EDF1C499-3F66-4B42-92C0-855DDB14CD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0" name="Rectangle 84">
                <a:extLst>
                  <a:ext uri="{FF2B5EF4-FFF2-40B4-BE49-F238E27FC236}">
                    <a16:creationId xmlns:a16="http://schemas.microsoft.com/office/drawing/2014/main" id="{3A95874A-F523-4169-A3FB-782B25C88E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F2D639A-C347-4082-9643-F89AF7802C05}"/>
                </a:ext>
              </a:extLst>
            </p:cNvPr>
            <p:cNvGrpSpPr/>
            <p:nvPr/>
          </p:nvGrpSpPr>
          <p:grpSpPr>
            <a:xfrm>
              <a:off x="354110" y="1845539"/>
              <a:ext cx="11480604" cy="109990"/>
              <a:chOff x="354110" y="1850572"/>
              <a:chExt cx="11480604" cy="109990"/>
            </a:xfrm>
            <a:grpFill/>
          </p:grpSpPr>
          <p:sp>
            <p:nvSpPr>
              <p:cNvPr id="259" name="Rectangle 5">
                <a:extLst>
                  <a:ext uri="{FF2B5EF4-FFF2-40B4-BE49-F238E27FC236}">
                    <a16:creationId xmlns:a16="http://schemas.microsoft.com/office/drawing/2014/main" id="{6291B61F-460B-41F6-82CC-088066FD85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0" name="Rectangle 6">
                <a:extLst>
                  <a:ext uri="{FF2B5EF4-FFF2-40B4-BE49-F238E27FC236}">
                    <a16:creationId xmlns:a16="http://schemas.microsoft.com/office/drawing/2014/main" id="{C588270F-A3F7-4DD2-8B81-C30BA64125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1" name="Rectangle 7">
                <a:extLst>
                  <a:ext uri="{FF2B5EF4-FFF2-40B4-BE49-F238E27FC236}">
                    <a16:creationId xmlns:a16="http://schemas.microsoft.com/office/drawing/2014/main" id="{050F8909-1A69-4BF3-BC80-ECD1B486FA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2" name="Rectangle 8">
                <a:extLst>
                  <a:ext uri="{FF2B5EF4-FFF2-40B4-BE49-F238E27FC236}">
                    <a16:creationId xmlns:a16="http://schemas.microsoft.com/office/drawing/2014/main" id="{995EC835-8CAE-48D8-ADF0-22B6D986B1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3" name="Rectangle 9">
                <a:extLst>
                  <a:ext uri="{FF2B5EF4-FFF2-40B4-BE49-F238E27FC236}">
                    <a16:creationId xmlns:a16="http://schemas.microsoft.com/office/drawing/2014/main" id="{5076577D-01F8-484C-8AEB-1091039A66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4" name="Rectangle 10">
                <a:extLst>
                  <a:ext uri="{FF2B5EF4-FFF2-40B4-BE49-F238E27FC236}">
                    <a16:creationId xmlns:a16="http://schemas.microsoft.com/office/drawing/2014/main" id="{5FAA1557-63ED-4C2E-89BE-E827B69C47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5" name="Rectangle 11">
                <a:extLst>
                  <a:ext uri="{FF2B5EF4-FFF2-40B4-BE49-F238E27FC236}">
                    <a16:creationId xmlns:a16="http://schemas.microsoft.com/office/drawing/2014/main" id="{63D8B1EF-AF76-4A72-B4E3-FC4D1B4E7A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6" name="Rectangle 12">
                <a:extLst>
                  <a:ext uri="{FF2B5EF4-FFF2-40B4-BE49-F238E27FC236}">
                    <a16:creationId xmlns:a16="http://schemas.microsoft.com/office/drawing/2014/main" id="{4DF3DA51-2B69-42BD-A6DE-6F85AA1161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7" name="Rectangle 13">
                <a:extLst>
                  <a:ext uri="{FF2B5EF4-FFF2-40B4-BE49-F238E27FC236}">
                    <a16:creationId xmlns:a16="http://schemas.microsoft.com/office/drawing/2014/main" id="{464ECA3E-44D7-43DE-A35E-EADB2D8D7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8" name="Rectangle 14">
                <a:extLst>
                  <a:ext uri="{FF2B5EF4-FFF2-40B4-BE49-F238E27FC236}">
                    <a16:creationId xmlns:a16="http://schemas.microsoft.com/office/drawing/2014/main" id="{36E4F914-DFE7-4297-8E42-A27710155F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9" name="Rectangle 15">
                <a:extLst>
                  <a:ext uri="{FF2B5EF4-FFF2-40B4-BE49-F238E27FC236}">
                    <a16:creationId xmlns:a16="http://schemas.microsoft.com/office/drawing/2014/main" id="{164AA26B-0915-4E61-AFF2-BDA8ED551B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0" name="Rectangle 16">
                <a:extLst>
                  <a:ext uri="{FF2B5EF4-FFF2-40B4-BE49-F238E27FC236}">
                    <a16:creationId xmlns:a16="http://schemas.microsoft.com/office/drawing/2014/main" id="{D5AB2E4B-626F-4072-87E5-595D35EFAD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1" name="Rectangle 17">
                <a:extLst>
                  <a:ext uri="{FF2B5EF4-FFF2-40B4-BE49-F238E27FC236}">
                    <a16:creationId xmlns:a16="http://schemas.microsoft.com/office/drawing/2014/main" id="{65DAB362-330B-46D1-BCA8-58DF84B02A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2" name="Rectangle 18">
                <a:extLst>
                  <a:ext uri="{FF2B5EF4-FFF2-40B4-BE49-F238E27FC236}">
                    <a16:creationId xmlns:a16="http://schemas.microsoft.com/office/drawing/2014/main" id="{354D240F-C2AD-45B8-AC36-32AD2EAD65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3" name="Rectangle 19">
                <a:extLst>
                  <a:ext uri="{FF2B5EF4-FFF2-40B4-BE49-F238E27FC236}">
                    <a16:creationId xmlns:a16="http://schemas.microsoft.com/office/drawing/2014/main" id="{90E2C084-FE42-498D-9DD1-54C9F18333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4" name="Rectangle 20">
                <a:extLst>
                  <a:ext uri="{FF2B5EF4-FFF2-40B4-BE49-F238E27FC236}">
                    <a16:creationId xmlns:a16="http://schemas.microsoft.com/office/drawing/2014/main" id="{C350DA86-5C2C-4CB7-B1CC-4409FC6899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5" name="Rectangle 21">
                <a:extLst>
                  <a:ext uri="{FF2B5EF4-FFF2-40B4-BE49-F238E27FC236}">
                    <a16:creationId xmlns:a16="http://schemas.microsoft.com/office/drawing/2014/main" id="{3476D016-BE0E-40FB-AE03-36C7206310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6" name="Rectangle 22">
                <a:extLst>
                  <a:ext uri="{FF2B5EF4-FFF2-40B4-BE49-F238E27FC236}">
                    <a16:creationId xmlns:a16="http://schemas.microsoft.com/office/drawing/2014/main" id="{4207A264-69D9-418A-8329-92D261B9B6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7" name="Rectangle 23">
                <a:extLst>
                  <a:ext uri="{FF2B5EF4-FFF2-40B4-BE49-F238E27FC236}">
                    <a16:creationId xmlns:a16="http://schemas.microsoft.com/office/drawing/2014/main" id="{A6B0A29B-A2CB-436D-9F5A-97AC9E9B35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8" name="Rectangle 24">
                <a:extLst>
                  <a:ext uri="{FF2B5EF4-FFF2-40B4-BE49-F238E27FC236}">
                    <a16:creationId xmlns:a16="http://schemas.microsoft.com/office/drawing/2014/main" id="{E9855E46-BFAF-42D9-AC3D-C449C9315D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9" name="Rectangle 25">
                <a:extLst>
                  <a:ext uri="{FF2B5EF4-FFF2-40B4-BE49-F238E27FC236}">
                    <a16:creationId xmlns:a16="http://schemas.microsoft.com/office/drawing/2014/main" id="{8A0832E2-B419-44F2-AA90-20EF152828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0" name="Rectangle 26">
                <a:extLst>
                  <a:ext uri="{FF2B5EF4-FFF2-40B4-BE49-F238E27FC236}">
                    <a16:creationId xmlns:a16="http://schemas.microsoft.com/office/drawing/2014/main" id="{19E36BF2-3D4E-4C2B-8D4A-DCF9E92FAE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1" name="Rectangle 27">
                <a:extLst>
                  <a:ext uri="{FF2B5EF4-FFF2-40B4-BE49-F238E27FC236}">
                    <a16:creationId xmlns:a16="http://schemas.microsoft.com/office/drawing/2014/main" id="{038C7A5F-FE20-45D2-9A21-6F27B6DEE7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2" name="Rectangle 28">
                <a:extLst>
                  <a:ext uri="{FF2B5EF4-FFF2-40B4-BE49-F238E27FC236}">
                    <a16:creationId xmlns:a16="http://schemas.microsoft.com/office/drawing/2014/main" id="{E6296672-5055-43EF-8C50-F99741CCAD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3" name="Rectangle 29">
                <a:extLst>
                  <a:ext uri="{FF2B5EF4-FFF2-40B4-BE49-F238E27FC236}">
                    <a16:creationId xmlns:a16="http://schemas.microsoft.com/office/drawing/2014/main" id="{9F789C90-FBCD-48B5-800E-4829555286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4" name="Rectangle 30">
                <a:extLst>
                  <a:ext uri="{FF2B5EF4-FFF2-40B4-BE49-F238E27FC236}">
                    <a16:creationId xmlns:a16="http://schemas.microsoft.com/office/drawing/2014/main" id="{DDF49BA7-3A02-4020-A1E4-11270C686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6A8B488-F73F-46BA-AAC6-FAAE1D26CA95}"/>
                </a:ext>
              </a:extLst>
            </p:cNvPr>
            <p:cNvGrpSpPr/>
            <p:nvPr/>
          </p:nvGrpSpPr>
          <p:grpSpPr>
            <a:xfrm>
              <a:off x="354110" y="2352251"/>
              <a:ext cx="11480604" cy="108822"/>
              <a:chOff x="354110" y="2358964"/>
              <a:chExt cx="11480604" cy="108822"/>
            </a:xfrm>
            <a:grpFill/>
          </p:grpSpPr>
          <p:sp>
            <p:nvSpPr>
              <p:cNvPr id="233" name="Rectangle 32">
                <a:extLst>
                  <a:ext uri="{FF2B5EF4-FFF2-40B4-BE49-F238E27FC236}">
                    <a16:creationId xmlns:a16="http://schemas.microsoft.com/office/drawing/2014/main" id="{B4B13D94-DCE1-468B-AF50-848FB46E4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4" name="Rectangle 33">
                <a:extLst>
                  <a:ext uri="{FF2B5EF4-FFF2-40B4-BE49-F238E27FC236}">
                    <a16:creationId xmlns:a16="http://schemas.microsoft.com/office/drawing/2014/main" id="{D42897BB-EFBB-4C3E-B7D8-39558C9973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5" name="Rectangle 34">
                <a:extLst>
                  <a:ext uri="{FF2B5EF4-FFF2-40B4-BE49-F238E27FC236}">
                    <a16:creationId xmlns:a16="http://schemas.microsoft.com/office/drawing/2014/main" id="{4FAE9ED1-B75E-4074-8A29-538EBAC751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6" name="Rectangle 35">
                <a:extLst>
                  <a:ext uri="{FF2B5EF4-FFF2-40B4-BE49-F238E27FC236}">
                    <a16:creationId xmlns:a16="http://schemas.microsoft.com/office/drawing/2014/main" id="{04AF33C2-82DD-4449-B5ED-C6E11A9176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7" name="Rectangle 36">
                <a:extLst>
                  <a:ext uri="{FF2B5EF4-FFF2-40B4-BE49-F238E27FC236}">
                    <a16:creationId xmlns:a16="http://schemas.microsoft.com/office/drawing/2014/main" id="{A402AA2F-3566-4F90-A3D7-2F6ACC0596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8" name="Rectangle 37">
                <a:extLst>
                  <a:ext uri="{FF2B5EF4-FFF2-40B4-BE49-F238E27FC236}">
                    <a16:creationId xmlns:a16="http://schemas.microsoft.com/office/drawing/2014/main" id="{12257C74-8FE2-4A5A-AE7D-4253FD48B2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9" name="Rectangle 38">
                <a:extLst>
                  <a:ext uri="{FF2B5EF4-FFF2-40B4-BE49-F238E27FC236}">
                    <a16:creationId xmlns:a16="http://schemas.microsoft.com/office/drawing/2014/main" id="{EDCCE78B-73E1-4347-A0AB-893F31DE0D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0" name="Rectangle 39">
                <a:extLst>
                  <a:ext uri="{FF2B5EF4-FFF2-40B4-BE49-F238E27FC236}">
                    <a16:creationId xmlns:a16="http://schemas.microsoft.com/office/drawing/2014/main" id="{71A20C81-1914-4715-86F6-FC2A3887F2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1" name="Rectangle 40">
                <a:extLst>
                  <a:ext uri="{FF2B5EF4-FFF2-40B4-BE49-F238E27FC236}">
                    <a16:creationId xmlns:a16="http://schemas.microsoft.com/office/drawing/2014/main" id="{30EB0F8B-2241-4BB6-B10C-10150726F1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2" name="Rectangle 41">
                <a:extLst>
                  <a:ext uri="{FF2B5EF4-FFF2-40B4-BE49-F238E27FC236}">
                    <a16:creationId xmlns:a16="http://schemas.microsoft.com/office/drawing/2014/main" id="{93DC7C70-8C17-43A4-9F9B-0C24A1A881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3" name="Rectangle 42">
                <a:extLst>
                  <a:ext uri="{FF2B5EF4-FFF2-40B4-BE49-F238E27FC236}">
                    <a16:creationId xmlns:a16="http://schemas.microsoft.com/office/drawing/2014/main" id="{700DA9A2-C7ED-46FB-B7ED-912E60E910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4" name="Rectangle 43">
                <a:extLst>
                  <a:ext uri="{FF2B5EF4-FFF2-40B4-BE49-F238E27FC236}">
                    <a16:creationId xmlns:a16="http://schemas.microsoft.com/office/drawing/2014/main" id="{23993B3F-B1E2-4626-915E-30EA0C2711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5" name="Rectangle 44">
                <a:extLst>
                  <a:ext uri="{FF2B5EF4-FFF2-40B4-BE49-F238E27FC236}">
                    <a16:creationId xmlns:a16="http://schemas.microsoft.com/office/drawing/2014/main" id="{70A847F2-326C-4A11-90C5-5A5E3BC006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6" name="Rectangle 45">
                <a:extLst>
                  <a:ext uri="{FF2B5EF4-FFF2-40B4-BE49-F238E27FC236}">
                    <a16:creationId xmlns:a16="http://schemas.microsoft.com/office/drawing/2014/main" id="{D050CF34-CB80-475B-86F9-30114A7E61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7" name="Rectangle 46">
                <a:extLst>
                  <a:ext uri="{FF2B5EF4-FFF2-40B4-BE49-F238E27FC236}">
                    <a16:creationId xmlns:a16="http://schemas.microsoft.com/office/drawing/2014/main" id="{72F7682D-8B8B-4827-9F84-5A883F2575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8" name="Rectangle 47">
                <a:extLst>
                  <a:ext uri="{FF2B5EF4-FFF2-40B4-BE49-F238E27FC236}">
                    <a16:creationId xmlns:a16="http://schemas.microsoft.com/office/drawing/2014/main" id="{096B96DB-AD07-4F59-8D81-878896D609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9" name="Rectangle 48">
                <a:extLst>
                  <a:ext uri="{FF2B5EF4-FFF2-40B4-BE49-F238E27FC236}">
                    <a16:creationId xmlns:a16="http://schemas.microsoft.com/office/drawing/2014/main" id="{8B2388B0-7437-4F3C-B5AF-A99838656D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0" name="Rectangle 49">
                <a:extLst>
                  <a:ext uri="{FF2B5EF4-FFF2-40B4-BE49-F238E27FC236}">
                    <a16:creationId xmlns:a16="http://schemas.microsoft.com/office/drawing/2014/main" id="{FBE62A09-5F6A-4BC0-9413-4B7222385A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1" name="Rectangle 50">
                <a:extLst>
                  <a:ext uri="{FF2B5EF4-FFF2-40B4-BE49-F238E27FC236}">
                    <a16:creationId xmlns:a16="http://schemas.microsoft.com/office/drawing/2014/main" id="{FD4120A0-F176-4CF5-BD30-0A467CCD6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2" name="Rectangle 51">
                <a:extLst>
                  <a:ext uri="{FF2B5EF4-FFF2-40B4-BE49-F238E27FC236}">
                    <a16:creationId xmlns:a16="http://schemas.microsoft.com/office/drawing/2014/main" id="{8075DBF6-9812-49E0-8973-F29DF46219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3" name="Rectangle 52">
                <a:extLst>
                  <a:ext uri="{FF2B5EF4-FFF2-40B4-BE49-F238E27FC236}">
                    <a16:creationId xmlns:a16="http://schemas.microsoft.com/office/drawing/2014/main" id="{55CA37AD-A3E1-4489-9138-C3852B352A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4" name="Rectangle 53">
                <a:extLst>
                  <a:ext uri="{FF2B5EF4-FFF2-40B4-BE49-F238E27FC236}">
                    <a16:creationId xmlns:a16="http://schemas.microsoft.com/office/drawing/2014/main" id="{C88268CA-A454-432A-BBC6-F3C2F2736E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5" name="Rectangle 54">
                <a:extLst>
                  <a:ext uri="{FF2B5EF4-FFF2-40B4-BE49-F238E27FC236}">
                    <a16:creationId xmlns:a16="http://schemas.microsoft.com/office/drawing/2014/main" id="{3EA71045-4C26-49CD-944A-9D37A7B686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6" name="Rectangle 55">
                <a:extLst>
                  <a:ext uri="{FF2B5EF4-FFF2-40B4-BE49-F238E27FC236}">
                    <a16:creationId xmlns:a16="http://schemas.microsoft.com/office/drawing/2014/main" id="{4CA66C44-3E69-4CC0-BE3E-5099678F39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7" name="Rectangle 56">
                <a:extLst>
                  <a:ext uri="{FF2B5EF4-FFF2-40B4-BE49-F238E27FC236}">
                    <a16:creationId xmlns:a16="http://schemas.microsoft.com/office/drawing/2014/main" id="{DBCD939E-7346-4FE8-9A9E-3196A16340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8" name="Rectangle 57">
                <a:extLst>
                  <a:ext uri="{FF2B5EF4-FFF2-40B4-BE49-F238E27FC236}">
                    <a16:creationId xmlns:a16="http://schemas.microsoft.com/office/drawing/2014/main" id="{2048A8D9-1609-4979-9E04-CE3C740052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18EF978-EC3B-4512-9384-D9CDBEA6D3B0}"/>
                </a:ext>
              </a:extLst>
            </p:cNvPr>
            <p:cNvGrpSpPr/>
            <p:nvPr/>
          </p:nvGrpSpPr>
          <p:grpSpPr>
            <a:xfrm>
              <a:off x="354110" y="2857795"/>
              <a:ext cx="11480604" cy="109990"/>
              <a:chOff x="354110" y="2866188"/>
              <a:chExt cx="11480604" cy="109990"/>
            </a:xfrm>
            <a:grpFill/>
          </p:grpSpPr>
          <p:sp>
            <p:nvSpPr>
              <p:cNvPr id="207" name="Rectangle 59">
                <a:extLst>
                  <a:ext uri="{FF2B5EF4-FFF2-40B4-BE49-F238E27FC236}">
                    <a16:creationId xmlns:a16="http://schemas.microsoft.com/office/drawing/2014/main" id="{1CDD4CCD-B616-436B-A3FD-F9E6416D61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8" name="Rectangle 60">
                <a:extLst>
                  <a:ext uri="{FF2B5EF4-FFF2-40B4-BE49-F238E27FC236}">
                    <a16:creationId xmlns:a16="http://schemas.microsoft.com/office/drawing/2014/main" id="{C714A79D-593F-4D51-9527-0F7D446701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9" name="Rectangle 61">
                <a:extLst>
                  <a:ext uri="{FF2B5EF4-FFF2-40B4-BE49-F238E27FC236}">
                    <a16:creationId xmlns:a16="http://schemas.microsoft.com/office/drawing/2014/main" id="{E7C7988F-856E-46FD-8950-CCDDDA38C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0" name="Rectangle 62">
                <a:extLst>
                  <a:ext uri="{FF2B5EF4-FFF2-40B4-BE49-F238E27FC236}">
                    <a16:creationId xmlns:a16="http://schemas.microsoft.com/office/drawing/2014/main" id="{6A604DC1-6DD7-4A5F-939D-B7E3D6B445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1" name="Rectangle 63">
                <a:extLst>
                  <a:ext uri="{FF2B5EF4-FFF2-40B4-BE49-F238E27FC236}">
                    <a16:creationId xmlns:a16="http://schemas.microsoft.com/office/drawing/2014/main" id="{5E841B6F-400E-43A2-BA9E-713E1210E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2" name="Rectangle 64">
                <a:extLst>
                  <a:ext uri="{FF2B5EF4-FFF2-40B4-BE49-F238E27FC236}">
                    <a16:creationId xmlns:a16="http://schemas.microsoft.com/office/drawing/2014/main" id="{EB3556E4-BBFF-4497-86CB-E08210DD43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3" name="Rectangle 65">
                <a:extLst>
                  <a:ext uri="{FF2B5EF4-FFF2-40B4-BE49-F238E27FC236}">
                    <a16:creationId xmlns:a16="http://schemas.microsoft.com/office/drawing/2014/main" id="{4ED49176-4A95-47F2-9609-F517D91CE5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4" name="Rectangle 66">
                <a:extLst>
                  <a:ext uri="{FF2B5EF4-FFF2-40B4-BE49-F238E27FC236}">
                    <a16:creationId xmlns:a16="http://schemas.microsoft.com/office/drawing/2014/main" id="{C285A21A-D02C-4E2C-9129-0E4FD14398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5" name="Rectangle 67">
                <a:extLst>
                  <a:ext uri="{FF2B5EF4-FFF2-40B4-BE49-F238E27FC236}">
                    <a16:creationId xmlns:a16="http://schemas.microsoft.com/office/drawing/2014/main" id="{0FAC70C0-5E77-440D-AA2C-C5F3A3CEC6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6" name="Rectangle 68">
                <a:extLst>
                  <a:ext uri="{FF2B5EF4-FFF2-40B4-BE49-F238E27FC236}">
                    <a16:creationId xmlns:a16="http://schemas.microsoft.com/office/drawing/2014/main" id="{5463B017-838F-413D-8764-821503622A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7" name="Rectangle 69">
                <a:extLst>
                  <a:ext uri="{FF2B5EF4-FFF2-40B4-BE49-F238E27FC236}">
                    <a16:creationId xmlns:a16="http://schemas.microsoft.com/office/drawing/2014/main" id="{D1A17899-795E-470F-B52B-0EE1A5143D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8" name="Rectangle 70">
                <a:extLst>
                  <a:ext uri="{FF2B5EF4-FFF2-40B4-BE49-F238E27FC236}">
                    <a16:creationId xmlns:a16="http://schemas.microsoft.com/office/drawing/2014/main" id="{BFA98CD7-C296-4FF8-AEA4-137B730DF3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9" name="Rectangle 71">
                <a:extLst>
                  <a:ext uri="{FF2B5EF4-FFF2-40B4-BE49-F238E27FC236}">
                    <a16:creationId xmlns:a16="http://schemas.microsoft.com/office/drawing/2014/main" id="{9F11BA7F-A440-4A5A-9145-C2CBF5DAF0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0" name="Rectangle 72">
                <a:extLst>
                  <a:ext uri="{FF2B5EF4-FFF2-40B4-BE49-F238E27FC236}">
                    <a16:creationId xmlns:a16="http://schemas.microsoft.com/office/drawing/2014/main" id="{D21FFF55-7EAD-40FA-9864-F5B8971D14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1" name="Rectangle 73">
                <a:extLst>
                  <a:ext uri="{FF2B5EF4-FFF2-40B4-BE49-F238E27FC236}">
                    <a16:creationId xmlns:a16="http://schemas.microsoft.com/office/drawing/2014/main" id="{30F55C85-4BDF-4A1A-A90A-C676A91173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2" name="Rectangle 74">
                <a:extLst>
                  <a:ext uri="{FF2B5EF4-FFF2-40B4-BE49-F238E27FC236}">
                    <a16:creationId xmlns:a16="http://schemas.microsoft.com/office/drawing/2014/main" id="{CD376222-CE2E-460E-A86D-CEEFFC77F8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3" name="Rectangle 75">
                <a:extLst>
                  <a:ext uri="{FF2B5EF4-FFF2-40B4-BE49-F238E27FC236}">
                    <a16:creationId xmlns:a16="http://schemas.microsoft.com/office/drawing/2014/main" id="{D9F6E244-E70D-4E98-BE65-616D29AD4D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4" name="Rectangle 76">
                <a:extLst>
                  <a:ext uri="{FF2B5EF4-FFF2-40B4-BE49-F238E27FC236}">
                    <a16:creationId xmlns:a16="http://schemas.microsoft.com/office/drawing/2014/main" id="{E3B75F8F-57C0-4AD6-92A4-826B4281F4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5" name="Rectangle 77">
                <a:extLst>
                  <a:ext uri="{FF2B5EF4-FFF2-40B4-BE49-F238E27FC236}">
                    <a16:creationId xmlns:a16="http://schemas.microsoft.com/office/drawing/2014/main" id="{A535E84C-3ECC-4B95-9FA9-A4AD23F2F2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6" name="Rectangle 78">
                <a:extLst>
                  <a:ext uri="{FF2B5EF4-FFF2-40B4-BE49-F238E27FC236}">
                    <a16:creationId xmlns:a16="http://schemas.microsoft.com/office/drawing/2014/main" id="{B36D8AB3-727A-44D7-B945-11021E7E56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7" name="Rectangle 79">
                <a:extLst>
                  <a:ext uri="{FF2B5EF4-FFF2-40B4-BE49-F238E27FC236}">
                    <a16:creationId xmlns:a16="http://schemas.microsoft.com/office/drawing/2014/main" id="{D97F58A0-5D6C-414B-81E1-932E36D87F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8" name="Rectangle 80">
                <a:extLst>
                  <a:ext uri="{FF2B5EF4-FFF2-40B4-BE49-F238E27FC236}">
                    <a16:creationId xmlns:a16="http://schemas.microsoft.com/office/drawing/2014/main" id="{34645A3A-2DF2-467B-ADEC-66C2680074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9" name="Rectangle 81">
                <a:extLst>
                  <a:ext uri="{FF2B5EF4-FFF2-40B4-BE49-F238E27FC236}">
                    <a16:creationId xmlns:a16="http://schemas.microsoft.com/office/drawing/2014/main" id="{2991A0D8-2D5D-4B08-9704-9BFB93B16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0" name="Rectangle 82">
                <a:extLst>
                  <a:ext uri="{FF2B5EF4-FFF2-40B4-BE49-F238E27FC236}">
                    <a16:creationId xmlns:a16="http://schemas.microsoft.com/office/drawing/2014/main" id="{7128A5D3-8A8E-4A5B-ACA1-5A01DEAE2F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1" name="Rectangle 83">
                <a:extLst>
                  <a:ext uri="{FF2B5EF4-FFF2-40B4-BE49-F238E27FC236}">
                    <a16:creationId xmlns:a16="http://schemas.microsoft.com/office/drawing/2014/main" id="{D017036E-3A97-4D6A-AA9F-AA9B8E3E0E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2" name="Rectangle 84">
                <a:extLst>
                  <a:ext uri="{FF2B5EF4-FFF2-40B4-BE49-F238E27FC236}">
                    <a16:creationId xmlns:a16="http://schemas.microsoft.com/office/drawing/2014/main" id="{5BCCE486-20E6-47E4-96AF-5AFB021736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06BB728-4849-4082-9FF0-0EA3AABEBCF4}"/>
                </a:ext>
              </a:extLst>
            </p:cNvPr>
            <p:cNvGrpSpPr/>
            <p:nvPr/>
          </p:nvGrpSpPr>
          <p:grpSpPr>
            <a:xfrm>
              <a:off x="354110" y="3364507"/>
              <a:ext cx="11480604" cy="109990"/>
              <a:chOff x="354110" y="3364062"/>
              <a:chExt cx="11480604" cy="109990"/>
            </a:xfrm>
            <a:grpFill/>
          </p:grpSpPr>
          <p:sp>
            <p:nvSpPr>
              <p:cNvPr id="181" name="Rectangle 5">
                <a:extLst>
                  <a:ext uri="{FF2B5EF4-FFF2-40B4-BE49-F238E27FC236}">
                    <a16:creationId xmlns:a16="http://schemas.microsoft.com/office/drawing/2014/main" id="{AC28E286-CB3B-41B8-9829-2A09FD0F1C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2" name="Rectangle 6">
                <a:extLst>
                  <a:ext uri="{FF2B5EF4-FFF2-40B4-BE49-F238E27FC236}">
                    <a16:creationId xmlns:a16="http://schemas.microsoft.com/office/drawing/2014/main" id="{A6CBC9BD-AE25-437A-9246-679B5C4DB8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3" name="Rectangle 7">
                <a:extLst>
                  <a:ext uri="{FF2B5EF4-FFF2-40B4-BE49-F238E27FC236}">
                    <a16:creationId xmlns:a16="http://schemas.microsoft.com/office/drawing/2014/main" id="{BDB3BE91-D24B-44FB-A0BE-35ABBB2313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4" name="Rectangle 8">
                <a:extLst>
                  <a:ext uri="{FF2B5EF4-FFF2-40B4-BE49-F238E27FC236}">
                    <a16:creationId xmlns:a16="http://schemas.microsoft.com/office/drawing/2014/main" id="{02BF76EB-C07C-40D8-ABF9-14A0E81337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5" name="Rectangle 9">
                <a:extLst>
                  <a:ext uri="{FF2B5EF4-FFF2-40B4-BE49-F238E27FC236}">
                    <a16:creationId xmlns:a16="http://schemas.microsoft.com/office/drawing/2014/main" id="{FC0AC496-1F3F-4359-904E-5527E0BAD7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6" name="Rectangle 10">
                <a:extLst>
                  <a:ext uri="{FF2B5EF4-FFF2-40B4-BE49-F238E27FC236}">
                    <a16:creationId xmlns:a16="http://schemas.microsoft.com/office/drawing/2014/main" id="{67A5809D-4B79-4E2A-8B9D-C29BBE187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7" name="Rectangle 11">
                <a:extLst>
                  <a:ext uri="{FF2B5EF4-FFF2-40B4-BE49-F238E27FC236}">
                    <a16:creationId xmlns:a16="http://schemas.microsoft.com/office/drawing/2014/main" id="{5FA8A205-5CFE-4939-86AC-E0D585AB2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8" name="Rectangle 12">
                <a:extLst>
                  <a:ext uri="{FF2B5EF4-FFF2-40B4-BE49-F238E27FC236}">
                    <a16:creationId xmlns:a16="http://schemas.microsoft.com/office/drawing/2014/main" id="{553F272B-5533-4FB6-A9F0-875A21EC04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9" name="Rectangle 13">
                <a:extLst>
                  <a:ext uri="{FF2B5EF4-FFF2-40B4-BE49-F238E27FC236}">
                    <a16:creationId xmlns:a16="http://schemas.microsoft.com/office/drawing/2014/main" id="{187F64CB-DEFF-42C8-A80D-BF5D20C7E7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0" name="Rectangle 14">
                <a:extLst>
                  <a:ext uri="{FF2B5EF4-FFF2-40B4-BE49-F238E27FC236}">
                    <a16:creationId xmlns:a16="http://schemas.microsoft.com/office/drawing/2014/main" id="{D8A81EE6-EC79-451C-8888-B85838267D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1" name="Rectangle 15">
                <a:extLst>
                  <a:ext uri="{FF2B5EF4-FFF2-40B4-BE49-F238E27FC236}">
                    <a16:creationId xmlns:a16="http://schemas.microsoft.com/office/drawing/2014/main" id="{2F75E8FE-AE95-4C7F-8BE5-50A035B1B1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2" name="Rectangle 16">
                <a:extLst>
                  <a:ext uri="{FF2B5EF4-FFF2-40B4-BE49-F238E27FC236}">
                    <a16:creationId xmlns:a16="http://schemas.microsoft.com/office/drawing/2014/main" id="{521C11C5-735B-4510-A6D4-19E2849558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3" name="Rectangle 17">
                <a:extLst>
                  <a:ext uri="{FF2B5EF4-FFF2-40B4-BE49-F238E27FC236}">
                    <a16:creationId xmlns:a16="http://schemas.microsoft.com/office/drawing/2014/main" id="{DE053974-1CFB-4C67-9102-E4BA82742C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4" name="Rectangle 18">
                <a:extLst>
                  <a:ext uri="{FF2B5EF4-FFF2-40B4-BE49-F238E27FC236}">
                    <a16:creationId xmlns:a16="http://schemas.microsoft.com/office/drawing/2014/main" id="{00A33D5E-F49C-4A86-B377-B3598B7EF7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5" name="Rectangle 19">
                <a:extLst>
                  <a:ext uri="{FF2B5EF4-FFF2-40B4-BE49-F238E27FC236}">
                    <a16:creationId xmlns:a16="http://schemas.microsoft.com/office/drawing/2014/main" id="{7B19912A-F019-49AD-A23F-B9B6F8E598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6" name="Rectangle 20">
                <a:extLst>
                  <a:ext uri="{FF2B5EF4-FFF2-40B4-BE49-F238E27FC236}">
                    <a16:creationId xmlns:a16="http://schemas.microsoft.com/office/drawing/2014/main" id="{0EDE0526-CBA2-4A01-9D59-24F0B138B6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7" name="Rectangle 21">
                <a:extLst>
                  <a:ext uri="{FF2B5EF4-FFF2-40B4-BE49-F238E27FC236}">
                    <a16:creationId xmlns:a16="http://schemas.microsoft.com/office/drawing/2014/main" id="{5E66E413-A492-40ED-BCC5-F23480C017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8" name="Rectangle 22">
                <a:extLst>
                  <a:ext uri="{FF2B5EF4-FFF2-40B4-BE49-F238E27FC236}">
                    <a16:creationId xmlns:a16="http://schemas.microsoft.com/office/drawing/2014/main" id="{6FCFA5F2-AFE6-49D8-BE15-40E90D43F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9" name="Rectangle 23">
                <a:extLst>
                  <a:ext uri="{FF2B5EF4-FFF2-40B4-BE49-F238E27FC236}">
                    <a16:creationId xmlns:a16="http://schemas.microsoft.com/office/drawing/2014/main" id="{AD7A4E43-F44A-43CF-A9D7-BA4D8B2B2F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0" name="Rectangle 24">
                <a:extLst>
                  <a:ext uri="{FF2B5EF4-FFF2-40B4-BE49-F238E27FC236}">
                    <a16:creationId xmlns:a16="http://schemas.microsoft.com/office/drawing/2014/main" id="{FC2E67AB-58DA-4BCF-81D2-0040BBD96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1" name="Rectangle 25">
                <a:extLst>
                  <a:ext uri="{FF2B5EF4-FFF2-40B4-BE49-F238E27FC236}">
                    <a16:creationId xmlns:a16="http://schemas.microsoft.com/office/drawing/2014/main" id="{C99A6A98-815A-4877-8FE9-06C0CB7E14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2" name="Rectangle 26">
                <a:extLst>
                  <a:ext uri="{FF2B5EF4-FFF2-40B4-BE49-F238E27FC236}">
                    <a16:creationId xmlns:a16="http://schemas.microsoft.com/office/drawing/2014/main" id="{C64F5A0E-D9C8-4999-8349-EA4D5F6ACF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3" name="Rectangle 27">
                <a:extLst>
                  <a:ext uri="{FF2B5EF4-FFF2-40B4-BE49-F238E27FC236}">
                    <a16:creationId xmlns:a16="http://schemas.microsoft.com/office/drawing/2014/main" id="{6935F975-0CC7-414B-9F9C-44875EF3FC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4" name="Rectangle 28">
                <a:extLst>
                  <a:ext uri="{FF2B5EF4-FFF2-40B4-BE49-F238E27FC236}">
                    <a16:creationId xmlns:a16="http://schemas.microsoft.com/office/drawing/2014/main" id="{21DEE8DA-7AB4-4341-BEF7-E8343A7BDF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5" name="Rectangle 29">
                <a:extLst>
                  <a:ext uri="{FF2B5EF4-FFF2-40B4-BE49-F238E27FC236}">
                    <a16:creationId xmlns:a16="http://schemas.microsoft.com/office/drawing/2014/main" id="{AF4FCF43-3009-4229-89F8-D62F91C926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6" name="Rectangle 30">
                <a:extLst>
                  <a:ext uri="{FF2B5EF4-FFF2-40B4-BE49-F238E27FC236}">
                    <a16:creationId xmlns:a16="http://schemas.microsoft.com/office/drawing/2014/main" id="{21EAAE8A-F99B-4A0B-8E7D-566273D5E9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899924C-8D1C-46B4-9F38-88AD7EA3A211}"/>
                </a:ext>
              </a:extLst>
            </p:cNvPr>
            <p:cNvGrpSpPr/>
            <p:nvPr/>
          </p:nvGrpSpPr>
          <p:grpSpPr>
            <a:xfrm>
              <a:off x="354110" y="3871219"/>
              <a:ext cx="11480604" cy="108822"/>
              <a:chOff x="354110" y="3872454"/>
              <a:chExt cx="11480604" cy="108822"/>
            </a:xfrm>
            <a:grpFill/>
          </p:grpSpPr>
          <p:sp>
            <p:nvSpPr>
              <p:cNvPr id="155" name="Rectangle 32">
                <a:extLst>
                  <a:ext uri="{FF2B5EF4-FFF2-40B4-BE49-F238E27FC236}">
                    <a16:creationId xmlns:a16="http://schemas.microsoft.com/office/drawing/2014/main" id="{FD0840A3-FF5F-4E9F-AAB6-948A5E4EC0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6" name="Rectangle 33">
                <a:extLst>
                  <a:ext uri="{FF2B5EF4-FFF2-40B4-BE49-F238E27FC236}">
                    <a16:creationId xmlns:a16="http://schemas.microsoft.com/office/drawing/2014/main" id="{F50A1B14-0F67-4FC2-88F7-3BE9E0EB2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7" name="Rectangle 34">
                <a:extLst>
                  <a:ext uri="{FF2B5EF4-FFF2-40B4-BE49-F238E27FC236}">
                    <a16:creationId xmlns:a16="http://schemas.microsoft.com/office/drawing/2014/main" id="{0081421C-B014-4BA9-9B01-C495814F14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8" name="Rectangle 35">
                <a:extLst>
                  <a:ext uri="{FF2B5EF4-FFF2-40B4-BE49-F238E27FC236}">
                    <a16:creationId xmlns:a16="http://schemas.microsoft.com/office/drawing/2014/main" id="{F2F01CCA-56ED-486D-8B82-39DC92A848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9" name="Rectangle 36">
                <a:extLst>
                  <a:ext uri="{FF2B5EF4-FFF2-40B4-BE49-F238E27FC236}">
                    <a16:creationId xmlns:a16="http://schemas.microsoft.com/office/drawing/2014/main" id="{D80D4491-E5C9-4C50-81FD-6FC11F9488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0" name="Rectangle 37">
                <a:extLst>
                  <a:ext uri="{FF2B5EF4-FFF2-40B4-BE49-F238E27FC236}">
                    <a16:creationId xmlns:a16="http://schemas.microsoft.com/office/drawing/2014/main" id="{FEC9B9BF-B893-41BF-B931-31F1750D89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1" name="Rectangle 38">
                <a:extLst>
                  <a:ext uri="{FF2B5EF4-FFF2-40B4-BE49-F238E27FC236}">
                    <a16:creationId xmlns:a16="http://schemas.microsoft.com/office/drawing/2014/main" id="{3CAD1EA0-31D2-4388-AC66-BE422B6142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2" name="Rectangle 39">
                <a:extLst>
                  <a:ext uri="{FF2B5EF4-FFF2-40B4-BE49-F238E27FC236}">
                    <a16:creationId xmlns:a16="http://schemas.microsoft.com/office/drawing/2014/main" id="{992B7398-2CE5-4B74-B42B-0E4E9FA210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3" name="Rectangle 40">
                <a:extLst>
                  <a:ext uri="{FF2B5EF4-FFF2-40B4-BE49-F238E27FC236}">
                    <a16:creationId xmlns:a16="http://schemas.microsoft.com/office/drawing/2014/main" id="{2AC042C8-974E-43A8-B1AB-D62435FE96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4" name="Rectangle 41">
                <a:extLst>
                  <a:ext uri="{FF2B5EF4-FFF2-40B4-BE49-F238E27FC236}">
                    <a16:creationId xmlns:a16="http://schemas.microsoft.com/office/drawing/2014/main" id="{2D6F1AB9-6712-4B85-8932-7F5F1BCFDA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5" name="Rectangle 42">
                <a:extLst>
                  <a:ext uri="{FF2B5EF4-FFF2-40B4-BE49-F238E27FC236}">
                    <a16:creationId xmlns:a16="http://schemas.microsoft.com/office/drawing/2014/main" id="{80DC2507-35DC-491B-8CB6-90312B184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6" name="Rectangle 43">
                <a:extLst>
                  <a:ext uri="{FF2B5EF4-FFF2-40B4-BE49-F238E27FC236}">
                    <a16:creationId xmlns:a16="http://schemas.microsoft.com/office/drawing/2014/main" id="{778102A0-D658-43A1-846D-9B9E4B9AE1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7" name="Rectangle 44">
                <a:extLst>
                  <a:ext uri="{FF2B5EF4-FFF2-40B4-BE49-F238E27FC236}">
                    <a16:creationId xmlns:a16="http://schemas.microsoft.com/office/drawing/2014/main" id="{0532E36E-F8F7-4121-80C1-216501C391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8" name="Rectangle 45">
                <a:extLst>
                  <a:ext uri="{FF2B5EF4-FFF2-40B4-BE49-F238E27FC236}">
                    <a16:creationId xmlns:a16="http://schemas.microsoft.com/office/drawing/2014/main" id="{EBD0C1A7-E07E-492D-A5B7-899D81C359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9" name="Rectangle 46">
                <a:extLst>
                  <a:ext uri="{FF2B5EF4-FFF2-40B4-BE49-F238E27FC236}">
                    <a16:creationId xmlns:a16="http://schemas.microsoft.com/office/drawing/2014/main" id="{FF89631E-3434-468A-BE5A-16772FE2F3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0" name="Rectangle 47">
                <a:extLst>
                  <a:ext uri="{FF2B5EF4-FFF2-40B4-BE49-F238E27FC236}">
                    <a16:creationId xmlns:a16="http://schemas.microsoft.com/office/drawing/2014/main" id="{C379EE06-9745-42DA-BBC1-A082CA50FB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1" name="Rectangle 48">
                <a:extLst>
                  <a:ext uri="{FF2B5EF4-FFF2-40B4-BE49-F238E27FC236}">
                    <a16:creationId xmlns:a16="http://schemas.microsoft.com/office/drawing/2014/main" id="{06184212-6301-4320-A25C-8350DB2579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2" name="Rectangle 49">
                <a:extLst>
                  <a:ext uri="{FF2B5EF4-FFF2-40B4-BE49-F238E27FC236}">
                    <a16:creationId xmlns:a16="http://schemas.microsoft.com/office/drawing/2014/main" id="{D81215A9-8DA9-436E-BFD3-672FD476BE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3" name="Rectangle 50">
                <a:extLst>
                  <a:ext uri="{FF2B5EF4-FFF2-40B4-BE49-F238E27FC236}">
                    <a16:creationId xmlns:a16="http://schemas.microsoft.com/office/drawing/2014/main" id="{7F4705F9-3317-4397-B01E-644775B19C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4" name="Rectangle 51">
                <a:extLst>
                  <a:ext uri="{FF2B5EF4-FFF2-40B4-BE49-F238E27FC236}">
                    <a16:creationId xmlns:a16="http://schemas.microsoft.com/office/drawing/2014/main" id="{2857C00E-FADC-42AA-AA16-38A83D5AF7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5" name="Rectangle 52">
                <a:extLst>
                  <a:ext uri="{FF2B5EF4-FFF2-40B4-BE49-F238E27FC236}">
                    <a16:creationId xmlns:a16="http://schemas.microsoft.com/office/drawing/2014/main" id="{74EAC93D-EF3C-4092-B15E-15494A23FE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6" name="Rectangle 53">
                <a:extLst>
                  <a:ext uri="{FF2B5EF4-FFF2-40B4-BE49-F238E27FC236}">
                    <a16:creationId xmlns:a16="http://schemas.microsoft.com/office/drawing/2014/main" id="{5D3EEE91-37CE-4F2F-905E-D7AFCC6E45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7" name="Rectangle 54">
                <a:extLst>
                  <a:ext uri="{FF2B5EF4-FFF2-40B4-BE49-F238E27FC236}">
                    <a16:creationId xmlns:a16="http://schemas.microsoft.com/office/drawing/2014/main" id="{368F77C6-C453-499B-8B47-39BE1A310E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8" name="Rectangle 55">
                <a:extLst>
                  <a:ext uri="{FF2B5EF4-FFF2-40B4-BE49-F238E27FC236}">
                    <a16:creationId xmlns:a16="http://schemas.microsoft.com/office/drawing/2014/main" id="{4EB7C421-E508-4232-A011-40643DB79D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9" name="Rectangle 56">
                <a:extLst>
                  <a:ext uri="{FF2B5EF4-FFF2-40B4-BE49-F238E27FC236}">
                    <a16:creationId xmlns:a16="http://schemas.microsoft.com/office/drawing/2014/main" id="{B7A7C2F9-930E-4B50-9AA3-47FE15F43A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0" name="Rectangle 57">
                <a:extLst>
                  <a:ext uri="{FF2B5EF4-FFF2-40B4-BE49-F238E27FC236}">
                    <a16:creationId xmlns:a16="http://schemas.microsoft.com/office/drawing/2014/main" id="{4ADCC0C0-6310-4ED1-A69B-CF3133EB55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F8A1E95-3088-4CA0-BA17-9F2DBDABF9DB}"/>
                </a:ext>
              </a:extLst>
            </p:cNvPr>
            <p:cNvGrpSpPr/>
            <p:nvPr/>
          </p:nvGrpSpPr>
          <p:grpSpPr>
            <a:xfrm>
              <a:off x="354110" y="4376763"/>
              <a:ext cx="11480604" cy="109990"/>
              <a:chOff x="354110" y="4379678"/>
              <a:chExt cx="11480604" cy="109990"/>
            </a:xfrm>
            <a:grpFill/>
          </p:grpSpPr>
          <p:sp>
            <p:nvSpPr>
              <p:cNvPr id="129" name="Rectangle 59">
                <a:extLst>
                  <a:ext uri="{FF2B5EF4-FFF2-40B4-BE49-F238E27FC236}">
                    <a16:creationId xmlns:a16="http://schemas.microsoft.com/office/drawing/2014/main" id="{EFCB7559-FD17-472B-B7A1-3FFC63C8BC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0" name="Rectangle 60">
                <a:extLst>
                  <a:ext uri="{FF2B5EF4-FFF2-40B4-BE49-F238E27FC236}">
                    <a16:creationId xmlns:a16="http://schemas.microsoft.com/office/drawing/2014/main" id="{2DA5B014-05A6-4DC4-A1AF-6B4B382336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1" name="Rectangle 61">
                <a:extLst>
                  <a:ext uri="{FF2B5EF4-FFF2-40B4-BE49-F238E27FC236}">
                    <a16:creationId xmlns:a16="http://schemas.microsoft.com/office/drawing/2014/main" id="{FEA4E4F7-8218-4E7C-9E87-224A643273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2" name="Rectangle 62">
                <a:extLst>
                  <a:ext uri="{FF2B5EF4-FFF2-40B4-BE49-F238E27FC236}">
                    <a16:creationId xmlns:a16="http://schemas.microsoft.com/office/drawing/2014/main" id="{A94D8FC5-1EBD-4EE3-98BE-790ADC20DB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3" name="Rectangle 63">
                <a:extLst>
                  <a:ext uri="{FF2B5EF4-FFF2-40B4-BE49-F238E27FC236}">
                    <a16:creationId xmlns:a16="http://schemas.microsoft.com/office/drawing/2014/main" id="{30D19DB9-4852-4829-8388-B6807A0BF6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4" name="Rectangle 64">
                <a:extLst>
                  <a:ext uri="{FF2B5EF4-FFF2-40B4-BE49-F238E27FC236}">
                    <a16:creationId xmlns:a16="http://schemas.microsoft.com/office/drawing/2014/main" id="{084DC439-7F3A-4989-96B7-B29D496E65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5" name="Rectangle 65">
                <a:extLst>
                  <a:ext uri="{FF2B5EF4-FFF2-40B4-BE49-F238E27FC236}">
                    <a16:creationId xmlns:a16="http://schemas.microsoft.com/office/drawing/2014/main" id="{35EB4226-F03D-4819-A4CC-D42233D588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6" name="Rectangle 66">
                <a:extLst>
                  <a:ext uri="{FF2B5EF4-FFF2-40B4-BE49-F238E27FC236}">
                    <a16:creationId xmlns:a16="http://schemas.microsoft.com/office/drawing/2014/main" id="{E00FCAAA-AC7E-4B03-AD5E-74ABD97642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7" name="Rectangle 67">
                <a:extLst>
                  <a:ext uri="{FF2B5EF4-FFF2-40B4-BE49-F238E27FC236}">
                    <a16:creationId xmlns:a16="http://schemas.microsoft.com/office/drawing/2014/main" id="{7D3AA8CA-C2E8-4862-8F87-EFAEFBCFF0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8" name="Rectangle 68">
                <a:extLst>
                  <a:ext uri="{FF2B5EF4-FFF2-40B4-BE49-F238E27FC236}">
                    <a16:creationId xmlns:a16="http://schemas.microsoft.com/office/drawing/2014/main" id="{217BE0BD-ECA6-4A6D-9864-90AF19AF30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9" name="Rectangle 69">
                <a:extLst>
                  <a:ext uri="{FF2B5EF4-FFF2-40B4-BE49-F238E27FC236}">
                    <a16:creationId xmlns:a16="http://schemas.microsoft.com/office/drawing/2014/main" id="{4367775C-E241-437A-90EC-7A4D13D422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0" name="Rectangle 70">
                <a:extLst>
                  <a:ext uri="{FF2B5EF4-FFF2-40B4-BE49-F238E27FC236}">
                    <a16:creationId xmlns:a16="http://schemas.microsoft.com/office/drawing/2014/main" id="{45804E6D-FE13-4F7A-A02C-81ED1ACEAF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1" name="Rectangle 71">
                <a:extLst>
                  <a:ext uri="{FF2B5EF4-FFF2-40B4-BE49-F238E27FC236}">
                    <a16:creationId xmlns:a16="http://schemas.microsoft.com/office/drawing/2014/main" id="{A09F54AC-51E7-45A0-B639-BFEC5FE67C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2" name="Rectangle 72">
                <a:extLst>
                  <a:ext uri="{FF2B5EF4-FFF2-40B4-BE49-F238E27FC236}">
                    <a16:creationId xmlns:a16="http://schemas.microsoft.com/office/drawing/2014/main" id="{CA60C1A9-4AD0-4191-96A2-CC1DD32F6F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3" name="Rectangle 73">
                <a:extLst>
                  <a:ext uri="{FF2B5EF4-FFF2-40B4-BE49-F238E27FC236}">
                    <a16:creationId xmlns:a16="http://schemas.microsoft.com/office/drawing/2014/main" id="{9A28ED63-9408-4F16-A85E-E76BA9F9AD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4" name="Rectangle 74">
                <a:extLst>
                  <a:ext uri="{FF2B5EF4-FFF2-40B4-BE49-F238E27FC236}">
                    <a16:creationId xmlns:a16="http://schemas.microsoft.com/office/drawing/2014/main" id="{8E63D1D1-CF92-468A-B012-24216CA08E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5" name="Rectangle 75">
                <a:extLst>
                  <a:ext uri="{FF2B5EF4-FFF2-40B4-BE49-F238E27FC236}">
                    <a16:creationId xmlns:a16="http://schemas.microsoft.com/office/drawing/2014/main" id="{8FC2CD59-128D-4D06-937E-4505D57D19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6" name="Rectangle 76">
                <a:extLst>
                  <a:ext uri="{FF2B5EF4-FFF2-40B4-BE49-F238E27FC236}">
                    <a16:creationId xmlns:a16="http://schemas.microsoft.com/office/drawing/2014/main" id="{B9A7B9E1-4CEE-41C8-A799-EE4B9AFCD0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7" name="Rectangle 77">
                <a:extLst>
                  <a:ext uri="{FF2B5EF4-FFF2-40B4-BE49-F238E27FC236}">
                    <a16:creationId xmlns:a16="http://schemas.microsoft.com/office/drawing/2014/main" id="{3C824F84-B682-4EA2-AFC1-D56DF71A0C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8" name="Rectangle 78">
                <a:extLst>
                  <a:ext uri="{FF2B5EF4-FFF2-40B4-BE49-F238E27FC236}">
                    <a16:creationId xmlns:a16="http://schemas.microsoft.com/office/drawing/2014/main" id="{154DDE76-05F9-405C-86DB-477B87DBB8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9" name="Rectangle 79">
                <a:extLst>
                  <a:ext uri="{FF2B5EF4-FFF2-40B4-BE49-F238E27FC236}">
                    <a16:creationId xmlns:a16="http://schemas.microsoft.com/office/drawing/2014/main" id="{28217A81-8951-475F-9F90-88B99F13D6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0" name="Rectangle 80">
                <a:extLst>
                  <a:ext uri="{FF2B5EF4-FFF2-40B4-BE49-F238E27FC236}">
                    <a16:creationId xmlns:a16="http://schemas.microsoft.com/office/drawing/2014/main" id="{DD226742-8914-401E-8D78-93F56B2E48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1" name="Rectangle 81">
                <a:extLst>
                  <a:ext uri="{FF2B5EF4-FFF2-40B4-BE49-F238E27FC236}">
                    <a16:creationId xmlns:a16="http://schemas.microsoft.com/office/drawing/2014/main" id="{B0E1AE86-33D6-4D1D-BC23-EA8A4AF1CF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2" name="Rectangle 82">
                <a:extLst>
                  <a:ext uri="{FF2B5EF4-FFF2-40B4-BE49-F238E27FC236}">
                    <a16:creationId xmlns:a16="http://schemas.microsoft.com/office/drawing/2014/main" id="{CCA69695-3790-4A9F-9CC1-5EBCB1C96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3" name="Rectangle 83">
                <a:extLst>
                  <a:ext uri="{FF2B5EF4-FFF2-40B4-BE49-F238E27FC236}">
                    <a16:creationId xmlns:a16="http://schemas.microsoft.com/office/drawing/2014/main" id="{E75DD56F-C446-4037-8A60-A6C1A44E8C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4" name="Rectangle 84">
                <a:extLst>
                  <a:ext uri="{FF2B5EF4-FFF2-40B4-BE49-F238E27FC236}">
                    <a16:creationId xmlns:a16="http://schemas.microsoft.com/office/drawing/2014/main" id="{3658AAE9-4C55-47F2-9C83-497627EC28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09F6D0B-FF49-4CC2-90DB-BE84FEA93E9F}"/>
                </a:ext>
              </a:extLst>
            </p:cNvPr>
            <p:cNvGrpSpPr/>
            <p:nvPr/>
          </p:nvGrpSpPr>
          <p:grpSpPr>
            <a:xfrm>
              <a:off x="354110" y="4883475"/>
              <a:ext cx="11480604" cy="109990"/>
              <a:chOff x="354110" y="4888062"/>
              <a:chExt cx="11480604" cy="109990"/>
            </a:xfrm>
            <a:grpFill/>
          </p:grpSpPr>
          <p:sp>
            <p:nvSpPr>
              <p:cNvPr id="103" name="Rectangle 5">
                <a:extLst>
                  <a:ext uri="{FF2B5EF4-FFF2-40B4-BE49-F238E27FC236}">
                    <a16:creationId xmlns:a16="http://schemas.microsoft.com/office/drawing/2014/main" id="{5B16BA60-1923-4CB8-AC58-3FA97E9782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4" name="Rectangle 6">
                <a:extLst>
                  <a:ext uri="{FF2B5EF4-FFF2-40B4-BE49-F238E27FC236}">
                    <a16:creationId xmlns:a16="http://schemas.microsoft.com/office/drawing/2014/main" id="{5472B612-6D9A-49B7-A1A5-EF7EBDCE08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5" name="Rectangle 7">
                <a:extLst>
                  <a:ext uri="{FF2B5EF4-FFF2-40B4-BE49-F238E27FC236}">
                    <a16:creationId xmlns:a16="http://schemas.microsoft.com/office/drawing/2014/main" id="{19A7F840-07E0-4852-B348-40D8EB6148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6" name="Rectangle 8">
                <a:extLst>
                  <a:ext uri="{FF2B5EF4-FFF2-40B4-BE49-F238E27FC236}">
                    <a16:creationId xmlns:a16="http://schemas.microsoft.com/office/drawing/2014/main" id="{F501C6E7-9683-4F5F-ADB4-D120A8CE23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7" name="Rectangle 9">
                <a:extLst>
                  <a:ext uri="{FF2B5EF4-FFF2-40B4-BE49-F238E27FC236}">
                    <a16:creationId xmlns:a16="http://schemas.microsoft.com/office/drawing/2014/main" id="{6B0B292A-E263-45E9-8363-AB5BA07DC7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8" name="Rectangle 10">
                <a:extLst>
                  <a:ext uri="{FF2B5EF4-FFF2-40B4-BE49-F238E27FC236}">
                    <a16:creationId xmlns:a16="http://schemas.microsoft.com/office/drawing/2014/main" id="{F6D80E9D-A930-4211-B815-FA67CF10A5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9" name="Rectangle 11">
                <a:extLst>
                  <a:ext uri="{FF2B5EF4-FFF2-40B4-BE49-F238E27FC236}">
                    <a16:creationId xmlns:a16="http://schemas.microsoft.com/office/drawing/2014/main" id="{75CB23DF-89C3-4513-88A0-E31FACFB7D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0" name="Rectangle 12">
                <a:extLst>
                  <a:ext uri="{FF2B5EF4-FFF2-40B4-BE49-F238E27FC236}">
                    <a16:creationId xmlns:a16="http://schemas.microsoft.com/office/drawing/2014/main" id="{792B94F3-12D9-42E8-91C9-DE5D15873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1" name="Rectangle 13">
                <a:extLst>
                  <a:ext uri="{FF2B5EF4-FFF2-40B4-BE49-F238E27FC236}">
                    <a16:creationId xmlns:a16="http://schemas.microsoft.com/office/drawing/2014/main" id="{F5C29CE0-8ED9-4F8F-B865-6A66D95AA6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2" name="Rectangle 14">
                <a:extLst>
                  <a:ext uri="{FF2B5EF4-FFF2-40B4-BE49-F238E27FC236}">
                    <a16:creationId xmlns:a16="http://schemas.microsoft.com/office/drawing/2014/main" id="{E1288316-CFF0-4D0C-A6EA-50B406EBF6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3" name="Rectangle 15">
                <a:extLst>
                  <a:ext uri="{FF2B5EF4-FFF2-40B4-BE49-F238E27FC236}">
                    <a16:creationId xmlns:a16="http://schemas.microsoft.com/office/drawing/2014/main" id="{4BF70EA3-0A87-40BD-94BF-76AAEC816C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4" name="Rectangle 16">
                <a:extLst>
                  <a:ext uri="{FF2B5EF4-FFF2-40B4-BE49-F238E27FC236}">
                    <a16:creationId xmlns:a16="http://schemas.microsoft.com/office/drawing/2014/main" id="{8AC49DAE-1800-40B4-908D-DACDDBFF21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5" name="Rectangle 17">
                <a:extLst>
                  <a:ext uri="{FF2B5EF4-FFF2-40B4-BE49-F238E27FC236}">
                    <a16:creationId xmlns:a16="http://schemas.microsoft.com/office/drawing/2014/main" id="{236BF9F5-A935-4DA3-A4A9-52DD30165B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6" name="Rectangle 18">
                <a:extLst>
                  <a:ext uri="{FF2B5EF4-FFF2-40B4-BE49-F238E27FC236}">
                    <a16:creationId xmlns:a16="http://schemas.microsoft.com/office/drawing/2014/main" id="{97FE846A-6C60-49BD-8759-77095BC247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7" name="Rectangle 19">
                <a:extLst>
                  <a:ext uri="{FF2B5EF4-FFF2-40B4-BE49-F238E27FC236}">
                    <a16:creationId xmlns:a16="http://schemas.microsoft.com/office/drawing/2014/main" id="{FA924FA8-FE97-40A1-852B-77A498A7C4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8" name="Rectangle 20">
                <a:extLst>
                  <a:ext uri="{FF2B5EF4-FFF2-40B4-BE49-F238E27FC236}">
                    <a16:creationId xmlns:a16="http://schemas.microsoft.com/office/drawing/2014/main" id="{3C593FAE-CE47-48A5-AC85-6174EAC0A2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9" name="Rectangle 21">
                <a:extLst>
                  <a:ext uri="{FF2B5EF4-FFF2-40B4-BE49-F238E27FC236}">
                    <a16:creationId xmlns:a16="http://schemas.microsoft.com/office/drawing/2014/main" id="{E2228A57-948E-4482-9E06-D9E725176D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0" name="Rectangle 22">
                <a:extLst>
                  <a:ext uri="{FF2B5EF4-FFF2-40B4-BE49-F238E27FC236}">
                    <a16:creationId xmlns:a16="http://schemas.microsoft.com/office/drawing/2014/main" id="{1EF13CFA-22CA-4C10-BE90-D5CC115A89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1" name="Rectangle 23">
                <a:extLst>
                  <a:ext uri="{FF2B5EF4-FFF2-40B4-BE49-F238E27FC236}">
                    <a16:creationId xmlns:a16="http://schemas.microsoft.com/office/drawing/2014/main" id="{0E8E90A3-1641-4E9B-A194-D5F117F9AE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2" name="Rectangle 24">
                <a:extLst>
                  <a:ext uri="{FF2B5EF4-FFF2-40B4-BE49-F238E27FC236}">
                    <a16:creationId xmlns:a16="http://schemas.microsoft.com/office/drawing/2014/main" id="{A68EDFEF-E0D3-402A-9521-3DF38E4B8F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3" name="Rectangle 25">
                <a:extLst>
                  <a:ext uri="{FF2B5EF4-FFF2-40B4-BE49-F238E27FC236}">
                    <a16:creationId xmlns:a16="http://schemas.microsoft.com/office/drawing/2014/main" id="{CCF9D944-04E9-47A8-9177-AFC8A6780F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4" name="Rectangle 26">
                <a:extLst>
                  <a:ext uri="{FF2B5EF4-FFF2-40B4-BE49-F238E27FC236}">
                    <a16:creationId xmlns:a16="http://schemas.microsoft.com/office/drawing/2014/main" id="{ABDECE26-FC06-416E-A783-A77B3FFA3A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5" name="Rectangle 27">
                <a:extLst>
                  <a:ext uri="{FF2B5EF4-FFF2-40B4-BE49-F238E27FC236}">
                    <a16:creationId xmlns:a16="http://schemas.microsoft.com/office/drawing/2014/main" id="{1F81018F-D062-471E-8E4D-BF55555F50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6" name="Rectangle 28">
                <a:extLst>
                  <a:ext uri="{FF2B5EF4-FFF2-40B4-BE49-F238E27FC236}">
                    <a16:creationId xmlns:a16="http://schemas.microsoft.com/office/drawing/2014/main" id="{75BC1DFB-E2E0-44A2-8449-1511B5F4C2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7" name="Rectangle 29">
                <a:extLst>
                  <a:ext uri="{FF2B5EF4-FFF2-40B4-BE49-F238E27FC236}">
                    <a16:creationId xmlns:a16="http://schemas.microsoft.com/office/drawing/2014/main" id="{FE671700-5C5E-4E82-8FDC-49E44FF739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8" name="Rectangle 30">
                <a:extLst>
                  <a:ext uri="{FF2B5EF4-FFF2-40B4-BE49-F238E27FC236}">
                    <a16:creationId xmlns:a16="http://schemas.microsoft.com/office/drawing/2014/main" id="{367003AF-BC87-4F81-81EB-3D09A24C99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E7D7A4E-C314-4987-9657-060E28CAA6A0}"/>
                </a:ext>
              </a:extLst>
            </p:cNvPr>
            <p:cNvGrpSpPr/>
            <p:nvPr/>
          </p:nvGrpSpPr>
          <p:grpSpPr>
            <a:xfrm>
              <a:off x="354110" y="5390187"/>
              <a:ext cx="11480604" cy="108822"/>
              <a:chOff x="354110" y="5396454"/>
              <a:chExt cx="11480604" cy="108822"/>
            </a:xfrm>
            <a:grpFill/>
          </p:grpSpPr>
          <p:sp>
            <p:nvSpPr>
              <p:cNvPr id="77" name="Rectangle 32">
                <a:extLst>
                  <a:ext uri="{FF2B5EF4-FFF2-40B4-BE49-F238E27FC236}">
                    <a16:creationId xmlns:a16="http://schemas.microsoft.com/office/drawing/2014/main" id="{8E8A1AC8-CA63-4F37-A8CF-FF832D8BE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8" name="Rectangle 33">
                <a:extLst>
                  <a:ext uri="{FF2B5EF4-FFF2-40B4-BE49-F238E27FC236}">
                    <a16:creationId xmlns:a16="http://schemas.microsoft.com/office/drawing/2014/main" id="{628E2734-FDDB-44A3-9AF2-0397842962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9" name="Rectangle 34">
                <a:extLst>
                  <a:ext uri="{FF2B5EF4-FFF2-40B4-BE49-F238E27FC236}">
                    <a16:creationId xmlns:a16="http://schemas.microsoft.com/office/drawing/2014/main" id="{088CF2A2-82EB-4956-973F-6A38CD7EA0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0" name="Rectangle 35">
                <a:extLst>
                  <a:ext uri="{FF2B5EF4-FFF2-40B4-BE49-F238E27FC236}">
                    <a16:creationId xmlns:a16="http://schemas.microsoft.com/office/drawing/2014/main" id="{C040EEA9-3095-4F30-8483-23F37448C2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1" name="Rectangle 36">
                <a:extLst>
                  <a:ext uri="{FF2B5EF4-FFF2-40B4-BE49-F238E27FC236}">
                    <a16:creationId xmlns:a16="http://schemas.microsoft.com/office/drawing/2014/main" id="{749693CE-451B-4AFB-88A8-C12ED178EA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2" name="Rectangle 37">
                <a:extLst>
                  <a:ext uri="{FF2B5EF4-FFF2-40B4-BE49-F238E27FC236}">
                    <a16:creationId xmlns:a16="http://schemas.microsoft.com/office/drawing/2014/main" id="{30280489-C791-44E8-963D-1255607CDB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3" name="Rectangle 38">
                <a:extLst>
                  <a:ext uri="{FF2B5EF4-FFF2-40B4-BE49-F238E27FC236}">
                    <a16:creationId xmlns:a16="http://schemas.microsoft.com/office/drawing/2014/main" id="{8CC74FC2-413D-4801-AE6D-107C3B1129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4" name="Rectangle 39">
                <a:extLst>
                  <a:ext uri="{FF2B5EF4-FFF2-40B4-BE49-F238E27FC236}">
                    <a16:creationId xmlns:a16="http://schemas.microsoft.com/office/drawing/2014/main" id="{B285A8B1-8801-46CD-91B8-97CE12F319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5" name="Rectangle 40">
                <a:extLst>
                  <a:ext uri="{FF2B5EF4-FFF2-40B4-BE49-F238E27FC236}">
                    <a16:creationId xmlns:a16="http://schemas.microsoft.com/office/drawing/2014/main" id="{2DCB03A8-663D-4DCB-A3A5-59C55ED304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6" name="Rectangle 41">
                <a:extLst>
                  <a:ext uri="{FF2B5EF4-FFF2-40B4-BE49-F238E27FC236}">
                    <a16:creationId xmlns:a16="http://schemas.microsoft.com/office/drawing/2014/main" id="{5407D7A5-9403-4899-B30F-57F9270DFA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7" name="Rectangle 42">
                <a:extLst>
                  <a:ext uri="{FF2B5EF4-FFF2-40B4-BE49-F238E27FC236}">
                    <a16:creationId xmlns:a16="http://schemas.microsoft.com/office/drawing/2014/main" id="{A5A712A8-2D9C-4566-93D7-A554219464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8" name="Rectangle 43">
                <a:extLst>
                  <a:ext uri="{FF2B5EF4-FFF2-40B4-BE49-F238E27FC236}">
                    <a16:creationId xmlns:a16="http://schemas.microsoft.com/office/drawing/2014/main" id="{4B61ED17-0B4A-42B3-B859-84E6FBD9F9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9" name="Rectangle 44">
                <a:extLst>
                  <a:ext uri="{FF2B5EF4-FFF2-40B4-BE49-F238E27FC236}">
                    <a16:creationId xmlns:a16="http://schemas.microsoft.com/office/drawing/2014/main" id="{7FF71609-E043-4DD4-BBED-210943BF31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0" name="Rectangle 45">
                <a:extLst>
                  <a:ext uri="{FF2B5EF4-FFF2-40B4-BE49-F238E27FC236}">
                    <a16:creationId xmlns:a16="http://schemas.microsoft.com/office/drawing/2014/main" id="{9107E37E-3623-4410-8CEA-DA33995A6A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1" name="Rectangle 46">
                <a:extLst>
                  <a:ext uri="{FF2B5EF4-FFF2-40B4-BE49-F238E27FC236}">
                    <a16:creationId xmlns:a16="http://schemas.microsoft.com/office/drawing/2014/main" id="{B83800E2-BDEE-48AC-9D9F-0B03C123FB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2" name="Rectangle 47">
                <a:extLst>
                  <a:ext uri="{FF2B5EF4-FFF2-40B4-BE49-F238E27FC236}">
                    <a16:creationId xmlns:a16="http://schemas.microsoft.com/office/drawing/2014/main" id="{924E8ED7-0B54-488C-86FD-838BEC6C72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3" name="Rectangle 48">
                <a:extLst>
                  <a:ext uri="{FF2B5EF4-FFF2-40B4-BE49-F238E27FC236}">
                    <a16:creationId xmlns:a16="http://schemas.microsoft.com/office/drawing/2014/main" id="{5E731C89-5DF4-4419-9A67-52BAEC3733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4" name="Rectangle 49">
                <a:extLst>
                  <a:ext uri="{FF2B5EF4-FFF2-40B4-BE49-F238E27FC236}">
                    <a16:creationId xmlns:a16="http://schemas.microsoft.com/office/drawing/2014/main" id="{D7B0E779-6D3D-4414-91BB-C1BBE6380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5" name="Rectangle 50">
                <a:extLst>
                  <a:ext uri="{FF2B5EF4-FFF2-40B4-BE49-F238E27FC236}">
                    <a16:creationId xmlns:a16="http://schemas.microsoft.com/office/drawing/2014/main" id="{E846AB63-6AAB-4E86-B4BA-7853BD6021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6" name="Rectangle 51">
                <a:extLst>
                  <a:ext uri="{FF2B5EF4-FFF2-40B4-BE49-F238E27FC236}">
                    <a16:creationId xmlns:a16="http://schemas.microsoft.com/office/drawing/2014/main" id="{D05AC798-949B-4443-ADBB-917EF526FE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7" name="Rectangle 52">
                <a:extLst>
                  <a:ext uri="{FF2B5EF4-FFF2-40B4-BE49-F238E27FC236}">
                    <a16:creationId xmlns:a16="http://schemas.microsoft.com/office/drawing/2014/main" id="{8B3E2107-60AF-4064-A551-A333E6249C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8" name="Rectangle 53">
                <a:extLst>
                  <a:ext uri="{FF2B5EF4-FFF2-40B4-BE49-F238E27FC236}">
                    <a16:creationId xmlns:a16="http://schemas.microsoft.com/office/drawing/2014/main" id="{055FD3E8-A340-4393-92E1-4FD68288FD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9" name="Rectangle 54">
                <a:extLst>
                  <a:ext uri="{FF2B5EF4-FFF2-40B4-BE49-F238E27FC236}">
                    <a16:creationId xmlns:a16="http://schemas.microsoft.com/office/drawing/2014/main" id="{C18C5E0E-D82C-4F82-A0E3-6BE9AAF75E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0" name="Rectangle 55">
                <a:extLst>
                  <a:ext uri="{FF2B5EF4-FFF2-40B4-BE49-F238E27FC236}">
                    <a16:creationId xmlns:a16="http://schemas.microsoft.com/office/drawing/2014/main" id="{677F5FC4-34F3-400A-9970-A7EA63DB4B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1" name="Rectangle 56">
                <a:extLst>
                  <a:ext uri="{FF2B5EF4-FFF2-40B4-BE49-F238E27FC236}">
                    <a16:creationId xmlns:a16="http://schemas.microsoft.com/office/drawing/2014/main" id="{2A4794CF-928E-4F8E-A532-7800E5996B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2" name="Rectangle 57">
                <a:extLst>
                  <a:ext uri="{FF2B5EF4-FFF2-40B4-BE49-F238E27FC236}">
                    <a16:creationId xmlns:a16="http://schemas.microsoft.com/office/drawing/2014/main" id="{E4F63079-D99A-4ECA-AE8B-8E93D42956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8F81BE07-E676-45EB-9AFA-7BF1FBB657A2}"/>
                </a:ext>
              </a:extLst>
            </p:cNvPr>
            <p:cNvGrpSpPr/>
            <p:nvPr/>
          </p:nvGrpSpPr>
          <p:grpSpPr>
            <a:xfrm>
              <a:off x="354110" y="5895731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51" name="Rectangle 59">
                <a:extLst>
                  <a:ext uri="{FF2B5EF4-FFF2-40B4-BE49-F238E27FC236}">
                    <a16:creationId xmlns:a16="http://schemas.microsoft.com/office/drawing/2014/main" id="{90F41A19-F592-419E-BB70-0A26A5A2C9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2" name="Rectangle 60">
                <a:extLst>
                  <a:ext uri="{FF2B5EF4-FFF2-40B4-BE49-F238E27FC236}">
                    <a16:creationId xmlns:a16="http://schemas.microsoft.com/office/drawing/2014/main" id="{1469FDD4-E3FD-413E-AE75-22EE1F631B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3" name="Rectangle 61">
                <a:extLst>
                  <a:ext uri="{FF2B5EF4-FFF2-40B4-BE49-F238E27FC236}">
                    <a16:creationId xmlns:a16="http://schemas.microsoft.com/office/drawing/2014/main" id="{FE475E5D-8646-4FC9-BFFB-619E2D0E25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4" name="Rectangle 62">
                <a:extLst>
                  <a:ext uri="{FF2B5EF4-FFF2-40B4-BE49-F238E27FC236}">
                    <a16:creationId xmlns:a16="http://schemas.microsoft.com/office/drawing/2014/main" id="{3D36A72E-C554-4C3C-9B1B-6CB10E5F62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5" name="Rectangle 63">
                <a:extLst>
                  <a:ext uri="{FF2B5EF4-FFF2-40B4-BE49-F238E27FC236}">
                    <a16:creationId xmlns:a16="http://schemas.microsoft.com/office/drawing/2014/main" id="{7A4E6F93-4FD1-43BD-92BD-564F60D0B6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6" name="Rectangle 64">
                <a:extLst>
                  <a:ext uri="{FF2B5EF4-FFF2-40B4-BE49-F238E27FC236}">
                    <a16:creationId xmlns:a16="http://schemas.microsoft.com/office/drawing/2014/main" id="{91390BA3-956A-4FEA-961B-6154DE6FB7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7" name="Rectangle 65">
                <a:extLst>
                  <a:ext uri="{FF2B5EF4-FFF2-40B4-BE49-F238E27FC236}">
                    <a16:creationId xmlns:a16="http://schemas.microsoft.com/office/drawing/2014/main" id="{3BDA4482-76BD-4B95-9A99-C9D97E68F6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8" name="Rectangle 66">
                <a:extLst>
                  <a:ext uri="{FF2B5EF4-FFF2-40B4-BE49-F238E27FC236}">
                    <a16:creationId xmlns:a16="http://schemas.microsoft.com/office/drawing/2014/main" id="{7C89DCF1-7783-4715-A5F6-F69C325A84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9" name="Rectangle 67">
                <a:extLst>
                  <a:ext uri="{FF2B5EF4-FFF2-40B4-BE49-F238E27FC236}">
                    <a16:creationId xmlns:a16="http://schemas.microsoft.com/office/drawing/2014/main" id="{C358A697-8E33-4B4A-8E88-7C19923AD4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0" name="Rectangle 68">
                <a:extLst>
                  <a:ext uri="{FF2B5EF4-FFF2-40B4-BE49-F238E27FC236}">
                    <a16:creationId xmlns:a16="http://schemas.microsoft.com/office/drawing/2014/main" id="{8716A687-A14A-4B91-AB47-EC1722AF30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1" name="Rectangle 69">
                <a:extLst>
                  <a:ext uri="{FF2B5EF4-FFF2-40B4-BE49-F238E27FC236}">
                    <a16:creationId xmlns:a16="http://schemas.microsoft.com/office/drawing/2014/main" id="{3597BC4D-A8AB-476D-A463-DDA92D6194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2" name="Rectangle 70">
                <a:extLst>
                  <a:ext uri="{FF2B5EF4-FFF2-40B4-BE49-F238E27FC236}">
                    <a16:creationId xmlns:a16="http://schemas.microsoft.com/office/drawing/2014/main" id="{3D5FE933-374E-4D22-95B5-F8B154CFC2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3" name="Rectangle 71">
                <a:extLst>
                  <a:ext uri="{FF2B5EF4-FFF2-40B4-BE49-F238E27FC236}">
                    <a16:creationId xmlns:a16="http://schemas.microsoft.com/office/drawing/2014/main" id="{4DA4C424-BC57-46B1-8A19-98F4A1F4BC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4" name="Rectangle 72">
                <a:extLst>
                  <a:ext uri="{FF2B5EF4-FFF2-40B4-BE49-F238E27FC236}">
                    <a16:creationId xmlns:a16="http://schemas.microsoft.com/office/drawing/2014/main" id="{8072EEA5-91EE-47E9-9C82-96966E37CB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5" name="Rectangle 73">
                <a:extLst>
                  <a:ext uri="{FF2B5EF4-FFF2-40B4-BE49-F238E27FC236}">
                    <a16:creationId xmlns:a16="http://schemas.microsoft.com/office/drawing/2014/main" id="{D2366CD8-B517-40C0-8E52-217CE8F16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6" name="Rectangle 74">
                <a:extLst>
                  <a:ext uri="{FF2B5EF4-FFF2-40B4-BE49-F238E27FC236}">
                    <a16:creationId xmlns:a16="http://schemas.microsoft.com/office/drawing/2014/main" id="{2739573F-C01A-4A42-BDB4-F8717CD655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7" name="Rectangle 75">
                <a:extLst>
                  <a:ext uri="{FF2B5EF4-FFF2-40B4-BE49-F238E27FC236}">
                    <a16:creationId xmlns:a16="http://schemas.microsoft.com/office/drawing/2014/main" id="{94A56444-668B-41B0-8986-65EB2B4A32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8" name="Rectangle 76">
                <a:extLst>
                  <a:ext uri="{FF2B5EF4-FFF2-40B4-BE49-F238E27FC236}">
                    <a16:creationId xmlns:a16="http://schemas.microsoft.com/office/drawing/2014/main" id="{B2CFF404-368E-4A76-A2CA-471611869B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9" name="Rectangle 77">
                <a:extLst>
                  <a:ext uri="{FF2B5EF4-FFF2-40B4-BE49-F238E27FC236}">
                    <a16:creationId xmlns:a16="http://schemas.microsoft.com/office/drawing/2014/main" id="{3B1857CC-9DC7-43E3-98B6-0DCBB2DC18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0" name="Rectangle 78">
                <a:extLst>
                  <a:ext uri="{FF2B5EF4-FFF2-40B4-BE49-F238E27FC236}">
                    <a16:creationId xmlns:a16="http://schemas.microsoft.com/office/drawing/2014/main" id="{13C3C468-F3E2-4B75-BB66-184F85DD01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1" name="Rectangle 79">
                <a:extLst>
                  <a:ext uri="{FF2B5EF4-FFF2-40B4-BE49-F238E27FC236}">
                    <a16:creationId xmlns:a16="http://schemas.microsoft.com/office/drawing/2014/main" id="{1A0E9336-6E7F-4174-BB8B-7B675743AA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2" name="Rectangle 80">
                <a:extLst>
                  <a:ext uri="{FF2B5EF4-FFF2-40B4-BE49-F238E27FC236}">
                    <a16:creationId xmlns:a16="http://schemas.microsoft.com/office/drawing/2014/main" id="{1AB6293C-8454-4149-8126-EFE23BCE43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3" name="Rectangle 81">
                <a:extLst>
                  <a:ext uri="{FF2B5EF4-FFF2-40B4-BE49-F238E27FC236}">
                    <a16:creationId xmlns:a16="http://schemas.microsoft.com/office/drawing/2014/main" id="{BAE4953B-46B2-4552-8D6A-C67D4FCB3D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4" name="Rectangle 82">
                <a:extLst>
                  <a:ext uri="{FF2B5EF4-FFF2-40B4-BE49-F238E27FC236}">
                    <a16:creationId xmlns:a16="http://schemas.microsoft.com/office/drawing/2014/main" id="{40C5CC0E-449E-4E60-822F-5A4AB69E54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5" name="Rectangle 83">
                <a:extLst>
                  <a:ext uri="{FF2B5EF4-FFF2-40B4-BE49-F238E27FC236}">
                    <a16:creationId xmlns:a16="http://schemas.microsoft.com/office/drawing/2014/main" id="{B2688373-3DD7-4956-8759-7CB2AF735B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6" name="Rectangle 84">
                <a:extLst>
                  <a:ext uri="{FF2B5EF4-FFF2-40B4-BE49-F238E27FC236}">
                    <a16:creationId xmlns:a16="http://schemas.microsoft.com/office/drawing/2014/main" id="{50B8E454-F10F-456B-81ED-301B191CA4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960ABA5C-8D36-4AAD-9494-669B8A3E9E86}"/>
                </a:ext>
              </a:extLst>
            </p:cNvPr>
            <p:cNvGrpSpPr/>
            <p:nvPr/>
          </p:nvGrpSpPr>
          <p:grpSpPr>
            <a:xfrm>
              <a:off x="354110" y="6402442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25" name="Rectangle 59">
                <a:extLst>
                  <a:ext uri="{FF2B5EF4-FFF2-40B4-BE49-F238E27FC236}">
                    <a16:creationId xmlns:a16="http://schemas.microsoft.com/office/drawing/2014/main" id="{9006E5F9-87EA-4BFF-AC26-08D7B4E655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" name="Rectangle 60">
                <a:extLst>
                  <a:ext uri="{FF2B5EF4-FFF2-40B4-BE49-F238E27FC236}">
                    <a16:creationId xmlns:a16="http://schemas.microsoft.com/office/drawing/2014/main" id="{40F26277-619B-41A3-9D5F-A02E6914E1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" name="Rectangle 61">
                <a:extLst>
                  <a:ext uri="{FF2B5EF4-FFF2-40B4-BE49-F238E27FC236}">
                    <a16:creationId xmlns:a16="http://schemas.microsoft.com/office/drawing/2014/main" id="{23DB5C85-827B-49AF-BC96-24E7ABDAD9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" name="Rectangle 62">
                <a:extLst>
                  <a:ext uri="{FF2B5EF4-FFF2-40B4-BE49-F238E27FC236}">
                    <a16:creationId xmlns:a16="http://schemas.microsoft.com/office/drawing/2014/main" id="{847A0A99-2056-4E0E-8A5A-2CBCA33AFF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" name="Rectangle 63">
                <a:extLst>
                  <a:ext uri="{FF2B5EF4-FFF2-40B4-BE49-F238E27FC236}">
                    <a16:creationId xmlns:a16="http://schemas.microsoft.com/office/drawing/2014/main" id="{5474EE8D-D88A-47FF-9107-09082030E0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" name="Rectangle 64">
                <a:extLst>
                  <a:ext uri="{FF2B5EF4-FFF2-40B4-BE49-F238E27FC236}">
                    <a16:creationId xmlns:a16="http://schemas.microsoft.com/office/drawing/2014/main" id="{0EC4B1DB-FB22-4303-B2D7-5E60C557A8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" name="Rectangle 65">
                <a:extLst>
                  <a:ext uri="{FF2B5EF4-FFF2-40B4-BE49-F238E27FC236}">
                    <a16:creationId xmlns:a16="http://schemas.microsoft.com/office/drawing/2014/main" id="{B5127279-9249-47F2-8A42-1F7F68517E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" name="Rectangle 66">
                <a:extLst>
                  <a:ext uri="{FF2B5EF4-FFF2-40B4-BE49-F238E27FC236}">
                    <a16:creationId xmlns:a16="http://schemas.microsoft.com/office/drawing/2014/main" id="{4BE3E747-CD2D-4EA9-8A1C-AFC94F6403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" name="Rectangle 67">
                <a:extLst>
                  <a:ext uri="{FF2B5EF4-FFF2-40B4-BE49-F238E27FC236}">
                    <a16:creationId xmlns:a16="http://schemas.microsoft.com/office/drawing/2014/main" id="{844450CC-44D2-4CFB-9D82-BA80F0CA0E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" name="Rectangle 68">
                <a:extLst>
                  <a:ext uri="{FF2B5EF4-FFF2-40B4-BE49-F238E27FC236}">
                    <a16:creationId xmlns:a16="http://schemas.microsoft.com/office/drawing/2014/main" id="{56C9C6B8-074B-4807-A953-D5D69AEE2F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" name="Rectangle 69">
                <a:extLst>
                  <a:ext uri="{FF2B5EF4-FFF2-40B4-BE49-F238E27FC236}">
                    <a16:creationId xmlns:a16="http://schemas.microsoft.com/office/drawing/2014/main" id="{55A940DF-BE4B-4046-BF7D-7BBB8316FF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" name="Rectangle 70">
                <a:extLst>
                  <a:ext uri="{FF2B5EF4-FFF2-40B4-BE49-F238E27FC236}">
                    <a16:creationId xmlns:a16="http://schemas.microsoft.com/office/drawing/2014/main" id="{79FECFE2-55AB-4195-B4F2-F1831B0901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7" name="Rectangle 71">
                <a:extLst>
                  <a:ext uri="{FF2B5EF4-FFF2-40B4-BE49-F238E27FC236}">
                    <a16:creationId xmlns:a16="http://schemas.microsoft.com/office/drawing/2014/main" id="{F78BF45E-3F1B-4CCF-AB55-6AACA1D796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8" name="Rectangle 72">
                <a:extLst>
                  <a:ext uri="{FF2B5EF4-FFF2-40B4-BE49-F238E27FC236}">
                    <a16:creationId xmlns:a16="http://schemas.microsoft.com/office/drawing/2014/main" id="{CEAEA0D2-DAF5-42AD-824D-BF0A0786AC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9" name="Rectangle 73">
                <a:extLst>
                  <a:ext uri="{FF2B5EF4-FFF2-40B4-BE49-F238E27FC236}">
                    <a16:creationId xmlns:a16="http://schemas.microsoft.com/office/drawing/2014/main" id="{2616B93B-15A3-4A25-B322-A4A334791D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0" name="Rectangle 74">
                <a:extLst>
                  <a:ext uri="{FF2B5EF4-FFF2-40B4-BE49-F238E27FC236}">
                    <a16:creationId xmlns:a16="http://schemas.microsoft.com/office/drawing/2014/main" id="{26C24972-CC21-4F79-908A-8F7EEF3C3B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1" name="Rectangle 75">
                <a:extLst>
                  <a:ext uri="{FF2B5EF4-FFF2-40B4-BE49-F238E27FC236}">
                    <a16:creationId xmlns:a16="http://schemas.microsoft.com/office/drawing/2014/main" id="{FD7C3FD5-0F89-4B6D-AC87-8001A0810C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2" name="Rectangle 76">
                <a:extLst>
                  <a:ext uri="{FF2B5EF4-FFF2-40B4-BE49-F238E27FC236}">
                    <a16:creationId xmlns:a16="http://schemas.microsoft.com/office/drawing/2014/main" id="{B03C108E-68F6-4221-BC40-C5E3C19044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3" name="Rectangle 77">
                <a:extLst>
                  <a:ext uri="{FF2B5EF4-FFF2-40B4-BE49-F238E27FC236}">
                    <a16:creationId xmlns:a16="http://schemas.microsoft.com/office/drawing/2014/main" id="{AEE8C851-520C-4A98-839F-17DEECB4C1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4" name="Rectangle 78">
                <a:extLst>
                  <a:ext uri="{FF2B5EF4-FFF2-40B4-BE49-F238E27FC236}">
                    <a16:creationId xmlns:a16="http://schemas.microsoft.com/office/drawing/2014/main" id="{64CDD37E-8761-499B-B591-D1B68A0C60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5" name="Rectangle 79">
                <a:extLst>
                  <a:ext uri="{FF2B5EF4-FFF2-40B4-BE49-F238E27FC236}">
                    <a16:creationId xmlns:a16="http://schemas.microsoft.com/office/drawing/2014/main" id="{CF1D9CFA-A92A-4012-8DBE-A1AFE416C0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6" name="Rectangle 80">
                <a:extLst>
                  <a:ext uri="{FF2B5EF4-FFF2-40B4-BE49-F238E27FC236}">
                    <a16:creationId xmlns:a16="http://schemas.microsoft.com/office/drawing/2014/main" id="{5B28FF0B-0B00-4C89-9B32-5FCEE8CF72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7" name="Rectangle 81">
                <a:extLst>
                  <a:ext uri="{FF2B5EF4-FFF2-40B4-BE49-F238E27FC236}">
                    <a16:creationId xmlns:a16="http://schemas.microsoft.com/office/drawing/2014/main" id="{3F39461F-D7C3-4741-A3BF-B2B81AC1BD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8" name="Rectangle 82">
                <a:extLst>
                  <a:ext uri="{FF2B5EF4-FFF2-40B4-BE49-F238E27FC236}">
                    <a16:creationId xmlns:a16="http://schemas.microsoft.com/office/drawing/2014/main" id="{B209DBFB-FB6A-41D4-B8FD-371C1627C2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9" name="Rectangle 83">
                <a:extLst>
                  <a:ext uri="{FF2B5EF4-FFF2-40B4-BE49-F238E27FC236}">
                    <a16:creationId xmlns:a16="http://schemas.microsoft.com/office/drawing/2014/main" id="{9851ABD3-4B24-43E9-8246-B439DE2890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0" name="Rectangle 84">
                <a:extLst>
                  <a:ext uri="{FF2B5EF4-FFF2-40B4-BE49-F238E27FC236}">
                    <a16:creationId xmlns:a16="http://schemas.microsoft.com/office/drawing/2014/main" id="{C66181AB-B727-41A6-A789-CF6AAB6890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www.anubhavtrainings.com</a:t>
            </a:r>
          </a:p>
        </p:txBody>
      </p:sp>
    </p:spTree>
    <p:extLst>
      <p:ext uri="{BB962C8B-B14F-4D97-AF65-F5344CB8AC3E}">
        <p14:creationId xmlns:p14="http://schemas.microsoft.com/office/powerpoint/2010/main" val="22504774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What we do?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64" name="Rectangle 5">
            <a:extLst>
              <a:ext uri="{FF2B5EF4-FFF2-40B4-BE49-F238E27FC236}">
                <a16:creationId xmlns:a16="http://schemas.microsoft.com/office/drawing/2014/main" id="{1D5D3984-7DC7-4194-AD39-51045112AC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326571"/>
            <a:ext cx="10999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65" name="Rectangle 6">
            <a:extLst>
              <a:ext uri="{FF2B5EF4-FFF2-40B4-BE49-F238E27FC236}">
                <a16:creationId xmlns:a16="http://schemas.microsoft.com/office/drawing/2014/main" id="{C4A1AA13-BC36-4E79-B4E8-CBD99F7B0D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66" name="Rectangle 7">
            <a:extLst>
              <a:ext uri="{FF2B5EF4-FFF2-40B4-BE49-F238E27FC236}">
                <a16:creationId xmlns:a16="http://schemas.microsoft.com/office/drawing/2014/main" id="{064FA383-421A-4408-B960-0EEA4EA6D8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67" name="Rectangle 8">
            <a:extLst>
              <a:ext uri="{FF2B5EF4-FFF2-40B4-BE49-F238E27FC236}">
                <a16:creationId xmlns:a16="http://schemas.microsoft.com/office/drawing/2014/main" id="{A749CDFB-EE99-4334-8923-0D518C5B2B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326571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68" name="Rectangle 9">
            <a:extLst>
              <a:ext uri="{FF2B5EF4-FFF2-40B4-BE49-F238E27FC236}">
                <a16:creationId xmlns:a16="http://schemas.microsoft.com/office/drawing/2014/main" id="{6E9A5901-7AB9-4355-8A8C-EDEDF74E0D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69" name="Rectangle 10">
            <a:extLst>
              <a:ext uri="{FF2B5EF4-FFF2-40B4-BE49-F238E27FC236}">
                <a16:creationId xmlns:a16="http://schemas.microsoft.com/office/drawing/2014/main" id="{719A89F7-F1DD-434B-B30D-4B32BEFEBD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0" name="Rectangle 11">
            <a:extLst>
              <a:ext uri="{FF2B5EF4-FFF2-40B4-BE49-F238E27FC236}">
                <a16:creationId xmlns:a16="http://schemas.microsoft.com/office/drawing/2014/main" id="{E2F34566-8F29-46BF-862B-492CFB9F0B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1" name="Rectangle 12">
            <a:extLst>
              <a:ext uri="{FF2B5EF4-FFF2-40B4-BE49-F238E27FC236}">
                <a16:creationId xmlns:a16="http://schemas.microsoft.com/office/drawing/2014/main" id="{13B17D5B-B8E7-479A-9557-1DE1F3355D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2" name="Rectangle 13">
            <a:extLst>
              <a:ext uri="{FF2B5EF4-FFF2-40B4-BE49-F238E27FC236}">
                <a16:creationId xmlns:a16="http://schemas.microsoft.com/office/drawing/2014/main" id="{648B9A6E-E46B-4E77-8AFC-175F26F718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3" name="Rectangle 14">
            <a:extLst>
              <a:ext uri="{FF2B5EF4-FFF2-40B4-BE49-F238E27FC236}">
                <a16:creationId xmlns:a16="http://schemas.microsoft.com/office/drawing/2014/main" id="{66ED677A-B450-444C-8C05-6164CEFBB2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4" name="Rectangle 15">
            <a:extLst>
              <a:ext uri="{FF2B5EF4-FFF2-40B4-BE49-F238E27FC236}">
                <a16:creationId xmlns:a16="http://schemas.microsoft.com/office/drawing/2014/main" id="{6B37F876-20AD-4B0B-B794-D98057E31C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5" name="Rectangle 16">
            <a:extLst>
              <a:ext uri="{FF2B5EF4-FFF2-40B4-BE49-F238E27FC236}">
                <a16:creationId xmlns:a16="http://schemas.microsoft.com/office/drawing/2014/main" id="{9EED317B-A291-4834-AF57-5CB5972CF5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6" name="Rectangle 17">
            <a:extLst>
              <a:ext uri="{FF2B5EF4-FFF2-40B4-BE49-F238E27FC236}">
                <a16:creationId xmlns:a16="http://schemas.microsoft.com/office/drawing/2014/main" id="{6F10DAB5-CF53-4900-8A89-3398C20310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7" name="Rectangle 18">
            <a:extLst>
              <a:ext uri="{FF2B5EF4-FFF2-40B4-BE49-F238E27FC236}">
                <a16:creationId xmlns:a16="http://schemas.microsoft.com/office/drawing/2014/main" id="{F5888EEF-E323-44C5-9096-B1D8A26B31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8" name="Rectangle 19">
            <a:extLst>
              <a:ext uri="{FF2B5EF4-FFF2-40B4-BE49-F238E27FC236}">
                <a16:creationId xmlns:a16="http://schemas.microsoft.com/office/drawing/2014/main" id="{9825D3DA-CFCD-4B62-AA3E-6B6A3F6A4D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9" name="Rectangle 20">
            <a:extLst>
              <a:ext uri="{FF2B5EF4-FFF2-40B4-BE49-F238E27FC236}">
                <a16:creationId xmlns:a16="http://schemas.microsoft.com/office/drawing/2014/main" id="{485F1DFD-B6E0-4E81-9E5D-A16F629BFD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0" name="Rectangle 21">
            <a:extLst>
              <a:ext uri="{FF2B5EF4-FFF2-40B4-BE49-F238E27FC236}">
                <a16:creationId xmlns:a16="http://schemas.microsoft.com/office/drawing/2014/main" id="{22C892AF-FE66-492B-8360-9F3902E2D2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1" name="Rectangle 22">
            <a:extLst>
              <a:ext uri="{FF2B5EF4-FFF2-40B4-BE49-F238E27FC236}">
                <a16:creationId xmlns:a16="http://schemas.microsoft.com/office/drawing/2014/main" id="{BF8787BC-8DED-4E08-BA9C-0F363C018F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2" name="Rectangle 23">
            <a:extLst>
              <a:ext uri="{FF2B5EF4-FFF2-40B4-BE49-F238E27FC236}">
                <a16:creationId xmlns:a16="http://schemas.microsoft.com/office/drawing/2014/main" id="{ECC6E2E7-5D4C-494A-9957-C74873D73B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3" name="Rectangle 24">
            <a:extLst>
              <a:ext uri="{FF2B5EF4-FFF2-40B4-BE49-F238E27FC236}">
                <a16:creationId xmlns:a16="http://schemas.microsoft.com/office/drawing/2014/main" id="{619B2CB8-4BD4-49C4-99C7-1EDC4DE98D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4" name="Rectangle 25">
            <a:extLst>
              <a:ext uri="{FF2B5EF4-FFF2-40B4-BE49-F238E27FC236}">
                <a16:creationId xmlns:a16="http://schemas.microsoft.com/office/drawing/2014/main" id="{2BD052E5-B9B7-4DDC-921A-0BA5DC53AF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5" name="Rectangle 26">
            <a:extLst>
              <a:ext uri="{FF2B5EF4-FFF2-40B4-BE49-F238E27FC236}">
                <a16:creationId xmlns:a16="http://schemas.microsoft.com/office/drawing/2014/main" id="{854CCDB5-6DB3-4877-AAD4-2D60BD9045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6" name="Rectangle 27">
            <a:extLst>
              <a:ext uri="{FF2B5EF4-FFF2-40B4-BE49-F238E27FC236}">
                <a16:creationId xmlns:a16="http://schemas.microsoft.com/office/drawing/2014/main" id="{E3701413-7CE4-4A3C-88EA-C6C0B42E4A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7" name="Rectangle 28">
            <a:extLst>
              <a:ext uri="{FF2B5EF4-FFF2-40B4-BE49-F238E27FC236}">
                <a16:creationId xmlns:a16="http://schemas.microsoft.com/office/drawing/2014/main" id="{BA36D018-6320-417B-8F9E-55683DDC96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8" name="Rectangle 29">
            <a:extLst>
              <a:ext uri="{FF2B5EF4-FFF2-40B4-BE49-F238E27FC236}">
                <a16:creationId xmlns:a16="http://schemas.microsoft.com/office/drawing/2014/main" id="{2B1F5663-A83E-4D95-BDF4-EBB44F3CCC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9" name="Rectangle 30">
            <a:extLst>
              <a:ext uri="{FF2B5EF4-FFF2-40B4-BE49-F238E27FC236}">
                <a16:creationId xmlns:a16="http://schemas.microsoft.com/office/drawing/2014/main" id="{462D901F-2505-492E-B20E-7B4077FF6D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0" name="Rectangle 32">
            <a:extLst>
              <a:ext uri="{FF2B5EF4-FFF2-40B4-BE49-F238E27FC236}">
                <a16:creationId xmlns:a16="http://schemas.microsoft.com/office/drawing/2014/main" id="{FDEA931C-C5A4-4A39-893A-F9D600DAA1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834963"/>
            <a:ext cx="109992" cy="10882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1" name="Rectangle 33">
            <a:extLst>
              <a:ext uri="{FF2B5EF4-FFF2-40B4-BE49-F238E27FC236}">
                <a16:creationId xmlns:a16="http://schemas.microsoft.com/office/drawing/2014/main" id="{53FAB04F-C814-4903-887C-6B8749BF48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2" name="Rectangle 34">
            <a:extLst>
              <a:ext uri="{FF2B5EF4-FFF2-40B4-BE49-F238E27FC236}">
                <a16:creationId xmlns:a16="http://schemas.microsoft.com/office/drawing/2014/main" id="{E80BB6CA-5007-43DC-9106-9AC1FD8F5F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834963"/>
            <a:ext cx="10999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3" name="Rectangle 35">
            <a:extLst>
              <a:ext uri="{FF2B5EF4-FFF2-40B4-BE49-F238E27FC236}">
                <a16:creationId xmlns:a16="http://schemas.microsoft.com/office/drawing/2014/main" id="{3E18C2F1-101D-4393-9918-DE77B33798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4" name="Rectangle 36">
            <a:extLst>
              <a:ext uri="{FF2B5EF4-FFF2-40B4-BE49-F238E27FC236}">
                <a16:creationId xmlns:a16="http://schemas.microsoft.com/office/drawing/2014/main" id="{2EA02F2D-5F5D-4284-953F-D92F8BA89C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5" name="Rectangle 37">
            <a:extLst>
              <a:ext uri="{FF2B5EF4-FFF2-40B4-BE49-F238E27FC236}">
                <a16:creationId xmlns:a16="http://schemas.microsoft.com/office/drawing/2014/main" id="{B5280DAC-9E73-48E4-A0C0-043ACF981C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6" name="Rectangle 38">
            <a:extLst>
              <a:ext uri="{FF2B5EF4-FFF2-40B4-BE49-F238E27FC236}">
                <a16:creationId xmlns:a16="http://schemas.microsoft.com/office/drawing/2014/main" id="{60B1EDB9-9DC9-475A-BEBF-49644F4E1F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834963"/>
            <a:ext cx="10999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7" name="Rectangle 39">
            <a:extLst>
              <a:ext uri="{FF2B5EF4-FFF2-40B4-BE49-F238E27FC236}">
                <a16:creationId xmlns:a16="http://schemas.microsoft.com/office/drawing/2014/main" id="{820A7A5C-FCE4-4A98-ABAF-F0127EC77F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8" name="Rectangle 40">
            <a:extLst>
              <a:ext uri="{FF2B5EF4-FFF2-40B4-BE49-F238E27FC236}">
                <a16:creationId xmlns:a16="http://schemas.microsoft.com/office/drawing/2014/main" id="{7A431B81-7C7C-42A1-8E97-0E59A743EA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9" name="Rectangle 41">
            <a:extLst>
              <a:ext uri="{FF2B5EF4-FFF2-40B4-BE49-F238E27FC236}">
                <a16:creationId xmlns:a16="http://schemas.microsoft.com/office/drawing/2014/main" id="{F7C18536-4714-447C-B2CD-5CCE34FE63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0" name="Rectangle 42">
            <a:extLst>
              <a:ext uri="{FF2B5EF4-FFF2-40B4-BE49-F238E27FC236}">
                <a16:creationId xmlns:a16="http://schemas.microsoft.com/office/drawing/2014/main" id="{A5220EB9-CFCA-4E11-B625-CBA6910EDB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1" name="Rectangle 43">
            <a:extLst>
              <a:ext uri="{FF2B5EF4-FFF2-40B4-BE49-F238E27FC236}">
                <a16:creationId xmlns:a16="http://schemas.microsoft.com/office/drawing/2014/main" id="{C9AB4232-42B9-4172-8F6B-0CCF9E84F5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2" name="Rectangle 44">
            <a:extLst>
              <a:ext uri="{FF2B5EF4-FFF2-40B4-BE49-F238E27FC236}">
                <a16:creationId xmlns:a16="http://schemas.microsoft.com/office/drawing/2014/main" id="{77D0A2B3-F2AF-45C0-BC1A-629B0AF4C0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3" name="Rectangle 45">
            <a:extLst>
              <a:ext uri="{FF2B5EF4-FFF2-40B4-BE49-F238E27FC236}">
                <a16:creationId xmlns:a16="http://schemas.microsoft.com/office/drawing/2014/main" id="{C2A2BCF5-ACB6-4194-9DE7-BE45865F06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4" name="Rectangle 46">
            <a:extLst>
              <a:ext uri="{FF2B5EF4-FFF2-40B4-BE49-F238E27FC236}">
                <a16:creationId xmlns:a16="http://schemas.microsoft.com/office/drawing/2014/main" id="{E5AE97FB-206B-4E16-BB3C-161246A676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5" name="Rectangle 47">
            <a:extLst>
              <a:ext uri="{FF2B5EF4-FFF2-40B4-BE49-F238E27FC236}">
                <a16:creationId xmlns:a16="http://schemas.microsoft.com/office/drawing/2014/main" id="{E2148554-6A62-41A8-B70A-3265589BB1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6" name="Rectangle 48">
            <a:extLst>
              <a:ext uri="{FF2B5EF4-FFF2-40B4-BE49-F238E27FC236}">
                <a16:creationId xmlns:a16="http://schemas.microsoft.com/office/drawing/2014/main" id="{1F2DBB84-56F7-4574-B1C3-59A49824B8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7" name="Rectangle 49">
            <a:extLst>
              <a:ext uri="{FF2B5EF4-FFF2-40B4-BE49-F238E27FC236}">
                <a16:creationId xmlns:a16="http://schemas.microsoft.com/office/drawing/2014/main" id="{3803743A-8621-4AD5-9BEE-D1FBC8D622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8" name="Rectangle 50">
            <a:extLst>
              <a:ext uri="{FF2B5EF4-FFF2-40B4-BE49-F238E27FC236}">
                <a16:creationId xmlns:a16="http://schemas.microsoft.com/office/drawing/2014/main" id="{2940D20D-CE5D-4F7F-87D5-4081213E1F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9" name="Rectangle 51">
            <a:extLst>
              <a:ext uri="{FF2B5EF4-FFF2-40B4-BE49-F238E27FC236}">
                <a16:creationId xmlns:a16="http://schemas.microsoft.com/office/drawing/2014/main" id="{F24365F1-8EF6-4443-AB20-203041B14D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0" name="Rectangle 52">
            <a:extLst>
              <a:ext uri="{FF2B5EF4-FFF2-40B4-BE49-F238E27FC236}">
                <a16:creationId xmlns:a16="http://schemas.microsoft.com/office/drawing/2014/main" id="{43BD6223-42F5-4EA4-BED3-40CDDED810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1" name="Rectangle 53">
            <a:extLst>
              <a:ext uri="{FF2B5EF4-FFF2-40B4-BE49-F238E27FC236}">
                <a16:creationId xmlns:a16="http://schemas.microsoft.com/office/drawing/2014/main" id="{C44C46DF-3231-4732-836F-60E5D9F314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2" name="Rectangle 54">
            <a:extLst>
              <a:ext uri="{FF2B5EF4-FFF2-40B4-BE49-F238E27FC236}">
                <a16:creationId xmlns:a16="http://schemas.microsoft.com/office/drawing/2014/main" id="{19478349-0B6B-45A3-A8D0-F9FFADAB46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3" name="Rectangle 55">
            <a:extLst>
              <a:ext uri="{FF2B5EF4-FFF2-40B4-BE49-F238E27FC236}">
                <a16:creationId xmlns:a16="http://schemas.microsoft.com/office/drawing/2014/main" id="{AECC5927-A5DD-4BD3-91EB-7B58FC036A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4" name="Rectangle 56">
            <a:extLst>
              <a:ext uri="{FF2B5EF4-FFF2-40B4-BE49-F238E27FC236}">
                <a16:creationId xmlns:a16="http://schemas.microsoft.com/office/drawing/2014/main" id="{2592B56B-0EE5-44E3-8D4E-C331547A46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5" name="Rectangle 57">
            <a:extLst>
              <a:ext uri="{FF2B5EF4-FFF2-40B4-BE49-F238E27FC236}">
                <a16:creationId xmlns:a16="http://schemas.microsoft.com/office/drawing/2014/main" id="{E5B2E8AF-A971-4061-B059-E39A6A8585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6" name="Rectangle 59">
            <a:extLst>
              <a:ext uri="{FF2B5EF4-FFF2-40B4-BE49-F238E27FC236}">
                <a16:creationId xmlns:a16="http://schemas.microsoft.com/office/drawing/2014/main" id="{63258960-6D1D-4D67-AFE7-6C7417FA79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1342187"/>
            <a:ext cx="10999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7" name="Rectangle 60">
            <a:extLst>
              <a:ext uri="{FF2B5EF4-FFF2-40B4-BE49-F238E27FC236}">
                <a16:creationId xmlns:a16="http://schemas.microsoft.com/office/drawing/2014/main" id="{CF3B53C2-CA07-4D06-8438-0D7F9828AB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1342187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8" name="Rectangle 61">
            <a:extLst>
              <a:ext uri="{FF2B5EF4-FFF2-40B4-BE49-F238E27FC236}">
                <a16:creationId xmlns:a16="http://schemas.microsoft.com/office/drawing/2014/main" id="{D0868746-D1A0-47AC-9F34-0192B3B370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9" name="Rectangle 62">
            <a:extLst>
              <a:ext uri="{FF2B5EF4-FFF2-40B4-BE49-F238E27FC236}">
                <a16:creationId xmlns:a16="http://schemas.microsoft.com/office/drawing/2014/main" id="{009DD5A6-ADDF-48C9-BC16-9426AEC40A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1342187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0" name="Rectangle 63">
            <a:extLst>
              <a:ext uri="{FF2B5EF4-FFF2-40B4-BE49-F238E27FC236}">
                <a16:creationId xmlns:a16="http://schemas.microsoft.com/office/drawing/2014/main" id="{2285F7C8-078E-440F-95B4-A367E03BE7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1" name="Rectangle 64">
            <a:extLst>
              <a:ext uri="{FF2B5EF4-FFF2-40B4-BE49-F238E27FC236}">
                <a16:creationId xmlns:a16="http://schemas.microsoft.com/office/drawing/2014/main" id="{26CCF678-B825-4A9D-AF59-68723A3334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2" name="Rectangle 65">
            <a:extLst>
              <a:ext uri="{FF2B5EF4-FFF2-40B4-BE49-F238E27FC236}">
                <a16:creationId xmlns:a16="http://schemas.microsoft.com/office/drawing/2014/main" id="{ECE3A29D-36C2-447D-BAC8-F721C873D2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3" name="Rectangle 66">
            <a:extLst>
              <a:ext uri="{FF2B5EF4-FFF2-40B4-BE49-F238E27FC236}">
                <a16:creationId xmlns:a16="http://schemas.microsoft.com/office/drawing/2014/main" id="{3EAFBB34-6EA0-4152-8AD7-5299E74566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4" name="Rectangle 67">
            <a:extLst>
              <a:ext uri="{FF2B5EF4-FFF2-40B4-BE49-F238E27FC236}">
                <a16:creationId xmlns:a16="http://schemas.microsoft.com/office/drawing/2014/main" id="{2F86D70C-2640-4E78-9AC8-499F31B082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5" name="Rectangle 68">
            <a:extLst>
              <a:ext uri="{FF2B5EF4-FFF2-40B4-BE49-F238E27FC236}">
                <a16:creationId xmlns:a16="http://schemas.microsoft.com/office/drawing/2014/main" id="{A275C0EA-73CC-4699-B3C9-4A37087973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6" name="Rectangle 69">
            <a:extLst>
              <a:ext uri="{FF2B5EF4-FFF2-40B4-BE49-F238E27FC236}">
                <a16:creationId xmlns:a16="http://schemas.microsoft.com/office/drawing/2014/main" id="{F86BBF02-3C76-4314-A0E0-F7356FA340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7" name="Rectangle 70">
            <a:extLst>
              <a:ext uri="{FF2B5EF4-FFF2-40B4-BE49-F238E27FC236}">
                <a16:creationId xmlns:a16="http://schemas.microsoft.com/office/drawing/2014/main" id="{F2323DB0-CBBB-4827-9FCF-88B352492E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8" name="Rectangle 71">
            <a:extLst>
              <a:ext uri="{FF2B5EF4-FFF2-40B4-BE49-F238E27FC236}">
                <a16:creationId xmlns:a16="http://schemas.microsoft.com/office/drawing/2014/main" id="{6C55D080-856F-44CE-A0EC-C7625E2A2D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9" name="Rectangle 72">
            <a:extLst>
              <a:ext uri="{FF2B5EF4-FFF2-40B4-BE49-F238E27FC236}">
                <a16:creationId xmlns:a16="http://schemas.microsoft.com/office/drawing/2014/main" id="{8BF6FDB3-DFE2-48BE-8E96-9C26D4FD90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0" name="Rectangle 73">
            <a:extLst>
              <a:ext uri="{FF2B5EF4-FFF2-40B4-BE49-F238E27FC236}">
                <a16:creationId xmlns:a16="http://schemas.microsoft.com/office/drawing/2014/main" id="{D430B815-9711-421A-B4EE-DC1E51BD09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1" name="Rectangle 74">
            <a:extLst>
              <a:ext uri="{FF2B5EF4-FFF2-40B4-BE49-F238E27FC236}">
                <a16:creationId xmlns:a16="http://schemas.microsoft.com/office/drawing/2014/main" id="{B8A5CB15-B1A9-4CE5-AD04-579255B676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2" name="Rectangle 75">
            <a:extLst>
              <a:ext uri="{FF2B5EF4-FFF2-40B4-BE49-F238E27FC236}">
                <a16:creationId xmlns:a16="http://schemas.microsoft.com/office/drawing/2014/main" id="{6F6AC38A-D3A1-44B2-8398-DA17750285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3" name="Rectangle 76">
            <a:extLst>
              <a:ext uri="{FF2B5EF4-FFF2-40B4-BE49-F238E27FC236}">
                <a16:creationId xmlns:a16="http://schemas.microsoft.com/office/drawing/2014/main" id="{6A4C12CD-07BF-46EB-AC44-6B119866C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4" name="Rectangle 77">
            <a:extLst>
              <a:ext uri="{FF2B5EF4-FFF2-40B4-BE49-F238E27FC236}">
                <a16:creationId xmlns:a16="http://schemas.microsoft.com/office/drawing/2014/main" id="{5C4A1230-B968-451A-B024-8739FD0C1F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5" name="Rectangle 78">
            <a:extLst>
              <a:ext uri="{FF2B5EF4-FFF2-40B4-BE49-F238E27FC236}">
                <a16:creationId xmlns:a16="http://schemas.microsoft.com/office/drawing/2014/main" id="{D75AC3CE-9734-481C-9D3F-2AF13116EE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6" name="Rectangle 79">
            <a:extLst>
              <a:ext uri="{FF2B5EF4-FFF2-40B4-BE49-F238E27FC236}">
                <a16:creationId xmlns:a16="http://schemas.microsoft.com/office/drawing/2014/main" id="{69A12AE9-4D1E-4F86-ABCC-DC9AA3068A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7" name="Rectangle 80">
            <a:extLst>
              <a:ext uri="{FF2B5EF4-FFF2-40B4-BE49-F238E27FC236}">
                <a16:creationId xmlns:a16="http://schemas.microsoft.com/office/drawing/2014/main" id="{30C6E2D2-A01B-4BF9-9EAF-4F62A9AF72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8" name="Rectangle 81">
            <a:extLst>
              <a:ext uri="{FF2B5EF4-FFF2-40B4-BE49-F238E27FC236}">
                <a16:creationId xmlns:a16="http://schemas.microsoft.com/office/drawing/2014/main" id="{C9F10DE1-A75B-4DA6-AACE-23581D8E64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9" name="Rectangle 82">
            <a:extLst>
              <a:ext uri="{FF2B5EF4-FFF2-40B4-BE49-F238E27FC236}">
                <a16:creationId xmlns:a16="http://schemas.microsoft.com/office/drawing/2014/main" id="{0A775802-DD96-46A9-9F60-3C0D0736E3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0" name="Rectangle 83">
            <a:extLst>
              <a:ext uri="{FF2B5EF4-FFF2-40B4-BE49-F238E27FC236}">
                <a16:creationId xmlns:a16="http://schemas.microsoft.com/office/drawing/2014/main" id="{D665EA6F-14AA-4648-AB60-F7117F9864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1" name="Rectangle 84">
            <a:extLst>
              <a:ext uri="{FF2B5EF4-FFF2-40B4-BE49-F238E27FC236}">
                <a16:creationId xmlns:a16="http://schemas.microsoft.com/office/drawing/2014/main" id="{ACB843B8-638E-4047-9D91-8223083C0D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2" name="Rectangle 86">
            <a:extLst>
              <a:ext uri="{FF2B5EF4-FFF2-40B4-BE49-F238E27FC236}">
                <a16:creationId xmlns:a16="http://schemas.microsoft.com/office/drawing/2014/main" id="{B7163B2C-02BA-42E9-BFC1-6A12FD59E5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1850579"/>
            <a:ext cx="10999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3" name="Rectangle 87">
            <a:extLst>
              <a:ext uri="{FF2B5EF4-FFF2-40B4-BE49-F238E27FC236}">
                <a16:creationId xmlns:a16="http://schemas.microsoft.com/office/drawing/2014/main" id="{0B2288ED-33E4-4DE9-A750-24B68416FD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18505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4" name="Rectangle 88">
            <a:extLst>
              <a:ext uri="{FF2B5EF4-FFF2-40B4-BE49-F238E27FC236}">
                <a16:creationId xmlns:a16="http://schemas.microsoft.com/office/drawing/2014/main" id="{69096790-3EDA-447C-B893-B58EB23115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1850579"/>
            <a:ext cx="10999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5" name="Rectangle 89">
            <a:extLst>
              <a:ext uri="{FF2B5EF4-FFF2-40B4-BE49-F238E27FC236}">
                <a16:creationId xmlns:a16="http://schemas.microsoft.com/office/drawing/2014/main" id="{CE854A02-0132-4C04-ADC5-9E062CF231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1850579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6" name="Rectangle 90">
            <a:extLst>
              <a:ext uri="{FF2B5EF4-FFF2-40B4-BE49-F238E27FC236}">
                <a16:creationId xmlns:a16="http://schemas.microsoft.com/office/drawing/2014/main" id="{E95D99AF-99D5-475B-AE63-90F7E8CC67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18505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7" name="Rectangle 91">
            <a:extLst>
              <a:ext uri="{FF2B5EF4-FFF2-40B4-BE49-F238E27FC236}">
                <a16:creationId xmlns:a16="http://schemas.microsoft.com/office/drawing/2014/main" id="{A34BE509-D4BA-40A3-A4CD-3DF07B9E19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18505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8" name="Rectangle 92">
            <a:extLst>
              <a:ext uri="{FF2B5EF4-FFF2-40B4-BE49-F238E27FC236}">
                <a16:creationId xmlns:a16="http://schemas.microsoft.com/office/drawing/2014/main" id="{A37FB970-0E25-4676-BC34-1A82728AF1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18505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9" name="Rectangle 105">
            <a:extLst>
              <a:ext uri="{FF2B5EF4-FFF2-40B4-BE49-F238E27FC236}">
                <a16:creationId xmlns:a16="http://schemas.microsoft.com/office/drawing/2014/main" id="{970F9FCF-AA68-4E8F-8EA5-AAC4C5810E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18505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0" name="Rectangle 106">
            <a:extLst>
              <a:ext uri="{FF2B5EF4-FFF2-40B4-BE49-F238E27FC236}">
                <a16:creationId xmlns:a16="http://schemas.microsoft.com/office/drawing/2014/main" id="{9D296959-779A-4776-ABF7-2FF2A73C81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18505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1" name="Rectangle 107">
            <a:extLst>
              <a:ext uri="{FF2B5EF4-FFF2-40B4-BE49-F238E27FC236}">
                <a16:creationId xmlns:a16="http://schemas.microsoft.com/office/drawing/2014/main" id="{59855A4C-2548-423F-B57F-42922BC9B5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18505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2" name="Rectangle 108">
            <a:extLst>
              <a:ext uri="{FF2B5EF4-FFF2-40B4-BE49-F238E27FC236}">
                <a16:creationId xmlns:a16="http://schemas.microsoft.com/office/drawing/2014/main" id="{54509127-BDD5-48E1-BE65-947CAC6B04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18505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3" name="Rectangle 109">
            <a:extLst>
              <a:ext uri="{FF2B5EF4-FFF2-40B4-BE49-F238E27FC236}">
                <a16:creationId xmlns:a16="http://schemas.microsoft.com/office/drawing/2014/main" id="{58C13B87-F971-4720-889B-EE6DE93E6B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18505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4" name="Rectangle 110">
            <a:extLst>
              <a:ext uri="{FF2B5EF4-FFF2-40B4-BE49-F238E27FC236}">
                <a16:creationId xmlns:a16="http://schemas.microsoft.com/office/drawing/2014/main" id="{681AD0E1-0BA7-4208-8DF7-EAB9E75AEC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18505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5" name="Rectangle 111">
            <a:extLst>
              <a:ext uri="{FF2B5EF4-FFF2-40B4-BE49-F238E27FC236}">
                <a16:creationId xmlns:a16="http://schemas.microsoft.com/office/drawing/2014/main" id="{FCBB3D30-B78E-44FC-8174-C95F9A1641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18505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6" name="Rectangle 113">
            <a:extLst>
              <a:ext uri="{FF2B5EF4-FFF2-40B4-BE49-F238E27FC236}">
                <a16:creationId xmlns:a16="http://schemas.microsoft.com/office/drawing/2014/main" id="{699FABD8-D290-42AB-87FC-C9A58ADC7A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23589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7" name="Rectangle 114">
            <a:extLst>
              <a:ext uri="{FF2B5EF4-FFF2-40B4-BE49-F238E27FC236}">
                <a16:creationId xmlns:a16="http://schemas.microsoft.com/office/drawing/2014/main" id="{0B4D148D-F129-4DB7-88C2-471CB37E2D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23589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8" name="Rectangle 115">
            <a:extLst>
              <a:ext uri="{FF2B5EF4-FFF2-40B4-BE49-F238E27FC236}">
                <a16:creationId xmlns:a16="http://schemas.microsoft.com/office/drawing/2014/main" id="{6DF2FDEE-C085-4999-B8E9-1B5D1D8FDA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2358971"/>
            <a:ext cx="109992" cy="10882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9" name="Rectangle 116">
            <a:extLst>
              <a:ext uri="{FF2B5EF4-FFF2-40B4-BE49-F238E27FC236}">
                <a16:creationId xmlns:a16="http://schemas.microsoft.com/office/drawing/2014/main" id="{2F001154-22EC-4762-9895-75CD714E31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23589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0" name="Rectangle 117">
            <a:extLst>
              <a:ext uri="{FF2B5EF4-FFF2-40B4-BE49-F238E27FC236}">
                <a16:creationId xmlns:a16="http://schemas.microsoft.com/office/drawing/2014/main" id="{8CB1148A-8A8E-4217-B7AD-E1D5D2B0D9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2358971"/>
            <a:ext cx="10999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1" name="Rectangle 118">
            <a:extLst>
              <a:ext uri="{FF2B5EF4-FFF2-40B4-BE49-F238E27FC236}">
                <a16:creationId xmlns:a16="http://schemas.microsoft.com/office/drawing/2014/main" id="{20FE1950-CE5A-4D2F-96A0-94186638CA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23589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2" name="Rectangle 119">
            <a:extLst>
              <a:ext uri="{FF2B5EF4-FFF2-40B4-BE49-F238E27FC236}">
                <a16:creationId xmlns:a16="http://schemas.microsoft.com/office/drawing/2014/main" id="{83A14354-B3F5-4073-AA5C-F099A82F6A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23589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3" name="Rectangle 132">
            <a:extLst>
              <a:ext uri="{FF2B5EF4-FFF2-40B4-BE49-F238E27FC236}">
                <a16:creationId xmlns:a16="http://schemas.microsoft.com/office/drawing/2014/main" id="{76AA0892-AC62-4F6F-833D-458C99E021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23589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4" name="Rectangle 133">
            <a:extLst>
              <a:ext uri="{FF2B5EF4-FFF2-40B4-BE49-F238E27FC236}">
                <a16:creationId xmlns:a16="http://schemas.microsoft.com/office/drawing/2014/main" id="{A9C2DB91-40AA-4597-9B38-C5864CB8F9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23589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5" name="Rectangle 134">
            <a:extLst>
              <a:ext uri="{FF2B5EF4-FFF2-40B4-BE49-F238E27FC236}">
                <a16:creationId xmlns:a16="http://schemas.microsoft.com/office/drawing/2014/main" id="{4C7BF4BD-0F20-4B33-94A1-72CA3EDF29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23589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6" name="Rectangle 135">
            <a:extLst>
              <a:ext uri="{FF2B5EF4-FFF2-40B4-BE49-F238E27FC236}">
                <a16:creationId xmlns:a16="http://schemas.microsoft.com/office/drawing/2014/main" id="{06A886E0-5EF6-4EF7-A054-B2E0B10BC9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23589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7" name="Rectangle 136">
            <a:extLst>
              <a:ext uri="{FF2B5EF4-FFF2-40B4-BE49-F238E27FC236}">
                <a16:creationId xmlns:a16="http://schemas.microsoft.com/office/drawing/2014/main" id="{15585719-9169-4D98-80F3-2CB8A58F3F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23589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8" name="Rectangle 137">
            <a:extLst>
              <a:ext uri="{FF2B5EF4-FFF2-40B4-BE49-F238E27FC236}">
                <a16:creationId xmlns:a16="http://schemas.microsoft.com/office/drawing/2014/main" id="{1528ECA1-B6B5-4F12-B518-F98298404A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23589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9" name="Rectangle 138">
            <a:extLst>
              <a:ext uri="{FF2B5EF4-FFF2-40B4-BE49-F238E27FC236}">
                <a16:creationId xmlns:a16="http://schemas.microsoft.com/office/drawing/2014/main" id="{A5E04FCD-9144-4125-B905-01BA90E876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23589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0" name="Rectangle 140">
            <a:extLst>
              <a:ext uri="{FF2B5EF4-FFF2-40B4-BE49-F238E27FC236}">
                <a16:creationId xmlns:a16="http://schemas.microsoft.com/office/drawing/2014/main" id="{A3A97D31-5EE8-448D-8A5F-2BFCFB9E70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2866195"/>
            <a:ext cx="10999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1" name="Rectangle 141">
            <a:extLst>
              <a:ext uri="{FF2B5EF4-FFF2-40B4-BE49-F238E27FC236}">
                <a16:creationId xmlns:a16="http://schemas.microsoft.com/office/drawing/2014/main" id="{D5A6A0D9-0DCB-4C02-B821-ECBB42E717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2866195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2" name="Rectangle 142">
            <a:extLst>
              <a:ext uri="{FF2B5EF4-FFF2-40B4-BE49-F238E27FC236}">
                <a16:creationId xmlns:a16="http://schemas.microsoft.com/office/drawing/2014/main" id="{E4CFE5B5-7797-4C7B-B3D9-787A3D923E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28661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3" name="Rectangle 143">
            <a:extLst>
              <a:ext uri="{FF2B5EF4-FFF2-40B4-BE49-F238E27FC236}">
                <a16:creationId xmlns:a16="http://schemas.microsoft.com/office/drawing/2014/main" id="{16868543-F08E-4EF2-A138-A5D60AD4C4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28661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4" name="Rectangle 144">
            <a:extLst>
              <a:ext uri="{FF2B5EF4-FFF2-40B4-BE49-F238E27FC236}">
                <a16:creationId xmlns:a16="http://schemas.microsoft.com/office/drawing/2014/main" id="{7AA615AC-F660-426D-A925-78A832B1F8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28661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5" name="Rectangle 145">
            <a:extLst>
              <a:ext uri="{FF2B5EF4-FFF2-40B4-BE49-F238E27FC236}">
                <a16:creationId xmlns:a16="http://schemas.microsoft.com/office/drawing/2014/main" id="{DA02DEE7-518D-4550-A98E-419A429F28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28661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6" name="Rectangle 146">
            <a:extLst>
              <a:ext uri="{FF2B5EF4-FFF2-40B4-BE49-F238E27FC236}">
                <a16:creationId xmlns:a16="http://schemas.microsoft.com/office/drawing/2014/main" id="{CF13D66E-ABF4-4967-B8B3-F517D9B3C4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28661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7" name="Rectangle 159">
            <a:extLst>
              <a:ext uri="{FF2B5EF4-FFF2-40B4-BE49-F238E27FC236}">
                <a16:creationId xmlns:a16="http://schemas.microsoft.com/office/drawing/2014/main" id="{7B7E4AC4-5592-4DE6-AD9F-62E8E5E7C3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28661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8" name="Rectangle 160">
            <a:extLst>
              <a:ext uri="{FF2B5EF4-FFF2-40B4-BE49-F238E27FC236}">
                <a16:creationId xmlns:a16="http://schemas.microsoft.com/office/drawing/2014/main" id="{64C2F106-22BF-42DB-B523-838D7919E6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28661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9" name="Rectangle 161">
            <a:extLst>
              <a:ext uri="{FF2B5EF4-FFF2-40B4-BE49-F238E27FC236}">
                <a16:creationId xmlns:a16="http://schemas.microsoft.com/office/drawing/2014/main" id="{476760DC-3414-46D3-8ED3-E57574242D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28661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0" name="Rectangle 162">
            <a:extLst>
              <a:ext uri="{FF2B5EF4-FFF2-40B4-BE49-F238E27FC236}">
                <a16:creationId xmlns:a16="http://schemas.microsoft.com/office/drawing/2014/main" id="{35BC5B5E-6559-46F0-8351-DB26B20688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28661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1" name="Rectangle 163">
            <a:extLst>
              <a:ext uri="{FF2B5EF4-FFF2-40B4-BE49-F238E27FC236}">
                <a16:creationId xmlns:a16="http://schemas.microsoft.com/office/drawing/2014/main" id="{524E5712-0FF8-47E1-B2AE-812F34F65E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28661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2" name="Rectangle 164">
            <a:extLst>
              <a:ext uri="{FF2B5EF4-FFF2-40B4-BE49-F238E27FC236}">
                <a16:creationId xmlns:a16="http://schemas.microsoft.com/office/drawing/2014/main" id="{617C8CE6-515E-494D-A867-E140F467B6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28661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3" name="Rectangle 165">
            <a:extLst>
              <a:ext uri="{FF2B5EF4-FFF2-40B4-BE49-F238E27FC236}">
                <a16:creationId xmlns:a16="http://schemas.microsoft.com/office/drawing/2014/main" id="{D8599EDD-A959-45FB-8FD2-64277464E9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28661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4" name="Rectangle 167">
            <a:extLst>
              <a:ext uri="{FF2B5EF4-FFF2-40B4-BE49-F238E27FC236}">
                <a16:creationId xmlns:a16="http://schemas.microsoft.com/office/drawing/2014/main" id="{0603D8C1-859C-43D4-B068-9EB9FBCE20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33745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5" name="Rectangle 168">
            <a:extLst>
              <a:ext uri="{FF2B5EF4-FFF2-40B4-BE49-F238E27FC236}">
                <a16:creationId xmlns:a16="http://schemas.microsoft.com/office/drawing/2014/main" id="{B93977AF-46E4-45C2-8A01-209FA245E2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33745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6" name="Rectangle 169">
            <a:extLst>
              <a:ext uri="{FF2B5EF4-FFF2-40B4-BE49-F238E27FC236}">
                <a16:creationId xmlns:a16="http://schemas.microsoft.com/office/drawing/2014/main" id="{50A4256E-5C7A-4A2F-AB2B-C8EFA85293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33745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7" name="Rectangle 170">
            <a:extLst>
              <a:ext uri="{FF2B5EF4-FFF2-40B4-BE49-F238E27FC236}">
                <a16:creationId xmlns:a16="http://schemas.microsoft.com/office/drawing/2014/main" id="{59DD1AC1-2925-4164-9326-E23F394AFA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33745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8" name="Rectangle 171">
            <a:extLst>
              <a:ext uri="{FF2B5EF4-FFF2-40B4-BE49-F238E27FC236}">
                <a16:creationId xmlns:a16="http://schemas.microsoft.com/office/drawing/2014/main" id="{D9BD2BBC-9899-4590-8E1D-9C58972E57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33745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9" name="Rectangle 172">
            <a:extLst>
              <a:ext uri="{FF2B5EF4-FFF2-40B4-BE49-F238E27FC236}">
                <a16:creationId xmlns:a16="http://schemas.microsoft.com/office/drawing/2014/main" id="{A93CAC56-6630-4410-BA23-589CFEF933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33745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0" name="Rectangle 173">
            <a:extLst>
              <a:ext uri="{FF2B5EF4-FFF2-40B4-BE49-F238E27FC236}">
                <a16:creationId xmlns:a16="http://schemas.microsoft.com/office/drawing/2014/main" id="{721D7B09-2669-42D7-A71A-2581A0113F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33745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1" name="Rectangle 186">
            <a:extLst>
              <a:ext uri="{FF2B5EF4-FFF2-40B4-BE49-F238E27FC236}">
                <a16:creationId xmlns:a16="http://schemas.microsoft.com/office/drawing/2014/main" id="{A024ED31-769A-4A0C-A18B-E09709B473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33745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2" name="Rectangle 187">
            <a:extLst>
              <a:ext uri="{FF2B5EF4-FFF2-40B4-BE49-F238E27FC236}">
                <a16:creationId xmlns:a16="http://schemas.microsoft.com/office/drawing/2014/main" id="{5D25C9B2-51EB-439E-B42C-8439DBE386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33745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3" name="Rectangle 188">
            <a:extLst>
              <a:ext uri="{FF2B5EF4-FFF2-40B4-BE49-F238E27FC236}">
                <a16:creationId xmlns:a16="http://schemas.microsoft.com/office/drawing/2014/main" id="{CB51A720-AF45-41F9-BAA4-2D2D9B1A8F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33745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4" name="Rectangle 189">
            <a:extLst>
              <a:ext uri="{FF2B5EF4-FFF2-40B4-BE49-F238E27FC236}">
                <a16:creationId xmlns:a16="http://schemas.microsoft.com/office/drawing/2014/main" id="{C79495A3-835C-4974-A319-4B7063E8D5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33745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5" name="Rectangle 190">
            <a:extLst>
              <a:ext uri="{FF2B5EF4-FFF2-40B4-BE49-F238E27FC236}">
                <a16:creationId xmlns:a16="http://schemas.microsoft.com/office/drawing/2014/main" id="{A635A506-51C2-4991-9EE9-6D4F58B2A7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33745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6" name="Rectangle 191">
            <a:extLst>
              <a:ext uri="{FF2B5EF4-FFF2-40B4-BE49-F238E27FC236}">
                <a16:creationId xmlns:a16="http://schemas.microsoft.com/office/drawing/2014/main" id="{08D7A92B-AB5F-4B0A-887C-7D9EBE4B1B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33745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7" name="Rectangle 192">
            <a:extLst>
              <a:ext uri="{FF2B5EF4-FFF2-40B4-BE49-F238E27FC236}">
                <a16:creationId xmlns:a16="http://schemas.microsoft.com/office/drawing/2014/main" id="{35958760-CFAF-4281-9A3D-2676F11884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3374587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8" name="Rectangle 194">
            <a:extLst>
              <a:ext uri="{FF2B5EF4-FFF2-40B4-BE49-F238E27FC236}">
                <a16:creationId xmlns:a16="http://schemas.microsoft.com/office/drawing/2014/main" id="{92029F51-881A-43F7-9AA5-93A2ED11CB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38829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9" name="Rectangle 195">
            <a:extLst>
              <a:ext uri="{FF2B5EF4-FFF2-40B4-BE49-F238E27FC236}">
                <a16:creationId xmlns:a16="http://schemas.microsoft.com/office/drawing/2014/main" id="{42A3ED3D-6F9D-4F03-B4CA-936ED0F204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3882979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0" name="Rectangle 196">
            <a:extLst>
              <a:ext uri="{FF2B5EF4-FFF2-40B4-BE49-F238E27FC236}">
                <a16:creationId xmlns:a16="http://schemas.microsoft.com/office/drawing/2014/main" id="{AC2A2B9C-988E-4A8C-8FAE-5034533F29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38829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1" name="Rectangle 197">
            <a:extLst>
              <a:ext uri="{FF2B5EF4-FFF2-40B4-BE49-F238E27FC236}">
                <a16:creationId xmlns:a16="http://schemas.microsoft.com/office/drawing/2014/main" id="{E2C4B438-1F77-4FA1-8C82-F295DAA97A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38829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2" name="Rectangle 198">
            <a:extLst>
              <a:ext uri="{FF2B5EF4-FFF2-40B4-BE49-F238E27FC236}">
                <a16:creationId xmlns:a16="http://schemas.microsoft.com/office/drawing/2014/main" id="{79DC185F-3902-41A7-806F-A84ACBB11E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38829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3" name="Rectangle 199">
            <a:extLst>
              <a:ext uri="{FF2B5EF4-FFF2-40B4-BE49-F238E27FC236}">
                <a16:creationId xmlns:a16="http://schemas.microsoft.com/office/drawing/2014/main" id="{C6E21298-E9AA-4E0A-BD16-901A320D50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38829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4" name="Rectangle 200">
            <a:extLst>
              <a:ext uri="{FF2B5EF4-FFF2-40B4-BE49-F238E27FC236}">
                <a16:creationId xmlns:a16="http://schemas.microsoft.com/office/drawing/2014/main" id="{71546F84-807D-4F8E-A64C-9BFECFED63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38829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5" name="Rectangle 214">
            <a:extLst>
              <a:ext uri="{FF2B5EF4-FFF2-40B4-BE49-F238E27FC236}">
                <a16:creationId xmlns:a16="http://schemas.microsoft.com/office/drawing/2014/main" id="{CFB4EA3C-FFA6-432E-9174-8C7700EBF4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38829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6" name="Rectangle 215">
            <a:extLst>
              <a:ext uri="{FF2B5EF4-FFF2-40B4-BE49-F238E27FC236}">
                <a16:creationId xmlns:a16="http://schemas.microsoft.com/office/drawing/2014/main" id="{F8864E38-6F87-4A94-998C-DA1B4D050F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38829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7" name="Rectangle 216">
            <a:extLst>
              <a:ext uri="{FF2B5EF4-FFF2-40B4-BE49-F238E27FC236}">
                <a16:creationId xmlns:a16="http://schemas.microsoft.com/office/drawing/2014/main" id="{CE27A9F8-9958-4033-AB44-66F20B12EB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2" y="38829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8" name="Rectangle 217">
            <a:extLst>
              <a:ext uri="{FF2B5EF4-FFF2-40B4-BE49-F238E27FC236}">
                <a16:creationId xmlns:a16="http://schemas.microsoft.com/office/drawing/2014/main" id="{4B9DD88C-AAF5-42E9-B1D0-E407BBE256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4" y="38829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9" name="Rectangle 218">
            <a:extLst>
              <a:ext uri="{FF2B5EF4-FFF2-40B4-BE49-F238E27FC236}">
                <a16:creationId xmlns:a16="http://schemas.microsoft.com/office/drawing/2014/main" id="{19811468-3F50-46A5-9FCC-E142EB047E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38829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0" name="Rectangle 219">
            <a:extLst>
              <a:ext uri="{FF2B5EF4-FFF2-40B4-BE49-F238E27FC236}">
                <a16:creationId xmlns:a16="http://schemas.microsoft.com/office/drawing/2014/main" id="{8B7D78B3-2097-4A23-9C3F-1125A29126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3882979"/>
            <a:ext cx="10999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1" name="Rectangle 220">
            <a:extLst>
              <a:ext uri="{FF2B5EF4-FFF2-40B4-BE49-F238E27FC236}">
                <a16:creationId xmlns:a16="http://schemas.microsoft.com/office/drawing/2014/main" id="{DBB4AA29-F514-41F3-B6B4-9610813E13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3" y="38829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2" name="Rectangle 222">
            <a:extLst>
              <a:ext uri="{FF2B5EF4-FFF2-40B4-BE49-F238E27FC236}">
                <a16:creationId xmlns:a16="http://schemas.microsoft.com/office/drawing/2014/main" id="{287D0D65-4B00-4631-B5FC-94D7E43E84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43913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3" name="Rectangle 223">
            <a:extLst>
              <a:ext uri="{FF2B5EF4-FFF2-40B4-BE49-F238E27FC236}">
                <a16:creationId xmlns:a16="http://schemas.microsoft.com/office/drawing/2014/main" id="{FBB8768D-6FD5-4CB0-A06E-CF37270891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3" y="43913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4" name="Rectangle 224">
            <a:extLst>
              <a:ext uri="{FF2B5EF4-FFF2-40B4-BE49-F238E27FC236}">
                <a16:creationId xmlns:a16="http://schemas.microsoft.com/office/drawing/2014/main" id="{281CA9FD-C68E-46EE-A725-A9F8AA1B82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6" y="43913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5" name="Rectangle 225">
            <a:extLst>
              <a:ext uri="{FF2B5EF4-FFF2-40B4-BE49-F238E27FC236}">
                <a16:creationId xmlns:a16="http://schemas.microsoft.com/office/drawing/2014/main" id="{2C929F36-95D0-44EF-A29A-4917FCAA9D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43913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6" name="Rectangle 226">
            <a:extLst>
              <a:ext uri="{FF2B5EF4-FFF2-40B4-BE49-F238E27FC236}">
                <a16:creationId xmlns:a16="http://schemas.microsoft.com/office/drawing/2014/main" id="{358BC528-6DA1-42F6-96D0-4B4BA226AB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43913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7" name="Rectangle 227">
            <a:extLst>
              <a:ext uri="{FF2B5EF4-FFF2-40B4-BE49-F238E27FC236}">
                <a16:creationId xmlns:a16="http://schemas.microsoft.com/office/drawing/2014/main" id="{70AA7180-339A-4FFD-AF13-4DDD53BCB6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5" y="43913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8" name="Rectangle 228">
            <a:extLst>
              <a:ext uri="{FF2B5EF4-FFF2-40B4-BE49-F238E27FC236}">
                <a16:creationId xmlns:a16="http://schemas.microsoft.com/office/drawing/2014/main" id="{29F2CEBB-46BC-4448-9E54-C7750D8C8F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8" y="43913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9" name="Rectangle 241">
            <a:extLst>
              <a:ext uri="{FF2B5EF4-FFF2-40B4-BE49-F238E27FC236}">
                <a16:creationId xmlns:a16="http://schemas.microsoft.com/office/drawing/2014/main" id="{728033F9-6F38-4655-93DC-83583534C1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43913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0" name="Rectangle 242">
            <a:extLst>
              <a:ext uri="{FF2B5EF4-FFF2-40B4-BE49-F238E27FC236}">
                <a16:creationId xmlns:a16="http://schemas.microsoft.com/office/drawing/2014/main" id="{31C757BD-CB68-4FDF-94B8-7CD58F1FB7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43913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1" name="Rectangle 243">
            <a:extLst>
              <a:ext uri="{FF2B5EF4-FFF2-40B4-BE49-F238E27FC236}">
                <a16:creationId xmlns:a16="http://schemas.microsoft.com/office/drawing/2014/main" id="{9B0E4C87-6738-405B-883B-AAE740C4C7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2" y="43913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2" name="Rectangle 244">
            <a:extLst>
              <a:ext uri="{FF2B5EF4-FFF2-40B4-BE49-F238E27FC236}">
                <a16:creationId xmlns:a16="http://schemas.microsoft.com/office/drawing/2014/main" id="{DA32B563-8524-4670-AB69-252BDC2666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4" y="43913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3" name="Rectangle 245">
            <a:extLst>
              <a:ext uri="{FF2B5EF4-FFF2-40B4-BE49-F238E27FC236}">
                <a16:creationId xmlns:a16="http://schemas.microsoft.com/office/drawing/2014/main" id="{6EC4888D-ACC8-4037-B218-9E9421F8C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43913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4" name="Rectangle 246">
            <a:extLst>
              <a:ext uri="{FF2B5EF4-FFF2-40B4-BE49-F238E27FC236}">
                <a16:creationId xmlns:a16="http://schemas.microsoft.com/office/drawing/2014/main" id="{E79B4470-BBFB-4BE1-89AB-C7574F8C49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43913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5" name="Rectangle 247">
            <a:extLst>
              <a:ext uri="{FF2B5EF4-FFF2-40B4-BE49-F238E27FC236}">
                <a16:creationId xmlns:a16="http://schemas.microsoft.com/office/drawing/2014/main" id="{2E2BFF5D-548A-437A-838D-19C1F071EE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3" y="43913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6" name="Rectangle 249">
            <a:extLst>
              <a:ext uri="{FF2B5EF4-FFF2-40B4-BE49-F238E27FC236}">
                <a16:creationId xmlns:a16="http://schemas.microsoft.com/office/drawing/2014/main" id="{FFCA5316-A321-453C-8CE2-53AF936436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48985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7" name="Rectangle 250">
            <a:extLst>
              <a:ext uri="{FF2B5EF4-FFF2-40B4-BE49-F238E27FC236}">
                <a16:creationId xmlns:a16="http://schemas.microsoft.com/office/drawing/2014/main" id="{AA681E6A-C814-482F-A76C-24B20AD9D0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3" y="48985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8" name="Rectangle 251">
            <a:extLst>
              <a:ext uri="{FF2B5EF4-FFF2-40B4-BE49-F238E27FC236}">
                <a16:creationId xmlns:a16="http://schemas.microsoft.com/office/drawing/2014/main" id="{301C7270-7CAD-49F2-B66B-B28D94E0EF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6" y="48985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9" name="Rectangle 252">
            <a:extLst>
              <a:ext uri="{FF2B5EF4-FFF2-40B4-BE49-F238E27FC236}">
                <a16:creationId xmlns:a16="http://schemas.microsoft.com/office/drawing/2014/main" id="{979CEB10-3E83-4407-BEDC-D49144AA15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48985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0" name="Rectangle 253">
            <a:extLst>
              <a:ext uri="{FF2B5EF4-FFF2-40B4-BE49-F238E27FC236}">
                <a16:creationId xmlns:a16="http://schemas.microsoft.com/office/drawing/2014/main" id="{2F6B505E-6719-4385-8C9E-80108E1D7F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48985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1" name="Rectangle 254">
            <a:extLst>
              <a:ext uri="{FF2B5EF4-FFF2-40B4-BE49-F238E27FC236}">
                <a16:creationId xmlns:a16="http://schemas.microsoft.com/office/drawing/2014/main" id="{032E3D58-EF2F-47C1-84FC-FFC2C3C663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5" y="48985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2" name="Rectangle 255">
            <a:extLst>
              <a:ext uri="{FF2B5EF4-FFF2-40B4-BE49-F238E27FC236}">
                <a16:creationId xmlns:a16="http://schemas.microsoft.com/office/drawing/2014/main" id="{AE4B524B-159B-4639-80B1-B1298E9349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8" y="48985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3" name="Rectangle 268">
            <a:extLst>
              <a:ext uri="{FF2B5EF4-FFF2-40B4-BE49-F238E27FC236}">
                <a16:creationId xmlns:a16="http://schemas.microsoft.com/office/drawing/2014/main" id="{F44A1C49-7120-46FC-ADFE-3126D15DCC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48985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4" name="Rectangle 269">
            <a:extLst>
              <a:ext uri="{FF2B5EF4-FFF2-40B4-BE49-F238E27FC236}">
                <a16:creationId xmlns:a16="http://schemas.microsoft.com/office/drawing/2014/main" id="{E81048C2-AD36-49EE-9F83-DE219A8862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48985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5" name="Rectangle 270">
            <a:extLst>
              <a:ext uri="{FF2B5EF4-FFF2-40B4-BE49-F238E27FC236}">
                <a16:creationId xmlns:a16="http://schemas.microsoft.com/office/drawing/2014/main" id="{1C51B872-4D89-44AD-BEC3-889DD85942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2" y="48985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6" name="Rectangle 271">
            <a:extLst>
              <a:ext uri="{FF2B5EF4-FFF2-40B4-BE49-F238E27FC236}">
                <a16:creationId xmlns:a16="http://schemas.microsoft.com/office/drawing/2014/main" id="{9DA5806A-0222-4504-B311-47FFFE9AE4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4" y="48985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7" name="Rectangle 272">
            <a:extLst>
              <a:ext uri="{FF2B5EF4-FFF2-40B4-BE49-F238E27FC236}">
                <a16:creationId xmlns:a16="http://schemas.microsoft.com/office/drawing/2014/main" id="{6B98E2B9-61AD-4E8B-8BCB-EB7830DF08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4898595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8" name="Rectangle 273">
            <a:extLst>
              <a:ext uri="{FF2B5EF4-FFF2-40B4-BE49-F238E27FC236}">
                <a16:creationId xmlns:a16="http://schemas.microsoft.com/office/drawing/2014/main" id="{4B0DA759-2C7B-4700-8A97-72281E91C8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4898595"/>
            <a:ext cx="10999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9" name="Rectangle 274">
            <a:extLst>
              <a:ext uri="{FF2B5EF4-FFF2-40B4-BE49-F238E27FC236}">
                <a16:creationId xmlns:a16="http://schemas.microsoft.com/office/drawing/2014/main" id="{908809DC-2628-4896-B87F-004226030E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3" y="4898595"/>
            <a:ext cx="10882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0" name="Rectangle 276">
            <a:extLst>
              <a:ext uri="{FF2B5EF4-FFF2-40B4-BE49-F238E27FC236}">
                <a16:creationId xmlns:a16="http://schemas.microsoft.com/office/drawing/2014/main" id="{623F1777-4E55-4093-B250-548D46D624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1" name="Rectangle 277">
            <a:extLst>
              <a:ext uri="{FF2B5EF4-FFF2-40B4-BE49-F238E27FC236}">
                <a16:creationId xmlns:a16="http://schemas.microsoft.com/office/drawing/2014/main" id="{2515C3B5-603D-401D-A531-447BA1E7FD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3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2" name="Rectangle 278">
            <a:extLst>
              <a:ext uri="{FF2B5EF4-FFF2-40B4-BE49-F238E27FC236}">
                <a16:creationId xmlns:a16="http://schemas.microsoft.com/office/drawing/2014/main" id="{DE5E7D55-A437-437C-A5CD-CE16F8BDC7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6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3" name="Rectangle 279">
            <a:extLst>
              <a:ext uri="{FF2B5EF4-FFF2-40B4-BE49-F238E27FC236}">
                <a16:creationId xmlns:a16="http://schemas.microsoft.com/office/drawing/2014/main" id="{6867695A-35E0-4E03-955E-5542EBF024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4" name="Rectangle 280">
            <a:extLst>
              <a:ext uri="{FF2B5EF4-FFF2-40B4-BE49-F238E27FC236}">
                <a16:creationId xmlns:a16="http://schemas.microsoft.com/office/drawing/2014/main" id="{4E871617-5158-41C5-BB14-EBADA1396F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5" name="Rectangle 281">
            <a:extLst>
              <a:ext uri="{FF2B5EF4-FFF2-40B4-BE49-F238E27FC236}">
                <a16:creationId xmlns:a16="http://schemas.microsoft.com/office/drawing/2014/main" id="{4E2D5191-ECDB-4D1B-A3F5-436A79475B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5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6" name="Rectangle 282">
            <a:extLst>
              <a:ext uri="{FF2B5EF4-FFF2-40B4-BE49-F238E27FC236}">
                <a16:creationId xmlns:a16="http://schemas.microsoft.com/office/drawing/2014/main" id="{71BE142B-C02B-4FD1-A332-6902B7131A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8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7" name="Rectangle 283">
            <a:extLst>
              <a:ext uri="{FF2B5EF4-FFF2-40B4-BE49-F238E27FC236}">
                <a16:creationId xmlns:a16="http://schemas.microsoft.com/office/drawing/2014/main" id="{1C1A90F5-08ED-4AB6-9F35-63A8866025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8" name="Rectangle 284">
            <a:extLst>
              <a:ext uri="{FF2B5EF4-FFF2-40B4-BE49-F238E27FC236}">
                <a16:creationId xmlns:a16="http://schemas.microsoft.com/office/drawing/2014/main" id="{163D79BB-8C1C-4D0D-AFDD-A8EEE07F4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9" name="Rectangle 285">
            <a:extLst>
              <a:ext uri="{FF2B5EF4-FFF2-40B4-BE49-F238E27FC236}">
                <a16:creationId xmlns:a16="http://schemas.microsoft.com/office/drawing/2014/main" id="{1B2DF357-EFD3-403D-A136-E53ACA5182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7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0" name="Rectangle 286">
            <a:extLst>
              <a:ext uri="{FF2B5EF4-FFF2-40B4-BE49-F238E27FC236}">
                <a16:creationId xmlns:a16="http://schemas.microsoft.com/office/drawing/2014/main" id="{99BE0D0E-EECE-441B-9B0B-10138A8DC6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90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1" name="Rectangle 287">
            <a:extLst>
              <a:ext uri="{FF2B5EF4-FFF2-40B4-BE49-F238E27FC236}">
                <a16:creationId xmlns:a16="http://schemas.microsoft.com/office/drawing/2014/main" id="{5F8922A9-01DD-4E8E-A435-E9368C30AC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2" name="Rectangle 288">
            <a:extLst>
              <a:ext uri="{FF2B5EF4-FFF2-40B4-BE49-F238E27FC236}">
                <a16:creationId xmlns:a16="http://schemas.microsoft.com/office/drawing/2014/main" id="{BE148054-6735-4808-92F8-53F3E0FF27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3" name="Rectangle 289">
            <a:extLst>
              <a:ext uri="{FF2B5EF4-FFF2-40B4-BE49-F238E27FC236}">
                <a16:creationId xmlns:a16="http://schemas.microsoft.com/office/drawing/2014/main" id="{83EF7D19-EE81-4C8B-BB74-1EBFE79A10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8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4" name="Rectangle 290">
            <a:extLst>
              <a:ext uri="{FF2B5EF4-FFF2-40B4-BE49-F238E27FC236}">
                <a16:creationId xmlns:a16="http://schemas.microsoft.com/office/drawing/2014/main" id="{4F511F31-AAA8-4436-8486-592CB8944F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1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5" name="Rectangle 291">
            <a:extLst>
              <a:ext uri="{FF2B5EF4-FFF2-40B4-BE49-F238E27FC236}">
                <a16:creationId xmlns:a16="http://schemas.microsoft.com/office/drawing/2014/main" id="{369EBF34-9826-4B91-A306-5839D20C49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6" name="Rectangle 292">
            <a:extLst>
              <a:ext uri="{FF2B5EF4-FFF2-40B4-BE49-F238E27FC236}">
                <a16:creationId xmlns:a16="http://schemas.microsoft.com/office/drawing/2014/main" id="{859A171A-D946-4682-BEB2-E7822CAF95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7" name="Rectangle 293">
            <a:extLst>
              <a:ext uri="{FF2B5EF4-FFF2-40B4-BE49-F238E27FC236}">
                <a16:creationId xmlns:a16="http://schemas.microsoft.com/office/drawing/2014/main" id="{AF93A40B-14CA-4CA7-9133-C7B48DAC41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10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8" name="Rectangle 294">
            <a:extLst>
              <a:ext uri="{FF2B5EF4-FFF2-40B4-BE49-F238E27FC236}">
                <a16:creationId xmlns:a16="http://schemas.microsoft.com/office/drawing/2014/main" id="{30BB7367-2D64-40A9-8FC2-6664A0872F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3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9" name="Rectangle 295">
            <a:extLst>
              <a:ext uri="{FF2B5EF4-FFF2-40B4-BE49-F238E27FC236}">
                <a16:creationId xmlns:a16="http://schemas.microsoft.com/office/drawing/2014/main" id="{14A42AB5-CCB0-416F-85D7-152BACA427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0" name="Rectangle 296">
            <a:extLst>
              <a:ext uri="{FF2B5EF4-FFF2-40B4-BE49-F238E27FC236}">
                <a16:creationId xmlns:a16="http://schemas.microsoft.com/office/drawing/2014/main" id="{31700671-BD7D-40A1-81C9-CF9CE4C2A7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1" name="Rectangle 297">
            <a:extLst>
              <a:ext uri="{FF2B5EF4-FFF2-40B4-BE49-F238E27FC236}">
                <a16:creationId xmlns:a16="http://schemas.microsoft.com/office/drawing/2014/main" id="{1C490051-C4F6-4F21-9CBD-DFB84514AD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2" y="5406987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2" name="Rectangle 298">
            <a:extLst>
              <a:ext uri="{FF2B5EF4-FFF2-40B4-BE49-F238E27FC236}">
                <a16:creationId xmlns:a16="http://schemas.microsoft.com/office/drawing/2014/main" id="{14B47FB0-304B-408C-AA3F-0F5BB6A5AA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4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3" name="Rectangle 299">
            <a:extLst>
              <a:ext uri="{FF2B5EF4-FFF2-40B4-BE49-F238E27FC236}">
                <a16:creationId xmlns:a16="http://schemas.microsoft.com/office/drawing/2014/main" id="{9AE02871-B6BC-490F-A388-280843B2B1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5406987"/>
            <a:ext cx="10882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4" name="Rectangle 300">
            <a:extLst>
              <a:ext uri="{FF2B5EF4-FFF2-40B4-BE49-F238E27FC236}">
                <a16:creationId xmlns:a16="http://schemas.microsoft.com/office/drawing/2014/main" id="{BCA5BD2F-9032-4907-8901-2774F8E56D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5" name="Rectangle 301">
            <a:extLst>
              <a:ext uri="{FF2B5EF4-FFF2-40B4-BE49-F238E27FC236}">
                <a16:creationId xmlns:a16="http://schemas.microsoft.com/office/drawing/2014/main" id="{36189607-33CC-47D6-88FA-F4CD1D7D19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3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6" name="Rectangle 303">
            <a:extLst>
              <a:ext uri="{FF2B5EF4-FFF2-40B4-BE49-F238E27FC236}">
                <a16:creationId xmlns:a16="http://schemas.microsoft.com/office/drawing/2014/main" id="{7926FB0B-1EC7-42B6-A9AF-4F352A02DE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7" name="Rectangle 304">
            <a:extLst>
              <a:ext uri="{FF2B5EF4-FFF2-40B4-BE49-F238E27FC236}">
                <a16:creationId xmlns:a16="http://schemas.microsoft.com/office/drawing/2014/main" id="{C6CE7582-1C15-40D6-A04B-3AB4A11174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3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8" name="Rectangle 305">
            <a:extLst>
              <a:ext uri="{FF2B5EF4-FFF2-40B4-BE49-F238E27FC236}">
                <a16:creationId xmlns:a16="http://schemas.microsoft.com/office/drawing/2014/main" id="{1A4C7EDE-CAE5-4A0E-A085-D115521EE1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6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9" name="Rectangle 306">
            <a:extLst>
              <a:ext uri="{FF2B5EF4-FFF2-40B4-BE49-F238E27FC236}">
                <a16:creationId xmlns:a16="http://schemas.microsoft.com/office/drawing/2014/main" id="{A45537C6-B529-4B21-AD2D-EF53D7A3A6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0" name="Rectangle 307">
            <a:extLst>
              <a:ext uri="{FF2B5EF4-FFF2-40B4-BE49-F238E27FC236}">
                <a16:creationId xmlns:a16="http://schemas.microsoft.com/office/drawing/2014/main" id="{BD7156AF-407F-4067-A722-2F7D5A6CBD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1" name="Rectangle 308">
            <a:extLst>
              <a:ext uri="{FF2B5EF4-FFF2-40B4-BE49-F238E27FC236}">
                <a16:creationId xmlns:a16="http://schemas.microsoft.com/office/drawing/2014/main" id="{DB5E4949-C1A1-462A-A907-81360D68C1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5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2" name="Rectangle 309">
            <a:extLst>
              <a:ext uri="{FF2B5EF4-FFF2-40B4-BE49-F238E27FC236}">
                <a16:creationId xmlns:a16="http://schemas.microsoft.com/office/drawing/2014/main" id="{FAD5200A-AC76-4A0D-9277-A1C8E4D697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8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3" name="Rectangle 310">
            <a:extLst>
              <a:ext uri="{FF2B5EF4-FFF2-40B4-BE49-F238E27FC236}">
                <a16:creationId xmlns:a16="http://schemas.microsoft.com/office/drawing/2014/main" id="{B10E8F52-7FCD-4B17-964A-1A97E2CB06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4" name="Rectangle 311">
            <a:extLst>
              <a:ext uri="{FF2B5EF4-FFF2-40B4-BE49-F238E27FC236}">
                <a16:creationId xmlns:a16="http://schemas.microsoft.com/office/drawing/2014/main" id="{199F53BC-5327-4C34-A560-B7D93F5F95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5" name="Rectangle 312">
            <a:extLst>
              <a:ext uri="{FF2B5EF4-FFF2-40B4-BE49-F238E27FC236}">
                <a16:creationId xmlns:a16="http://schemas.microsoft.com/office/drawing/2014/main" id="{2FC7F96E-2AA5-4430-8933-303E0E2544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7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6" name="Rectangle 313">
            <a:extLst>
              <a:ext uri="{FF2B5EF4-FFF2-40B4-BE49-F238E27FC236}">
                <a16:creationId xmlns:a16="http://schemas.microsoft.com/office/drawing/2014/main" id="{6F48430D-4266-4379-B0B9-939C11A824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90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7" name="Rectangle 314">
            <a:extLst>
              <a:ext uri="{FF2B5EF4-FFF2-40B4-BE49-F238E27FC236}">
                <a16:creationId xmlns:a16="http://schemas.microsoft.com/office/drawing/2014/main" id="{E96290E6-15F2-4B8D-BD72-D47344F70D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8" name="Rectangle 315">
            <a:extLst>
              <a:ext uri="{FF2B5EF4-FFF2-40B4-BE49-F238E27FC236}">
                <a16:creationId xmlns:a16="http://schemas.microsoft.com/office/drawing/2014/main" id="{FBC8EBAB-9D6C-48D6-BE00-C2F53C03F6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9" name="Rectangle 316">
            <a:extLst>
              <a:ext uri="{FF2B5EF4-FFF2-40B4-BE49-F238E27FC236}">
                <a16:creationId xmlns:a16="http://schemas.microsoft.com/office/drawing/2014/main" id="{2E89C0F2-BC8E-4CA4-A11F-96B5B0E77A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8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0" name="Rectangle 317">
            <a:extLst>
              <a:ext uri="{FF2B5EF4-FFF2-40B4-BE49-F238E27FC236}">
                <a16:creationId xmlns:a16="http://schemas.microsoft.com/office/drawing/2014/main" id="{ABB2F2E5-0B78-4924-8C02-91133456E0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1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1" name="Rectangle 318">
            <a:extLst>
              <a:ext uri="{FF2B5EF4-FFF2-40B4-BE49-F238E27FC236}">
                <a16:creationId xmlns:a16="http://schemas.microsoft.com/office/drawing/2014/main" id="{8A77E39A-3439-42E5-864E-07050A9B94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2" name="Rectangle 319">
            <a:extLst>
              <a:ext uri="{FF2B5EF4-FFF2-40B4-BE49-F238E27FC236}">
                <a16:creationId xmlns:a16="http://schemas.microsoft.com/office/drawing/2014/main" id="{25EAA1C5-3174-4F4B-BFF3-90C5CCB903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3" name="Rectangle 320">
            <a:extLst>
              <a:ext uri="{FF2B5EF4-FFF2-40B4-BE49-F238E27FC236}">
                <a16:creationId xmlns:a16="http://schemas.microsoft.com/office/drawing/2014/main" id="{1F2DB9F1-C65F-4052-A053-3F8F3AF0F0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10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4" name="Rectangle 321">
            <a:extLst>
              <a:ext uri="{FF2B5EF4-FFF2-40B4-BE49-F238E27FC236}">
                <a16:creationId xmlns:a16="http://schemas.microsoft.com/office/drawing/2014/main" id="{AFFB727D-B40C-4F86-915F-7329F02833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3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5" name="Rectangle 322">
            <a:extLst>
              <a:ext uri="{FF2B5EF4-FFF2-40B4-BE49-F238E27FC236}">
                <a16:creationId xmlns:a16="http://schemas.microsoft.com/office/drawing/2014/main" id="{584872F2-AD23-451B-B00B-D48843FDC2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6" name="Rectangle 323">
            <a:extLst>
              <a:ext uri="{FF2B5EF4-FFF2-40B4-BE49-F238E27FC236}">
                <a16:creationId xmlns:a16="http://schemas.microsoft.com/office/drawing/2014/main" id="{59E7ABF1-EA01-439C-89DC-4066F7684B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7" name="Rectangle 324">
            <a:extLst>
              <a:ext uri="{FF2B5EF4-FFF2-40B4-BE49-F238E27FC236}">
                <a16:creationId xmlns:a16="http://schemas.microsoft.com/office/drawing/2014/main" id="{F5673CC4-BA29-4135-9BA9-AED7EAA77A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2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8" name="Rectangle 325">
            <a:extLst>
              <a:ext uri="{FF2B5EF4-FFF2-40B4-BE49-F238E27FC236}">
                <a16:creationId xmlns:a16="http://schemas.microsoft.com/office/drawing/2014/main" id="{06B3D335-F1DF-4E26-A5A1-31E9CD919E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4" y="5915379"/>
            <a:ext cx="10999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9" name="Rectangle 326">
            <a:extLst>
              <a:ext uri="{FF2B5EF4-FFF2-40B4-BE49-F238E27FC236}">
                <a16:creationId xmlns:a16="http://schemas.microsoft.com/office/drawing/2014/main" id="{834239CB-0B66-488B-B963-CD4BC4A66C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0" name="Rectangle 327">
            <a:extLst>
              <a:ext uri="{FF2B5EF4-FFF2-40B4-BE49-F238E27FC236}">
                <a16:creationId xmlns:a16="http://schemas.microsoft.com/office/drawing/2014/main" id="{5DF8D3AD-C701-45DA-A09C-0B72B8B4D0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5915379"/>
            <a:ext cx="10999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1" name="Rectangle 328">
            <a:extLst>
              <a:ext uri="{FF2B5EF4-FFF2-40B4-BE49-F238E27FC236}">
                <a16:creationId xmlns:a16="http://schemas.microsoft.com/office/drawing/2014/main" id="{4A5BD061-AFE7-47F7-A037-4635A17191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3" y="5915379"/>
            <a:ext cx="108822" cy="10882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2" name="Rectangle 303">
            <a:extLst>
              <a:ext uri="{FF2B5EF4-FFF2-40B4-BE49-F238E27FC236}">
                <a16:creationId xmlns:a16="http://schemas.microsoft.com/office/drawing/2014/main" id="{72E47367-DB80-4AEF-B453-F2874E2908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3" name="Rectangle 304">
            <a:extLst>
              <a:ext uri="{FF2B5EF4-FFF2-40B4-BE49-F238E27FC236}">
                <a16:creationId xmlns:a16="http://schemas.microsoft.com/office/drawing/2014/main" id="{A5D11ACD-18C7-4BD8-97B9-7564D82EEC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3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4" name="Rectangle 305">
            <a:extLst>
              <a:ext uri="{FF2B5EF4-FFF2-40B4-BE49-F238E27FC236}">
                <a16:creationId xmlns:a16="http://schemas.microsoft.com/office/drawing/2014/main" id="{7304767C-0411-429C-B5FC-DE14E770D4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6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5" name="Rectangle 306">
            <a:extLst>
              <a:ext uri="{FF2B5EF4-FFF2-40B4-BE49-F238E27FC236}">
                <a16:creationId xmlns:a16="http://schemas.microsoft.com/office/drawing/2014/main" id="{D74BCE79-1C15-40ED-A6B2-30D89DC133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6" name="Rectangle 307">
            <a:extLst>
              <a:ext uri="{FF2B5EF4-FFF2-40B4-BE49-F238E27FC236}">
                <a16:creationId xmlns:a16="http://schemas.microsoft.com/office/drawing/2014/main" id="{4966B602-0BC1-433A-A6DC-60644E5D15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7" name="Rectangle 308">
            <a:extLst>
              <a:ext uri="{FF2B5EF4-FFF2-40B4-BE49-F238E27FC236}">
                <a16:creationId xmlns:a16="http://schemas.microsoft.com/office/drawing/2014/main" id="{5FA73E87-F9E1-4922-AB56-257040A0C2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5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8" name="Rectangle 309">
            <a:extLst>
              <a:ext uri="{FF2B5EF4-FFF2-40B4-BE49-F238E27FC236}">
                <a16:creationId xmlns:a16="http://schemas.microsoft.com/office/drawing/2014/main" id="{3523D0D6-BF5C-4992-89BC-D80F4B65DD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8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9" name="Rectangle 310">
            <a:extLst>
              <a:ext uri="{FF2B5EF4-FFF2-40B4-BE49-F238E27FC236}">
                <a16:creationId xmlns:a16="http://schemas.microsoft.com/office/drawing/2014/main" id="{5D76C7BC-28B0-4D32-B952-79C61B9622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0" name="Rectangle 311">
            <a:extLst>
              <a:ext uri="{FF2B5EF4-FFF2-40B4-BE49-F238E27FC236}">
                <a16:creationId xmlns:a16="http://schemas.microsoft.com/office/drawing/2014/main" id="{02B04400-D266-4DBE-913D-B08E3CF680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1" name="Rectangle 312">
            <a:extLst>
              <a:ext uri="{FF2B5EF4-FFF2-40B4-BE49-F238E27FC236}">
                <a16:creationId xmlns:a16="http://schemas.microsoft.com/office/drawing/2014/main" id="{7B93B4CC-C4D7-437E-A267-7391A7627D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7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2" name="Rectangle 313">
            <a:extLst>
              <a:ext uri="{FF2B5EF4-FFF2-40B4-BE49-F238E27FC236}">
                <a16:creationId xmlns:a16="http://schemas.microsoft.com/office/drawing/2014/main" id="{4B2581D9-C04D-4A48-A51B-2934BA88C1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90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3" name="Rectangle 314">
            <a:extLst>
              <a:ext uri="{FF2B5EF4-FFF2-40B4-BE49-F238E27FC236}">
                <a16:creationId xmlns:a16="http://schemas.microsoft.com/office/drawing/2014/main" id="{6F9A094D-9E36-418E-BD81-0BED0CA375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4" name="Rectangle 315">
            <a:extLst>
              <a:ext uri="{FF2B5EF4-FFF2-40B4-BE49-F238E27FC236}">
                <a16:creationId xmlns:a16="http://schemas.microsoft.com/office/drawing/2014/main" id="{99CE1A4E-E309-4173-B637-E7FA8780A5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5" name="Rectangle 316">
            <a:extLst>
              <a:ext uri="{FF2B5EF4-FFF2-40B4-BE49-F238E27FC236}">
                <a16:creationId xmlns:a16="http://schemas.microsoft.com/office/drawing/2014/main" id="{35908A89-8ABE-4EA6-AB07-7C6C075084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8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6" name="Rectangle 317">
            <a:extLst>
              <a:ext uri="{FF2B5EF4-FFF2-40B4-BE49-F238E27FC236}">
                <a16:creationId xmlns:a16="http://schemas.microsoft.com/office/drawing/2014/main" id="{52D7FC56-1108-4D22-9631-D0A08F954F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1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7" name="Rectangle 318">
            <a:extLst>
              <a:ext uri="{FF2B5EF4-FFF2-40B4-BE49-F238E27FC236}">
                <a16:creationId xmlns:a16="http://schemas.microsoft.com/office/drawing/2014/main" id="{E6B3457F-C39E-40F4-B8B4-741981759F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8" name="Rectangle 319">
            <a:extLst>
              <a:ext uri="{FF2B5EF4-FFF2-40B4-BE49-F238E27FC236}">
                <a16:creationId xmlns:a16="http://schemas.microsoft.com/office/drawing/2014/main" id="{08E774A7-E1DE-46A1-A6F9-D137214372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9" name="Rectangle 320">
            <a:extLst>
              <a:ext uri="{FF2B5EF4-FFF2-40B4-BE49-F238E27FC236}">
                <a16:creationId xmlns:a16="http://schemas.microsoft.com/office/drawing/2014/main" id="{7B8BB479-CE5F-4C3D-9C65-414F6B72D3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10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0" name="Rectangle 321">
            <a:extLst>
              <a:ext uri="{FF2B5EF4-FFF2-40B4-BE49-F238E27FC236}">
                <a16:creationId xmlns:a16="http://schemas.microsoft.com/office/drawing/2014/main" id="{2E97BD59-5139-4C10-8550-C855D2D1FE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3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1" name="Rectangle 322">
            <a:extLst>
              <a:ext uri="{FF2B5EF4-FFF2-40B4-BE49-F238E27FC236}">
                <a16:creationId xmlns:a16="http://schemas.microsoft.com/office/drawing/2014/main" id="{3AA2DF57-9830-4A49-9748-4ADE27F46F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2" name="Rectangle 323">
            <a:extLst>
              <a:ext uri="{FF2B5EF4-FFF2-40B4-BE49-F238E27FC236}">
                <a16:creationId xmlns:a16="http://schemas.microsoft.com/office/drawing/2014/main" id="{01A36D7F-15E1-44B8-9B0F-4F2DAABB66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6422607"/>
            <a:ext cx="10999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3" name="Rectangle 324">
            <a:extLst>
              <a:ext uri="{FF2B5EF4-FFF2-40B4-BE49-F238E27FC236}">
                <a16:creationId xmlns:a16="http://schemas.microsoft.com/office/drawing/2014/main" id="{716C32D4-81F1-4B63-9A1A-2413624938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2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4" name="Rectangle 325">
            <a:extLst>
              <a:ext uri="{FF2B5EF4-FFF2-40B4-BE49-F238E27FC236}">
                <a16:creationId xmlns:a16="http://schemas.microsoft.com/office/drawing/2014/main" id="{6341F2A0-638B-4AEC-A1C2-759E1F2E1F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4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5" name="Rectangle 326">
            <a:extLst>
              <a:ext uri="{FF2B5EF4-FFF2-40B4-BE49-F238E27FC236}">
                <a16:creationId xmlns:a16="http://schemas.microsoft.com/office/drawing/2014/main" id="{AC3BBC0F-0B8D-458F-94A7-D77F591B60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6422607"/>
            <a:ext cx="108822" cy="10882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6" name="Rectangle 327">
            <a:extLst>
              <a:ext uri="{FF2B5EF4-FFF2-40B4-BE49-F238E27FC236}">
                <a16:creationId xmlns:a16="http://schemas.microsoft.com/office/drawing/2014/main" id="{2BCB09AE-15F7-4D67-9547-C60DDCB0CE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7" name="Rectangle 328">
            <a:extLst>
              <a:ext uri="{FF2B5EF4-FFF2-40B4-BE49-F238E27FC236}">
                <a16:creationId xmlns:a16="http://schemas.microsoft.com/office/drawing/2014/main" id="{19811182-AAD5-444A-AEBF-DA44747959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3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8" name="Rectangle 91">
            <a:extLst>
              <a:ext uri="{FF2B5EF4-FFF2-40B4-BE49-F238E27FC236}">
                <a16:creationId xmlns:a16="http://schemas.microsoft.com/office/drawing/2014/main" id="{F5F1C36C-3F5F-453A-8021-577AF8102B7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538630" y="186278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9" name="Rectangle 92">
            <a:extLst>
              <a:ext uri="{FF2B5EF4-FFF2-40B4-BE49-F238E27FC236}">
                <a16:creationId xmlns:a16="http://schemas.microsoft.com/office/drawing/2014/main" id="{B68E0835-F6A9-4C24-80BC-2C4982644A6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92893" y="186278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0" name="Rectangle 118">
            <a:extLst>
              <a:ext uri="{FF2B5EF4-FFF2-40B4-BE49-F238E27FC236}">
                <a16:creationId xmlns:a16="http://schemas.microsoft.com/office/drawing/2014/main" id="{C7E8024E-9FFB-4AFF-946C-F3250435777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538630" y="2371175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1" name="Rectangle 119">
            <a:extLst>
              <a:ext uri="{FF2B5EF4-FFF2-40B4-BE49-F238E27FC236}">
                <a16:creationId xmlns:a16="http://schemas.microsoft.com/office/drawing/2014/main" id="{542FA810-66E0-4E5C-A29B-2F35550C8B0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92893" y="2371175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2" name="Rectangle 145">
            <a:extLst>
              <a:ext uri="{FF2B5EF4-FFF2-40B4-BE49-F238E27FC236}">
                <a16:creationId xmlns:a16="http://schemas.microsoft.com/office/drawing/2014/main" id="{E3ADD3A0-60F3-4CCF-A787-C83FEFD7452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538630" y="287839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3" name="Rectangle 146">
            <a:extLst>
              <a:ext uri="{FF2B5EF4-FFF2-40B4-BE49-F238E27FC236}">
                <a16:creationId xmlns:a16="http://schemas.microsoft.com/office/drawing/2014/main" id="{03B5D2C0-D46F-4CA6-BB0C-7E966C3AB9D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92893" y="287839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4" name="Rectangle 172">
            <a:extLst>
              <a:ext uri="{FF2B5EF4-FFF2-40B4-BE49-F238E27FC236}">
                <a16:creationId xmlns:a16="http://schemas.microsoft.com/office/drawing/2014/main" id="{A5A79340-EBE4-4E04-AF35-EAB781F1CA7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538630" y="338679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5" name="Rectangle 173">
            <a:extLst>
              <a:ext uri="{FF2B5EF4-FFF2-40B4-BE49-F238E27FC236}">
                <a16:creationId xmlns:a16="http://schemas.microsoft.com/office/drawing/2014/main" id="{A3D2A4FF-3DD1-4D92-A192-6C0C4D36720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92893" y="338679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6" name="Rectangle 199">
            <a:extLst>
              <a:ext uri="{FF2B5EF4-FFF2-40B4-BE49-F238E27FC236}">
                <a16:creationId xmlns:a16="http://schemas.microsoft.com/office/drawing/2014/main" id="{F8123DF8-9385-4180-994E-0FB3C83AB05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538630" y="389518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7" name="Rectangle 200">
            <a:extLst>
              <a:ext uri="{FF2B5EF4-FFF2-40B4-BE49-F238E27FC236}">
                <a16:creationId xmlns:a16="http://schemas.microsoft.com/office/drawing/2014/main" id="{35B83622-CCF4-4468-AC64-CB149002826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92893" y="389518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8" name="Rectangle 227">
            <a:extLst>
              <a:ext uri="{FF2B5EF4-FFF2-40B4-BE49-F238E27FC236}">
                <a16:creationId xmlns:a16="http://schemas.microsoft.com/office/drawing/2014/main" id="{BFBE24A8-7F94-482E-85C3-410179531E6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538631" y="4403575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9" name="Rectangle 228">
            <a:extLst>
              <a:ext uri="{FF2B5EF4-FFF2-40B4-BE49-F238E27FC236}">
                <a16:creationId xmlns:a16="http://schemas.microsoft.com/office/drawing/2014/main" id="{7BB41F2F-EDE1-4BB3-B582-2B31560A4BB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92894" y="4403575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0" name="Rectangle 254">
            <a:extLst>
              <a:ext uri="{FF2B5EF4-FFF2-40B4-BE49-F238E27FC236}">
                <a16:creationId xmlns:a16="http://schemas.microsoft.com/office/drawing/2014/main" id="{B7B10579-D69C-4FCC-AF11-0E5789DC7BA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538631" y="491079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1" name="Rectangle 255">
            <a:extLst>
              <a:ext uri="{FF2B5EF4-FFF2-40B4-BE49-F238E27FC236}">
                <a16:creationId xmlns:a16="http://schemas.microsoft.com/office/drawing/2014/main" id="{A4A3592F-5BAF-4960-8617-39A5A4418C4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92894" y="491079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2" name="Rectangle 91">
            <a:extLst>
              <a:ext uri="{FF2B5EF4-FFF2-40B4-BE49-F238E27FC236}">
                <a16:creationId xmlns:a16="http://schemas.microsoft.com/office/drawing/2014/main" id="{D185731F-D098-4E64-B7BB-077680516CB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448326" y="1854852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3" name="Rectangle 92">
            <a:extLst>
              <a:ext uri="{FF2B5EF4-FFF2-40B4-BE49-F238E27FC236}">
                <a16:creationId xmlns:a16="http://schemas.microsoft.com/office/drawing/2014/main" id="{C9CCA8BE-3357-4F70-B832-4B61283439F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902589" y="1854852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4" name="Rectangle 118">
            <a:extLst>
              <a:ext uri="{FF2B5EF4-FFF2-40B4-BE49-F238E27FC236}">
                <a16:creationId xmlns:a16="http://schemas.microsoft.com/office/drawing/2014/main" id="{E455E6B1-820F-4874-9998-3F33FDF6762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448326" y="2363244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5" name="Rectangle 119">
            <a:extLst>
              <a:ext uri="{FF2B5EF4-FFF2-40B4-BE49-F238E27FC236}">
                <a16:creationId xmlns:a16="http://schemas.microsoft.com/office/drawing/2014/main" id="{A5878F30-11F9-4620-BB7C-A20308D54D2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902589" y="2363244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6" name="Rectangle 145">
            <a:extLst>
              <a:ext uri="{FF2B5EF4-FFF2-40B4-BE49-F238E27FC236}">
                <a16:creationId xmlns:a16="http://schemas.microsoft.com/office/drawing/2014/main" id="{282B328E-96DE-404A-8A33-DD08463AA16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448326" y="2870468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7" name="Rectangle 146">
            <a:extLst>
              <a:ext uri="{FF2B5EF4-FFF2-40B4-BE49-F238E27FC236}">
                <a16:creationId xmlns:a16="http://schemas.microsoft.com/office/drawing/2014/main" id="{6B4AC90D-580B-4B11-8435-170433BF37C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902589" y="2870468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8" name="Rectangle 172">
            <a:extLst>
              <a:ext uri="{FF2B5EF4-FFF2-40B4-BE49-F238E27FC236}">
                <a16:creationId xmlns:a16="http://schemas.microsoft.com/office/drawing/2014/main" id="{9FF1A1F4-2E5F-4786-B499-D60DC75B214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448326" y="3378860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9" name="Rectangle 173">
            <a:extLst>
              <a:ext uri="{FF2B5EF4-FFF2-40B4-BE49-F238E27FC236}">
                <a16:creationId xmlns:a16="http://schemas.microsoft.com/office/drawing/2014/main" id="{0F1C8560-0B43-4D98-ADB6-195504D71D3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902589" y="3378860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0" name="Rectangle 199">
            <a:extLst>
              <a:ext uri="{FF2B5EF4-FFF2-40B4-BE49-F238E27FC236}">
                <a16:creationId xmlns:a16="http://schemas.microsoft.com/office/drawing/2014/main" id="{A4D091FA-192E-4111-9D0A-1154813D182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448326" y="3887252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1" name="Rectangle 200">
            <a:extLst>
              <a:ext uri="{FF2B5EF4-FFF2-40B4-BE49-F238E27FC236}">
                <a16:creationId xmlns:a16="http://schemas.microsoft.com/office/drawing/2014/main" id="{2456DB9E-FD91-4F1E-8D75-71C5A435799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902589" y="3887252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2" name="Rectangle 227">
            <a:extLst>
              <a:ext uri="{FF2B5EF4-FFF2-40B4-BE49-F238E27FC236}">
                <a16:creationId xmlns:a16="http://schemas.microsoft.com/office/drawing/2014/main" id="{82ADDEB8-4944-41EC-9927-6FCED6B44E0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448327" y="4395644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3" name="Rectangle 228">
            <a:extLst>
              <a:ext uri="{FF2B5EF4-FFF2-40B4-BE49-F238E27FC236}">
                <a16:creationId xmlns:a16="http://schemas.microsoft.com/office/drawing/2014/main" id="{3E7F6ABB-32D8-4D9F-8019-5A6F2170427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902590" y="4395644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4" name="Rectangle 254">
            <a:extLst>
              <a:ext uri="{FF2B5EF4-FFF2-40B4-BE49-F238E27FC236}">
                <a16:creationId xmlns:a16="http://schemas.microsoft.com/office/drawing/2014/main" id="{FF3C13CA-9CE5-4787-9D9F-6F33F6D7219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448327" y="4902868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5" name="Rectangle 255">
            <a:extLst>
              <a:ext uri="{FF2B5EF4-FFF2-40B4-BE49-F238E27FC236}">
                <a16:creationId xmlns:a16="http://schemas.microsoft.com/office/drawing/2014/main" id="{F45F3084-D5DF-4E2A-9FD2-8FADA756F90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902590" y="4902868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6" name="Rectangle 91">
            <a:extLst>
              <a:ext uri="{FF2B5EF4-FFF2-40B4-BE49-F238E27FC236}">
                <a16:creationId xmlns:a16="http://schemas.microsoft.com/office/drawing/2014/main" id="{C8C188D8-825C-491C-B927-12A86B68F9C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358022" y="183043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7" name="Rectangle 92">
            <a:extLst>
              <a:ext uri="{FF2B5EF4-FFF2-40B4-BE49-F238E27FC236}">
                <a16:creationId xmlns:a16="http://schemas.microsoft.com/office/drawing/2014/main" id="{F1A1CAD1-7E2F-491A-A2F7-752577008BA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812285" y="183043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8" name="Rectangle 118">
            <a:extLst>
              <a:ext uri="{FF2B5EF4-FFF2-40B4-BE49-F238E27FC236}">
                <a16:creationId xmlns:a16="http://schemas.microsoft.com/office/drawing/2014/main" id="{C9F7170B-09CB-4F23-B86C-E3C5A5A9526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358022" y="233882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9" name="Rectangle 119">
            <a:extLst>
              <a:ext uri="{FF2B5EF4-FFF2-40B4-BE49-F238E27FC236}">
                <a16:creationId xmlns:a16="http://schemas.microsoft.com/office/drawing/2014/main" id="{91FF46E2-A356-45DF-9FE0-6D68E8BBB82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812285" y="233882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0" name="Rectangle 145">
            <a:extLst>
              <a:ext uri="{FF2B5EF4-FFF2-40B4-BE49-F238E27FC236}">
                <a16:creationId xmlns:a16="http://schemas.microsoft.com/office/drawing/2014/main" id="{233DF4C6-7DB2-4DEC-965E-4E0FD1AE2F7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358022" y="284605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1" name="Rectangle 146">
            <a:extLst>
              <a:ext uri="{FF2B5EF4-FFF2-40B4-BE49-F238E27FC236}">
                <a16:creationId xmlns:a16="http://schemas.microsoft.com/office/drawing/2014/main" id="{BA0EBE02-0FF5-4E5F-B07E-C74F70CB3BB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812285" y="284605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2" name="Rectangle 172">
            <a:extLst>
              <a:ext uri="{FF2B5EF4-FFF2-40B4-BE49-F238E27FC236}">
                <a16:creationId xmlns:a16="http://schemas.microsoft.com/office/drawing/2014/main" id="{C1FFCEB5-7D01-4DF1-AE5C-13AA614FBB2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358022" y="335444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3" name="Rectangle 173">
            <a:extLst>
              <a:ext uri="{FF2B5EF4-FFF2-40B4-BE49-F238E27FC236}">
                <a16:creationId xmlns:a16="http://schemas.microsoft.com/office/drawing/2014/main" id="{4E743A8D-CDF1-43FE-9A64-273018A788F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812285" y="335444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4" name="Rectangle 199">
            <a:extLst>
              <a:ext uri="{FF2B5EF4-FFF2-40B4-BE49-F238E27FC236}">
                <a16:creationId xmlns:a16="http://schemas.microsoft.com/office/drawing/2014/main" id="{5816494B-7CF7-4661-9520-ECF2157C306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358022" y="386283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5" name="Rectangle 200">
            <a:extLst>
              <a:ext uri="{FF2B5EF4-FFF2-40B4-BE49-F238E27FC236}">
                <a16:creationId xmlns:a16="http://schemas.microsoft.com/office/drawing/2014/main" id="{D5F4C1D4-E8FC-483F-82E0-C314B4887C0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812285" y="386283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6" name="Rectangle 227">
            <a:extLst>
              <a:ext uri="{FF2B5EF4-FFF2-40B4-BE49-F238E27FC236}">
                <a16:creationId xmlns:a16="http://schemas.microsoft.com/office/drawing/2014/main" id="{1DE23893-72CE-44E4-9514-E4A35927AD0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358023" y="437122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7" name="Rectangle 228">
            <a:extLst>
              <a:ext uri="{FF2B5EF4-FFF2-40B4-BE49-F238E27FC236}">
                <a16:creationId xmlns:a16="http://schemas.microsoft.com/office/drawing/2014/main" id="{FDAE80AB-A18F-4777-8A7E-3AF3817C005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812286" y="437122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8" name="Rectangle 254">
            <a:extLst>
              <a:ext uri="{FF2B5EF4-FFF2-40B4-BE49-F238E27FC236}">
                <a16:creationId xmlns:a16="http://schemas.microsoft.com/office/drawing/2014/main" id="{057CEA97-FB2D-4753-85A3-0C33E822D3C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358023" y="487845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9" name="Rectangle 255">
            <a:extLst>
              <a:ext uri="{FF2B5EF4-FFF2-40B4-BE49-F238E27FC236}">
                <a16:creationId xmlns:a16="http://schemas.microsoft.com/office/drawing/2014/main" id="{79420A4A-5528-4EC0-987F-DF7C0EEB41F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812286" y="487845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0" name="Rectangle 91">
            <a:extLst>
              <a:ext uri="{FF2B5EF4-FFF2-40B4-BE49-F238E27FC236}">
                <a16:creationId xmlns:a16="http://schemas.microsoft.com/office/drawing/2014/main" id="{DBC80B5A-0476-410E-B60C-6450F79B3E0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267716" y="1842966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1" name="Rectangle 92">
            <a:extLst>
              <a:ext uri="{FF2B5EF4-FFF2-40B4-BE49-F238E27FC236}">
                <a16:creationId xmlns:a16="http://schemas.microsoft.com/office/drawing/2014/main" id="{65FABB81-DBF4-42B4-8D90-A98EC802144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721979" y="1842966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2" name="Rectangle 118">
            <a:extLst>
              <a:ext uri="{FF2B5EF4-FFF2-40B4-BE49-F238E27FC236}">
                <a16:creationId xmlns:a16="http://schemas.microsoft.com/office/drawing/2014/main" id="{A6202184-9808-4043-9640-D0544AB5D40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267716" y="2351358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3" name="Rectangle 119">
            <a:extLst>
              <a:ext uri="{FF2B5EF4-FFF2-40B4-BE49-F238E27FC236}">
                <a16:creationId xmlns:a16="http://schemas.microsoft.com/office/drawing/2014/main" id="{FEED1DE3-7FCB-412B-AD9F-396C8AFC0B4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721979" y="2351358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4" name="Rectangle 145">
            <a:extLst>
              <a:ext uri="{FF2B5EF4-FFF2-40B4-BE49-F238E27FC236}">
                <a16:creationId xmlns:a16="http://schemas.microsoft.com/office/drawing/2014/main" id="{E3D106F5-B3BA-48C7-BB89-5F7A7B3FD30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267716" y="2858582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5" name="Rectangle 146">
            <a:extLst>
              <a:ext uri="{FF2B5EF4-FFF2-40B4-BE49-F238E27FC236}">
                <a16:creationId xmlns:a16="http://schemas.microsoft.com/office/drawing/2014/main" id="{98A5D359-1B62-4D55-856B-6A4D9015C63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721979" y="2858582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6" name="Rectangle 172">
            <a:extLst>
              <a:ext uri="{FF2B5EF4-FFF2-40B4-BE49-F238E27FC236}">
                <a16:creationId xmlns:a16="http://schemas.microsoft.com/office/drawing/2014/main" id="{8AEB6855-7DCA-4BAB-B081-5EAFB101458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267716" y="3366974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7" name="Rectangle 173">
            <a:extLst>
              <a:ext uri="{FF2B5EF4-FFF2-40B4-BE49-F238E27FC236}">
                <a16:creationId xmlns:a16="http://schemas.microsoft.com/office/drawing/2014/main" id="{18A0DCB0-4E9E-42D7-ABF1-2CB0A069240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721979" y="3366974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8" name="Rectangle 199">
            <a:extLst>
              <a:ext uri="{FF2B5EF4-FFF2-40B4-BE49-F238E27FC236}">
                <a16:creationId xmlns:a16="http://schemas.microsoft.com/office/drawing/2014/main" id="{C94A534B-EDB6-41CC-BFD6-C8E5C64E30C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267716" y="3875366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9" name="Rectangle 200">
            <a:extLst>
              <a:ext uri="{FF2B5EF4-FFF2-40B4-BE49-F238E27FC236}">
                <a16:creationId xmlns:a16="http://schemas.microsoft.com/office/drawing/2014/main" id="{D3305D9B-7E5D-4A06-B20C-705E7AADA0E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721979" y="3875366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0" name="Rectangle 227">
            <a:extLst>
              <a:ext uri="{FF2B5EF4-FFF2-40B4-BE49-F238E27FC236}">
                <a16:creationId xmlns:a16="http://schemas.microsoft.com/office/drawing/2014/main" id="{10DC9989-B0C3-40E8-9A23-4DD46B61F18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267717" y="4383758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1" name="Rectangle 228">
            <a:extLst>
              <a:ext uri="{FF2B5EF4-FFF2-40B4-BE49-F238E27FC236}">
                <a16:creationId xmlns:a16="http://schemas.microsoft.com/office/drawing/2014/main" id="{802DD19F-ACAF-462C-9EF0-03BED7E8C2A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721980" y="4383758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2" name="Rectangle 254">
            <a:extLst>
              <a:ext uri="{FF2B5EF4-FFF2-40B4-BE49-F238E27FC236}">
                <a16:creationId xmlns:a16="http://schemas.microsoft.com/office/drawing/2014/main" id="{B675BA60-6E6B-4897-B172-3FEB85B0A6B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267717" y="4890982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3" name="Rectangle 255">
            <a:extLst>
              <a:ext uri="{FF2B5EF4-FFF2-40B4-BE49-F238E27FC236}">
                <a16:creationId xmlns:a16="http://schemas.microsoft.com/office/drawing/2014/main" id="{90EC0740-4B58-4786-864F-D6202316E36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721980" y="4890982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4" name="Rectangle 91">
            <a:extLst>
              <a:ext uri="{FF2B5EF4-FFF2-40B4-BE49-F238E27FC236}">
                <a16:creationId xmlns:a16="http://schemas.microsoft.com/office/drawing/2014/main" id="{6F4C6DA5-9C32-43AB-9B2B-D5F64DCD5B4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77412" y="1855170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5" name="Rectangle 92">
            <a:extLst>
              <a:ext uri="{FF2B5EF4-FFF2-40B4-BE49-F238E27FC236}">
                <a16:creationId xmlns:a16="http://schemas.microsoft.com/office/drawing/2014/main" id="{2E98FFFB-1367-4885-A347-2B10A92AF77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31675" y="1855170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6" name="Rectangle 118">
            <a:extLst>
              <a:ext uri="{FF2B5EF4-FFF2-40B4-BE49-F238E27FC236}">
                <a16:creationId xmlns:a16="http://schemas.microsoft.com/office/drawing/2014/main" id="{B0EE3A07-2F28-4D28-AD64-4E71640B185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77412" y="2363562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7" name="Rectangle 119">
            <a:extLst>
              <a:ext uri="{FF2B5EF4-FFF2-40B4-BE49-F238E27FC236}">
                <a16:creationId xmlns:a16="http://schemas.microsoft.com/office/drawing/2014/main" id="{CCE2A03B-C80B-42F1-9230-C10251D1238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31675" y="2363562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8" name="Rectangle 145">
            <a:extLst>
              <a:ext uri="{FF2B5EF4-FFF2-40B4-BE49-F238E27FC236}">
                <a16:creationId xmlns:a16="http://schemas.microsoft.com/office/drawing/2014/main" id="{87375277-0EF5-4601-B688-CC287F3E6A4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77412" y="2870786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9" name="Rectangle 146">
            <a:extLst>
              <a:ext uri="{FF2B5EF4-FFF2-40B4-BE49-F238E27FC236}">
                <a16:creationId xmlns:a16="http://schemas.microsoft.com/office/drawing/2014/main" id="{19099545-7878-4215-9ADA-69237497B88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31675" y="2870786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80" name="Rectangle 172">
            <a:extLst>
              <a:ext uri="{FF2B5EF4-FFF2-40B4-BE49-F238E27FC236}">
                <a16:creationId xmlns:a16="http://schemas.microsoft.com/office/drawing/2014/main" id="{13AB64CA-71E8-4F3D-8A8F-48ADB8EE76D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77412" y="3379178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81" name="Rectangle 173">
            <a:extLst>
              <a:ext uri="{FF2B5EF4-FFF2-40B4-BE49-F238E27FC236}">
                <a16:creationId xmlns:a16="http://schemas.microsoft.com/office/drawing/2014/main" id="{E6E68EB4-8B4F-4659-85F0-F33EB0681EA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31675" y="3379178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82" name="Rectangle 199">
            <a:extLst>
              <a:ext uri="{FF2B5EF4-FFF2-40B4-BE49-F238E27FC236}">
                <a16:creationId xmlns:a16="http://schemas.microsoft.com/office/drawing/2014/main" id="{FD5D2EFE-78D7-47A0-B41B-A6D123F3325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77412" y="3887570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83" name="Rectangle 200">
            <a:extLst>
              <a:ext uri="{FF2B5EF4-FFF2-40B4-BE49-F238E27FC236}">
                <a16:creationId xmlns:a16="http://schemas.microsoft.com/office/drawing/2014/main" id="{43DD1F99-EF92-4FA7-A688-DFB8CA0428A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31675" y="3887570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84" name="Rectangle 227">
            <a:extLst>
              <a:ext uri="{FF2B5EF4-FFF2-40B4-BE49-F238E27FC236}">
                <a16:creationId xmlns:a16="http://schemas.microsoft.com/office/drawing/2014/main" id="{61B66908-9A89-4CAA-82BB-1B0CBBA7121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77413" y="4395962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85" name="Rectangle 228">
            <a:extLst>
              <a:ext uri="{FF2B5EF4-FFF2-40B4-BE49-F238E27FC236}">
                <a16:creationId xmlns:a16="http://schemas.microsoft.com/office/drawing/2014/main" id="{A25ADF27-53D5-47C3-A679-6359C6A587B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31676" y="4395962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86" name="Rectangle 254">
            <a:extLst>
              <a:ext uri="{FF2B5EF4-FFF2-40B4-BE49-F238E27FC236}">
                <a16:creationId xmlns:a16="http://schemas.microsoft.com/office/drawing/2014/main" id="{3571E780-2740-4415-A8FC-0A7B7003267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77413" y="4903186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87" name="Rectangle 255">
            <a:extLst>
              <a:ext uri="{FF2B5EF4-FFF2-40B4-BE49-F238E27FC236}">
                <a16:creationId xmlns:a16="http://schemas.microsoft.com/office/drawing/2014/main" id="{D4DFF327-57BB-4D9E-A2B7-F0DD5B94977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31676" y="4903186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95" name="Rectangle 91">
            <a:extLst>
              <a:ext uri="{FF2B5EF4-FFF2-40B4-BE49-F238E27FC236}">
                <a16:creationId xmlns:a16="http://schemas.microsoft.com/office/drawing/2014/main" id="{8A3B7425-E369-4F53-BA6F-5242DA61BF3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087107" y="1855170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96" name="Rectangle 92">
            <a:extLst>
              <a:ext uri="{FF2B5EF4-FFF2-40B4-BE49-F238E27FC236}">
                <a16:creationId xmlns:a16="http://schemas.microsoft.com/office/drawing/2014/main" id="{4E6A839F-6FCF-4E31-8BD0-E16864EEE06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541370" y="1855170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97" name="Rectangle 118">
            <a:extLst>
              <a:ext uri="{FF2B5EF4-FFF2-40B4-BE49-F238E27FC236}">
                <a16:creationId xmlns:a16="http://schemas.microsoft.com/office/drawing/2014/main" id="{E30405E0-3BAF-415C-962D-57EEE5D5906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087107" y="2363562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98" name="Rectangle 119">
            <a:extLst>
              <a:ext uri="{FF2B5EF4-FFF2-40B4-BE49-F238E27FC236}">
                <a16:creationId xmlns:a16="http://schemas.microsoft.com/office/drawing/2014/main" id="{2F0D6E87-BA13-4616-837F-44E6418D2BE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541370" y="2363562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99" name="Rectangle 145">
            <a:extLst>
              <a:ext uri="{FF2B5EF4-FFF2-40B4-BE49-F238E27FC236}">
                <a16:creationId xmlns:a16="http://schemas.microsoft.com/office/drawing/2014/main" id="{6E4DC2C7-60E2-4E39-A040-33E1148C84D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087107" y="2870786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0" name="Rectangle 146">
            <a:extLst>
              <a:ext uri="{FF2B5EF4-FFF2-40B4-BE49-F238E27FC236}">
                <a16:creationId xmlns:a16="http://schemas.microsoft.com/office/drawing/2014/main" id="{966097DC-FD1B-4AB8-9270-D63BF4F1A3C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541370" y="2870786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1" name="Rectangle 172">
            <a:extLst>
              <a:ext uri="{FF2B5EF4-FFF2-40B4-BE49-F238E27FC236}">
                <a16:creationId xmlns:a16="http://schemas.microsoft.com/office/drawing/2014/main" id="{F9963C2C-FE13-4B53-9E0A-33833EBFF4B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087107" y="3379178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2" name="Rectangle 173">
            <a:extLst>
              <a:ext uri="{FF2B5EF4-FFF2-40B4-BE49-F238E27FC236}">
                <a16:creationId xmlns:a16="http://schemas.microsoft.com/office/drawing/2014/main" id="{E25FDE01-0116-404D-AED3-856484360C6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541370" y="3379178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3" name="Rectangle 199">
            <a:extLst>
              <a:ext uri="{FF2B5EF4-FFF2-40B4-BE49-F238E27FC236}">
                <a16:creationId xmlns:a16="http://schemas.microsoft.com/office/drawing/2014/main" id="{6301786C-8F5C-45F8-9EBB-5C24E924F8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087107" y="3887570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4" name="Rectangle 200">
            <a:extLst>
              <a:ext uri="{FF2B5EF4-FFF2-40B4-BE49-F238E27FC236}">
                <a16:creationId xmlns:a16="http://schemas.microsoft.com/office/drawing/2014/main" id="{5F732FBA-FE3A-4BD8-BBC1-9C523E6253B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541370" y="3887570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5" name="Rectangle 227">
            <a:extLst>
              <a:ext uri="{FF2B5EF4-FFF2-40B4-BE49-F238E27FC236}">
                <a16:creationId xmlns:a16="http://schemas.microsoft.com/office/drawing/2014/main" id="{C637BBAC-97AA-4D18-AA59-2A7536613F5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087108" y="4395962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6" name="Rectangle 228">
            <a:extLst>
              <a:ext uri="{FF2B5EF4-FFF2-40B4-BE49-F238E27FC236}">
                <a16:creationId xmlns:a16="http://schemas.microsoft.com/office/drawing/2014/main" id="{6065E043-00A0-4681-9A2D-6DCA1E6EF99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541371" y="4395962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7" name="Rectangle 254">
            <a:extLst>
              <a:ext uri="{FF2B5EF4-FFF2-40B4-BE49-F238E27FC236}">
                <a16:creationId xmlns:a16="http://schemas.microsoft.com/office/drawing/2014/main" id="{CE169FB0-5491-4F5D-BC9E-C9846ADDC0B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087108" y="4903186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8" name="Rectangle 255">
            <a:extLst>
              <a:ext uri="{FF2B5EF4-FFF2-40B4-BE49-F238E27FC236}">
                <a16:creationId xmlns:a16="http://schemas.microsoft.com/office/drawing/2014/main" id="{2057D317-5E06-487E-8C29-ACF2FBFDAD7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541371" y="4903186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230934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Rectangle 5">
            <a:extLst>
              <a:ext uri="{FF2B5EF4-FFF2-40B4-BE49-F238E27FC236}">
                <a16:creationId xmlns:a16="http://schemas.microsoft.com/office/drawing/2014/main" id="{85C298FF-97F9-4147-B827-D8E5136C26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8" name="Rectangle 6">
            <a:extLst>
              <a:ext uri="{FF2B5EF4-FFF2-40B4-BE49-F238E27FC236}">
                <a16:creationId xmlns:a16="http://schemas.microsoft.com/office/drawing/2014/main" id="{9408EFDD-1492-4223-8E65-A093D2F1BB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9" name="Rectangle 7">
            <a:extLst>
              <a:ext uri="{FF2B5EF4-FFF2-40B4-BE49-F238E27FC236}">
                <a16:creationId xmlns:a16="http://schemas.microsoft.com/office/drawing/2014/main" id="{F894E7F8-7101-42ED-9EE3-85F58C6EF3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0" name="Rectangle 8">
            <a:extLst>
              <a:ext uri="{FF2B5EF4-FFF2-40B4-BE49-F238E27FC236}">
                <a16:creationId xmlns:a16="http://schemas.microsoft.com/office/drawing/2014/main" id="{877C8C7E-1793-4536-97A4-63A3591EF9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1" name="Rectangle 9">
            <a:extLst>
              <a:ext uri="{FF2B5EF4-FFF2-40B4-BE49-F238E27FC236}">
                <a16:creationId xmlns:a16="http://schemas.microsoft.com/office/drawing/2014/main" id="{077D2BC4-41B3-4D98-84CA-A2503EF131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2" name="Rectangle 10">
            <a:extLst>
              <a:ext uri="{FF2B5EF4-FFF2-40B4-BE49-F238E27FC236}">
                <a16:creationId xmlns:a16="http://schemas.microsoft.com/office/drawing/2014/main" id="{DE4270DF-458E-4975-B86F-E605B966C6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3" name="Rectangle 11">
            <a:extLst>
              <a:ext uri="{FF2B5EF4-FFF2-40B4-BE49-F238E27FC236}">
                <a16:creationId xmlns:a16="http://schemas.microsoft.com/office/drawing/2014/main" id="{5334B1DA-DE9D-46A4-B1CC-07D8B5B37F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4" name="Rectangle 12">
            <a:extLst>
              <a:ext uri="{FF2B5EF4-FFF2-40B4-BE49-F238E27FC236}">
                <a16:creationId xmlns:a16="http://schemas.microsoft.com/office/drawing/2014/main" id="{1CF1EF4A-5FEC-4B62-A622-2DEE7B72C0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5" name="Rectangle 13">
            <a:extLst>
              <a:ext uri="{FF2B5EF4-FFF2-40B4-BE49-F238E27FC236}">
                <a16:creationId xmlns:a16="http://schemas.microsoft.com/office/drawing/2014/main" id="{322BDF90-AD9B-4F68-8F1B-8AE6FD1E47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6" name="Rectangle 14">
            <a:extLst>
              <a:ext uri="{FF2B5EF4-FFF2-40B4-BE49-F238E27FC236}">
                <a16:creationId xmlns:a16="http://schemas.microsoft.com/office/drawing/2014/main" id="{93F9BC3E-2349-4557-A942-FF58D34975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7" name="Rectangle 15">
            <a:extLst>
              <a:ext uri="{FF2B5EF4-FFF2-40B4-BE49-F238E27FC236}">
                <a16:creationId xmlns:a16="http://schemas.microsoft.com/office/drawing/2014/main" id="{D4E479F8-DBB7-4E24-82DB-9187E1DA15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8" name="Rectangle 16">
            <a:extLst>
              <a:ext uri="{FF2B5EF4-FFF2-40B4-BE49-F238E27FC236}">
                <a16:creationId xmlns:a16="http://schemas.microsoft.com/office/drawing/2014/main" id="{88729413-47AC-4DEA-A613-0B6158FCB8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9" name="Rectangle 17">
            <a:extLst>
              <a:ext uri="{FF2B5EF4-FFF2-40B4-BE49-F238E27FC236}">
                <a16:creationId xmlns:a16="http://schemas.microsoft.com/office/drawing/2014/main" id="{20F824DD-152A-4F6D-952E-24ADD1A8C0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0" name="Rectangle 18">
            <a:extLst>
              <a:ext uri="{FF2B5EF4-FFF2-40B4-BE49-F238E27FC236}">
                <a16:creationId xmlns:a16="http://schemas.microsoft.com/office/drawing/2014/main" id="{951C09E8-C755-4AEB-9C27-AE9621753A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1" name="Rectangle 19">
            <a:extLst>
              <a:ext uri="{FF2B5EF4-FFF2-40B4-BE49-F238E27FC236}">
                <a16:creationId xmlns:a16="http://schemas.microsoft.com/office/drawing/2014/main" id="{32F64432-EE66-40C8-A67A-FA722F75D5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2" name="Rectangle 20">
            <a:extLst>
              <a:ext uri="{FF2B5EF4-FFF2-40B4-BE49-F238E27FC236}">
                <a16:creationId xmlns:a16="http://schemas.microsoft.com/office/drawing/2014/main" id="{29005991-F871-4DFB-9517-DCB334B68B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3" name="Rectangle 21">
            <a:extLst>
              <a:ext uri="{FF2B5EF4-FFF2-40B4-BE49-F238E27FC236}">
                <a16:creationId xmlns:a16="http://schemas.microsoft.com/office/drawing/2014/main" id="{1C601034-B07F-4FCA-B65F-4BA94F1FEF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4" name="Rectangle 22">
            <a:extLst>
              <a:ext uri="{FF2B5EF4-FFF2-40B4-BE49-F238E27FC236}">
                <a16:creationId xmlns:a16="http://schemas.microsoft.com/office/drawing/2014/main" id="{A3C10F51-A92E-4F5D-841E-2495E85BD8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5" name="Rectangle 23">
            <a:extLst>
              <a:ext uri="{FF2B5EF4-FFF2-40B4-BE49-F238E27FC236}">
                <a16:creationId xmlns:a16="http://schemas.microsoft.com/office/drawing/2014/main" id="{8656C742-4C71-41EC-9EED-8A0FF35A8B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326571"/>
            <a:ext cx="10999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6" name="Rectangle 24">
            <a:extLst>
              <a:ext uri="{FF2B5EF4-FFF2-40B4-BE49-F238E27FC236}">
                <a16:creationId xmlns:a16="http://schemas.microsoft.com/office/drawing/2014/main" id="{DD7837C0-45DC-47B0-8EB6-E1AFA3DF28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7" name="Rectangle 25">
            <a:extLst>
              <a:ext uri="{FF2B5EF4-FFF2-40B4-BE49-F238E27FC236}">
                <a16:creationId xmlns:a16="http://schemas.microsoft.com/office/drawing/2014/main" id="{C6C4A808-47AA-4933-B20F-A80BEEFBDE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8" name="Rectangle 26">
            <a:extLst>
              <a:ext uri="{FF2B5EF4-FFF2-40B4-BE49-F238E27FC236}">
                <a16:creationId xmlns:a16="http://schemas.microsoft.com/office/drawing/2014/main" id="{1916F620-2E67-4716-A335-AA9D0F9A9B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326571"/>
            <a:ext cx="10882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9" name="Rectangle 27">
            <a:extLst>
              <a:ext uri="{FF2B5EF4-FFF2-40B4-BE49-F238E27FC236}">
                <a16:creationId xmlns:a16="http://schemas.microsoft.com/office/drawing/2014/main" id="{54529738-34CA-43C1-9448-C6D7594E39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60" name="Rectangle 28">
            <a:extLst>
              <a:ext uri="{FF2B5EF4-FFF2-40B4-BE49-F238E27FC236}">
                <a16:creationId xmlns:a16="http://schemas.microsoft.com/office/drawing/2014/main" id="{AB2B254B-6166-4F70-A263-5F5630C8AF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61" name="Rectangle 29">
            <a:extLst>
              <a:ext uri="{FF2B5EF4-FFF2-40B4-BE49-F238E27FC236}">
                <a16:creationId xmlns:a16="http://schemas.microsoft.com/office/drawing/2014/main" id="{CC179163-7F45-4275-B900-184CA908E7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326571"/>
            <a:ext cx="10999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62" name="Rectangle 30">
            <a:extLst>
              <a:ext uri="{FF2B5EF4-FFF2-40B4-BE49-F238E27FC236}">
                <a16:creationId xmlns:a16="http://schemas.microsoft.com/office/drawing/2014/main" id="{A16179B1-495E-40B6-BA3E-4FE45BD06F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326571"/>
            <a:ext cx="10882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1" name="Rectangle 32">
            <a:extLst>
              <a:ext uri="{FF2B5EF4-FFF2-40B4-BE49-F238E27FC236}">
                <a16:creationId xmlns:a16="http://schemas.microsoft.com/office/drawing/2014/main" id="{E6CEC545-E6D9-4264-BEA6-119B54AE4C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2" name="Rectangle 33">
            <a:extLst>
              <a:ext uri="{FF2B5EF4-FFF2-40B4-BE49-F238E27FC236}">
                <a16:creationId xmlns:a16="http://schemas.microsoft.com/office/drawing/2014/main" id="{60C7E7B9-97E8-4AE1-A9F0-162381B38D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3" name="Rectangle 34">
            <a:extLst>
              <a:ext uri="{FF2B5EF4-FFF2-40B4-BE49-F238E27FC236}">
                <a16:creationId xmlns:a16="http://schemas.microsoft.com/office/drawing/2014/main" id="{BC9E105B-3AD3-4AC9-8C4E-3DABA3F821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4" name="Rectangle 35">
            <a:extLst>
              <a:ext uri="{FF2B5EF4-FFF2-40B4-BE49-F238E27FC236}">
                <a16:creationId xmlns:a16="http://schemas.microsoft.com/office/drawing/2014/main" id="{B10232F8-CE74-495F-B906-B4B2237079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5" name="Rectangle 36">
            <a:extLst>
              <a:ext uri="{FF2B5EF4-FFF2-40B4-BE49-F238E27FC236}">
                <a16:creationId xmlns:a16="http://schemas.microsoft.com/office/drawing/2014/main" id="{377EBFB6-EE61-435B-A0EA-67D67D892F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6" name="Rectangle 37">
            <a:extLst>
              <a:ext uri="{FF2B5EF4-FFF2-40B4-BE49-F238E27FC236}">
                <a16:creationId xmlns:a16="http://schemas.microsoft.com/office/drawing/2014/main" id="{7837C467-758B-463F-B551-93C783E129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7" name="Rectangle 38">
            <a:extLst>
              <a:ext uri="{FF2B5EF4-FFF2-40B4-BE49-F238E27FC236}">
                <a16:creationId xmlns:a16="http://schemas.microsoft.com/office/drawing/2014/main" id="{C77A01F7-C261-4381-86C3-4C89EE66C7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8" name="Rectangle 39">
            <a:extLst>
              <a:ext uri="{FF2B5EF4-FFF2-40B4-BE49-F238E27FC236}">
                <a16:creationId xmlns:a16="http://schemas.microsoft.com/office/drawing/2014/main" id="{7477D541-DCD7-4A47-BAD6-421CE795D8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9" name="Rectangle 40">
            <a:extLst>
              <a:ext uri="{FF2B5EF4-FFF2-40B4-BE49-F238E27FC236}">
                <a16:creationId xmlns:a16="http://schemas.microsoft.com/office/drawing/2014/main" id="{4E64ADB5-6C15-4DFA-A1D8-CCB52869EB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0" name="Rectangle 41">
            <a:extLst>
              <a:ext uri="{FF2B5EF4-FFF2-40B4-BE49-F238E27FC236}">
                <a16:creationId xmlns:a16="http://schemas.microsoft.com/office/drawing/2014/main" id="{AC57F5E1-8997-4B18-B946-EC6DFA386D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1" name="Rectangle 42">
            <a:extLst>
              <a:ext uri="{FF2B5EF4-FFF2-40B4-BE49-F238E27FC236}">
                <a16:creationId xmlns:a16="http://schemas.microsoft.com/office/drawing/2014/main" id="{AC1B45CA-8F96-41DA-A93A-FD14080BE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2" name="Rectangle 43">
            <a:extLst>
              <a:ext uri="{FF2B5EF4-FFF2-40B4-BE49-F238E27FC236}">
                <a16:creationId xmlns:a16="http://schemas.microsoft.com/office/drawing/2014/main" id="{703118E8-5E3B-4DFA-9921-369E22CA03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3" name="Rectangle 44">
            <a:extLst>
              <a:ext uri="{FF2B5EF4-FFF2-40B4-BE49-F238E27FC236}">
                <a16:creationId xmlns:a16="http://schemas.microsoft.com/office/drawing/2014/main" id="{ED301010-E5DC-4676-A476-7C14D84A53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4" name="Rectangle 45">
            <a:extLst>
              <a:ext uri="{FF2B5EF4-FFF2-40B4-BE49-F238E27FC236}">
                <a16:creationId xmlns:a16="http://schemas.microsoft.com/office/drawing/2014/main" id="{37F85CBA-9F8F-490A-A6C5-555D548FDA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5" name="Rectangle 46">
            <a:extLst>
              <a:ext uri="{FF2B5EF4-FFF2-40B4-BE49-F238E27FC236}">
                <a16:creationId xmlns:a16="http://schemas.microsoft.com/office/drawing/2014/main" id="{4CDDB648-0406-4415-9B3A-F56F9D7B2E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6" name="Rectangle 47">
            <a:extLst>
              <a:ext uri="{FF2B5EF4-FFF2-40B4-BE49-F238E27FC236}">
                <a16:creationId xmlns:a16="http://schemas.microsoft.com/office/drawing/2014/main" id="{9656844F-AFE3-4957-A69F-F4A848FEF6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7" name="Rectangle 48">
            <a:extLst>
              <a:ext uri="{FF2B5EF4-FFF2-40B4-BE49-F238E27FC236}">
                <a16:creationId xmlns:a16="http://schemas.microsoft.com/office/drawing/2014/main" id="{5A3A99BA-4854-4231-B6BB-888D83A010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8" name="Rectangle 49">
            <a:extLst>
              <a:ext uri="{FF2B5EF4-FFF2-40B4-BE49-F238E27FC236}">
                <a16:creationId xmlns:a16="http://schemas.microsoft.com/office/drawing/2014/main" id="{22B51AD2-0C6E-467F-A47F-34DAB5BB7E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833283"/>
            <a:ext cx="10882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9" name="Rectangle 50">
            <a:extLst>
              <a:ext uri="{FF2B5EF4-FFF2-40B4-BE49-F238E27FC236}">
                <a16:creationId xmlns:a16="http://schemas.microsoft.com/office/drawing/2014/main" id="{EDE14BA8-EBD0-4206-8FB2-6B9E4AB28F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0" name="Rectangle 51">
            <a:extLst>
              <a:ext uri="{FF2B5EF4-FFF2-40B4-BE49-F238E27FC236}">
                <a16:creationId xmlns:a16="http://schemas.microsoft.com/office/drawing/2014/main" id="{F2846FEF-2688-4964-A02B-231009108D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1" name="Rectangle 52">
            <a:extLst>
              <a:ext uri="{FF2B5EF4-FFF2-40B4-BE49-F238E27FC236}">
                <a16:creationId xmlns:a16="http://schemas.microsoft.com/office/drawing/2014/main" id="{93E03F91-49D8-43EE-B637-0558AECB0E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2" name="Rectangle 53">
            <a:extLst>
              <a:ext uri="{FF2B5EF4-FFF2-40B4-BE49-F238E27FC236}">
                <a16:creationId xmlns:a16="http://schemas.microsoft.com/office/drawing/2014/main" id="{25EB1B6D-371C-4129-8792-C87711A4DC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833283"/>
            <a:ext cx="108822" cy="10882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3" name="Rectangle 54">
            <a:extLst>
              <a:ext uri="{FF2B5EF4-FFF2-40B4-BE49-F238E27FC236}">
                <a16:creationId xmlns:a16="http://schemas.microsoft.com/office/drawing/2014/main" id="{F0762AD7-4B47-41B5-90EC-26D5248FC1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4" name="Rectangle 55">
            <a:extLst>
              <a:ext uri="{FF2B5EF4-FFF2-40B4-BE49-F238E27FC236}">
                <a16:creationId xmlns:a16="http://schemas.microsoft.com/office/drawing/2014/main" id="{77F5372A-DF0C-4EB4-8383-88ACAFBC34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833283"/>
            <a:ext cx="10882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5" name="Rectangle 56">
            <a:extLst>
              <a:ext uri="{FF2B5EF4-FFF2-40B4-BE49-F238E27FC236}">
                <a16:creationId xmlns:a16="http://schemas.microsoft.com/office/drawing/2014/main" id="{E1647C36-4FD2-4648-B99F-D1A25055E7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6" name="Rectangle 57">
            <a:extLst>
              <a:ext uri="{FF2B5EF4-FFF2-40B4-BE49-F238E27FC236}">
                <a16:creationId xmlns:a16="http://schemas.microsoft.com/office/drawing/2014/main" id="{ACEC7B34-ADAF-47D3-BF11-ED91BA7A1A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5" name="Rectangle 59">
            <a:extLst>
              <a:ext uri="{FF2B5EF4-FFF2-40B4-BE49-F238E27FC236}">
                <a16:creationId xmlns:a16="http://schemas.microsoft.com/office/drawing/2014/main" id="{D5764D4B-1D40-4C27-A916-0AC8D92994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6" name="Rectangle 60">
            <a:extLst>
              <a:ext uri="{FF2B5EF4-FFF2-40B4-BE49-F238E27FC236}">
                <a16:creationId xmlns:a16="http://schemas.microsoft.com/office/drawing/2014/main" id="{8D6FB00B-87D1-4116-9000-867A2BDD99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7" name="Rectangle 61">
            <a:extLst>
              <a:ext uri="{FF2B5EF4-FFF2-40B4-BE49-F238E27FC236}">
                <a16:creationId xmlns:a16="http://schemas.microsoft.com/office/drawing/2014/main" id="{13141309-AB43-4A97-A80F-35655D9BF2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8" name="Rectangle 62">
            <a:extLst>
              <a:ext uri="{FF2B5EF4-FFF2-40B4-BE49-F238E27FC236}">
                <a16:creationId xmlns:a16="http://schemas.microsoft.com/office/drawing/2014/main" id="{C9A0F710-6D9F-43AD-AC28-FF4E521655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9" name="Rectangle 63">
            <a:extLst>
              <a:ext uri="{FF2B5EF4-FFF2-40B4-BE49-F238E27FC236}">
                <a16:creationId xmlns:a16="http://schemas.microsoft.com/office/drawing/2014/main" id="{22D043F3-2F25-42E6-A0CC-C1417E89D1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0" name="Rectangle 64">
            <a:extLst>
              <a:ext uri="{FF2B5EF4-FFF2-40B4-BE49-F238E27FC236}">
                <a16:creationId xmlns:a16="http://schemas.microsoft.com/office/drawing/2014/main" id="{128AE702-54D4-4937-85C0-321F9B6D17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1" name="Rectangle 65">
            <a:extLst>
              <a:ext uri="{FF2B5EF4-FFF2-40B4-BE49-F238E27FC236}">
                <a16:creationId xmlns:a16="http://schemas.microsoft.com/office/drawing/2014/main" id="{495CD95D-8E09-4DE3-AD35-D07AE4DACF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2" name="Rectangle 66">
            <a:extLst>
              <a:ext uri="{FF2B5EF4-FFF2-40B4-BE49-F238E27FC236}">
                <a16:creationId xmlns:a16="http://schemas.microsoft.com/office/drawing/2014/main" id="{F9E349F8-478A-454D-B3EF-507AC59758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3" name="Rectangle 67">
            <a:extLst>
              <a:ext uri="{FF2B5EF4-FFF2-40B4-BE49-F238E27FC236}">
                <a16:creationId xmlns:a16="http://schemas.microsoft.com/office/drawing/2014/main" id="{038DA8FC-06DE-457C-A8EE-5A7FEC447F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4" name="Rectangle 68">
            <a:extLst>
              <a:ext uri="{FF2B5EF4-FFF2-40B4-BE49-F238E27FC236}">
                <a16:creationId xmlns:a16="http://schemas.microsoft.com/office/drawing/2014/main" id="{37F3C727-E73B-4515-BA7B-40F0811025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5" name="Rectangle 69">
            <a:extLst>
              <a:ext uri="{FF2B5EF4-FFF2-40B4-BE49-F238E27FC236}">
                <a16:creationId xmlns:a16="http://schemas.microsoft.com/office/drawing/2014/main" id="{7ACA813C-C067-4264-85A3-D6CC63AFF9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6" name="Rectangle 70">
            <a:extLst>
              <a:ext uri="{FF2B5EF4-FFF2-40B4-BE49-F238E27FC236}">
                <a16:creationId xmlns:a16="http://schemas.microsoft.com/office/drawing/2014/main" id="{7F1EFEF0-7477-4565-8B37-7950FACA67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7" name="Rectangle 71">
            <a:extLst>
              <a:ext uri="{FF2B5EF4-FFF2-40B4-BE49-F238E27FC236}">
                <a16:creationId xmlns:a16="http://schemas.microsoft.com/office/drawing/2014/main" id="{F425C54F-BDFC-4555-881A-B6F267624F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8" name="Rectangle 72">
            <a:extLst>
              <a:ext uri="{FF2B5EF4-FFF2-40B4-BE49-F238E27FC236}">
                <a16:creationId xmlns:a16="http://schemas.microsoft.com/office/drawing/2014/main" id="{213AFED9-7175-4A0D-92DC-B39BAE0FD3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9" name="Rectangle 73">
            <a:extLst>
              <a:ext uri="{FF2B5EF4-FFF2-40B4-BE49-F238E27FC236}">
                <a16:creationId xmlns:a16="http://schemas.microsoft.com/office/drawing/2014/main" id="{9E4FCFC2-A1ED-453A-B612-E5E0B39C2A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0" name="Rectangle 74">
            <a:extLst>
              <a:ext uri="{FF2B5EF4-FFF2-40B4-BE49-F238E27FC236}">
                <a16:creationId xmlns:a16="http://schemas.microsoft.com/office/drawing/2014/main" id="{1C9D742B-9152-4EF7-A612-B519BF62C6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1" name="Rectangle 75">
            <a:extLst>
              <a:ext uri="{FF2B5EF4-FFF2-40B4-BE49-F238E27FC236}">
                <a16:creationId xmlns:a16="http://schemas.microsoft.com/office/drawing/2014/main" id="{2149792F-282E-44D6-84AE-7D31FA24B2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2" name="Rectangle 76">
            <a:extLst>
              <a:ext uri="{FF2B5EF4-FFF2-40B4-BE49-F238E27FC236}">
                <a16:creationId xmlns:a16="http://schemas.microsoft.com/office/drawing/2014/main" id="{BEAFEECA-B893-49C1-9039-812C4AF541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3" name="Rectangle 77">
            <a:extLst>
              <a:ext uri="{FF2B5EF4-FFF2-40B4-BE49-F238E27FC236}">
                <a16:creationId xmlns:a16="http://schemas.microsoft.com/office/drawing/2014/main" id="{122E4F71-6D60-47F1-8100-1C8190AADA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4" name="Rectangle 78">
            <a:extLst>
              <a:ext uri="{FF2B5EF4-FFF2-40B4-BE49-F238E27FC236}">
                <a16:creationId xmlns:a16="http://schemas.microsoft.com/office/drawing/2014/main" id="{E9A54785-45A1-4BC8-A85E-CA3EB19FF3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5" name="Rectangle 79">
            <a:extLst>
              <a:ext uri="{FF2B5EF4-FFF2-40B4-BE49-F238E27FC236}">
                <a16:creationId xmlns:a16="http://schemas.microsoft.com/office/drawing/2014/main" id="{D765DC5F-87A3-4E46-88C5-F2101A2941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1338827"/>
            <a:ext cx="10999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6" name="Rectangle 80">
            <a:extLst>
              <a:ext uri="{FF2B5EF4-FFF2-40B4-BE49-F238E27FC236}">
                <a16:creationId xmlns:a16="http://schemas.microsoft.com/office/drawing/2014/main" id="{644B6B17-5BBC-4A03-8899-52E7DF7FE6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7" name="Rectangle 81">
            <a:extLst>
              <a:ext uri="{FF2B5EF4-FFF2-40B4-BE49-F238E27FC236}">
                <a16:creationId xmlns:a16="http://schemas.microsoft.com/office/drawing/2014/main" id="{987BE756-32EA-455B-8130-C8E83B1B3B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8" name="Rectangle 82">
            <a:extLst>
              <a:ext uri="{FF2B5EF4-FFF2-40B4-BE49-F238E27FC236}">
                <a16:creationId xmlns:a16="http://schemas.microsoft.com/office/drawing/2014/main" id="{5C7821F2-B5EF-4833-B9B9-5AE62E0117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9" name="Rectangle 83">
            <a:extLst>
              <a:ext uri="{FF2B5EF4-FFF2-40B4-BE49-F238E27FC236}">
                <a16:creationId xmlns:a16="http://schemas.microsoft.com/office/drawing/2014/main" id="{EDF1C499-3F66-4B42-92C0-855DDB14CD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1338827"/>
            <a:ext cx="10999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0" name="Rectangle 84">
            <a:extLst>
              <a:ext uri="{FF2B5EF4-FFF2-40B4-BE49-F238E27FC236}">
                <a16:creationId xmlns:a16="http://schemas.microsoft.com/office/drawing/2014/main" id="{3A95874A-F523-4169-A3FB-782B25C88E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1338827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9" name="Rectangle 5">
            <a:extLst>
              <a:ext uri="{FF2B5EF4-FFF2-40B4-BE49-F238E27FC236}">
                <a16:creationId xmlns:a16="http://schemas.microsoft.com/office/drawing/2014/main" id="{6291B61F-460B-41F6-82CC-088066FD85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0" name="Rectangle 6">
            <a:extLst>
              <a:ext uri="{FF2B5EF4-FFF2-40B4-BE49-F238E27FC236}">
                <a16:creationId xmlns:a16="http://schemas.microsoft.com/office/drawing/2014/main" id="{C588270F-A3F7-4DD2-8B81-C30BA64125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1" name="Rectangle 7">
            <a:extLst>
              <a:ext uri="{FF2B5EF4-FFF2-40B4-BE49-F238E27FC236}">
                <a16:creationId xmlns:a16="http://schemas.microsoft.com/office/drawing/2014/main" id="{050F8909-1A69-4BF3-BC80-ECD1B486FA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2" name="Rectangle 8">
            <a:extLst>
              <a:ext uri="{FF2B5EF4-FFF2-40B4-BE49-F238E27FC236}">
                <a16:creationId xmlns:a16="http://schemas.microsoft.com/office/drawing/2014/main" id="{995EC835-8CAE-48D8-ADF0-22B6D986B1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3" name="Rectangle 9">
            <a:extLst>
              <a:ext uri="{FF2B5EF4-FFF2-40B4-BE49-F238E27FC236}">
                <a16:creationId xmlns:a16="http://schemas.microsoft.com/office/drawing/2014/main" id="{5076577D-01F8-484C-8AEB-1091039A66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4" name="Rectangle 10">
            <a:extLst>
              <a:ext uri="{FF2B5EF4-FFF2-40B4-BE49-F238E27FC236}">
                <a16:creationId xmlns:a16="http://schemas.microsoft.com/office/drawing/2014/main" id="{5FAA1557-63ED-4C2E-89BE-E827B69C47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5" name="Rectangle 11">
            <a:extLst>
              <a:ext uri="{FF2B5EF4-FFF2-40B4-BE49-F238E27FC236}">
                <a16:creationId xmlns:a16="http://schemas.microsoft.com/office/drawing/2014/main" id="{63D8B1EF-AF76-4A72-B4E3-FC4D1B4E7A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6" name="Rectangle 12">
            <a:extLst>
              <a:ext uri="{FF2B5EF4-FFF2-40B4-BE49-F238E27FC236}">
                <a16:creationId xmlns:a16="http://schemas.microsoft.com/office/drawing/2014/main" id="{4DF3DA51-2B69-42BD-A6DE-6F85AA1161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7" name="Rectangle 13">
            <a:extLst>
              <a:ext uri="{FF2B5EF4-FFF2-40B4-BE49-F238E27FC236}">
                <a16:creationId xmlns:a16="http://schemas.microsoft.com/office/drawing/2014/main" id="{464ECA3E-44D7-43DE-A35E-EADB2D8D72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8" name="Rectangle 14">
            <a:extLst>
              <a:ext uri="{FF2B5EF4-FFF2-40B4-BE49-F238E27FC236}">
                <a16:creationId xmlns:a16="http://schemas.microsoft.com/office/drawing/2014/main" id="{36E4F914-DFE7-4297-8E42-A27710155F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9" name="Rectangle 15">
            <a:extLst>
              <a:ext uri="{FF2B5EF4-FFF2-40B4-BE49-F238E27FC236}">
                <a16:creationId xmlns:a16="http://schemas.microsoft.com/office/drawing/2014/main" id="{164AA26B-0915-4E61-AFF2-BDA8ED551B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0" name="Rectangle 16">
            <a:extLst>
              <a:ext uri="{FF2B5EF4-FFF2-40B4-BE49-F238E27FC236}">
                <a16:creationId xmlns:a16="http://schemas.microsoft.com/office/drawing/2014/main" id="{D5AB2E4B-626F-4072-87E5-595D35EFAD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1" name="Rectangle 17">
            <a:extLst>
              <a:ext uri="{FF2B5EF4-FFF2-40B4-BE49-F238E27FC236}">
                <a16:creationId xmlns:a16="http://schemas.microsoft.com/office/drawing/2014/main" id="{65DAB362-330B-46D1-BCA8-58DF84B02A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2" name="Rectangle 18">
            <a:extLst>
              <a:ext uri="{FF2B5EF4-FFF2-40B4-BE49-F238E27FC236}">
                <a16:creationId xmlns:a16="http://schemas.microsoft.com/office/drawing/2014/main" id="{354D240F-C2AD-45B8-AC36-32AD2EAD65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3" name="Rectangle 19">
            <a:extLst>
              <a:ext uri="{FF2B5EF4-FFF2-40B4-BE49-F238E27FC236}">
                <a16:creationId xmlns:a16="http://schemas.microsoft.com/office/drawing/2014/main" id="{90E2C084-FE42-498D-9DD1-54C9F18333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4" name="Rectangle 20">
            <a:extLst>
              <a:ext uri="{FF2B5EF4-FFF2-40B4-BE49-F238E27FC236}">
                <a16:creationId xmlns:a16="http://schemas.microsoft.com/office/drawing/2014/main" id="{C350DA86-5C2C-4CB7-B1CC-4409FC6899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5" name="Rectangle 21">
            <a:extLst>
              <a:ext uri="{FF2B5EF4-FFF2-40B4-BE49-F238E27FC236}">
                <a16:creationId xmlns:a16="http://schemas.microsoft.com/office/drawing/2014/main" id="{3476D016-BE0E-40FB-AE03-36C7206310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6" name="Rectangle 22">
            <a:extLst>
              <a:ext uri="{FF2B5EF4-FFF2-40B4-BE49-F238E27FC236}">
                <a16:creationId xmlns:a16="http://schemas.microsoft.com/office/drawing/2014/main" id="{4207A264-69D9-418A-8329-92D261B9B6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7" name="Rectangle 23">
            <a:extLst>
              <a:ext uri="{FF2B5EF4-FFF2-40B4-BE49-F238E27FC236}">
                <a16:creationId xmlns:a16="http://schemas.microsoft.com/office/drawing/2014/main" id="{A6B0A29B-A2CB-436D-9F5A-97AC9E9B35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8" name="Rectangle 24">
            <a:extLst>
              <a:ext uri="{FF2B5EF4-FFF2-40B4-BE49-F238E27FC236}">
                <a16:creationId xmlns:a16="http://schemas.microsoft.com/office/drawing/2014/main" id="{E9855E46-BFAF-42D9-AC3D-C449C9315D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9" name="Rectangle 25">
            <a:extLst>
              <a:ext uri="{FF2B5EF4-FFF2-40B4-BE49-F238E27FC236}">
                <a16:creationId xmlns:a16="http://schemas.microsoft.com/office/drawing/2014/main" id="{8A0832E2-B419-44F2-AA90-20EF152828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0" name="Rectangle 26">
            <a:extLst>
              <a:ext uri="{FF2B5EF4-FFF2-40B4-BE49-F238E27FC236}">
                <a16:creationId xmlns:a16="http://schemas.microsoft.com/office/drawing/2014/main" id="{19E36BF2-3D4E-4C2B-8D4A-DCF9E92FAE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1845539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1" name="Rectangle 27">
            <a:extLst>
              <a:ext uri="{FF2B5EF4-FFF2-40B4-BE49-F238E27FC236}">
                <a16:creationId xmlns:a16="http://schemas.microsoft.com/office/drawing/2014/main" id="{038C7A5F-FE20-45D2-9A21-6F27B6DEE7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2" name="Rectangle 28">
            <a:extLst>
              <a:ext uri="{FF2B5EF4-FFF2-40B4-BE49-F238E27FC236}">
                <a16:creationId xmlns:a16="http://schemas.microsoft.com/office/drawing/2014/main" id="{E6296672-5055-43EF-8C50-F99741CCAD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1845539"/>
            <a:ext cx="10882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3" name="Rectangle 29">
            <a:extLst>
              <a:ext uri="{FF2B5EF4-FFF2-40B4-BE49-F238E27FC236}">
                <a16:creationId xmlns:a16="http://schemas.microsoft.com/office/drawing/2014/main" id="{9F789C90-FBCD-48B5-800E-4829555286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4" name="Rectangle 30">
            <a:extLst>
              <a:ext uri="{FF2B5EF4-FFF2-40B4-BE49-F238E27FC236}">
                <a16:creationId xmlns:a16="http://schemas.microsoft.com/office/drawing/2014/main" id="{DDF49BA7-3A02-4020-A1E4-11270C6862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3" name="Rectangle 32">
            <a:extLst>
              <a:ext uri="{FF2B5EF4-FFF2-40B4-BE49-F238E27FC236}">
                <a16:creationId xmlns:a16="http://schemas.microsoft.com/office/drawing/2014/main" id="{B4B13D94-DCE1-468B-AF50-848FB46E49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4" name="Rectangle 33">
            <a:extLst>
              <a:ext uri="{FF2B5EF4-FFF2-40B4-BE49-F238E27FC236}">
                <a16:creationId xmlns:a16="http://schemas.microsoft.com/office/drawing/2014/main" id="{D42897BB-EFBB-4C3E-B7D8-39558C9973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5" name="Rectangle 34">
            <a:extLst>
              <a:ext uri="{FF2B5EF4-FFF2-40B4-BE49-F238E27FC236}">
                <a16:creationId xmlns:a16="http://schemas.microsoft.com/office/drawing/2014/main" id="{4FAE9ED1-B75E-4074-8A29-538EBAC751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6" name="Rectangle 35">
            <a:extLst>
              <a:ext uri="{FF2B5EF4-FFF2-40B4-BE49-F238E27FC236}">
                <a16:creationId xmlns:a16="http://schemas.microsoft.com/office/drawing/2014/main" id="{04AF33C2-82DD-4449-B5ED-C6E11A9176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7" name="Rectangle 36">
            <a:extLst>
              <a:ext uri="{FF2B5EF4-FFF2-40B4-BE49-F238E27FC236}">
                <a16:creationId xmlns:a16="http://schemas.microsoft.com/office/drawing/2014/main" id="{A402AA2F-3566-4F90-A3D7-2F6ACC0596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8" name="Rectangle 37">
            <a:extLst>
              <a:ext uri="{FF2B5EF4-FFF2-40B4-BE49-F238E27FC236}">
                <a16:creationId xmlns:a16="http://schemas.microsoft.com/office/drawing/2014/main" id="{12257C74-8FE2-4A5A-AE7D-4253FD48B2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9" name="Rectangle 38">
            <a:extLst>
              <a:ext uri="{FF2B5EF4-FFF2-40B4-BE49-F238E27FC236}">
                <a16:creationId xmlns:a16="http://schemas.microsoft.com/office/drawing/2014/main" id="{EDCCE78B-73E1-4347-A0AB-893F31DE0D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0" name="Rectangle 39">
            <a:extLst>
              <a:ext uri="{FF2B5EF4-FFF2-40B4-BE49-F238E27FC236}">
                <a16:creationId xmlns:a16="http://schemas.microsoft.com/office/drawing/2014/main" id="{71A20C81-1914-4715-86F6-FC2A3887F2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1" name="Rectangle 40">
            <a:extLst>
              <a:ext uri="{FF2B5EF4-FFF2-40B4-BE49-F238E27FC236}">
                <a16:creationId xmlns:a16="http://schemas.microsoft.com/office/drawing/2014/main" id="{30EB0F8B-2241-4BB6-B10C-10150726F1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2" name="Rectangle 41">
            <a:extLst>
              <a:ext uri="{FF2B5EF4-FFF2-40B4-BE49-F238E27FC236}">
                <a16:creationId xmlns:a16="http://schemas.microsoft.com/office/drawing/2014/main" id="{93DC7C70-8C17-43A4-9F9B-0C24A1A881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3" name="Rectangle 42">
            <a:extLst>
              <a:ext uri="{FF2B5EF4-FFF2-40B4-BE49-F238E27FC236}">
                <a16:creationId xmlns:a16="http://schemas.microsoft.com/office/drawing/2014/main" id="{700DA9A2-C7ED-46FB-B7ED-912E60E910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4" name="Rectangle 43">
            <a:extLst>
              <a:ext uri="{FF2B5EF4-FFF2-40B4-BE49-F238E27FC236}">
                <a16:creationId xmlns:a16="http://schemas.microsoft.com/office/drawing/2014/main" id="{23993B3F-B1E2-4626-915E-30EA0C2711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5" name="Rectangle 44">
            <a:extLst>
              <a:ext uri="{FF2B5EF4-FFF2-40B4-BE49-F238E27FC236}">
                <a16:creationId xmlns:a16="http://schemas.microsoft.com/office/drawing/2014/main" id="{70A847F2-326C-4A11-90C5-5A5E3BC006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6" name="Rectangle 45">
            <a:extLst>
              <a:ext uri="{FF2B5EF4-FFF2-40B4-BE49-F238E27FC236}">
                <a16:creationId xmlns:a16="http://schemas.microsoft.com/office/drawing/2014/main" id="{D050CF34-CB80-475B-86F9-30114A7E61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7" name="Rectangle 46">
            <a:extLst>
              <a:ext uri="{FF2B5EF4-FFF2-40B4-BE49-F238E27FC236}">
                <a16:creationId xmlns:a16="http://schemas.microsoft.com/office/drawing/2014/main" id="{72F7682D-8B8B-4827-9F84-5A883F2575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8" name="Rectangle 47">
            <a:extLst>
              <a:ext uri="{FF2B5EF4-FFF2-40B4-BE49-F238E27FC236}">
                <a16:creationId xmlns:a16="http://schemas.microsoft.com/office/drawing/2014/main" id="{096B96DB-AD07-4F59-8D81-878896D609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9" name="Rectangle 48">
            <a:extLst>
              <a:ext uri="{FF2B5EF4-FFF2-40B4-BE49-F238E27FC236}">
                <a16:creationId xmlns:a16="http://schemas.microsoft.com/office/drawing/2014/main" id="{8B2388B0-7437-4F3C-B5AF-A99838656D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0" name="Rectangle 49">
            <a:extLst>
              <a:ext uri="{FF2B5EF4-FFF2-40B4-BE49-F238E27FC236}">
                <a16:creationId xmlns:a16="http://schemas.microsoft.com/office/drawing/2014/main" id="{FBE62A09-5F6A-4BC0-9413-4B7222385A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1" name="Rectangle 50">
            <a:extLst>
              <a:ext uri="{FF2B5EF4-FFF2-40B4-BE49-F238E27FC236}">
                <a16:creationId xmlns:a16="http://schemas.microsoft.com/office/drawing/2014/main" id="{FD4120A0-F176-4CF5-BD30-0A467CCD63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2" name="Rectangle 51">
            <a:extLst>
              <a:ext uri="{FF2B5EF4-FFF2-40B4-BE49-F238E27FC236}">
                <a16:creationId xmlns:a16="http://schemas.microsoft.com/office/drawing/2014/main" id="{8075DBF6-9812-49E0-8973-F29DF46219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3" name="Rectangle 52">
            <a:extLst>
              <a:ext uri="{FF2B5EF4-FFF2-40B4-BE49-F238E27FC236}">
                <a16:creationId xmlns:a16="http://schemas.microsoft.com/office/drawing/2014/main" id="{55CA37AD-A3E1-4489-9138-C3852B352A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4" name="Rectangle 53">
            <a:extLst>
              <a:ext uri="{FF2B5EF4-FFF2-40B4-BE49-F238E27FC236}">
                <a16:creationId xmlns:a16="http://schemas.microsoft.com/office/drawing/2014/main" id="{C88268CA-A454-432A-BBC6-F3C2F2736E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5" name="Rectangle 54">
            <a:extLst>
              <a:ext uri="{FF2B5EF4-FFF2-40B4-BE49-F238E27FC236}">
                <a16:creationId xmlns:a16="http://schemas.microsoft.com/office/drawing/2014/main" id="{3EA71045-4C26-49CD-944A-9D37A7B686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6" name="Rectangle 55">
            <a:extLst>
              <a:ext uri="{FF2B5EF4-FFF2-40B4-BE49-F238E27FC236}">
                <a16:creationId xmlns:a16="http://schemas.microsoft.com/office/drawing/2014/main" id="{4CA66C44-3E69-4CC0-BE3E-5099678F39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7" name="Rectangle 56">
            <a:extLst>
              <a:ext uri="{FF2B5EF4-FFF2-40B4-BE49-F238E27FC236}">
                <a16:creationId xmlns:a16="http://schemas.microsoft.com/office/drawing/2014/main" id="{DBCD939E-7346-4FE8-9A9E-3196A16340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2352251"/>
            <a:ext cx="109992" cy="10882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8" name="Rectangle 57">
            <a:extLst>
              <a:ext uri="{FF2B5EF4-FFF2-40B4-BE49-F238E27FC236}">
                <a16:creationId xmlns:a16="http://schemas.microsoft.com/office/drawing/2014/main" id="{2048A8D9-1609-4979-9E04-CE3C740052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2352251"/>
            <a:ext cx="10882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7" name="Rectangle 59">
            <a:extLst>
              <a:ext uri="{FF2B5EF4-FFF2-40B4-BE49-F238E27FC236}">
                <a16:creationId xmlns:a16="http://schemas.microsoft.com/office/drawing/2014/main" id="{1CDD4CCD-B616-436B-A3FD-F9E6416D61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8" name="Rectangle 60">
            <a:extLst>
              <a:ext uri="{FF2B5EF4-FFF2-40B4-BE49-F238E27FC236}">
                <a16:creationId xmlns:a16="http://schemas.microsoft.com/office/drawing/2014/main" id="{C714A79D-593F-4D51-9527-0F7D44670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9" name="Rectangle 61">
            <a:extLst>
              <a:ext uri="{FF2B5EF4-FFF2-40B4-BE49-F238E27FC236}">
                <a16:creationId xmlns:a16="http://schemas.microsoft.com/office/drawing/2014/main" id="{E7C7988F-856E-46FD-8950-CCDDDA38CF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0" name="Rectangle 62">
            <a:extLst>
              <a:ext uri="{FF2B5EF4-FFF2-40B4-BE49-F238E27FC236}">
                <a16:creationId xmlns:a16="http://schemas.microsoft.com/office/drawing/2014/main" id="{6A604DC1-6DD7-4A5F-939D-B7E3D6B445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1" name="Rectangle 63">
            <a:extLst>
              <a:ext uri="{FF2B5EF4-FFF2-40B4-BE49-F238E27FC236}">
                <a16:creationId xmlns:a16="http://schemas.microsoft.com/office/drawing/2014/main" id="{5E841B6F-400E-43A2-BA9E-713E1210E2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2" name="Rectangle 64">
            <a:extLst>
              <a:ext uri="{FF2B5EF4-FFF2-40B4-BE49-F238E27FC236}">
                <a16:creationId xmlns:a16="http://schemas.microsoft.com/office/drawing/2014/main" id="{EB3556E4-BBFF-4497-86CB-E08210DD43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3" name="Rectangle 65">
            <a:extLst>
              <a:ext uri="{FF2B5EF4-FFF2-40B4-BE49-F238E27FC236}">
                <a16:creationId xmlns:a16="http://schemas.microsoft.com/office/drawing/2014/main" id="{4ED49176-4A95-47F2-9609-F517D91CE5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4" name="Rectangle 66">
            <a:extLst>
              <a:ext uri="{FF2B5EF4-FFF2-40B4-BE49-F238E27FC236}">
                <a16:creationId xmlns:a16="http://schemas.microsoft.com/office/drawing/2014/main" id="{C285A21A-D02C-4E2C-9129-0E4FD14398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5" name="Rectangle 67">
            <a:extLst>
              <a:ext uri="{FF2B5EF4-FFF2-40B4-BE49-F238E27FC236}">
                <a16:creationId xmlns:a16="http://schemas.microsoft.com/office/drawing/2014/main" id="{0FAC70C0-5E77-440D-AA2C-C5F3A3CEC6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6" name="Rectangle 68">
            <a:extLst>
              <a:ext uri="{FF2B5EF4-FFF2-40B4-BE49-F238E27FC236}">
                <a16:creationId xmlns:a16="http://schemas.microsoft.com/office/drawing/2014/main" id="{5463B017-838F-413D-8764-821503622A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7" name="Rectangle 69">
            <a:extLst>
              <a:ext uri="{FF2B5EF4-FFF2-40B4-BE49-F238E27FC236}">
                <a16:creationId xmlns:a16="http://schemas.microsoft.com/office/drawing/2014/main" id="{D1A17899-795E-470F-B52B-0EE1A5143D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8" name="Rectangle 70">
            <a:extLst>
              <a:ext uri="{FF2B5EF4-FFF2-40B4-BE49-F238E27FC236}">
                <a16:creationId xmlns:a16="http://schemas.microsoft.com/office/drawing/2014/main" id="{BFA98CD7-C296-4FF8-AEA4-137B730DF3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9" name="Rectangle 71">
            <a:extLst>
              <a:ext uri="{FF2B5EF4-FFF2-40B4-BE49-F238E27FC236}">
                <a16:creationId xmlns:a16="http://schemas.microsoft.com/office/drawing/2014/main" id="{9F11BA7F-A440-4A5A-9145-C2CBF5DAF0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0" name="Rectangle 72">
            <a:extLst>
              <a:ext uri="{FF2B5EF4-FFF2-40B4-BE49-F238E27FC236}">
                <a16:creationId xmlns:a16="http://schemas.microsoft.com/office/drawing/2014/main" id="{D21FFF55-7EAD-40FA-9864-F5B8971D14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1" name="Rectangle 73">
            <a:extLst>
              <a:ext uri="{FF2B5EF4-FFF2-40B4-BE49-F238E27FC236}">
                <a16:creationId xmlns:a16="http://schemas.microsoft.com/office/drawing/2014/main" id="{30F55C85-4BDF-4A1A-A90A-C676A91173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2" name="Rectangle 74">
            <a:extLst>
              <a:ext uri="{FF2B5EF4-FFF2-40B4-BE49-F238E27FC236}">
                <a16:creationId xmlns:a16="http://schemas.microsoft.com/office/drawing/2014/main" id="{CD376222-CE2E-460E-A86D-CEEFFC77F8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3" name="Rectangle 75">
            <a:extLst>
              <a:ext uri="{FF2B5EF4-FFF2-40B4-BE49-F238E27FC236}">
                <a16:creationId xmlns:a16="http://schemas.microsoft.com/office/drawing/2014/main" id="{D9F6E244-E70D-4E98-BE65-616D29AD4D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4" name="Rectangle 76">
            <a:extLst>
              <a:ext uri="{FF2B5EF4-FFF2-40B4-BE49-F238E27FC236}">
                <a16:creationId xmlns:a16="http://schemas.microsoft.com/office/drawing/2014/main" id="{E3B75F8F-57C0-4AD6-92A4-826B4281F4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5" name="Rectangle 77">
            <a:extLst>
              <a:ext uri="{FF2B5EF4-FFF2-40B4-BE49-F238E27FC236}">
                <a16:creationId xmlns:a16="http://schemas.microsoft.com/office/drawing/2014/main" id="{A535E84C-3ECC-4B95-9FA9-A4AD23F2F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6" name="Rectangle 78">
            <a:extLst>
              <a:ext uri="{FF2B5EF4-FFF2-40B4-BE49-F238E27FC236}">
                <a16:creationId xmlns:a16="http://schemas.microsoft.com/office/drawing/2014/main" id="{B36D8AB3-727A-44D7-B945-11021E7E56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7" name="Rectangle 79">
            <a:extLst>
              <a:ext uri="{FF2B5EF4-FFF2-40B4-BE49-F238E27FC236}">
                <a16:creationId xmlns:a16="http://schemas.microsoft.com/office/drawing/2014/main" id="{D97F58A0-5D6C-414B-81E1-932E36D87F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8" name="Rectangle 80">
            <a:extLst>
              <a:ext uri="{FF2B5EF4-FFF2-40B4-BE49-F238E27FC236}">
                <a16:creationId xmlns:a16="http://schemas.microsoft.com/office/drawing/2014/main" id="{34645A3A-2DF2-467B-ADEC-66C2680074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9" name="Rectangle 81">
            <a:extLst>
              <a:ext uri="{FF2B5EF4-FFF2-40B4-BE49-F238E27FC236}">
                <a16:creationId xmlns:a16="http://schemas.microsoft.com/office/drawing/2014/main" id="{2991A0D8-2D5D-4B08-9704-9BFB93B162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0" name="Rectangle 82">
            <a:extLst>
              <a:ext uri="{FF2B5EF4-FFF2-40B4-BE49-F238E27FC236}">
                <a16:creationId xmlns:a16="http://schemas.microsoft.com/office/drawing/2014/main" id="{7128A5D3-8A8E-4A5B-ACA1-5A01DEAE2F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2857795"/>
            <a:ext cx="10882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1" name="Rectangle 83">
            <a:extLst>
              <a:ext uri="{FF2B5EF4-FFF2-40B4-BE49-F238E27FC236}">
                <a16:creationId xmlns:a16="http://schemas.microsoft.com/office/drawing/2014/main" id="{D017036E-3A97-4D6A-AA9F-AA9B8E3E0E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2" name="Rectangle 84">
            <a:extLst>
              <a:ext uri="{FF2B5EF4-FFF2-40B4-BE49-F238E27FC236}">
                <a16:creationId xmlns:a16="http://schemas.microsoft.com/office/drawing/2014/main" id="{5BCCE486-20E6-47E4-96AF-5AFB021736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81" name="Rectangle 5">
            <a:extLst>
              <a:ext uri="{FF2B5EF4-FFF2-40B4-BE49-F238E27FC236}">
                <a16:creationId xmlns:a16="http://schemas.microsoft.com/office/drawing/2014/main" id="{AC28E286-CB3B-41B8-9829-2A09FD0F1C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336450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82" name="Rectangle 6">
            <a:extLst>
              <a:ext uri="{FF2B5EF4-FFF2-40B4-BE49-F238E27FC236}">
                <a16:creationId xmlns:a16="http://schemas.microsoft.com/office/drawing/2014/main" id="{A6CBC9BD-AE25-437A-9246-679B5C4DB8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336450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96" name="Rectangle 20">
            <a:extLst>
              <a:ext uri="{FF2B5EF4-FFF2-40B4-BE49-F238E27FC236}">
                <a16:creationId xmlns:a16="http://schemas.microsoft.com/office/drawing/2014/main" id="{0EDE0526-CBA2-4A01-9D59-24F0B138B6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336450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97" name="Rectangle 21">
            <a:extLst>
              <a:ext uri="{FF2B5EF4-FFF2-40B4-BE49-F238E27FC236}">
                <a16:creationId xmlns:a16="http://schemas.microsoft.com/office/drawing/2014/main" id="{5E66E413-A492-40ED-BCC5-F23480C017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336450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98" name="Rectangle 22">
            <a:extLst>
              <a:ext uri="{FF2B5EF4-FFF2-40B4-BE49-F238E27FC236}">
                <a16:creationId xmlns:a16="http://schemas.microsoft.com/office/drawing/2014/main" id="{6FCFA5F2-AFE6-49D8-BE15-40E90D43FF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336450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99" name="Rectangle 23">
            <a:extLst>
              <a:ext uri="{FF2B5EF4-FFF2-40B4-BE49-F238E27FC236}">
                <a16:creationId xmlns:a16="http://schemas.microsoft.com/office/drawing/2014/main" id="{AD7A4E43-F44A-43CF-A9D7-BA4D8B2B2F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336450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0" name="Rectangle 24">
            <a:extLst>
              <a:ext uri="{FF2B5EF4-FFF2-40B4-BE49-F238E27FC236}">
                <a16:creationId xmlns:a16="http://schemas.microsoft.com/office/drawing/2014/main" id="{FC2E67AB-58DA-4BCF-81D2-0040BBD962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336450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1" name="Rectangle 25">
            <a:extLst>
              <a:ext uri="{FF2B5EF4-FFF2-40B4-BE49-F238E27FC236}">
                <a16:creationId xmlns:a16="http://schemas.microsoft.com/office/drawing/2014/main" id="{C99A6A98-815A-4877-8FE9-06C0CB7E14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336450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2" name="Rectangle 26">
            <a:extLst>
              <a:ext uri="{FF2B5EF4-FFF2-40B4-BE49-F238E27FC236}">
                <a16:creationId xmlns:a16="http://schemas.microsoft.com/office/drawing/2014/main" id="{C64F5A0E-D9C8-4999-8349-EA4D5F6ACF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336450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3" name="Rectangle 27">
            <a:extLst>
              <a:ext uri="{FF2B5EF4-FFF2-40B4-BE49-F238E27FC236}">
                <a16:creationId xmlns:a16="http://schemas.microsoft.com/office/drawing/2014/main" id="{6935F975-0CC7-414B-9F9C-44875EF3FC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336450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4" name="Rectangle 28">
            <a:extLst>
              <a:ext uri="{FF2B5EF4-FFF2-40B4-BE49-F238E27FC236}">
                <a16:creationId xmlns:a16="http://schemas.microsoft.com/office/drawing/2014/main" id="{21DEE8DA-7AB4-4341-BEF7-E8343A7BDF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336450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5" name="Rectangle 29">
            <a:extLst>
              <a:ext uri="{FF2B5EF4-FFF2-40B4-BE49-F238E27FC236}">
                <a16:creationId xmlns:a16="http://schemas.microsoft.com/office/drawing/2014/main" id="{AF4FCF43-3009-4229-89F8-D62F91C926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336450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6" name="Rectangle 30">
            <a:extLst>
              <a:ext uri="{FF2B5EF4-FFF2-40B4-BE49-F238E27FC236}">
                <a16:creationId xmlns:a16="http://schemas.microsoft.com/office/drawing/2014/main" id="{21EAAE8A-F99B-4A0B-8E7D-566273D5E9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3364507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5" name="Rectangle 32">
            <a:extLst>
              <a:ext uri="{FF2B5EF4-FFF2-40B4-BE49-F238E27FC236}">
                <a16:creationId xmlns:a16="http://schemas.microsoft.com/office/drawing/2014/main" id="{FD0840A3-FF5F-4E9F-AAB6-948A5E4EC0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387121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6" name="Rectangle 33">
            <a:extLst>
              <a:ext uri="{FF2B5EF4-FFF2-40B4-BE49-F238E27FC236}">
                <a16:creationId xmlns:a16="http://schemas.microsoft.com/office/drawing/2014/main" id="{F50A1B14-0F67-4FC2-88F7-3BE9E0EB2D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387121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0" name="Rectangle 47">
            <a:extLst>
              <a:ext uri="{FF2B5EF4-FFF2-40B4-BE49-F238E27FC236}">
                <a16:creationId xmlns:a16="http://schemas.microsoft.com/office/drawing/2014/main" id="{C379EE06-9745-42DA-BBC1-A082CA50FB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387121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1" name="Rectangle 48">
            <a:extLst>
              <a:ext uri="{FF2B5EF4-FFF2-40B4-BE49-F238E27FC236}">
                <a16:creationId xmlns:a16="http://schemas.microsoft.com/office/drawing/2014/main" id="{06184212-6301-4320-A25C-8350DB2579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387121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2" name="Rectangle 49">
            <a:extLst>
              <a:ext uri="{FF2B5EF4-FFF2-40B4-BE49-F238E27FC236}">
                <a16:creationId xmlns:a16="http://schemas.microsoft.com/office/drawing/2014/main" id="{D81215A9-8DA9-436E-BFD3-672FD476BE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387121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3" name="Rectangle 50">
            <a:extLst>
              <a:ext uri="{FF2B5EF4-FFF2-40B4-BE49-F238E27FC236}">
                <a16:creationId xmlns:a16="http://schemas.microsoft.com/office/drawing/2014/main" id="{7F4705F9-3317-4397-B01E-644775B19C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387121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4" name="Rectangle 51">
            <a:extLst>
              <a:ext uri="{FF2B5EF4-FFF2-40B4-BE49-F238E27FC236}">
                <a16:creationId xmlns:a16="http://schemas.microsoft.com/office/drawing/2014/main" id="{2857C00E-FADC-42AA-AA16-38A83D5AF7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387121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5" name="Rectangle 52">
            <a:extLst>
              <a:ext uri="{FF2B5EF4-FFF2-40B4-BE49-F238E27FC236}">
                <a16:creationId xmlns:a16="http://schemas.microsoft.com/office/drawing/2014/main" id="{74EAC93D-EF3C-4092-B15E-15494A23FE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387121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6" name="Rectangle 53">
            <a:extLst>
              <a:ext uri="{FF2B5EF4-FFF2-40B4-BE49-F238E27FC236}">
                <a16:creationId xmlns:a16="http://schemas.microsoft.com/office/drawing/2014/main" id="{5D3EEE91-37CE-4F2F-905E-D7AFCC6E45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387121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7" name="Rectangle 54">
            <a:extLst>
              <a:ext uri="{FF2B5EF4-FFF2-40B4-BE49-F238E27FC236}">
                <a16:creationId xmlns:a16="http://schemas.microsoft.com/office/drawing/2014/main" id="{368F77C6-C453-499B-8B47-39BE1A310E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387121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8" name="Rectangle 55">
            <a:extLst>
              <a:ext uri="{FF2B5EF4-FFF2-40B4-BE49-F238E27FC236}">
                <a16:creationId xmlns:a16="http://schemas.microsoft.com/office/drawing/2014/main" id="{4EB7C421-E508-4232-A011-40643DB79D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387121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9" name="Rectangle 56">
            <a:extLst>
              <a:ext uri="{FF2B5EF4-FFF2-40B4-BE49-F238E27FC236}">
                <a16:creationId xmlns:a16="http://schemas.microsoft.com/office/drawing/2014/main" id="{B7A7C2F9-930E-4B50-9AA3-47FE15F43A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387121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80" name="Rectangle 57">
            <a:extLst>
              <a:ext uri="{FF2B5EF4-FFF2-40B4-BE49-F238E27FC236}">
                <a16:creationId xmlns:a16="http://schemas.microsoft.com/office/drawing/2014/main" id="{4ADCC0C0-6310-4ED1-A69B-CF3133EB55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387121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9" name="Rectangle 59">
            <a:extLst>
              <a:ext uri="{FF2B5EF4-FFF2-40B4-BE49-F238E27FC236}">
                <a16:creationId xmlns:a16="http://schemas.microsoft.com/office/drawing/2014/main" id="{EFCB7559-FD17-472B-B7A1-3FFC63C8BC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437676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30" name="Rectangle 60">
            <a:extLst>
              <a:ext uri="{FF2B5EF4-FFF2-40B4-BE49-F238E27FC236}">
                <a16:creationId xmlns:a16="http://schemas.microsoft.com/office/drawing/2014/main" id="{2DA5B014-05A6-4DC4-A1AF-6B4B382336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437676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4" name="Rectangle 74">
            <a:extLst>
              <a:ext uri="{FF2B5EF4-FFF2-40B4-BE49-F238E27FC236}">
                <a16:creationId xmlns:a16="http://schemas.microsoft.com/office/drawing/2014/main" id="{8E63D1D1-CF92-468A-B012-24216CA08E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437676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5" name="Rectangle 75">
            <a:extLst>
              <a:ext uri="{FF2B5EF4-FFF2-40B4-BE49-F238E27FC236}">
                <a16:creationId xmlns:a16="http://schemas.microsoft.com/office/drawing/2014/main" id="{8FC2CD59-128D-4D06-937E-4505D57D19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437676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6" name="Rectangle 76">
            <a:extLst>
              <a:ext uri="{FF2B5EF4-FFF2-40B4-BE49-F238E27FC236}">
                <a16:creationId xmlns:a16="http://schemas.microsoft.com/office/drawing/2014/main" id="{B9A7B9E1-4CEE-41C8-A799-EE4B9AFCD0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437676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7" name="Rectangle 77">
            <a:extLst>
              <a:ext uri="{FF2B5EF4-FFF2-40B4-BE49-F238E27FC236}">
                <a16:creationId xmlns:a16="http://schemas.microsoft.com/office/drawing/2014/main" id="{3C824F84-B682-4EA2-AFC1-D56DF71A0C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437676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8" name="Rectangle 78">
            <a:extLst>
              <a:ext uri="{FF2B5EF4-FFF2-40B4-BE49-F238E27FC236}">
                <a16:creationId xmlns:a16="http://schemas.microsoft.com/office/drawing/2014/main" id="{154DDE76-05F9-405C-86DB-477B87DBB8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437676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9" name="Rectangle 79">
            <a:extLst>
              <a:ext uri="{FF2B5EF4-FFF2-40B4-BE49-F238E27FC236}">
                <a16:creationId xmlns:a16="http://schemas.microsoft.com/office/drawing/2014/main" id="{28217A81-8951-475F-9F90-88B99F13D6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437676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0" name="Rectangle 80">
            <a:extLst>
              <a:ext uri="{FF2B5EF4-FFF2-40B4-BE49-F238E27FC236}">
                <a16:creationId xmlns:a16="http://schemas.microsoft.com/office/drawing/2014/main" id="{DD226742-8914-401E-8D78-93F56B2E48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437676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1" name="Rectangle 81">
            <a:extLst>
              <a:ext uri="{FF2B5EF4-FFF2-40B4-BE49-F238E27FC236}">
                <a16:creationId xmlns:a16="http://schemas.microsoft.com/office/drawing/2014/main" id="{B0E1AE86-33D6-4D1D-BC23-EA8A4AF1CF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437676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2" name="Rectangle 82">
            <a:extLst>
              <a:ext uri="{FF2B5EF4-FFF2-40B4-BE49-F238E27FC236}">
                <a16:creationId xmlns:a16="http://schemas.microsoft.com/office/drawing/2014/main" id="{CCA69695-3790-4A9F-9CC1-5EBCB1C96D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437676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3" name="Rectangle 83">
            <a:extLst>
              <a:ext uri="{FF2B5EF4-FFF2-40B4-BE49-F238E27FC236}">
                <a16:creationId xmlns:a16="http://schemas.microsoft.com/office/drawing/2014/main" id="{E75DD56F-C446-4037-8A60-A6C1A44E8C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437676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4" name="Rectangle 84">
            <a:extLst>
              <a:ext uri="{FF2B5EF4-FFF2-40B4-BE49-F238E27FC236}">
                <a16:creationId xmlns:a16="http://schemas.microsoft.com/office/drawing/2014/main" id="{3658AAE9-4C55-47F2-9C83-497627EC28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4376763"/>
            <a:ext cx="10882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3" name="Rectangle 5">
            <a:extLst>
              <a:ext uri="{FF2B5EF4-FFF2-40B4-BE49-F238E27FC236}">
                <a16:creationId xmlns:a16="http://schemas.microsoft.com/office/drawing/2014/main" id="{5B16BA60-1923-4CB8-AC58-3FA97E9782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488347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4" name="Rectangle 6">
            <a:extLst>
              <a:ext uri="{FF2B5EF4-FFF2-40B4-BE49-F238E27FC236}">
                <a16:creationId xmlns:a16="http://schemas.microsoft.com/office/drawing/2014/main" id="{5472B612-6D9A-49B7-A1A5-EF7EBDCE08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488347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18" name="Rectangle 20">
            <a:extLst>
              <a:ext uri="{FF2B5EF4-FFF2-40B4-BE49-F238E27FC236}">
                <a16:creationId xmlns:a16="http://schemas.microsoft.com/office/drawing/2014/main" id="{3C593FAE-CE47-48A5-AC85-6174EAC0A2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488347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19" name="Rectangle 21">
            <a:extLst>
              <a:ext uri="{FF2B5EF4-FFF2-40B4-BE49-F238E27FC236}">
                <a16:creationId xmlns:a16="http://schemas.microsoft.com/office/drawing/2014/main" id="{E2228A57-948E-4482-9E06-D9E725176D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488347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0" name="Rectangle 22">
            <a:extLst>
              <a:ext uri="{FF2B5EF4-FFF2-40B4-BE49-F238E27FC236}">
                <a16:creationId xmlns:a16="http://schemas.microsoft.com/office/drawing/2014/main" id="{1EF13CFA-22CA-4C10-BE90-D5CC115A8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488347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1" name="Rectangle 23">
            <a:extLst>
              <a:ext uri="{FF2B5EF4-FFF2-40B4-BE49-F238E27FC236}">
                <a16:creationId xmlns:a16="http://schemas.microsoft.com/office/drawing/2014/main" id="{0E8E90A3-1641-4E9B-A194-D5F117F9AE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488347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2" name="Rectangle 24">
            <a:extLst>
              <a:ext uri="{FF2B5EF4-FFF2-40B4-BE49-F238E27FC236}">
                <a16:creationId xmlns:a16="http://schemas.microsoft.com/office/drawing/2014/main" id="{A68EDFEF-E0D3-402A-9521-3DF38E4B8F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488347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3" name="Rectangle 25">
            <a:extLst>
              <a:ext uri="{FF2B5EF4-FFF2-40B4-BE49-F238E27FC236}">
                <a16:creationId xmlns:a16="http://schemas.microsoft.com/office/drawing/2014/main" id="{CCF9D944-04E9-47A8-9177-AFC8A6780F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488347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4" name="Rectangle 26">
            <a:extLst>
              <a:ext uri="{FF2B5EF4-FFF2-40B4-BE49-F238E27FC236}">
                <a16:creationId xmlns:a16="http://schemas.microsoft.com/office/drawing/2014/main" id="{ABDECE26-FC06-416E-A783-A77B3FFA3A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488347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5" name="Rectangle 27">
            <a:extLst>
              <a:ext uri="{FF2B5EF4-FFF2-40B4-BE49-F238E27FC236}">
                <a16:creationId xmlns:a16="http://schemas.microsoft.com/office/drawing/2014/main" id="{1F81018F-D062-471E-8E4D-BF55555F50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488347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6" name="Rectangle 28">
            <a:extLst>
              <a:ext uri="{FF2B5EF4-FFF2-40B4-BE49-F238E27FC236}">
                <a16:creationId xmlns:a16="http://schemas.microsoft.com/office/drawing/2014/main" id="{75BC1DFB-E2E0-44A2-8449-1511B5F4C2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488347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7" name="Rectangle 29">
            <a:extLst>
              <a:ext uri="{FF2B5EF4-FFF2-40B4-BE49-F238E27FC236}">
                <a16:creationId xmlns:a16="http://schemas.microsoft.com/office/drawing/2014/main" id="{FE671700-5C5E-4E82-8FDC-49E44FF739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488347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8" name="Rectangle 30">
            <a:extLst>
              <a:ext uri="{FF2B5EF4-FFF2-40B4-BE49-F238E27FC236}">
                <a16:creationId xmlns:a16="http://schemas.microsoft.com/office/drawing/2014/main" id="{367003AF-BC87-4F81-81EB-3D09A24C99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488347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7" name="Rectangle 32">
            <a:extLst>
              <a:ext uri="{FF2B5EF4-FFF2-40B4-BE49-F238E27FC236}">
                <a16:creationId xmlns:a16="http://schemas.microsoft.com/office/drawing/2014/main" id="{8E8A1AC8-CA63-4F37-A8CF-FF832D8BE4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539018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8" name="Rectangle 33">
            <a:extLst>
              <a:ext uri="{FF2B5EF4-FFF2-40B4-BE49-F238E27FC236}">
                <a16:creationId xmlns:a16="http://schemas.microsoft.com/office/drawing/2014/main" id="{628E2734-FDDB-44A3-9AF2-0397842962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539018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2" name="Rectangle 47">
            <a:extLst>
              <a:ext uri="{FF2B5EF4-FFF2-40B4-BE49-F238E27FC236}">
                <a16:creationId xmlns:a16="http://schemas.microsoft.com/office/drawing/2014/main" id="{924E8ED7-0B54-488C-86FD-838BEC6C72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539018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3" name="Rectangle 48">
            <a:extLst>
              <a:ext uri="{FF2B5EF4-FFF2-40B4-BE49-F238E27FC236}">
                <a16:creationId xmlns:a16="http://schemas.microsoft.com/office/drawing/2014/main" id="{5E731C89-5DF4-4419-9A67-52BAEC3733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539018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4" name="Rectangle 49">
            <a:extLst>
              <a:ext uri="{FF2B5EF4-FFF2-40B4-BE49-F238E27FC236}">
                <a16:creationId xmlns:a16="http://schemas.microsoft.com/office/drawing/2014/main" id="{D7B0E779-6D3D-4414-91BB-C1BBE6380D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539018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5" name="Rectangle 50">
            <a:extLst>
              <a:ext uri="{FF2B5EF4-FFF2-40B4-BE49-F238E27FC236}">
                <a16:creationId xmlns:a16="http://schemas.microsoft.com/office/drawing/2014/main" id="{E846AB63-6AAB-4E86-B4BA-7853BD6021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539018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6" name="Rectangle 51">
            <a:extLst>
              <a:ext uri="{FF2B5EF4-FFF2-40B4-BE49-F238E27FC236}">
                <a16:creationId xmlns:a16="http://schemas.microsoft.com/office/drawing/2014/main" id="{D05AC798-949B-4443-ADBB-917EF526FE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539018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7" name="Rectangle 52">
            <a:extLst>
              <a:ext uri="{FF2B5EF4-FFF2-40B4-BE49-F238E27FC236}">
                <a16:creationId xmlns:a16="http://schemas.microsoft.com/office/drawing/2014/main" id="{8B3E2107-60AF-4064-A551-A333E6249C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539018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8" name="Rectangle 53">
            <a:extLst>
              <a:ext uri="{FF2B5EF4-FFF2-40B4-BE49-F238E27FC236}">
                <a16:creationId xmlns:a16="http://schemas.microsoft.com/office/drawing/2014/main" id="{055FD3E8-A340-4393-92E1-4FD68288FD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539018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9" name="Rectangle 54">
            <a:extLst>
              <a:ext uri="{FF2B5EF4-FFF2-40B4-BE49-F238E27FC236}">
                <a16:creationId xmlns:a16="http://schemas.microsoft.com/office/drawing/2014/main" id="{C18C5E0E-D82C-4F82-A0E3-6BE9AAF75E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539018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0" name="Rectangle 55">
            <a:extLst>
              <a:ext uri="{FF2B5EF4-FFF2-40B4-BE49-F238E27FC236}">
                <a16:creationId xmlns:a16="http://schemas.microsoft.com/office/drawing/2014/main" id="{677F5FC4-34F3-400A-9970-A7EA63DB4B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539018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1" name="Rectangle 56">
            <a:extLst>
              <a:ext uri="{FF2B5EF4-FFF2-40B4-BE49-F238E27FC236}">
                <a16:creationId xmlns:a16="http://schemas.microsoft.com/office/drawing/2014/main" id="{2A4794CF-928E-4F8E-A532-7800E5996B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539018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2" name="Rectangle 57">
            <a:extLst>
              <a:ext uri="{FF2B5EF4-FFF2-40B4-BE49-F238E27FC236}">
                <a16:creationId xmlns:a16="http://schemas.microsoft.com/office/drawing/2014/main" id="{E4F63079-D99A-4ECA-AE8B-8E93D42956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539018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7DA42D9-3528-406D-A6F9-46DF735F0B1B}"/>
              </a:ext>
            </a:extLst>
          </p:cNvPr>
          <p:cNvGrpSpPr/>
          <p:nvPr userDrawn="1"/>
        </p:nvGrpSpPr>
        <p:grpSpPr>
          <a:xfrm>
            <a:off x="354110" y="6402442"/>
            <a:ext cx="11480604" cy="109990"/>
            <a:chOff x="354110" y="6402442"/>
            <a:chExt cx="11480604" cy="109990"/>
          </a:xfrm>
        </p:grpSpPr>
        <p:sp>
          <p:nvSpPr>
            <p:cNvPr id="25" name="Rectangle 59">
              <a:extLst>
                <a:ext uri="{FF2B5EF4-FFF2-40B4-BE49-F238E27FC236}">
                  <a16:creationId xmlns:a16="http://schemas.microsoft.com/office/drawing/2014/main" id="{9006E5F9-87EA-4BFF-AC26-08D7B4E655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6" name="Rectangle 60">
              <a:extLst>
                <a:ext uri="{FF2B5EF4-FFF2-40B4-BE49-F238E27FC236}">
                  <a16:creationId xmlns:a16="http://schemas.microsoft.com/office/drawing/2014/main" id="{40F26277-619B-41A3-9D5F-A02E6914E1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7" name="Rectangle 61">
              <a:extLst>
                <a:ext uri="{FF2B5EF4-FFF2-40B4-BE49-F238E27FC236}">
                  <a16:creationId xmlns:a16="http://schemas.microsoft.com/office/drawing/2014/main" id="{23DB5C85-827B-49AF-BC96-24E7ABDAD9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8" name="Rectangle 62">
              <a:extLst>
                <a:ext uri="{FF2B5EF4-FFF2-40B4-BE49-F238E27FC236}">
                  <a16:creationId xmlns:a16="http://schemas.microsoft.com/office/drawing/2014/main" id="{847A0A99-2056-4E0E-8A5A-2CBCA33AFF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9" name="Rectangle 63">
              <a:extLst>
                <a:ext uri="{FF2B5EF4-FFF2-40B4-BE49-F238E27FC236}">
                  <a16:creationId xmlns:a16="http://schemas.microsoft.com/office/drawing/2014/main" id="{5474EE8D-D88A-47FF-9107-09082030E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0" name="Rectangle 64">
              <a:extLst>
                <a:ext uri="{FF2B5EF4-FFF2-40B4-BE49-F238E27FC236}">
                  <a16:creationId xmlns:a16="http://schemas.microsoft.com/office/drawing/2014/main" id="{0EC4B1DB-FB22-4303-B2D7-5E60C557A8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1" name="Rectangle 65">
              <a:extLst>
                <a:ext uri="{FF2B5EF4-FFF2-40B4-BE49-F238E27FC236}">
                  <a16:creationId xmlns:a16="http://schemas.microsoft.com/office/drawing/2014/main" id="{B5127279-9249-47F2-8A42-1F7F68517E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2" name="Rectangle 66">
              <a:extLst>
                <a:ext uri="{FF2B5EF4-FFF2-40B4-BE49-F238E27FC236}">
                  <a16:creationId xmlns:a16="http://schemas.microsoft.com/office/drawing/2014/main" id="{4BE3E747-CD2D-4EA9-8A1C-AFC94F6403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8630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3" name="Rectangle 67">
              <a:extLst>
                <a:ext uri="{FF2B5EF4-FFF2-40B4-BE49-F238E27FC236}">
                  <a16:creationId xmlns:a16="http://schemas.microsoft.com/office/drawing/2014/main" id="{844450CC-44D2-4CFB-9D82-BA80F0CA0E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93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4" name="Rectangle 68">
              <a:extLst>
                <a:ext uri="{FF2B5EF4-FFF2-40B4-BE49-F238E27FC236}">
                  <a16:creationId xmlns:a16="http://schemas.microsoft.com/office/drawing/2014/main" id="{56C9C6B8-074B-4807-A953-D5D69AEE2F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8326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5" name="Rectangle 69">
              <a:extLst>
                <a:ext uri="{FF2B5EF4-FFF2-40B4-BE49-F238E27FC236}">
                  <a16:creationId xmlns:a16="http://schemas.microsoft.com/office/drawing/2014/main" id="{55A940DF-BE4B-4046-BF7D-7BBB8316FF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2589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6" name="Rectangle 70">
              <a:extLst>
                <a:ext uri="{FF2B5EF4-FFF2-40B4-BE49-F238E27FC236}">
                  <a16:creationId xmlns:a16="http://schemas.microsoft.com/office/drawing/2014/main" id="{79FECFE2-55AB-4195-B4F2-F1831B0901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8022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7" name="Rectangle 71">
              <a:extLst>
                <a:ext uri="{FF2B5EF4-FFF2-40B4-BE49-F238E27FC236}">
                  <a16:creationId xmlns:a16="http://schemas.microsoft.com/office/drawing/2014/main" id="{F78BF45E-3F1B-4CCF-AB55-6AACA1D796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2285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8" name="Rectangle 72">
              <a:extLst>
                <a:ext uri="{FF2B5EF4-FFF2-40B4-BE49-F238E27FC236}">
                  <a16:creationId xmlns:a16="http://schemas.microsoft.com/office/drawing/2014/main" id="{CEAEA0D2-DAF5-42AD-824D-BF0A0786AC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7717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9" name="Rectangle 73">
              <a:extLst>
                <a:ext uri="{FF2B5EF4-FFF2-40B4-BE49-F238E27FC236}">
                  <a16:creationId xmlns:a16="http://schemas.microsoft.com/office/drawing/2014/main" id="{2616B93B-15A3-4A25-B322-A4A334791D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1980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0" name="Rectangle 74">
              <a:extLst>
                <a:ext uri="{FF2B5EF4-FFF2-40B4-BE49-F238E27FC236}">
                  <a16:creationId xmlns:a16="http://schemas.microsoft.com/office/drawing/2014/main" id="{26C24972-CC21-4F79-908A-8F7EEF3C3B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7414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1" name="Rectangle 75">
              <a:extLst>
                <a:ext uri="{FF2B5EF4-FFF2-40B4-BE49-F238E27FC236}">
                  <a16:creationId xmlns:a16="http://schemas.microsoft.com/office/drawing/2014/main" id="{FD7C3FD5-0F89-4B6D-AC87-8001A0810C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1676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2" name="Rectangle 76">
              <a:extLst>
                <a:ext uri="{FF2B5EF4-FFF2-40B4-BE49-F238E27FC236}">
                  <a16:creationId xmlns:a16="http://schemas.microsoft.com/office/drawing/2014/main" id="{B03C108E-68F6-4221-BC40-C5E3C19044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7109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3" name="Rectangle 77">
              <a:extLst>
                <a:ext uri="{FF2B5EF4-FFF2-40B4-BE49-F238E27FC236}">
                  <a16:creationId xmlns:a16="http://schemas.microsoft.com/office/drawing/2014/main" id="{AEE8C851-520C-4A98-839F-17DEECB4C1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1372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4" name="Rectangle 78">
              <a:extLst>
                <a:ext uri="{FF2B5EF4-FFF2-40B4-BE49-F238E27FC236}">
                  <a16:creationId xmlns:a16="http://schemas.microsoft.com/office/drawing/2014/main" id="{64CDD37E-8761-499B-B591-D1B68A0C60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5" name="Rectangle 79">
              <a:extLst>
                <a:ext uri="{FF2B5EF4-FFF2-40B4-BE49-F238E27FC236}">
                  <a16:creationId xmlns:a16="http://schemas.microsoft.com/office/drawing/2014/main" id="{CF1D9CFA-A92A-4012-8DBE-A1AFE416C0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6" name="Rectangle 80">
              <a:extLst>
                <a:ext uri="{FF2B5EF4-FFF2-40B4-BE49-F238E27FC236}">
                  <a16:creationId xmlns:a16="http://schemas.microsoft.com/office/drawing/2014/main" id="{5B28FF0B-0B00-4C89-9B32-5FCEE8CF72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1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7" name="Rectangle 81">
              <a:extLst>
                <a:ext uri="{FF2B5EF4-FFF2-40B4-BE49-F238E27FC236}">
                  <a16:creationId xmlns:a16="http://schemas.microsoft.com/office/drawing/2014/main" id="{3F39461F-D7C3-4741-A3BF-B2B81AC1BD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3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8" name="Rectangle 82">
              <a:extLst>
                <a:ext uri="{FF2B5EF4-FFF2-40B4-BE49-F238E27FC236}">
                  <a16:creationId xmlns:a16="http://schemas.microsoft.com/office/drawing/2014/main" id="{B209DBFB-FB6A-41D4-B8FD-371C1627C2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9" name="Rectangle 83">
              <a:extLst>
                <a:ext uri="{FF2B5EF4-FFF2-40B4-BE49-F238E27FC236}">
                  <a16:creationId xmlns:a16="http://schemas.microsoft.com/office/drawing/2014/main" id="{9851ABD3-4B24-43E9-8246-B439DE2890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0" name="Rectangle 84">
              <a:extLst>
                <a:ext uri="{FF2B5EF4-FFF2-40B4-BE49-F238E27FC236}">
                  <a16:creationId xmlns:a16="http://schemas.microsoft.com/office/drawing/2014/main" id="{C66181AB-B727-41A6-A789-CF6AAB6890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2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2" name="Date Placeholder 1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www.anubhavtrainings.com</a:t>
            </a:r>
          </a:p>
        </p:txBody>
      </p:sp>
      <p:grpSp>
        <p:nvGrpSpPr>
          <p:cNvPr id="618" name="Group 617">
            <a:extLst>
              <a:ext uri="{FF2B5EF4-FFF2-40B4-BE49-F238E27FC236}">
                <a16:creationId xmlns:a16="http://schemas.microsoft.com/office/drawing/2014/main" id="{B5B99429-15CB-4646-807F-6B01F4253B13}"/>
              </a:ext>
            </a:extLst>
          </p:cNvPr>
          <p:cNvGrpSpPr/>
          <p:nvPr userDrawn="1"/>
        </p:nvGrpSpPr>
        <p:grpSpPr>
          <a:xfrm>
            <a:off x="354110" y="5904602"/>
            <a:ext cx="11480604" cy="109990"/>
            <a:chOff x="354110" y="6402442"/>
            <a:chExt cx="11480604" cy="109990"/>
          </a:xfrm>
        </p:grpSpPr>
        <p:sp>
          <p:nvSpPr>
            <p:cNvPr id="619" name="Rectangle 59">
              <a:extLst>
                <a:ext uri="{FF2B5EF4-FFF2-40B4-BE49-F238E27FC236}">
                  <a16:creationId xmlns:a16="http://schemas.microsoft.com/office/drawing/2014/main" id="{624494D0-607C-4971-A357-ED99F45D7C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0" name="Rectangle 60">
              <a:extLst>
                <a:ext uri="{FF2B5EF4-FFF2-40B4-BE49-F238E27FC236}">
                  <a16:creationId xmlns:a16="http://schemas.microsoft.com/office/drawing/2014/main" id="{22FD15BA-8E62-417D-8392-658E5E86C2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1" name="Rectangle 61">
              <a:extLst>
                <a:ext uri="{FF2B5EF4-FFF2-40B4-BE49-F238E27FC236}">
                  <a16:creationId xmlns:a16="http://schemas.microsoft.com/office/drawing/2014/main" id="{C665A07F-2AFB-49CF-8EE0-C81377FC2A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2" name="Rectangle 62">
              <a:extLst>
                <a:ext uri="{FF2B5EF4-FFF2-40B4-BE49-F238E27FC236}">
                  <a16:creationId xmlns:a16="http://schemas.microsoft.com/office/drawing/2014/main" id="{74997C49-7ACC-4BCC-BC8D-58EBD77EE7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3" name="Rectangle 63">
              <a:extLst>
                <a:ext uri="{FF2B5EF4-FFF2-40B4-BE49-F238E27FC236}">
                  <a16:creationId xmlns:a16="http://schemas.microsoft.com/office/drawing/2014/main" id="{E3CDD2FB-079B-43EA-89D5-5FD9D7644A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4" name="Rectangle 64">
              <a:extLst>
                <a:ext uri="{FF2B5EF4-FFF2-40B4-BE49-F238E27FC236}">
                  <a16:creationId xmlns:a16="http://schemas.microsoft.com/office/drawing/2014/main" id="{9C1479D9-3647-44C4-99E1-C660E2C8E3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5" name="Rectangle 65">
              <a:extLst>
                <a:ext uri="{FF2B5EF4-FFF2-40B4-BE49-F238E27FC236}">
                  <a16:creationId xmlns:a16="http://schemas.microsoft.com/office/drawing/2014/main" id="{AA8F3E10-CD9D-49C0-B0AE-24ABBF3BDC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6" name="Rectangle 66">
              <a:extLst>
                <a:ext uri="{FF2B5EF4-FFF2-40B4-BE49-F238E27FC236}">
                  <a16:creationId xmlns:a16="http://schemas.microsoft.com/office/drawing/2014/main" id="{9C3B6F09-A4DD-4A26-B213-51E2320549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8630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7" name="Rectangle 67">
              <a:extLst>
                <a:ext uri="{FF2B5EF4-FFF2-40B4-BE49-F238E27FC236}">
                  <a16:creationId xmlns:a16="http://schemas.microsoft.com/office/drawing/2014/main" id="{2BA14941-5A2D-4CDB-9C2E-79C930D222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93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8" name="Rectangle 68">
              <a:extLst>
                <a:ext uri="{FF2B5EF4-FFF2-40B4-BE49-F238E27FC236}">
                  <a16:creationId xmlns:a16="http://schemas.microsoft.com/office/drawing/2014/main" id="{6C5B2E84-85D6-4DD5-88FE-F8495F5E3C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8326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9" name="Rectangle 69">
              <a:extLst>
                <a:ext uri="{FF2B5EF4-FFF2-40B4-BE49-F238E27FC236}">
                  <a16:creationId xmlns:a16="http://schemas.microsoft.com/office/drawing/2014/main" id="{1987B595-96EB-427F-8E00-533CBBEB5E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2589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0" name="Rectangle 70">
              <a:extLst>
                <a:ext uri="{FF2B5EF4-FFF2-40B4-BE49-F238E27FC236}">
                  <a16:creationId xmlns:a16="http://schemas.microsoft.com/office/drawing/2014/main" id="{99D33392-C824-498D-AF8A-7AF58A9F33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8022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1" name="Rectangle 71">
              <a:extLst>
                <a:ext uri="{FF2B5EF4-FFF2-40B4-BE49-F238E27FC236}">
                  <a16:creationId xmlns:a16="http://schemas.microsoft.com/office/drawing/2014/main" id="{6D1CAD59-FE6E-48A2-AE71-1BB80553F2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2285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2" name="Rectangle 72">
              <a:extLst>
                <a:ext uri="{FF2B5EF4-FFF2-40B4-BE49-F238E27FC236}">
                  <a16:creationId xmlns:a16="http://schemas.microsoft.com/office/drawing/2014/main" id="{BD936CE6-00F6-4CAF-A200-A693710C89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7717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3" name="Rectangle 73">
              <a:extLst>
                <a:ext uri="{FF2B5EF4-FFF2-40B4-BE49-F238E27FC236}">
                  <a16:creationId xmlns:a16="http://schemas.microsoft.com/office/drawing/2014/main" id="{10329E52-6B3F-4897-BFBC-A6C4F2D269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1980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4" name="Rectangle 74">
              <a:extLst>
                <a:ext uri="{FF2B5EF4-FFF2-40B4-BE49-F238E27FC236}">
                  <a16:creationId xmlns:a16="http://schemas.microsoft.com/office/drawing/2014/main" id="{B9A5FD8E-2005-457D-B36F-5BD162CB64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7414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5" name="Rectangle 75">
              <a:extLst>
                <a:ext uri="{FF2B5EF4-FFF2-40B4-BE49-F238E27FC236}">
                  <a16:creationId xmlns:a16="http://schemas.microsoft.com/office/drawing/2014/main" id="{2C1FBF6B-A7C3-4F83-AD53-33D9E848D4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1676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6" name="Rectangle 76">
              <a:extLst>
                <a:ext uri="{FF2B5EF4-FFF2-40B4-BE49-F238E27FC236}">
                  <a16:creationId xmlns:a16="http://schemas.microsoft.com/office/drawing/2014/main" id="{964A4B57-1B27-4010-9A9F-F2BCD25301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7109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7" name="Rectangle 77">
              <a:extLst>
                <a:ext uri="{FF2B5EF4-FFF2-40B4-BE49-F238E27FC236}">
                  <a16:creationId xmlns:a16="http://schemas.microsoft.com/office/drawing/2014/main" id="{D961087D-A1D8-48DD-8BD9-550D635574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1372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8" name="Rectangle 78">
              <a:extLst>
                <a:ext uri="{FF2B5EF4-FFF2-40B4-BE49-F238E27FC236}">
                  <a16:creationId xmlns:a16="http://schemas.microsoft.com/office/drawing/2014/main" id="{64FADA1C-663B-4FF6-8D80-B311B8ABCD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9" name="Rectangle 79">
              <a:extLst>
                <a:ext uri="{FF2B5EF4-FFF2-40B4-BE49-F238E27FC236}">
                  <a16:creationId xmlns:a16="http://schemas.microsoft.com/office/drawing/2014/main" id="{E96330D1-4BBF-4D0A-B45F-77999C5C74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0" name="Rectangle 80">
              <a:extLst>
                <a:ext uri="{FF2B5EF4-FFF2-40B4-BE49-F238E27FC236}">
                  <a16:creationId xmlns:a16="http://schemas.microsoft.com/office/drawing/2014/main" id="{78AFE672-0739-4A26-8B51-D71BAD6A43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1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1" name="Rectangle 81">
              <a:extLst>
                <a:ext uri="{FF2B5EF4-FFF2-40B4-BE49-F238E27FC236}">
                  <a16:creationId xmlns:a16="http://schemas.microsoft.com/office/drawing/2014/main" id="{AA3E4254-137D-4797-BF52-FAB6866F0F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3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2" name="Rectangle 82">
              <a:extLst>
                <a:ext uri="{FF2B5EF4-FFF2-40B4-BE49-F238E27FC236}">
                  <a16:creationId xmlns:a16="http://schemas.microsoft.com/office/drawing/2014/main" id="{81844ED9-0C33-41B9-8D6C-0C959F9E0F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3" name="Rectangle 83">
              <a:extLst>
                <a:ext uri="{FF2B5EF4-FFF2-40B4-BE49-F238E27FC236}">
                  <a16:creationId xmlns:a16="http://schemas.microsoft.com/office/drawing/2014/main" id="{69541354-1FEF-4A05-8852-E0866C0241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4" name="Rectangle 84">
              <a:extLst>
                <a:ext uri="{FF2B5EF4-FFF2-40B4-BE49-F238E27FC236}">
                  <a16:creationId xmlns:a16="http://schemas.microsoft.com/office/drawing/2014/main" id="{22323587-A6E2-4D2C-9D71-B6D0B4DAF0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2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66395774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12188825" cy="6857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265" indent="0">
              <a:buNone/>
              <a:defRPr sz="3732"/>
            </a:lvl2pPr>
            <a:lvl3pPr marL="1218529" indent="0">
              <a:buNone/>
              <a:defRPr sz="3198"/>
            </a:lvl3pPr>
            <a:lvl4pPr marL="1827794" indent="0">
              <a:buNone/>
              <a:defRPr sz="2665"/>
            </a:lvl4pPr>
            <a:lvl5pPr marL="2437060" indent="0">
              <a:buNone/>
              <a:defRPr sz="2665"/>
            </a:lvl5pPr>
            <a:lvl6pPr marL="3046324" indent="0">
              <a:buNone/>
              <a:defRPr sz="2665"/>
            </a:lvl6pPr>
            <a:lvl7pPr marL="3655589" indent="0">
              <a:buNone/>
              <a:defRPr sz="2665"/>
            </a:lvl7pPr>
            <a:lvl8pPr marL="4264853" indent="0">
              <a:buNone/>
              <a:defRPr sz="2665"/>
            </a:lvl8pPr>
            <a:lvl9pPr marL="4874118" indent="0">
              <a:buNone/>
              <a:defRPr sz="2665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946853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E11C3564-CF67-FE45-A9E2-4B3C230C88D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-1"/>
            <a:ext cx="12188825" cy="34290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675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Title Only">
  <p:cSld name="3_Title Only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3"/>
          <p:cNvSpPr/>
          <p:nvPr/>
        </p:nvSpPr>
        <p:spPr>
          <a:xfrm>
            <a:off x="0" y="4581128"/>
            <a:ext cx="5163566" cy="2276872"/>
          </a:xfrm>
          <a:custGeom>
            <a:avLst/>
            <a:gdLst/>
            <a:ahLst/>
            <a:cxnLst/>
            <a:rect l="l" t="t" r="r" b="b"/>
            <a:pathLst>
              <a:path w="5163566" h="2276872" extrusionOk="0">
                <a:moveTo>
                  <a:pt x="2035697" y="0"/>
                </a:moveTo>
                <a:cubicBezTo>
                  <a:pt x="3397576" y="0"/>
                  <a:pt x="4566062" y="828016"/>
                  <a:pt x="5065187" y="2008081"/>
                </a:cubicBezTo>
                <a:lnTo>
                  <a:pt x="5163566" y="2276872"/>
                </a:lnTo>
                <a:lnTo>
                  <a:pt x="0" y="2276872"/>
                </a:lnTo>
                <a:lnTo>
                  <a:pt x="0" y="706170"/>
                </a:lnTo>
                <a:lnTo>
                  <a:pt x="5811" y="701257"/>
                </a:lnTo>
                <a:cubicBezTo>
                  <a:pt x="564774" y="261990"/>
                  <a:pt x="1269640" y="0"/>
                  <a:pt x="2035697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rgbClr val="ACD98C"/>
              </a:gs>
            </a:gsLst>
            <a:lin ang="16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00" name="Google Shape;100;p173"/>
          <p:cNvSpPr/>
          <p:nvPr/>
        </p:nvSpPr>
        <p:spPr>
          <a:xfrm rot="5400000">
            <a:off x="-662523" y="1957214"/>
            <a:ext cx="5179585" cy="3854541"/>
          </a:xfrm>
          <a:prstGeom prst="round2SameRect">
            <a:avLst>
              <a:gd name="adj1" fmla="val 10983"/>
              <a:gd name="adj2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01" name="Google Shape;101;p173"/>
          <p:cNvSpPr txBox="1"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925" rIns="0" bIns="6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Quattrocento Sans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73"/>
          <p:cNvSpPr txBox="1">
            <a:spLocks noGrp="1"/>
          </p:cNvSpPr>
          <p:nvPr>
            <p:ph type="dt" idx="10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925" rIns="0" bIns="6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73"/>
          <p:cNvSpPr txBox="1">
            <a:spLocks noGrp="1"/>
          </p:cNvSpPr>
          <p:nvPr>
            <p:ph type="ftr" idx="11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925" rIns="0" bIns="6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73"/>
          <p:cNvSpPr txBox="1">
            <a:spLocks noGrp="1"/>
          </p:cNvSpPr>
          <p:nvPr>
            <p:ph type="sldNum" idx="12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925" rIns="0" bIns="6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5" name="Google Shape;105;p173"/>
          <p:cNvSpPr/>
          <p:nvPr/>
        </p:nvSpPr>
        <p:spPr>
          <a:xfrm rot="5400000">
            <a:off x="-766723" y="1858237"/>
            <a:ext cx="5179585" cy="3646140"/>
          </a:xfrm>
          <a:prstGeom prst="round2SameRect">
            <a:avLst>
              <a:gd name="adj1" fmla="val 10983"/>
              <a:gd name="adj2" fmla="val 0"/>
            </a:avLst>
          </a:pr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27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06" name="Google Shape;106;p173"/>
          <p:cNvSpPr txBox="1">
            <a:spLocks noGrp="1"/>
          </p:cNvSpPr>
          <p:nvPr>
            <p:ph type="body" idx="1"/>
          </p:nvPr>
        </p:nvSpPr>
        <p:spPr>
          <a:xfrm>
            <a:off x="609600" y="1508576"/>
            <a:ext cx="2676525" cy="11521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1200" tIns="60925" rIns="61200" bIns="60925" anchor="ctr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 b="1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2pPr>
            <a:lvl3pPr marL="1371600" lvl="2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marL="1828800" lvl="3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4pPr>
            <a:lvl5pPr marL="2286000" lvl="4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12188825" cy="6857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265" indent="0">
              <a:buNone/>
              <a:defRPr sz="3732"/>
            </a:lvl2pPr>
            <a:lvl3pPr marL="1218529" indent="0">
              <a:buNone/>
              <a:defRPr sz="3198"/>
            </a:lvl3pPr>
            <a:lvl4pPr marL="1827794" indent="0">
              <a:buNone/>
              <a:defRPr sz="2665"/>
            </a:lvl4pPr>
            <a:lvl5pPr marL="2437060" indent="0">
              <a:buNone/>
              <a:defRPr sz="2665"/>
            </a:lvl5pPr>
            <a:lvl6pPr marL="3046324" indent="0">
              <a:buNone/>
              <a:defRPr sz="2665"/>
            </a:lvl6pPr>
            <a:lvl7pPr marL="3655589" indent="0">
              <a:buNone/>
              <a:defRPr sz="2665"/>
            </a:lvl7pPr>
            <a:lvl8pPr marL="4264853" indent="0">
              <a:buNone/>
              <a:defRPr sz="2665"/>
            </a:lvl8pPr>
            <a:lvl9pPr marL="4874118" indent="0">
              <a:buNone/>
              <a:defRPr sz="2665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4391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D28A985-8481-49D1-9FA1-9B83E1B5FD5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1" y="-1"/>
            <a:ext cx="5662364" cy="6858000"/>
          </a:xfrm>
          <a:custGeom>
            <a:avLst/>
            <a:gdLst>
              <a:gd name="connsiteX0" fmla="*/ 0 w 5662364"/>
              <a:gd name="connsiteY0" fmla="*/ 0 h 6858000"/>
              <a:gd name="connsiteX1" fmla="*/ 2591729 w 5662364"/>
              <a:gd name="connsiteY1" fmla="*/ 0 h 6858000"/>
              <a:gd name="connsiteX2" fmla="*/ 2813304 w 5662364"/>
              <a:gd name="connsiteY2" fmla="*/ 157566 h 6858000"/>
              <a:gd name="connsiteX3" fmla="*/ 5662364 w 5662364"/>
              <a:gd name="connsiteY3" fmla="*/ 5841268 h 6858000"/>
              <a:gd name="connsiteX4" fmla="*/ 5625745 w 5662364"/>
              <a:gd name="connsiteY4" fmla="*/ 6566465 h 6858000"/>
              <a:gd name="connsiteX5" fmla="*/ 5588699 w 5662364"/>
              <a:gd name="connsiteY5" fmla="*/ 6858000 h 6858000"/>
              <a:gd name="connsiteX6" fmla="*/ 0 w 566236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62364" h="6858000">
                <a:moveTo>
                  <a:pt x="0" y="0"/>
                </a:moveTo>
                <a:lnTo>
                  <a:pt x="2591729" y="0"/>
                </a:lnTo>
                <a:lnTo>
                  <a:pt x="2813304" y="157566"/>
                </a:lnTo>
                <a:cubicBezTo>
                  <a:pt x="4542859" y="1451022"/>
                  <a:pt x="5662364" y="3515408"/>
                  <a:pt x="5662364" y="5841268"/>
                </a:cubicBezTo>
                <a:cubicBezTo>
                  <a:pt x="5662364" y="6086096"/>
                  <a:pt x="5649960" y="6328026"/>
                  <a:pt x="5625745" y="6566465"/>
                </a:cubicBezTo>
                <a:lnTo>
                  <a:pt x="558869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/>
            </a:lvl1pPr>
          </a:lstStyle>
          <a:p>
            <a:endParaRPr lang="en-IN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684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1_Title Slide"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158"/>
          <p:cNvSpPr txBox="1">
            <a:spLocks noGrp="1"/>
          </p:cNvSpPr>
          <p:nvPr>
            <p:ph type="ctrTitle"/>
          </p:nvPr>
        </p:nvSpPr>
        <p:spPr>
          <a:xfrm>
            <a:off x="1523603" y="1122363"/>
            <a:ext cx="9141619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99"/>
              <a:buFont typeface="Calibri"/>
              <a:buNone/>
              <a:defRPr sz="5999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1" name="Google Shape;371;p158"/>
          <p:cNvSpPr txBox="1">
            <a:spLocks noGrp="1"/>
          </p:cNvSpPr>
          <p:nvPr>
            <p:ph type="subTitle" idx="1"/>
          </p:nvPr>
        </p:nvSpPr>
        <p:spPr>
          <a:xfrm>
            <a:off x="1523603" y="3602037"/>
            <a:ext cx="9141619" cy="1655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99"/>
              <a:buNone/>
              <a:defRPr sz="2399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72" name="Google Shape;372;p158"/>
          <p:cNvSpPr txBox="1">
            <a:spLocks noGrp="1"/>
          </p:cNvSpPr>
          <p:nvPr>
            <p:ph type="dt" idx="10"/>
          </p:nvPr>
        </p:nvSpPr>
        <p:spPr>
          <a:xfrm>
            <a:off x="837982" y="6356351"/>
            <a:ext cx="274248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3" name="Google Shape;373;p158"/>
          <p:cNvSpPr txBox="1">
            <a:spLocks noGrp="1"/>
          </p:cNvSpPr>
          <p:nvPr>
            <p:ph type="ftr" idx="11"/>
          </p:nvPr>
        </p:nvSpPr>
        <p:spPr>
          <a:xfrm>
            <a:off x="4037549" y="6356351"/>
            <a:ext cx="411372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4" name="Google Shape;374;p158"/>
          <p:cNvSpPr txBox="1">
            <a:spLocks noGrp="1"/>
          </p:cNvSpPr>
          <p:nvPr>
            <p:ph type="sldNum" idx="12"/>
          </p:nvPr>
        </p:nvSpPr>
        <p:spPr>
          <a:xfrm>
            <a:off x="8608357" y="6356351"/>
            <a:ext cx="274248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22591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Google Shape;133;p185"/>
          <p:cNvGrpSpPr/>
          <p:nvPr/>
        </p:nvGrpSpPr>
        <p:grpSpPr>
          <a:xfrm rot="10800000">
            <a:off x="9586912" y="4027941"/>
            <a:ext cx="2601913" cy="2833688"/>
            <a:chOff x="0" y="0"/>
            <a:chExt cx="2601913" cy="2833688"/>
          </a:xfrm>
        </p:grpSpPr>
        <p:sp>
          <p:nvSpPr>
            <p:cNvPr id="134" name="Google Shape;134;p185"/>
            <p:cNvSpPr/>
            <p:nvPr/>
          </p:nvSpPr>
          <p:spPr>
            <a:xfrm>
              <a:off x="0" y="0"/>
              <a:ext cx="701675" cy="809625"/>
            </a:xfrm>
            <a:custGeom>
              <a:avLst/>
              <a:gdLst/>
              <a:ahLst/>
              <a:cxnLst/>
              <a:rect l="l" t="t" r="r" b="b"/>
              <a:pathLst>
                <a:path w="442" h="510" extrusionOk="0">
                  <a:moveTo>
                    <a:pt x="0" y="51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442" y="254"/>
                  </a:lnTo>
                  <a:lnTo>
                    <a:pt x="0" y="51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185"/>
            <p:cNvSpPr/>
            <p:nvPr/>
          </p:nvSpPr>
          <p:spPr>
            <a:xfrm>
              <a:off x="0" y="403225"/>
              <a:ext cx="701675" cy="814388"/>
            </a:xfrm>
            <a:custGeom>
              <a:avLst/>
              <a:gdLst/>
              <a:ahLst/>
              <a:cxnLst/>
              <a:rect l="l" t="t" r="r" b="b"/>
              <a:pathLst>
                <a:path w="442" h="513" extrusionOk="0">
                  <a:moveTo>
                    <a:pt x="0" y="256"/>
                  </a:moveTo>
                  <a:lnTo>
                    <a:pt x="0" y="256"/>
                  </a:lnTo>
                  <a:lnTo>
                    <a:pt x="442" y="0"/>
                  </a:lnTo>
                  <a:lnTo>
                    <a:pt x="442" y="0"/>
                  </a:lnTo>
                  <a:lnTo>
                    <a:pt x="442" y="513"/>
                  </a:lnTo>
                  <a:lnTo>
                    <a:pt x="0" y="256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185"/>
            <p:cNvSpPr/>
            <p:nvPr/>
          </p:nvSpPr>
          <p:spPr>
            <a:xfrm>
              <a:off x="0" y="1620838"/>
              <a:ext cx="701675" cy="809625"/>
            </a:xfrm>
            <a:custGeom>
              <a:avLst/>
              <a:gdLst/>
              <a:ahLst/>
              <a:cxnLst/>
              <a:rect l="l" t="t" r="r" b="b"/>
              <a:pathLst>
                <a:path w="442" h="510" extrusionOk="0">
                  <a:moveTo>
                    <a:pt x="0" y="510"/>
                  </a:moveTo>
                  <a:lnTo>
                    <a:pt x="0" y="0"/>
                  </a:lnTo>
                  <a:lnTo>
                    <a:pt x="442" y="256"/>
                  </a:lnTo>
                  <a:lnTo>
                    <a:pt x="442" y="256"/>
                  </a:lnTo>
                  <a:lnTo>
                    <a:pt x="0" y="51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185"/>
            <p:cNvSpPr/>
            <p:nvPr/>
          </p:nvSpPr>
          <p:spPr>
            <a:xfrm>
              <a:off x="0" y="1212850"/>
              <a:ext cx="701675" cy="814388"/>
            </a:xfrm>
            <a:custGeom>
              <a:avLst/>
              <a:gdLst/>
              <a:ahLst/>
              <a:cxnLst/>
              <a:rect l="l" t="t" r="r" b="b"/>
              <a:pathLst>
                <a:path w="442" h="513" extrusionOk="0">
                  <a:moveTo>
                    <a:pt x="0" y="257"/>
                  </a:moveTo>
                  <a:lnTo>
                    <a:pt x="0" y="257"/>
                  </a:lnTo>
                  <a:lnTo>
                    <a:pt x="442" y="0"/>
                  </a:lnTo>
                  <a:lnTo>
                    <a:pt x="442" y="3"/>
                  </a:lnTo>
                  <a:lnTo>
                    <a:pt x="442" y="513"/>
                  </a:lnTo>
                  <a:lnTo>
                    <a:pt x="0" y="257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185"/>
            <p:cNvSpPr/>
            <p:nvPr/>
          </p:nvSpPr>
          <p:spPr>
            <a:xfrm>
              <a:off x="234949" y="2359025"/>
              <a:ext cx="406465" cy="474663"/>
            </a:xfrm>
            <a:custGeom>
              <a:avLst/>
              <a:gdLst/>
              <a:ahLst/>
              <a:cxnLst/>
              <a:rect l="l" t="t" r="r" b="b"/>
              <a:pathLst>
                <a:path w="149" h="174" extrusionOk="0">
                  <a:moveTo>
                    <a:pt x="0" y="87"/>
                  </a:moveTo>
                  <a:lnTo>
                    <a:pt x="0" y="87"/>
                  </a:lnTo>
                  <a:lnTo>
                    <a:pt x="149" y="0"/>
                  </a:lnTo>
                  <a:lnTo>
                    <a:pt x="149" y="0"/>
                  </a:lnTo>
                  <a:lnTo>
                    <a:pt x="149" y="174"/>
                  </a:lnTo>
                  <a:lnTo>
                    <a:pt x="0" y="87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185"/>
            <p:cNvSpPr/>
            <p:nvPr/>
          </p:nvSpPr>
          <p:spPr>
            <a:xfrm>
              <a:off x="0" y="809625"/>
              <a:ext cx="701675" cy="811213"/>
            </a:xfrm>
            <a:custGeom>
              <a:avLst/>
              <a:gdLst/>
              <a:ahLst/>
              <a:cxnLst/>
              <a:rect l="l" t="t" r="r" b="b"/>
              <a:pathLst>
                <a:path w="442" h="511" extrusionOk="0">
                  <a:moveTo>
                    <a:pt x="0" y="511"/>
                  </a:moveTo>
                  <a:lnTo>
                    <a:pt x="0" y="0"/>
                  </a:lnTo>
                  <a:lnTo>
                    <a:pt x="442" y="254"/>
                  </a:lnTo>
                  <a:lnTo>
                    <a:pt x="0" y="511"/>
                  </a:lnTo>
                  <a:close/>
                </a:path>
              </a:pathLst>
            </a:custGeom>
            <a:solidFill>
              <a:srgbClr val="114D81"/>
            </a:solidFill>
            <a:ln w="9525" cap="flat" cmpd="sng">
              <a:solidFill>
                <a:srgbClr val="114D8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185"/>
            <p:cNvSpPr/>
            <p:nvPr/>
          </p:nvSpPr>
          <p:spPr>
            <a:xfrm>
              <a:off x="701675" y="403225"/>
              <a:ext cx="706438" cy="814388"/>
            </a:xfrm>
            <a:custGeom>
              <a:avLst/>
              <a:gdLst/>
              <a:ahLst/>
              <a:cxnLst/>
              <a:rect l="l" t="t" r="r" b="b"/>
              <a:pathLst>
                <a:path w="445" h="513" extrusionOk="0">
                  <a:moveTo>
                    <a:pt x="0" y="513"/>
                  </a:moveTo>
                  <a:lnTo>
                    <a:pt x="0" y="0"/>
                  </a:lnTo>
                  <a:lnTo>
                    <a:pt x="445" y="256"/>
                  </a:lnTo>
                  <a:lnTo>
                    <a:pt x="445" y="256"/>
                  </a:lnTo>
                  <a:lnTo>
                    <a:pt x="0" y="513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185"/>
            <p:cNvSpPr/>
            <p:nvPr/>
          </p:nvSpPr>
          <p:spPr>
            <a:xfrm>
              <a:off x="701675" y="0"/>
              <a:ext cx="706438" cy="809625"/>
            </a:xfrm>
            <a:custGeom>
              <a:avLst/>
              <a:gdLst/>
              <a:ahLst/>
              <a:cxnLst/>
              <a:rect l="l" t="t" r="r" b="b"/>
              <a:pathLst>
                <a:path w="445" h="510" extrusionOk="0">
                  <a:moveTo>
                    <a:pt x="0" y="254"/>
                  </a:moveTo>
                  <a:lnTo>
                    <a:pt x="0" y="254"/>
                  </a:lnTo>
                  <a:lnTo>
                    <a:pt x="445" y="0"/>
                  </a:lnTo>
                  <a:lnTo>
                    <a:pt x="445" y="0"/>
                  </a:lnTo>
                  <a:lnTo>
                    <a:pt x="445" y="510"/>
                  </a:lnTo>
                  <a:lnTo>
                    <a:pt x="0" y="254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185"/>
            <p:cNvSpPr/>
            <p:nvPr/>
          </p:nvSpPr>
          <p:spPr>
            <a:xfrm>
              <a:off x="0" y="403225"/>
              <a:ext cx="701675" cy="814388"/>
            </a:xfrm>
            <a:custGeom>
              <a:avLst/>
              <a:gdLst/>
              <a:ahLst/>
              <a:cxnLst/>
              <a:rect l="l" t="t" r="r" b="b"/>
              <a:pathLst>
                <a:path w="442" h="513" extrusionOk="0">
                  <a:moveTo>
                    <a:pt x="0" y="256"/>
                  </a:moveTo>
                  <a:lnTo>
                    <a:pt x="0" y="256"/>
                  </a:lnTo>
                  <a:lnTo>
                    <a:pt x="442" y="0"/>
                  </a:lnTo>
                  <a:lnTo>
                    <a:pt x="442" y="0"/>
                  </a:lnTo>
                  <a:lnTo>
                    <a:pt x="442" y="513"/>
                  </a:lnTo>
                  <a:lnTo>
                    <a:pt x="0" y="256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185"/>
            <p:cNvSpPr/>
            <p:nvPr/>
          </p:nvSpPr>
          <p:spPr>
            <a:xfrm>
              <a:off x="1408113" y="0"/>
              <a:ext cx="701675" cy="809625"/>
            </a:xfrm>
            <a:custGeom>
              <a:avLst/>
              <a:gdLst/>
              <a:ahLst/>
              <a:cxnLst/>
              <a:rect l="l" t="t" r="r" b="b"/>
              <a:pathLst>
                <a:path w="442" h="510" extrusionOk="0">
                  <a:moveTo>
                    <a:pt x="0" y="51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442" y="254"/>
                  </a:lnTo>
                  <a:lnTo>
                    <a:pt x="0" y="510"/>
                  </a:lnTo>
                  <a:close/>
                </a:path>
              </a:pathLst>
            </a:custGeom>
            <a:solidFill>
              <a:srgbClr val="C1DD84"/>
            </a:solidFill>
            <a:ln w="9525" cap="flat" cmpd="sng">
              <a:solidFill>
                <a:srgbClr val="C1DD8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185"/>
            <p:cNvSpPr/>
            <p:nvPr/>
          </p:nvSpPr>
          <p:spPr>
            <a:xfrm>
              <a:off x="2317750" y="241300"/>
              <a:ext cx="284163" cy="328613"/>
            </a:xfrm>
            <a:custGeom>
              <a:avLst/>
              <a:gdLst/>
              <a:ahLst/>
              <a:cxnLst/>
              <a:rect l="l" t="t" r="r" b="b"/>
              <a:pathLst>
                <a:path w="179" h="207" extrusionOk="0">
                  <a:moveTo>
                    <a:pt x="0" y="207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179" y="102"/>
                  </a:lnTo>
                  <a:lnTo>
                    <a:pt x="0" y="207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185"/>
            <p:cNvSpPr/>
            <p:nvPr/>
          </p:nvSpPr>
          <p:spPr>
            <a:xfrm>
              <a:off x="1408113" y="1620838"/>
              <a:ext cx="701675" cy="809625"/>
            </a:xfrm>
            <a:custGeom>
              <a:avLst/>
              <a:gdLst/>
              <a:ahLst/>
              <a:cxnLst/>
              <a:rect l="l" t="t" r="r" b="b"/>
              <a:pathLst>
                <a:path w="442" h="510" extrusionOk="0">
                  <a:moveTo>
                    <a:pt x="0" y="510"/>
                  </a:moveTo>
                  <a:lnTo>
                    <a:pt x="0" y="0"/>
                  </a:lnTo>
                  <a:lnTo>
                    <a:pt x="442" y="256"/>
                  </a:lnTo>
                  <a:lnTo>
                    <a:pt x="442" y="256"/>
                  </a:lnTo>
                  <a:lnTo>
                    <a:pt x="0" y="51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185"/>
            <p:cNvSpPr/>
            <p:nvPr/>
          </p:nvSpPr>
          <p:spPr>
            <a:xfrm>
              <a:off x="706438" y="809625"/>
              <a:ext cx="701675" cy="811213"/>
            </a:xfrm>
            <a:custGeom>
              <a:avLst/>
              <a:gdLst/>
              <a:ahLst/>
              <a:cxnLst/>
              <a:rect l="l" t="t" r="r" b="b"/>
              <a:pathLst>
                <a:path w="442" h="511" extrusionOk="0">
                  <a:moveTo>
                    <a:pt x="0" y="254"/>
                  </a:moveTo>
                  <a:lnTo>
                    <a:pt x="442" y="0"/>
                  </a:lnTo>
                  <a:lnTo>
                    <a:pt x="442" y="511"/>
                  </a:lnTo>
                  <a:lnTo>
                    <a:pt x="442" y="511"/>
                  </a:lnTo>
                  <a:lnTo>
                    <a:pt x="0" y="254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185"/>
            <p:cNvSpPr/>
            <p:nvPr/>
          </p:nvSpPr>
          <p:spPr>
            <a:xfrm>
              <a:off x="701675" y="1212850"/>
              <a:ext cx="706438" cy="811213"/>
            </a:xfrm>
            <a:custGeom>
              <a:avLst/>
              <a:gdLst/>
              <a:ahLst/>
              <a:cxnLst/>
              <a:rect l="l" t="t" r="r" b="b"/>
              <a:pathLst>
                <a:path w="445" h="511" extrusionOk="0">
                  <a:moveTo>
                    <a:pt x="0" y="511"/>
                  </a:moveTo>
                  <a:lnTo>
                    <a:pt x="0" y="3"/>
                  </a:lnTo>
                  <a:lnTo>
                    <a:pt x="3" y="0"/>
                  </a:lnTo>
                  <a:lnTo>
                    <a:pt x="445" y="257"/>
                  </a:lnTo>
                  <a:lnTo>
                    <a:pt x="0" y="511"/>
                  </a:lnTo>
                  <a:close/>
                </a:path>
              </a:pathLst>
            </a:custGeom>
            <a:solidFill>
              <a:srgbClr val="8D8D8D"/>
            </a:solidFill>
            <a:ln w="9525" cap="flat" cmpd="sng">
              <a:solidFill>
                <a:srgbClr val="8D8D8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185"/>
            <p:cNvSpPr/>
            <p:nvPr/>
          </p:nvSpPr>
          <p:spPr>
            <a:xfrm>
              <a:off x="701675" y="1620838"/>
              <a:ext cx="706438" cy="809625"/>
            </a:xfrm>
            <a:custGeom>
              <a:avLst/>
              <a:gdLst/>
              <a:ahLst/>
              <a:cxnLst/>
              <a:rect l="l" t="t" r="r" b="b"/>
              <a:pathLst>
                <a:path w="445" h="510" extrusionOk="0">
                  <a:moveTo>
                    <a:pt x="0" y="256"/>
                  </a:moveTo>
                  <a:lnTo>
                    <a:pt x="0" y="254"/>
                  </a:lnTo>
                  <a:lnTo>
                    <a:pt x="445" y="0"/>
                  </a:lnTo>
                  <a:lnTo>
                    <a:pt x="445" y="0"/>
                  </a:lnTo>
                  <a:lnTo>
                    <a:pt x="445" y="510"/>
                  </a:lnTo>
                  <a:lnTo>
                    <a:pt x="0" y="256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185"/>
            <p:cNvSpPr/>
            <p:nvPr/>
          </p:nvSpPr>
          <p:spPr>
            <a:xfrm>
              <a:off x="701675" y="403225"/>
              <a:ext cx="706438" cy="814388"/>
            </a:xfrm>
            <a:custGeom>
              <a:avLst/>
              <a:gdLst/>
              <a:ahLst/>
              <a:cxnLst/>
              <a:rect l="l" t="t" r="r" b="b"/>
              <a:pathLst>
                <a:path w="445" h="513" extrusionOk="0">
                  <a:moveTo>
                    <a:pt x="0" y="513"/>
                  </a:moveTo>
                  <a:lnTo>
                    <a:pt x="0" y="0"/>
                  </a:lnTo>
                  <a:lnTo>
                    <a:pt x="445" y="256"/>
                  </a:lnTo>
                  <a:lnTo>
                    <a:pt x="445" y="256"/>
                  </a:lnTo>
                  <a:lnTo>
                    <a:pt x="0" y="513"/>
                  </a:lnTo>
                  <a:close/>
                </a:path>
              </a:pathLst>
            </a:custGeom>
            <a:solidFill>
              <a:srgbClr val="C1DD84"/>
            </a:solidFill>
            <a:ln w="9525" cap="flat" cmpd="sng">
              <a:solidFill>
                <a:srgbClr val="C1DD8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185"/>
            <p:cNvSpPr/>
            <p:nvPr/>
          </p:nvSpPr>
          <p:spPr>
            <a:xfrm>
              <a:off x="701675" y="0"/>
              <a:ext cx="706438" cy="809625"/>
            </a:xfrm>
            <a:custGeom>
              <a:avLst/>
              <a:gdLst/>
              <a:ahLst/>
              <a:cxnLst/>
              <a:rect l="l" t="t" r="r" b="b"/>
              <a:pathLst>
                <a:path w="445" h="510" extrusionOk="0">
                  <a:moveTo>
                    <a:pt x="0" y="254"/>
                  </a:moveTo>
                  <a:lnTo>
                    <a:pt x="0" y="254"/>
                  </a:lnTo>
                  <a:lnTo>
                    <a:pt x="445" y="0"/>
                  </a:lnTo>
                  <a:lnTo>
                    <a:pt x="445" y="0"/>
                  </a:lnTo>
                  <a:lnTo>
                    <a:pt x="445" y="510"/>
                  </a:lnTo>
                  <a:lnTo>
                    <a:pt x="0" y="254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185"/>
            <p:cNvSpPr/>
            <p:nvPr/>
          </p:nvSpPr>
          <p:spPr>
            <a:xfrm>
              <a:off x="0" y="403225"/>
              <a:ext cx="701675" cy="814388"/>
            </a:xfrm>
            <a:custGeom>
              <a:avLst/>
              <a:gdLst/>
              <a:ahLst/>
              <a:cxnLst/>
              <a:rect l="l" t="t" r="r" b="b"/>
              <a:pathLst>
                <a:path w="442" h="513" extrusionOk="0">
                  <a:moveTo>
                    <a:pt x="0" y="256"/>
                  </a:moveTo>
                  <a:lnTo>
                    <a:pt x="0" y="256"/>
                  </a:lnTo>
                  <a:lnTo>
                    <a:pt x="442" y="0"/>
                  </a:lnTo>
                  <a:lnTo>
                    <a:pt x="442" y="0"/>
                  </a:lnTo>
                  <a:lnTo>
                    <a:pt x="442" y="513"/>
                  </a:lnTo>
                  <a:lnTo>
                    <a:pt x="0" y="256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185"/>
            <p:cNvSpPr/>
            <p:nvPr/>
          </p:nvSpPr>
          <p:spPr>
            <a:xfrm>
              <a:off x="0" y="0"/>
              <a:ext cx="701675" cy="809625"/>
            </a:xfrm>
            <a:custGeom>
              <a:avLst/>
              <a:gdLst/>
              <a:ahLst/>
              <a:cxnLst/>
              <a:rect l="l" t="t" r="r" b="b"/>
              <a:pathLst>
                <a:path w="442" h="510" extrusionOk="0">
                  <a:moveTo>
                    <a:pt x="0" y="0"/>
                  </a:moveTo>
                  <a:lnTo>
                    <a:pt x="0" y="510"/>
                  </a:lnTo>
                  <a:lnTo>
                    <a:pt x="442" y="25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15151"/>
            </a:solidFill>
            <a:ln w="9525" cap="flat" cmpd="sng">
              <a:solidFill>
                <a:srgbClr val="51515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185"/>
            <p:cNvSpPr/>
            <p:nvPr/>
          </p:nvSpPr>
          <p:spPr>
            <a:xfrm>
              <a:off x="701675" y="0"/>
              <a:ext cx="701675" cy="403225"/>
            </a:xfrm>
            <a:custGeom>
              <a:avLst/>
              <a:gdLst/>
              <a:ahLst/>
              <a:cxnLst/>
              <a:rect l="l" t="t" r="r" b="b"/>
              <a:pathLst>
                <a:path w="442" h="254" extrusionOk="0">
                  <a:moveTo>
                    <a:pt x="0" y="254"/>
                  </a:moveTo>
                  <a:lnTo>
                    <a:pt x="442" y="0"/>
                  </a:lnTo>
                  <a:lnTo>
                    <a:pt x="0" y="0"/>
                  </a:lnTo>
                  <a:lnTo>
                    <a:pt x="0" y="254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185"/>
            <p:cNvSpPr/>
            <p:nvPr/>
          </p:nvSpPr>
          <p:spPr>
            <a:xfrm>
              <a:off x="0" y="0"/>
              <a:ext cx="701675" cy="403225"/>
            </a:xfrm>
            <a:custGeom>
              <a:avLst/>
              <a:gdLst/>
              <a:ahLst/>
              <a:cxnLst/>
              <a:rect l="l" t="t" r="r" b="b"/>
              <a:pathLst>
                <a:path w="442" h="254" extrusionOk="0">
                  <a:moveTo>
                    <a:pt x="442" y="0"/>
                  </a:moveTo>
                  <a:lnTo>
                    <a:pt x="0" y="0"/>
                  </a:lnTo>
                  <a:lnTo>
                    <a:pt x="442" y="254"/>
                  </a:lnTo>
                  <a:lnTo>
                    <a:pt x="442" y="254"/>
                  </a:lnTo>
                  <a:lnTo>
                    <a:pt x="442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5" name="Google Shape;155;p185"/>
          <p:cNvSpPr/>
          <p:nvPr/>
        </p:nvSpPr>
        <p:spPr>
          <a:xfrm>
            <a:off x="0" y="0"/>
            <a:ext cx="6094412" cy="6858000"/>
          </a:xfrm>
          <a:custGeom>
            <a:avLst/>
            <a:gdLst/>
            <a:ahLst/>
            <a:cxnLst/>
            <a:rect l="l" t="t" r="r" b="b"/>
            <a:pathLst>
              <a:path w="6094412" h="6858000" extrusionOk="0">
                <a:moveTo>
                  <a:pt x="0" y="0"/>
                </a:moveTo>
                <a:lnTo>
                  <a:pt x="6094412" y="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E4E4E4">
              <a:alpha val="4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185"/>
          <p:cNvSpPr/>
          <p:nvPr/>
        </p:nvSpPr>
        <p:spPr>
          <a:xfrm rot="5400000">
            <a:off x="10179373" y="-118464"/>
            <a:ext cx="1890988" cy="2127916"/>
          </a:xfrm>
          <a:custGeom>
            <a:avLst/>
            <a:gdLst/>
            <a:ahLst/>
            <a:cxnLst/>
            <a:rect l="l" t="t" r="r" b="b"/>
            <a:pathLst>
              <a:path w="6094412" h="6858000" extrusionOk="0">
                <a:moveTo>
                  <a:pt x="0" y="0"/>
                </a:moveTo>
                <a:lnTo>
                  <a:pt x="6094412" y="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E4E4E4">
              <a:alpha val="4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185"/>
          <p:cNvSpPr txBox="1">
            <a:spLocks noGrp="1"/>
          </p:cNvSpPr>
          <p:nvPr>
            <p:ph type="ctrTitle"/>
          </p:nvPr>
        </p:nvSpPr>
        <p:spPr>
          <a:xfrm>
            <a:off x="1828323" y="2576512"/>
            <a:ext cx="8532178" cy="1392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0"/>
              <a:buFont typeface="Open Sans"/>
              <a:buNone/>
              <a:defRPr sz="8000" b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185"/>
          <p:cNvSpPr txBox="1">
            <a:spLocks noGrp="1"/>
          </p:cNvSpPr>
          <p:nvPr>
            <p:ph type="subTitle" idx="1"/>
          </p:nvPr>
        </p:nvSpPr>
        <p:spPr>
          <a:xfrm>
            <a:off x="1828324" y="4027941"/>
            <a:ext cx="8532178" cy="764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t" anchorCtr="0">
            <a:normAutofit/>
          </a:bodyPr>
          <a:lstStyle>
            <a:lvl1pPr lvl="0" algn="ctr">
              <a:spcBef>
                <a:spcPts val="480"/>
              </a:spcBef>
              <a:spcAft>
                <a:spcPts val="0"/>
              </a:spcAft>
              <a:buClr>
                <a:srgbClr val="595959"/>
              </a:buClr>
              <a:buSzPts val="2400"/>
              <a:buNone/>
              <a:defRPr sz="24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540"/>
              </a:spcBef>
              <a:spcAft>
                <a:spcPts val="0"/>
              </a:spcAft>
              <a:buClr>
                <a:srgbClr val="888888"/>
              </a:buClr>
              <a:buSzPts val="27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540"/>
              </a:spcBef>
              <a:spcAft>
                <a:spcPts val="0"/>
              </a:spcAft>
              <a:buClr>
                <a:srgbClr val="888888"/>
              </a:buClr>
              <a:buSzPts val="27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540"/>
              </a:spcBef>
              <a:spcAft>
                <a:spcPts val="0"/>
              </a:spcAft>
              <a:buClr>
                <a:srgbClr val="888888"/>
              </a:buClr>
              <a:buSzPts val="27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540"/>
              </a:spcBef>
              <a:spcAft>
                <a:spcPts val="0"/>
              </a:spcAft>
              <a:buClr>
                <a:srgbClr val="888888"/>
              </a:buClr>
              <a:buSzPts val="27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59" name="Google Shape;159;p185"/>
          <p:cNvSpPr txBox="1">
            <a:spLocks noGrp="1"/>
          </p:cNvSpPr>
          <p:nvPr>
            <p:ph type="dt" idx="10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185"/>
          <p:cNvSpPr txBox="1">
            <a:spLocks noGrp="1"/>
          </p:cNvSpPr>
          <p:nvPr>
            <p:ph type="ftr" idx="11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185"/>
          <p:cNvSpPr txBox="1">
            <a:spLocks noGrp="1"/>
          </p:cNvSpPr>
          <p:nvPr>
            <p:ph type="sldNum" idx="12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62" name="Google Shape;162;p185"/>
          <p:cNvGrpSpPr/>
          <p:nvPr/>
        </p:nvGrpSpPr>
        <p:grpSpPr>
          <a:xfrm>
            <a:off x="0" y="0"/>
            <a:ext cx="3445202" cy="4727575"/>
            <a:chOff x="0" y="0"/>
            <a:chExt cx="3445202" cy="4727575"/>
          </a:xfrm>
        </p:grpSpPr>
        <p:grpSp>
          <p:nvGrpSpPr>
            <p:cNvPr id="163" name="Google Shape;163;p185"/>
            <p:cNvGrpSpPr/>
            <p:nvPr/>
          </p:nvGrpSpPr>
          <p:grpSpPr>
            <a:xfrm rot="10800000">
              <a:off x="0" y="0"/>
              <a:ext cx="2913063" cy="4727575"/>
              <a:chOff x="9275762" y="2130425"/>
              <a:chExt cx="2913063" cy="4727575"/>
            </a:xfrm>
          </p:grpSpPr>
          <p:sp>
            <p:nvSpPr>
              <p:cNvPr id="164" name="Google Shape;164;p185"/>
              <p:cNvSpPr/>
              <p:nvPr/>
            </p:nvSpPr>
            <p:spPr>
              <a:xfrm>
                <a:off x="10785475" y="5008562"/>
                <a:ext cx="701675" cy="809625"/>
              </a:xfrm>
              <a:custGeom>
                <a:avLst/>
                <a:gdLst/>
                <a:ahLst/>
                <a:cxnLst/>
                <a:rect l="l" t="t" r="r" b="b"/>
                <a:pathLst>
                  <a:path w="442" h="510" extrusionOk="0">
                    <a:moveTo>
                      <a:pt x="442" y="0"/>
                    </a:moveTo>
                    <a:lnTo>
                      <a:pt x="442" y="510"/>
                    </a:lnTo>
                    <a:lnTo>
                      <a:pt x="442" y="510"/>
                    </a:lnTo>
                    <a:lnTo>
                      <a:pt x="0" y="254"/>
                    </a:lnTo>
                    <a:lnTo>
                      <a:pt x="442" y="0"/>
                    </a:lnTo>
                    <a:close/>
                  </a:path>
                </a:pathLst>
              </a:custGeom>
              <a:solidFill>
                <a:srgbClr val="78001B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165;p185"/>
              <p:cNvSpPr/>
              <p:nvPr/>
            </p:nvSpPr>
            <p:spPr>
              <a:xfrm>
                <a:off x="10785475" y="4602162"/>
                <a:ext cx="701675" cy="809625"/>
              </a:xfrm>
              <a:custGeom>
                <a:avLst/>
                <a:gdLst/>
                <a:ahLst/>
                <a:cxnLst/>
                <a:rect l="l" t="t" r="r" b="b"/>
                <a:pathLst>
                  <a:path w="442" h="510" extrusionOk="0">
                    <a:moveTo>
                      <a:pt x="442" y="256"/>
                    </a:moveTo>
                    <a:lnTo>
                      <a:pt x="442" y="256"/>
                    </a:lnTo>
                    <a:lnTo>
                      <a:pt x="0" y="510"/>
                    </a:lnTo>
                    <a:lnTo>
                      <a:pt x="0" y="510"/>
                    </a:lnTo>
                    <a:lnTo>
                      <a:pt x="0" y="0"/>
                    </a:lnTo>
                    <a:lnTo>
                      <a:pt x="442" y="256"/>
                    </a:lnTo>
                    <a:close/>
                  </a:path>
                </a:pathLst>
              </a:custGeom>
              <a:solidFill>
                <a:srgbClr val="F5340B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166;p185"/>
              <p:cNvSpPr/>
              <p:nvPr/>
            </p:nvSpPr>
            <p:spPr>
              <a:xfrm>
                <a:off x="10785475" y="5818187"/>
                <a:ext cx="701675" cy="809625"/>
              </a:xfrm>
              <a:custGeom>
                <a:avLst/>
                <a:gdLst/>
                <a:ahLst/>
                <a:cxnLst/>
                <a:rect l="l" t="t" r="r" b="b"/>
                <a:pathLst>
                  <a:path w="442" h="510" extrusionOk="0">
                    <a:moveTo>
                      <a:pt x="442" y="0"/>
                    </a:moveTo>
                    <a:lnTo>
                      <a:pt x="442" y="510"/>
                    </a:lnTo>
                    <a:lnTo>
                      <a:pt x="0" y="254"/>
                    </a:lnTo>
                    <a:lnTo>
                      <a:pt x="0" y="254"/>
                    </a:lnTo>
                    <a:lnTo>
                      <a:pt x="442" y="0"/>
                    </a:lnTo>
                    <a:close/>
                  </a:path>
                </a:pathLst>
              </a:custGeom>
              <a:solidFill>
                <a:srgbClr val="114D81"/>
              </a:solidFill>
              <a:ln w="9525" cap="flat" cmpd="sng">
                <a:solidFill>
                  <a:srgbClr val="114D8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167;p185"/>
              <p:cNvSpPr/>
              <p:nvPr/>
            </p:nvSpPr>
            <p:spPr>
              <a:xfrm>
                <a:off x="10785475" y="5411787"/>
                <a:ext cx="701675" cy="809625"/>
              </a:xfrm>
              <a:custGeom>
                <a:avLst/>
                <a:gdLst/>
                <a:ahLst/>
                <a:cxnLst/>
                <a:rect l="l" t="t" r="r" b="b"/>
                <a:pathLst>
                  <a:path w="442" h="510" extrusionOk="0">
                    <a:moveTo>
                      <a:pt x="442" y="256"/>
                    </a:moveTo>
                    <a:lnTo>
                      <a:pt x="0" y="510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442" y="256"/>
                    </a:lnTo>
                    <a:close/>
                  </a:path>
                </a:pathLst>
              </a:custGeom>
              <a:solidFill>
                <a:srgbClr val="F5340B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168;p185"/>
              <p:cNvSpPr/>
              <p:nvPr/>
            </p:nvSpPr>
            <p:spPr>
              <a:xfrm>
                <a:off x="10785475" y="5008562"/>
                <a:ext cx="701675" cy="809625"/>
              </a:xfrm>
              <a:custGeom>
                <a:avLst/>
                <a:gdLst/>
                <a:ahLst/>
                <a:cxnLst/>
                <a:rect l="l" t="t" r="r" b="b"/>
                <a:pathLst>
                  <a:path w="442" h="510" extrusionOk="0">
                    <a:moveTo>
                      <a:pt x="442" y="0"/>
                    </a:moveTo>
                    <a:lnTo>
                      <a:pt x="442" y="510"/>
                    </a:lnTo>
                    <a:lnTo>
                      <a:pt x="442" y="510"/>
                    </a:lnTo>
                    <a:lnTo>
                      <a:pt x="0" y="254"/>
                    </a:lnTo>
                    <a:lnTo>
                      <a:pt x="44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169;p185"/>
              <p:cNvSpPr/>
              <p:nvPr/>
            </p:nvSpPr>
            <p:spPr>
              <a:xfrm>
                <a:off x="10079037" y="4602162"/>
                <a:ext cx="706438" cy="809625"/>
              </a:xfrm>
              <a:custGeom>
                <a:avLst/>
                <a:gdLst/>
                <a:ahLst/>
                <a:cxnLst/>
                <a:rect l="l" t="t" r="r" b="b"/>
                <a:pathLst>
                  <a:path w="445" h="510" extrusionOk="0">
                    <a:moveTo>
                      <a:pt x="445" y="0"/>
                    </a:moveTo>
                    <a:lnTo>
                      <a:pt x="445" y="510"/>
                    </a:lnTo>
                    <a:lnTo>
                      <a:pt x="0" y="256"/>
                    </a:lnTo>
                    <a:lnTo>
                      <a:pt x="0" y="256"/>
                    </a:lnTo>
                    <a:lnTo>
                      <a:pt x="445" y="0"/>
                    </a:lnTo>
                    <a:close/>
                  </a:path>
                </a:pathLst>
              </a:custGeom>
              <a:solidFill>
                <a:srgbClr val="F5340B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70;p185"/>
              <p:cNvSpPr/>
              <p:nvPr/>
            </p:nvSpPr>
            <p:spPr>
              <a:xfrm>
                <a:off x="10079037" y="5008562"/>
                <a:ext cx="706438" cy="809625"/>
              </a:xfrm>
              <a:custGeom>
                <a:avLst/>
                <a:gdLst/>
                <a:ahLst/>
                <a:cxnLst/>
                <a:rect l="l" t="t" r="r" b="b"/>
                <a:pathLst>
                  <a:path w="445" h="510" extrusionOk="0">
                    <a:moveTo>
                      <a:pt x="445" y="254"/>
                    </a:moveTo>
                    <a:lnTo>
                      <a:pt x="445" y="256"/>
                    </a:lnTo>
                    <a:lnTo>
                      <a:pt x="3" y="510"/>
                    </a:lnTo>
                    <a:lnTo>
                      <a:pt x="0" y="510"/>
                    </a:lnTo>
                    <a:lnTo>
                      <a:pt x="0" y="0"/>
                    </a:lnTo>
                    <a:lnTo>
                      <a:pt x="445" y="254"/>
                    </a:lnTo>
                    <a:close/>
                  </a:path>
                </a:pathLst>
              </a:custGeom>
              <a:solidFill>
                <a:srgbClr val="E3651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171;p185"/>
              <p:cNvSpPr/>
              <p:nvPr/>
            </p:nvSpPr>
            <p:spPr>
              <a:xfrm>
                <a:off x="10785475" y="4602162"/>
                <a:ext cx="701675" cy="809625"/>
              </a:xfrm>
              <a:custGeom>
                <a:avLst/>
                <a:gdLst/>
                <a:ahLst/>
                <a:cxnLst/>
                <a:rect l="l" t="t" r="r" b="b"/>
                <a:pathLst>
                  <a:path w="442" h="510" extrusionOk="0">
                    <a:moveTo>
                      <a:pt x="442" y="256"/>
                    </a:moveTo>
                    <a:lnTo>
                      <a:pt x="442" y="256"/>
                    </a:lnTo>
                    <a:lnTo>
                      <a:pt x="0" y="510"/>
                    </a:lnTo>
                    <a:lnTo>
                      <a:pt x="0" y="510"/>
                    </a:lnTo>
                    <a:lnTo>
                      <a:pt x="0" y="0"/>
                    </a:lnTo>
                    <a:lnTo>
                      <a:pt x="442" y="256"/>
                    </a:lnTo>
                    <a:close/>
                  </a:path>
                </a:pathLst>
              </a:custGeom>
              <a:solidFill>
                <a:srgbClr val="FFA73B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2" name="Google Shape;172;p185"/>
              <p:cNvSpPr/>
              <p:nvPr/>
            </p:nvSpPr>
            <p:spPr>
              <a:xfrm>
                <a:off x="9377362" y="3389312"/>
                <a:ext cx="701675" cy="809625"/>
              </a:xfrm>
              <a:custGeom>
                <a:avLst/>
                <a:gdLst/>
                <a:ahLst/>
                <a:cxnLst/>
                <a:rect l="l" t="t" r="r" b="b"/>
                <a:pathLst>
                  <a:path w="442" h="510" extrusionOk="0">
                    <a:moveTo>
                      <a:pt x="442" y="0"/>
                    </a:moveTo>
                    <a:lnTo>
                      <a:pt x="442" y="510"/>
                    </a:lnTo>
                    <a:lnTo>
                      <a:pt x="0" y="254"/>
                    </a:lnTo>
                    <a:lnTo>
                      <a:pt x="0" y="254"/>
                    </a:lnTo>
                    <a:lnTo>
                      <a:pt x="442" y="0"/>
                    </a:lnTo>
                    <a:close/>
                  </a:path>
                </a:pathLst>
              </a:custGeom>
              <a:solidFill>
                <a:srgbClr val="C1DD84"/>
              </a:solidFill>
              <a:ln w="9525" cap="flat" cmpd="sng">
                <a:solidFill>
                  <a:srgbClr val="C1DD8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3" name="Google Shape;173;p185"/>
              <p:cNvSpPr/>
              <p:nvPr/>
            </p:nvSpPr>
            <p:spPr>
              <a:xfrm>
                <a:off x="10079037" y="4198937"/>
                <a:ext cx="706438" cy="809625"/>
              </a:xfrm>
              <a:custGeom>
                <a:avLst/>
                <a:gdLst/>
                <a:ahLst/>
                <a:cxnLst/>
                <a:rect l="l" t="t" r="r" b="b"/>
                <a:pathLst>
                  <a:path w="445" h="510" extrusionOk="0">
                    <a:moveTo>
                      <a:pt x="445" y="254"/>
                    </a:moveTo>
                    <a:lnTo>
                      <a:pt x="0" y="51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445" y="254"/>
                    </a:lnTo>
                    <a:close/>
                  </a:path>
                </a:pathLst>
              </a:custGeom>
              <a:solidFill>
                <a:srgbClr val="8D8D8D"/>
              </a:solidFill>
              <a:ln w="9525" cap="flat" cmpd="sng">
                <a:solidFill>
                  <a:srgbClr val="8D8D8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4" name="Google Shape;174;p185"/>
              <p:cNvSpPr/>
              <p:nvPr/>
            </p:nvSpPr>
            <p:spPr>
              <a:xfrm>
                <a:off x="9275762" y="4414837"/>
                <a:ext cx="325438" cy="377825"/>
              </a:xfrm>
              <a:custGeom>
                <a:avLst/>
                <a:gdLst/>
                <a:ahLst/>
                <a:cxnLst/>
                <a:rect l="l" t="t" r="r" b="b"/>
                <a:pathLst>
                  <a:path w="205" h="238" extrusionOk="0">
                    <a:moveTo>
                      <a:pt x="205" y="118"/>
                    </a:moveTo>
                    <a:lnTo>
                      <a:pt x="0" y="238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205" y="11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" name="Google Shape;175;p185"/>
              <p:cNvSpPr/>
              <p:nvPr/>
            </p:nvSpPr>
            <p:spPr>
              <a:xfrm>
                <a:off x="9371012" y="3322637"/>
                <a:ext cx="223838" cy="257175"/>
              </a:xfrm>
              <a:custGeom>
                <a:avLst/>
                <a:gdLst/>
                <a:ahLst/>
                <a:cxnLst/>
                <a:rect l="l" t="t" r="r" b="b"/>
                <a:pathLst>
                  <a:path w="141" h="162" extrusionOk="0">
                    <a:moveTo>
                      <a:pt x="141" y="80"/>
                    </a:moveTo>
                    <a:lnTo>
                      <a:pt x="0" y="16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141" y="8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" name="Google Shape;176;p185"/>
              <p:cNvSpPr/>
              <p:nvPr/>
            </p:nvSpPr>
            <p:spPr>
              <a:xfrm>
                <a:off x="10079037" y="3792537"/>
                <a:ext cx="706438" cy="809625"/>
              </a:xfrm>
              <a:custGeom>
                <a:avLst/>
                <a:gdLst/>
                <a:ahLst/>
                <a:cxnLst/>
                <a:rect l="l" t="t" r="r" b="b"/>
                <a:pathLst>
                  <a:path w="445" h="510" extrusionOk="0">
                    <a:moveTo>
                      <a:pt x="445" y="0"/>
                    </a:moveTo>
                    <a:lnTo>
                      <a:pt x="445" y="510"/>
                    </a:lnTo>
                    <a:lnTo>
                      <a:pt x="445" y="510"/>
                    </a:lnTo>
                    <a:lnTo>
                      <a:pt x="0" y="256"/>
                    </a:lnTo>
                    <a:lnTo>
                      <a:pt x="4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7" name="Google Shape;177;p185"/>
              <p:cNvSpPr/>
              <p:nvPr/>
            </p:nvSpPr>
            <p:spPr>
              <a:xfrm>
                <a:off x="10079037" y="3389312"/>
                <a:ext cx="706438" cy="809625"/>
              </a:xfrm>
              <a:custGeom>
                <a:avLst/>
                <a:gdLst/>
                <a:ahLst/>
                <a:cxnLst/>
                <a:rect l="l" t="t" r="r" b="b"/>
                <a:pathLst>
                  <a:path w="445" h="510" extrusionOk="0">
                    <a:moveTo>
                      <a:pt x="445" y="254"/>
                    </a:moveTo>
                    <a:lnTo>
                      <a:pt x="445" y="254"/>
                    </a:lnTo>
                    <a:lnTo>
                      <a:pt x="0" y="510"/>
                    </a:lnTo>
                    <a:lnTo>
                      <a:pt x="0" y="510"/>
                    </a:lnTo>
                    <a:lnTo>
                      <a:pt x="0" y="0"/>
                    </a:lnTo>
                    <a:lnTo>
                      <a:pt x="445" y="254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8" name="Google Shape;178;p185"/>
              <p:cNvSpPr/>
              <p:nvPr/>
            </p:nvSpPr>
            <p:spPr>
              <a:xfrm>
                <a:off x="10079037" y="4602162"/>
                <a:ext cx="706438" cy="809625"/>
              </a:xfrm>
              <a:custGeom>
                <a:avLst/>
                <a:gdLst/>
                <a:ahLst/>
                <a:cxnLst/>
                <a:rect l="l" t="t" r="r" b="b"/>
                <a:pathLst>
                  <a:path w="445" h="510" extrusionOk="0">
                    <a:moveTo>
                      <a:pt x="445" y="0"/>
                    </a:moveTo>
                    <a:lnTo>
                      <a:pt x="445" y="510"/>
                    </a:lnTo>
                    <a:lnTo>
                      <a:pt x="0" y="256"/>
                    </a:lnTo>
                    <a:lnTo>
                      <a:pt x="0" y="256"/>
                    </a:lnTo>
                    <a:lnTo>
                      <a:pt x="445" y="0"/>
                    </a:lnTo>
                    <a:close/>
                  </a:path>
                </a:pathLst>
              </a:custGeom>
              <a:solidFill>
                <a:srgbClr val="C1DD84"/>
              </a:solidFill>
              <a:ln w="9525" cap="flat" cmpd="sng">
                <a:solidFill>
                  <a:srgbClr val="C1DD8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" name="Google Shape;179;p185"/>
              <p:cNvSpPr/>
              <p:nvPr/>
            </p:nvSpPr>
            <p:spPr>
              <a:xfrm>
                <a:off x="10079037" y="5008562"/>
                <a:ext cx="706438" cy="809625"/>
              </a:xfrm>
              <a:custGeom>
                <a:avLst/>
                <a:gdLst/>
                <a:ahLst/>
                <a:cxnLst/>
                <a:rect l="l" t="t" r="r" b="b"/>
                <a:pathLst>
                  <a:path w="445" h="510" extrusionOk="0">
                    <a:moveTo>
                      <a:pt x="445" y="254"/>
                    </a:moveTo>
                    <a:lnTo>
                      <a:pt x="445" y="256"/>
                    </a:lnTo>
                    <a:lnTo>
                      <a:pt x="3" y="510"/>
                    </a:lnTo>
                    <a:lnTo>
                      <a:pt x="0" y="510"/>
                    </a:lnTo>
                    <a:lnTo>
                      <a:pt x="0" y="0"/>
                    </a:lnTo>
                    <a:lnTo>
                      <a:pt x="445" y="254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" name="Google Shape;180;p185"/>
              <p:cNvSpPr/>
              <p:nvPr/>
            </p:nvSpPr>
            <p:spPr>
              <a:xfrm>
                <a:off x="10083800" y="5414962"/>
                <a:ext cx="701675" cy="806450"/>
              </a:xfrm>
              <a:custGeom>
                <a:avLst/>
                <a:gdLst/>
                <a:ahLst/>
                <a:cxnLst/>
                <a:rect l="l" t="t" r="r" b="b"/>
                <a:pathLst>
                  <a:path w="442" h="508" extrusionOk="0">
                    <a:moveTo>
                      <a:pt x="442" y="0"/>
                    </a:moveTo>
                    <a:lnTo>
                      <a:pt x="442" y="508"/>
                    </a:lnTo>
                    <a:lnTo>
                      <a:pt x="0" y="254"/>
                    </a:lnTo>
                    <a:lnTo>
                      <a:pt x="44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" name="Google Shape;181;p185"/>
              <p:cNvSpPr/>
              <p:nvPr/>
            </p:nvSpPr>
            <p:spPr>
              <a:xfrm>
                <a:off x="10785475" y="5411787"/>
                <a:ext cx="701675" cy="809625"/>
              </a:xfrm>
              <a:custGeom>
                <a:avLst/>
                <a:gdLst/>
                <a:ahLst/>
                <a:cxnLst/>
                <a:rect l="l" t="t" r="r" b="b"/>
                <a:pathLst>
                  <a:path w="442" h="510" extrusionOk="0">
                    <a:moveTo>
                      <a:pt x="442" y="256"/>
                    </a:moveTo>
                    <a:lnTo>
                      <a:pt x="0" y="510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442" y="256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2" name="Google Shape;182;p185"/>
              <p:cNvSpPr/>
              <p:nvPr/>
            </p:nvSpPr>
            <p:spPr>
              <a:xfrm>
                <a:off x="10785475" y="4602162"/>
                <a:ext cx="701675" cy="809625"/>
              </a:xfrm>
              <a:custGeom>
                <a:avLst/>
                <a:gdLst/>
                <a:ahLst/>
                <a:cxnLst/>
                <a:rect l="l" t="t" r="r" b="b"/>
                <a:pathLst>
                  <a:path w="442" h="510" extrusionOk="0">
                    <a:moveTo>
                      <a:pt x="442" y="256"/>
                    </a:moveTo>
                    <a:lnTo>
                      <a:pt x="442" y="256"/>
                    </a:lnTo>
                    <a:lnTo>
                      <a:pt x="0" y="510"/>
                    </a:lnTo>
                    <a:lnTo>
                      <a:pt x="0" y="510"/>
                    </a:lnTo>
                    <a:lnTo>
                      <a:pt x="0" y="0"/>
                    </a:lnTo>
                    <a:lnTo>
                      <a:pt x="442" y="256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" name="Google Shape;183;p185"/>
              <p:cNvSpPr/>
              <p:nvPr/>
            </p:nvSpPr>
            <p:spPr>
              <a:xfrm>
                <a:off x="10785475" y="6221412"/>
                <a:ext cx="701675" cy="636588"/>
              </a:xfrm>
              <a:custGeom>
                <a:avLst/>
                <a:gdLst/>
                <a:ahLst/>
                <a:cxnLst/>
                <a:rect l="l" t="t" r="r" b="b"/>
                <a:pathLst>
                  <a:path w="442" h="401" extrusionOk="0">
                    <a:moveTo>
                      <a:pt x="442" y="256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0" y="401"/>
                    </a:lnTo>
                    <a:lnTo>
                      <a:pt x="192" y="401"/>
                    </a:lnTo>
                    <a:lnTo>
                      <a:pt x="442" y="256"/>
                    </a:lnTo>
                    <a:lnTo>
                      <a:pt x="442" y="256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4" name="Google Shape;184;p185"/>
              <p:cNvSpPr/>
              <p:nvPr/>
            </p:nvSpPr>
            <p:spPr>
              <a:xfrm>
                <a:off x="11090275" y="6627812"/>
                <a:ext cx="396875" cy="230188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45" extrusionOk="0">
                    <a:moveTo>
                      <a:pt x="0" y="145"/>
                    </a:moveTo>
                    <a:lnTo>
                      <a:pt x="250" y="145"/>
                    </a:lnTo>
                    <a:lnTo>
                      <a:pt x="250" y="0"/>
                    </a:lnTo>
                    <a:lnTo>
                      <a:pt x="0" y="14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5" name="Google Shape;185;p185"/>
              <p:cNvSpPr/>
              <p:nvPr/>
            </p:nvSpPr>
            <p:spPr>
              <a:xfrm>
                <a:off x="11487150" y="6627812"/>
                <a:ext cx="396875" cy="230188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45" extrusionOk="0">
                    <a:moveTo>
                      <a:pt x="0" y="0"/>
                    </a:moveTo>
                    <a:lnTo>
                      <a:pt x="0" y="145"/>
                    </a:lnTo>
                    <a:lnTo>
                      <a:pt x="250" y="145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6" name="Google Shape;186;p185"/>
              <p:cNvSpPr/>
              <p:nvPr/>
            </p:nvSpPr>
            <p:spPr>
              <a:xfrm>
                <a:off x="11487150" y="6232525"/>
                <a:ext cx="687388" cy="625475"/>
              </a:xfrm>
              <a:custGeom>
                <a:avLst/>
                <a:gdLst/>
                <a:ahLst/>
                <a:cxnLst/>
                <a:rect l="l" t="t" r="r" b="b"/>
                <a:pathLst>
                  <a:path w="433" h="394" extrusionOk="0">
                    <a:moveTo>
                      <a:pt x="250" y="394"/>
                    </a:moveTo>
                    <a:lnTo>
                      <a:pt x="433" y="394"/>
                    </a:lnTo>
                    <a:lnTo>
                      <a:pt x="433" y="0"/>
                    </a:lnTo>
                    <a:lnTo>
                      <a:pt x="0" y="249"/>
                    </a:lnTo>
                    <a:lnTo>
                      <a:pt x="250" y="394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7" name="Google Shape;187;p185"/>
              <p:cNvSpPr/>
              <p:nvPr/>
            </p:nvSpPr>
            <p:spPr>
              <a:xfrm>
                <a:off x="9377362" y="5818187"/>
                <a:ext cx="701675" cy="809625"/>
              </a:xfrm>
              <a:custGeom>
                <a:avLst/>
                <a:gdLst/>
                <a:ahLst/>
                <a:cxnLst/>
                <a:rect l="l" t="t" r="r" b="b"/>
                <a:pathLst>
                  <a:path w="442" h="510" extrusionOk="0">
                    <a:moveTo>
                      <a:pt x="0" y="254"/>
                    </a:moveTo>
                    <a:lnTo>
                      <a:pt x="0" y="254"/>
                    </a:lnTo>
                    <a:lnTo>
                      <a:pt x="442" y="510"/>
                    </a:lnTo>
                    <a:lnTo>
                      <a:pt x="442" y="0"/>
                    </a:lnTo>
                    <a:lnTo>
                      <a:pt x="0" y="254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8" name="Google Shape;188;p185"/>
              <p:cNvSpPr/>
              <p:nvPr/>
            </p:nvSpPr>
            <p:spPr>
              <a:xfrm>
                <a:off x="10079037" y="6627812"/>
                <a:ext cx="396875" cy="230188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45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145"/>
                    </a:lnTo>
                    <a:lnTo>
                      <a:pt x="250" y="14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9" name="Google Shape;189;p185"/>
              <p:cNvSpPr/>
              <p:nvPr/>
            </p:nvSpPr>
            <p:spPr>
              <a:xfrm>
                <a:off x="10079037" y="6224587"/>
                <a:ext cx="706438" cy="633413"/>
              </a:xfrm>
              <a:custGeom>
                <a:avLst/>
                <a:gdLst/>
                <a:ahLst/>
                <a:cxnLst/>
                <a:rect l="l" t="t" r="r" b="b"/>
                <a:pathLst>
                  <a:path w="445" h="399" extrusionOk="0">
                    <a:moveTo>
                      <a:pt x="0" y="254"/>
                    </a:moveTo>
                    <a:lnTo>
                      <a:pt x="250" y="399"/>
                    </a:lnTo>
                    <a:lnTo>
                      <a:pt x="445" y="399"/>
                    </a:lnTo>
                    <a:lnTo>
                      <a:pt x="445" y="0"/>
                    </a:lnTo>
                    <a:lnTo>
                      <a:pt x="0" y="254"/>
                    </a:lnTo>
                    <a:close/>
                  </a:path>
                </a:pathLst>
              </a:custGeom>
              <a:solidFill>
                <a:srgbClr val="515151"/>
              </a:solidFill>
              <a:ln w="9525" cap="flat" cmpd="sng">
                <a:solidFill>
                  <a:srgbClr val="51515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0" name="Google Shape;190;p185"/>
              <p:cNvSpPr/>
              <p:nvPr/>
            </p:nvSpPr>
            <p:spPr>
              <a:xfrm>
                <a:off x="10079037" y="5818187"/>
                <a:ext cx="706438" cy="809625"/>
              </a:xfrm>
              <a:custGeom>
                <a:avLst/>
                <a:gdLst/>
                <a:ahLst/>
                <a:cxnLst/>
                <a:rect l="l" t="t" r="r" b="b"/>
                <a:pathLst>
                  <a:path w="445" h="510" extrusionOk="0">
                    <a:moveTo>
                      <a:pt x="445" y="254"/>
                    </a:moveTo>
                    <a:lnTo>
                      <a:pt x="445" y="254"/>
                    </a:lnTo>
                    <a:lnTo>
                      <a:pt x="0" y="0"/>
                    </a:lnTo>
                    <a:lnTo>
                      <a:pt x="0" y="510"/>
                    </a:lnTo>
                    <a:lnTo>
                      <a:pt x="0" y="510"/>
                    </a:lnTo>
                    <a:lnTo>
                      <a:pt x="445" y="256"/>
                    </a:lnTo>
                    <a:lnTo>
                      <a:pt x="445" y="254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1" name="Google Shape;191;p185"/>
              <p:cNvSpPr/>
              <p:nvPr/>
            </p:nvSpPr>
            <p:spPr>
              <a:xfrm>
                <a:off x="10785475" y="3389312"/>
                <a:ext cx="701675" cy="809625"/>
              </a:xfrm>
              <a:custGeom>
                <a:avLst/>
                <a:gdLst/>
                <a:ahLst/>
                <a:cxnLst/>
                <a:rect l="l" t="t" r="r" b="b"/>
                <a:pathLst>
                  <a:path w="442" h="510" extrusionOk="0">
                    <a:moveTo>
                      <a:pt x="442" y="0"/>
                    </a:moveTo>
                    <a:lnTo>
                      <a:pt x="0" y="254"/>
                    </a:lnTo>
                    <a:lnTo>
                      <a:pt x="0" y="254"/>
                    </a:lnTo>
                    <a:lnTo>
                      <a:pt x="442" y="510"/>
                    </a:lnTo>
                    <a:lnTo>
                      <a:pt x="442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2" name="Google Shape;192;p185"/>
              <p:cNvSpPr/>
              <p:nvPr/>
            </p:nvSpPr>
            <p:spPr>
              <a:xfrm>
                <a:off x="10785475" y="3792537"/>
                <a:ext cx="701675" cy="809625"/>
              </a:xfrm>
              <a:custGeom>
                <a:avLst/>
                <a:gdLst/>
                <a:ahLst/>
                <a:cxnLst/>
                <a:rect l="l" t="t" r="r" b="b"/>
                <a:pathLst>
                  <a:path w="442" h="510" extrusionOk="0">
                    <a:moveTo>
                      <a:pt x="442" y="256"/>
                    </a:moveTo>
                    <a:lnTo>
                      <a:pt x="0" y="0"/>
                    </a:lnTo>
                    <a:lnTo>
                      <a:pt x="0" y="510"/>
                    </a:lnTo>
                    <a:lnTo>
                      <a:pt x="0" y="510"/>
                    </a:lnTo>
                    <a:lnTo>
                      <a:pt x="442" y="256"/>
                    </a:lnTo>
                    <a:lnTo>
                      <a:pt x="442" y="256"/>
                    </a:lnTo>
                    <a:close/>
                  </a:path>
                </a:pathLst>
              </a:custGeom>
              <a:solidFill>
                <a:srgbClr val="114D81"/>
              </a:solidFill>
              <a:ln w="9525" cap="flat" cmpd="sng">
                <a:solidFill>
                  <a:srgbClr val="114D8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3" name="Google Shape;193;p185"/>
              <p:cNvSpPr/>
              <p:nvPr/>
            </p:nvSpPr>
            <p:spPr>
              <a:xfrm>
                <a:off x="10785475" y="4198937"/>
                <a:ext cx="701675" cy="809625"/>
              </a:xfrm>
              <a:custGeom>
                <a:avLst/>
                <a:gdLst/>
                <a:ahLst/>
                <a:cxnLst/>
                <a:rect l="l" t="t" r="r" b="b"/>
                <a:pathLst>
                  <a:path w="442" h="510" extrusionOk="0">
                    <a:moveTo>
                      <a:pt x="0" y="254"/>
                    </a:moveTo>
                    <a:lnTo>
                      <a:pt x="442" y="510"/>
                    </a:lnTo>
                    <a:lnTo>
                      <a:pt x="442" y="0"/>
                    </a:lnTo>
                    <a:lnTo>
                      <a:pt x="0" y="254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4" name="Google Shape;194;p185"/>
              <p:cNvSpPr/>
              <p:nvPr/>
            </p:nvSpPr>
            <p:spPr>
              <a:xfrm>
                <a:off x="11487150" y="4198937"/>
                <a:ext cx="687388" cy="809625"/>
              </a:xfrm>
              <a:custGeom>
                <a:avLst/>
                <a:gdLst/>
                <a:ahLst/>
                <a:cxnLst/>
                <a:rect l="l" t="t" r="r" b="b"/>
                <a:pathLst>
                  <a:path w="433" h="510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510"/>
                    </a:lnTo>
                    <a:lnTo>
                      <a:pt x="433" y="261"/>
                    </a:lnTo>
                    <a:lnTo>
                      <a:pt x="433" y="24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5" name="Google Shape;195;p185"/>
              <p:cNvSpPr/>
              <p:nvPr/>
            </p:nvSpPr>
            <p:spPr>
              <a:xfrm>
                <a:off x="11487150" y="3803650"/>
                <a:ext cx="687388" cy="790575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98" extrusionOk="0">
                    <a:moveTo>
                      <a:pt x="433" y="0"/>
                    </a:moveTo>
                    <a:lnTo>
                      <a:pt x="0" y="249"/>
                    </a:lnTo>
                    <a:lnTo>
                      <a:pt x="433" y="498"/>
                    </a:lnTo>
                    <a:lnTo>
                      <a:pt x="433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6" name="Google Shape;196;p185"/>
              <p:cNvSpPr/>
              <p:nvPr/>
            </p:nvSpPr>
            <p:spPr>
              <a:xfrm>
                <a:off x="11737975" y="2130425"/>
                <a:ext cx="201613" cy="233363"/>
              </a:xfrm>
              <a:custGeom>
                <a:avLst/>
                <a:gdLst/>
                <a:ahLst/>
                <a:cxnLst/>
                <a:rect l="l" t="t" r="r" b="b"/>
                <a:pathLst>
                  <a:path w="127" h="147" extrusionOk="0">
                    <a:moveTo>
                      <a:pt x="127" y="147"/>
                    </a:moveTo>
                    <a:lnTo>
                      <a:pt x="127" y="0"/>
                    </a:lnTo>
                    <a:lnTo>
                      <a:pt x="0" y="73"/>
                    </a:lnTo>
                    <a:lnTo>
                      <a:pt x="127" y="147"/>
                    </a:lnTo>
                    <a:lnTo>
                      <a:pt x="127" y="14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7" name="Google Shape;197;p185"/>
              <p:cNvSpPr/>
              <p:nvPr/>
            </p:nvSpPr>
            <p:spPr>
              <a:xfrm>
                <a:off x="11487150" y="2576512"/>
                <a:ext cx="701675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442" h="512" extrusionOk="0">
                    <a:moveTo>
                      <a:pt x="0" y="0"/>
                    </a:moveTo>
                    <a:lnTo>
                      <a:pt x="0" y="510"/>
                    </a:lnTo>
                    <a:lnTo>
                      <a:pt x="0" y="512"/>
                    </a:lnTo>
                    <a:lnTo>
                      <a:pt x="442" y="256"/>
                    </a:lnTo>
                    <a:lnTo>
                      <a:pt x="442" y="25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8" name="Google Shape;198;p185"/>
              <p:cNvSpPr/>
              <p:nvPr/>
            </p:nvSpPr>
            <p:spPr>
              <a:xfrm>
                <a:off x="11487150" y="5818187"/>
                <a:ext cx="687388" cy="809625"/>
              </a:xfrm>
              <a:custGeom>
                <a:avLst/>
                <a:gdLst/>
                <a:ahLst/>
                <a:cxnLst/>
                <a:rect l="l" t="t" r="r" b="b"/>
                <a:pathLst>
                  <a:path w="433" h="510" extrusionOk="0">
                    <a:moveTo>
                      <a:pt x="125" y="72"/>
                    </a:moveTo>
                    <a:lnTo>
                      <a:pt x="0" y="0"/>
                    </a:lnTo>
                    <a:lnTo>
                      <a:pt x="0" y="510"/>
                    </a:lnTo>
                    <a:lnTo>
                      <a:pt x="0" y="510"/>
                    </a:lnTo>
                    <a:lnTo>
                      <a:pt x="433" y="261"/>
                    </a:lnTo>
                    <a:lnTo>
                      <a:pt x="433" y="250"/>
                    </a:lnTo>
                    <a:lnTo>
                      <a:pt x="125" y="72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9" name="Google Shape;199;p185"/>
              <p:cNvSpPr/>
              <p:nvPr/>
            </p:nvSpPr>
            <p:spPr>
              <a:xfrm>
                <a:off x="11487150" y="4613275"/>
                <a:ext cx="687388" cy="792163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99" extrusionOk="0">
                    <a:moveTo>
                      <a:pt x="433" y="0"/>
                    </a:moveTo>
                    <a:lnTo>
                      <a:pt x="0" y="249"/>
                    </a:lnTo>
                    <a:lnTo>
                      <a:pt x="0" y="249"/>
                    </a:lnTo>
                    <a:lnTo>
                      <a:pt x="433" y="499"/>
                    </a:lnTo>
                    <a:lnTo>
                      <a:pt x="433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0" name="Google Shape;200;p185"/>
              <p:cNvSpPr/>
              <p:nvPr/>
            </p:nvSpPr>
            <p:spPr>
              <a:xfrm>
                <a:off x="11487150" y="5008562"/>
                <a:ext cx="687388" cy="809625"/>
              </a:xfrm>
              <a:custGeom>
                <a:avLst/>
                <a:gdLst/>
                <a:ahLst/>
                <a:cxnLst/>
                <a:rect l="l" t="t" r="r" b="b"/>
                <a:pathLst>
                  <a:path w="433" h="510" extrusionOk="0">
                    <a:moveTo>
                      <a:pt x="433" y="250"/>
                    </a:moveTo>
                    <a:lnTo>
                      <a:pt x="0" y="0"/>
                    </a:lnTo>
                    <a:lnTo>
                      <a:pt x="0" y="510"/>
                    </a:lnTo>
                    <a:lnTo>
                      <a:pt x="0" y="510"/>
                    </a:lnTo>
                    <a:lnTo>
                      <a:pt x="433" y="261"/>
                    </a:lnTo>
                    <a:lnTo>
                      <a:pt x="433" y="250"/>
                    </a:lnTo>
                    <a:close/>
                  </a:path>
                </a:pathLst>
              </a:custGeom>
              <a:solidFill>
                <a:srgbClr val="515151"/>
              </a:solidFill>
              <a:ln w="9525" cap="flat" cmpd="sng">
                <a:solidFill>
                  <a:srgbClr val="51515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1" name="Google Shape;201;p185"/>
              <p:cNvSpPr/>
              <p:nvPr/>
            </p:nvSpPr>
            <p:spPr>
              <a:xfrm>
                <a:off x="11487150" y="5422900"/>
                <a:ext cx="687388" cy="792163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99" extrusionOk="0">
                    <a:moveTo>
                      <a:pt x="433" y="0"/>
                    </a:moveTo>
                    <a:lnTo>
                      <a:pt x="0" y="249"/>
                    </a:lnTo>
                    <a:lnTo>
                      <a:pt x="125" y="321"/>
                    </a:lnTo>
                    <a:lnTo>
                      <a:pt x="433" y="499"/>
                    </a:lnTo>
                    <a:lnTo>
                      <a:pt x="43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2" name="Google Shape;202;p185"/>
              <p:cNvSpPr/>
              <p:nvPr/>
            </p:nvSpPr>
            <p:spPr>
              <a:xfrm>
                <a:off x="11685587" y="5932487"/>
                <a:ext cx="488950" cy="282575"/>
              </a:xfrm>
              <a:custGeom>
                <a:avLst/>
                <a:gdLst/>
                <a:ahLst/>
                <a:cxnLst/>
                <a:rect l="l" t="t" r="r" b="b"/>
                <a:pathLst>
                  <a:path w="308" h="178" extrusionOk="0">
                    <a:moveTo>
                      <a:pt x="308" y="178"/>
                    </a:moveTo>
                    <a:lnTo>
                      <a:pt x="0" y="0"/>
                    </a:lnTo>
                    <a:lnTo>
                      <a:pt x="308" y="178"/>
                    </a:lnTo>
                    <a:lnTo>
                      <a:pt x="308" y="178"/>
                    </a:lnTo>
                    <a:close/>
                  </a:path>
                </a:pathLst>
              </a:custGeom>
              <a:solidFill>
                <a:srgbClr val="00A6A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03" name="Google Shape;203;p185"/>
            <p:cNvSpPr/>
            <p:nvPr/>
          </p:nvSpPr>
          <p:spPr>
            <a:xfrm rot="10800000">
              <a:off x="2853998" y="686979"/>
              <a:ext cx="591204" cy="690398"/>
            </a:xfrm>
            <a:custGeom>
              <a:avLst/>
              <a:gdLst/>
              <a:ahLst/>
              <a:cxnLst/>
              <a:rect l="l" t="t" r="r" b="b"/>
              <a:pathLst>
                <a:path w="149" h="174" extrusionOk="0">
                  <a:moveTo>
                    <a:pt x="0" y="87"/>
                  </a:moveTo>
                  <a:lnTo>
                    <a:pt x="0" y="87"/>
                  </a:lnTo>
                  <a:lnTo>
                    <a:pt x="149" y="0"/>
                  </a:lnTo>
                  <a:lnTo>
                    <a:pt x="149" y="0"/>
                  </a:lnTo>
                  <a:lnTo>
                    <a:pt x="149" y="174"/>
                  </a:lnTo>
                  <a:lnTo>
                    <a:pt x="0" y="87"/>
                  </a:ln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ur Service">
  <p:cSld name="Our Service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86"/>
          <p:cNvSpPr txBox="1">
            <a:spLocks noGrp="1"/>
          </p:cNvSpPr>
          <p:nvPr>
            <p:ph type="dt" idx="10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6" name="Google Shape;206;p186"/>
          <p:cNvSpPr txBox="1">
            <a:spLocks noGrp="1"/>
          </p:cNvSpPr>
          <p:nvPr>
            <p:ph type="ftr" idx="11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186"/>
          <p:cNvSpPr txBox="1">
            <a:spLocks noGrp="1"/>
          </p:cNvSpPr>
          <p:nvPr>
            <p:ph type="sldNum" idx="12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8" name="Google Shape;208;p186"/>
          <p:cNvSpPr/>
          <p:nvPr/>
        </p:nvSpPr>
        <p:spPr>
          <a:xfrm>
            <a:off x="0" y="708746"/>
            <a:ext cx="6094411" cy="8212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186"/>
          <p:cNvSpPr/>
          <p:nvPr/>
        </p:nvSpPr>
        <p:spPr>
          <a:xfrm>
            <a:off x="616764" y="1532063"/>
            <a:ext cx="10947963" cy="2880320"/>
          </a:xfrm>
          <a:prstGeom prst="rect">
            <a:avLst/>
          </a:prstGeom>
          <a:solidFill>
            <a:schemeClr val="lt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186"/>
          <p:cNvSpPr>
            <a:spLocks noGrp="1"/>
          </p:cNvSpPr>
          <p:nvPr>
            <p:ph type="pic" idx="2"/>
          </p:nvPr>
        </p:nvSpPr>
        <p:spPr>
          <a:xfrm>
            <a:off x="1295633" y="2078160"/>
            <a:ext cx="4458409" cy="1800225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211" name="Google Shape;211;p186"/>
          <p:cNvSpPr>
            <a:spLocks noGrp="1"/>
          </p:cNvSpPr>
          <p:nvPr>
            <p:ph type="pic" idx="3"/>
          </p:nvPr>
        </p:nvSpPr>
        <p:spPr>
          <a:xfrm>
            <a:off x="6420125" y="2078160"/>
            <a:ext cx="4458409" cy="1800225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212" name="Google Shape;212;p186"/>
          <p:cNvSpPr txBox="1">
            <a:spLocks noGrp="1"/>
          </p:cNvSpPr>
          <p:nvPr>
            <p:ph type="body" idx="1"/>
          </p:nvPr>
        </p:nvSpPr>
        <p:spPr>
          <a:xfrm>
            <a:off x="0" y="794684"/>
            <a:ext cx="5754688" cy="649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marL="457200" lvl="0" indent="-228600" algn="r">
              <a:spcBef>
                <a:spcPts val="72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pen Sans"/>
              <a:buNone/>
              <a:defRPr sz="3600" b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2286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3" name="Google Shape;213;p186"/>
          <p:cNvSpPr txBox="1">
            <a:spLocks noGrp="1"/>
          </p:cNvSpPr>
          <p:nvPr>
            <p:ph type="body" idx="4"/>
          </p:nvPr>
        </p:nvSpPr>
        <p:spPr>
          <a:xfrm>
            <a:off x="1295633" y="4574194"/>
            <a:ext cx="4481513" cy="457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925" rIns="0" bIns="60925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2286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/>
            </a:lvl2pPr>
            <a:lvl3pPr marL="1371600" lvl="2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/>
            </a:lvl3pPr>
            <a:lvl4pPr marL="1828800" lvl="3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/>
            </a:lvl4pPr>
            <a:lvl5pPr marL="2286000" lvl="4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4" name="Google Shape;214;p186"/>
          <p:cNvSpPr txBox="1">
            <a:spLocks noGrp="1"/>
          </p:cNvSpPr>
          <p:nvPr>
            <p:ph type="body" idx="5"/>
          </p:nvPr>
        </p:nvSpPr>
        <p:spPr>
          <a:xfrm>
            <a:off x="1295633" y="5108192"/>
            <a:ext cx="4481513" cy="8355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925" rIns="0" bIns="60925" anchor="t" anchorCtr="0">
            <a:norm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None/>
              <a:defRPr sz="1600"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2286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/>
            </a:lvl2pPr>
            <a:lvl3pPr marL="1371600" lvl="2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/>
            </a:lvl3pPr>
            <a:lvl4pPr marL="1828800" lvl="3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/>
            </a:lvl4pPr>
            <a:lvl5pPr marL="2286000" lvl="4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5" name="Google Shape;215;p186"/>
          <p:cNvSpPr txBox="1">
            <a:spLocks noGrp="1"/>
          </p:cNvSpPr>
          <p:nvPr>
            <p:ph type="body" idx="6"/>
          </p:nvPr>
        </p:nvSpPr>
        <p:spPr>
          <a:xfrm>
            <a:off x="6391740" y="4574194"/>
            <a:ext cx="4481513" cy="457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925" rIns="0" bIns="60925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2286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/>
            </a:lvl2pPr>
            <a:lvl3pPr marL="1371600" lvl="2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/>
            </a:lvl3pPr>
            <a:lvl4pPr marL="1828800" lvl="3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/>
            </a:lvl4pPr>
            <a:lvl5pPr marL="2286000" lvl="4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6" name="Google Shape;216;p186"/>
          <p:cNvSpPr txBox="1">
            <a:spLocks noGrp="1"/>
          </p:cNvSpPr>
          <p:nvPr>
            <p:ph type="body" idx="7"/>
          </p:nvPr>
        </p:nvSpPr>
        <p:spPr>
          <a:xfrm>
            <a:off x="6391740" y="5108192"/>
            <a:ext cx="4481513" cy="8355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925" rIns="0" bIns="60925" anchor="t" anchorCtr="0">
            <a:norm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None/>
              <a:defRPr sz="1600"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2286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/>
            </a:lvl2pPr>
            <a:lvl3pPr marL="1371600" lvl="2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/>
            </a:lvl3pPr>
            <a:lvl4pPr marL="1828800" lvl="3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/>
            </a:lvl4pPr>
            <a:lvl5pPr marL="2286000" lvl="4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13" Type="http://schemas.openxmlformats.org/officeDocument/2006/relationships/slideLayout" Target="../slideLayouts/slideLayout20.xml"/><Relationship Id="rId1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9.xml"/><Relationship Id="rId17" Type="http://schemas.openxmlformats.org/officeDocument/2006/relationships/slideLayout" Target="../slideLayouts/slideLayout24.xml"/><Relationship Id="rId2" Type="http://schemas.openxmlformats.org/officeDocument/2006/relationships/slideLayout" Target="../slideLayouts/slideLayout9.xml"/><Relationship Id="rId16" Type="http://schemas.openxmlformats.org/officeDocument/2006/relationships/slideLayout" Target="../slideLayouts/slideLayout23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26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Relationship Id="rId14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5"/>
          <p:cNvSpPr txBox="1"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925" rIns="0" bIns="60925" anchor="ctr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Quattrocento Sans"/>
              <a:buNone/>
              <a:defRPr sz="3600" b="1" i="0" u="none" strike="noStrike" cap="non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45"/>
          <p:cNvSpPr txBox="1">
            <a:spLocks noGrp="1"/>
          </p:cNvSpPr>
          <p:nvPr>
            <p:ph type="body"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925" rIns="0" bIns="60925" anchor="t" anchorCtr="0">
            <a:normAutofit/>
          </a:bodyPr>
          <a:lstStyle>
            <a:lvl1pPr marL="457200" marR="0" lvl="0" indent="-457200" algn="l" rtl="0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–"/>
              <a:defRPr sz="32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marR="0" lvl="6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marR="0" lvl="7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marR="0" lvl="8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12" name="Google Shape;12;p145"/>
          <p:cNvSpPr txBox="1">
            <a:spLocks noGrp="1"/>
          </p:cNvSpPr>
          <p:nvPr>
            <p:ph type="dt" idx="10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925" rIns="0" bIns="609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918E8D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13" name="Google Shape;13;p145"/>
          <p:cNvSpPr txBox="1">
            <a:spLocks noGrp="1"/>
          </p:cNvSpPr>
          <p:nvPr>
            <p:ph type="ftr" idx="11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925" rIns="0" bIns="609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918E8D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14" name="Google Shape;14;p145"/>
          <p:cNvSpPr txBox="1">
            <a:spLocks noGrp="1"/>
          </p:cNvSpPr>
          <p:nvPr>
            <p:ph type="sldNum" idx="12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925" rIns="0" bIns="609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rgbClr val="918E8D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0" marR="0" lvl="1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rgbClr val="918E8D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0" marR="0" lvl="2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rgbClr val="918E8D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0" marR="0" lvl="3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rgbClr val="918E8D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0" marR="0" lvl="4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rgbClr val="918E8D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0" marR="0" lvl="5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rgbClr val="918E8D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0" marR="0" lvl="6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rgbClr val="918E8D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0" marR="0" lvl="7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rgbClr val="918E8D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0" marR="0" lvl="8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rgbClr val="918E8D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8" r:id="rId3"/>
    <p:sldLayoutId id="2147483660" r:id="rId4"/>
    <p:sldLayoutId id="2147483707" r:id="rId5"/>
    <p:sldLayoutId id="2147483744" r:id="rId6"/>
    <p:sldLayoutId id="2147483745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53"/>
          <p:cNvSpPr txBox="1"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9" name="Google Shape;109;p153"/>
          <p:cNvSpPr txBox="1">
            <a:spLocks noGrp="1"/>
          </p:cNvSpPr>
          <p:nvPr>
            <p:ph type="body"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t" anchorCtr="0">
            <a:normAutofit/>
          </a:bodyPr>
          <a:lstStyle>
            <a:lvl1pPr marL="457200" marR="0" lvl="0" indent="-457200" algn="l" rtl="0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–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0" name="Google Shape;110;p153"/>
          <p:cNvSpPr txBox="1">
            <a:spLocks noGrp="1"/>
          </p:cNvSpPr>
          <p:nvPr>
            <p:ph type="dt" idx="10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1" name="Google Shape;111;p153"/>
          <p:cNvSpPr txBox="1">
            <a:spLocks noGrp="1"/>
          </p:cNvSpPr>
          <p:nvPr>
            <p:ph type="ftr" idx="11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2" name="Google Shape;112;p153"/>
          <p:cNvSpPr txBox="1">
            <a:spLocks noGrp="1"/>
          </p:cNvSpPr>
          <p:nvPr>
            <p:ph type="sldNum" idx="12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  <p:sldLayoutId id="2147483678" r:id="rId14"/>
    <p:sldLayoutId id="2147483679" r:id="rId15"/>
    <p:sldLayoutId id="2147483680" r:id="rId16"/>
    <p:sldLayoutId id="2147483681" r:id="rId17"/>
    <p:sldLayoutId id="2147483682" r:id="rId18"/>
    <p:sldLayoutId id="2147483683" r:id="rId1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</p:spPr>
        <p:txBody>
          <a:bodyPr vert="horz" lIns="0" tIns="60949" rIns="0" bIns="60949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</p:spPr>
        <p:txBody>
          <a:bodyPr vert="horz" lIns="0" tIns="60949" rIns="0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7/5/2024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www.anubhavtrainings.com</a:t>
            </a: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3DEB2B14-6477-2927-E581-527B2BB61E1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0996" y="78420"/>
            <a:ext cx="652887" cy="644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0113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</p:sldLayoutIdLst>
  <p:txStyles>
    <p:titleStyle>
      <a:lvl1pPr algn="l" defTabSz="1218987" rtl="0" eaLnBrk="1" latinLnBrk="0" hangingPunct="1">
        <a:spcBef>
          <a:spcPct val="0"/>
        </a:spcBef>
        <a:buNone/>
        <a:defRPr sz="36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api.sap.com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fioriappslibrary.hana.ondemand.com/sap/fix/externalViewer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hyperlink" Target="mailto:server@anubhavtrainings.com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help.sap.com/docs/abap-cloud/abap-rap/extensibility-architecture-overview?locale=en-US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hyperlink" Target="https://help.sap.com/docs/abap-cloud/abap-rap/business-events?locale=en-US&amp;q=business%20event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witter.com/" TargetMode="External"/><Relationship Id="rId2" Type="http://schemas.openxmlformats.org/officeDocument/2006/relationships/hyperlink" Target="http://www.facebook.com/" TargetMode="External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4.png"/><Relationship Id="rId4" Type="http://schemas.openxmlformats.org/officeDocument/2006/relationships/hyperlink" Target="http://www.dribbble.com/" TargetMode="Externa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jpeg"/><Relationship Id="rId3" Type="http://schemas.openxmlformats.org/officeDocument/2006/relationships/image" Target="../media/image84.jpeg"/><Relationship Id="rId7" Type="http://schemas.openxmlformats.org/officeDocument/2006/relationships/image" Target="../media/image88.tif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7.xml"/><Relationship Id="rId6" Type="http://schemas.openxmlformats.org/officeDocument/2006/relationships/image" Target="../media/image87.tiff"/><Relationship Id="rId5" Type="http://schemas.openxmlformats.org/officeDocument/2006/relationships/image" Target="../media/image86.tiff"/><Relationship Id="rId4" Type="http://schemas.openxmlformats.org/officeDocument/2006/relationships/image" Target="../media/image85.tiff"/><Relationship Id="rId9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3.xml"/><Relationship Id="rId21" Type="http://schemas.openxmlformats.org/officeDocument/2006/relationships/image" Target="../media/image15.png"/><Relationship Id="rId42" Type="http://schemas.openxmlformats.org/officeDocument/2006/relationships/customXml" Target="../ink/ink21.xml"/><Relationship Id="rId47" Type="http://schemas.openxmlformats.org/officeDocument/2006/relationships/image" Target="../media/image28.png"/><Relationship Id="rId63" Type="http://schemas.openxmlformats.org/officeDocument/2006/relationships/image" Target="../media/image36.png"/><Relationship Id="rId68" Type="http://schemas.openxmlformats.org/officeDocument/2006/relationships/customXml" Target="../ink/ink34.xml"/><Relationship Id="rId84" Type="http://schemas.openxmlformats.org/officeDocument/2006/relationships/customXml" Target="../ink/ink42.xml"/><Relationship Id="rId89" Type="http://schemas.openxmlformats.org/officeDocument/2006/relationships/image" Target="../media/image49.png"/><Relationship Id="rId16" Type="http://schemas.openxmlformats.org/officeDocument/2006/relationships/customXml" Target="../ink/ink8.xml"/><Relationship Id="rId11" Type="http://schemas.openxmlformats.org/officeDocument/2006/relationships/image" Target="../media/image10.png"/><Relationship Id="rId32" Type="http://schemas.openxmlformats.org/officeDocument/2006/relationships/customXml" Target="../ink/ink16.xml"/><Relationship Id="rId37" Type="http://schemas.openxmlformats.org/officeDocument/2006/relationships/image" Target="../media/image23.png"/><Relationship Id="rId53" Type="http://schemas.openxmlformats.org/officeDocument/2006/relationships/image" Target="../media/image31.png"/><Relationship Id="rId58" Type="http://schemas.openxmlformats.org/officeDocument/2006/relationships/customXml" Target="../ink/ink29.xml"/><Relationship Id="rId74" Type="http://schemas.openxmlformats.org/officeDocument/2006/relationships/customXml" Target="../ink/ink37.xml"/><Relationship Id="rId79" Type="http://schemas.openxmlformats.org/officeDocument/2006/relationships/image" Target="../media/image44.png"/><Relationship Id="rId5" Type="http://schemas.openxmlformats.org/officeDocument/2006/relationships/image" Target="../media/image7.png"/><Relationship Id="rId90" Type="http://schemas.openxmlformats.org/officeDocument/2006/relationships/customXml" Target="../ink/ink45.xml"/><Relationship Id="rId95" Type="http://schemas.openxmlformats.org/officeDocument/2006/relationships/image" Target="../media/image52.png"/><Relationship Id="rId22" Type="http://schemas.openxmlformats.org/officeDocument/2006/relationships/customXml" Target="../ink/ink11.xml"/><Relationship Id="rId27" Type="http://schemas.openxmlformats.org/officeDocument/2006/relationships/image" Target="../media/image18.png"/><Relationship Id="rId43" Type="http://schemas.openxmlformats.org/officeDocument/2006/relationships/image" Target="../media/image26.png"/><Relationship Id="rId48" Type="http://schemas.openxmlformats.org/officeDocument/2006/relationships/customXml" Target="../ink/ink24.xml"/><Relationship Id="rId64" Type="http://schemas.openxmlformats.org/officeDocument/2006/relationships/customXml" Target="../ink/ink32.xml"/><Relationship Id="rId69" Type="http://schemas.openxmlformats.org/officeDocument/2006/relationships/image" Target="../media/image39.png"/><Relationship Id="rId8" Type="http://schemas.openxmlformats.org/officeDocument/2006/relationships/customXml" Target="../ink/ink4.xml"/><Relationship Id="rId51" Type="http://schemas.openxmlformats.org/officeDocument/2006/relationships/image" Target="../media/image30.png"/><Relationship Id="rId72" Type="http://schemas.openxmlformats.org/officeDocument/2006/relationships/customXml" Target="../ink/ink36.xml"/><Relationship Id="rId80" Type="http://schemas.openxmlformats.org/officeDocument/2006/relationships/customXml" Target="../ink/ink40.xml"/><Relationship Id="rId85" Type="http://schemas.openxmlformats.org/officeDocument/2006/relationships/image" Target="../media/image47.png"/><Relationship Id="rId93" Type="http://schemas.openxmlformats.org/officeDocument/2006/relationships/image" Target="../media/image51.png"/><Relationship Id="rId3" Type="http://schemas.openxmlformats.org/officeDocument/2006/relationships/image" Target="../media/image6.png"/><Relationship Id="rId12" Type="http://schemas.openxmlformats.org/officeDocument/2006/relationships/customXml" Target="../ink/ink6.xml"/><Relationship Id="rId17" Type="http://schemas.openxmlformats.org/officeDocument/2006/relationships/image" Target="../media/image13.png"/><Relationship Id="rId25" Type="http://schemas.openxmlformats.org/officeDocument/2006/relationships/image" Target="../media/image17.png"/><Relationship Id="rId33" Type="http://schemas.openxmlformats.org/officeDocument/2006/relationships/image" Target="../media/image21.png"/><Relationship Id="rId38" Type="http://schemas.openxmlformats.org/officeDocument/2006/relationships/customXml" Target="../ink/ink19.xml"/><Relationship Id="rId46" Type="http://schemas.openxmlformats.org/officeDocument/2006/relationships/customXml" Target="../ink/ink23.xml"/><Relationship Id="rId59" Type="http://schemas.openxmlformats.org/officeDocument/2006/relationships/image" Target="../media/image34.png"/><Relationship Id="rId67" Type="http://schemas.openxmlformats.org/officeDocument/2006/relationships/image" Target="../media/image38.png"/><Relationship Id="rId20" Type="http://schemas.openxmlformats.org/officeDocument/2006/relationships/customXml" Target="../ink/ink10.xml"/><Relationship Id="rId41" Type="http://schemas.openxmlformats.org/officeDocument/2006/relationships/image" Target="../media/image25.png"/><Relationship Id="rId54" Type="http://schemas.openxmlformats.org/officeDocument/2006/relationships/customXml" Target="../ink/ink27.xml"/><Relationship Id="rId62" Type="http://schemas.openxmlformats.org/officeDocument/2006/relationships/customXml" Target="../ink/ink31.xml"/><Relationship Id="rId70" Type="http://schemas.openxmlformats.org/officeDocument/2006/relationships/customXml" Target="../ink/ink35.xml"/><Relationship Id="rId75" Type="http://schemas.openxmlformats.org/officeDocument/2006/relationships/image" Target="../media/image42.png"/><Relationship Id="rId83" Type="http://schemas.openxmlformats.org/officeDocument/2006/relationships/image" Target="../media/image46.png"/><Relationship Id="rId88" Type="http://schemas.openxmlformats.org/officeDocument/2006/relationships/customXml" Target="../ink/ink44.xml"/><Relationship Id="rId91" Type="http://schemas.openxmlformats.org/officeDocument/2006/relationships/image" Target="../media/image50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.xml"/><Relationship Id="rId15" Type="http://schemas.openxmlformats.org/officeDocument/2006/relationships/image" Target="../media/image12.png"/><Relationship Id="rId23" Type="http://schemas.openxmlformats.org/officeDocument/2006/relationships/image" Target="../media/image16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29.png"/><Relationship Id="rId57" Type="http://schemas.openxmlformats.org/officeDocument/2006/relationships/image" Target="../media/image33.png"/><Relationship Id="rId10" Type="http://schemas.openxmlformats.org/officeDocument/2006/relationships/customXml" Target="../ink/ink5.xml"/><Relationship Id="rId31" Type="http://schemas.openxmlformats.org/officeDocument/2006/relationships/image" Target="../media/image20.png"/><Relationship Id="rId44" Type="http://schemas.openxmlformats.org/officeDocument/2006/relationships/customXml" Target="../ink/ink22.xml"/><Relationship Id="rId52" Type="http://schemas.openxmlformats.org/officeDocument/2006/relationships/customXml" Target="../ink/ink26.xml"/><Relationship Id="rId60" Type="http://schemas.openxmlformats.org/officeDocument/2006/relationships/customXml" Target="../ink/ink30.xml"/><Relationship Id="rId65" Type="http://schemas.openxmlformats.org/officeDocument/2006/relationships/image" Target="../media/image37.png"/><Relationship Id="rId73" Type="http://schemas.openxmlformats.org/officeDocument/2006/relationships/image" Target="../media/image41.png"/><Relationship Id="rId78" Type="http://schemas.openxmlformats.org/officeDocument/2006/relationships/customXml" Target="../ink/ink39.xml"/><Relationship Id="rId81" Type="http://schemas.openxmlformats.org/officeDocument/2006/relationships/image" Target="../media/image45.png"/><Relationship Id="rId86" Type="http://schemas.openxmlformats.org/officeDocument/2006/relationships/customXml" Target="../ink/ink43.xml"/><Relationship Id="rId94" Type="http://schemas.openxmlformats.org/officeDocument/2006/relationships/customXml" Target="../ink/ink47.xml"/><Relationship Id="rId4" Type="http://schemas.openxmlformats.org/officeDocument/2006/relationships/customXml" Target="../ink/ink2.xml"/><Relationship Id="rId9" Type="http://schemas.openxmlformats.org/officeDocument/2006/relationships/image" Target="../media/image9.png"/><Relationship Id="rId13" Type="http://schemas.openxmlformats.org/officeDocument/2006/relationships/image" Target="../media/image11.png"/><Relationship Id="rId18" Type="http://schemas.openxmlformats.org/officeDocument/2006/relationships/customXml" Target="../ink/ink9.xml"/><Relationship Id="rId39" Type="http://schemas.openxmlformats.org/officeDocument/2006/relationships/image" Target="../media/image24.png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32.png"/><Relationship Id="rId76" Type="http://schemas.openxmlformats.org/officeDocument/2006/relationships/customXml" Target="../ink/ink38.xml"/><Relationship Id="rId7" Type="http://schemas.openxmlformats.org/officeDocument/2006/relationships/image" Target="../media/image8.png"/><Relationship Id="rId71" Type="http://schemas.openxmlformats.org/officeDocument/2006/relationships/image" Target="../media/image40.png"/><Relationship Id="rId92" Type="http://schemas.openxmlformats.org/officeDocument/2006/relationships/customXml" Target="../ink/ink46.xml"/><Relationship Id="rId2" Type="http://schemas.openxmlformats.org/officeDocument/2006/relationships/customXml" Target="../ink/ink1.xml"/><Relationship Id="rId29" Type="http://schemas.openxmlformats.org/officeDocument/2006/relationships/image" Target="../media/image19.png"/><Relationship Id="rId24" Type="http://schemas.openxmlformats.org/officeDocument/2006/relationships/customXml" Target="../ink/ink12.xml"/><Relationship Id="rId40" Type="http://schemas.openxmlformats.org/officeDocument/2006/relationships/customXml" Target="../ink/ink20.xml"/><Relationship Id="rId45" Type="http://schemas.openxmlformats.org/officeDocument/2006/relationships/image" Target="../media/image27.png"/><Relationship Id="rId66" Type="http://schemas.openxmlformats.org/officeDocument/2006/relationships/customXml" Target="../ink/ink33.xml"/><Relationship Id="rId87" Type="http://schemas.openxmlformats.org/officeDocument/2006/relationships/image" Target="../media/image48.png"/><Relationship Id="rId61" Type="http://schemas.openxmlformats.org/officeDocument/2006/relationships/image" Target="../media/image35.png"/><Relationship Id="rId82" Type="http://schemas.openxmlformats.org/officeDocument/2006/relationships/customXml" Target="../ink/ink41.xml"/><Relationship Id="rId19" Type="http://schemas.openxmlformats.org/officeDocument/2006/relationships/image" Target="../media/image14.png"/><Relationship Id="rId14" Type="http://schemas.openxmlformats.org/officeDocument/2006/relationships/customXml" Target="../ink/ink7.xml"/><Relationship Id="rId30" Type="http://schemas.openxmlformats.org/officeDocument/2006/relationships/customXml" Target="../ink/ink15.xml"/><Relationship Id="rId35" Type="http://schemas.openxmlformats.org/officeDocument/2006/relationships/image" Target="../media/image22.png"/><Relationship Id="rId56" Type="http://schemas.openxmlformats.org/officeDocument/2006/relationships/customXml" Target="../ink/ink28.xml"/><Relationship Id="rId77" Type="http://schemas.openxmlformats.org/officeDocument/2006/relationships/image" Target="../media/image43.pn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8.png"/><Relationship Id="rId18" Type="http://schemas.openxmlformats.org/officeDocument/2006/relationships/customXml" Target="../ink/ink56.xml"/><Relationship Id="rId26" Type="http://schemas.openxmlformats.org/officeDocument/2006/relationships/customXml" Target="../ink/ink60.xml"/><Relationship Id="rId39" Type="http://schemas.openxmlformats.org/officeDocument/2006/relationships/image" Target="../media/image71.png"/><Relationship Id="rId21" Type="http://schemas.openxmlformats.org/officeDocument/2006/relationships/image" Target="../media/image62.png"/><Relationship Id="rId34" Type="http://schemas.openxmlformats.org/officeDocument/2006/relationships/customXml" Target="../ink/ink64.xml"/><Relationship Id="rId42" Type="http://schemas.openxmlformats.org/officeDocument/2006/relationships/customXml" Target="../ink/ink68.xml"/><Relationship Id="rId47" Type="http://schemas.openxmlformats.org/officeDocument/2006/relationships/image" Target="../media/image75.png"/><Relationship Id="rId50" Type="http://schemas.openxmlformats.org/officeDocument/2006/relationships/customXml" Target="../ink/ink72.xml"/><Relationship Id="rId55" Type="http://schemas.openxmlformats.org/officeDocument/2006/relationships/image" Target="../media/image79.png"/><Relationship Id="rId7" Type="http://schemas.openxmlformats.org/officeDocument/2006/relationships/image" Target="../media/image55.png"/><Relationship Id="rId2" Type="http://schemas.openxmlformats.org/officeDocument/2006/relationships/customXml" Target="../ink/ink48.xml"/><Relationship Id="rId16" Type="http://schemas.openxmlformats.org/officeDocument/2006/relationships/customXml" Target="../ink/ink55.xml"/><Relationship Id="rId29" Type="http://schemas.openxmlformats.org/officeDocument/2006/relationships/image" Target="../media/image66.png"/><Relationship Id="rId11" Type="http://schemas.openxmlformats.org/officeDocument/2006/relationships/image" Target="../media/image57.png"/><Relationship Id="rId24" Type="http://schemas.openxmlformats.org/officeDocument/2006/relationships/customXml" Target="../ink/ink59.xml"/><Relationship Id="rId32" Type="http://schemas.openxmlformats.org/officeDocument/2006/relationships/customXml" Target="../ink/ink63.xml"/><Relationship Id="rId37" Type="http://schemas.openxmlformats.org/officeDocument/2006/relationships/image" Target="../media/image70.png"/><Relationship Id="rId40" Type="http://schemas.openxmlformats.org/officeDocument/2006/relationships/customXml" Target="../ink/ink67.xml"/><Relationship Id="rId45" Type="http://schemas.openxmlformats.org/officeDocument/2006/relationships/image" Target="../media/image74.png"/><Relationship Id="rId53" Type="http://schemas.openxmlformats.org/officeDocument/2006/relationships/image" Target="../media/image78.png"/><Relationship Id="rId5" Type="http://schemas.openxmlformats.org/officeDocument/2006/relationships/image" Target="../media/image54.png"/><Relationship Id="rId10" Type="http://schemas.openxmlformats.org/officeDocument/2006/relationships/customXml" Target="../ink/ink52.xml"/><Relationship Id="rId19" Type="http://schemas.openxmlformats.org/officeDocument/2006/relationships/image" Target="../media/image61.png"/><Relationship Id="rId31" Type="http://schemas.openxmlformats.org/officeDocument/2006/relationships/image" Target="../media/image67.png"/><Relationship Id="rId44" Type="http://schemas.openxmlformats.org/officeDocument/2006/relationships/customXml" Target="../ink/ink69.xml"/><Relationship Id="rId52" Type="http://schemas.openxmlformats.org/officeDocument/2006/relationships/customXml" Target="../ink/ink73.xml"/><Relationship Id="rId4" Type="http://schemas.openxmlformats.org/officeDocument/2006/relationships/customXml" Target="../ink/ink49.xml"/><Relationship Id="rId9" Type="http://schemas.openxmlformats.org/officeDocument/2006/relationships/image" Target="../media/image56.png"/><Relationship Id="rId14" Type="http://schemas.openxmlformats.org/officeDocument/2006/relationships/customXml" Target="../ink/ink54.xml"/><Relationship Id="rId22" Type="http://schemas.openxmlformats.org/officeDocument/2006/relationships/customXml" Target="../ink/ink58.xml"/><Relationship Id="rId27" Type="http://schemas.openxmlformats.org/officeDocument/2006/relationships/image" Target="../media/image65.png"/><Relationship Id="rId30" Type="http://schemas.openxmlformats.org/officeDocument/2006/relationships/customXml" Target="../ink/ink62.xml"/><Relationship Id="rId35" Type="http://schemas.openxmlformats.org/officeDocument/2006/relationships/image" Target="../media/image69.png"/><Relationship Id="rId43" Type="http://schemas.openxmlformats.org/officeDocument/2006/relationships/image" Target="../media/image73.png"/><Relationship Id="rId48" Type="http://schemas.openxmlformats.org/officeDocument/2006/relationships/customXml" Target="../ink/ink71.xml"/><Relationship Id="rId8" Type="http://schemas.openxmlformats.org/officeDocument/2006/relationships/customXml" Target="../ink/ink51.xml"/><Relationship Id="rId51" Type="http://schemas.openxmlformats.org/officeDocument/2006/relationships/image" Target="../media/image77.png"/><Relationship Id="rId3" Type="http://schemas.openxmlformats.org/officeDocument/2006/relationships/image" Target="../media/image53.png"/><Relationship Id="rId12" Type="http://schemas.openxmlformats.org/officeDocument/2006/relationships/customXml" Target="../ink/ink53.xml"/><Relationship Id="rId17" Type="http://schemas.openxmlformats.org/officeDocument/2006/relationships/image" Target="../media/image60.png"/><Relationship Id="rId25" Type="http://schemas.openxmlformats.org/officeDocument/2006/relationships/image" Target="../media/image64.png"/><Relationship Id="rId33" Type="http://schemas.openxmlformats.org/officeDocument/2006/relationships/image" Target="../media/image68.png"/><Relationship Id="rId38" Type="http://schemas.openxmlformats.org/officeDocument/2006/relationships/customXml" Target="../ink/ink66.xml"/><Relationship Id="rId46" Type="http://schemas.openxmlformats.org/officeDocument/2006/relationships/customXml" Target="../ink/ink70.xml"/><Relationship Id="rId20" Type="http://schemas.openxmlformats.org/officeDocument/2006/relationships/customXml" Target="../ink/ink57.xml"/><Relationship Id="rId41" Type="http://schemas.openxmlformats.org/officeDocument/2006/relationships/image" Target="../media/image72.png"/><Relationship Id="rId54" Type="http://schemas.openxmlformats.org/officeDocument/2006/relationships/customXml" Target="../ink/ink74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50.xml"/><Relationship Id="rId15" Type="http://schemas.openxmlformats.org/officeDocument/2006/relationships/image" Target="../media/image59.png"/><Relationship Id="rId23" Type="http://schemas.openxmlformats.org/officeDocument/2006/relationships/image" Target="../media/image63.png"/><Relationship Id="rId28" Type="http://schemas.openxmlformats.org/officeDocument/2006/relationships/customXml" Target="../ink/ink61.xml"/><Relationship Id="rId36" Type="http://schemas.openxmlformats.org/officeDocument/2006/relationships/customXml" Target="../ink/ink65.xml"/><Relationship Id="rId49" Type="http://schemas.openxmlformats.org/officeDocument/2006/relationships/image" Target="../media/image7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1"/>
          <p:cNvSpPr txBox="1">
            <a:spLocks noGrp="1"/>
          </p:cNvSpPr>
          <p:nvPr>
            <p:ph type="ctrTitle"/>
          </p:nvPr>
        </p:nvSpPr>
        <p:spPr>
          <a:xfrm>
            <a:off x="910460" y="1569141"/>
            <a:ext cx="9194620" cy="197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925" rIns="0" bIns="60925" anchor="ctr" anchorCtr="0">
            <a:noAutofit/>
          </a:bodyPr>
          <a:lstStyle/>
          <a:p>
            <a:pPr lvl="0" algn="ctr">
              <a:buClr>
                <a:srgbClr val="194060"/>
              </a:buClr>
            </a:pPr>
            <a:r>
              <a:rPr lang="en-US" dirty="0">
                <a:solidFill>
                  <a:srgbClr val="00B050"/>
                </a:solidFill>
                <a:latin typeface="Arial Black" panose="020B0A04020102020204" pitchFamily="34" charset="0"/>
              </a:rPr>
              <a:t>SAP BTP ABAP</a:t>
            </a:r>
            <a:br>
              <a:rPr lang="en-US" dirty="0">
                <a:solidFill>
                  <a:srgbClr val="00B050"/>
                </a:solidFill>
                <a:latin typeface="Arial Black" panose="020B0A04020102020204" pitchFamily="34" charset="0"/>
              </a:rPr>
            </a:br>
            <a:r>
              <a:rPr lang="en-US" dirty="0">
                <a:solidFill>
                  <a:srgbClr val="00B050"/>
                </a:solidFill>
                <a:latin typeface="Arial Black" panose="020B0A04020102020204" pitchFamily="34" charset="0"/>
              </a:rPr>
              <a:t> on Cloud / RAP </a:t>
            </a:r>
            <a:br>
              <a:rPr lang="en-US" dirty="0">
                <a:solidFill>
                  <a:srgbClr val="00B050"/>
                </a:solidFill>
                <a:latin typeface="Arial Black" panose="020B0A04020102020204" pitchFamily="34" charset="0"/>
              </a:rPr>
            </a:br>
            <a:r>
              <a:rPr lang="en-US" dirty="0">
                <a:solidFill>
                  <a:srgbClr val="00B050"/>
                </a:solidFill>
                <a:latin typeface="Arial Black" panose="020B0A04020102020204" pitchFamily="34" charset="0"/>
              </a:rPr>
              <a:t>Training</a:t>
            </a:r>
            <a:endParaRPr dirty="0">
              <a:solidFill>
                <a:srgbClr val="00B050"/>
              </a:solidFill>
            </a:endParaRPr>
          </a:p>
        </p:txBody>
      </p:sp>
      <p:pic>
        <p:nvPicPr>
          <p:cNvPr id="497" name="Google Shape;497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262764" y="1268760"/>
            <a:ext cx="1733995" cy="1656184"/>
          </a:xfrm>
          <a:prstGeom prst="rect">
            <a:avLst/>
          </a:prstGeom>
          <a:noFill/>
          <a:ln>
            <a:noFill/>
          </a:ln>
        </p:spPr>
      </p:pic>
      <p:pic>
        <p:nvPicPr>
          <p:cNvPr id="498" name="Google Shape;498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3977" y="5551900"/>
            <a:ext cx="776483" cy="741639"/>
          </a:xfrm>
          <a:prstGeom prst="rect">
            <a:avLst/>
          </a:prstGeom>
          <a:noFill/>
          <a:ln>
            <a:noFill/>
          </a:ln>
        </p:spPr>
      </p:pic>
      <p:sp>
        <p:nvSpPr>
          <p:cNvPr id="500" name="Google Shape;500;p1"/>
          <p:cNvSpPr txBox="1"/>
          <p:nvPr/>
        </p:nvSpPr>
        <p:spPr>
          <a:xfrm>
            <a:off x="2698834" y="599964"/>
            <a:ext cx="6048672" cy="584775"/>
          </a:xfrm>
          <a:prstGeom prst="rect">
            <a:avLst/>
          </a:prstGeom>
          <a:gradFill>
            <a:gsLst>
              <a:gs pos="0">
                <a:srgbClr val="F3FCFF"/>
              </a:gs>
              <a:gs pos="35000">
                <a:srgbClr val="F6FCFF"/>
              </a:gs>
              <a:gs pos="100000">
                <a:srgbClr val="FBFFFF"/>
              </a:gs>
            </a:gsLst>
            <a:lin ang="16200000" scaled="0"/>
          </a:gra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 dirty="0">
                <a:solidFill>
                  <a:srgbClr val="579130"/>
                </a:solidFill>
                <a:latin typeface="Corben"/>
                <a:ea typeface="Corben"/>
                <a:cs typeface="Corben"/>
                <a:sym typeface="Corben"/>
              </a:rPr>
              <a:t>DAY-10	</a:t>
            </a:r>
            <a:endParaRPr sz="3200" dirty="0">
              <a:solidFill>
                <a:srgbClr val="579130"/>
              </a:solidFill>
              <a:latin typeface="Corben"/>
              <a:ea typeface="Corben"/>
              <a:cs typeface="Corben"/>
              <a:sym typeface="Corben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89890" y="3524363"/>
            <a:ext cx="18357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283E69"/>
                </a:solidFill>
              </a:rPr>
              <a:t>Anubhav Oberoy</a:t>
            </a:r>
          </a:p>
        </p:txBody>
      </p:sp>
      <p:sp>
        <p:nvSpPr>
          <p:cNvPr id="9" name="Subtitle 736">
            <a:extLst>
              <a:ext uri="{FF2B5EF4-FFF2-40B4-BE49-F238E27FC236}">
                <a16:creationId xmlns:a16="http://schemas.microsoft.com/office/drawing/2014/main" id="{700EA347-9CC8-4879-9255-16687B0BED48}"/>
              </a:ext>
            </a:extLst>
          </p:cNvPr>
          <p:cNvSpPr txBox="1">
            <a:spLocks/>
          </p:cNvSpPr>
          <p:nvPr/>
        </p:nvSpPr>
        <p:spPr>
          <a:xfrm>
            <a:off x="2698834" y="4484357"/>
            <a:ext cx="5086633" cy="531269"/>
          </a:xfrm>
          <a:prstGeom prst="rect">
            <a:avLst/>
          </a:prstGeom>
        </p:spPr>
        <p:txBody>
          <a:bodyPr vert="horz" lIns="0" tIns="60949" rIns="0" bIns="60949" rtlCol="0">
            <a:normAutofit/>
          </a:bodyPr>
          <a:lstStyle>
            <a:lvl1pPr marL="0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2400" kern="1200" smtClean="0">
                <a:solidFill>
                  <a:schemeClr val="accent2"/>
                </a:solidFill>
                <a:latin typeface="+mn-lt"/>
                <a:ea typeface="+mj-ea"/>
                <a:cs typeface="+mj-cs"/>
              </a:defRPr>
            </a:lvl1pPr>
            <a:lvl2pPr marL="609468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218936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828404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437872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3047340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808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275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744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Tx/>
            </a:pPr>
            <a:r>
              <a:rPr lang="en-IN" spc="100" dirty="0">
                <a:solidFill>
                  <a:srgbClr val="283E69"/>
                </a:solidFill>
                <a:latin typeface="Cooper Black" panose="0208090404030B020404" pitchFamily="18" charset="0"/>
              </a:rPr>
              <a:t>www.AnubhavTrainings.com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565992-7E12-89E4-D7DB-B3B44A1FB17D}"/>
              </a:ext>
            </a:extLst>
          </p:cNvPr>
          <p:cNvSpPr txBox="1"/>
          <p:nvPr/>
        </p:nvSpPr>
        <p:spPr>
          <a:xfrm>
            <a:off x="3388935" y="4846349"/>
            <a:ext cx="39632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>
              <a:buClrTx/>
              <a:buFontTx/>
              <a:buNone/>
            </a:pPr>
            <a:r>
              <a:rPr lang="en-US" sz="1600" b="1" kern="1200" dirty="0">
                <a:solidFill>
                  <a:srgbClr val="FFC000"/>
                </a:solidFill>
                <a:latin typeface="Segoe UI"/>
                <a:ea typeface="+mn-ea"/>
                <a:cs typeface="+mn-cs"/>
              </a:rPr>
              <a:t>Follow excellence with sheer passion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6" grpId="0"/>
      <p:bldP spid="500" grpId="0" animBg="1"/>
      <p:bldP spid="2" grpId="0"/>
      <p:bldP spid="9" grpId="0"/>
      <p:bldP spid="1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9" name="Google Shape;1959;p114"/>
          <p:cNvSpPr txBox="1"/>
          <p:nvPr/>
        </p:nvSpPr>
        <p:spPr>
          <a:xfrm>
            <a:off x="224979" y="788088"/>
            <a:ext cx="11806237" cy="2585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developer in our company how can we ensure or find the released SAP object (CDS views, APIs, RAP business object) so when a requirement comes to me for enhancing standard Fiori Apps or functionality in S/4HANA, I can use the embedded Steampunk for developer extensibility.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Directly using ADT – </a:t>
            </a:r>
            <a:r>
              <a:rPr lang="en-US" sz="18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appl:sd</a:t>
            </a: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api:extend_in_cloud_development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 the documentation on </a:t>
            </a:r>
            <a:r>
              <a:rPr lang="en-US" sz="18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https://api.sap.com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of Sales order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0" name="Google Shape;1960;p114"/>
          <p:cNvSpPr txBox="1"/>
          <p:nvPr/>
        </p:nvSpPr>
        <p:spPr>
          <a:xfrm>
            <a:off x="191294" y="895"/>
            <a:ext cx="11231710" cy="646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99" dirty="0">
                <a:solidFill>
                  <a:srgbClr val="FFC000"/>
                </a:solidFill>
                <a:latin typeface="Cooper Black" panose="0208090404030B020404" pitchFamily="18" charset="0"/>
                <a:ea typeface="Corben"/>
                <a:cs typeface="Corben"/>
                <a:sym typeface="Corben"/>
              </a:rPr>
              <a:t>Finding RAP extension objects in ADT and HUB</a:t>
            </a:r>
            <a:endParaRPr sz="3599" dirty="0">
              <a:solidFill>
                <a:srgbClr val="FFC000"/>
              </a:solidFill>
              <a:latin typeface="Cooper Black" panose="0208090404030B020404" pitchFamily="18" charset="0"/>
              <a:ea typeface="Corben"/>
              <a:cs typeface="Corben"/>
              <a:sym typeface="Corben"/>
            </a:endParaRPr>
          </a:p>
        </p:txBody>
      </p:sp>
      <p:sp>
        <p:nvSpPr>
          <p:cNvPr id="1963" name="Google Shape;1963;p114"/>
          <p:cNvSpPr/>
          <p:nvPr/>
        </p:nvSpPr>
        <p:spPr>
          <a:xfrm>
            <a:off x="3286100" y="4725144"/>
            <a:ext cx="2664296" cy="72008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I_SalesOrderTP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4" name="Google Shape;1964;p114"/>
          <p:cNvSpPr/>
          <p:nvPr/>
        </p:nvSpPr>
        <p:spPr>
          <a:xfrm>
            <a:off x="4366220" y="5909463"/>
            <a:ext cx="2664296" cy="72008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R_SalesOrderTP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65" name="Google Shape;1965;p114"/>
          <p:cNvCxnSpPr>
            <a:stCxn id="1964" idx="0"/>
            <a:endCxn id="1963" idx="2"/>
          </p:cNvCxnSpPr>
          <p:nvPr/>
        </p:nvCxnSpPr>
        <p:spPr>
          <a:xfrm rot="5400000" flipH="1">
            <a:off x="4926318" y="5137413"/>
            <a:ext cx="464100" cy="10800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966" name="Google Shape;1966;p114"/>
          <p:cNvSpPr/>
          <p:nvPr/>
        </p:nvSpPr>
        <p:spPr>
          <a:xfrm>
            <a:off x="6454452" y="4712689"/>
            <a:ext cx="2664296" cy="72008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C_SalesOrderManage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67" name="Google Shape;1967;p114"/>
          <p:cNvCxnSpPr>
            <a:stCxn id="1964" idx="0"/>
            <a:endCxn id="1966" idx="2"/>
          </p:cNvCxnSpPr>
          <p:nvPr/>
        </p:nvCxnSpPr>
        <p:spPr>
          <a:xfrm rot="-5400000">
            <a:off x="6504168" y="4626963"/>
            <a:ext cx="476700" cy="2088300"/>
          </a:xfrm>
          <a:prstGeom prst="bentConnector3">
            <a:avLst>
              <a:gd name="adj1" fmla="val 49999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968" name="Google Shape;1968;p114"/>
          <p:cNvSpPr/>
          <p:nvPr/>
        </p:nvSpPr>
        <p:spPr>
          <a:xfrm>
            <a:off x="2818048" y="3140968"/>
            <a:ext cx="3600400" cy="1008112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SAP Standard Fiori App</a:t>
            </a:r>
            <a:endParaRPr/>
          </a:p>
        </p:txBody>
      </p:sp>
      <p:cxnSp>
        <p:nvCxnSpPr>
          <p:cNvPr id="1969" name="Google Shape;1969;p114"/>
          <p:cNvCxnSpPr>
            <a:stCxn id="1963" idx="0"/>
            <a:endCxn id="1968" idx="2"/>
          </p:cNvCxnSpPr>
          <p:nvPr/>
        </p:nvCxnSpPr>
        <p:spPr>
          <a:xfrm rot="10800000">
            <a:off x="4618248" y="4149144"/>
            <a:ext cx="0" cy="5760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pic>
        <p:nvPicPr>
          <p:cNvPr id="14" name="Picture 4">
            <a:extLst>
              <a:ext uri="{FF2B5EF4-FFF2-40B4-BE49-F238E27FC236}">
                <a16:creationId xmlns:a16="http://schemas.microsoft.com/office/drawing/2014/main" id="{DB8A7F7E-7F2C-20C1-2A09-7D9F11F6AD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2069" y="0"/>
            <a:ext cx="655169" cy="647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Google Shape;552;p2"/>
          <p:cNvSpPr txBox="1"/>
          <p:nvPr/>
        </p:nvSpPr>
        <p:spPr>
          <a:xfrm>
            <a:off x="9475983" y="6498485"/>
            <a:ext cx="3002568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Corben"/>
                <a:sym typeface="Corben"/>
              </a:rPr>
              <a:t>www.anubhavtrainings.com</a:t>
            </a:r>
            <a:endParaRPr kumimoji="0" sz="1600" b="0" i="0" u="none" strike="noStrike" kern="0" cap="none" spc="0" normalizeH="0" baseline="0" noProof="0" dirty="0">
              <a:ln>
                <a:noFill/>
              </a:ln>
              <a:solidFill>
                <a:srgbClr val="92D050"/>
              </a:solidFill>
              <a:effectLst/>
              <a:uLnTx/>
              <a:uFillTx/>
              <a:latin typeface="Cambria" panose="02040503050406030204" pitchFamily="18" charset="0"/>
              <a:ea typeface="Cambria" panose="02040503050406030204" pitchFamily="18" charset="0"/>
              <a:cs typeface="Corben"/>
              <a:sym typeface="Corbe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9" name="Google Shape;1979;p116"/>
          <p:cNvSpPr txBox="1"/>
          <p:nvPr/>
        </p:nvSpPr>
        <p:spPr>
          <a:xfrm>
            <a:off x="53416" y="921114"/>
            <a:ext cx="11806237" cy="6032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need to find the sales order application in </a:t>
            </a:r>
            <a:r>
              <a:rPr lang="en-US" sz="18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SAP Fiori App reference library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need to check its configuration</a:t>
            </a:r>
            <a:endParaRPr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Activate the Standard Fiori App using Rapid Fiori Activation Task list and generate the role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Will activate all the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odata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services, and configure catalog and group with the role so that our user can access the Fiori apps.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Tcode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STC01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Tasklist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SAP_FIORI_CONTENT_ACTIVATION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Role: </a:t>
            </a:r>
            <a:r>
              <a:rPr lang="en-US" sz="1400" b="0" i="0" dirty="0">
                <a:solidFill>
                  <a:srgbClr val="32363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SAP_BR_INTERNAL_SALES_REP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32363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Go to PFCG and assign the role </a:t>
            </a:r>
            <a:r>
              <a:rPr lang="en-US" sz="1400" b="1" dirty="0">
                <a:solidFill>
                  <a:srgbClr val="32363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ZSAP_BR_INTERNAL_SALES_REP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1" dirty="0">
              <a:solidFill>
                <a:srgbClr val="32363A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 startAt="4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Assign the role to our user to access this Fiori app</a:t>
            </a:r>
            <a:endParaRPr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 startAt="4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 sure that in SPRO all the pricing conditions, pricing procedure and mapping of Sales org with procedure in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tcode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OVKK is maintained – Functional consultant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 Data: if you are using Anubhav training system to demo this scenario use below test data: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Order Type: ZDPL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Sales Organization: CCPL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Distribution Channel: ZG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Division: 01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Ship to Party: 610000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Material: 167</a:t>
            </a:r>
            <a:endParaRPr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 startAt="4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Testing – Create sales order - /n/ui2/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flp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server@anubhavtrainings.com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Subscribe an S/4HANA 2023 OP system access @ 40 USD per month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0" name="Google Shape;1980;p116"/>
          <p:cNvSpPr txBox="1"/>
          <p:nvPr/>
        </p:nvSpPr>
        <p:spPr>
          <a:xfrm>
            <a:off x="191294" y="895"/>
            <a:ext cx="11231710" cy="646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99" dirty="0">
                <a:solidFill>
                  <a:srgbClr val="FFC000"/>
                </a:solidFill>
                <a:latin typeface="Cooper Black" panose="0208090404030B020404" pitchFamily="18" charset="0"/>
                <a:ea typeface="Corben"/>
                <a:cs typeface="Corben"/>
                <a:sym typeface="Corben"/>
              </a:rPr>
              <a:t>Steps to Activate Standard App</a:t>
            </a:r>
            <a:endParaRPr sz="3599" dirty="0">
              <a:solidFill>
                <a:srgbClr val="FFC000"/>
              </a:solidFill>
              <a:latin typeface="Cooper Black" panose="0208090404030B020404" pitchFamily="18" charset="0"/>
              <a:ea typeface="Corben"/>
              <a:cs typeface="Corben"/>
              <a:sym typeface="Corben"/>
            </a:endParaRP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DB8A7F7E-7F2C-20C1-2A09-7D9F11F6AD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2069" y="0"/>
            <a:ext cx="655169" cy="647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Google Shape;552;p2"/>
          <p:cNvSpPr txBox="1"/>
          <p:nvPr/>
        </p:nvSpPr>
        <p:spPr>
          <a:xfrm>
            <a:off x="9475983" y="6498485"/>
            <a:ext cx="3002568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Corben"/>
                <a:sym typeface="Corben"/>
              </a:rPr>
              <a:t>www.anubhavtrainings.com</a:t>
            </a:r>
            <a:endParaRPr kumimoji="0" sz="1600" b="0" i="0" u="none" strike="noStrike" kern="0" cap="none" spc="0" normalizeH="0" baseline="0" noProof="0" dirty="0">
              <a:ln>
                <a:noFill/>
              </a:ln>
              <a:solidFill>
                <a:srgbClr val="92D050"/>
              </a:solidFill>
              <a:effectLst/>
              <a:uLnTx/>
              <a:uFillTx/>
              <a:latin typeface="Cambria" panose="02040503050406030204" pitchFamily="18" charset="0"/>
              <a:ea typeface="Cambria" panose="02040503050406030204" pitchFamily="18" charset="0"/>
              <a:cs typeface="Corben"/>
              <a:sym typeface="Corbe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8" name="Google Shape;1988;p117"/>
          <p:cNvSpPr txBox="1"/>
          <p:nvPr/>
        </p:nvSpPr>
        <p:spPr>
          <a:xfrm>
            <a:off x="224979" y="788088"/>
            <a:ext cx="1180623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&lt;&gt;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9" name="Google Shape;1989;p117"/>
          <p:cNvSpPr txBox="1"/>
          <p:nvPr/>
        </p:nvSpPr>
        <p:spPr>
          <a:xfrm>
            <a:off x="191294" y="895"/>
            <a:ext cx="11231710" cy="646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99" dirty="0">
                <a:solidFill>
                  <a:srgbClr val="FFC000"/>
                </a:solidFill>
                <a:latin typeface="Cooper Black" panose="0208090404030B020404" pitchFamily="18" charset="0"/>
                <a:ea typeface="Corben"/>
                <a:cs typeface="Corben"/>
                <a:sym typeface="Corben"/>
              </a:rPr>
              <a:t>Demo Scenario</a:t>
            </a:r>
            <a:endParaRPr sz="3599" dirty="0">
              <a:solidFill>
                <a:srgbClr val="FFC000"/>
              </a:solidFill>
              <a:latin typeface="Cooper Black" panose="0208090404030B020404" pitchFamily="18" charset="0"/>
              <a:ea typeface="Corben"/>
              <a:cs typeface="Corben"/>
              <a:sym typeface="Corben"/>
            </a:endParaRPr>
          </a:p>
        </p:txBody>
      </p:sp>
      <p:pic>
        <p:nvPicPr>
          <p:cNvPr id="1992" name="Google Shape;1992;p1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4151" y="691641"/>
            <a:ext cx="10441160" cy="5701853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DB8A7F7E-7F2C-20C1-2A09-7D9F11F6AD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2069" y="0"/>
            <a:ext cx="655169" cy="647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Google Shape;552;p2"/>
          <p:cNvSpPr txBox="1"/>
          <p:nvPr/>
        </p:nvSpPr>
        <p:spPr>
          <a:xfrm>
            <a:off x="9475983" y="6498485"/>
            <a:ext cx="3002568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Corben"/>
                <a:sym typeface="Corben"/>
              </a:rPr>
              <a:t>www.anubhavtrainings.com</a:t>
            </a:r>
            <a:endParaRPr kumimoji="0" sz="1600" b="0" i="0" u="none" strike="noStrike" kern="0" cap="none" spc="0" normalizeH="0" baseline="0" noProof="0" dirty="0">
              <a:ln>
                <a:noFill/>
              </a:ln>
              <a:solidFill>
                <a:srgbClr val="92D050"/>
              </a:solidFill>
              <a:effectLst/>
              <a:uLnTx/>
              <a:uFillTx/>
              <a:latin typeface="Cambria" panose="02040503050406030204" pitchFamily="18" charset="0"/>
              <a:ea typeface="Cambria" panose="02040503050406030204" pitchFamily="18" charset="0"/>
              <a:cs typeface="Corben"/>
              <a:sym typeface="Corbe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" name="Google Shape;2007;p119"/>
          <p:cNvSpPr txBox="1"/>
          <p:nvPr/>
        </p:nvSpPr>
        <p:spPr>
          <a:xfrm>
            <a:off x="224979" y="788088"/>
            <a:ext cx="1180623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&lt;&gt;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8" name="Google Shape;2008;p119"/>
          <p:cNvSpPr txBox="1"/>
          <p:nvPr/>
        </p:nvSpPr>
        <p:spPr>
          <a:xfrm>
            <a:off x="191294" y="895"/>
            <a:ext cx="11231710" cy="646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99" dirty="0">
                <a:solidFill>
                  <a:srgbClr val="FFC000"/>
                </a:solidFill>
                <a:latin typeface="Cooper Black" panose="0208090404030B020404" pitchFamily="18" charset="0"/>
                <a:ea typeface="Corben"/>
                <a:cs typeface="Corben"/>
                <a:sym typeface="Corben"/>
              </a:rPr>
              <a:t>User Persona</a:t>
            </a:r>
            <a:endParaRPr sz="3599" dirty="0">
              <a:solidFill>
                <a:srgbClr val="FFC000"/>
              </a:solidFill>
              <a:latin typeface="Cooper Black" panose="0208090404030B020404" pitchFamily="18" charset="0"/>
              <a:ea typeface="Corben"/>
              <a:cs typeface="Corben"/>
              <a:sym typeface="Corben"/>
            </a:endParaRPr>
          </a:p>
        </p:txBody>
      </p:sp>
      <p:pic>
        <p:nvPicPr>
          <p:cNvPr id="2011" name="Google Shape;2011;p1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6520" y="677753"/>
            <a:ext cx="8230023" cy="612171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DB8A7F7E-7F2C-20C1-2A09-7D9F11F6AD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2069" y="0"/>
            <a:ext cx="655169" cy="647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Google Shape;552;p2"/>
          <p:cNvSpPr txBox="1"/>
          <p:nvPr/>
        </p:nvSpPr>
        <p:spPr>
          <a:xfrm>
            <a:off x="9475983" y="6498485"/>
            <a:ext cx="3002568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Corben"/>
                <a:sym typeface="Corben"/>
              </a:rPr>
              <a:t>www.anubhavtrainings.com</a:t>
            </a:r>
            <a:endParaRPr kumimoji="0" sz="1600" b="0" i="0" u="none" strike="noStrike" kern="0" cap="none" spc="0" normalizeH="0" baseline="0" noProof="0" dirty="0">
              <a:ln>
                <a:noFill/>
              </a:ln>
              <a:solidFill>
                <a:srgbClr val="92D050"/>
              </a:solidFill>
              <a:effectLst/>
              <a:uLnTx/>
              <a:uFillTx/>
              <a:latin typeface="Cambria" panose="02040503050406030204" pitchFamily="18" charset="0"/>
              <a:ea typeface="Cambria" panose="02040503050406030204" pitchFamily="18" charset="0"/>
              <a:cs typeface="Corben"/>
              <a:sym typeface="Corbe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" name="Google Shape;2017;p120"/>
          <p:cNvSpPr txBox="1"/>
          <p:nvPr/>
        </p:nvSpPr>
        <p:spPr>
          <a:xfrm>
            <a:off x="224979" y="788088"/>
            <a:ext cx="1180623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&lt;&gt;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8" name="Google Shape;2018;p120"/>
          <p:cNvSpPr txBox="1"/>
          <p:nvPr/>
        </p:nvSpPr>
        <p:spPr>
          <a:xfrm>
            <a:off x="191294" y="895"/>
            <a:ext cx="11231710" cy="646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99" dirty="0">
                <a:solidFill>
                  <a:srgbClr val="FFC000"/>
                </a:solidFill>
                <a:latin typeface="Cooper Black" panose="0208090404030B020404" pitchFamily="18" charset="0"/>
                <a:ea typeface="Corben"/>
                <a:cs typeface="Corben"/>
                <a:sym typeface="Corben"/>
              </a:rPr>
              <a:t>Development Flow of Scenario</a:t>
            </a:r>
            <a:endParaRPr sz="3599" dirty="0">
              <a:solidFill>
                <a:srgbClr val="FFC000"/>
              </a:solidFill>
              <a:latin typeface="Cooper Black" panose="0208090404030B020404" pitchFamily="18" charset="0"/>
              <a:ea typeface="Corben"/>
              <a:cs typeface="Corben"/>
              <a:sym typeface="Corben"/>
            </a:endParaRP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DB8A7F7E-7F2C-20C1-2A09-7D9F11F6AD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2069" y="0"/>
            <a:ext cx="655169" cy="647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Google Shape;552;p2"/>
          <p:cNvSpPr txBox="1"/>
          <p:nvPr/>
        </p:nvSpPr>
        <p:spPr>
          <a:xfrm>
            <a:off x="9475983" y="6498485"/>
            <a:ext cx="3002568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Corben"/>
                <a:sym typeface="Corben"/>
              </a:rPr>
              <a:t>www.anubhavtrainings.com</a:t>
            </a:r>
            <a:endParaRPr kumimoji="0" sz="1600" b="0" i="0" u="none" strike="noStrike" kern="0" cap="none" spc="0" normalizeH="0" baseline="0" noProof="0" dirty="0">
              <a:ln>
                <a:noFill/>
              </a:ln>
              <a:solidFill>
                <a:srgbClr val="92D050"/>
              </a:solidFill>
              <a:effectLst/>
              <a:uLnTx/>
              <a:uFillTx/>
              <a:latin typeface="Cambria" panose="02040503050406030204" pitchFamily="18" charset="0"/>
              <a:ea typeface="Cambria" panose="02040503050406030204" pitchFamily="18" charset="0"/>
              <a:cs typeface="Corben"/>
              <a:sym typeface="Corbe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6" name="Google Shape;2026;p121"/>
          <p:cNvSpPr txBox="1"/>
          <p:nvPr/>
        </p:nvSpPr>
        <p:spPr>
          <a:xfrm>
            <a:off x="224979" y="788088"/>
            <a:ext cx="11806237" cy="175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RAP Extensibility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https://help.sap.com/docs/abap-cloud/abap-rap/extensibility-architecture-overview?locale=en-US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Event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https://help.sap.com/docs/abap-cloud/abap-rap/business-events?locale=en-US&amp;q=business%20event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7" name="Google Shape;2027;p121"/>
          <p:cNvSpPr txBox="1"/>
          <p:nvPr/>
        </p:nvSpPr>
        <p:spPr>
          <a:xfrm>
            <a:off x="191294" y="895"/>
            <a:ext cx="11231710" cy="646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99" dirty="0">
                <a:solidFill>
                  <a:srgbClr val="FFC000"/>
                </a:solidFill>
                <a:latin typeface="Cooper Black" panose="0208090404030B020404" pitchFamily="18" charset="0"/>
                <a:ea typeface="Corben"/>
                <a:cs typeface="Corben"/>
                <a:sym typeface="Corben"/>
              </a:rPr>
              <a:t>Documentation link</a:t>
            </a:r>
            <a:endParaRPr sz="3599" dirty="0">
              <a:solidFill>
                <a:srgbClr val="FFC000"/>
              </a:solidFill>
              <a:latin typeface="Cooper Black" panose="0208090404030B020404" pitchFamily="18" charset="0"/>
              <a:ea typeface="Corben"/>
              <a:cs typeface="Corben"/>
              <a:sym typeface="Corben"/>
            </a:endParaRP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DB8A7F7E-7F2C-20C1-2A09-7D9F11F6AD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2069" y="0"/>
            <a:ext cx="655169" cy="647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Google Shape;552;p2"/>
          <p:cNvSpPr txBox="1"/>
          <p:nvPr/>
        </p:nvSpPr>
        <p:spPr>
          <a:xfrm>
            <a:off x="9475983" y="6498485"/>
            <a:ext cx="3002568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Corben"/>
                <a:sym typeface="Corben"/>
              </a:rPr>
              <a:t>www.anubhavtrainings.com</a:t>
            </a:r>
            <a:endParaRPr kumimoji="0" sz="1600" b="0" i="0" u="none" strike="noStrike" kern="0" cap="none" spc="0" normalizeH="0" baseline="0" noProof="0" dirty="0">
              <a:ln>
                <a:noFill/>
              </a:ln>
              <a:solidFill>
                <a:srgbClr val="92D050"/>
              </a:solidFill>
              <a:effectLst/>
              <a:uLnTx/>
              <a:uFillTx/>
              <a:latin typeface="Cambria" panose="02040503050406030204" pitchFamily="18" charset="0"/>
              <a:ea typeface="Cambria" panose="02040503050406030204" pitchFamily="18" charset="0"/>
              <a:cs typeface="Corben"/>
              <a:sym typeface="Corbe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4" name="Google Shape;2044;p123"/>
          <p:cNvSpPr txBox="1"/>
          <p:nvPr/>
        </p:nvSpPr>
        <p:spPr>
          <a:xfrm>
            <a:off x="191294" y="895"/>
            <a:ext cx="11231710" cy="646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99" dirty="0">
                <a:solidFill>
                  <a:srgbClr val="FFC000"/>
                </a:solidFill>
                <a:latin typeface="Cooper Black" panose="0208090404030B020404" pitchFamily="18" charset="0"/>
                <a:ea typeface="Corben"/>
                <a:cs typeface="Corben"/>
                <a:sym typeface="Corben"/>
              </a:rPr>
              <a:t>Embedded Steampunk – RAP Extensibility</a:t>
            </a:r>
            <a:endParaRPr sz="3599" dirty="0">
              <a:solidFill>
                <a:srgbClr val="FFC000"/>
              </a:solidFill>
              <a:latin typeface="Cooper Black" panose="0208090404030B020404" pitchFamily="18" charset="0"/>
              <a:ea typeface="Corben"/>
              <a:cs typeface="Corben"/>
              <a:sym typeface="Corben"/>
            </a:endParaRPr>
          </a:p>
        </p:txBody>
      </p:sp>
      <p:pic>
        <p:nvPicPr>
          <p:cNvPr id="2047" name="Google Shape;2047;p1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01924" y="980728"/>
            <a:ext cx="6816799" cy="5345236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DB8A7F7E-7F2C-20C1-2A09-7D9F11F6AD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2069" y="0"/>
            <a:ext cx="655169" cy="647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Google Shape;552;p2"/>
          <p:cNvSpPr txBox="1"/>
          <p:nvPr/>
        </p:nvSpPr>
        <p:spPr>
          <a:xfrm>
            <a:off x="9475983" y="6498485"/>
            <a:ext cx="3002568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Corben"/>
                <a:sym typeface="Corben"/>
              </a:rPr>
              <a:t>www.anubhavtrainings.com</a:t>
            </a:r>
            <a:endParaRPr kumimoji="0" sz="1600" b="0" i="0" u="none" strike="noStrike" kern="0" cap="none" spc="0" normalizeH="0" baseline="0" noProof="0" dirty="0">
              <a:ln>
                <a:noFill/>
              </a:ln>
              <a:solidFill>
                <a:srgbClr val="92D050"/>
              </a:solidFill>
              <a:effectLst/>
              <a:uLnTx/>
              <a:uFillTx/>
              <a:latin typeface="Cambria" panose="02040503050406030204" pitchFamily="18" charset="0"/>
              <a:ea typeface="Cambria" panose="02040503050406030204" pitchFamily="18" charset="0"/>
              <a:cs typeface="Corben"/>
              <a:sym typeface="Corbe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Google Shape;2053;p124"/>
          <p:cNvSpPr txBox="1"/>
          <p:nvPr/>
        </p:nvSpPr>
        <p:spPr>
          <a:xfrm>
            <a:off x="224979" y="788088"/>
            <a:ext cx="11806237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is an entity which cannot be used as part of a business object directly. They are solely use for the purpose of exchange of data as a parameter. Like in ABAP we create local types and structures which are used as import/export parameters in our FM and classes.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4" name="Google Shape;2054;p124"/>
          <p:cNvSpPr txBox="1"/>
          <p:nvPr/>
        </p:nvSpPr>
        <p:spPr>
          <a:xfrm>
            <a:off x="191294" y="895"/>
            <a:ext cx="11231710" cy="646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99" dirty="0">
                <a:solidFill>
                  <a:srgbClr val="FFC000"/>
                </a:solidFill>
                <a:latin typeface="Cooper Black" panose="0208090404030B020404" pitchFamily="18" charset="0"/>
                <a:ea typeface="Corben"/>
                <a:cs typeface="Corben"/>
                <a:sym typeface="Corben"/>
              </a:rPr>
              <a:t>Abstract Entity</a:t>
            </a:r>
            <a:endParaRPr sz="3599" dirty="0">
              <a:solidFill>
                <a:srgbClr val="FFC000"/>
              </a:solidFill>
              <a:latin typeface="Cooper Black" panose="0208090404030B020404" pitchFamily="18" charset="0"/>
              <a:ea typeface="Corben"/>
              <a:cs typeface="Corben"/>
              <a:sym typeface="Corben"/>
            </a:endParaRP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DB8A7F7E-7F2C-20C1-2A09-7D9F11F6AD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2069" y="0"/>
            <a:ext cx="655169" cy="647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Google Shape;552;p2"/>
          <p:cNvSpPr txBox="1"/>
          <p:nvPr/>
        </p:nvSpPr>
        <p:spPr>
          <a:xfrm>
            <a:off x="9475983" y="6498485"/>
            <a:ext cx="3002568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Corben"/>
                <a:sym typeface="Corben"/>
              </a:rPr>
              <a:t>www.anubhavtrainings.com</a:t>
            </a:r>
            <a:endParaRPr kumimoji="0" sz="1600" b="0" i="0" u="none" strike="noStrike" kern="0" cap="none" spc="0" normalizeH="0" baseline="0" noProof="0" dirty="0">
              <a:ln>
                <a:noFill/>
              </a:ln>
              <a:solidFill>
                <a:srgbClr val="92D050"/>
              </a:solidFill>
              <a:effectLst/>
              <a:uLnTx/>
              <a:uFillTx/>
              <a:latin typeface="Cambria" panose="02040503050406030204" pitchFamily="18" charset="0"/>
              <a:ea typeface="Cambria" panose="02040503050406030204" pitchFamily="18" charset="0"/>
              <a:cs typeface="Corben"/>
              <a:sym typeface="Corbe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BBB0BAE-F023-4B67-BE79-3E1A8ACA9361}"/>
              </a:ext>
            </a:extLst>
          </p:cNvPr>
          <p:cNvSpPr txBox="1"/>
          <p:nvPr/>
        </p:nvSpPr>
        <p:spPr>
          <a:xfrm>
            <a:off x="1260763" y="3440863"/>
            <a:ext cx="5583381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IN" sz="6000" b="1" i="0" u="none" strike="noStrike" kern="0" cap="none" spc="0" normalizeH="0" baseline="0" noProof="0" dirty="0">
                <a:ln>
                  <a:noFill/>
                </a:ln>
                <a:solidFill>
                  <a:srgbClr val="75C042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Thank</a:t>
            </a:r>
            <a:r>
              <a:rPr kumimoji="0" lang="en-IN" sz="6000" b="1" i="0" u="none" strike="noStrike" kern="0" cap="none" spc="0" normalizeH="0" baseline="0" noProof="0" dirty="0">
                <a:ln>
                  <a:noFill/>
                </a:ln>
                <a:solidFill>
                  <a:srgbClr val="BDBDBD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r>
              <a:rPr kumimoji="0" lang="en-IN" sz="6000" b="1" i="0" u="none" strike="noStrike" kern="0" cap="none" spc="0" normalizeH="0" baseline="0" noProof="0" dirty="0">
                <a:ln>
                  <a:noFill/>
                </a:ln>
                <a:solidFill>
                  <a:srgbClr val="98C536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  <a:sym typeface="Arial"/>
              </a:rPr>
              <a:t>You</a:t>
            </a:r>
            <a:endParaRPr kumimoji="0" lang="en-IN" sz="6000" b="0" i="0" u="none" strike="noStrike" kern="0" cap="none" spc="0" normalizeH="0" baseline="0" noProof="0" dirty="0">
              <a:ln>
                <a:noFill/>
              </a:ln>
              <a:solidFill>
                <a:srgbClr val="98C536"/>
              </a:solidFill>
              <a:effectLst/>
              <a:uLnTx/>
              <a:uFillTx/>
              <a:latin typeface="Segoe UI Light" panose="020B0502040204020203" pitchFamily="34" charset="0"/>
              <a:cs typeface="Segoe UI Light" panose="020B0502040204020203" pitchFamily="34" charset="0"/>
              <a:sym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D57203-1FF5-432E-8E3E-4DFC442AA54C}"/>
              </a:ext>
            </a:extLst>
          </p:cNvPr>
          <p:cNvSpPr txBox="1"/>
          <p:nvPr/>
        </p:nvSpPr>
        <p:spPr>
          <a:xfrm>
            <a:off x="1260763" y="4581128"/>
            <a:ext cx="5583381" cy="83099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5400" b="1" i="0" u="none" strike="noStrike" kern="0" cap="none" spc="0" normalizeH="0" baseline="0" noProof="0" dirty="0">
                <a:ln>
                  <a:noFill/>
                </a:ln>
                <a:solidFill>
                  <a:srgbClr val="98C536"/>
                </a:solidFill>
                <a:effectLst/>
                <a:uLnTx/>
                <a:uFillTx/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  <a:sym typeface="Arial"/>
              </a:rPr>
              <a:t>End of </a:t>
            </a:r>
            <a:r>
              <a:rPr kumimoji="0" lang="en-US" sz="5400" b="1" i="0" u="none" strike="noStrike" kern="0" cap="none" spc="0" normalizeH="0" baseline="0" noProof="0" dirty="0">
                <a:ln>
                  <a:noFill/>
                </a:ln>
                <a:solidFill>
                  <a:srgbClr val="75C042"/>
                </a:solidFill>
                <a:effectLst/>
                <a:uLnTx/>
                <a:uFillTx/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  <a:sym typeface="Arial"/>
              </a:rPr>
              <a:t>Day 10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98CF33A-90E6-4EA2-B3D7-0B26F42FF079}"/>
              </a:ext>
            </a:extLst>
          </p:cNvPr>
          <p:cNvGrpSpPr/>
          <p:nvPr/>
        </p:nvGrpSpPr>
        <p:grpSpPr>
          <a:xfrm>
            <a:off x="1260763" y="5662865"/>
            <a:ext cx="1311594" cy="371301"/>
            <a:chOff x="1162522" y="5662865"/>
            <a:chExt cx="1311594" cy="371301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21818D1-4413-4BFC-80DF-9BAF80F237AF}"/>
                </a:ext>
              </a:extLst>
            </p:cNvPr>
            <p:cNvSpPr/>
            <p:nvPr/>
          </p:nvSpPr>
          <p:spPr>
            <a:xfrm>
              <a:off x="1162522" y="5662865"/>
              <a:ext cx="371301" cy="37130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  <p:sp>
          <p:nvSpPr>
            <p:cNvPr id="6" name="Shape">
              <a:hlinkClick r:id="rId2"/>
              <a:extLst>
                <a:ext uri="{FF2B5EF4-FFF2-40B4-BE49-F238E27FC236}">
                  <a16:creationId xmlns:a16="http://schemas.microsoft.com/office/drawing/2014/main" id="{EDFC2025-1ECF-4924-AE38-C781400903DF}"/>
                </a:ext>
              </a:extLst>
            </p:cNvPr>
            <p:cNvSpPr/>
            <p:nvPr/>
          </p:nvSpPr>
          <p:spPr>
            <a:xfrm>
              <a:off x="1296648" y="5763560"/>
              <a:ext cx="85868" cy="1842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372" y="7078"/>
                  </a:moveTo>
                  <a:lnTo>
                    <a:pt x="14372" y="5216"/>
                  </a:lnTo>
                  <a:cubicBezTo>
                    <a:pt x="14372" y="4937"/>
                    <a:pt x="14400" y="4721"/>
                    <a:pt x="14456" y="4568"/>
                  </a:cubicBezTo>
                  <a:cubicBezTo>
                    <a:pt x="14512" y="4415"/>
                    <a:pt x="14639" y="4264"/>
                    <a:pt x="14836" y="4115"/>
                  </a:cubicBezTo>
                  <a:cubicBezTo>
                    <a:pt x="15033" y="3967"/>
                    <a:pt x="15352" y="3864"/>
                    <a:pt x="15793" y="3808"/>
                  </a:cubicBezTo>
                  <a:cubicBezTo>
                    <a:pt x="16233" y="3751"/>
                    <a:pt x="16819" y="3722"/>
                    <a:pt x="17551" y="3722"/>
                  </a:cubicBezTo>
                  <a:lnTo>
                    <a:pt x="21544" y="3722"/>
                  </a:lnTo>
                  <a:lnTo>
                    <a:pt x="21544" y="0"/>
                  </a:lnTo>
                  <a:lnTo>
                    <a:pt x="15160" y="0"/>
                  </a:lnTo>
                  <a:cubicBezTo>
                    <a:pt x="11466" y="0"/>
                    <a:pt x="8813" y="409"/>
                    <a:pt x="7200" y="1225"/>
                  </a:cubicBezTo>
                  <a:cubicBezTo>
                    <a:pt x="5588" y="2042"/>
                    <a:pt x="4782" y="3246"/>
                    <a:pt x="4782" y="4836"/>
                  </a:cubicBezTo>
                  <a:lnTo>
                    <a:pt x="4782" y="7077"/>
                  </a:lnTo>
                  <a:lnTo>
                    <a:pt x="0" y="7077"/>
                  </a:lnTo>
                  <a:lnTo>
                    <a:pt x="0" y="10800"/>
                  </a:lnTo>
                  <a:lnTo>
                    <a:pt x="4781" y="10800"/>
                  </a:lnTo>
                  <a:lnTo>
                    <a:pt x="4781" y="21600"/>
                  </a:lnTo>
                  <a:lnTo>
                    <a:pt x="14372" y="21600"/>
                  </a:lnTo>
                  <a:lnTo>
                    <a:pt x="14372" y="10800"/>
                  </a:lnTo>
                  <a:lnTo>
                    <a:pt x="20756" y="10800"/>
                  </a:lnTo>
                  <a:lnTo>
                    <a:pt x="21600" y="7078"/>
                  </a:lnTo>
                  <a:cubicBezTo>
                    <a:pt x="21600" y="7078"/>
                    <a:pt x="14372" y="7078"/>
                    <a:pt x="14372" y="7078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C594A17-950B-4231-AA93-6E8DB90F8098}"/>
                </a:ext>
              </a:extLst>
            </p:cNvPr>
            <p:cNvSpPr/>
            <p:nvPr/>
          </p:nvSpPr>
          <p:spPr>
            <a:xfrm>
              <a:off x="1632668" y="5662865"/>
              <a:ext cx="371301" cy="37130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  <p:sp>
          <p:nvSpPr>
            <p:cNvPr id="8" name="Shape">
              <a:hlinkClick r:id="rId3"/>
              <a:extLst>
                <a:ext uri="{FF2B5EF4-FFF2-40B4-BE49-F238E27FC236}">
                  <a16:creationId xmlns:a16="http://schemas.microsoft.com/office/drawing/2014/main" id="{C70A3C55-CE25-4C0F-9537-824AEA080D1D}"/>
                </a:ext>
              </a:extLst>
            </p:cNvPr>
            <p:cNvSpPr/>
            <p:nvPr/>
          </p:nvSpPr>
          <p:spPr>
            <a:xfrm>
              <a:off x="1716213" y="5774232"/>
              <a:ext cx="200503" cy="1629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557"/>
                  </a:moveTo>
                  <a:cubicBezTo>
                    <a:pt x="20797" y="2991"/>
                    <a:pt x="19941" y="3278"/>
                    <a:pt x="19048" y="3418"/>
                  </a:cubicBezTo>
                  <a:cubicBezTo>
                    <a:pt x="19966" y="2743"/>
                    <a:pt x="20667" y="1683"/>
                    <a:pt x="20997" y="405"/>
                  </a:cubicBezTo>
                  <a:cubicBezTo>
                    <a:pt x="20141" y="1034"/>
                    <a:pt x="19196" y="1477"/>
                    <a:pt x="18188" y="1725"/>
                  </a:cubicBezTo>
                  <a:cubicBezTo>
                    <a:pt x="17376" y="660"/>
                    <a:pt x="16217" y="0"/>
                    <a:pt x="14954" y="0"/>
                  </a:cubicBezTo>
                  <a:cubicBezTo>
                    <a:pt x="12502" y="0"/>
                    <a:pt x="10529" y="2449"/>
                    <a:pt x="10529" y="5451"/>
                  </a:cubicBezTo>
                  <a:cubicBezTo>
                    <a:pt x="10529" y="5883"/>
                    <a:pt x="10558" y="6299"/>
                    <a:pt x="10631" y="6694"/>
                  </a:cubicBezTo>
                  <a:cubicBezTo>
                    <a:pt x="6950" y="6473"/>
                    <a:pt x="3692" y="4302"/>
                    <a:pt x="1504" y="994"/>
                  </a:cubicBezTo>
                  <a:cubicBezTo>
                    <a:pt x="1122" y="1809"/>
                    <a:pt x="898" y="2743"/>
                    <a:pt x="898" y="3748"/>
                  </a:cubicBezTo>
                  <a:cubicBezTo>
                    <a:pt x="898" y="5636"/>
                    <a:pt x="1687" y="7309"/>
                    <a:pt x="2865" y="8278"/>
                  </a:cubicBezTo>
                  <a:cubicBezTo>
                    <a:pt x="2153" y="8261"/>
                    <a:pt x="1455" y="8007"/>
                    <a:pt x="864" y="7606"/>
                  </a:cubicBezTo>
                  <a:cubicBezTo>
                    <a:pt x="864" y="7623"/>
                    <a:pt x="864" y="7645"/>
                    <a:pt x="864" y="7666"/>
                  </a:cubicBezTo>
                  <a:cubicBezTo>
                    <a:pt x="864" y="10315"/>
                    <a:pt x="2399" y="12515"/>
                    <a:pt x="4412" y="13022"/>
                  </a:cubicBezTo>
                  <a:cubicBezTo>
                    <a:pt x="4051" y="13143"/>
                    <a:pt x="3658" y="13201"/>
                    <a:pt x="3251" y="13201"/>
                  </a:cubicBezTo>
                  <a:cubicBezTo>
                    <a:pt x="2967" y="13201"/>
                    <a:pt x="2681" y="13181"/>
                    <a:pt x="2412" y="13108"/>
                  </a:cubicBezTo>
                  <a:cubicBezTo>
                    <a:pt x="2986" y="15266"/>
                    <a:pt x="4614" y="16853"/>
                    <a:pt x="6550" y="16905"/>
                  </a:cubicBezTo>
                  <a:cubicBezTo>
                    <a:pt x="5044" y="18355"/>
                    <a:pt x="3131" y="19229"/>
                    <a:pt x="1060" y="19229"/>
                  </a:cubicBezTo>
                  <a:cubicBezTo>
                    <a:pt x="697" y="19229"/>
                    <a:pt x="348" y="19209"/>
                    <a:pt x="0" y="19154"/>
                  </a:cubicBezTo>
                  <a:cubicBezTo>
                    <a:pt x="1962" y="20711"/>
                    <a:pt x="4286" y="21600"/>
                    <a:pt x="6793" y="21600"/>
                  </a:cubicBezTo>
                  <a:cubicBezTo>
                    <a:pt x="14942" y="21600"/>
                    <a:pt x="19397" y="13292"/>
                    <a:pt x="19397" y="6091"/>
                  </a:cubicBezTo>
                  <a:cubicBezTo>
                    <a:pt x="19397" y="5850"/>
                    <a:pt x="19390" y="5618"/>
                    <a:pt x="19380" y="5387"/>
                  </a:cubicBezTo>
                  <a:cubicBezTo>
                    <a:pt x="20259" y="4619"/>
                    <a:pt x="20998" y="3660"/>
                    <a:pt x="21600" y="2557"/>
                  </a:cubicBezTo>
                  <a:cubicBezTo>
                    <a:pt x="21600" y="2557"/>
                    <a:pt x="21600" y="2557"/>
                    <a:pt x="21600" y="2557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AF389CA4-9215-4DA8-BFFA-FA4329B49979}"/>
                </a:ext>
              </a:extLst>
            </p:cNvPr>
            <p:cNvSpPr/>
            <p:nvPr/>
          </p:nvSpPr>
          <p:spPr>
            <a:xfrm>
              <a:off x="2102815" y="5662865"/>
              <a:ext cx="371301" cy="37130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  <p:sp>
          <p:nvSpPr>
            <p:cNvPr id="10" name="Shape">
              <a:hlinkClick r:id="rId4"/>
              <a:extLst>
                <a:ext uri="{FF2B5EF4-FFF2-40B4-BE49-F238E27FC236}">
                  <a16:creationId xmlns:a16="http://schemas.microsoft.com/office/drawing/2014/main" id="{F0CB12D6-F0DA-4BB6-B2C7-4BE43A29C51F}"/>
                </a:ext>
              </a:extLst>
            </p:cNvPr>
            <p:cNvSpPr/>
            <p:nvPr/>
          </p:nvSpPr>
          <p:spPr>
            <a:xfrm>
              <a:off x="2189003" y="5751342"/>
              <a:ext cx="202748" cy="2027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427" y="11280"/>
                  </a:moveTo>
                  <a:cubicBezTo>
                    <a:pt x="17712" y="10975"/>
                    <a:pt x="15821" y="11022"/>
                    <a:pt x="13768" y="11419"/>
                  </a:cubicBezTo>
                  <a:cubicBezTo>
                    <a:pt x="13571" y="10725"/>
                    <a:pt x="13362" y="10071"/>
                    <a:pt x="13146" y="9456"/>
                  </a:cubicBezTo>
                  <a:cubicBezTo>
                    <a:pt x="15173" y="8681"/>
                    <a:pt x="16814" y="7539"/>
                    <a:pt x="18018" y="6057"/>
                  </a:cubicBezTo>
                  <a:cubicBezTo>
                    <a:pt x="18916" y="7419"/>
                    <a:pt x="19440" y="9050"/>
                    <a:pt x="19440" y="10800"/>
                  </a:cubicBezTo>
                  <a:cubicBezTo>
                    <a:pt x="19440" y="10961"/>
                    <a:pt x="19435" y="11121"/>
                    <a:pt x="19427" y="11280"/>
                  </a:cubicBezTo>
                  <a:cubicBezTo>
                    <a:pt x="19427" y="11280"/>
                    <a:pt x="19427" y="11280"/>
                    <a:pt x="19427" y="11280"/>
                  </a:cubicBezTo>
                  <a:close/>
                  <a:moveTo>
                    <a:pt x="15025" y="18334"/>
                  </a:moveTo>
                  <a:cubicBezTo>
                    <a:pt x="14873" y="16593"/>
                    <a:pt x="14617" y="14987"/>
                    <a:pt x="14296" y="13522"/>
                  </a:cubicBezTo>
                  <a:cubicBezTo>
                    <a:pt x="15886" y="13225"/>
                    <a:pt x="17507" y="13137"/>
                    <a:pt x="19038" y="13406"/>
                  </a:cubicBezTo>
                  <a:cubicBezTo>
                    <a:pt x="18371" y="15511"/>
                    <a:pt x="16918" y="17268"/>
                    <a:pt x="15025" y="18334"/>
                  </a:cubicBezTo>
                  <a:cubicBezTo>
                    <a:pt x="15025" y="18334"/>
                    <a:pt x="15025" y="18334"/>
                    <a:pt x="15025" y="18334"/>
                  </a:cubicBezTo>
                  <a:close/>
                  <a:moveTo>
                    <a:pt x="10800" y="19440"/>
                  </a:moveTo>
                  <a:cubicBezTo>
                    <a:pt x="8577" y="19440"/>
                    <a:pt x="6548" y="18596"/>
                    <a:pt x="5015" y="17212"/>
                  </a:cubicBezTo>
                  <a:cubicBezTo>
                    <a:pt x="6456" y="16365"/>
                    <a:pt x="9162" y="14922"/>
                    <a:pt x="12199" y="14029"/>
                  </a:cubicBezTo>
                  <a:cubicBezTo>
                    <a:pt x="12538" y="15587"/>
                    <a:pt x="12795" y="17303"/>
                    <a:pt x="12924" y="19176"/>
                  </a:cubicBezTo>
                  <a:cubicBezTo>
                    <a:pt x="12244" y="19348"/>
                    <a:pt x="11533" y="19440"/>
                    <a:pt x="10800" y="19440"/>
                  </a:cubicBezTo>
                  <a:cubicBezTo>
                    <a:pt x="10800" y="19440"/>
                    <a:pt x="10800" y="19440"/>
                    <a:pt x="10800" y="19440"/>
                  </a:cubicBezTo>
                  <a:close/>
                  <a:moveTo>
                    <a:pt x="2160" y="10800"/>
                  </a:moveTo>
                  <a:cubicBezTo>
                    <a:pt x="2160" y="10677"/>
                    <a:pt x="2163" y="10555"/>
                    <a:pt x="2168" y="10434"/>
                  </a:cubicBezTo>
                  <a:cubicBezTo>
                    <a:pt x="3029" y="10541"/>
                    <a:pt x="4305" y="10658"/>
                    <a:pt x="5793" y="10658"/>
                  </a:cubicBezTo>
                  <a:cubicBezTo>
                    <a:pt x="6514" y="10658"/>
                    <a:pt x="7284" y="10631"/>
                    <a:pt x="8081" y="10562"/>
                  </a:cubicBezTo>
                  <a:cubicBezTo>
                    <a:pt x="9142" y="10470"/>
                    <a:pt x="10142" y="10310"/>
                    <a:pt x="11081" y="10088"/>
                  </a:cubicBezTo>
                  <a:cubicBezTo>
                    <a:pt x="11287" y="10669"/>
                    <a:pt x="11485" y="11281"/>
                    <a:pt x="11671" y="11928"/>
                  </a:cubicBezTo>
                  <a:cubicBezTo>
                    <a:pt x="10698" y="12211"/>
                    <a:pt x="9693" y="12565"/>
                    <a:pt x="8656" y="12990"/>
                  </a:cubicBezTo>
                  <a:cubicBezTo>
                    <a:pt x="6423" y="13906"/>
                    <a:pt x="4601" y="14931"/>
                    <a:pt x="3585" y="15547"/>
                  </a:cubicBezTo>
                  <a:cubicBezTo>
                    <a:pt x="2685" y="14184"/>
                    <a:pt x="2160" y="12552"/>
                    <a:pt x="2160" y="10800"/>
                  </a:cubicBezTo>
                  <a:cubicBezTo>
                    <a:pt x="2160" y="10800"/>
                    <a:pt x="2160" y="10800"/>
                    <a:pt x="2160" y="10800"/>
                  </a:cubicBezTo>
                  <a:close/>
                  <a:moveTo>
                    <a:pt x="7253" y="2922"/>
                  </a:moveTo>
                  <a:cubicBezTo>
                    <a:pt x="7897" y="3727"/>
                    <a:pt x="9119" y="5437"/>
                    <a:pt x="10273" y="8054"/>
                  </a:cubicBezTo>
                  <a:cubicBezTo>
                    <a:pt x="7243" y="8704"/>
                    <a:pt x="4136" y="8489"/>
                    <a:pt x="2530" y="8298"/>
                  </a:cubicBezTo>
                  <a:cubicBezTo>
                    <a:pt x="3257" y="5901"/>
                    <a:pt x="4998" y="3941"/>
                    <a:pt x="7253" y="2922"/>
                  </a:cubicBezTo>
                  <a:cubicBezTo>
                    <a:pt x="7253" y="2922"/>
                    <a:pt x="7253" y="2922"/>
                    <a:pt x="7253" y="2922"/>
                  </a:cubicBezTo>
                  <a:close/>
                  <a:moveTo>
                    <a:pt x="10800" y="2160"/>
                  </a:moveTo>
                  <a:cubicBezTo>
                    <a:pt x="13021" y="2160"/>
                    <a:pt x="15049" y="3003"/>
                    <a:pt x="16581" y="4385"/>
                  </a:cubicBezTo>
                  <a:cubicBezTo>
                    <a:pt x="15509" y="5855"/>
                    <a:pt x="14008" y="6822"/>
                    <a:pt x="12365" y="7445"/>
                  </a:cubicBezTo>
                  <a:cubicBezTo>
                    <a:pt x="12091" y="6806"/>
                    <a:pt x="11817" y="6226"/>
                    <a:pt x="11555" y="5709"/>
                  </a:cubicBezTo>
                  <a:cubicBezTo>
                    <a:pt x="10795" y="4211"/>
                    <a:pt x="10048" y="3064"/>
                    <a:pt x="9466" y="2263"/>
                  </a:cubicBezTo>
                  <a:cubicBezTo>
                    <a:pt x="9901" y="2195"/>
                    <a:pt x="10346" y="2160"/>
                    <a:pt x="10800" y="2160"/>
                  </a:cubicBezTo>
                  <a:cubicBezTo>
                    <a:pt x="10800" y="2160"/>
                    <a:pt x="10800" y="2160"/>
                    <a:pt x="10800" y="2160"/>
                  </a:cubicBezTo>
                  <a:close/>
                  <a:moveTo>
                    <a:pt x="18834" y="3590"/>
                  </a:moveTo>
                  <a:lnTo>
                    <a:pt x="18682" y="3425"/>
                  </a:lnTo>
                  <a:cubicBezTo>
                    <a:pt x="16710" y="1318"/>
                    <a:pt x="13906" y="0"/>
                    <a:pt x="10800" y="0"/>
                  </a:cubicBezTo>
                  <a:cubicBezTo>
                    <a:pt x="9564" y="0"/>
                    <a:pt x="8376" y="209"/>
                    <a:pt x="7269" y="593"/>
                  </a:cubicBezTo>
                  <a:lnTo>
                    <a:pt x="7157" y="633"/>
                  </a:lnTo>
                  <a:cubicBezTo>
                    <a:pt x="3542" y="1932"/>
                    <a:pt x="814" y="5108"/>
                    <a:pt x="154" y="8980"/>
                  </a:cubicBezTo>
                  <a:cubicBezTo>
                    <a:pt x="153" y="8984"/>
                    <a:pt x="152" y="8988"/>
                    <a:pt x="152" y="8991"/>
                  </a:cubicBezTo>
                  <a:cubicBezTo>
                    <a:pt x="149" y="9004"/>
                    <a:pt x="148" y="9016"/>
                    <a:pt x="146" y="9028"/>
                  </a:cubicBezTo>
                  <a:cubicBezTo>
                    <a:pt x="51" y="9605"/>
                    <a:pt x="0" y="10197"/>
                    <a:pt x="0" y="10800"/>
                  </a:cubicBezTo>
                  <a:cubicBezTo>
                    <a:pt x="0" y="13375"/>
                    <a:pt x="906" y="15741"/>
                    <a:pt x="2416" y="17599"/>
                  </a:cubicBezTo>
                  <a:cubicBezTo>
                    <a:pt x="2417" y="17600"/>
                    <a:pt x="2541" y="17751"/>
                    <a:pt x="2541" y="17751"/>
                  </a:cubicBezTo>
                  <a:cubicBezTo>
                    <a:pt x="4524" y="20103"/>
                    <a:pt x="7490" y="21600"/>
                    <a:pt x="10800" y="21600"/>
                  </a:cubicBezTo>
                  <a:cubicBezTo>
                    <a:pt x="12051" y="21600"/>
                    <a:pt x="13252" y="21385"/>
                    <a:pt x="14370" y="20993"/>
                  </a:cubicBezTo>
                  <a:cubicBezTo>
                    <a:pt x="14400" y="20983"/>
                    <a:pt x="14429" y="20974"/>
                    <a:pt x="14457" y="20962"/>
                  </a:cubicBezTo>
                  <a:cubicBezTo>
                    <a:pt x="18004" y="19681"/>
                    <a:pt x="20694" y="16594"/>
                    <a:pt x="21411" y="12816"/>
                  </a:cubicBezTo>
                  <a:cubicBezTo>
                    <a:pt x="21412" y="12806"/>
                    <a:pt x="21414" y="12797"/>
                    <a:pt x="21416" y="12788"/>
                  </a:cubicBezTo>
                  <a:cubicBezTo>
                    <a:pt x="21536" y="12143"/>
                    <a:pt x="21600" y="11479"/>
                    <a:pt x="21600" y="10800"/>
                  </a:cubicBezTo>
                  <a:cubicBezTo>
                    <a:pt x="21600" y="8032"/>
                    <a:pt x="20553" y="5503"/>
                    <a:pt x="18834" y="3590"/>
                  </a:cubicBezTo>
                  <a:cubicBezTo>
                    <a:pt x="18834" y="3590"/>
                    <a:pt x="18834" y="3590"/>
                    <a:pt x="18834" y="3590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DE739AA3-A794-9F54-6A5A-CA2C7ED598BB}"/>
              </a:ext>
            </a:extLst>
          </p:cNvPr>
          <p:cNvSpPr/>
          <p:nvPr/>
        </p:nvSpPr>
        <p:spPr>
          <a:xfrm>
            <a:off x="1300694" y="2272374"/>
            <a:ext cx="5297771" cy="9863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www.anubhavtrainings.com</a:t>
            </a:r>
          </a:p>
        </p:txBody>
      </p:sp>
      <p:sp>
        <p:nvSpPr>
          <p:cNvPr id="12" name="Right Triangle 11"/>
          <p:cNvSpPr/>
          <p:nvPr/>
        </p:nvSpPr>
        <p:spPr>
          <a:xfrm rot="19603165">
            <a:off x="394348" y="-1369124"/>
            <a:ext cx="4191287" cy="2738247"/>
          </a:xfrm>
          <a:prstGeom prst="rt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solidFill>
                  <a:srgbClr val="00B050"/>
                </a:solidFill>
              </a:ln>
              <a:solidFill>
                <a:srgbClr val="00B050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3" name="Right Triangle 12"/>
          <p:cNvSpPr/>
          <p:nvPr/>
        </p:nvSpPr>
        <p:spPr>
          <a:xfrm rot="16200000">
            <a:off x="6874209" y="1545491"/>
            <a:ext cx="4718460" cy="5910772"/>
          </a:xfrm>
          <a:prstGeom prst="rt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solidFill>
                  <a:srgbClr val="00B050"/>
                </a:solidFill>
              </a:ln>
              <a:solidFill>
                <a:srgbClr val="00B050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4" name="Minus 13"/>
          <p:cNvSpPr/>
          <p:nvPr/>
        </p:nvSpPr>
        <p:spPr>
          <a:xfrm rot="19276189">
            <a:off x="4275114" y="4157244"/>
            <a:ext cx="9864485" cy="472198"/>
          </a:xfrm>
          <a:prstGeom prst="mathMinus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5" name="Google Shape;552;p2"/>
          <p:cNvSpPr txBox="1"/>
          <p:nvPr/>
        </p:nvSpPr>
        <p:spPr>
          <a:xfrm>
            <a:off x="9475983" y="6498485"/>
            <a:ext cx="3002568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Corben"/>
                <a:sym typeface="Corben"/>
              </a:rPr>
              <a:t>www.anubhavtrainings.com</a:t>
            </a:r>
            <a:endParaRPr kumimoji="0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mbria" panose="02040503050406030204" pitchFamily="18" charset="0"/>
              <a:ea typeface="Cambria" panose="02040503050406030204" pitchFamily="18" charset="0"/>
              <a:cs typeface="Corben"/>
              <a:sym typeface="Corben"/>
            </a:endParaRPr>
          </a:p>
        </p:txBody>
      </p:sp>
      <p:pic>
        <p:nvPicPr>
          <p:cNvPr id="16" name="Picture 4">
            <a:extLst>
              <a:ext uri="{FF2B5EF4-FFF2-40B4-BE49-F238E27FC236}">
                <a16:creationId xmlns:a16="http://schemas.microsoft.com/office/drawing/2014/main" id="{DB8A7F7E-7F2C-20C1-2A09-7D9F11F6AD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2069" y="0"/>
            <a:ext cx="655169" cy="647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7610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>
            <a:extLst>
              <a:ext uri="{FF2B5EF4-FFF2-40B4-BE49-F238E27FC236}">
                <a16:creationId xmlns:a16="http://schemas.microsoft.com/office/drawing/2014/main" id="{EAF14BF4-9A45-8B4E-AA65-A815CC72E5A3}"/>
              </a:ext>
            </a:extLst>
          </p:cNvPr>
          <p:cNvSpPr/>
          <p:nvPr/>
        </p:nvSpPr>
        <p:spPr>
          <a:xfrm flipH="1">
            <a:off x="3029488" y="2339447"/>
            <a:ext cx="9159332" cy="4517660"/>
          </a:xfrm>
          <a:prstGeom prst="rtTriangle">
            <a:avLst/>
          </a:prstGeom>
          <a:solidFill>
            <a:srgbClr val="18A7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5901FB9E-D5D8-0E42-9064-309ADD0ECF5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1" y="892"/>
            <a:ext cx="12188825" cy="4876667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0F6EAF-BDD9-FA40-9881-470C78C023C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86" y="892"/>
            <a:ext cx="12185652" cy="4876667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7D8E97E7-E23C-4E4A-A0AF-1C43E32D5148}"/>
              </a:ext>
            </a:extLst>
          </p:cNvPr>
          <p:cNvSpPr/>
          <p:nvPr/>
        </p:nvSpPr>
        <p:spPr>
          <a:xfrm>
            <a:off x="3175" y="-9395"/>
            <a:ext cx="12184064" cy="4886954"/>
          </a:xfrm>
          <a:prstGeom prst="rect">
            <a:avLst/>
          </a:prstGeom>
          <a:gradFill>
            <a:gsLst>
              <a:gs pos="89000">
                <a:schemeClr val="accent4">
                  <a:lumMod val="75000"/>
                  <a:alpha val="96000"/>
                </a:schemeClr>
              </a:gs>
              <a:gs pos="29000">
                <a:schemeClr val="tx2">
                  <a:alpha val="84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9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6FFC3F4-1A5C-6446-9CE3-98CE002CFF5F}"/>
              </a:ext>
            </a:extLst>
          </p:cNvPr>
          <p:cNvSpPr/>
          <p:nvPr/>
        </p:nvSpPr>
        <p:spPr>
          <a:xfrm>
            <a:off x="350568" y="5992010"/>
            <a:ext cx="3553364" cy="646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39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99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Contact us today!</a:t>
            </a:r>
          </a:p>
          <a:p>
            <a:pPr marL="0" marR="0" lvl="0" indent="0" algn="l" defTabSz="9139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99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https://anubhavtrainings.com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91E6F4-0EB3-3446-B962-79A0A253F3F7}"/>
              </a:ext>
            </a:extLst>
          </p:cNvPr>
          <p:cNvSpPr/>
          <p:nvPr/>
        </p:nvSpPr>
        <p:spPr>
          <a:xfrm>
            <a:off x="8178219" y="2926031"/>
            <a:ext cx="3229442" cy="2769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5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We build the workforce of the future.</a:t>
            </a:r>
            <a:endParaRPr kumimoji="0" lang="en-US" sz="1200" b="0" i="0" u="none" strike="noStrike" kern="1200" cap="none" spc="50" normalizeH="0" baseline="0" noProof="0" dirty="0">
              <a:ln>
                <a:noFill/>
              </a:ln>
              <a:solidFill>
                <a:srgbClr val="FFFFFF">
                  <a:lumMod val="95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9EED0AA-D6A0-854A-9888-8400B6D1FE48}"/>
              </a:ext>
            </a:extLst>
          </p:cNvPr>
          <p:cNvSpPr/>
          <p:nvPr/>
        </p:nvSpPr>
        <p:spPr>
          <a:xfrm>
            <a:off x="1221676" y="3113856"/>
            <a:ext cx="1801447" cy="646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99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250+ </a:t>
            </a:r>
          </a:p>
          <a:p>
            <a:pPr marL="0" marR="0" lvl="0" indent="0" algn="ct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Corporate Clients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FBD6F02-53D0-BF4D-BF2A-4BD3E0AC1D30}"/>
              </a:ext>
            </a:extLst>
          </p:cNvPr>
          <p:cNvSpPr/>
          <p:nvPr/>
        </p:nvSpPr>
        <p:spPr>
          <a:xfrm>
            <a:off x="2825143" y="3113856"/>
            <a:ext cx="1801447" cy="646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99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30,000+</a:t>
            </a:r>
          </a:p>
          <a:p>
            <a:pPr marL="0" marR="0" lvl="0" indent="0" algn="ct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Learners Trained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B3EFFD71-D9A6-F843-8D97-4553654A0BAE}"/>
              </a:ext>
            </a:extLst>
          </p:cNvPr>
          <p:cNvSpPr/>
          <p:nvPr/>
        </p:nvSpPr>
        <p:spPr>
          <a:xfrm>
            <a:off x="4495429" y="3111497"/>
            <a:ext cx="1801447" cy="646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99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25000+ </a:t>
            </a:r>
          </a:p>
          <a:p>
            <a:pPr marL="0" marR="0" lvl="0" indent="0" algn="ct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Learners Placed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BBB1580-5754-8F41-9AD0-21D8AE6FD293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83127" y="2279841"/>
            <a:ext cx="640059" cy="64005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65C330F-D3B3-C54E-A760-411AF08F9062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05530" y="2272765"/>
            <a:ext cx="671928" cy="671928"/>
          </a:xfrm>
          <a:prstGeom prst="rect">
            <a:avLst/>
          </a:prstGeom>
        </p:spPr>
      </p:pic>
      <p:sp>
        <p:nvSpPr>
          <p:cNvPr id="48" name="Rectangle 47"/>
          <p:cNvSpPr/>
          <p:nvPr/>
        </p:nvSpPr>
        <p:spPr>
          <a:xfrm>
            <a:off x="632520" y="692233"/>
            <a:ext cx="6570959" cy="11384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99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We’re committed to empower you to be</a:t>
            </a:r>
          </a:p>
          <a:p>
            <a:pPr marL="0" marR="0" lvl="0" indent="0" algn="ct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99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 </a:t>
            </a:r>
            <a:r>
              <a:rPr kumimoji="0" lang="en-US" sz="2799" b="1" i="0" u="none" strike="noStrike" kern="1200" cap="none" spc="0" normalizeH="0" baseline="0" noProof="0" dirty="0">
                <a:ln>
                  <a:noFill/>
                </a:ln>
                <a:solidFill>
                  <a:srgbClr val="2AC6D1">
                    <a:lumMod val="40000"/>
                    <a:lumOff val="6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#FutureReady </a:t>
            </a:r>
          </a:p>
          <a:p>
            <a:pPr marL="0" marR="0" lvl="0" indent="0" algn="ct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99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through powerful training solutions.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9B88429-5E3E-E649-B2EC-6D73DF20380B}"/>
              </a:ext>
            </a:extLst>
          </p:cNvPr>
          <p:cNvSpPr/>
          <p:nvPr/>
        </p:nvSpPr>
        <p:spPr>
          <a:xfrm>
            <a:off x="350569" y="4998498"/>
            <a:ext cx="3900557" cy="892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99" b="1" i="0" u="none" strike="noStrike" kern="1200" cap="none" spc="100" normalizeH="0" baseline="0" noProof="0" dirty="0">
                <a:ln>
                  <a:noFill/>
                </a:ln>
                <a:solidFill>
                  <a:srgbClr val="F977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FREE WEBINARS </a:t>
            </a:r>
          </a:p>
          <a:p>
            <a:pPr marL="0" marR="0" lvl="0" indent="0" algn="l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1" u="none" strike="noStrike" kern="1200" cap="none" spc="0" normalizeH="0" baseline="0" noProof="0" dirty="0">
                <a:ln>
                  <a:noFill/>
                </a:ln>
                <a:solidFill>
                  <a:srgbClr val="F977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Sign up for free webinars with industry experts every fortnight!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A2992D5F-5E6B-654B-9458-11A35BA426B5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51451" y="2194693"/>
            <a:ext cx="851865" cy="851865"/>
          </a:xfrm>
          <a:prstGeom prst="rect">
            <a:avLst/>
          </a:prstGeom>
        </p:spPr>
      </p:pic>
      <p:grpSp>
        <p:nvGrpSpPr>
          <p:cNvPr id="8" name="Group 13">
            <a:extLst>
              <a:ext uri="{FF2B5EF4-FFF2-40B4-BE49-F238E27FC236}">
                <a16:creationId xmlns:a16="http://schemas.microsoft.com/office/drawing/2014/main" id="{C4CE162D-F9BF-9140-A233-D39001B36CFD}"/>
              </a:ext>
            </a:extLst>
          </p:cNvPr>
          <p:cNvGrpSpPr/>
          <p:nvPr/>
        </p:nvGrpSpPr>
        <p:grpSpPr>
          <a:xfrm>
            <a:off x="6517598" y="3369121"/>
            <a:ext cx="5611184" cy="3380860"/>
            <a:chOff x="4482563" y="4980191"/>
            <a:chExt cx="3128574" cy="1841396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62C3C8DA-341B-5A4B-82D2-EE674B9C2DA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482563" y="4980191"/>
              <a:ext cx="3128574" cy="1841396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3F68CD41-8EF3-B443-924E-319DE8B1689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4906220" y="5127342"/>
              <a:ext cx="2275190" cy="1498325"/>
            </a:xfrm>
            <a:prstGeom prst="rect">
              <a:avLst/>
            </a:prstGeom>
          </p:spPr>
        </p:pic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34C82462-A6A9-9F40-B874-C2786492A285}"/>
              </a:ext>
            </a:extLst>
          </p:cNvPr>
          <p:cNvSpPr/>
          <p:nvPr/>
        </p:nvSpPr>
        <p:spPr>
          <a:xfrm>
            <a:off x="4492569" y="5574754"/>
            <a:ext cx="2196235" cy="54735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7D41E04-1B35-BD4F-8B37-C6CC88C6B995}"/>
              </a:ext>
            </a:extLst>
          </p:cNvPr>
          <p:cNvSpPr/>
          <p:nvPr/>
        </p:nvSpPr>
        <p:spPr>
          <a:xfrm>
            <a:off x="4399734" y="5490332"/>
            <a:ext cx="2196235" cy="54735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A9D7C5-0368-6645-B73F-D51BF9C01567}"/>
              </a:ext>
            </a:extLst>
          </p:cNvPr>
          <p:cNvSpPr/>
          <p:nvPr/>
        </p:nvSpPr>
        <p:spPr>
          <a:xfrm>
            <a:off x="4802969" y="5590298"/>
            <a:ext cx="1466686" cy="3692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99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Enroll Now!</a:t>
            </a:r>
            <a:endParaRPr kumimoji="0" lang="en-US" sz="1799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24" name="Picture 4">
            <a:extLst>
              <a:ext uri="{FF2B5EF4-FFF2-40B4-BE49-F238E27FC236}">
                <a16:creationId xmlns:a16="http://schemas.microsoft.com/office/drawing/2014/main" id="{42A5B84E-0F13-E020-C1B3-A338EB4168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2236" y="444130"/>
            <a:ext cx="2323495" cy="2294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5602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1"/>
          <p:cNvPicPr>
            <a:picLocks noGrp="1" noChangeAspect="1"/>
          </p:cNvPicPr>
          <p:nvPr>
            <p:ph type="pic" idx="1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solidFill>
            <a:schemeClr val="bg1">
              <a:lumMod val="95000"/>
            </a:schemeClr>
          </a:solidFill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EE1D1380-BC28-F74F-8866-BD4C0AD42595}"/>
              </a:ext>
            </a:extLst>
          </p:cNvPr>
          <p:cNvSpPr/>
          <p:nvPr/>
        </p:nvSpPr>
        <p:spPr>
          <a:xfrm>
            <a:off x="1587" y="-13391"/>
            <a:ext cx="12185651" cy="7589135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943">
              <a:defRPr/>
            </a:pPr>
            <a:endParaRPr lang="en-US" sz="1799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87" y="3190483"/>
            <a:ext cx="12185651" cy="2509639"/>
          </a:xfrm>
          <a:prstGeom prst="rect">
            <a:avLst/>
          </a:prstGeom>
          <a:gradFill flip="none" rotWithShape="1">
            <a:gsLst>
              <a:gs pos="13000">
                <a:srgbClr val="25B6C2">
                  <a:alpha val="50000"/>
                </a:srgbClr>
              </a:gs>
              <a:gs pos="100000">
                <a:srgbClr val="0692DB">
                  <a:alpha val="50000"/>
                </a:srgbClr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943">
              <a:defRPr/>
            </a:pPr>
            <a:endParaRPr lang="ko-KR" altLang="en-US" sz="1799">
              <a:solidFill>
                <a:srgbClr val="FFFFFF"/>
              </a:solidFill>
              <a:latin typeface="Arial" panose="020B0604020202020204"/>
              <a:ea typeface="굴림" panose="020B0600000101010101" pitchFamily="34" charset="-127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87" y="3362982"/>
            <a:ext cx="12185651" cy="2127761"/>
          </a:xfrm>
          <a:prstGeom prst="rect">
            <a:avLst/>
          </a:prstGeom>
          <a:gradFill flip="none" rotWithShape="1">
            <a:gsLst>
              <a:gs pos="13000">
                <a:srgbClr val="25B6C2"/>
              </a:gs>
              <a:gs pos="100000">
                <a:srgbClr val="0692DB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943">
              <a:defRPr/>
            </a:pPr>
            <a:endParaRPr lang="ko-KR" altLang="en-US" sz="1799">
              <a:solidFill>
                <a:srgbClr val="FFFFFF"/>
              </a:solidFill>
              <a:latin typeface="Arial" panose="020B0604020202020204"/>
              <a:ea typeface="굴림" panose="020B0600000101010101" pitchFamily="34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945CD40-9ABD-7441-A0F8-C5ACA34BB34C}"/>
              </a:ext>
            </a:extLst>
          </p:cNvPr>
          <p:cNvSpPr txBox="1"/>
          <p:nvPr/>
        </p:nvSpPr>
        <p:spPr>
          <a:xfrm>
            <a:off x="3840714" y="3436579"/>
            <a:ext cx="4507397" cy="6461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 defTabSz="913943">
              <a:defRPr/>
            </a:pPr>
            <a:r>
              <a:rPr lang="en-IN" sz="3599" b="1" dirty="0">
                <a:solidFill>
                  <a:srgbClr val="FFFFFF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DISCLAIMER</a:t>
            </a:r>
            <a:endParaRPr lang="en-US" sz="3299" spc="150" dirty="0">
              <a:solidFill>
                <a:srgbClr val="FFFFFF"/>
              </a:solidFill>
              <a:latin typeface="Arial" panose="020B0604020202020204" pitchFamily="34" charset="0"/>
              <a:ea typeface="Lato Medium" panose="020F0502020204030203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945CD40-9ABD-7441-A0F8-C5ACA34BB34C}"/>
              </a:ext>
            </a:extLst>
          </p:cNvPr>
          <p:cNvSpPr txBox="1"/>
          <p:nvPr/>
        </p:nvSpPr>
        <p:spPr>
          <a:xfrm>
            <a:off x="442020" y="4059852"/>
            <a:ext cx="11304786" cy="12000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 defTabSz="913943">
              <a:defRPr/>
            </a:pPr>
            <a:r>
              <a:rPr lang="en-IN" sz="2399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training content and delivery of this presentation is confidential, and cannot be recorded, or copied and distributed to any third party, without the written consent of Anubhav Trainings</a:t>
            </a:r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DB8A7F7E-7F2C-20C1-2A09-7D9F11F6AD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2069" y="0"/>
            <a:ext cx="655169" cy="647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3806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A8F6A9E-4911-4C13-BF00-4BE4386AE0F7}"/>
              </a:ext>
            </a:extLst>
          </p:cNvPr>
          <p:cNvSpPr/>
          <p:nvPr/>
        </p:nvSpPr>
        <p:spPr>
          <a:xfrm>
            <a:off x="1718111" y="1105227"/>
            <a:ext cx="4889619" cy="840385"/>
          </a:xfrm>
          <a:prstGeom prst="roundRect">
            <a:avLst>
              <a:gd name="adj" fmla="val 18154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AF6E7713-5946-46A4-BF47-B37093B73CC4}"/>
              </a:ext>
            </a:extLst>
          </p:cNvPr>
          <p:cNvSpPr/>
          <p:nvPr/>
        </p:nvSpPr>
        <p:spPr>
          <a:xfrm>
            <a:off x="2134637" y="2352875"/>
            <a:ext cx="4889619" cy="840385"/>
          </a:xfrm>
          <a:prstGeom prst="roundRect">
            <a:avLst>
              <a:gd name="adj" fmla="val 1815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5216E7A0-138C-422D-847B-06FB608C8E01}"/>
              </a:ext>
            </a:extLst>
          </p:cNvPr>
          <p:cNvSpPr/>
          <p:nvPr/>
        </p:nvSpPr>
        <p:spPr>
          <a:xfrm>
            <a:off x="2551163" y="3600523"/>
            <a:ext cx="4889619" cy="840385"/>
          </a:xfrm>
          <a:prstGeom prst="roundRect">
            <a:avLst>
              <a:gd name="adj" fmla="val 1815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2E200DD0-D348-45E6-9B6B-43B966A8FF8C}"/>
              </a:ext>
            </a:extLst>
          </p:cNvPr>
          <p:cNvSpPr/>
          <p:nvPr/>
        </p:nvSpPr>
        <p:spPr>
          <a:xfrm>
            <a:off x="2967689" y="4848171"/>
            <a:ext cx="4889619" cy="840385"/>
          </a:xfrm>
          <a:prstGeom prst="roundRect">
            <a:avLst>
              <a:gd name="adj" fmla="val 18154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3" name="Picture Placeholder 22">
            <a:extLst>
              <a:ext uri="{FF2B5EF4-FFF2-40B4-BE49-F238E27FC236}">
                <a16:creationId xmlns:a16="http://schemas.microsoft.com/office/drawing/2014/main" id="{58189288-4068-4B20-8FAB-92E0830D6B2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725" t="7760" r="8472" b="4056"/>
          <a:stretch/>
        </p:blipFill>
        <p:spPr>
          <a:xfrm>
            <a:off x="-1" y="-1"/>
            <a:ext cx="5662364" cy="6858000"/>
          </a:xfrm>
          <a:effectLst>
            <a:outerShdw blurRad="368300" dist="254000" dir="20580000" algn="tl" rotWithShape="0">
              <a:prstClr val="black">
                <a:alpha val="20000"/>
              </a:prstClr>
            </a:outerShdw>
          </a:effectLst>
        </p:spPr>
      </p:pic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C536E1EE-C900-4048-90CA-E22FBE51EE3B}"/>
              </a:ext>
            </a:extLst>
          </p:cNvPr>
          <p:cNvSpPr/>
          <p:nvPr/>
        </p:nvSpPr>
        <p:spPr>
          <a:xfrm>
            <a:off x="1718111" y="-1"/>
            <a:ext cx="3989979" cy="6814397"/>
          </a:xfrm>
          <a:custGeom>
            <a:avLst/>
            <a:gdLst>
              <a:gd name="connsiteX0" fmla="*/ 0 w 3989979"/>
              <a:gd name="connsiteY0" fmla="*/ 0 h 6814397"/>
              <a:gd name="connsiteX1" fmla="*/ 1282220 w 3989979"/>
              <a:gd name="connsiteY1" fmla="*/ 0 h 6814397"/>
              <a:gd name="connsiteX2" fmla="*/ 1402006 w 3989979"/>
              <a:gd name="connsiteY2" fmla="*/ 94133 h 6814397"/>
              <a:gd name="connsiteX3" fmla="*/ 3989979 w 3989979"/>
              <a:gd name="connsiteY3" fmla="*/ 5581812 h 6814397"/>
              <a:gd name="connsiteX4" fmla="*/ 3908037 w 3989979"/>
              <a:gd name="connsiteY4" fmla="*/ 6664843 h 6814397"/>
              <a:gd name="connsiteX5" fmla="*/ 3881330 w 3989979"/>
              <a:gd name="connsiteY5" fmla="*/ 6814397 h 6814397"/>
              <a:gd name="connsiteX6" fmla="*/ 3889285 w 3989979"/>
              <a:gd name="connsiteY6" fmla="*/ 6709775 h 6814397"/>
              <a:gd name="connsiteX7" fmla="*/ 3898539 w 3989979"/>
              <a:gd name="connsiteY7" fmla="*/ 6343812 h 6814397"/>
              <a:gd name="connsiteX8" fmla="*/ 176735 w 3989979"/>
              <a:gd name="connsiteY8" fmla="*/ 90518 h 6814397"/>
              <a:gd name="connsiteX9" fmla="*/ 0 w 3989979"/>
              <a:gd name="connsiteY9" fmla="*/ 0 h 6814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989979" h="6814397">
                <a:moveTo>
                  <a:pt x="0" y="0"/>
                </a:moveTo>
                <a:lnTo>
                  <a:pt x="1282220" y="0"/>
                </a:lnTo>
                <a:lnTo>
                  <a:pt x="1402006" y="94133"/>
                </a:lnTo>
                <a:cubicBezTo>
                  <a:pt x="2982546" y="1398511"/>
                  <a:pt x="3989979" y="3372512"/>
                  <a:pt x="3989979" y="5581812"/>
                </a:cubicBezTo>
                <a:cubicBezTo>
                  <a:pt x="3989979" y="5950029"/>
                  <a:pt x="3961995" y="6311709"/>
                  <a:pt x="3908037" y="6664843"/>
                </a:cubicBezTo>
                <a:lnTo>
                  <a:pt x="3881330" y="6814397"/>
                </a:lnTo>
                <a:lnTo>
                  <a:pt x="3889285" y="6709775"/>
                </a:lnTo>
                <a:cubicBezTo>
                  <a:pt x="3895430" y="6588564"/>
                  <a:pt x="3898539" y="6466551"/>
                  <a:pt x="3898539" y="6343812"/>
                </a:cubicBezTo>
                <a:cubicBezTo>
                  <a:pt x="3898539" y="3643557"/>
                  <a:pt x="2393609" y="1294797"/>
                  <a:pt x="176735" y="90518"/>
                </a:cubicBez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000">
                <a:schemeClr val="accent1"/>
              </a:gs>
              <a:gs pos="100000">
                <a:schemeClr val="accent4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3F0EA58-87FF-4FBD-A2F2-8C01EFEECAF2}"/>
              </a:ext>
            </a:extLst>
          </p:cNvPr>
          <p:cNvSpPr txBox="1"/>
          <p:nvPr/>
        </p:nvSpPr>
        <p:spPr>
          <a:xfrm>
            <a:off x="5619826" y="1202254"/>
            <a:ext cx="710451" cy="646331"/>
          </a:xfrm>
          <a:prstGeom prst="rect">
            <a:avLst/>
          </a:prstGeom>
          <a:noFill/>
          <a:effectLst>
            <a:outerShdw dist="50800" dir="2700000" algn="tl" rotWithShape="0">
              <a:prstClr val="black">
                <a:alpha val="17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IN" sz="36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3592A37-8994-4267-A0A4-4F9D2B0CA640}"/>
              </a:ext>
            </a:extLst>
          </p:cNvPr>
          <p:cNvSpPr txBox="1"/>
          <p:nvPr/>
        </p:nvSpPr>
        <p:spPr>
          <a:xfrm>
            <a:off x="6032781" y="2449902"/>
            <a:ext cx="710451" cy="646331"/>
          </a:xfrm>
          <a:prstGeom prst="rect">
            <a:avLst/>
          </a:prstGeom>
          <a:noFill/>
          <a:effectLst>
            <a:outerShdw dist="50800" dir="2700000" algn="tl" rotWithShape="0">
              <a:prstClr val="black">
                <a:alpha val="17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IN" sz="36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02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F2E8B29-6A17-40BB-94A2-F4C43336C48C}"/>
              </a:ext>
            </a:extLst>
          </p:cNvPr>
          <p:cNvSpPr txBox="1"/>
          <p:nvPr/>
        </p:nvSpPr>
        <p:spPr>
          <a:xfrm>
            <a:off x="6475232" y="3697550"/>
            <a:ext cx="710451" cy="646331"/>
          </a:xfrm>
          <a:prstGeom prst="rect">
            <a:avLst/>
          </a:prstGeom>
          <a:noFill/>
          <a:effectLst>
            <a:outerShdw dist="50800" dir="2700000" algn="tl" rotWithShape="0">
              <a:prstClr val="black">
                <a:alpha val="17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IN" sz="36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03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9D30836-9CA2-4FC2-B426-C58A1B77DEBB}"/>
              </a:ext>
            </a:extLst>
          </p:cNvPr>
          <p:cNvSpPr txBox="1"/>
          <p:nvPr/>
        </p:nvSpPr>
        <p:spPr>
          <a:xfrm>
            <a:off x="6868523" y="4945198"/>
            <a:ext cx="710451" cy="646331"/>
          </a:xfrm>
          <a:prstGeom prst="rect">
            <a:avLst/>
          </a:prstGeom>
          <a:noFill/>
          <a:effectLst>
            <a:outerShdw dist="50800" dir="2700000" algn="tl" rotWithShape="0">
              <a:prstClr val="black">
                <a:alpha val="17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IN" sz="36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04</a:t>
            </a:r>
            <a:endParaRPr lang="en-IN" sz="36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D598D36-C5FC-4900-B880-D9AEBB01296E}"/>
              </a:ext>
            </a:extLst>
          </p:cNvPr>
          <p:cNvSpPr/>
          <p:nvPr/>
        </p:nvSpPr>
        <p:spPr>
          <a:xfrm>
            <a:off x="7255772" y="1076224"/>
            <a:ext cx="2597506" cy="369332"/>
          </a:xfrm>
          <a:prstGeom prst="rect">
            <a:avLst/>
          </a:prstGeom>
        </p:spPr>
        <p:txBody>
          <a:bodyPr wrap="square" lIns="0" rIns="0" anchor="ctr">
            <a:spAutoFit/>
          </a:bodyPr>
          <a:lstStyle/>
          <a:p>
            <a:r>
              <a:rPr lang="en-IN" sz="1800" b="1" dirty="0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Attachments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1D927D5A-E4D3-46B8-9875-1811113ACA91}"/>
              </a:ext>
            </a:extLst>
          </p:cNvPr>
          <p:cNvGrpSpPr/>
          <p:nvPr/>
        </p:nvGrpSpPr>
        <p:grpSpPr>
          <a:xfrm>
            <a:off x="7712975" y="2373010"/>
            <a:ext cx="4254005" cy="790668"/>
            <a:chOff x="7185682" y="1017588"/>
            <a:chExt cx="4254005" cy="790668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217B2D8D-BBE3-4C18-AD84-13239D31B398}"/>
                </a:ext>
              </a:extLst>
            </p:cNvPr>
            <p:cNvSpPr/>
            <p:nvPr/>
          </p:nvSpPr>
          <p:spPr>
            <a:xfrm>
              <a:off x="7185682" y="1500479"/>
              <a:ext cx="4076033" cy="307777"/>
            </a:xfrm>
            <a:prstGeom prst="rect">
              <a:avLst/>
            </a:prstGeom>
          </p:spPr>
          <p:txBody>
            <a:bodyPr wrap="square" lIns="0" rIns="0" anchor="ctr">
              <a:spAutoFit/>
            </a:bodyPr>
            <a:lstStyle/>
            <a:p>
              <a:endParaRPr lang="en-I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C0874C99-87AF-460C-9044-B8539EAC1769}"/>
                </a:ext>
              </a:extLst>
            </p:cNvPr>
            <p:cNvSpPr/>
            <p:nvPr/>
          </p:nvSpPr>
          <p:spPr>
            <a:xfrm>
              <a:off x="7185683" y="1017588"/>
              <a:ext cx="4254004" cy="369332"/>
            </a:xfrm>
            <a:prstGeom prst="rect">
              <a:avLst/>
            </a:prstGeom>
          </p:spPr>
          <p:txBody>
            <a:bodyPr wrap="square" lIns="0" rIns="0" anchor="ctr">
              <a:spAutoFit/>
            </a:bodyPr>
            <a:lstStyle/>
            <a:p>
              <a:r>
                <a:rPr lang="en-IN" sz="1800" b="1" dirty="0">
                  <a:solidFill>
                    <a:schemeClr val="accent6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API HUB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13AECD8D-19D4-4552-9152-D3067AB9B8CE}"/>
              </a:ext>
            </a:extLst>
          </p:cNvPr>
          <p:cNvGrpSpPr/>
          <p:nvPr/>
        </p:nvGrpSpPr>
        <p:grpSpPr>
          <a:xfrm>
            <a:off x="8211738" y="3578356"/>
            <a:ext cx="3620229" cy="790668"/>
            <a:chOff x="7185683" y="1017588"/>
            <a:chExt cx="2597506" cy="790668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D838B753-BCA5-4AB5-BE05-5511E485C438}"/>
                </a:ext>
              </a:extLst>
            </p:cNvPr>
            <p:cNvSpPr/>
            <p:nvPr/>
          </p:nvSpPr>
          <p:spPr>
            <a:xfrm>
              <a:off x="7185683" y="1500479"/>
              <a:ext cx="2597506" cy="307777"/>
            </a:xfrm>
            <a:prstGeom prst="rect">
              <a:avLst/>
            </a:prstGeom>
          </p:spPr>
          <p:txBody>
            <a:bodyPr wrap="square" lIns="0" rIns="0" anchor="ctr">
              <a:spAutoFit/>
            </a:bodyPr>
            <a:lstStyle/>
            <a:p>
              <a:endParaRPr lang="en-I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20C13AF4-68B6-4226-9401-EDB6ED0540C2}"/>
                </a:ext>
              </a:extLst>
            </p:cNvPr>
            <p:cNvSpPr/>
            <p:nvPr/>
          </p:nvSpPr>
          <p:spPr>
            <a:xfrm>
              <a:off x="7185683" y="1017588"/>
              <a:ext cx="2597506" cy="369332"/>
            </a:xfrm>
            <a:prstGeom prst="rect">
              <a:avLst/>
            </a:prstGeom>
          </p:spPr>
          <p:txBody>
            <a:bodyPr wrap="square" lIns="0" rIns="0" anchor="ctr">
              <a:spAutoFit/>
            </a:bodyPr>
            <a:lstStyle/>
            <a:p>
              <a:r>
                <a:rPr lang="en-IN" sz="1800" b="1" dirty="0">
                  <a:solidFill>
                    <a:schemeClr val="accent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Custom Entity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E3CAE706-F340-4298-AA1E-34DDAF41629B}"/>
              </a:ext>
            </a:extLst>
          </p:cNvPr>
          <p:cNvGrpSpPr/>
          <p:nvPr/>
        </p:nvGrpSpPr>
        <p:grpSpPr>
          <a:xfrm>
            <a:off x="8554525" y="4897888"/>
            <a:ext cx="2597506" cy="790668"/>
            <a:chOff x="7185683" y="1017588"/>
            <a:chExt cx="2597506" cy="790668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CCE86282-05F9-4BB3-90C3-C3F2F3C7D1C7}"/>
                </a:ext>
              </a:extLst>
            </p:cNvPr>
            <p:cNvSpPr/>
            <p:nvPr/>
          </p:nvSpPr>
          <p:spPr>
            <a:xfrm>
              <a:off x="7185683" y="1500479"/>
              <a:ext cx="2597506" cy="307777"/>
            </a:xfrm>
            <a:prstGeom prst="rect">
              <a:avLst/>
            </a:prstGeom>
          </p:spPr>
          <p:txBody>
            <a:bodyPr wrap="square" lIns="0" rIns="0" anchor="ctr">
              <a:spAutoFit/>
            </a:bodyPr>
            <a:lstStyle/>
            <a:p>
              <a:endParaRPr lang="en-I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C08D0B4E-C408-458A-9E80-98D57A618BD5}"/>
                </a:ext>
              </a:extLst>
            </p:cNvPr>
            <p:cNvSpPr/>
            <p:nvPr/>
          </p:nvSpPr>
          <p:spPr>
            <a:xfrm>
              <a:off x="7185683" y="1017588"/>
              <a:ext cx="2597506" cy="369332"/>
            </a:xfrm>
            <a:prstGeom prst="rect">
              <a:avLst/>
            </a:prstGeom>
          </p:spPr>
          <p:txBody>
            <a:bodyPr wrap="square" lIns="0" rIns="0" anchor="ctr">
              <a:spAutoFit/>
            </a:bodyPr>
            <a:lstStyle/>
            <a:p>
              <a:r>
                <a:rPr lang="en-IN" sz="1800" b="1" dirty="0">
                  <a:solidFill>
                    <a:schemeClr val="accent4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Steampunk</a:t>
              </a:r>
            </a:p>
          </p:txBody>
        </p:sp>
      </p:grpSp>
      <p:pic>
        <p:nvPicPr>
          <p:cNvPr id="2" name="Picture 4">
            <a:extLst>
              <a:ext uri="{FF2B5EF4-FFF2-40B4-BE49-F238E27FC236}">
                <a16:creationId xmlns:a16="http://schemas.microsoft.com/office/drawing/2014/main" id="{0ABA602A-777F-01F1-3482-2AA689766F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2069" y="0"/>
            <a:ext cx="655169" cy="647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6416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0" name="Google Shape;1900;p107"/>
          <p:cNvSpPr txBox="1"/>
          <p:nvPr/>
        </p:nvSpPr>
        <p:spPr>
          <a:xfrm>
            <a:off x="224979" y="788088"/>
            <a:ext cx="11806237" cy="3693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new attachment table according to need and design</a:t>
            </a:r>
            <a:endParaRPr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a Interface Entity for the attachment table and mark our attachment field with special attachment annotation, So the RAP framework can treat it as an attachment accordingly.</a:t>
            </a:r>
            <a:endParaRPr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 annotations for admin fields, and user labels.</a:t>
            </a:r>
            <a:endParaRPr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composition of our attachment table with travel entity like we had the composition of booking with travel entity.</a:t>
            </a:r>
            <a:endParaRPr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a projection view for attachment</a:t>
            </a:r>
            <a:endParaRPr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Relationship between Travel processor view with attachment processor view entity</a:t>
            </a:r>
            <a:endParaRPr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Enhance the BDEF with attachment like booking</a:t>
            </a:r>
            <a:endParaRPr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Also expose the attachment functionality with draft to processor in behavior projection for processor</a:t>
            </a:r>
            <a:endParaRPr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Expose the entity of attachment processor in service definition</a:t>
            </a:r>
            <a:endParaRPr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Republish the OData V4 binding</a:t>
            </a:r>
            <a:endParaRPr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 the metadata extension for attachment scenario and link a new facet in travel for attachment table</a:t>
            </a:r>
            <a:endParaRPr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Testing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1" name="Google Shape;1901;p107"/>
          <p:cNvSpPr txBox="1"/>
          <p:nvPr/>
        </p:nvSpPr>
        <p:spPr>
          <a:xfrm>
            <a:off x="191294" y="895"/>
            <a:ext cx="11231710" cy="646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99" dirty="0">
                <a:solidFill>
                  <a:srgbClr val="FFC000"/>
                </a:solidFill>
                <a:latin typeface="Cooper Black" panose="0208090404030B020404" pitchFamily="18" charset="0"/>
                <a:ea typeface="Corben"/>
                <a:cs typeface="Corben"/>
                <a:sym typeface="Corben"/>
              </a:rPr>
              <a:t>Steps</a:t>
            </a:r>
            <a:endParaRPr sz="3599" dirty="0">
              <a:solidFill>
                <a:srgbClr val="FFC000"/>
              </a:solidFill>
              <a:latin typeface="Cooper Black" panose="0208090404030B020404" pitchFamily="18" charset="0"/>
              <a:ea typeface="Corben"/>
              <a:cs typeface="Corben"/>
              <a:sym typeface="Corben"/>
            </a:endParaRP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DB8A7F7E-7F2C-20C1-2A09-7D9F11F6AD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2069" y="0"/>
            <a:ext cx="655169" cy="647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Google Shape;552;p2"/>
          <p:cNvSpPr txBox="1"/>
          <p:nvPr/>
        </p:nvSpPr>
        <p:spPr>
          <a:xfrm>
            <a:off x="9475983" y="6498485"/>
            <a:ext cx="3002568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Corben"/>
                <a:sym typeface="Corben"/>
              </a:rPr>
              <a:t>www.anubhavtrainings.com</a:t>
            </a:r>
            <a:endParaRPr kumimoji="0" sz="1600" b="0" i="0" u="none" strike="noStrike" kern="0" cap="none" spc="0" normalizeH="0" baseline="0" noProof="0" dirty="0">
              <a:ln>
                <a:noFill/>
              </a:ln>
              <a:solidFill>
                <a:srgbClr val="92D050"/>
              </a:solidFill>
              <a:effectLst/>
              <a:uLnTx/>
              <a:uFillTx/>
              <a:latin typeface="Cambria" panose="02040503050406030204" pitchFamily="18" charset="0"/>
              <a:ea typeface="Cambria" panose="02040503050406030204" pitchFamily="18" charset="0"/>
              <a:cs typeface="Corben"/>
              <a:sym typeface="Corbe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7">
            <a:extLst>
              <a:ext uri="{FF2B5EF4-FFF2-40B4-BE49-F238E27FC236}">
                <a16:creationId xmlns:a16="http://schemas.microsoft.com/office/drawing/2014/main" id="{7CCB16A6-5EF0-7033-1005-76A3F5810166}"/>
              </a:ext>
            </a:extLst>
          </p:cNvPr>
          <p:cNvGrpSpPr/>
          <p:nvPr/>
        </p:nvGrpSpPr>
        <p:grpSpPr>
          <a:xfrm>
            <a:off x="700852" y="407542"/>
            <a:ext cx="10674000" cy="5223240"/>
            <a:chOff x="700852" y="407542"/>
            <a:chExt cx="10674000" cy="5223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D623A01A-BB12-4157-2F63-BB69DD59E54A}"/>
                    </a:ext>
                  </a:extLst>
                </p14:cNvPr>
                <p14:cNvContentPartPr/>
                <p14:nvPr/>
              </p14:nvContentPartPr>
              <p14:xfrm>
                <a:off x="6663172" y="464062"/>
                <a:ext cx="20160" cy="97632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D623A01A-BB12-4157-2F63-BB69DD59E54A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645532" y="446062"/>
                  <a:ext cx="55800" cy="10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783817C1-A3E0-A583-7653-CFA7C09E242A}"/>
                    </a:ext>
                  </a:extLst>
                </p14:cNvPr>
                <p14:cNvContentPartPr/>
                <p14:nvPr/>
              </p14:nvContentPartPr>
              <p14:xfrm>
                <a:off x="6515212" y="2368102"/>
                <a:ext cx="152280" cy="8139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783817C1-A3E0-A583-7653-CFA7C09E242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497572" y="2350462"/>
                  <a:ext cx="187920" cy="84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126FD0A0-ADA7-F84D-30DC-A752619EF145}"/>
                    </a:ext>
                  </a:extLst>
                </p14:cNvPr>
                <p14:cNvContentPartPr/>
                <p14:nvPr/>
              </p14:nvContentPartPr>
              <p14:xfrm>
                <a:off x="6511612" y="3854182"/>
                <a:ext cx="158040" cy="17766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126FD0A0-ADA7-F84D-30DC-A752619EF14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493612" y="3836182"/>
                  <a:ext cx="193680" cy="181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E1400ED8-B407-3A40-090F-8043B7556E93}"/>
                    </a:ext>
                  </a:extLst>
                </p14:cNvPr>
                <p14:cNvContentPartPr/>
                <p14:nvPr/>
              </p14:nvContentPartPr>
              <p14:xfrm>
                <a:off x="7455172" y="1781662"/>
                <a:ext cx="2575440" cy="144828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E1400ED8-B407-3A40-090F-8043B7556E9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437532" y="1764022"/>
                  <a:ext cx="2611080" cy="148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9C1D28D6-FC3C-A259-2127-6B43E25D977A}"/>
                    </a:ext>
                  </a:extLst>
                </p14:cNvPr>
                <p14:cNvContentPartPr/>
                <p14:nvPr/>
              </p14:nvContentPartPr>
              <p14:xfrm>
                <a:off x="7886812" y="1725142"/>
                <a:ext cx="2363040" cy="146268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9C1D28D6-FC3C-A259-2127-6B43E25D977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869172" y="1707502"/>
                  <a:ext cx="2398680" cy="149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7E42AED7-57F7-6A08-F3B5-27DFBEE99F15}"/>
                    </a:ext>
                  </a:extLst>
                </p14:cNvPr>
                <p14:cNvContentPartPr/>
                <p14:nvPr/>
              </p14:nvContentPartPr>
              <p14:xfrm>
                <a:off x="9373252" y="1142662"/>
                <a:ext cx="240120" cy="3189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7E42AED7-57F7-6A08-F3B5-27DFBEE99F1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355252" y="1125022"/>
                  <a:ext cx="275760" cy="35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D1E8C50A-AA9F-1AFE-0D8A-CC8E7A1206FD}"/>
                    </a:ext>
                  </a:extLst>
                </p14:cNvPr>
                <p14:cNvContentPartPr/>
                <p14:nvPr/>
              </p14:nvContentPartPr>
              <p14:xfrm>
                <a:off x="9732892" y="1162462"/>
                <a:ext cx="101160" cy="2973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D1E8C50A-AA9F-1AFE-0D8A-CC8E7A1206F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715252" y="1144462"/>
                  <a:ext cx="136800" cy="33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5515BF69-28D3-65D6-91FC-F8BFB0C7CDAB}"/>
                    </a:ext>
                  </a:extLst>
                </p14:cNvPr>
                <p14:cNvContentPartPr/>
                <p14:nvPr/>
              </p14:nvContentPartPr>
              <p14:xfrm>
                <a:off x="9917572" y="1233022"/>
                <a:ext cx="189000" cy="2610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5515BF69-28D3-65D6-91FC-F8BFB0C7CDA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899572" y="1215382"/>
                  <a:ext cx="224640" cy="29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BCF11001-1143-16FD-DC56-B07234D819EE}"/>
                    </a:ext>
                  </a:extLst>
                </p14:cNvPr>
                <p14:cNvContentPartPr/>
                <p14:nvPr/>
              </p14:nvContentPartPr>
              <p14:xfrm>
                <a:off x="10186492" y="1188382"/>
                <a:ext cx="31320" cy="2840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BCF11001-1143-16FD-DC56-B07234D819EE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0168852" y="1170382"/>
                  <a:ext cx="66960" cy="31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ACDBA281-E4F8-5760-40F8-A1D4A21140A2}"/>
                    </a:ext>
                  </a:extLst>
                </p14:cNvPr>
                <p14:cNvContentPartPr/>
                <p14:nvPr/>
              </p14:nvContentPartPr>
              <p14:xfrm>
                <a:off x="10196572" y="1225462"/>
                <a:ext cx="170280" cy="26280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CDBA281-E4F8-5760-40F8-A1D4A21140A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0178572" y="1207822"/>
                  <a:ext cx="205920" cy="29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0C84F82F-89BE-68C6-3D3E-74AEB0A43C8B}"/>
                    </a:ext>
                  </a:extLst>
                </p14:cNvPr>
                <p14:cNvContentPartPr/>
                <p14:nvPr/>
              </p14:nvContentPartPr>
              <p14:xfrm>
                <a:off x="8844772" y="3414622"/>
                <a:ext cx="281160" cy="3178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0C84F82F-89BE-68C6-3D3E-74AEB0A43C8B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826772" y="3396982"/>
                  <a:ext cx="316800" cy="35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3AD50A8B-66AA-1806-7864-0AC2888DED97}"/>
                    </a:ext>
                  </a:extLst>
                </p14:cNvPr>
                <p14:cNvContentPartPr/>
                <p14:nvPr/>
              </p14:nvContentPartPr>
              <p14:xfrm>
                <a:off x="8903092" y="3580222"/>
                <a:ext cx="222120" cy="428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3AD50A8B-66AA-1806-7864-0AC2888DED97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885092" y="3562222"/>
                  <a:ext cx="25776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7477DE36-27E3-251D-0EE6-B71F6AEF23FD}"/>
                    </a:ext>
                  </a:extLst>
                </p14:cNvPr>
                <p14:cNvContentPartPr/>
                <p14:nvPr/>
              </p14:nvContentPartPr>
              <p14:xfrm>
                <a:off x="9196492" y="3444502"/>
                <a:ext cx="237600" cy="2199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7477DE36-27E3-251D-0EE6-B71F6AEF23FD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178492" y="3426862"/>
                  <a:ext cx="27324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DCDA535D-3EC9-61E9-E58C-6C3B439E07A3}"/>
                    </a:ext>
                  </a:extLst>
                </p14:cNvPr>
                <p14:cNvContentPartPr/>
                <p14:nvPr/>
              </p14:nvContentPartPr>
              <p14:xfrm>
                <a:off x="9484132" y="3508222"/>
                <a:ext cx="159480" cy="21528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DCDA535D-3EC9-61E9-E58C-6C3B439E07A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466132" y="3490582"/>
                  <a:ext cx="19512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EEFFDBF4-1484-8970-A2E3-ECB92A8FCC09}"/>
                    </a:ext>
                  </a:extLst>
                </p14:cNvPr>
                <p14:cNvContentPartPr/>
                <p14:nvPr/>
              </p14:nvContentPartPr>
              <p14:xfrm>
                <a:off x="9821092" y="2845462"/>
                <a:ext cx="484560" cy="105300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EEFFDBF4-1484-8970-A2E3-ECB92A8FCC09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803092" y="2827822"/>
                  <a:ext cx="520200" cy="10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8D3A1916-DD83-02B2-04D0-70AC806915DF}"/>
                    </a:ext>
                  </a:extLst>
                </p14:cNvPr>
                <p14:cNvContentPartPr/>
                <p14:nvPr/>
              </p14:nvContentPartPr>
              <p14:xfrm>
                <a:off x="10525972" y="3659422"/>
                <a:ext cx="149400" cy="25524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8D3A1916-DD83-02B2-04D0-70AC806915DF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0508332" y="3641422"/>
                  <a:ext cx="185040" cy="29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DAD790F5-FCC0-C1A9-33C0-3EE8D04388E0}"/>
                    </a:ext>
                  </a:extLst>
                </p14:cNvPr>
                <p14:cNvContentPartPr/>
                <p14:nvPr/>
              </p14:nvContentPartPr>
              <p14:xfrm>
                <a:off x="10690492" y="3603262"/>
                <a:ext cx="159840" cy="2577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DAD790F5-FCC0-C1A9-33C0-3EE8D04388E0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0672852" y="3585262"/>
                  <a:ext cx="195480" cy="29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0872B0AA-59C5-BFB0-C1CE-11AD281A8350}"/>
                    </a:ext>
                  </a:extLst>
                </p14:cNvPr>
                <p14:cNvContentPartPr/>
                <p14:nvPr/>
              </p14:nvContentPartPr>
              <p14:xfrm>
                <a:off x="10856452" y="3609382"/>
                <a:ext cx="191880" cy="39204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0872B0AA-59C5-BFB0-C1CE-11AD281A8350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0838452" y="3591382"/>
                  <a:ext cx="227520" cy="42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46210827-70BC-E44B-1FBB-B93D77806A29}"/>
                    </a:ext>
                  </a:extLst>
                </p14:cNvPr>
                <p14:cNvContentPartPr/>
                <p14:nvPr/>
              </p14:nvContentPartPr>
              <p14:xfrm>
                <a:off x="10853212" y="3809182"/>
                <a:ext cx="166680" cy="3168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46210827-70BC-E44B-1FBB-B93D77806A29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0835572" y="3791542"/>
                  <a:ext cx="20232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F69948E2-B6F9-9582-1D3B-E9FEAC7812B9}"/>
                    </a:ext>
                  </a:extLst>
                </p14:cNvPr>
                <p14:cNvContentPartPr/>
                <p14:nvPr/>
              </p14:nvContentPartPr>
              <p14:xfrm>
                <a:off x="9673492" y="2779582"/>
                <a:ext cx="302040" cy="18108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F69948E2-B6F9-9582-1D3B-E9FEAC7812B9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9655492" y="2761582"/>
                  <a:ext cx="33768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F0AEADE5-C430-F1F4-8A7C-E9615D6D0AA3}"/>
                    </a:ext>
                  </a:extLst>
                </p14:cNvPr>
                <p14:cNvContentPartPr/>
                <p14:nvPr/>
              </p14:nvContentPartPr>
              <p14:xfrm>
                <a:off x="7240612" y="2365582"/>
                <a:ext cx="409320" cy="2988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F0AEADE5-C430-F1F4-8A7C-E9615D6D0AA3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222612" y="2347942"/>
                  <a:ext cx="44496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538B30CA-2694-551F-E2EC-D206E14197BF}"/>
                    </a:ext>
                  </a:extLst>
                </p14:cNvPr>
                <p14:cNvContentPartPr/>
                <p14:nvPr/>
              </p14:nvContentPartPr>
              <p14:xfrm>
                <a:off x="7165732" y="2274142"/>
                <a:ext cx="143280" cy="12924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538B30CA-2694-551F-E2EC-D206E14197BF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147732" y="2256142"/>
                  <a:ext cx="17892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0FB3107B-B19D-D3EA-7568-1BF6175D4AFA}"/>
                    </a:ext>
                  </a:extLst>
                </p14:cNvPr>
                <p14:cNvContentPartPr/>
                <p14:nvPr/>
              </p14:nvContentPartPr>
              <p14:xfrm>
                <a:off x="6859372" y="1913422"/>
                <a:ext cx="174960" cy="22752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0FB3107B-B19D-D3EA-7568-1BF6175D4AFA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841732" y="1895782"/>
                  <a:ext cx="21060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C99817BD-BC78-9E15-6F7B-7F2F3C97E9E1}"/>
                    </a:ext>
                  </a:extLst>
                </p14:cNvPr>
                <p14:cNvContentPartPr/>
                <p14:nvPr/>
              </p14:nvContentPartPr>
              <p14:xfrm>
                <a:off x="6924892" y="1916302"/>
                <a:ext cx="222480" cy="18900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C99817BD-BC78-9E15-6F7B-7F2F3C97E9E1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906892" y="1898302"/>
                  <a:ext cx="25812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E6BCB645-51D0-73E7-80ED-15F8124060B2}"/>
                    </a:ext>
                  </a:extLst>
                </p14:cNvPr>
                <p14:cNvContentPartPr/>
                <p14:nvPr/>
              </p14:nvContentPartPr>
              <p14:xfrm>
                <a:off x="7248892" y="1914862"/>
                <a:ext cx="24120" cy="19512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E6BCB645-51D0-73E7-80ED-15F8124060B2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231252" y="1897222"/>
                  <a:ext cx="5976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BA3D6F2C-4309-E691-9C79-9056C6CD6463}"/>
                    </a:ext>
                  </a:extLst>
                </p14:cNvPr>
                <p14:cNvContentPartPr/>
                <p14:nvPr/>
              </p14:nvContentPartPr>
              <p14:xfrm>
                <a:off x="6483892" y="2237782"/>
                <a:ext cx="167760" cy="28152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BA3D6F2C-4309-E691-9C79-9056C6CD6463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466252" y="2219782"/>
                  <a:ext cx="203400" cy="31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9A598582-C358-F594-2BF7-80F9EB753179}"/>
                    </a:ext>
                  </a:extLst>
                </p14:cNvPr>
                <p14:cNvContentPartPr/>
                <p14:nvPr/>
              </p14:nvContentPartPr>
              <p14:xfrm>
                <a:off x="5945332" y="2383942"/>
                <a:ext cx="545040" cy="1692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9A598582-C358-F594-2BF7-80F9EB753179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927332" y="2366302"/>
                  <a:ext cx="58068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3443BFE4-72EF-B811-490B-63D26F6F01BC}"/>
                    </a:ext>
                  </a:extLst>
                </p14:cNvPr>
                <p14:cNvContentPartPr/>
                <p14:nvPr/>
              </p14:nvContentPartPr>
              <p14:xfrm>
                <a:off x="700852" y="407542"/>
                <a:ext cx="308520" cy="31140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3443BFE4-72EF-B811-490B-63D26F6F01BC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82852" y="389902"/>
                  <a:ext cx="344160" cy="34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B10F2E73-4BBE-73B2-0776-E8D76EEE73EC}"/>
                    </a:ext>
                  </a:extLst>
                </p14:cNvPr>
                <p14:cNvContentPartPr/>
                <p14:nvPr/>
              </p14:nvContentPartPr>
              <p14:xfrm>
                <a:off x="998212" y="417262"/>
                <a:ext cx="248400" cy="22428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B10F2E73-4BBE-73B2-0776-E8D76EEE73EC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80572" y="399622"/>
                  <a:ext cx="284040" cy="25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3C9DB02C-35A2-2C50-FE20-BC85EABDA051}"/>
                    </a:ext>
                  </a:extLst>
                </p14:cNvPr>
                <p14:cNvContentPartPr/>
                <p14:nvPr/>
              </p14:nvContentPartPr>
              <p14:xfrm>
                <a:off x="1275412" y="409702"/>
                <a:ext cx="175680" cy="28080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3C9DB02C-35A2-2C50-FE20-BC85EABDA051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257412" y="391702"/>
                  <a:ext cx="211320" cy="31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164A0DD7-31CA-C9F1-D4F3-7131B2862044}"/>
                    </a:ext>
                  </a:extLst>
                </p14:cNvPr>
                <p14:cNvContentPartPr/>
                <p14:nvPr/>
              </p14:nvContentPartPr>
              <p14:xfrm>
                <a:off x="1804972" y="1580062"/>
                <a:ext cx="307080" cy="64116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164A0DD7-31CA-C9F1-D4F3-7131B2862044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787332" y="1562062"/>
                  <a:ext cx="342720" cy="67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19D3FDCB-D26F-1995-491D-E656289ACEAD}"/>
                    </a:ext>
                  </a:extLst>
                </p14:cNvPr>
                <p14:cNvContentPartPr/>
                <p14:nvPr/>
              </p14:nvContentPartPr>
              <p14:xfrm>
                <a:off x="2159212" y="1755022"/>
                <a:ext cx="42480" cy="7920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19D3FDCB-D26F-1995-491D-E656289ACEAD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141212" y="1737382"/>
                  <a:ext cx="7812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A793AEA5-7115-9710-80C7-E193F9CD1279}"/>
                    </a:ext>
                  </a:extLst>
                </p14:cNvPr>
                <p14:cNvContentPartPr/>
                <p14:nvPr/>
              </p14:nvContentPartPr>
              <p14:xfrm>
                <a:off x="2236612" y="1896142"/>
                <a:ext cx="541800" cy="1965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A793AEA5-7115-9710-80C7-E193F9CD1279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218612" y="1878142"/>
                  <a:ext cx="57744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B15BD3CF-B2DB-F2B1-7D14-AC8567E46B3C}"/>
                    </a:ext>
                  </a:extLst>
                </p14:cNvPr>
                <p14:cNvContentPartPr/>
                <p14:nvPr/>
              </p14:nvContentPartPr>
              <p14:xfrm>
                <a:off x="2814412" y="1758262"/>
                <a:ext cx="14760" cy="4392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B15BD3CF-B2DB-F2B1-7D14-AC8567E46B3C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796412" y="1740622"/>
                  <a:ext cx="5040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E2932D66-00C3-B8B4-359A-FE7084AB7697}"/>
                    </a:ext>
                  </a:extLst>
                </p14:cNvPr>
                <p14:cNvContentPartPr/>
                <p14:nvPr/>
              </p14:nvContentPartPr>
              <p14:xfrm>
                <a:off x="1316812" y="1288102"/>
                <a:ext cx="2085480" cy="130860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E2932D66-00C3-B8B4-359A-FE7084AB7697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298812" y="1270462"/>
                  <a:ext cx="2121120" cy="134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2B9B95DD-FFE3-EF58-B2AE-8BCA3F924DCB}"/>
                    </a:ext>
                  </a:extLst>
                </p14:cNvPr>
                <p14:cNvContentPartPr/>
                <p14:nvPr/>
              </p14:nvContentPartPr>
              <p14:xfrm>
                <a:off x="3525412" y="1988302"/>
                <a:ext cx="3353400" cy="32292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2B9B95DD-FFE3-EF58-B2AE-8BCA3F924DCB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507772" y="1970302"/>
                  <a:ext cx="3389040" cy="35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024CA817-8823-6D34-567A-51395B1600C5}"/>
                    </a:ext>
                  </a:extLst>
                </p14:cNvPr>
                <p14:cNvContentPartPr/>
                <p14:nvPr/>
              </p14:nvContentPartPr>
              <p14:xfrm>
                <a:off x="6695572" y="2181262"/>
                <a:ext cx="291600" cy="27540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024CA817-8823-6D34-567A-51395B1600C5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677572" y="2163262"/>
                  <a:ext cx="327240" cy="31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45995C37-6C72-A955-EB7A-52B89C7E158C}"/>
                    </a:ext>
                  </a:extLst>
                </p14:cNvPr>
                <p14:cNvContentPartPr/>
                <p14:nvPr/>
              </p14:nvContentPartPr>
              <p14:xfrm>
                <a:off x="7513492" y="2356942"/>
                <a:ext cx="1984320" cy="42048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45995C37-6C72-A955-EB7A-52B89C7E158C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7495492" y="2338942"/>
                  <a:ext cx="2019960" cy="45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F2F83F0A-38E5-2050-9E4C-BD5088B0AF2A}"/>
                    </a:ext>
                  </a:extLst>
                </p14:cNvPr>
                <p14:cNvContentPartPr/>
                <p14:nvPr/>
              </p14:nvContentPartPr>
              <p14:xfrm>
                <a:off x="8610052" y="3071902"/>
                <a:ext cx="2764800" cy="118152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F2F83F0A-38E5-2050-9E4C-BD5088B0AF2A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8592412" y="3054262"/>
                  <a:ext cx="2800440" cy="121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762DE488-D703-80F5-431C-E01FB778ABFF}"/>
                    </a:ext>
                  </a:extLst>
                </p14:cNvPr>
                <p14:cNvContentPartPr/>
                <p14:nvPr/>
              </p14:nvContentPartPr>
              <p14:xfrm>
                <a:off x="3529732" y="2310862"/>
                <a:ext cx="5842800" cy="60372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762DE488-D703-80F5-431C-E01FB778ABFF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3512092" y="2292862"/>
                  <a:ext cx="5878440" cy="63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454F94F4-9C3D-F230-767A-BAD0520A60BA}"/>
                    </a:ext>
                  </a:extLst>
                </p14:cNvPr>
                <p14:cNvContentPartPr/>
                <p14:nvPr/>
              </p14:nvContentPartPr>
              <p14:xfrm>
                <a:off x="3368092" y="2172982"/>
                <a:ext cx="309240" cy="31500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454F94F4-9C3D-F230-767A-BAD0520A60BA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350452" y="2155342"/>
                  <a:ext cx="344880" cy="3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7189C50E-8966-CE5C-4165-380A2486AA42}"/>
                    </a:ext>
                  </a:extLst>
                </p14:cNvPr>
                <p14:cNvContentPartPr/>
                <p14:nvPr/>
              </p14:nvContentPartPr>
              <p14:xfrm>
                <a:off x="4538452" y="2553142"/>
                <a:ext cx="112320" cy="14148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7189C50E-8966-CE5C-4165-380A2486AA42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4520812" y="2535502"/>
                  <a:ext cx="14796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014647BE-1D0C-B77B-F1D1-0A0892A8C1E0}"/>
                    </a:ext>
                  </a:extLst>
                </p14:cNvPr>
                <p14:cNvContentPartPr/>
                <p14:nvPr/>
              </p14:nvContentPartPr>
              <p14:xfrm>
                <a:off x="4519732" y="2496262"/>
                <a:ext cx="486000" cy="39672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014647BE-1D0C-B77B-F1D1-0A0892A8C1E0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502092" y="2478622"/>
                  <a:ext cx="521640" cy="43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2D02C97E-8655-6A7E-CA01-C1C42881485E}"/>
                    </a:ext>
                  </a:extLst>
                </p14:cNvPr>
                <p14:cNvContentPartPr/>
                <p14:nvPr/>
              </p14:nvContentPartPr>
              <p14:xfrm>
                <a:off x="5031292" y="2547382"/>
                <a:ext cx="76320" cy="24624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2D02C97E-8655-6A7E-CA01-C1C42881485E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5013652" y="2529742"/>
                  <a:ext cx="111960" cy="28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11D99625-3E61-DD95-7441-DED4C9CCB276}"/>
                    </a:ext>
                  </a:extLst>
                </p14:cNvPr>
                <p14:cNvContentPartPr/>
                <p14:nvPr/>
              </p14:nvContentPartPr>
              <p14:xfrm>
                <a:off x="5016172" y="2607502"/>
                <a:ext cx="251640" cy="17856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11D99625-3E61-DD95-7441-DED4C9CCB276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4998532" y="2589502"/>
                  <a:ext cx="28728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7D849969-DDCE-B769-3D96-5C4AA3C616A5}"/>
                    </a:ext>
                  </a:extLst>
                </p14:cNvPr>
                <p14:cNvContentPartPr/>
                <p14:nvPr/>
              </p14:nvContentPartPr>
              <p14:xfrm>
                <a:off x="5373292" y="2588782"/>
                <a:ext cx="918720" cy="31176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7D849969-DDCE-B769-3D96-5C4AA3C616A5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5355652" y="2571142"/>
                  <a:ext cx="954360" cy="34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78179C36-DBC1-BC3C-12A2-75AAF0774060}"/>
                    </a:ext>
                  </a:extLst>
                </p14:cNvPr>
                <p14:cNvContentPartPr/>
                <p14:nvPr/>
              </p14:nvContentPartPr>
              <p14:xfrm>
                <a:off x="3570052" y="2604622"/>
                <a:ext cx="2843280" cy="50328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78179C36-DBC1-BC3C-12A2-75AAF0774060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552412" y="2586982"/>
                  <a:ext cx="2878920" cy="5389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541850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C32DD02-C8E4-C870-35B8-7B7B47A86DED}"/>
                  </a:ext>
                </a:extLst>
              </p14:cNvPr>
              <p14:cNvContentPartPr/>
              <p14:nvPr/>
            </p14:nvContentPartPr>
            <p14:xfrm>
              <a:off x="3847612" y="1546582"/>
              <a:ext cx="360" cy="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C32DD02-C8E4-C870-35B8-7B7B47A86DE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29612" y="1528582"/>
                <a:ext cx="36000" cy="3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6" name="Group 35">
            <a:extLst>
              <a:ext uri="{FF2B5EF4-FFF2-40B4-BE49-F238E27FC236}">
                <a16:creationId xmlns:a16="http://schemas.microsoft.com/office/drawing/2014/main" id="{61A96E3E-C5EA-36E2-BC68-D7E81752EE79}"/>
              </a:ext>
            </a:extLst>
          </p:cNvPr>
          <p:cNvGrpSpPr/>
          <p:nvPr/>
        </p:nvGrpSpPr>
        <p:grpSpPr>
          <a:xfrm>
            <a:off x="2222212" y="403582"/>
            <a:ext cx="9349920" cy="6437880"/>
            <a:chOff x="2222212" y="403582"/>
            <a:chExt cx="9349920" cy="6437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7AE983DD-B3DD-7D1F-02B8-F4C5896C2C28}"/>
                    </a:ext>
                  </a:extLst>
                </p14:cNvPr>
                <p14:cNvContentPartPr/>
                <p14:nvPr/>
              </p14:nvContentPartPr>
              <p14:xfrm>
                <a:off x="9433372" y="1856182"/>
                <a:ext cx="1397520" cy="142884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7AE983DD-B3DD-7D1F-02B8-F4C5896C2C2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415732" y="1838542"/>
                  <a:ext cx="1433160" cy="146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598294DC-9BA5-39F6-8D16-65FD430123E3}"/>
                    </a:ext>
                  </a:extLst>
                </p14:cNvPr>
                <p14:cNvContentPartPr/>
                <p14:nvPr/>
              </p14:nvContentPartPr>
              <p14:xfrm>
                <a:off x="9843052" y="3105382"/>
                <a:ext cx="70200" cy="4942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598294DC-9BA5-39F6-8D16-65FD430123E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825052" y="3087742"/>
                  <a:ext cx="105840" cy="52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8922E67B-0E44-18B1-5153-602F5BFD2991}"/>
                    </a:ext>
                  </a:extLst>
                </p14:cNvPr>
                <p14:cNvContentPartPr/>
                <p14:nvPr/>
              </p14:nvContentPartPr>
              <p14:xfrm>
                <a:off x="9698332" y="3638902"/>
                <a:ext cx="295920" cy="2523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8922E67B-0E44-18B1-5153-602F5BFD299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680332" y="3620902"/>
                  <a:ext cx="331560" cy="2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BA59C289-A8D7-B0EA-6686-D4F3108A5FFF}"/>
                    </a:ext>
                  </a:extLst>
                </p14:cNvPr>
                <p14:cNvContentPartPr/>
                <p14:nvPr/>
              </p14:nvContentPartPr>
              <p14:xfrm>
                <a:off x="10703812" y="3615502"/>
                <a:ext cx="42840" cy="2278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BA59C289-A8D7-B0EA-6686-D4F3108A5FF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0685812" y="3597502"/>
                  <a:ext cx="7848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93FD0F2F-70F9-D95A-5F3F-2B8AB4728A91}"/>
                    </a:ext>
                  </a:extLst>
                </p14:cNvPr>
                <p14:cNvContentPartPr/>
                <p14:nvPr/>
              </p14:nvContentPartPr>
              <p14:xfrm>
                <a:off x="10660972" y="3718822"/>
                <a:ext cx="192600" cy="154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93FD0F2F-70F9-D95A-5F3F-2B8AB4728A9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0642972" y="3700822"/>
                  <a:ext cx="22824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5F3B7A76-AAAF-9522-0F99-E7192E5116CE}"/>
                    </a:ext>
                  </a:extLst>
                </p14:cNvPr>
                <p14:cNvContentPartPr/>
                <p14:nvPr/>
              </p14:nvContentPartPr>
              <p14:xfrm>
                <a:off x="10836292" y="3660502"/>
                <a:ext cx="145800" cy="1501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5F3B7A76-AAAF-9522-0F99-E7192E5116C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0818292" y="3642502"/>
                  <a:ext cx="18144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146E10BD-AA72-B901-8197-BBA5B781F550}"/>
                    </a:ext>
                  </a:extLst>
                </p14:cNvPr>
                <p14:cNvContentPartPr/>
                <p14:nvPr/>
              </p14:nvContentPartPr>
              <p14:xfrm>
                <a:off x="11013052" y="3586702"/>
                <a:ext cx="110160" cy="2152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146E10BD-AA72-B901-8197-BBA5B781F55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0995412" y="3568702"/>
                  <a:ext cx="14580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28C6C717-5C97-D1BF-9614-04EB45FB6E61}"/>
                    </a:ext>
                  </a:extLst>
                </p14:cNvPr>
                <p14:cNvContentPartPr/>
                <p14:nvPr/>
              </p14:nvContentPartPr>
              <p14:xfrm>
                <a:off x="11172532" y="3590662"/>
                <a:ext cx="36360" cy="1872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28C6C717-5C97-D1BF-9614-04EB45FB6E6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1154892" y="3573022"/>
                  <a:ext cx="7200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1BCD3637-377B-248E-09AC-2CA6B1FDB424}"/>
                    </a:ext>
                  </a:extLst>
                </p14:cNvPr>
                <p14:cNvContentPartPr/>
                <p14:nvPr/>
              </p14:nvContentPartPr>
              <p14:xfrm>
                <a:off x="11193052" y="3677782"/>
                <a:ext cx="150480" cy="20052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1BCD3637-377B-248E-09AC-2CA6B1FDB42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1175052" y="3659782"/>
                  <a:ext cx="18612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44A08216-8A42-2C5A-4758-29772A6E286C}"/>
                    </a:ext>
                  </a:extLst>
                </p14:cNvPr>
                <p14:cNvContentPartPr/>
                <p14:nvPr/>
              </p14:nvContentPartPr>
              <p14:xfrm>
                <a:off x="10848172" y="3929062"/>
                <a:ext cx="124560" cy="20448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44A08216-8A42-2C5A-4758-29772A6E286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0830532" y="3911062"/>
                  <a:ext cx="16020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D1390E08-8B69-EC43-0227-3F7BD91DAB08}"/>
                    </a:ext>
                  </a:extLst>
                </p14:cNvPr>
                <p14:cNvContentPartPr/>
                <p14:nvPr/>
              </p14:nvContentPartPr>
              <p14:xfrm>
                <a:off x="11020972" y="3927982"/>
                <a:ext cx="75600" cy="2408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D1390E08-8B69-EC43-0227-3F7BD91DAB08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1002972" y="3910342"/>
                  <a:ext cx="11124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83A33C61-7F9C-20AD-3BF9-A829A8801AA6}"/>
                    </a:ext>
                  </a:extLst>
                </p14:cNvPr>
                <p14:cNvContentPartPr/>
                <p14:nvPr/>
              </p14:nvContentPartPr>
              <p14:xfrm>
                <a:off x="11107732" y="4020142"/>
                <a:ext cx="370440" cy="1324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83A33C61-7F9C-20AD-3BF9-A829A8801AA6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1090092" y="4002142"/>
                  <a:ext cx="40608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62911A4F-5407-0AA0-81EA-D42F4141CBF0}"/>
                    </a:ext>
                  </a:extLst>
                </p14:cNvPr>
                <p14:cNvContentPartPr/>
                <p14:nvPr/>
              </p14:nvContentPartPr>
              <p14:xfrm>
                <a:off x="11338852" y="3974422"/>
                <a:ext cx="233280" cy="22572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62911A4F-5407-0AA0-81EA-D42F4141CBF0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1320852" y="3956422"/>
                  <a:ext cx="26892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FB0E31BC-69CB-7D1B-4096-DDC3D27BE768}"/>
                    </a:ext>
                  </a:extLst>
                </p14:cNvPr>
                <p14:cNvContentPartPr/>
                <p14:nvPr/>
              </p14:nvContentPartPr>
              <p14:xfrm>
                <a:off x="7900492" y="403582"/>
                <a:ext cx="847080" cy="643788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FB0E31BC-69CB-7D1B-4096-DDC3D27BE768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882852" y="385942"/>
                  <a:ext cx="882720" cy="64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1FA45852-3289-1508-FE8A-F7BA706BAA28}"/>
                    </a:ext>
                  </a:extLst>
                </p14:cNvPr>
                <p14:cNvContentPartPr/>
                <p14:nvPr/>
              </p14:nvContentPartPr>
              <p14:xfrm>
                <a:off x="2895412" y="858982"/>
                <a:ext cx="262800" cy="42084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1FA45852-3289-1508-FE8A-F7BA706BAA28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877772" y="840982"/>
                  <a:ext cx="298440" cy="45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BA4F247F-C1DB-5796-9095-A88F36EDD277}"/>
                    </a:ext>
                  </a:extLst>
                </p14:cNvPr>
                <p14:cNvContentPartPr/>
                <p14:nvPr/>
              </p14:nvContentPartPr>
              <p14:xfrm>
                <a:off x="3005572" y="1022062"/>
                <a:ext cx="456120" cy="18144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BA4F247F-C1DB-5796-9095-A88F36EDD277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987932" y="1004062"/>
                  <a:ext cx="49176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0DD7291F-831C-DE23-4C49-BE07E472FA35}"/>
                    </a:ext>
                  </a:extLst>
                </p14:cNvPr>
                <p14:cNvContentPartPr/>
                <p14:nvPr/>
              </p14:nvContentPartPr>
              <p14:xfrm>
                <a:off x="3502012" y="936022"/>
                <a:ext cx="291240" cy="25740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0DD7291F-831C-DE23-4C49-BE07E472FA35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484372" y="918382"/>
                  <a:ext cx="326880" cy="29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096C986E-C035-E820-4558-83C3B18A8914}"/>
                    </a:ext>
                  </a:extLst>
                </p14:cNvPr>
                <p14:cNvContentPartPr/>
                <p14:nvPr/>
              </p14:nvContentPartPr>
              <p14:xfrm>
                <a:off x="9272452" y="2559982"/>
                <a:ext cx="651240" cy="842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096C986E-C035-E820-4558-83C3B18A8914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9254812" y="2541982"/>
                  <a:ext cx="68688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B3EA34E5-118F-A950-0F1D-F4102C8EA5EB}"/>
                    </a:ext>
                  </a:extLst>
                </p14:cNvPr>
                <p14:cNvContentPartPr/>
                <p14:nvPr/>
              </p14:nvContentPartPr>
              <p14:xfrm>
                <a:off x="9211252" y="2535502"/>
                <a:ext cx="178200" cy="16740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B3EA34E5-118F-A950-0F1D-F4102C8EA5EB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9193252" y="2517862"/>
                  <a:ext cx="21384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8629DE80-A775-A17C-88C4-5E108DF51C7F}"/>
                    </a:ext>
                  </a:extLst>
                </p14:cNvPr>
                <p14:cNvContentPartPr/>
                <p14:nvPr/>
              </p14:nvContentPartPr>
              <p14:xfrm>
                <a:off x="8740372" y="2264422"/>
                <a:ext cx="131400" cy="23832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8629DE80-A775-A17C-88C4-5E108DF51C7F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722372" y="2246422"/>
                  <a:ext cx="167040" cy="27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D085C41F-5AEC-BEC0-EA7C-0C9C4559F930}"/>
                    </a:ext>
                  </a:extLst>
                </p14:cNvPr>
                <p14:cNvContentPartPr/>
                <p14:nvPr/>
              </p14:nvContentPartPr>
              <p14:xfrm>
                <a:off x="8767732" y="2252902"/>
                <a:ext cx="229680" cy="22428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D085C41F-5AEC-BEC0-EA7C-0C9C4559F930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750092" y="2235262"/>
                  <a:ext cx="265320" cy="25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0CD352D9-FAE5-5205-5539-E425C01B75F6}"/>
                    </a:ext>
                  </a:extLst>
                </p14:cNvPr>
                <p14:cNvContentPartPr/>
                <p14:nvPr/>
              </p14:nvContentPartPr>
              <p14:xfrm>
                <a:off x="9072652" y="2275942"/>
                <a:ext cx="78120" cy="2239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0CD352D9-FAE5-5205-5539-E425C01B75F6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9055012" y="2258302"/>
                  <a:ext cx="113760" cy="25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690DA7D9-C376-8583-029F-7D97DEB0D134}"/>
                    </a:ext>
                  </a:extLst>
                </p14:cNvPr>
                <p14:cNvContentPartPr/>
                <p14:nvPr/>
              </p14:nvContentPartPr>
              <p14:xfrm>
                <a:off x="6840652" y="2667262"/>
                <a:ext cx="2342160" cy="4032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690DA7D9-C376-8583-029F-7D97DEB0D134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823012" y="2649622"/>
                  <a:ext cx="237780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279B3A44-49B6-5571-8F99-8604F02BD845}"/>
                    </a:ext>
                  </a:extLst>
                </p14:cNvPr>
                <p14:cNvContentPartPr/>
                <p14:nvPr/>
              </p14:nvContentPartPr>
              <p14:xfrm>
                <a:off x="6767572" y="2551342"/>
                <a:ext cx="216720" cy="31896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279B3A44-49B6-5571-8F99-8604F02BD845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749572" y="2533702"/>
                  <a:ext cx="252360" cy="35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A1423489-197C-1EF1-1AA8-09BC099D75DF}"/>
                    </a:ext>
                  </a:extLst>
                </p14:cNvPr>
                <p14:cNvContentPartPr/>
                <p14:nvPr/>
              </p14:nvContentPartPr>
              <p14:xfrm>
                <a:off x="2222212" y="1734142"/>
                <a:ext cx="4485240" cy="234900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A1423489-197C-1EF1-1AA8-09BC099D75DF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204212" y="1716142"/>
                  <a:ext cx="4520880" cy="238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0A83513F-B976-F567-2B7D-D2B4EB02C732}"/>
                    </a:ext>
                  </a:extLst>
                </p14:cNvPr>
                <p14:cNvContentPartPr/>
                <p14:nvPr/>
              </p14:nvContentPartPr>
              <p14:xfrm>
                <a:off x="8412412" y="1851862"/>
                <a:ext cx="1088640" cy="83448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0A83513F-B976-F567-2B7D-D2B4EB02C732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394412" y="1833862"/>
                  <a:ext cx="1124280" cy="8701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586184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7" name="Google Shape;1927;p110"/>
          <p:cNvSpPr txBox="1"/>
          <p:nvPr/>
        </p:nvSpPr>
        <p:spPr>
          <a:xfrm>
            <a:off x="224979" y="788088"/>
            <a:ext cx="1180623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&lt;&gt;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8" name="Google Shape;1928;p110"/>
          <p:cNvSpPr txBox="1"/>
          <p:nvPr/>
        </p:nvSpPr>
        <p:spPr>
          <a:xfrm>
            <a:off x="191294" y="895"/>
            <a:ext cx="11231710" cy="1200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99" dirty="0">
                <a:solidFill>
                  <a:srgbClr val="FFC000"/>
                </a:solidFill>
                <a:latin typeface="Cooper Black" panose="0208090404030B020404" pitchFamily="18" charset="0"/>
                <a:ea typeface="Corben"/>
                <a:cs typeface="Corben"/>
                <a:sym typeface="Corben"/>
              </a:rPr>
              <a:t>From classic ABAP extensions to ABAP Cloud development</a:t>
            </a:r>
            <a:endParaRPr dirty="0">
              <a:solidFill>
                <a:srgbClr val="FFC000"/>
              </a:solidFill>
              <a:latin typeface="Cooper Black" panose="0208090404030B020404" pitchFamily="18" charset="0"/>
            </a:endParaRPr>
          </a:p>
        </p:txBody>
      </p:sp>
      <p:pic>
        <p:nvPicPr>
          <p:cNvPr id="1931" name="Google Shape;1931;p1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3772" y="1412776"/>
            <a:ext cx="7772400" cy="397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DB8A7F7E-7F2C-20C1-2A09-7D9F11F6AD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2069" y="0"/>
            <a:ext cx="655169" cy="647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Google Shape;552;p2"/>
          <p:cNvSpPr txBox="1"/>
          <p:nvPr/>
        </p:nvSpPr>
        <p:spPr>
          <a:xfrm>
            <a:off x="9475983" y="6498485"/>
            <a:ext cx="3002568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Corben"/>
                <a:sym typeface="Corben"/>
              </a:rPr>
              <a:t>www.anubhavtrainings.com</a:t>
            </a:r>
            <a:endParaRPr kumimoji="0" sz="1600" b="0" i="0" u="none" strike="noStrike" kern="0" cap="none" spc="0" normalizeH="0" baseline="0" noProof="0" dirty="0">
              <a:ln>
                <a:noFill/>
              </a:ln>
              <a:solidFill>
                <a:srgbClr val="92D050"/>
              </a:solidFill>
              <a:effectLst/>
              <a:uLnTx/>
              <a:uFillTx/>
              <a:latin typeface="Cambria" panose="02040503050406030204" pitchFamily="18" charset="0"/>
              <a:ea typeface="Cambria" panose="02040503050406030204" pitchFamily="18" charset="0"/>
              <a:cs typeface="Corben"/>
              <a:sym typeface="Corbe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1" name="Google Shape;1941;p112"/>
          <p:cNvSpPr txBox="1"/>
          <p:nvPr/>
        </p:nvSpPr>
        <p:spPr>
          <a:xfrm>
            <a:off x="191294" y="1279407"/>
            <a:ext cx="11806237" cy="175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public SAP APIs (local or remote) released by SAP to access SAP functionality and SAP data</a:t>
            </a:r>
            <a:endParaRPr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public SAP extension points released by SAP to extend SAP objects. Modifications to SAP standard objects are not supported (applies to S/4HANA Cloud system)</a:t>
            </a:r>
            <a:endParaRPr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of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Adt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(ABAP development tools) on eclipse</a:t>
            </a:r>
            <a:endParaRPr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Steampunk (RAP – Restful Application Programming model) to build Fiori Applications and services. SAP technologies like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Dynpro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webdynpro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are not released for cloud development.</a:t>
            </a:r>
            <a:endParaRPr dirty="0"/>
          </a:p>
        </p:txBody>
      </p:sp>
      <p:sp>
        <p:nvSpPr>
          <p:cNvPr id="1942" name="Google Shape;1942;p112"/>
          <p:cNvSpPr txBox="1"/>
          <p:nvPr/>
        </p:nvSpPr>
        <p:spPr>
          <a:xfrm>
            <a:off x="191294" y="219259"/>
            <a:ext cx="11231710" cy="646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99" dirty="0">
                <a:solidFill>
                  <a:srgbClr val="FFC000"/>
                </a:solidFill>
                <a:latin typeface="Cooper Black" panose="0208090404030B020404" pitchFamily="18" charset="0"/>
                <a:ea typeface="Corben"/>
                <a:cs typeface="Corben"/>
                <a:sym typeface="Corben"/>
              </a:rPr>
              <a:t>What is ABAP Cloud Development Means:</a:t>
            </a:r>
            <a:endParaRPr sz="3599" dirty="0">
              <a:solidFill>
                <a:srgbClr val="FFC000"/>
              </a:solidFill>
              <a:latin typeface="Cooper Black" panose="0208090404030B020404" pitchFamily="18" charset="0"/>
              <a:ea typeface="Corben"/>
              <a:cs typeface="Corben"/>
              <a:sym typeface="Corben"/>
            </a:endParaRP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DB8A7F7E-7F2C-20C1-2A09-7D9F11F6AD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2069" y="0"/>
            <a:ext cx="655169" cy="647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Google Shape;552;p2"/>
          <p:cNvSpPr txBox="1"/>
          <p:nvPr/>
        </p:nvSpPr>
        <p:spPr>
          <a:xfrm>
            <a:off x="9475983" y="6498485"/>
            <a:ext cx="3002568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Corben"/>
                <a:sym typeface="Corben"/>
              </a:rPr>
              <a:t>www.anubhavtrainings.com</a:t>
            </a:r>
            <a:endParaRPr kumimoji="0" sz="1600" b="0" i="0" u="none" strike="noStrike" kern="0" cap="none" spc="0" normalizeH="0" baseline="0" noProof="0" dirty="0">
              <a:ln>
                <a:noFill/>
              </a:ln>
              <a:solidFill>
                <a:srgbClr val="92D050"/>
              </a:solidFill>
              <a:effectLst/>
              <a:uLnTx/>
              <a:uFillTx/>
              <a:latin typeface="Cambria" panose="02040503050406030204" pitchFamily="18" charset="0"/>
              <a:ea typeface="Cambria" panose="02040503050406030204" pitchFamily="18" charset="0"/>
              <a:cs typeface="Corben"/>
              <a:sym typeface="Corbe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0" name="Google Shape;1950;p113"/>
          <p:cNvSpPr txBox="1"/>
          <p:nvPr/>
        </p:nvSpPr>
        <p:spPr>
          <a:xfrm>
            <a:off x="224979" y="788088"/>
            <a:ext cx="11806237" cy="2862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we are using SAP BTP to develop side by side extensions, full stack SAP applications in BTP (Steampunk)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we are using In-app Developer extensibility with released objects in S/4HANA (all editions) with RAP (Embedded Steampunk)</a:t>
            </a:r>
            <a:endParaRPr/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you using RAP and enhancing your Standard SAP Applications delivered by SAP in S/4HANA system, the recommended approach is Embedded Steampunk.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Every Customer using S/4HANA can decide whether they want to use new approach (embedded Steampunk) or classic extension approach (BADI) @ Object level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can be done by switching a setting @ object level.</a:t>
            </a:r>
            <a:endParaRPr/>
          </a:p>
        </p:txBody>
      </p:sp>
      <p:sp>
        <p:nvSpPr>
          <p:cNvPr id="1951" name="Google Shape;1951;p113"/>
          <p:cNvSpPr txBox="1"/>
          <p:nvPr/>
        </p:nvSpPr>
        <p:spPr>
          <a:xfrm>
            <a:off x="191294" y="895"/>
            <a:ext cx="11231710" cy="646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99" dirty="0">
                <a:solidFill>
                  <a:srgbClr val="FFC000"/>
                </a:solidFill>
                <a:latin typeface="Cooper Black" panose="0208090404030B020404" pitchFamily="18" charset="0"/>
                <a:ea typeface="Corben"/>
                <a:cs typeface="Corben"/>
                <a:sym typeface="Corben"/>
              </a:rPr>
              <a:t>What is Embedded Steampunk</a:t>
            </a:r>
            <a:endParaRPr sz="3599" dirty="0">
              <a:solidFill>
                <a:srgbClr val="FFC000"/>
              </a:solidFill>
              <a:latin typeface="Cooper Black" panose="0208090404030B020404" pitchFamily="18" charset="0"/>
              <a:ea typeface="Corben"/>
              <a:cs typeface="Corben"/>
              <a:sym typeface="Corben"/>
            </a:endParaRP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DB8A7F7E-7F2C-20C1-2A09-7D9F11F6AD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2069" y="0"/>
            <a:ext cx="655169" cy="647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Google Shape;552;p2"/>
          <p:cNvSpPr txBox="1"/>
          <p:nvPr/>
        </p:nvSpPr>
        <p:spPr>
          <a:xfrm>
            <a:off x="9475983" y="6498485"/>
            <a:ext cx="3002568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Corben"/>
                <a:sym typeface="Corben"/>
              </a:rPr>
              <a:t>www.anubhavtrainings.com</a:t>
            </a:r>
            <a:endParaRPr kumimoji="0" sz="1600" b="0" i="0" u="none" strike="noStrike" kern="0" cap="none" spc="0" normalizeH="0" baseline="0" noProof="0" dirty="0">
              <a:ln>
                <a:noFill/>
              </a:ln>
              <a:solidFill>
                <a:srgbClr val="92D050"/>
              </a:solidFill>
              <a:effectLst/>
              <a:uLnTx/>
              <a:uFillTx/>
              <a:latin typeface="Cambria" panose="02040503050406030204" pitchFamily="18" charset="0"/>
              <a:ea typeface="Cambria" panose="02040503050406030204" pitchFamily="18" charset="0"/>
              <a:cs typeface="Corben"/>
              <a:sym typeface="Corbe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lideModel - Sustainablity Strategy">
      <a:dk1>
        <a:srgbClr val="433835"/>
      </a:dk1>
      <a:lt1>
        <a:srgbClr val="FFFFFF"/>
      </a:lt1>
      <a:dk2>
        <a:srgbClr val="070707"/>
      </a:dk2>
      <a:lt2>
        <a:srgbClr val="FFFFFF"/>
      </a:lt2>
      <a:accent1>
        <a:srgbClr val="75C042"/>
      </a:accent1>
      <a:accent2>
        <a:srgbClr val="F0F6FB"/>
      </a:accent2>
      <a:accent3>
        <a:srgbClr val="243769"/>
      </a:accent3>
      <a:accent4>
        <a:srgbClr val="8FBBE1"/>
      </a:accent4>
      <a:accent5>
        <a:srgbClr val="E3F2D9"/>
      </a:accent5>
      <a:accent6>
        <a:srgbClr val="002060"/>
      </a:accent6>
      <a:hlink>
        <a:srgbClr val="FCD7DB"/>
      </a:hlink>
      <a:folHlink>
        <a:srgbClr val="F0E9E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Custom 76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BDBDBD"/>
      </a:accent1>
      <a:accent2>
        <a:srgbClr val="98C536"/>
      </a:accent2>
      <a:accent3>
        <a:srgbClr val="6D6D6D"/>
      </a:accent3>
      <a:accent4>
        <a:srgbClr val="1767AC"/>
      </a:accent4>
      <a:accent5>
        <a:srgbClr val="E5E6E8"/>
      </a:accent5>
      <a:accent6>
        <a:srgbClr val="99C274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Office Theme">
  <a:themeElements>
    <a:clrScheme name="Custom 61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151C2B"/>
      </a:accent1>
      <a:accent2>
        <a:srgbClr val="CAC4F7"/>
      </a:accent2>
      <a:accent3>
        <a:srgbClr val="1C21E4"/>
      </a:accent3>
      <a:accent4>
        <a:srgbClr val="5FB7A2"/>
      </a:accent4>
      <a:accent5>
        <a:srgbClr val="3081AC"/>
      </a:accent5>
      <a:accent6>
        <a:srgbClr val="A5A5A5"/>
      </a:accent6>
      <a:hlink>
        <a:srgbClr val="0000FF"/>
      </a:hlink>
      <a:folHlink>
        <a:srgbClr val="800080"/>
      </a:folHlink>
    </a:clrScheme>
    <a:fontScheme name="Custom 2">
      <a:majorFont>
        <a:latin typeface="Calibr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3316</TotalTime>
  <Words>1021</Words>
  <Application>Microsoft Office PowerPoint</Application>
  <PresentationFormat>Custom</PresentationFormat>
  <Paragraphs>126</Paragraphs>
  <Slides>19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19</vt:i4>
      </vt:variant>
    </vt:vector>
  </HeadingPairs>
  <TitlesOfParts>
    <vt:vector size="32" baseType="lpstr">
      <vt:lpstr>Arial Black</vt:lpstr>
      <vt:lpstr>Open Sans</vt:lpstr>
      <vt:lpstr>Cambria</vt:lpstr>
      <vt:lpstr>Corben</vt:lpstr>
      <vt:lpstr>Cooper Black</vt:lpstr>
      <vt:lpstr>Segoe UI Light</vt:lpstr>
      <vt:lpstr>Calibri</vt:lpstr>
      <vt:lpstr>Arial</vt:lpstr>
      <vt:lpstr>Segoe UI</vt:lpstr>
      <vt:lpstr>Quattrocento Sans</vt:lpstr>
      <vt:lpstr>Office Theme</vt:lpstr>
      <vt:lpstr>2_Office Theme</vt:lpstr>
      <vt:lpstr>3_Office Theme</vt:lpstr>
      <vt:lpstr>SAP BTP ABAP  on Cloud / RAP  Training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ABAP ON CLOUD  RESTFUL APPLICATION  PROGRAMMING EMBEDDED STEAMPUNK TRAINING</dc:title>
  <dc:creator>anurag</dc:creator>
  <cp:lastModifiedBy>Anubhav Oberoy</cp:lastModifiedBy>
  <cp:revision>82</cp:revision>
  <dcterms:created xsi:type="dcterms:W3CDTF">2023-10-03T21:33:12Z</dcterms:created>
  <dcterms:modified xsi:type="dcterms:W3CDTF">2024-07-05T05:15:26Z</dcterms:modified>
</cp:coreProperties>
</file>