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2"/>
  </p:notesMasterIdLst>
  <p:sldIdLst>
    <p:sldId id="256" r:id="rId4"/>
    <p:sldId id="402" r:id="rId5"/>
    <p:sldId id="276" r:id="rId6"/>
    <p:sldId id="357" r:id="rId7"/>
    <p:sldId id="4782" r:id="rId8"/>
    <p:sldId id="4785" r:id="rId9"/>
    <p:sldId id="4783" r:id="rId10"/>
    <p:sldId id="4784" r:id="rId11"/>
    <p:sldId id="358" r:id="rId12"/>
    <p:sldId id="359" r:id="rId13"/>
    <p:sldId id="360" r:id="rId14"/>
    <p:sldId id="361" r:id="rId15"/>
    <p:sldId id="362" r:id="rId16"/>
    <p:sldId id="365" r:id="rId17"/>
    <p:sldId id="367" r:id="rId18"/>
    <p:sldId id="368" r:id="rId19"/>
    <p:sldId id="419" r:id="rId20"/>
    <p:sldId id="409" r:id="rId21"/>
  </p:sldIdLst>
  <p:sldSz cx="12188825" cy="6858000"/>
  <p:notesSz cx="6858000" cy="9144000"/>
  <p:embeddedFontLst>
    <p:embeddedFont>
      <p:font typeface="72" panose="020B0503030000000003" pitchFamily="34" charset="0"/>
      <p:regular r:id="rId23"/>
      <p:bold r:id="rId24"/>
      <p:italic r:id="rId25"/>
      <p:boldItalic r:id="rId26"/>
    </p:embeddedFont>
    <p:embeddedFont>
      <p:font typeface="Arial Black" panose="020B0A04020102020204" pitchFamily="34" charset="0"/>
      <p:regular r:id="rId27"/>
      <p:bold r:id="rId28"/>
    </p:embeddedFont>
    <p:embeddedFont>
      <p:font typeface="Cambria" panose="02040503050406030204" pitchFamily="18" charset="0"/>
      <p:regular r:id="rId29"/>
      <p:bold r:id="rId30"/>
      <p:italic r:id="rId31"/>
      <p:boldItalic r:id="rId32"/>
    </p:embeddedFont>
    <p:embeddedFont>
      <p:font typeface="Cooper Black" panose="0208090404030B020404" pitchFamily="18" charset="0"/>
      <p:regular r:id="rId33"/>
    </p:embeddedFont>
    <p:embeddedFont>
      <p:font typeface="Corben" panose="020B0604020202020204" charset="0"/>
      <p:bold r:id="rId34"/>
    </p:embeddedFont>
    <p:embeddedFont>
      <p:font typeface="Open Sans" panose="020B0606030504020204" pitchFamily="34"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7.fntdata"/><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2.xml"/><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7.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4T04:29:36.343"/>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5.511"/>
    </inkml:context>
    <inkml:brush xml:id="br0">
      <inkml:brushProperty name="width" value="0.1" units="cm"/>
      <inkml:brushProperty name="height" value="0.1" units="cm"/>
      <inkml:brushProperty name="color" value="#E71224"/>
    </inkml:brush>
  </inkml:definitions>
  <inkml:trace contextRef="#ctx0" brushRef="#br0">0 190 6597 0 0,'177'-9'2207'0'0,"-163"7"-2106"0"0,0 1 0 0 0,0 1 0 0 0,0 0-1 0 0,0 0 1 0 0,-1 2 0 0 0,1 0 0 0 0,0 0 0 0 0,0 1-1 0 0,17 7 1 0 0,-28-8-97 0 0,0-1-1 0 0,0 1 1 0 0,0 0-1 0 0,0 0 0 0 0,-1 0 1 0 0,1 0-1 0 0,0 0 1 0 0,-1 1-1 0 0,0-1 1 0 0,1 1-1 0 0,-1-1 0 0 0,0 1 1 0 0,0 0-1 0 0,-1 0 1 0 0,1 0-1 0 0,-1 0 1 0 0,1 0-1 0 0,-1 1 1 0 0,0-1-1 0 0,0 0 0 0 0,0 1 1 0 0,-1-1-1 0 0,1 0 1 0 0,-1 1-1 0 0,0-1 1 0 0,0 1-1 0 0,0-1 1 0 0,0 0-1 0 0,-1 1 0 0 0,-1 5 1 0 0,1-3-3 0 0,-1 0 0 0 0,1-1 0 0 0,-1 1 1 0 0,-1-1-1 0 0,1 1 0 0 0,-1-1 0 0 0,0 0 0 0 0,0 0 1 0 0,0 0-1 0 0,-1 0 0 0 0,0-1 0 0 0,0 1 0 0 0,0-1 0 0 0,0 0 1 0 0,-1-1-1 0 0,1 1 0 0 0,-7 3 0 0 0,6-4-13 0 0,1-1 0 0 0,-1 0 1 0 0,0 0-1 0 0,1 0 0 0 0,-1-1 0 0 0,0 0 0 0 0,0 0 0 0 0,0 0 0 0 0,0 0 0 0 0,-8-1 0 0 0,11 0-6 0 0,0 0-1 0 0,0-1 0 0 0,0 1 1 0 0,0-1-1 0 0,0 1 1 0 0,0-1-1 0 0,0 0 0 0 0,0 0 1 0 0,0 0-1 0 0,0 0 0 0 0,0 0 1 0 0,1 0-1 0 0,-1-1 0 0 0,0 1 1 0 0,1-1-1 0 0,-1 1 1 0 0,1-1-1 0 0,0 1 0 0 0,-1-1 1 0 0,1 0-1 0 0,0 1 0 0 0,0-1 1 0 0,0 0-1 0 0,0 0 0 0 0,0 0 1 0 0,1 0-1 0 0,-2-3 1 0 0,1-1-42 0 0,-1 0 0 0 0,1 0 0 0 0,0 1 0 0 0,0-1 1 0 0,1 0-1 0 0,-1 0 0 0 0,1 0 0 0 0,1 0 1 0 0,-1 0-1 0 0,1 1 0 0 0,0-1 0 0 0,0 0 1 0 0,1 0-1 0 0,0 1 0 0 0,0-1 0 0 0,0 1 0 0 0,0-1 1 0 0,6-8-1 0 0,-3 9 43 0 0,-1-1-1 0 0,1 0 1 0 0,0 1 0 0 0,0 0 0 0 0,1 0-1 0 0,-1 1 1 0 0,1 0 0 0 0,0-1-1 0 0,0 2 1 0 0,1-1 0 0 0,-1 1 0 0 0,1 0-1 0 0,0 0 1 0 0,11-2 0 0 0,-3 1 19 0 0,25-6 1 0 0,0-1 1 0 0,74-34-1 0 0,-113 44 23 0 0,29-16-93 0 0,-29 16 118 0 0,0 0 0 0 0,0 0 0 0 0,0 0 0 0 0,1 0 0 0 0,-1 0 0 0 0,0 0 1 0 0,0 0-1 0 0,0-1 0 0 0,-1 1 0 0 0,1 0 0 0 0,0 0 0 0 0,0-1 0 0 0,-1 1 0 0 0,1-1 0 0 0,-1 1 0 0 0,1 0 1 0 0,-1-1-1 0 0,1-2 0 0 0,-8 3 892 0 0,2 45-468 0 0,3-35-398 0 0,0 1 1 0 0,1 0-1 0 0,0 1 0 0 0,1-1 1 0 0,0 0-1 0 0,0 0 0 0 0,1 0 1 0 0,3 11-1 0 0,-1-9 72 0 0,-2-10-128 0 0,-1 0-1 0 0,1 0 0 0 0,0 0 1 0 0,0 0-1 0 0,0 0 1 0 0,0 0-1 0 0,0 0 1 0 0,0 0-1 0 0,0-1 0 0 0,0 1 1 0 0,1 0-1 0 0,-1-1 1 0 0,1 1-1 0 0,-1-1 0 0 0,1 1 1 0 0,0-1-1 0 0,2 2 1 0 0,0-1-2 0 0,-1 0 0 0 0,1 0 0 0 0,0 0 0 0 0,0-1 0 0 0,0 1 0 0 0,0-1 0 0 0,0 0 0 0 0,0 0 0 0 0,1-1 0 0 0,-1 1 0 0 0,0-1 0 0 0,0 0 0 0 0,0 0 0 0 0,1 0 0 0 0,7-2 0 0 0,7-2 10 0 0,0-1 1 0 0,22-8-1 0 0,-14 4-37 0 0,-16 6-7 0 0,84-29-186 0 0,-84 28 100 0 0,0-1 0 0 0,-1-1 0 0 0,1 0 0 0 0,-1 0 0 0 0,0-1 1 0 0,10-9-1 0 0,-19 15 63 0 0,1-1 0 0 0,0 0 0 0 0,-1 1 0 0 0,1-1 0 0 0,-1 0 0 0 0,1 0 0 0 0,-1 0 1 0 0,0 0-1 0 0,0 0 0 0 0,0 0 0 0 0,0 0 0 0 0,0 0 0 0 0,-1 0 0 0 0,1-1 0 0 0,0 1 1 0 0,-1 0-1 0 0,0-1 0 0 0,0 1 0 0 0,1 0 0 0 0,-1-1 0 0 0,-1 1 0 0 0,1 0 0 0 0,0 0 1 0 0,-1-5-1 0 0,0 5 6 0 0,0-1 1 0 0,-1 1 0 0 0,1 0 0 0 0,-1-1 0 0 0,1 1 0 0 0,-1 0 0 0 0,1 0 0 0 0,-1 0-1 0 0,0 0 1 0 0,0 0 0 0 0,0 0 0 0 0,0 1 0 0 0,-1-1 0 0 0,1 0 0 0 0,0 1 0 0 0,-1 0-1 0 0,1 0 1 0 0,-1 0 0 0 0,1 0 0 0 0,-6-1 0 0 0,-8-2 19 0 0,0 2 1 0 0,0 0 0 0 0,0 1-1 0 0,0 0 1 0 0,0 2 0 0 0,0 0-1 0 0,-1 1 1 0 0,1 0-1 0 0,1 1 1 0 0,-1 1 0 0 0,0 0-1 0 0,1 2 1 0 0,0-1 0 0 0,-22 13-1 0 0,36-18 14 0 0,0 1-1 0 0,0-1 1 0 0,0 1 0 0 0,0-1-1 0 0,0 1 1 0 0,0 0-1 0 0,0-1 1 0 0,0 1-1 0 0,0 0 1 0 0,0 0 0 0 0,0 0-1 0 0,1 0 1 0 0,-1-1-1 0 0,0 1 1 0 0,1 0 0 0 0,-1 0-1 0 0,0 0 1 0 0,0 2-1 0 0,2-3 0 0 0,-1 1 0 0 0,0-1 0 0 0,0 0 0 0 0,0 1-1 0 0,0-1 1 0 0,1 1 0 0 0,-1-1 0 0 0,0 1 0 0 0,0-1-1 0 0,1 0 1 0 0,-1 1 0 0 0,0-1 0 0 0,1 1 0 0 0,-1-1-1 0 0,0 0 1 0 0,1 1 0 0 0,-1-1 0 0 0,1 0 0 0 0,-1 0-1 0 0,1 1 1 0 0,-1-1 0 0 0,0 0 0 0 0,1 0 0 0 0,-1 0-1 0 0,1 0 1 0 0,-1 1 0 0 0,2-1 0 0 0,2 1-1 0 0,1 0 1 0 0,-1-1-1 0 0,1 1 1 0 0,-1-1-1 0 0,1 0 1 0 0,-1 0-1 0 0,1 0 0 0 0,4-1 1 0 0,19-7 8 0 0,0-2 0 0 0,-1 0 0 0 0,42-23 0 0 0,37-14 253 0 0,-103 46-226 0 0,1-1 1 0 0,-1 1 0 0 0,1 0-1 0 0,-1 1 1 0 0,1-1-1 0 0,0 1 1 0 0,-1-1 0 0 0,1 1-1 0 0,0 0 1 0 0,-1 0-1 0 0,1 1 1 0 0,0-1 0 0 0,-1 1-1 0 0,1 0 1 0 0,-1 0-1 0 0,1 0 1 0 0,-1 0 0 0 0,6 3-1 0 0,-3 0 45 0 0,0 0 0 0 0,-1 1 0 0 0,1 0-1 0 0,-1 0 1 0 0,0 0 0 0 0,0 1 0 0 0,-1-1 0 0 0,7 12 0 0 0,18 27 306 0 0,-3 2 0 0 0,37 87 0 0 0,-50-99-326 0 0,-2 1 0 0 0,-1 0-1 0 0,-2 0 1 0 0,7 71 0 0 0,-15-95-53 0 0,0-1-1 0 0,-1 0 0 0 0,0 0 1 0 0,0 1-1 0 0,-1-1 1 0 0,0 0-1 0 0,-1-1 0 0 0,0 1 1 0 0,-1 0-1 0 0,-6 10 1 0 0,9-16-54 0 0,-1-1 1 0 0,0 0-1 0 0,-1 0 1 0 0,1 0 0 0 0,-1 0-1 0 0,1 0 1 0 0,-1-1-1 0 0,0 1 1 0 0,0-1 0 0 0,0 1-1 0 0,0-1 1 0 0,0 0-1 0 0,-5 2 1 0 0,5-3-75 0 0,0 0 1 0 0,0-1-1 0 0,0 1 1 0 0,0-1-1 0 0,0 1 1 0 0,0-1-1 0 0,0 0 1 0 0,0 0-1 0 0,0-1 1 0 0,0 1-1 0 0,-1 0 1 0 0,1-1-1 0 0,0 0 1 0 0,0 0-1 0 0,0 0 1 0 0,1 0-1 0 0,-1 0 1 0 0,-4-3-1 0 0,-14-8-961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2.966"/>
    </inkml:context>
    <inkml:brush xml:id="br0">
      <inkml:brushProperty name="width" value="0.1" units="cm"/>
      <inkml:brushProperty name="height" value="0.1" units="cm"/>
      <inkml:brushProperty name="color" value="#E71224"/>
    </inkml:brush>
  </inkml:definitions>
  <inkml:trace contextRef="#ctx0" brushRef="#br0">416 500 9569 0 0,'0'-1'22'0'0,"-1"1"0"0"0,1 0 0 0 0,0 0 0 0 0,0-1 0 0 0,0 1-1 0 0,0 0 1 0 0,0 0 0 0 0,0 0 0 0 0,0-1 0 0 0,0 1 0 0 0,0 0 0 0 0,0 0 0 0 0,0-1 0 0 0,0 1 0 0 0,0 0 0 0 0,0 0 0 0 0,0-1 0 0 0,0 1 0 0 0,0 0 0 0 0,0 0 0 0 0,0-1-1 0 0,0 1 1 0 0,0 0 0 0 0,0 0 0 0 0,0 0 0 0 0,1-1 0 0 0,-1 1 0 0 0,0 0 0 0 0,0 0 0 0 0,0 0 0 0 0,0-1 0 0 0,1 1 0 0 0,-1 0 0 0 0,0 0 0 0 0,0 0 0 0 0,0 0 0 0 0,1-1-1 0 0,0 0 41 0 0,0 0 0 0 0,0-1 0 0 0,0 1 0 0 0,0-1 0 0 0,-1 1-1 0 0,1-1 1 0 0,0 1 0 0 0,-1-1 0 0 0,1 0 0 0 0,0-2-1 0 0,7-29 750 0 0,-7 28-755 0 0,1-1-1 0 0,0 1 1 0 0,-1-1 0 0 0,0 0-1 0 0,0 0 1 0 0,-1-7-1 0 0,0 6-6 0 0,-1-1 1 0 0,0 1-1 0 0,-1-1 0 0 0,1 1 0 0 0,-1 0 0 0 0,-1 0 0 0 0,0 0 0 0 0,0 0 0 0 0,0 0 0 0 0,0 0 0 0 0,-1 1 0 0 0,-1-1 0 0 0,1 1 0 0 0,-1 0 0 0 0,0 1 0 0 0,0-1 0 0 0,0 1 0 0 0,-1 0 0 0 0,0 0 0 0 0,0 1 0 0 0,0 0 0 0 0,0 0 0 0 0,-1 0 0 0 0,0 1 0 0 0,0 0 0 0 0,0 0 0 0 0,0 0 0 0 0,0 1 0 0 0,0 0 0 0 0,-1 1 0 0 0,1 0 0 0 0,-1 0 0 0 0,1 0 0 0 0,-1 1 0 0 0,1 0 0 0 0,-1 1 1 0 0,1 0-1 0 0,-1 0 0 0 0,1 0 0 0 0,-13 5 0 0 0,4 0 42 0 0,0 0 0 0 0,1 1 0 0 0,0 1 1 0 0,0 0-1 0 0,1 1 0 0 0,0 1 0 0 0,0 0 0 0 0,1 1 1 0 0,-12 13-1 0 0,19-18-20 0 0,1 0-1 0 0,-1 1 1 0 0,1 0 0 0 0,1 0 0 0 0,-1 0-1 0 0,1 0 1 0 0,1 1 0 0 0,-1-1-1 0 0,1 1 1 0 0,0 0 0 0 0,1 0 0 0 0,0 0-1 0 0,0 0 1 0 0,1 1 0 0 0,0-1 0 0 0,0 0-1 0 0,1 1 1 0 0,0-1 0 0 0,1 0-1 0 0,1 11 1 0 0,0-13-32 0 0,0 1-1 0 0,0-1 1 0 0,1 0-1 0 0,0 0 1 0 0,0 0 0 0 0,0 0-1 0 0,1-1 1 0 0,0 1-1 0 0,0-1 1 0 0,0 0-1 0 0,1 0 1 0 0,-1 0 0 0 0,1-1-1 0 0,1 0 1 0 0,5 5-1 0 0,-2-3-3 0 0,0-1-1 0 0,1 1 0 0 0,-1-1 1 0 0,1-1-1 0 0,0 0 1 0 0,0 0-1 0 0,1-1 1 0 0,16 3-1 0 0,-18-5-59 0 0,1 0-1 0 0,-1-1 1 0 0,1 0-1 0 0,-1 0 1 0 0,1-1-1 0 0,-1-1 1 0 0,0 1 0 0 0,1-1-1 0 0,-1-1 1 0 0,0 0-1 0 0,0 0 1 0 0,-1-1 0 0 0,1 0-1 0 0,-1 0 1 0 0,1-1-1 0 0,9-7 1 0 0,-1-2-283 0 0,-1 0 0 0 0,-1-1 0 0 0,22-26 0 0 0,-32 33 219 0 0,0 1 0 0 0,-1-1-1 0 0,1 0 1 0 0,-2 0 0 0 0,1-1-1 0 0,-1 1 1 0 0,0-1 0 0 0,-1 0-1 0 0,0 1 1 0 0,0-1 0 0 0,0-11-1 0 0,-1-8 21 0 0,-1 0-1 0 0,-1 0 0 0 0,-2 1 0 0 0,-1-1 0 0 0,-8-28 1 0 0,1 15 61 0 0,-1 1 1 0 0,-30-62-1 0 0,29 80-19 0 0,7 20 3 0 0,3 13 20 0 0,0 33 115 0 0,2 1 0 0 0,9 80 0 0 0,-4-94 4 0 0,2 0 0 0 0,1-1 0 0 0,2 1 0 0 0,21 52 0 0 0,-25-74-140 0 0,-1-1 0 0 0,2 0 0 0 0,-1 0 1 0 0,1 0-1 0 0,0 0 0 0 0,0-1 0 0 0,1 0 0 0 0,0-1 0 0 0,0 1 0 0 0,10 5 0 0 0,-1-2-647 0 0,0 0-1 0 0,0-2 1 0 0,1 0 0 0 0,24 8 0 0 0,-36-14 312 0 0,0-1 1 0 0,0 0 0 0 0,-1 0 0 0 0,1 0 0 0 0,0 0-1 0 0,0-1 1 0 0,0 0 0 0 0,0 0 0 0 0,0-1-1 0 0,6 0 1 0 0,6-4-1054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3.603"/>
    </inkml:context>
    <inkml:brush xml:id="br0">
      <inkml:brushProperty name="width" value="0.1" units="cm"/>
      <inkml:brushProperty name="height" value="0.1" units="cm"/>
      <inkml:brushProperty name="color" value="#E71224"/>
    </inkml:brush>
  </inkml:definitions>
  <inkml:trace contextRef="#ctx0" brushRef="#br0">21 359 7133 0 0,'-3'-29'129'0'0,"2"24"172"0"0,1 0-1 0 0,-1 0 0 0 0,1 0 1 0 0,0-1-1 0 0,0 1 1 0 0,1-8-1 0 0,-1 13-225 0 0,0 0 1 0 0,0-1-1 0 0,0 1 0 0 0,0 0 1 0 0,0-1-1 0 0,0 1 1 0 0,1 0-1 0 0,-1-1 0 0 0,0 1 1 0 0,0 0-1 0 0,0-1 1 0 0,0 1-1 0 0,0 0 0 0 0,0 0 1 0 0,1-1-1 0 0,-1 1 0 0 0,0 0 1 0 0,0-1-1 0 0,0 1 1 0 0,1 0-1 0 0,-1 0 0 0 0,0-1 1 0 0,0 1-1 0 0,1 0 1 0 0,-1 0-1 0 0,0 0 0 0 0,1 0 1 0 0,-1-1-1 0 0,0 1 1 0 0,1 0-1 0 0,-1 0 0 0 0,1 0 1 0 0,9 6 922 0 0,9 5-790 0 0,0-7-161 0 0,-1-1-1 0 0,0-1 1 0 0,1-1-1 0 0,21-1 1 0 0,73-10-36 0 0,-107 10-7 0 0,40-8-10 0 0,-43 8 8 0 0,-1-1-1 0 0,1 1 0 0 0,-1-1 1 0 0,1 0-1 0 0,-1 0 0 0 0,1 0 1 0 0,-1 0-1 0 0,0-1 1 0 0,0 1-1 0 0,1-1 0 0 0,-1 1 1 0 0,0-1-1 0 0,0 0 1 0 0,1-2-1 0 0,-2 3-2 0 0,0-1-1 0 0,-1 0 1 0 0,0 1 0 0 0,1-1-1 0 0,-1 0 1 0 0,0 0 0 0 0,0 1 0 0 0,0-1-1 0 0,0 0 1 0 0,0 0 0 0 0,0 1-1 0 0,0-1 1 0 0,-1 0 0 0 0,1 0 0 0 0,-1 1-1 0 0,1-1 1 0 0,-1 0 0 0 0,0 1-1 0 0,1-1 1 0 0,-1 1 0 0 0,0-1 0 0 0,0 1-1 0 0,0-1 1 0 0,0 1 0 0 0,-1 0-1 0 0,-1-2 1 0 0,-4-5-3 0 0,0 1 0 0 0,0 0 0 0 0,-10-7 0 0 0,-1 1-6 0 0,-1 1 0 0 0,0 0 0 0 0,-30-13 0 0 0,37 20 3 0 0,-1 0 0 0 0,1 1-1 0 0,-1 0 1 0 0,0 1 0 0 0,0 1 0 0 0,0 0-1 0 0,-16 0 1 0 0,26 2 16 0 0,0 0-1 0 0,0 0 1 0 0,0 0-1 0 0,0 1 1 0 0,0 0-1 0 0,-1-1 1 0 0,1 1-1 0 0,0 0 1 0 0,1 1-1 0 0,-1-1 0 0 0,0 0 1 0 0,0 1-1 0 0,0 0 1 0 0,1 0-1 0 0,-1-1 1 0 0,-3 5-1 0 0,2-2 36 0 0,1 1 0 0 0,-1-1 0 0 0,1 1 0 0 0,0-1-1 0 0,1 1 1 0 0,-1 0 0 0 0,1 0 0 0 0,-3 11 0 0 0,1 0 93 0 0,0 1 1 0 0,2-1-1 0 0,0 1 0 0 0,1 0 1 0 0,1 22-1 0 0,0-30-87 0 0,1-1-1 0 0,0 1 1 0 0,0 0-1 0 0,1-1 1 0 0,0 1-1 0 0,1-1 1 0 0,0 0-1 0 0,0 1 1 0 0,1-1-1 0 0,0-1 1 0 0,0 1-1 0 0,1-1 1 0 0,9 12-1 0 0,-7-11-45 0 0,0-1-1 0 0,1 0 1 0 0,0 0-1 0 0,1-1 1 0 0,0 0-1 0 0,-1 0 1 0 0,2-1-1 0 0,-1 0 1 0 0,1-1-1 0 0,-1 0 1 0 0,13 3-1 0 0,1-1-394 0 0,0-1-1 0 0,0 0 1 0 0,0-2-1 0 0,0-1 1 0 0,0-1 0 0 0,35-2-1 0 0,-43 0-95 0 0,-1-1 1 0 0,0 0-1 0 0,1-1 1 0 0,-1-1-1 0 0,0 0 1 0 0,-1-1-1 0 0,1 0 1 0 0,-1-1-1 0 0,0-1 1 0 0,0 0-1 0 0,20-15 1 0 0,-28 17 441 0 0,0 1 0 0 0,0-1 1 0 0,-1 0-1 0 0,1-1 0 0 0,-1 1 1 0 0,0-1-1 0 0,0 0 0 0 0,-1 0 0 0 0,0 0 1 0 0,0 0-1 0 0,0 0 0 0 0,-1-1 1 0 0,0 0-1 0 0,0 1 0 0 0,-1-1 1 0 0,0 0-1 0 0,0 0 0 0 0,0 0 1 0 0,-1-10-1 0 0,-2-8 444 0 0,-1 1 0 0 0,-1-1 1 0 0,-1 0-1 0 0,-9-24 0 0 0,6 19 199 0 0,7 26-484 0 0,-3-12 757 0 0,-1-1 1 0 0,-11-23-1 0 0,16 83 582 0 0,7 25-995 0 0,-3-12 230 0 0,3 0-1 0 0,28 109 0 0 0,-24-132-400 0 0,7 22 52 0 0,-2 1-1 0 0,12 75 0 0 0,-23-90-263 0 0,-22-81-37 0 0,7 17-44 0 0,-1 0 0 0 0,-25-39 1 0 0,22 41 5 0 0,2-1 0 0 0,0 0 0 0 0,-9-26 0 0 0,15 29-6 0 0,1 0 1 0 0,1 0 0 0 0,1 0 0 0 0,1-1 0 0 0,1 1-1 0 0,0-1 1 0 0,1 0 0 0 0,1 1 0 0 0,5-23-1 0 0,-2 18-2 0 0,1 1 0 0 0,2-1 0 0 0,0 2 0 0 0,1-1 0 0 0,2 1 0 0 0,0 0 0 0 0,14-21 0 0 0,-20 36 2 0 0,0 0 0 0 0,1 1 0 0 0,0 0 0 0 0,0 0 0 0 0,1 0 0 0 0,-1 0-1 0 0,1 1 1 0 0,1 0 0 0 0,-1 1 0 0 0,1-1 0 0 0,10-5 0 0 0,-13 8 1 0 0,1 1 0 0 0,0-1 0 0 0,-1 1 0 0 0,1 0 0 0 0,0 0-1 0 0,0 1 1 0 0,-1-1 0 0 0,1 1 0 0 0,0 0 0 0 0,0 0 0 0 0,0 1 0 0 0,0-1-1 0 0,-1 1 1 0 0,1 0 0 0 0,0 1 0 0 0,-1-1 0 0 0,1 1 0 0 0,-1 0 0 0 0,8 4-1 0 0,-5-2 6 0 0,0 0 0 0 0,0 1-1 0 0,-1 0 1 0 0,0 0 0 0 0,0 1-1 0 0,0 0 1 0 0,0 0-1 0 0,-1 0 1 0 0,0 1 0 0 0,-1 0-1 0 0,1 0 1 0 0,-1 0 0 0 0,0 0-1 0 0,-1 1 1 0 0,0-1-1 0 0,0 1 1 0 0,-1 0 0 0 0,0 0-1 0 0,0 0 1 0 0,-1 0 0 0 0,0 0-1 0 0,0 14 1 0 0,-1-13 3 0 0,0 1-1 0 0,-1-1 1 0 0,0 0 0 0 0,0 0 0 0 0,-1-1-1 0 0,0 1 1 0 0,-1 0 0 0 0,0 0 0 0 0,0-1-1 0 0,-1 0 1 0 0,0 0 0 0 0,-1 0 0 0 0,1 0-1 0 0,-2-1 1 0 0,1 1 0 0 0,-1-1 0 0 0,0-1 0 0 0,0 1-1 0 0,-1-1 1 0 0,-9 7 0 0 0,6-6-42 0 0,0-2-1 0 0,0 1 1 0 0,0-1 0 0 0,-1-1 0 0 0,1 1-1 0 0,-1-2 1 0 0,0 0 0 0 0,-1 0 0 0 0,1-1-1 0 0,-18 1 1 0 0,17-2-507 0 0,0-1-1 0 0,0-1 1 0 0,0 0 0 0 0,0-1-1 0 0,-22-6 1 0 0,32 8 334 0 0,0-1 1 0 0,0 0-1 0 0,0 0 0 0 0,0 1 1 0 0,0-2-1 0 0,0 1 0 0 0,1 0 1 0 0,-1 0-1 0 0,0 0 0 0 0,0-1 1 0 0,-1-1-1 0 0,-4-7-1226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3.960"/>
    </inkml:context>
    <inkml:brush xml:id="br0">
      <inkml:brushProperty name="width" value="0.1" units="cm"/>
      <inkml:brushProperty name="height" value="0.1" units="cm"/>
      <inkml:brushProperty name="color" value="#E71224"/>
    </inkml:brush>
  </inkml:definitions>
  <inkml:trace contextRef="#ctx0" brushRef="#br0">34 112 9401 0 0,'2'-3'137'0'0,"-1"-1"0"0"0,0 1 0 0 0,0-1 0 0 0,0 1 0 0 0,0-1 0 0 0,-1 0 0 0 0,0 1 0 0 0,1-1 0 0 0,-1 1 0 0 0,0-1 1 0 0,-1 0-1 0 0,1 1 0 0 0,-1-1 0 0 0,1 0 0 0 0,-1 1 0 0 0,0-1 0 0 0,0 1 0 0 0,-1 0 0 0 0,1-1 0 0 0,-1 1 0 0 0,0 0 0 0 0,0 0 0 0 0,0 0 0 0 0,0 0 0 0 0,0 0 0 0 0,-1 0 0 0 0,-4-4 1 0 0,-5-5 2035 0 0,14 15-1584 0 0,0 3-521 0 0,19 55 652 0 0,-3 1 0 0 0,16 96 0 0 0,-1 23-2179 0 0,-24-141-178 0 0,-4-5-1608 0 0,0-23 1202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4.705"/>
    </inkml:context>
    <inkml:brush xml:id="br0">
      <inkml:brushProperty name="width" value="0.1" units="cm"/>
      <inkml:brushProperty name="height" value="0.1" units="cm"/>
      <inkml:brushProperty name="color" value="#E71224"/>
    </inkml:brush>
  </inkml:definitions>
  <inkml:trace contextRef="#ctx0" brushRef="#br0">37 151 9029 0 0,'31'-79'1395'0'0,"-30"60"1309"0"0,-7 23-1929 0 0,0 2-485 0 0,1-1-179 0 0,0 0 0 0 0,1 1-1 0 0,-1 0 1 0 0,1-1 0 0 0,0 2-1 0 0,0-1 1 0 0,-4 11 0 0 0,3-1 90 0 0,1 0 0 0 0,1 0 0 0 0,1 0 1 0 0,-2 30-1 0 0,7 66 400 0 0,-3-109-595 0 0,0 0 1 0 0,0 0-1 0 0,1 0 0 0 0,-1 0 0 0 0,1 0 0 0 0,0 0 0 0 0,0-1 1 0 0,0 1-1 0 0,0 0 0 0 0,0 0 0 0 0,0-1 0 0 0,1 1 0 0 0,0-1 1 0 0,-1 1-1 0 0,1-1 0 0 0,0 0 0 0 0,0 1 0 0 0,0-1 1 0 0,0 0-1 0 0,1 0 0 0 0,-1-1 0 0 0,5 4 0 0 0,-3-3-2 0 0,0-1 0 0 0,0 0 0 0 0,0 1-1 0 0,1-1 1 0 0,-1-1 0 0 0,0 1 0 0 0,1-1-1 0 0,-1 1 1 0 0,1-1 0 0 0,-1-1 0 0 0,0 1 0 0 0,1-1-1 0 0,-1 1 1 0 0,9-4 0 0 0,-4 2-53 0 0,0-2 1 0 0,0 1 0 0 0,0-1-1 0 0,0-1 1 0 0,-1 1-1 0 0,0-2 1 0 0,0 1 0 0 0,0-1-1 0 0,0 0 1 0 0,-1-1-1 0 0,0 1 1 0 0,11-15 0 0 0,-15 17 8 0 0,0-1 1 0 0,0 1 0 0 0,0-1 0 0 0,-1 1 0 0 0,0-1-1 0 0,0 0 1 0 0,0 0 0 0 0,0 0 0 0 0,-1 0 0 0 0,0 0 0 0 0,0 0-1 0 0,0-1 1 0 0,0 1 0 0 0,-1 0 0 0 0,0 0 0 0 0,0-1 0 0 0,-1 1-1 0 0,1 0 1 0 0,-1 0 0 0 0,0-1 0 0 0,-1 1 0 0 0,1 0-1 0 0,-1 0 1 0 0,-5-9 0 0 0,1 3 22 0 0,0 1 1 0 0,-1 0-1 0 0,-1 1 1 0 0,0-1-1 0 0,0 1 1 0 0,0 1-1 0 0,-1 0 0 0 0,-20-14 1 0 0,24 18 26 0 0,-1 0 0 0 0,0 1 0 0 0,-1-1 0 0 0,1 1 1 0 0,0 1-1 0 0,-1-1 0 0 0,0 1 0 0 0,1 0 0 0 0,-1 1 0 0 0,0-1 0 0 0,0 1 1 0 0,0 1-1 0 0,0-1 0 0 0,0 1 0 0 0,0 1 0 0 0,-11 1 0 0 0,17-2 8 0 0,-1 0-1 0 0,1 0 1 0 0,0 1-1 0 0,-1-1 1 0 0,1 1-1 0 0,0-1 1 0 0,0 1-1 0 0,0-1 1 0 0,-1 1-1 0 0,1 0 1 0 0,0 0-1 0 0,0-1 1 0 0,0 1 0 0 0,0 0-1 0 0,0 0 1 0 0,0 0-1 0 0,0 0 1 0 0,1 0-1 0 0,-1 0 1 0 0,0 1-1 0 0,0-1 1 0 0,1 0-1 0 0,-1 2 1 0 0,0-1 14 0 0,1 0-1 0 0,0 1 1 0 0,-1-1 0 0 0,1 0 0 0 0,0 0 0 0 0,0 1 0 0 0,1-1 0 0 0,-1 0 0 0 0,0 1 0 0 0,1-1 0 0 0,0 0 0 0 0,1 4 0 0 0,0 0 22 0 0,1 0 0 0 0,0 1 0 0 0,1-1 0 0 0,0-1 0 0 0,0 1 0 0 0,0 0 0 0 0,0-1 0 0 0,6 5 0 0 0,1-2-40 0 0,0 0 1 0 0,1-1 0 0 0,0 0-1 0 0,0-1 1 0 0,0 0-1 0 0,1-1 1 0 0,0 0 0 0 0,0-1-1 0 0,20 4 1 0 0,-5-4 1 0 0,0 0 0 0 0,-1-2 0 0 0,48-2 0 0 0,-63-1-17 0 0,1 0-1 0 0,-1-1 1 0 0,0-1 0 0 0,0 0 0 0 0,-1-1 0 0 0,1 0 0 0 0,-1 0-1 0 0,0-1 1 0 0,18-11 0 0 0,-21 10 2 0 0,0 1-1 0 0,0-1 1 0 0,-1 0 0 0 0,0-1 0 0 0,0 0 0 0 0,0 0-1 0 0,-1 0 1 0 0,0-1 0 0 0,-1 0 0 0 0,0 0-1 0 0,0 0 1 0 0,7-18 0 0 0,-9 16-4 0 0,0 0 0 0 0,0-1 1 0 0,-1 1-1 0 0,0-1 0 0 0,-1 0 0 0 0,0-19 1 0 0,-1 30 1 0 0,0 0 1 0 0,0 0 0 0 0,0-1-1 0 0,0 1 1 0 0,0 0 0 0 0,0 0-1 0 0,0 0 1 0 0,0 0 0 0 0,0-1-1 0 0,0 1 1 0 0,0 0 0 0 0,0 0-1 0 0,0 0 1 0 0,0 0 0 0 0,0-1-1 0 0,0 1 1 0 0,0 0 0 0 0,0 0-1 0 0,0 0 1 0 0,0 0 0 0 0,0-1-1 0 0,0 1 1 0 0,0 0 0 0 0,0 0-1 0 0,-1 0 1 0 0,1 0 0 0 0,0 0 0 0 0,0 0-1 0 0,0-1 1 0 0,0 1 0 0 0,0 0-1 0 0,0 0 1 0 0,0 0 0 0 0,-1 0-1 0 0,1 0 1 0 0,0 0 0 0 0,0 0-1 0 0,0 0 1 0 0,0 0 0 0 0,0-1-1 0 0,-1 1 1 0 0,1 0 0 0 0,0 0-1 0 0,0 0 1 0 0,0 0 0 0 0,-7 7-19 0 0,-5 11 5 0 0,7-9 17 0 0,1 0 0 0 0,1 0 0 0 0,0 1 0 0 0,0-1 0 0 0,1 1 0 0 0,0 0 1 0 0,0 0-1 0 0,1-1 0 0 0,0 1 0 0 0,1 0 0 0 0,0 0 0 0 0,1 0 0 0 0,0 0 0 0 0,3 10 0 0 0,-3-16-2 0 0,0 1 1 0 0,0-1-1 0 0,1 0 0 0 0,-1 1 0 0 0,1-1 1 0 0,0 0-1 0 0,1 0 0 0 0,-1 0 1 0 0,1 0-1 0 0,0-1 0 0 0,-1 1 1 0 0,2-1-1 0 0,-1 0 0 0 0,0 1 0 0 0,1-1 1 0 0,-1-1-1 0 0,1 1 0 0 0,0 0 1 0 0,0-1-1 0 0,0 0 0 0 0,0 0 1 0 0,0 0-1 0 0,1-1 0 0 0,-1 1 0 0 0,0-1 1 0 0,1 0-1 0 0,-1 0 0 0 0,1 0 1 0 0,-1-1-1 0 0,1 0 0 0 0,0 0 1 0 0,5 0-1 0 0,-1-1 1 0 0,1-1 0 0 0,-1 1 0 0 0,0-1 1 0 0,1-1-1 0 0,-1 0 0 0 0,0 0 0 0 0,-1-1 0 0 0,1 0 1 0 0,-1-1-1 0 0,16-10 0 0 0,-19 12-3 0 0,0-1-1 0 0,-1 1 1 0 0,0-1-1 0 0,0 0 1 0 0,0 0-1 0 0,0 0 1 0 0,0-1-1 0 0,-1 1 1 0 0,0-1-1 0 0,0 0 1 0 0,0 0-1 0 0,-1 0 1 0 0,0 0-1 0 0,0-1 1 0 0,0 1-1 0 0,0-1 1 0 0,-1 1-1 0 0,0-1 1 0 0,1-8 0 0 0,-4 12-18 0 0,0 9 15 0 0,-3 11 12 0 0,4 38 175 0 0,2 0-1 0 0,2 1 1 0 0,3-2 0 0 0,16 68 0 0 0,70 212 1135 0 0,-76-282-1145 0 0,-3-12-8 0 0,-5-19-47 0 0,-1 1 1 0 0,-1-1-1 0 0,-1 1 1 0 0,5 45-1 0 0,-10-65-111 0 0,0-1 0 0 0,0 0 0 0 0,0 1-1 0 0,0-1 1 0 0,0 0 0 0 0,-1 0 0 0 0,1 1 0 0 0,-1-1-1 0 0,1 0 1 0 0,-1 0 0 0 0,0 0 0 0 0,0 1 0 0 0,0-1-1 0 0,0 0 1 0 0,0 0 0 0 0,-1 0 0 0 0,1-1 0 0 0,0 1-1 0 0,-1 0 1 0 0,0 0 0 0 0,-2 1 0 0 0,2-1-3 0 0,-1-1 0 0 0,0 0 0 0 0,0-1-1 0 0,1 1 1 0 0,-1 0 0 0 0,0-1 0 0 0,0 1 0 0 0,0-1 0 0 0,0 0 0 0 0,0 0 0 0 0,0 0 0 0 0,0 0 0 0 0,0-1 0 0 0,1 1-1 0 0,-1-1 1 0 0,0 0 0 0 0,-3-1 0 0 0,-34-11 9 0 0,0-3 0 0 0,1-1 0 0 0,1-1 0 0 0,1-2 0 0 0,0-2 0 0 0,2-2 0 0 0,-44-36 0 0 0,62 45-10 0 0,2-1-1 0 0,0-1 0 0 0,0 0 0 0 0,2 0 1 0 0,0-2-1 0 0,1 0 0 0 0,1 0 1 0 0,-16-39-1 0 0,22 46-2 0 0,0 0 1 0 0,2-1-1 0 0,-1 1 0 0 0,2-1 1 0 0,-1 0-1 0 0,2 1 0 0 0,0-1 1 0 0,0 0-1 0 0,1 0 0 0 0,1 0 0 0 0,0 0 1 0 0,1 0-1 0 0,0 0 0 0 0,1 1 1 0 0,1-1-1 0 0,7-18 0 0 0,-8 25 6 0 0,0 0 0 0 0,1 0 0 0 0,-1 1-1 0 0,1 0 1 0 0,1-1 0 0 0,-1 1 0 0 0,0 1 0 0 0,1-1-1 0 0,0 1 1 0 0,0 0 0 0 0,8-5 0 0 0,-4 4 19 0 0,0 0 1 0 0,0 1 0 0 0,1 0 0 0 0,-1 1-1 0 0,1 0 1 0 0,16-3 0 0 0,5 2 83 0 0,1 1 1 0 0,0 2 0 0 0,51 4-1 0 0,-56-1-118 0 0,71 7-1331 0 0,-101 0-2711 0 0,-11 2 1255 0 0,5-6 638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5.092"/>
    </inkml:context>
    <inkml:brush xml:id="br0">
      <inkml:brushProperty name="width" value="0.1" units="cm"/>
      <inkml:brushProperty name="height" value="0.1" units="cm"/>
      <inkml:brushProperty name="color" value="#E71224"/>
    </inkml:brush>
  </inkml:definitions>
  <inkml:trace contextRef="#ctx0" brushRef="#br0">33 64 11485 0 0,'0'0'24'0'0,"-1"1"-1"0"0,1-1 1 0 0,-1 1-1 0 0,0-1 1 0 0,1 0-1 0 0,-1 1 1 0 0,1-1-1 0 0,-1 0 1 0 0,0 1-1 0 0,1-1 1 0 0,-1 0-1 0 0,0 0 1 0 0,0 0-1 0 0,1 0 1 0 0,-1 1-1 0 0,0-1 1 0 0,1 0-1 0 0,-1 0 1 0 0,0 0-1 0 0,0 0 1 0 0,1-1-1 0 0,-1 1 1 0 0,0 0-1 0 0,1 0 1 0 0,-1 0-1 0 0,0 0 1 0 0,1-1-1 0 0,-2 0 1 0 0,-10-4 4681 0 0,12 5-4660 0 0,9-7 1145 0 0,12-4-298 0 0,-10 8-676 0 0,1 0 0 0 0,-1 0 0 0 0,0 1 0 0 0,1 1 0 0 0,14-1 0 0 0,18-2 44 0 0,35-3 16 0 0,-57 6-650 0 0,-1 0-1 0 0,0-2 1 0 0,35-8-1 0 0,-52 10-150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5.728"/>
    </inkml:context>
    <inkml:brush xml:id="br0">
      <inkml:brushProperty name="width" value="0.1" units="cm"/>
      <inkml:brushProperty name="height" value="0.1" units="cm"/>
      <inkml:brushProperty name="color" value="#E71224"/>
    </inkml:brush>
  </inkml:definitions>
  <inkml:trace contextRef="#ctx0" brushRef="#br0">177 108 11629 0 0,'-42'-15'1592'0'0,"42"15"-1561"0"0,-1-1 1 0 0,1 1-1 0 0,-1 0 1 0 0,1 0-1 0 0,0 0 1 0 0,-1-1-1 0 0,1 1 1 0 0,0 0-1 0 0,-1 0 1 0 0,1 0-1 0 0,-1 0 1 0 0,1 0-1 0 0,0 0 1 0 0,-1 0-1 0 0,1 0 1 0 0,-1 0-1 0 0,1 0 1 0 0,0 0-1 0 0,-1 0 1 0 0,1 0-1 0 0,0 0 1 0 0,-1 1-1 0 0,1-1 1 0 0,-1 0-1 0 0,1 0 1 0 0,0 0-1 0 0,-1 0 1 0 0,1 1-1 0 0,0-1 1 0 0,-1 0-1 0 0,1 0 1 0 0,0 1-1 0 0,0-1 1 0 0,-1 0-1 0 0,1 1 1 0 0,0-1 0 0 0,0 0-1 0 0,-1 1 1 0 0,1-1-1 0 0,0 0 1 0 0,0 1-1 0 0,0-1 1 0 0,0 1-1 0 0,0-1 1 0 0,0 0-1 0 0,-1 1 1 0 0,1-1-1 0 0,0 0 1 0 0,0 1-1 0 0,0-1 1 0 0,0 1-1 0 0,0-1 1 0 0,0 0-1 0 0,1 1 1 0 0,-1 0-1 0 0,4 26 213 0 0,-3-23-156 0 0,97 353 2718 0 0,-88-325-2790 0 0,-8-26-10 0 0,0 0 0 0 0,-1 0 0 0 0,1 0-1 0 0,-1 0 1 0 0,0 1 0 0 0,-1-1 0 0 0,0 0 0 0 0,0 12 0 0 0,-1-17-12 0 0,1-1 1 0 0,0 0-1 0 0,0 1 0 0 0,0-1 1 0 0,-1 0-1 0 0,1 0 1 0 0,0 1-1 0 0,0-1 1 0 0,0 0-1 0 0,-1 1 1 0 0,1-1-1 0 0,0 0 1 0 0,-1 0-1 0 0,1 0 0 0 0,0 1 1 0 0,-1-1-1 0 0,1 0 1 0 0,0 0-1 0 0,-1 0 1 0 0,1 0-1 0 0,0 0 1 0 0,-1 0-1 0 0,1 0 0 0 0,0 0 1 0 0,-1 1-1 0 0,1-1 1 0 0,-1 0-1 0 0,1-1 1 0 0,0 1-1 0 0,-1 0 1 0 0,1 0-1 0 0,0 0 0 0 0,-1 0 1 0 0,1 0-1 0 0,0 0 1 0 0,-1 0-1 0 0,1 0 1 0 0,0-1-1 0 0,-1 1 1 0 0,1 0-1 0 0,0 0 1 0 0,-1 0-1 0 0,1-1 0 0 0,0 1 1 0 0,0 0-1 0 0,-1 0 1 0 0,1-1-1 0 0,0 1 1 0 0,0 0-1 0 0,0-1 1 0 0,-1 1-1 0 0,1-1 0 0 0,-18-17-345 0 0,17 16 317 0 0,-38-43-504 0 0,11 15 472 0 0,2-2-1 0 0,1-1 0 0 0,-40-69 1 0 0,61 93 68 0 0,0 0 0 0 0,0-1 0 0 0,1 1 1 0 0,0-1-1 0 0,1 0 0 0 0,0 1 1 0 0,1-1-1 0 0,0 0 0 0 0,0 0 0 0 0,1 0 1 0 0,1 0-1 0 0,-1 0 0 0 0,2 0 1 0 0,-1 0-1 0 0,1 0 0 0 0,1 0 0 0 0,7-18 1 0 0,-7 20-4 0 0,2 0 0 0 0,-1 0 0 0 0,1 0 0 0 0,0 1 1 0 0,1-1-1 0 0,0 1 0 0 0,0 1 0 0 0,0-1 0 0 0,1 1 0 0 0,0 0 1 0 0,0 0-1 0 0,1 1 0 0 0,-1 0 0 0 0,1 0 0 0 0,1 1 1 0 0,-1 0-1 0 0,0 1 0 0 0,1-1 0 0 0,14-2 0 0 0,-2 2-2 0 0,-1 0 1 0 0,1 2-1 0 0,0 0 0 0 0,0 2 0 0 0,26 1 1 0 0,-32 1 2 0 0,0 0 0 0 0,0 1 0 0 0,0 0 1 0 0,-1 1-1 0 0,1 1 0 0 0,-1 1 0 0 0,0-1 0 0 0,14 10 1 0 0,-25-13 6 0 0,1 0 0 0 0,-1 0 0 0 0,0 1 0 0 0,1 0 0 0 0,-1-1 1 0 0,0 1-1 0 0,0 0 0 0 0,-1 0 0 0 0,1 1 0 0 0,-1-1 0 0 0,0 1 1 0 0,1-1-1 0 0,-1 1 0 0 0,-1 0 0 0 0,3 4 0 0 0,-4-5 3 0 0,1 0 1 0 0,-1-1-1 0 0,1 1 0 0 0,-1 0 0 0 0,0 0 0 0 0,0-1 1 0 0,0 1-1 0 0,-1 0 0 0 0,1 0 0 0 0,-1-1 0 0 0,1 1 1 0 0,-1 0-1 0 0,0-1 0 0 0,0 1 0 0 0,0-1 0 0 0,0 1 1 0 0,-1-1-1 0 0,1 1 0 0 0,-1-1 0 0 0,1 0 0 0 0,-1 0 1 0 0,0 0-1 0 0,-2 3 0 0 0,-8 5 55 0 0,-1 0 0 0 0,1-1 0 0 0,-2 0 0 0 0,1-1 0 0 0,-1 0 0 0 0,-29 10 0 0 0,24-10-17 0 0,0 1 1 0 0,1 0 0 0 0,-19 14 0 0 0,36-23-49 0 0,1 0 0 0 0,-1 1-1 0 0,1-1 1 0 0,-1 0 0 0 0,0 1 0 0 0,1-1 0 0 0,-1 0 0 0 0,1 1-1 0 0,-1-1 1 0 0,1 1 0 0 0,-1-1 0 0 0,1 1 0 0 0,0-1-1 0 0,-1 1 1 0 0,1 0 0 0 0,-1-1 0 0 0,1 1 0 0 0,0 0 0 0 0,0-1-1 0 0,-1 1 1 0 0,1-1 0 0 0,0 1 0 0 0,0 0 0 0 0,0 0-1 0 0,0-1 1 0 0,0 1 0 0 0,0 0 0 0 0,0-1 0 0 0,0 1 0 0 0,0 0-1 0 0,0-1 1 0 0,0 1 0 0 0,0 0 0 0 0,0-1 0 0 0,1 1-1 0 0,-1 0 1 0 0,0-1 0 0 0,0 1 0 0 0,1 0 0 0 0,-1-1 0 0 0,1 1-1 0 0,-1-1 1 0 0,0 1 0 0 0,1-1 0 0 0,-1 1 0 0 0,1-1 0 0 0,-1 1-1 0 0,1-1 1 0 0,-1 1 0 0 0,1-1 0 0 0,0 0 0 0 0,0 1-1 0 0,5 3 6 0 0,1 0 0 0 0,0-1 0 0 0,0 0-1 0 0,8 3 1 0 0,-2-1 19 0 0,189 75 193 0 0,-86-36-48 0 0,-110-41-153 0 0,0-1 0 0 0,-1 1 0 0 0,1 0 0 0 0,-1 0 0 0 0,0 0 0 0 0,8 8 0 0 0,-12-10-14 0 0,0-1 1 0 0,0 1-1 0 0,-1 0 0 0 0,1 0 0 0 0,0 0 1 0 0,0 0-1 0 0,-1 0 0 0 0,1 0 1 0 0,-1 0-1 0 0,1 0 0 0 0,-1 0 1 0 0,1 0-1 0 0,-1 0 0 0 0,0 0 1 0 0,1 0-1 0 0,-1 0 0 0 0,0 0 1 0 0,0 1-1 0 0,0-1 0 0 0,0 0 0 0 0,0 0 1 0 0,0 0-1 0 0,0 0 0 0 0,0 0 1 0 0,-1 1-1 0 0,1-1 0 0 0,0 0 1 0 0,-1 0-1 0 0,1 0 0 0 0,-1 0 1 0 0,1 0-1 0 0,-1 0 0 0 0,1 0 1 0 0,-1 0-1 0 0,0 0 0 0 0,1 0 0 0 0,-1 0 1 0 0,0-1-1 0 0,0 1 0 0 0,0 0 1 0 0,1 0-1 0 0,-3 0 0 0 0,-3 3 1 0 0,1 0 0 0 0,-1-1 0 0 0,0 0 0 0 0,0 0 0 0 0,-1 0 0 0 0,1-1 0 0 0,0 0-1 0 0,-10 2 1 0 0,-4-1 1 0 0,-31 3-1 0 0,-13-3-22 0 0,-108-8 1 0 0,133 1-774 0 0,0-2 1 0 0,1-2-1 0 0,0-1 1 0 0,-40-16 0 0 0,72 23 446 0 0,3 1 80 0 0,0 0 1 0 0,1 0-1 0 0,-1 0 0 0 0,0 0 1 0 0,1-1-1 0 0,-1 1 1 0 0,1-1-1 0 0,0 0 0 0 0,-4-3 1 0 0,-1-4-1461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6.049"/>
    </inkml:context>
    <inkml:brush xml:id="br0">
      <inkml:brushProperty name="width" value="0.1" units="cm"/>
      <inkml:brushProperty name="height" value="0.1" units="cm"/>
      <inkml:brushProperty name="color" value="#E71224"/>
    </inkml:brush>
  </inkml:definitions>
  <inkml:trace contextRef="#ctx0" brushRef="#br0">24 148 11913 0 0,'-13'-6'530'0'0,"13"6"-499"0"0,-1 0 0 0 0,1 0 0 0 0,-1 0 0 0 0,1 0 0 0 0,-1 0 0 0 0,1-1 0 0 0,0 1-1 0 0,-1 0 1 0 0,1 0 0 0 0,-1 0 0 0 0,1-1 0 0 0,0 1 0 0 0,-1 0 0 0 0,1-1 0 0 0,0 1 0 0 0,-1 0 0 0 0,1-1 0 0 0,0 1 0 0 0,0 0 0 0 0,-1-1 0 0 0,1 1 0 0 0,0-1 0 0 0,0 1 0 0 0,0 0 0 0 0,0-1 0 0 0,-1 1 0 0 0,1-1 0 0 0,0 1 0 0 0,0-1 0 0 0,0 1 0 0 0,0-1 0 0 0,0 1 0 0 0,0 0-1 0 0,0-1 1 0 0,0 1 0 0 0,0-1 0 0 0,0 1 0 0 0,0-1 0 0 0,1 0 0 0 0,-3-13 782 0 0,2 13-749 0 0,0 0 1 0 0,0 0 0 0 0,0 0 0 0 0,0 0 0 0 0,0 1-1 0 0,0-1 1 0 0,0 0 0 0 0,0 0 0 0 0,0 0-1 0 0,0 0 1 0 0,0 0 0 0 0,0 0 0 0 0,1 0 0 0 0,-1 0-1 0 0,0 0 1 0 0,1 0 0 0 0,-1 0 0 0 0,1 1-1 0 0,-1-1 1 0 0,1 0 0 0 0,-1 0 0 0 0,1 1 0 0 0,0-1-1 0 0,-1 0 1 0 0,1 0 0 0 0,0 1 0 0 0,0-1-1 0 0,0 0 1 0 0,7-6 70 0 0,1 1 1 0 0,-1-1-1 0 0,1 2 0 0 0,1-1 1 0 0,-1 1-1 0 0,1 0 0 0 0,-1 1 0 0 0,1 0 1 0 0,18-3-1 0 0,11-2-125 0 0,49-4 0 0 0,-47 8 41 0 0,-30 3-105 0 0,-6 1-44 0 0,-1 0-1 0 0,0 0 1 0 0,1 1-1 0 0,-1-1 1 0 0,1 1-1 0 0,-1 0 1 0 0,1 1-1 0 0,-1-1 0 0 0,5 1 1 0 0,-8 0 75 0 0,-1-1 0 0 0,0 0 0 0 0,0 0 0 0 0,0 0-1 0 0,0 0 1 0 0,0 1 0 0 0,0-1 0 0 0,0 0 0 0 0,0 0 0 0 0,0 0 0 0 0,0 1 0 0 0,0-1 0 0 0,1 0 0 0 0,-1 0 0 0 0,0 0 0 0 0,0 1-1 0 0,0-1 1 0 0,0 0 0 0 0,-1 0 0 0 0,1 0 0 0 0,0 1 0 0 0,0-1 0 0 0,0 0 0 0 0,0 0 0 0 0,0 0 0 0 0,0 0 0 0 0,0 1 0 0 0,0-1 0 0 0,0 0-1 0 0,0 0 1 0 0,0 0 0 0 0,-1 1 0 0 0,1-1 0 0 0,0 0 0 0 0,0 0 0 0 0,0 0 0 0 0,0 0 0 0 0,0 0 0 0 0,-1 0 0 0 0,1 1 0 0 0,0-1-1 0 0,0 0 1 0 0,0 0 0 0 0,-1 0 0 0 0,1 0 0 0 0,0 0 0 0 0,0 0 0 0 0,0 0 0 0 0,-1 0 0 0 0,1 0 0 0 0,0 0 0 0 0,0 0 0 0 0,0 0-1 0 0,-1 0 1 0 0,-12 4-563 0 0,-32 0 6 0 0,31-3 571 0 0,0 0 0 0 0,0 1 0 0 0,-21 5 0 0 0,31-6 57 0 0,0 1 0 0 0,1-1 0 0 0,-1 1-1 0 0,0 0 1 0 0,1 0 0 0 0,-1 0 0 0 0,1 0 0 0 0,0 0 0 0 0,0 1-1 0 0,0 0 1 0 0,0-1 0 0 0,0 1 0 0 0,0 0 0 0 0,1 0 0 0 0,-1 1-1 0 0,1-1 1 0 0,-2 4 0 0 0,0 3 71 0 0,0-1 1 0 0,1 1-1 0 0,0 0 1 0 0,1 0-1 0 0,0 0 1 0 0,0 1-1 0 0,1-1 0 0 0,1 0 1 0 0,0 1-1 0 0,1 11 1 0 0,2 11 101 0 0,15 58 0 0 0,-11-63-145 0 0,16 42-1 0 0,-19-59-193 0 0,2 1 1 0 0,-1-1-1 0 0,1 0 0 0 0,1-1 0 0 0,0 1 1 0 0,9 10-1 0 0,-10-15-296 0 0,0 2 1 0 0,-1-1-1 0 0,5 10 0 0 0,3 4-1019 0 0,1-7-151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6.577"/>
    </inkml:context>
    <inkml:brush xml:id="br0">
      <inkml:brushProperty name="width" value="0.1" units="cm"/>
      <inkml:brushProperty name="height" value="0.1" units="cm"/>
      <inkml:brushProperty name="color" value="#E71224"/>
    </inkml:brush>
  </inkml:definitions>
  <inkml:trace contextRef="#ctx0" brushRef="#br0">267 260 9501 0 0,'1'-4'151'0'0,"0"0"1"0"0,0 0 0 0 0,0-1-1 0 0,1 1 1 0 0,0 0-1 0 0,0 0 1 0 0,0 1-1 0 0,0-1 1 0 0,5-6-1 0 0,-6 8 84 0 0,0 1 0 0 0,-1-1 0 0 0,1 0 0 0 0,-1 0-1 0 0,1 0 1 0 0,-1 0 0 0 0,0 0 0 0 0,0-1 0 0 0,0 1-1 0 0,0 0 1 0 0,0 0 0 0 0,0 0 0 0 0,-1-3 0 0 0,0-3 314 0 0,1 7-485 0 0,-10 21 112 0 0,6-9-7 0 0,1 1 1 0 0,0 0-1 0 0,1 1 1 0 0,0-1-1 0 0,1 0 1 0 0,1 0 0 0 0,0 1-1 0 0,0-1 1 0 0,4 22-1 0 0,4 26 901 0 0,1 101 0 0 0,-4-102-802 0 0,-3-41-157 0 0,-2-15-51 0 0,-1-8 4 0 0,-15-66-243 0 0,10 48 146 0 0,1 0 0 0 0,1 0 0 0 0,1-1 0 0 0,-1-32 0 0 0,11-30-14 0 0,23-108 1 0 0,-29 185 42 0 0,1 1 0 0 0,0-1 0 0 0,1 1 0 0 0,0 0 0 0 0,0 0 0 0 0,1 0 0 0 0,0 0 0 0 0,0 0 0 0 0,9-10 0 0 0,-10 14 1 0 0,0 1 0 0 0,0 0 0 0 0,1-1 0 0 0,-1 1 0 0 0,1 1 0 0 0,0-1 0 0 0,0 0 0 0 0,0 1 0 0 0,0 0 1 0 0,1 0-1 0 0,-1 0 0 0 0,0 0 0 0 0,1 1 0 0 0,-1 0 0 0 0,1 0 0 0 0,0 0 0 0 0,-1 0 0 0 0,10 1 0 0 0,-2 1 3 0 0,-1 0-1 0 0,0 1 0 0 0,0 0 1 0 0,0 1-1 0 0,-1 0 0 0 0,1 0 1 0 0,-1 2-1 0 0,0-1 0 0 0,0 1 1 0 0,0 1-1 0 0,0-1 0 0 0,-1 2 1 0 0,0-1-1 0 0,15 16 1 0 0,-12-11 38 0 0,-1 1 1 0 0,0 0 0 0 0,-1 0 0 0 0,-1 1 0 0 0,0 1 0 0 0,0 0 0 0 0,-1 0-1 0 0,-1 0 1 0 0,8 25 0 0 0,-12-30 34 0 0,-1-1 0 0 0,0 1 0 0 0,0 0 0 0 0,-1 0 0 0 0,0-1 0 0 0,-1 1 0 0 0,0 0 0 0 0,0 0 0 0 0,-1 0 0 0 0,0 0 0 0 0,-4 16 0 0 0,3-18-12 0 0,-1-1 1 0 0,0 0-1 0 0,0 0 0 0 0,0 0 1 0 0,-1-1-1 0 0,1 1 0 0 0,-1-1 1 0 0,-1 0-1 0 0,1 0 0 0 0,-1 0 1 0 0,0 0-1 0 0,0-1 0 0 0,0 0 1 0 0,-1 0-1 0 0,1 0 1 0 0,-8 3-1 0 0,-5 1 31 0 0,0 0 1 0 0,0-2-1 0 0,-1 0 0 0 0,1-1 1 0 0,-1-1-1 0 0,-1-1 0 0 0,1 0 1 0 0,0-1-1 0 0,-37-2 1 0 0,25-2-451 0 0,0-1 0 0 0,-1-2 0 0 0,1-1 1 0 0,1-1-1 0 0,-41-16 0 0 0,-35-17-3049 0 0,51 19 934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7.833"/>
    </inkml:context>
    <inkml:brush xml:id="br0">
      <inkml:brushProperty name="width" value="0.1" units="cm"/>
      <inkml:brushProperty name="height" value="0.1" units="cm"/>
      <inkml:brushProperty name="color" value="#E71224"/>
    </inkml:brush>
  </inkml:definitions>
  <inkml:trace contextRef="#ctx0" brushRef="#br0">679 158 9401 0 0,'4'-10'-28'0'0,"0"0"0"0"0,-1 0-1 0 0,0 0 1 0 0,2-18 0 0 0,-4 22 32 0 0,-1 1 1 0 0,1-1-1 0 0,-1 1 1 0 0,-1-1-1 0 0,1 1 0 0 0,-1-1 1 0 0,0 1-1 0 0,0-1 0 0 0,0 1 1 0 0,-4-8-1 0 0,5 11 3 0 0,-1 1 0 0 0,0 0 0 0 0,1-1 0 0 0,-1 1 0 0 0,0 0 0 0 0,0 0 0 0 0,0 0 0 0 0,0-1 0 0 0,0 1 0 0 0,0 0-1 0 0,0 0 1 0 0,-1 1 0 0 0,1-1 0 0 0,0 0 0 0 0,0 0 0 0 0,-1 0 0 0 0,1 1 0 0 0,0-1 0 0 0,-1 1 0 0 0,1-1 0 0 0,-1 1 0 0 0,-1-1 0 0 0,0 1 7 0 0,0 0 1 0 0,0 0 0 0 0,0 1 0 0 0,0-1-1 0 0,0 0 1 0 0,1 1 0 0 0,-1 0-1 0 0,0 0 1 0 0,0 0 0 0 0,-4 2 0 0 0,-4 4 54 0 0,0-1 0 0 0,1 1 0 0 0,0 1 0 0 0,-11 11 1 0 0,2 0 79 0 0,2 0 0 0 0,0 1 1 0 0,2 0-1 0 0,0 2 0 0 0,1 0 1 0 0,2 0-1 0 0,0 1 0 0 0,1 1 1 0 0,-9 29-1 0 0,9-16 56 0 0,1 1 0 0 0,2 0-1 0 0,1 0 1 0 0,2 0 0 0 0,1 58-1 0 0,6-40-36 0 0,2 1 0 0 0,3-1-1 0 0,15 61 1 0 0,56 164 112 0 0,-10-42 9 0 0,-16-10 316 0 0,-10 3 0 0 0,23 455 0 0 0,-66-578-379 0 0,-4 0-1 0 0,-30 169 1 0 0,-79 207 231 0 0,89-395-306 0 0,-5-2 1 0 0,-69 144 0 0 0,72-181-121 0 0,-2-1 0 0 0,-2-2 0 0 0,-2-1 1 0 0,-2-2-1 0 0,-68 68 0 0 0,86-97-23 0 0,3-1 7 0 0,-1 0 0 0 0,-1-2 0 0 0,0 0 0 0 0,-34 21 0 0 0,50-34-13 0 0,-1 0 1 0 0,1 1 0 0 0,0-1-1 0 0,-1 0 1 0 0,1 0-1 0 0,-1 0 1 0 0,1 1-1 0 0,0-1 1 0 0,-1 0-1 0 0,1 0 1 0 0,-1 0-1 0 0,1 0 1 0 0,-1 0-1 0 0,1 0 1 0 0,0 1 0 0 0,-1-1-1 0 0,1 0 1 0 0,-1 0-1 0 0,1-1 1 0 0,-1 1-1 0 0,1 0 1 0 0,-1 0-1 0 0,1 0 1 0 0,0 0-1 0 0,-1 0 1 0 0,1 0-1 0 0,-1-1 1 0 0,3-9 46 0 0,13-14-9 0 0,-5 15-40 0 0,1 1 1 0 0,-1 0-1 0 0,1 0 0 0 0,1 1 1 0 0,0 1-1 0 0,0 0 0 0 0,0 0 1 0 0,1 1-1 0 0,-1 1 0 0 0,1 0 1 0 0,0 1-1 0 0,1 0 0 0 0,-1 1 1 0 0,15-1-1 0 0,4 2 6 0 0,-1 0-1 0 0,1 2 1 0 0,-1 2 0 0 0,0 1 0 0 0,32 7-1 0 0,-33-3 23 0 0,1 1-1 0 0,-1 1 1 0 0,0 1 0 0 0,-1 2-1 0 0,0 1 1 0 0,-1 1-1 0 0,-1 1 1 0 0,0 2-1 0 0,25 22 1 0 0,-32-22-3 0 0,0 1 1 0 0,0 1 0 0 0,-2 1-1 0 0,-1 1 1 0 0,0 0-1 0 0,-2 1 1 0 0,-1 1-1 0 0,0 1 1 0 0,-2-1-1 0 0,15 44 1 0 0,-9-7 85 0 0,-3 1 0 0 0,11 95 0 0 0,-2 130 266 0 0,-22-253-337 0 0,5 446 498 0 0,-25 2 89 0 0,-1 37 186 0 0,32-2 188 0 0,-2-408-680 0 0,4 1-1 0 0,31 110 1 0 0,-37-185-107 0 0,28 63 0 0 0,-30-82-110 0 0,2 1 0 0 0,0-1 0 0 0,0-1 0 0 0,2 0 0 0 0,18 21 0 0 0,-24-31-61 0 0,0-1-1 0 0,-1 0 0 0 0,2 0 0 0 0,-1 0 1 0 0,0-1-1 0 0,1 1 0 0 0,0-1 1 0 0,-1-1-1 0 0,1 1 0 0 0,0-1 1 0 0,1 0-1 0 0,-1 0 0 0 0,0-1 1 0 0,0 1-1 0 0,1-2 0 0 0,-1 1 1 0 0,1-1-1 0 0,-1 0 0 0 0,1 0 1 0 0,-1 0-1 0 0,1-1 0 0 0,-1 0 1 0 0,13-4-1 0 0,1-2-13 0 0,0 0 1 0 0,-1-2-1 0 0,0 0 1 0 0,0-1-1 0 0,33-25 0 0 0,-33 21-15 0 0,0-1-1 0 0,-1-1 1 0 0,-1 0-1 0 0,0-1 1 0 0,23-32-1 0 0,-30 35-337 0 0,-1-1 0 0 0,0 0 1 0 0,-1 0-1 0 0,-1 0 0 0 0,-1-1 0 0 0,0 0 0 0 0,0 0 0 0 0,4-29 0 0 0,-9 41-12 0 0,-1-1-1 0 0,1 1 1 0 0,-1-1-1 0 0,0 1 1 0 0,0-1-1 0 0,-1 1 1 0 0,1 0-1 0 0,-1-1 1 0 0,0 1-1 0 0,0 0 1 0 0,-4-9-1 0 0,-8-19-2424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9.316"/>
    </inkml:context>
    <inkml:brush xml:id="br0">
      <inkml:brushProperty name="width" value="0.1" units="cm"/>
      <inkml:brushProperty name="height" value="0.1" units="cm"/>
      <inkml:brushProperty name="color" value="#E71224"/>
    </inkml:brush>
  </inkml:definitions>
  <inkml:trace contextRef="#ctx0" brushRef="#br0">693 915 7681 0 0,'3'0'79'0'0,"0"-1"0"0"0,0 1 0 0 0,-1-1 1 0 0,1 1-1 0 0,0-1 0 0 0,0 0 0 0 0,-1 0 1 0 0,1 0-1 0 0,-1-1 0 0 0,1 1 0 0 0,-1-1 0 0 0,1 1 1 0 0,-1-1-1 0 0,4-4 0 0 0,7-3 557 0 0,-5 5-432 0 0,0-1 1 0 0,-1-1-1 0 0,0 0 0 0 0,0 0 1 0 0,0 0-1 0 0,-1-1 0 0 0,0 0 1 0 0,0 0-1 0 0,0 0 0 0 0,-1-1 1 0 0,0 0-1 0 0,-1 0 0 0 0,0 0 1 0 0,0 0-1 0 0,-1-1 0 0 0,0 0 1 0 0,0 1-1 0 0,-1-1 0 0 0,0 0 1 0 0,-1 0-1 0 0,0-1 0 0 0,0 1 1 0 0,-1 0-1 0 0,0 0 0 0 0,-1 0 1 0 0,-1-10-1 0 0,0 6-180 0 0,-1 1 1 0 0,0-1-1 0 0,-1 1 0 0 0,0-1 0 0 0,-1 1 1 0 0,0 1-1 0 0,-1-1 0 0 0,0 1 1 0 0,-1 0-1 0 0,0 0 0 0 0,-1 1 1 0 0,0 0-1 0 0,-1 0 0 0 0,0 1 0 0 0,-1 0 1 0 0,1 0-1 0 0,-2 1 0 0 0,1 1 1 0 0,-1 0-1 0 0,0 0 0 0 0,-1 1 0 0 0,1 0 1 0 0,-1 1-1 0 0,0 1 0 0 0,-1 0 1 0 0,1 0-1 0 0,-1 1 0 0 0,1 1 0 0 0,-20-2 1 0 0,7 4-34 0 0,-1 0 1 0 0,0 2-1 0 0,1 1 1 0 0,-1 1-1 0 0,1 1 0 0 0,0 1 1 0 0,0 1-1 0 0,1 2 1 0 0,-27 12-1 0 0,30-11 13 0 0,0 1-1 0 0,1 1 1 0 0,1 0 0 0 0,0 2-1 0 0,0 0 1 0 0,2 1-1 0 0,0 1 1 0 0,0 1 0 0 0,2 0-1 0 0,-19 27 1 0 0,24-27 21 0 0,0 1 1 0 0,1 0 0 0 0,1 1-1 0 0,0 0 1 0 0,2 1-1 0 0,-7 31 1 0 0,7-21 72 0 0,2 0 1 0 0,1 0-1 0 0,2 54 0 0 0,2-70-51 0 0,0 1 0 0 0,1 0 0 0 0,1-1 0 0 0,0 0 0 0 0,1 1 0 0 0,1-1 0 0 0,6 14 0 0 0,-7-19-26 0 0,1-1 0 0 0,0 0-1 0 0,0 0 1 0 0,1 0 0 0 0,0-1 0 0 0,0 0-1 0 0,0 0 1 0 0,1 0 0 0 0,0-1-1 0 0,1 0 1 0 0,15 9 0 0 0,-7-7-12 0 0,0 0 0 0 0,1-1 0 0 0,0-1-1 0 0,0-1 1 0 0,1-1 0 0 0,-1 0 0 0 0,1-1 0 0 0,0-1 0 0 0,0 0 0 0 0,0-2 0 0 0,0 0 0 0 0,21-3 0 0 0,-11 0-42 0 0,1-2 0 0 0,-1-1 0 0 0,0-1 0 0 0,-1-1 0 0 0,1-2 0 0 0,48-24 0 0 0,-61 25-16 0 0,-1 0-1 0 0,1-1 1 0 0,-2 0 0 0 0,1-1 0 0 0,-1-1 0 0 0,-1 0-1 0 0,0-1 1 0 0,-1 0 0 0 0,0 0 0 0 0,-1-1 0 0 0,-1-1-1 0 0,0 0 1 0 0,-1 0 0 0 0,0-1 0 0 0,-1 0-1 0 0,-1 0 1 0 0,-1 0 0 0 0,0-1 0 0 0,-2 0 0 0 0,3-21-1 0 0,1-25 32 0 0,-3 0 0 0 0,-2-1-1 0 0,-9-73 1 0 0,7 131 16 0 0,-1 0 1 0 0,1 0-1 0 0,-1 0 0 0 0,-1 0 1 0 0,1 0-1 0 0,-1 0 0 0 0,-3-6 1 0 0,5 12 0 0 0,0-1 0 0 0,0 1 0 0 0,0 0 0 0 0,0 0 0 0 0,-1 0 1 0 0,1-1-1 0 0,0 1 0 0 0,0 0 0 0 0,0 0 0 0 0,0 0 0 0 0,-1 0 0 0 0,1 0 1 0 0,0-1-1 0 0,0 1 0 0 0,0 0 0 0 0,-1 0 0 0 0,1 0 0 0 0,0 0 0 0 0,0 0 1 0 0,0 0-1 0 0,-1 0 0 0 0,1 0 0 0 0,0 0 0 0 0,0-1 0 0 0,-1 1 0 0 0,1 0 1 0 0,0 0-1 0 0,0 0 0 0 0,-1 0 0 0 0,1 1 0 0 0,0-1 0 0 0,0 0 0 0 0,0 0 1 0 0,-1 0-1 0 0,1 0 0 0 0,0 0 0 0 0,0 0 0 0 0,-1 0 0 0 0,1 0 0 0 0,0 1 0 0 0,-11 9-23 0 0,-4 17-2 0 0,-1 13 92 0 0,1 0 1 0 0,3 2-1 0 0,-9 51 1 0 0,18-76 25 0 0,1 0-1 0 0,1 0 1 0 0,0 0 0 0 0,2-1 0 0 0,0 1 0 0 0,0 0 0 0 0,2 0 0 0 0,0 0-1 0 0,1-1 1 0 0,0 0 0 0 0,10 21 0 0 0,-10-29-57 0 0,0 0-1 0 0,0 0 1 0 0,1 0-1 0 0,0-1 1 0 0,0 1 0 0 0,1-1-1 0 0,0-1 1 0 0,0 1 0 0 0,1-1-1 0 0,0 0 1 0 0,0-1-1 0 0,0 0 1 0 0,1 0 0 0 0,0 0-1 0 0,0-1 1 0 0,0 0 0 0 0,0 0-1 0 0,0-1 1 0 0,1 0-1 0 0,0-1 1 0 0,-1 0 0 0 0,1 0-1 0 0,0-1 1 0 0,0 0 0 0 0,0-1-1 0 0,0 0 1 0 0,0 0 0 0 0,0-1-1 0 0,0 0 1 0 0,0 0-1 0 0,0-1 1 0 0,11-4 0 0 0,-2 1-86 0 0,0-2-1 0 0,-1 0 1 0 0,0-1 0 0 0,0-1 0 0 0,-1 0 0 0 0,0-1 0 0 0,0-1 0 0 0,-1 0 0 0 0,-1-1 0 0 0,0-1 0 0 0,-1 0 0 0 0,0-1 0 0 0,-1-1-1 0 0,0 1 1 0 0,-1-2 0 0 0,-1 0 0 0 0,-1 0 0 0 0,0-1 0 0 0,-1 0 0 0 0,-1 0 0 0 0,0-1 0 0 0,-1 0 0 0 0,3-21 0 0 0,9-74 28 0 0,-17 96 18 0 0,0 0-1 0 0,-1 0 1 0 0,-1 0 0 0 0,-5-29 0 0 0,6 45 5 0 0,0 1 0 0 0,0 0 1 0 0,0-1-1 0 0,0 1 0 0 0,0 0 0 0 0,0 0 1 0 0,0-1-1 0 0,0 1 0 0 0,-1 0 0 0 0,1 0 1 0 0,0-1-1 0 0,0 1 0 0 0,0 0 0 0 0,0-1 1 0 0,0 1-1 0 0,0 0 0 0 0,-1 0 0 0 0,1 0 1 0 0,0-1-1 0 0,0 1 0 0 0,0 0 0 0 0,-1 0 1 0 0,1 0-1 0 0,0-1 0 0 0,0 1 0 0 0,-1 0 1 0 0,1 0-1 0 0,0 0 0 0 0,0 0 0 0 0,-1 0 1 0 0,1-1-1 0 0,-1 1 0 0 0,-6 7 16 0 0,-3 14 5 0 0,0 5 34 0 0,2 0 0 0 0,1 1 0 0 0,0 0-1 0 0,3 0 1 0 0,0 1 0 0 0,1-1 0 0 0,2 1-1 0 0,1 0 1 0 0,1-1 0 0 0,1 1 0 0 0,7 31 0 0 0,-7-53-23 0 0,-1 1 1 0 0,1-1-1 0 0,0 0 1 0 0,1 0-1 0 0,0 0 1 0 0,-1 0-1 0 0,2 0 1 0 0,-1-1-1 0 0,1 1 1 0 0,0-1-1 0 0,0 0 1 0 0,0 0-1 0 0,1 0 1 0 0,0-1 0 0 0,0 1-1 0 0,0-1 1 0 0,7 4-1 0 0,-6-5-25 0 0,0 0 0 0 0,1-1 1 0 0,-1 0-1 0 0,0 0 0 0 0,0 0 0 0 0,1-1 0 0 0,-1 0 1 0 0,1 0-1 0 0,-1-1 0 0 0,1 0 0 0 0,0 0 0 0 0,-1 0 0 0 0,1-1 1 0 0,-1 0-1 0 0,1 0 0 0 0,-1-1 0 0 0,8-3 0 0 0,-4 2-23 0 0,0-2 0 0 0,-1 0 0 0 0,0 0 0 0 0,0 0 0 0 0,0-1-1 0 0,-1-1 1 0 0,1 1 0 0 0,-2-1 0 0 0,1-1 0 0 0,-1 1 0 0 0,0-1-1 0 0,0 0 1 0 0,-1-1 0 0 0,0 0 0 0 0,-1 0 0 0 0,6-14 0 0 0,-1 1-65 0 0,-1 0 0 0 0,-1-1 0 0 0,-1 0 1 0 0,-2 0-1 0 0,0-1 0 0 0,2-27 0 0 0,-6 45 59 0 0,-1-1-1 0 0,1 1 0 0 0,-1 0 1 0 0,0 0-1 0 0,-1 0 0 0 0,-2-12 1 0 0,3 18 20 0 0,0 0 1 0 0,0 0-1 0 0,0-1 1 0 0,0 1-1 0 0,-1 0 1 0 0,1 0-1 0 0,0 0 1 0 0,0 0-1 0 0,0 0 1 0 0,0-1-1 0 0,0 1 1 0 0,-1 0 0 0 0,1 0-1 0 0,0 0 1 0 0,0 0-1 0 0,0 0 1 0 0,0 0-1 0 0,0 0 1 0 0,-1 0-1 0 0,1 0 1 0 0,0 0-1 0 0,0-1 1 0 0,0 1-1 0 0,-1 0 1 0 0,1 0 0 0 0,0 0-1 0 0,0 0 1 0 0,0 0-1 0 0,0 0 1 0 0,-1 0-1 0 0,1 1 1 0 0,0-1-1 0 0,0 0 1 0 0,0 0-1 0 0,-1 0 1 0 0,1 0-1 0 0,0 0 1 0 0,0 0 0 0 0,0 0-1 0 0,0 0 1 0 0,-1 0-1 0 0,1 0 1 0 0,0 1-1 0 0,0-1 1 0 0,0 0-1 0 0,0 0 1 0 0,0 0-1 0 0,0 0 1 0 0,-1 0-1 0 0,1 1 1 0 0,0-1 0 0 0,0 0-1 0 0,0 0 1 0 0,0 0-1 0 0,0 0 1 0 0,0 1-1 0 0,0-1 1 0 0,0 0-1 0 0,0 0 1 0 0,0 0-1 0 0,0 0 1 0 0,0 1-1 0 0,0-1 1 0 0,0 0-1 0 0,0 0 1 0 0,0 1 0 0 0,-5 13-20 0 0,5-12 21 0 0,-9 38 207 0 0,-8 83 0 0 0,17-111-153 0 0,-1-1 0 0 0,2 1 1 0 0,0 0-1 0 0,0-1 0 0 0,1 1 1 0 0,0-1-1 0 0,1 1 0 0 0,0-1 1 0 0,1 0-1 0 0,0 0 0 0 0,1 0 1 0 0,6 10-1 0 0,-8-17-38 0 0,-1-1 0 0 0,1 0 1 0 0,0 1-1 0 0,0-1 0 0 0,1 0 0 0 0,-1 0 1 0 0,1 0-1 0 0,-1-1 0 0 0,1 1 0 0 0,0-1 0 0 0,0 0 1 0 0,0 0-1 0 0,0-1 0 0 0,0 1 0 0 0,0-1 1 0 0,1 1-1 0 0,-1-1 0 0 0,0-1 0 0 0,1 1 0 0 0,-1-1 1 0 0,1 1-1 0 0,-1-1 0 0 0,1-1 0 0 0,-1 1 1 0 0,0-1-1 0 0,1 1 0 0 0,4-2 0 0 0,3-1 1 0 0,0-1-1 0 0,0 0 1 0 0,0-1 0 0 0,-1 0-1 0 0,0 0 1 0 0,0-1-1 0 0,0-1 1 0 0,15-11-1 0 0,-7 2-166 0 0,0-1-1 0 0,-2-1 0 0 0,0-1 0 0 0,0 0 1 0 0,-2-1-1 0 0,0 0 0 0 0,-2-2 0 0 0,0 1 1 0 0,-2-2-1 0 0,0 1 0 0 0,-1-2 0 0 0,-2 1 0 0 0,0-1 1 0 0,-1-1-1 0 0,6-47 0 0 0,-10 18-148 0 0,-3 0-1 0 0,-9-81 0 0 0,-31-105 70 0 0,37 224 225 0 0,2 9 1 0 0,0 0 1 0 0,0 1-1 0 0,-1-1 1 0 0,1 1 0 0 0,-2-1-1 0 0,1 1 1 0 0,-1 0-1 0 0,1 0 1 0 0,-2 0-1 0 0,-3-6 1 0 0,6 12 2 0 0,1 0 0 0 0,-1 0 0 0 0,1 0 0 0 0,-1 0 1 0 0,1 0-1 0 0,-1 0 0 0 0,1 0 0 0 0,-1 0 0 0 0,1 0 0 0 0,-1 1 0 0 0,1-1 0 0 0,0 0 0 0 0,-1 0 0 0 0,1 0 0 0 0,-1 1 1 0 0,1-1-1 0 0,0 0 0 0 0,-1 1 0 0 0,1-1 0 0 0,-1 0 0 0 0,1 1 0 0 0,0-1 0 0 0,0 0 0 0 0,-1 1 0 0 0,1-1 0 0 0,0 1 1 0 0,0-1-1 0 0,-1 1 0 0 0,1-1 0 0 0,0 0 0 0 0,0 1 0 0 0,0 0 0 0 0,-10 17-21 0 0,6-4 24 0 0,0 0 0 0 0,1 0 0 0 0,1 0 0 0 0,-2 21 0 0 0,2 61 61 0 0,2-75-35 0 0,5 75 555 0 0,30 169 0 0 0,-10-105-60 0 0,3-15-1172 0 0,-23-133 203 0 0,1 5-394 0 0,-6-17 754 0 0,0 0 0 0 0,0 1 1 0 0,0-1-1 0 0,1 0 0 0 0,-1 1 1 0 0,0-1-1 0 0,0 0 0 0 0,0 1 1 0 0,0-1-1 0 0,0 0 0 0 0,0 1 1 0 0,0-1-1 0 0,0 0 0 0 0,0 1 1 0 0,0-1-1 0 0,0 1 0 0 0,-1-1 1 0 0,1 0-1 0 0,0 1 0 0 0,0-1 1 0 0,0 0-1 0 0,0 1 0 0 0,0-1 1 0 0,-1 0-1 0 0,1 0 0 0 0,0 1 0 0 0,0-1 1 0 0,-1 0-1 0 0,1 0 0 0 0,0 1 1 0 0,-1-1-1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5.838"/>
    </inkml:context>
    <inkml:brush xml:id="br0">
      <inkml:brushProperty name="width" value="0.1" units="cm"/>
      <inkml:brushProperty name="height" value="0.1" units="cm"/>
      <inkml:brushProperty name="color" value="#E71224"/>
    </inkml:brush>
  </inkml:definitions>
  <inkml:trace contextRef="#ctx0" brushRef="#br0">108 6 9129 0 0,'4'0'-136'0'0,"5"-1"112"0"0,-9-4 52 0 0,0 10 32 0 0,-4-5 32 0 0,-1 1 12 0 0,-1-5-16 0 0,4 7 24 0 0,-7-3 120 0 0,5 5-104 0 0,-9 0-52 0 0,6 1-40 0 0,-3-1-40 0 0,-3 0-92 0 0,2 5-124 0 0,-10-5-196 0 0,6 5-260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9.701"/>
    </inkml:context>
    <inkml:brush xml:id="br0">
      <inkml:brushProperty name="width" value="0.1" units="cm"/>
      <inkml:brushProperty name="height" value="0.1" units="cm"/>
      <inkml:brushProperty name="color" value="#E71224"/>
    </inkml:brush>
  </inkml:definitions>
  <inkml:trace contextRef="#ctx0" brushRef="#br0">2 281 8329 0 0,'0'0'6'0'0,"0"0"-1"0"0,0 0 1 0 0,0 0 0 0 0,0-1 0 0 0,0 1-1 0 0,-1 0 1 0 0,1 0 0 0 0,0 0 0 0 0,0 0 0 0 0,0-1-1 0 0,0 1 1 0 0,0 0 0 0 0,0 0 0 0 0,0 0 0 0 0,0-1-1 0 0,0 1 1 0 0,-1 0 0 0 0,1 0 0 0 0,0 0-1 0 0,0-1 1 0 0,0 1 0 0 0,0 0 0 0 0,0 0 0 0 0,0 0-1 0 0,0-1 1 0 0,1 1 0 0 0,-1 0 0 0 0,0 0-1 0 0,0 0 1 0 0,0-1 0 0 0,0 1 0 0 0,0 0 0 0 0,0 0-1 0 0,0 0 1 0 0,0 0 0 0 0,0-1 0 0 0,0 1 0 0 0,1 0-1 0 0,-1 0 1 0 0,0 0 0 0 0,0 0 0 0 0,0-1-1 0 0,12-9 235 0 0,15-6 137 0 0,-27 16-368 0 0,38-17 100 0 0,0 2 0 0 0,2 2 0 0 0,61-14 0 0 0,36-12-148 0 0,-101 26 311 0 0,58-31 0 0 0,-93 44-237 0 0,-1 0 1 0 0,1 0-1 0 0,0-1 1 0 0,0 1-1 0 0,-1-1 0 0 0,1 1 1 0 0,0 0-1 0 0,-1-1 1 0 0,1 1-1 0 0,-1-1 1 0 0,1 0-1 0 0,-1 1 1 0 0,1-1-1 0 0,-1 1 1 0 0,1-1-1 0 0,-1 0 1 0 0,1 0-1 0 0,-1 1 1 0 0,0-1-1 0 0,1-1 1 0 0,-1 2 5 0 0,0-1 0 0 0,-1 1 1 0 0,1-1-1 0 0,0 1 0 0 0,0 0 1 0 0,0-1-1 0 0,-1 1 0 0 0,1-1 1 0 0,0 1-1 0 0,-1 0 0 0 0,1-1 1 0 0,0 1-1 0 0,-1 0 0 0 0,1-1 0 0 0,0 1 1 0 0,-1 0-1 0 0,1-1 0 0 0,-1 1 1 0 0,1 0-1 0 0,0 0 0 0 0,-1 0 1 0 0,1-1-1 0 0,-2 1 0 0 0,-2-1 120 0 0,0 0 0 0 0,0 0-1 0 0,-1 0 1 0 0,1 0-1 0 0,-7 0 1 0 0,4 1-65 0 0,-1 0 0 0 0,1 1-1 0 0,-1 0 1 0 0,1 0 0 0 0,-1 1 0 0 0,1 0 0 0 0,0 0 0 0 0,0 0 0 0 0,0 1 0 0 0,0 0-1 0 0,0 1 1 0 0,1-1 0 0 0,-1 1 0 0 0,1 1 0 0 0,0-1 0 0 0,0 1 0 0 0,0 0-1 0 0,1 0 1 0 0,0 1 0 0 0,0-1 0 0 0,0 1 0 0 0,1 0 0 0 0,0 1 0 0 0,0-1 0 0 0,0 1-1 0 0,1 0 1 0 0,0 0 0 0 0,1 0 0 0 0,-1 0 0 0 0,1 0 0 0 0,0 0 0 0 0,-1 13-1 0 0,2-7 18 0 0,0 1-1 0 0,1 0 1 0 0,1-1-1 0 0,0 1 1 0 0,0 0-1 0 0,2-1 1 0 0,-1 0-1 0 0,2 1 1 0 0,0-1-1 0 0,0-1 1 0 0,12 24-1 0 0,-13-31-78 0 0,0 1 0 0 0,1-1 0 0 0,-1 0 0 0 0,1 0 1 0 0,0 0-1 0 0,0 0 0 0 0,1-1 0 0 0,-1 1 0 0 0,1-1 0 0 0,0 0 0 0 0,0-1 0 0 0,1 1 0 0 0,-1-1 0 0 0,1 0 0 0 0,-1 0 1 0 0,1-1-1 0 0,0 0 0 0 0,0 0 0 0 0,0 0 0 0 0,1-1 0 0 0,-1 1 0 0 0,0-2 0 0 0,0 1 0 0 0,1-1 0 0 0,-1 0 1 0 0,0 0-1 0 0,8-1 0 0 0,-5-1-32 0 0,1 0 0 0 0,0 0 1 0 0,-1-1-1 0 0,1 0 0 0 0,-1 0 1 0 0,0-1-1 0 0,0-1 0 0 0,0 1 1 0 0,-1-1-1 0 0,1-1 1 0 0,-1 0-1 0 0,-1 0 0 0 0,1 0 1 0 0,-1-1-1 0 0,0 0 0 0 0,-1-1 1 0 0,1 1-1 0 0,7-14 0 0 0,-8 11-3 0 0,-1 0 0 0 0,0 0 0 0 0,-1 0 0 0 0,0-1 0 0 0,-1 0 0 0 0,0 1 0 0 0,-1-1 0 0 0,0 0-1 0 0,0 0 1 0 0,-1-1 0 0 0,-1 1 0 0 0,0 0 0 0 0,-1 0 0 0 0,0 0 0 0 0,0 0 0 0 0,-4-14 0 0 0,2 13-24 0 0,-1 0 1 0 0,0 1-1 0 0,-1-1 1 0 0,0 1-1 0 0,-1 0 1 0 0,0 0-1 0 0,-1 0 1 0 0,-9-10-1 0 0,12 16-102 0 0,0 0 0 0 0,-1 1 0 0 0,1-1 0 0 0,-1 1 0 0 0,0 0 0 0 0,0 0 0 0 0,0 1 0 0 0,-1 0 0 0 0,1 0 0 0 0,-1 0 0 0 0,0 0 0 0 0,0 1-1 0 0,0 0 1 0 0,0 0 0 0 0,0 1 0 0 0,-1-1 0 0 0,-11 0 0 0 0,-26 7-1396 0 0,-3 5-331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0.662"/>
    </inkml:context>
    <inkml:brush xml:id="br0">
      <inkml:brushProperty name="width" value="0.1" units="cm"/>
      <inkml:brushProperty name="height" value="0.1" units="cm"/>
      <inkml:brushProperty name="color" value="#E71224"/>
    </inkml:brush>
  </inkml:definitions>
  <inkml:trace contextRef="#ctx0" brushRef="#br0">5603 7 6221 0 0,'9'-7'2340'0'0,"-16"9"-1581"0"0,-189 80 1372 0 0,79-30-1688 0 0,-1165 387 1478 0 0,1212-419-1864 0 0,-1392 384 1103 0 0,165-15 1897 0 0,477-77-1503 0 0,776-294-1521 0 0,-272 117 338 0 0,514-231-86 0 0,9-17-4259 0 0,-193 105 3565 0 0,33-20-1399 0 0,-3-1-184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1.587"/>
    </inkml:context>
    <inkml:brush xml:id="br0">
      <inkml:brushProperty name="width" value="0.1" units="cm"/>
      <inkml:brushProperty name="height" value="0.1" units="cm"/>
      <inkml:brushProperty name="color" value="#E71224"/>
    </inkml:brush>
  </inkml:definitions>
  <inkml:trace contextRef="#ctx0" brushRef="#br0">16 439 6881 0 0,'0'-7'-49'0'0,"0"1"884"0"0,0 0 0 0 0,0 0-1 0 0,-1 0 1 0 0,0 0 0 0 0,0 1-1 0 0,-3-10 1 0 0,2 5-612 0 0,0 1 0 0 0,0-1 0 0 0,1 0 0 0 0,0 0 0 0 0,0 0 1 0 0,1 0-1 0 0,1 0 0 0 0,0 0 0 0 0,0 0 0 0 0,1 0 0 0 0,0 0 0 0 0,5-12 0 0 0,-4 11-192 0 0,2 0-1 0 0,0 0 1 0 0,0 1 0 0 0,1-1-1 0 0,0 1 1 0 0,0 0 0 0 0,2 1-1 0 0,-1 0 1 0 0,1 0-1 0 0,10-9 1 0 0,0 4 89 0 0,1 0 0 0 0,1 1 0 0 0,0 1 0 0 0,0 1 0 0 0,1 1-1 0 0,0 1 1 0 0,1 1 0 0 0,0 1 0 0 0,0 0 0 0 0,1 2 0 0 0,-1 1 0 0 0,1 0 0 0 0,1 2 0 0 0,-1 1-1 0 0,32 1 1 0 0,-42 2-82 0 0,-1 0 0 0 0,0 0-1 0 0,1 1 1 0 0,-1 1 0 0 0,0 0 0 0 0,0 1-1 0 0,-1 0 1 0 0,0 1 0 0 0,1 0-1 0 0,-2 0 1 0 0,1 1 0 0 0,11 10 0 0 0,-18-12-39 0 0,1-1 0 0 0,-1 1 0 0 0,0-1 1 0 0,0 1-1 0 0,0 0 0 0 0,-1 1 0 0 0,0-1 0 0 0,0 1 1 0 0,0-1-1 0 0,0 1 0 0 0,-1 0 0 0 0,0 0 1 0 0,-1 0-1 0 0,1 0 0 0 0,-1 0 0 0 0,0 0 0 0 0,0 1 1 0 0,-1-1-1 0 0,0 0 0 0 0,0 0 0 0 0,-1 1 1 0 0,1-1-1 0 0,-1 0 0 0 0,-1 0 0 0 0,1 0 0 0 0,-3 6 1 0 0,-1 0 2 0 0,0 0 0 0 0,0-1 0 0 0,-2 0 0 0 0,1-1 0 0 0,-1 1 1 0 0,-1-1-1 0 0,0-1 0 0 0,0 1 0 0 0,-19 15 0 0 0,6-8 4 0 0,0-1 0 0 0,-2 0 1 0 0,-36 18-1 0 0,-115 40-17 0 0,135-59 10 0 0,-24 14 14 0 0,118-61-4 0 0,-19 18 12 0 0,1 2-1 0 0,0 2 0 0 0,0 1 1 0 0,61-6-1 0 0,-47 11 186 0 0,0 2-1 0 0,100 9 1 0 0,-144-6-166 0 0,1 0 1 0 0,-1 0-1 0 0,1 1 0 0 0,-1 0 0 0 0,1 1 0 0 0,-1 0 1 0 0,0 0-1 0 0,0 0 0 0 0,0 1 0 0 0,-1 0 0 0 0,7 5 1 0 0,-9-6-22 0 0,0 1 1 0 0,0 0 0 0 0,-1-1 0 0 0,1 1 0 0 0,-1 1 0 0 0,0-1-1 0 0,0 0 1 0 0,-1 1 0 0 0,1 0 0 0 0,-1-1 0 0 0,0 1 0 0 0,0 0-1 0 0,-1 0 1 0 0,1 0 0 0 0,-1 0 0 0 0,0 1 0 0 0,0 6-1 0 0,0-1-8 0 0,-1 0-1 0 0,-1 0 0 0 0,0 1 0 0 0,0-1 0 0 0,-1 0 0 0 0,0 0 0 0 0,-1 0 0 0 0,0 0 1 0 0,-1 0-1 0 0,0-1 0 0 0,-7 12 0 0 0,3-8-2 0 0,-1-1 0 0 0,0 0 0 0 0,-1-1 0 0 0,0 0 1 0 0,-1 0-1 0 0,0-1 0 0 0,-18 13 0 0 0,6-7-86 0 0,-1-2 0 0 0,-1 0 0 0 0,0-1 0 0 0,-1-2 0 0 0,-1-1 0 0 0,0-1 0 0 0,0-1-1 0 0,-41 8 1 0 0,39-12-354 0 0,-41 2 0 0 0,58-6 106 0 0,-1-1 0 0 0,0-1-1 0 0,1 0 1 0 0,-1 0 0 0 0,-20-7 0 0 0,30 8 183 0 0,0-1 1 0 0,0 0 0 0 0,0-1-1 0 0,0 1 1 0 0,0 0-1 0 0,0-1 1 0 0,0 0-1 0 0,1 1 1 0 0,-1-1-1 0 0,1 0 1 0 0,-1-1 0 0 0,1 1-1 0 0,0 0 1 0 0,0-1-1 0 0,0 1 1 0 0,0-1-1 0 0,0 1 1 0 0,0-1-1 0 0,1 0 1 0 0,-1 0 0 0 0,1 0-1 0 0,0 0 1 0 0,0 0-1 0 0,-1-4 1 0 0,1 1-94 0 0,1 0 0 0 0,0 0 0 0 0,0-1 0 0 0,0 1 0 0 0,1 0 1 0 0,0 0-1 0 0,0 1 0 0 0,1-1 0 0 0,-1 0 0 0 0,1 0 0 0 0,1 0 0 0 0,2-5 1 0 0,43-83-2072 0 0,-13 43 1137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2.442"/>
    </inkml:context>
    <inkml:brush xml:id="br0">
      <inkml:brushProperty name="width" value="0.1" units="cm"/>
      <inkml:brushProperty name="height" value="0.1" units="cm"/>
      <inkml:brushProperty name="color" value="#E71224"/>
    </inkml:brush>
  </inkml:definitions>
  <inkml:trace contextRef="#ctx0" brushRef="#br0">0 86 4044 0 0,'104'-53'863'0'0,"-79"40"-254"0"0,-15 7-215 0 0,-8 4-139 0 0,0 0 0 0 0,0 1 0 0 0,1-1 0 0 0,-1 1 0 0 0,0 0 1 0 0,1 0-1 0 0,-1 0 0 0 0,4-1 0 0 0,-6 3-103 0 0,0 0-1 0 0,-1 0 1 0 0,1 0-1 0 0,0 0 0 0 0,0 0 1 0 0,-1 1-1 0 0,1-1 1 0 0,-1 0-1 0 0,1 0 1 0 0,-1 0-1 0 0,1 0 1 0 0,-1 0-1 0 0,1 0 1 0 0,-1-1-1 0 0,0 1 1 0 0,0 0-1 0 0,0 1 1 0 0,-1 0 181 0 0,-29 39 1739 0 0,17-23-1274 0 0,1 0 1 0 0,-15 27 0 0 0,24-38-654 0 0,1 0-1 0 0,0 0 1 0 0,1 0-1 0 0,-1 0 0 0 0,1 0 1 0 0,1 1-1 0 0,0-1 1 0 0,0 1-1 0 0,0-1 1 0 0,1 1-1 0 0,0 8 1 0 0,2 2 26 0 0,0 1 0 0 0,1-1 1 0 0,1 0-1 0 0,1 0 1 0 0,1 0-1 0 0,0 0 0 0 0,1-1 1 0 0,11 19-1 0 0,-14-29-149 0 0,1 1 0 0 0,0-1 0 0 0,0 0-1 0 0,1-1 1 0 0,-1 1 0 0 0,2-1 0 0 0,-1 0-1 0 0,1 0 1 0 0,-1-1 0 0 0,2 0 0 0 0,-1 0 0 0 0,0-1-1 0 0,1 0 1 0 0,0 0 0 0 0,0-1 0 0 0,0 0-1 0 0,0 0 1 0 0,1-1 0 0 0,12 2 0 0 0,-5-2-99 0 0,-1-2 1 0 0,1 0-1 0 0,0 0 1 0 0,-1-2 0 0 0,1 0-1 0 0,-1 0 1 0 0,1-2-1 0 0,-1 0 1 0 0,0-1-1 0 0,0 0 1 0 0,-1-1-1 0 0,18-10 1 0 0,-22 11-91 0 0,0-1-1 0 0,0-1 1 0 0,-1 1 0 0 0,0-2 0 0 0,0 1-1 0 0,0-1 1 0 0,-1-1 0 0 0,0 1-1 0 0,-1-1 1 0 0,0-1 0 0 0,0 1 0 0 0,-1-1-1 0 0,-1 0 1 0 0,1-1 0 0 0,-1 1-1 0 0,-1-1 1 0 0,3-12 0 0 0,-6 18 124 0 0,0-1 1 0 0,-1 1-1 0 0,0 0 1 0 0,0-1-1 0 0,0 1 1 0 0,-1 0-1 0 0,0-1 1 0 0,0 1-1 0 0,0 0 1 0 0,0 0-1 0 0,-1 0 1 0 0,0 0-1 0 0,0 0 1 0 0,-1 0-1 0 0,1 0 1 0 0,-1 0-1 0 0,0 1 0 0 0,0 0 1 0 0,0-1-1 0 0,-6-4 1 0 0,-5-5 24 0 0,-1 0 0 0 0,0 1 0 0 0,0 1 0 0 0,-21-12 0 0 0,29 20 0 0 0,0 0 0 0 0,0 0 0 0 0,-1 0 0 0 0,1 1-1 0 0,-1 0 1 0 0,0 0 0 0 0,0 1 0 0 0,0 0 0 0 0,-1 1 0 0 0,1 0 0 0 0,0 0 0 0 0,-1 1 0 0 0,1 0 0 0 0,0 0-1 0 0,-1 1 1 0 0,1 0 0 0 0,0 0 0 0 0,0 1 0 0 0,0 0 0 0 0,0 0 0 0 0,0 1 0 0 0,0 0 0 0 0,1 1-1 0 0,-1 0 1 0 0,-10 7 0 0 0,18-11-5 0 0,-1 0 0 0 0,1 0 0 0 0,0 0 0 0 0,0 0 0 0 0,-1 0 0 0 0,1 0 0 0 0,0 0-1 0 0,0 0 1 0 0,0 0 0 0 0,-1 0 0 0 0,1 1 0 0 0,0-1 0 0 0,0 0 0 0 0,0 0 0 0 0,-1 0 0 0 0,1 0-1 0 0,0 0 1 0 0,0 0 0 0 0,0 1 0 0 0,-1-1 0 0 0,1 0 0 0 0,0 0 0 0 0,0 0 0 0 0,0 1 0 0 0,0-1-1 0 0,0 0 1 0 0,0 0 0 0 0,0 0 0 0 0,-1 1 0 0 0,1-1 0 0 0,0 0 0 0 0,0 0 0 0 0,0 1 0 0 0,0-1-1 0 0,0 0 1 0 0,0 0 0 0 0,0 0 0 0 0,0 1 0 0 0,0-1 0 0 0,0 0 0 0 0,0 0 0 0 0,0 1 0 0 0,0-1-1 0 0,0 0 1 0 0,1 0 0 0 0,-1 0 0 0 0,0 1 0 0 0,0-1 0 0 0,0 0 0 0 0,0 0 0 0 0,0 0 0 0 0,0 1-1 0 0,1-1 1 0 0,-1 0 0 0 0,0 0 0 0 0,0 0 0 0 0,0 0 0 0 0,0 1 0 0 0,1-1 0 0 0,-1 0 0 0 0,0 0 0 0 0,21 6-1374 0 0,-4-2 279 0 0,1 3 339 0 0,0-1 1 0 0,1-1-1 0 0,0-1 1 0 0,0-1 0 0 0,0 0-1 0 0,0-2 1 0 0,0 0 0 0 0,27-2-1 0 0,14-1-455 0 0,-47 3 1480 0 0,0-1 1 0 0,0-1 0 0 0,0 0-1 0 0,1-1 1 0 0,17-4 0 0 0,-28 5 25 0 0,0 0 0 0 0,-1 0 0 0 0,1 0 1 0 0,-1-1-1 0 0,1 1 0 0 0,-1-1 0 0 0,0 1 0 0 0,1-1 1 0 0,-1 0-1 0 0,0 0 0 0 0,0 1 0 0 0,0-2 0 0 0,0 1 1 0 0,-1 0-1 0 0,1 0 0 0 0,-1-1 0 0 0,1 1 1 0 0,-1 0-1 0 0,0-1 0 0 0,2-3 0 0 0,-3 5-241 0 0,2-1 149 0 0,-1-1-1 0 0,1 1 1 0 0,0 0-1 0 0,0 0 1 0 0,0 0-1 0 0,0 0 1 0 0,1 0-1 0 0,-1 1 1 0 0,0-1-1 0 0,1 1 1 0 0,-1-1-1 0 0,1 1 1 0 0,-1 0-1 0 0,1 0 1 0 0,0 0-1 0 0,0 0 1 0 0,-1 0-1 0 0,1 1 1 0 0,0-1-1 0 0,0 1 0 0 0,0 0 1 0 0,0 0-1 0 0,-1 0 1 0 0,6 1-1 0 0,5 0 354 0 0,1 1 0 0 0,-1 0-1 0 0,27 9 1 0 0,-32-8-483 0 0,1 0 0 0 0,-1 0-1 0 0,1 1 1 0 0,-1 0 0 0 0,-1 1 0 0 0,1 0 0 0 0,0 0 0 0 0,-1 0 0 0 0,0 1-1 0 0,-1 0 1 0 0,1 1 0 0 0,-1-1 0 0 0,0 1 0 0 0,-1 0 0 0 0,0 1 0 0 0,0-1-1 0 0,0 1 1 0 0,-1 0 0 0 0,0 1 0 0 0,-1-1 0 0 0,0 0 0 0 0,0 1 0 0 0,-1 0 0 0 0,0 0-1 0 0,0 0 1 0 0,-1 0 0 0 0,0 0 0 0 0,-1 13 0 0 0,0-11-49 0 0,-1-1-1 0 0,0 0 1 0 0,-1 1-1 0 0,0-1 1 0 0,-1 0 0 0 0,-4 14-1 0 0,5-21 2 0 0,0 1-1 0 0,0-1 0 0 0,0 0 0 0 0,0 1 0 0 0,0-1 1 0 0,-1 0-1 0 0,1-1 0 0 0,-1 1 0 0 0,0 0 0 0 0,0-1 0 0 0,0 1 1 0 0,0-1-1 0 0,0 0 0 0 0,-1 0 0 0 0,1 0 0 0 0,0-1 1 0 0,-1 1-1 0 0,0-1 0 0 0,1 0 0 0 0,-1 0 0 0 0,-4 1 1 0 0,2-1 1 0 0,0 0 0 0 0,0 0 0 0 0,0-1 0 0 0,0 0 0 0 0,0 0 0 0 0,0 0 0 0 0,0-1 0 0 0,0 0 1 0 0,0 0-1 0 0,0-1 0 0 0,1 1 0 0 0,-9-4 0 0 0,11 3-1 0 0,0 1 0 0 0,0-1 1 0 0,0 0-1 0 0,1 0 0 0 0,-1 0 0 0 0,0 0 0 0 0,1-1 0 0 0,-1 1 1 0 0,1-1-1 0 0,0 1 0 0 0,0-1 0 0 0,0 0 0 0 0,0 0 1 0 0,1 0-1 0 0,-1 0 0 0 0,1 0 0 0 0,-1 0 0 0 0,1-1 1 0 0,0 1-1 0 0,1 0 0 0 0,-1 0 0 0 0,0-7 0 0 0,0-3 1 0 0,1 0 0 0 0,0 0 0 0 0,1 0 0 0 0,1 0 0 0 0,0 1 0 0 0,0-1-1 0 0,2 1 1 0 0,-1-1 0 0 0,2 1 0 0 0,-1 0 0 0 0,11-17 0 0 0,-4 10-11 0 0,2 0 1 0 0,0 1-1 0 0,1 0 0 0 0,0 1 1 0 0,30-26-1 0 0,-40 39 5 0 0,1 0 0 0 0,-1 0 0 0 0,1 0 0 0 0,0 1 0 0 0,1 0 0 0 0,-1 0 0 0 0,0 1 0 0 0,1-1 0 0 0,-1 1 0 0 0,1 1 0 0 0,0-1 0 0 0,10-1 0 0 0,-12 3 9 0 0,0 0 1 0 0,-1 0-1 0 0,1 0 1 0 0,0 0 0 0 0,-1 1-1 0 0,1 0 1 0 0,0 0 0 0 0,-1 0-1 0 0,1 0 1 0 0,-1 0 0 0 0,1 1-1 0 0,-1-1 1 0 0,0 1-1 0 0,0 0 1 0 0,0 0 0 0 0,0 0-1 0 0,0 1 1 0 0,0-1 0 0 0,0 1-1 0 0,-1-1 1 0 0,4 5 0 0 0,-2-2 17 0 0,-1 0 1 0 0,1 0-1 0 0,-1 1 1 0 0,-1-1-1 0 0,1 0 1 0 0,-1 1-1 0 0,0 0 1 0 0,0 0-1 0 0,0-1 1 0 0,-1 1-1 0 0,0 0 0 0 0,0 0 1 0 0,0 0-1 0 0,-1 8 1 0 0,0-10-10 0 0,-1 1 0 0 0,1-1 0 0 0,-1 1 1 0 0,0-1-1 0 0,0 1 0 0 0,-1-1 0 0 0,1 1 0 0 0,-1-1 0 0 0,0 0 1 0 0,0 0-1 0 0,0 0 0 0 0,-1 0 0 0 0,1 0 0 0 0,-1-1 0 0 0,0 1 1 0 0,0-1-1 0 0,-1 0 0 0 0,1 1 0 0 0,-5 1 0 0 0,4-2 2 0 0,0-1-1 0 0,0 0 1 0 0,-1 0-1 0 0,1 0 1 0 0,-1 0 0 0 0,-8 1-1 0 0,12-3-12 0 0,0 1 0 0 0,0-1-1 0 0,0 0 1 0 0,0 1 0 0 0,0-1 0 0 0,0 0-1 0 0,0 0 1 0 0,0 0 0 0 0,0 0-1 0 0,0 0 1 0 0,-1 0 0 0 0,1 0 0 0 0,0 0-1 0 0,0-1 1 0 0,0 1 0 0 0,0 0 0 0 0,0-1-1 0 0,0 1 1 0 0,0 0 0 0 0,0-1 0 0 0,0 1-1 0 0,0-1 1 0 0,0 0 0 0 0,0 1 0 0 0,1-1-1 0 0,-1 0 1 0 0,0 1 0 0 0,0-1 0 0 0,1 0-1 0 0,-1 0 1 0 0,0 0 0 0 0,1 0 0 0 0,-1 0-1 0 0,0-1 1 0 0,1 0-3 0 0,0 0 0 0 0,0 1 0 0 0,0-1 0 0 0,1 0 0 0 0,-1 1 0 0 0,0-1 0 0 0,1 0 0 0 0,-1 1 0 0 0,1-1 0 0 0,0 1 0 0 0,0-1 0 0 0,-1 0 0 0 0,1 1 0 0 0,0 0 0 0 0,0-1 0 0 0,0 1 0 0 0,1 0 0 0 0,1-2 0 0 0,26-24 15 0 0,-25 24-16 0 0,24-20 0 0 0,1 2-1 0 0,1 1 1 0 0,0 1-1 0 0,63-27 0 0 0,-77 39 3 0 0,-1 2 0 0 0,1 0 1 0 0,0 0-1 0 0,0 1 0 0 0,0 1 0 0 0,1 1 0 0 0,-1 1 0 0 0,1 0 0 0 0,0 1 0 0 0,-1 0 0 0 0,1 2 0 0 0,30 6 0 0 0,-40-6 15 0 0,0 0-1 0 0,1 1 1 0 0,-2 0-1 0 0,1 0 1 0 0,0 0-1 0 0,-1 1 1 0 0,1 0-1 0 0,-1 1 1 0 0,0-1-1 0 0,-1 1 1 0 0,1 0-1 0 0,-1 0 1 0 0,0 1-1 0 0,0 0 1 0 0,-1 0-1 0 0,1 0 1 0 0,-1 0-1 0 0,-1 1 1 0 0,4 7-1 0 0,-4-6-48 0 0,0 0 0 0 0,-1 0 0 0 0,0 0-1 0 0,-1 0 1 0 0,1 1 0 0 0,-2-1 0 0 0,1 0-1 0 0,-1 1 1 0 0,0-1 0 0 0,-1 0-1 0 0,0 0 1 0 0,0 1 0 0 0,-1-1 0 0 0,0 0-1 0 0,0 0 1 0 0,-1 0 0 0 0,-4 8 0 0 0,5-12-255 0 0,0 1 0 0 0,0-1 1 0 0,-1 0-1 0 0,1 0 1 0 0,-1 0-1 0 0,0 0 0 0 0,0 0 1 0 0,-6 5-1 0 0,8-8 108 0 0,-1 0 1 0 0,1 0-1 0 0,-1-1 0 0 0,1 1 1 0 0,-1 0-1 0 0,0-1 1 0 0,1 0-1 0 0,-1 1 0 0 0,1-1 1 0 0,-1 0-1 0 0,0 0 0 0 0,1 1 1 0 0,-1-1-1 0 0,0-1 0 0 0,1 1 1 0 0,-1 0-1 0 0,0 0 1 0 0,1-1-1 0 0,-1 1 0 0 0,0 0 1 0 0,1-1-1 0 0,-1 0 0 0 0,1 1 1 0 0,-1-1-1 0 0,1 0 1 0 0,-1 0-1 0 0,1 0 0 0 0,-3-2 1 0 0,-12-7-1491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3.157"/>
    </inkml:context>
    <inkml:brush xml:id="br0">
      <inkml:brushProperty name="width" value="0.1" units="cm"/>
      <inkml:brushProperty name="height" value="0.1" units="cm"/>
      <inkml:brushProperty name="color" value="#E71224"/>
    </inkml:brush>
  </inkml:definitions>
  <inkml:trace contextRef="#ctx0" brushRef="#br0">2408 489 6001 0 0,'-25'-47'233'0'0,"12"20"-88"0"0,-2 0 0 0 0,-1 1 0 0 0,0 0 0 0 0,-34-37 0 0 0,23 35 45 0 0,-2 2-1 0 0,-1 0 0 0 0,-1 2 0 0 0,-1 2 1 0 0,-1 0-1 0 0,0 2 0 0 0,-73-30 1 0 0,74 38-25 0 0,-1 2 1 0 0,0 1-1 0 0,-1 1 1 0 0,0 2 0 0 0,0 1-1 0 0,-1 2 1 0 0,1 2-1 0 0,-1 1 1 0 0,-47 5 0 0 0,5 7 257 0 0,1 4 0 0 0,0 3 0 0 0,2 3 1 0 0,-124 54-1 0 0,90-24 34 0 0,3 4 0 0 0,-139 97 0 0 0,168-97-219 0 0,-111 103 0 0 0,141-112-184 0 0,1 1 0 0 0,3 3-1 0 0,-42 63 1 0 0,66-83 24 0 0,1 0 0 0 0,1 1-1 0 0,2 0 1 0 0,1 1 0 0 0,1 1 0 0 0,2 0-1 0 0,1 0 1 0 0,2 1 0 0 0,2 0 0 0 0,1 1-1 0 0,2-1 1 0 0,2 47 0 0 0,3-43 85 0 0,1-1-1 0 0,2 0 1 0 0,2 0-1 0 0,1 0 1 0 0,2-1 0 0 0,1-1-1 0 0,2 0 1 0 0,2-1-1 0 0,1 0 1 0 0,2-1 0 0 0,26 36-1 0 0,-10-26-26 0 0,1-1-1 0 0,2-2 1 0 0,2-2 0 0 0,1-1-1 0 0,2-2 1 0 0,2-3 0 0 0,82 48-1 0 0,-58-43-104 0 0,3-4 0 0 0,0-3 0 0 0,2-3 0 0 0,146 35 0 0 0,-154-50-26 0 0,1-4 0 0 0,0-3 0 0 0,0-2 0 0 0,1-3 1 0 0,-1-4-1 0 0,1-2 0 0 0,94-20 0 0 0,-70 5-15 0 0,-1-5 0 0 0,-2-4-1 0 0,-1-3 1 0 0,149-78 0 0 0,-172 74-74 0 0,-1-3 1 0 0,-2-3-1 0 0,88-78 0 0 0,-109 83-23 0 0,-3-3-1 0 0,-1-1 0 0 0,-2-1 0 0 0,-1-2 1 0 0,41-74-1 0 0,-49 70 35 0 0,-1-2-1 0 0,-3-1 1 0 0,-2-1-1 0 0,-2-1 1 0 0,-3 0 0 0 0,-2-1-1 0 0,9-77 1 0 0,-19 97 68 0 0,-2 0 0 0 0,0 0 0 0 0,-3 0 1 0 0,0 0-1 0 0,-3 1 0 0 0,0-1 0 0 0,-2 1 0 0 0,-2 0 0 0 0,-1 1 1 0 0,-1 0-1 0 0,-2 1 0 0 0,-1 0 0 0 0,-24-38 0 0 0,14 34 4 0 0,-1 1 0 0 0,-1 1 0 0 0,-2 2 0 0 0,-1 1 0 0 0,-45-37-1 0 0,30 33 1 0 0,-2 3-1 0 0,0 1 0 0 0,-83-39 0 0 0,51 36 3 0 0,-1 4 0 0 0,-1 3 0 0 0,-1 3 0 0 0,-1 4 0 0 0,-119-12 0 0 0,-134 14-9 0 0,279 19-7 0 0,0 2-1 0 0,1 2 1 0 0,-108 28-1 0 0,150-30 9 0 0,1 0 0 0 0,-1 1 0 0 0,0 0 0 0 0,1 1 0 0 0,0 0 0 0 0,-11 9 0 0 0,21-13 6 0 0,-1-1 1 0 0,1 1-1 0 0,0 0 0 0 0,0-1 0 0 0,0 1 1 0 0,0 1-1 0 0,0-1 0 0 0,0 0 1 0 0,0 0-1 0 0,1 1 0 0 0,-1-1 1 0 0,1 0-1 0 0,0 1 0 0 0,-1 0 1 0 0,1-1-1 0 0,0 1 0 0 0,1 0 1 0 0,-1 0-1 0 0,0-1 0 0 0,1 1 0 0 0,0 0 1 0 0,-1 0-1 0 0,1 0 0 0 0,0 0 1 0 0,1-1-1 0 0,-1 1 0 0 0,0 0 1 0 0,1 0-1 0 0,0 0 0 0 0,-1-1 1 0 0,1 1-1 0 0,0 0 0 0 0,0-1 1 0 0,3 5-1 0 0,2 3-8 0 0,1 0-1 0 0,0 0 1 0 0,1 0 0 0 0,0-1-1 0 0,1 0 1 0 0,0-1 0 0 0,14 11-1 0 0,-2-4-29 0 0,2 0-1 0 0,32 15 0 0 0,-55-30 42 0 0,0 0 0 0 0,1 0-1 0 0,-1 0 1 0 0,0 0 0 0 0,0 1 0 0 0,1-1 0 0 0,-1 0 0 0 0,0 0-1 0 0,0 0 1 0 0,1 0 0 0 0,-1 0 0 0 0,0 0 0 0 0,0 0 0 0 0,1 0-1 0 0,-1 0 1 0 0,0 0 0 0 0,1-1 0 0 0,-1 1 0 0 0,0 0 0 0 0,0 0-1 0 0,1 0 1 0 0,-1 0 0 0 0,0 0 0 0 0,0 0 0 0 0,1-1 0 0 0,-1 1 0 0 0,0 0-1 0 0,0 0 1 0 0,0 0 0 0 0,1 0 0 0 0,-1-1 0 0 0,0 1 0 0 0,0 0-1 0 0,0 0 1 0 0,0-1 0 0 0,0 1 0 0 0,1 0 0 0 0,-1 0 0 0 0,0-1-1 0 0,0 1 1 0 0,0 0 0 0 0,0 0 0 0 0,0-1 0 0 0,0 1 0 0 0,3-19 256 0 0,-1 7 216 0 0,-1 4-107 0 0,-1 7-350 0 0,0 1-1 0 0,0-1 1 0 0,0 1-1 0 0,0 0 1 0 0,0-1-1 0 0,0 1 1 0 0,0-1-1 0 0,0 1 1 0 0,0-1-1 0 0,0 1 0 0 0,0 0 1 0 0,0-1-1 0 0,0 1 1 0 0,0-1-1 0 0,1 1 1 0 0,-1-1-1 0 0,0 1 1 0 0,0 0-1 0 0,0-1 1 0 0,1 1-1 0 0,-1 0 1 0 0,0-1-1 0 0,0 1 0 0 0,1 0 1 0 0,-1-1-1 0 0,0 1 1 0 0,1 0-1 0 0,-1-1 1 0 0,1 1-1 0 0,-1 0 1 0 0,0 0-1 0 0,1 0 1 0 0,-1-1-1 0 0,1 1 1 0 0,-1 0-1 0 0,0 0 0 0 0,1 0 1 0 0,-1 0-1 0 0,1 0 1 0 0,0 0-1 0 0,-2-2 98 0 0,1 0 0 0 0,-1 0 0 0 0,1 1-1 0 0,-1-1 1 0 0,1 0 0 0 0,0 0 0 0 0,0 0-1 0 0,0 0 1 0 0,0 0 0 0 0,0 1 0 0 0,0-1-1 0 0,1-3 1 0 0,9-1-4044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6.203"/>
    </inkml:context>
    <inkml:brush xml:id="br0">
      <inkml:brushProperty name="width" value="0.1" units="cm"/>
      <inkml:brushProperty name="height" value="0.1" units="cm"/>
      <inkml:brushProperty name="color" value="#E71224"/>
    </inkml:brush>
  </inkml:definitions>
  <inkml:trace contextRef="#ctx0" brushRef="#br0">51 53 8001 0 0,'-2'-2'32'0'0,"-2"0"129"0"0,-1-1 0 0 0,1 1 0 0 0,0-1 0 0 0,0-1 0 0 0,0 1 0 0 0,0 0-1 0 0,1-1 1 0 0,-1 0 0 0 0,1 0 0 0 0,-5-6 0 0 0,8 9-129 0 0,0 1-1 0 0,0 0 1 0 0,0 0 0 0 0,0 0-1 0 0,0 0 1 0 0,-1-1 0 0 0,1 1 0 0 0,0 0-1 0 0,0 0 1 0 0,0 0 0 0 0,0 0 0 0 0,0-1-1 0 0,0 1 1 0 0,0 0 0 0 0,0 0-1 0 0,0 0 1 0 0,0-1 0 0 0,0 1 0 0 0,0 0-1 0 0,0 0 1 0 0,0 0 0 0 0,0-1-1 0 0,0 1 1 0 0,0 0 0 0 0,0 0 0 0 0,0 0-1 0 0,0-1 1 0 0,0 1 0 0 0,0 0-1 0 0,0 0 1 0 0,0 0 0 0 0,0 0 0 0 0,0-1-1 0 0,1 1 1 0 0,-1 0 0 0 0,0 0-1 0 0,0 0 1 0 0,0 0 0 0 0,0-1 0 0 0,0 1-1 0 0,1 0 1 0 0,10-1 872 0 0,17 8 117 0 0,-25-6-856 0 0,6 2 109 0 0,-1 0 1 0 0,0 1-1 0 0,1 0 1 0 0,-1 0 0 0 0,-1 1-1 0 0,1 0 1 0 0,-1 1 0 0 0,9 8-1 0 0,-2-1 150 0 0,0 0 0 0 0,21 31 0 0 0,-12-11-14 0 0,-3 2 0 0 0,0 0 0 0 0,18 47 0 0 0,33 118 449 0 0,16 34-694 0 0,-75-211-1442 0 0,2-1 0 0 0,30 39 0 0 0,-33-53-663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6.777"/>
    </inkml:context>
    <inkml:brush xml:id="br0">
      <inkml:brushProperty name="width" value="0.1" units="cm"/>
      <inkml:brushProperty name="height" value="0.1" units="cm"/>
      <inkml:brushProperty name="color" value="#E71224"/>
    </inkml:brush>
  </inkml:definitions>
  <inkml:trace contextRef="#ctx0" brushRef="#br0">153 575 8037 0 0,'-21'-14'528'0'0,"0"-1"1"0"0,1-2 0 0 0,0 0 0 0 0,-20-23-1 0 0,37 35-365 0 0,-1 0 0 0 0,1 0-1 0 0,0-1 1 0 0,0 1 0 0 0,0-1-1 0 0,1 0 1 0 0,0 1 0 0 0,0-1-1 0 0,1 0 1 0 0,-1 0 0 0 0,1-1-1 0 0,1 1 1 0 0,-1 0 0 0 0,1 0-1 0 0,0 0 1 0 0,0-1 0 0 0,1 1-1 0 0,0 0 1 0 0,1-7 0 0 0,2-4-7 0 0,1-1 0 0 0,0 1 0 0 0,1 0 0 0 0,1 0 1 0 0,12-21-1 0 0,-9 21-67 0 0,2 0-1 0 0,0 1 1 0 0,0 1 0 0 0,1 0 0 0 0,1 0 0 0 0,1 1-1 0 0,0 1 1 0 0,0 1 0 0 0,2 0 0 0 0,27-15 0 0 0,-30 19-52 0 0,1 1 1 0 0,-1 0 0 0 0,1 1 0 0 0,1 1 0 0 0,-1 0 0 0 0,1 1 0 0 0,0 1-1 0 0,0 1 1 0 0,0 0 0 0 0,0 1 0 0 0,0 0 0 0 0,0 1 0 0 0,26 4-1 0 0,-36-3-32 0 0,-1 1-1 0 0,1-1 0 0 0,0 1 0 0 0,0 0 0 0 0,-1 1 0 0 0,1-1 0 0 0,-1 1 0 0 0,0 0 0 0 0,0 0 0 0 0,0 1 0 0 0,0-1 0 0 0,0 1 0 0 0,-1 0 0 0 0,0 1 0 0 0,0-1 0 0 0,0 1 0 0 0,0-1 0 0 0,-1 1 0 0 0,1 0 0 0 0,-1 1 0 0 0,-1-1 0 0 0,1 0 0 0 0,-1 1 0 0 0,0 0 0 0 0,0-1 0 0 0,1 8 0 0 0,-1-2-1 0 0,0 0 0 0 0,-2 0 0 0 0,1 0 0 0 0,-1 0 0 0 0,-1 0 0 0 0,0 0-1 0 0,0-1 1 0 0,-1 1 0 0 0,0 0 0 0 0,-1-1 0 0 0,0 1 0 0 0,-1-1 0 0 0,-9 17 0 0 0,-4 2 1 0 0,-2-1 0 0 0,-1-1 0 0 0,-1-1 0 0 0,-2-1 1 0 0,0-1-1 0 0,-1-1 0 0 0,-2-1 0 0 0,-49 32 0 0 0,52-39 10 0 0,-1-2 0 0 0,-31 13 0 0 0,42-24 64 0 0,14-10 30 0 0,16-14 36 0 0,-4 9-103 0 0,1 0 0 0 0,0 1 0 0 0,1 1 0 0 0,0 0 1 0 0,1 1-1 0 0,23-11 0 0 0,-11 8 23 0 0,0 2 0 0 0,1 0 1 0 0,34-7-1 0 0,-43 14-27 0 0,1 0 1 0 0,0 2-1 0 0,0 0 0 0 0,-1 1 1 0 0,25 2-1 0 0,-37 0-30 0 0,0-1 0 0 0,0 1 1 0 0,0 1-1 0 0,0 0 0 0 0,0 0 0 0 0,-1 0 1 0 0,1 1-1 0 0,-1 0 0 0 0,1 0 0 0 0,-1 1 0 0 0,0 0 1 0 0,-1 0-1 0 0,1 1 0 0 0,-1 0 0 0 0,1 0 0 0 0,6 8 1 0 0,-10-9-6 0 0,-1-1-1 0 0,0 0 1 0 0,0 1 0 0 0,0 0 0 0 0,-1-1 0 0 0,1 1 0 0 0,-1 0 0 0 0,0 0 0 0 0,0 0-1 0 0,0 0 1 0 0,0 0 0 0 0,-1 0 0 0 0,1 0 0 0 0,-1 0 0 0 0,0 0 0 0 0,-1 0 0 0 0,1 0-1 0 0,-1 0 1 0 0,1 0 0 0 0,-1 0 0 0 0,0 0 0 0 0,-1 0 0 0 0,1-1 0 0 0,-1 1 0 0 0,1 0-1 0 0,-1-1 1 0 0,0 1 0 0 0,-3 3 0 0 0,-4 5 5 0 0,-1 1 1 0 0,1-1-1 0 0,-2-1 0 0 0,0 0 0 0 0,-24 18 1 0 0,8-9-137 0 0,0-1 0 0 0,-2-2 1 0 0,0-1-1 0 0,-1-1 0 0 0,0-1 1 0 0,-1-2-1 0 0,-1-1 0 0 0,0-2 1 0 0,-42 7-1 0 0,69-15-22 0 0,0 0 0 0 0,-1-1 0 0 0,1 1 0 0 0,0-2 0 0 0,-1 1 0 0 0,1 0 0 0 0,0-1 0 0 0,0 0 0 0 0,-1 0 0 0 0,-8-4 0 0 0,12 4 50 0 0,0 0 0 0 0,0 0 0 0 0,0 0 0 0 0,1 0 0 0 0,-1-1 0 0 0,0 1 0 0 0,1-1 0 0 0,-1 1 0 0 0,1-1 0 0 0,-1 0 0 0 0,1 0 0 0 0,0 1 0 0 0,0-1 0 0 0,-1 0 0 0 0,1 0 0 0 0,1 0-1 0 0,-1 0 1 0 0,0 0 0 0 0,0 0 0 0 0,1-1 0 0 0,-1 1 0 0 0,1 0 0 0 0,0 0 0 0 0,0 0 0 0 0,0 0 0 0 0,0-1 0 0 0,0 1 0 0 0,0-3 0 0 0,2-3-226 0 0,-1 0 0 0 0,1 0 0 0 0,1 0 1 0 0,-1 0-1 0 0,1 1 0 0 0,1-1 0 0 0,7-13 1 0 0,3-1-687 0 0,19-23 1 0 0,3 3-292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7.564"/>
    </inkml:context>
    <inkml:brush xml:id="br0">
      <inkml:brushProperty name="width" value="0.1" units="cm"/>
      <inkml:brushProperty name="height" value="0.1" units="cm"/>
      <inkml:brushProperty name="color" value="#E71224"/>
    </inkml:brush>
  </inkml:definitions>
  <inkml:trace contextRef="#ctx0" brushRef="#br0">132 322 6845 0 0,'19'-17'508'0'0,"-18"13"238"0"0,-14 9 270 0 0,7-3-749 0 0,1 1 0 0 0,-1 0 0 0 0,1 1 0 0 0,0-1 0 0 0,0 1 0 0 0,0 0 0 0 0,0 0 0 0 0,1 1 0 0 0,-1-1 0 0 0,1 1 0 0 0,0 0 0 0 0,-5 10 0 0 0,5-9-60 0 0,-9 14 535 0 0,0 0-1 0 0,-15 37 1 0 0,26-51-637 0 0,0 1-1 0 0,0-1 0 0 0,0 1 1 0 0,0 0-1 0 0,1-1 0 0 0,0 1 1 0 0,1 0-1 0 0,0 0 0 0 0,0-1 1 0 0,0 1-1 0 0,1 0 0 0 0,0 0 1 0 0,0-1-1 0 0,2 9 1 0 0,0-8-25 0 0,-1 0 1 0 0,1-1-1 0 0,0 1 1 0 0,0-1 0 0 0,1 1-1 0 0,0-1 1 0 0,0 0-1 0 0,1 0 1 0 0,-1-1 0 0 0,11 10-1 0 0,-11-12-59 0 0,1 0 0 0 0,-1 0 0 0 0,1 0 0 0 0,0-1 0 0 0,0 0 0 0 0,0 0 0 0 0,0 0 0 0 0,0 0 0 0 0,0-1 0 0 0,1 0 0 0 0,-1 0 0 0 0,1 0 0 0 0,-1-1 0 0 0,0 0 0 0 0,8 0 0 0 0,8-1-21 0 0,0-2 1 0 0,0 0-1 0 0,-1-1 1 0 0,1-1-1 0 0,-1-1 1 0 0,35-15-1 0 0,-45 17-63 0 0,0-2 0 0 0,-1 1 0 0 0,0-1-1 0 0,0-1 1 0 0,0 0 0 0 0,10-10 0 0 0,-14 12-32 0 0,0-1 1 0 0,-1 1 0 0 0,0-1-1 0 0,-1 1 1 0 0,1-1-1 0 0,-1 0 1 0 0,0-1-1 0 0,0 1 1 0 0,-1 0-1 0 0,0-1 1 0 0,2-7-1 0 0,-3 9 5 0 0,0-1-1 0 0,-1 0 1 0 0,0 0-1 0 0,0 1 0 0 0,0-1 1 0 0,0 0-1 0 0,-1 0 0 0 0,0 1 1 0 0,0-1-1 0 0,-1 0 0 0 0,0 1 1 0 0,0 0-1 0 0,-3-7 0 0 0,1 3-10 0 0,-1 1 0 0 0,-1 0-1 0 0,1 0 1 0 0,-1 1 0 0 0,-1 0-1 0 0,1 0 1 0 0,-12-9 0 0 0,4 5-60 0 0,1 2 1 0 0,-1 0 0 0 0,-1 0 0 0 0,0 1 0 0 0,0 1-1 0 0,0 0 1 0 0,-1 2 0 0 0,-30-8 0 0 0,36 11-47 0 0,0 1 1 0 0,-1 0-1 0 0,1 1 0 0 0,-19 1 1 0 0,25-1 39 0 0,0 0 1 0 0,0 1-1 0 0,0 0 1 0 0,0 0 0 0 0,1 0-1 0 0,-1 0 1 0 0,0 1-1 0 0,1-1 1 0 0,-1 1-1 0 0,1 0 1 0 0,-1 0-1 0 0,1 0 1 0 0,0 0-1 0 0,0 1 1 0 0,-4 4-1 0 0,6-7 122 0 0,1 1 0 0 0,0-1 0 0 0,0 0 0 0 0,0 1 0 0 0,-1-1 0 0 0,1 1 0 0 0,0-1-1 0 0,0 1 1 0 0,0-1 0 0 0,0 0 0 0 0,0 1 0 0 0,0-1 0 0 0,0 1 0 0 0,0-1-1 0 0,0 1 1 0 0,0-1 0 0 0,0 1 0 0 0,0-1 0 0 0,0 0 0 0 0,1 1 0 0 0,-1-1 0 0 0,0 1-1 0 0,0-1 1 0 0,0 0 0 0 0,1 1 0 0 0,-1-1 0 0 0,0 1 0 0 0,0-1 0 0 0,1 0-1 0 0,-1 1 1 0 0,0-1 0 0 0,1 0 0 0 0,-1 0 0 0 0,0 1 0 0 0,1-1 0 0 0,-1 0 0 0 0,0 0-1 0 0,1 1 1 0 0,-1-1 0 0 0,1 0 0 0 0,-1 0 0 0 0,1 0 0 0 0,20 7-898 0 0,3-8 1003 0 0,0 0-1 0 0,0-2 1 0 0,0 0 0 0 0,0-2-1 0 0,37-12 1 0 0,-58 15 98 0 0,0 1 0 0 0,0-1-1 0 0,0 0 1 0 0,0 0 0 0 0,-1 0 0 0 0,1 0 0 0 0,0 0-1 0 0,-1-1 1 0 0,1 1 0 0 0,-1-1 0 0 0,0 0 0 0 0,0 1 0 0 0,0-1-1 0 0,0 0 1 0 0,-1 0 0 0 0,1 0 0 0 0,-1-1 0 0 0,0 1-1 0 0,0 0 1 0 0,0 0 0 0 0,0-1 0 0 0,0 1 0 0 0,-1-1 0 0 0,1 1-1 0 0,-1-1 1 0 0,0-5 0 0 0,-1 3 165 0 0,2 0 0 0 0,-1 0 0 0 0,1 0 1 0 0,0 1-1 0 0,0-1 0 0 0,1 0 0 0 0,-1 1 0 0 0,1-1 0 0 0,4-7 1 0 0,-5 11-276 0 0,0 0 0 0 0,0 1 0 0 0,1-1 0 0 0,-1 0 0 0 0,0 1 0 0 0,0-1 0 0 0,1 1 0 0 0,-1 0 0 0 0,1-1 0 0 0,-1 1 0 0 0,1 0 0 0 0,0 0 0 0 0,0 0 0 0 0,-1 0 0 0 0,1 0 0 0 0,0 1 0 0 0,0-1 0 0 0,0 0 0 0 0,0 1 0 0 0,0-1 0 0 0,0 1 0 0 0,0 0 0 0 0,0 0 0 0 0,0 0 0 0 0,0 0 0 0 0,0 0 0 0 0,0 0 0 0 0,0 0 0 0 0,0 1 0 0 0,2 0 0 0 0,6 2 43 0 0,0 1 0 0 0,0 0 1 0 0,0 0-1 0 0,-1 1 0 0 0,0 1 0 0 0,0-1 1 0 0,15 14-1 0 0,53 53 205 0 0,-77-72-295 0 0,21 22 44 0 0,28 38 0 0 0,-42-52-39 0 0,-2 1 0 0 0,1 0 0 0 0,-1 0 0 0 0,-1 0 0 0 0,0 1 0 0 0,0 0 0 0 0,-1 0 0 0 0,3 12 0 0 0,-6-21-11 0 0,1 0 1 0 0,-1 1-1 0 0,1-1 1 0 0,-1 1 0 0 0,0 0-1 0 0,0-1 1 0 0,0 1 0 0 0,0-1-1 0 0,0 1 1 0 0,0-1 0 0 0,-1 1-1 0 0,1-1 1 0 0,0 1 0 0 0,-1-1-1 0 0,1 1 1 0 0,-1-1 0 0 0,1 0-1 0 0,-1 1 1 0 0,0-1 0 0 0,0 0-1 0 0,1 1 1 0 0,-1-1 0 0 0,0 0-1 0 0,0 0 1 0 0,0 0-1 0 0,-1 0 1 0 0,1 0 0 0 0,0 0-1 0 0,0 0 1 0 0,0 0 0 0 0,-1 0-1 0 0,1 0 1 0 0,0-1 0 0 0,-1 1-1 0 0,1 0 1 0 0,-1-1 0 0 0,1 0-1 0 0,-1 1 1 0 0,1-1 0 0 0,-1 0-1 0 0,1 0 1 0 0,-1 1 0 0 0,1-1-1 0 0,-1 0 1 0 0,1-1 0 0 0,-1 1-1 0 0,-1 0 1 0 0,-4-1-24 0 0,1 0 0 0 0,0 0 0 0 0,0 0 0 0 0,0-1 0 0 0,0 0 1 0 0,1 0-1 0 0,-1-1 0 0 0,0 1 0 0 0,1-1 0 0 0,-10-7 0 0 0,9 4 21 0 0,0 0-1 0 0,1 0 1 0 0,0 0-1 0 0,0-1 1 0 0,1 0-1 0 0,0 0 1 0 0,0 0-1 0 0,1-1 1 0 0,-1 1-1 0 0,2-1 1 0 0,-1 0-1 0 0,1 0 1 0 0,0 0-1 0 0,1 0 1 0 0,0 0-1 0 0,0 0 1 0 0,1-12-1 0 0,-1 8 0 0 0,2-1-1 0 0,0 1 0 0 0,0 0 1 0 0,1 0-1 0 0,1 0 1 0 0,0 0-1 0 0,1 0 0 0 0,0 0 1 0 0,1 1-1 0 0,0 0 1 0 0,7-11-1 0 0,-8 16 3 0 0,0 0-1 0 0,1 1 1 0 0,0-1-1 0 0,1 1 1 0 0,-1 0-1 0 0,1 1 1 0 0,0-1-1 0 0,0 1 1 0 0,0 0-1 0 0,1 1 1 0 0,-1 0-1 0 0,1 0 1 0 0,0 0-1 0 0,0 1 1 0 0,0 0-1 0 0,10-2 1 0 0,2 1 21 0 0,-1 1 0 0 0,0 1 1 0 0,1 0-1 0 0,-1 1 0 0 0,26 4 0 0 0,-43-3-8 0 0,1-1 0 0 0,-1 1 0 0 0,0-1 0 0 0,1 1 0 0 0,-1-1 0 0 0,0 1 0 0 0,0 0 0 0 0,1 0 0 0 0,-1-1 0 0 0,0 1 0 0 0,0 0 0 0 0,0 0 0 0 0,0 0 0 0 0,0 0 0 0 0,0 1 0 0 0,0-1 0 0 0,0 0 0 0 0,-1 0 0 0 0,1 0 0 0 0,0 1 0 0 0,-1-1 0 0 0,1 0 0 0 0,-1 1 0 0 0,1-1 0 0 0,-1 1 0 0 0,0-1 0 0 0,1 0 0 0 0,-1 1 0 0 0,0-1 0 0 0,0 1 0 0 0,0-1 0 0 0,0 1 0 0 0,0-1 0 0 0,-1 0 0 0 0,1 1 0 0 0,0-1 0 0 0,-1 1 0 0 0,1-1 0 0 0,-1 0 0 0 0,1 1 0 0 0,-1-1 0 0 0,0 0 0 0 0,1 1 0 0 0,-1-1 0 0 0,0 0 0 0 0,0 0 0 0 0,0 0 0 0 0,0 0 0 0 0,-2 2 0 0 0,3-3-2 0 0,0 0-1 0 0,0 0 1 0 0,0 1-1 0 0,-1-1 1 0 0,1 0-1 0 0,0 0 0 0 0,0 0 1 0 0,-1 1-1 0 0,1-1 1 0 0,0 0-1 0 0,0 0 0 0 0,-1 0 1 0 0,1 0-1 0 0,0 0 1 0 0,0 0-1 0 0,-1 0 1 0 0,1 1-1 0 0,0-1 0 0 0,-1 0 1 0 0,1 0-1 0 0,0 0 1 0 0,-1 0-1 0 0,1 0 0 0 0,0 0 1 0 0,-1 0-1 0 0,1-1 1 0 0,0 1-1 0 0,0 0 1 0 0,-1 0-1 0 0,1 0 0 0 0,0 0 1 0 0,-1 0-1 0 0,1 0 1 0 0,0 0-1 0 0,0-1 0 0 0,-1 1 1 0 0,1 0-1 0 0,0 0 1 0 0,0 0-1 0 0,-1-1 1 0 0,1 1-1 0 0,0-16 34 0 0,12-17-62 0 0,-5 24 23 0 0,1 0-1 0 0,0 0 1 0 0,1 1-1 0 0,-1 0 0 0 0,1 0 1 0 0,1 1-1 0 0,0 0 0 0 0,13-7 1 0 0,-22 14 4 0 0,1-1 0 0 0,-1 0 0 0 0,1 1 0 0 0,0 0 0 0 0,-1-1 0 0 0,1 1 0 0 0,-1 0 0 0 0,1 0 0 0 0,0 0 0 0 0,-1 0 0 0 0,1 0 0 0 0,0 0 0 0 0,-1 0 0 0 0,1 0 0 0 0,0 1 0 0 0,-1-1 0 0 0,1 1 0 0 0,-1-1 0 0 0,1 1 0 0 0,-1 0 0 0 0,1-1-1 0 0,-1 1 1 0 0,0 0 0 0 0,1 0 0 0 0,-1 0 0 0 0,0 0 0 0 0,1 0 0 0 0,-1 0 0 0 0,0 1 0 0 0,0-1 0 0 0,0 0 0 0 0,0 1 0 0 0,1 1 0 0 0,2 3 17 0 0,0 0-1 0 0,0 1 1 0 0,0 0-1 0 0,-1 0 0 0 0,5 13 1 0 0,4 20-603 0 0,-1 1 0 0 0,10 78 1 0 0,-20-108-164 0 0,-1-1 0 0 0,0 0 0 0 0,-1 1 0 0 0,-4 17 0 0 0,-2-10-874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8.588"/>
    </inkml:context>
    <inkml:brush xml:id="br0">
      <inkml:brushProperty name="width" value="0.1" units="cm"/>
      <inkml:brushProperty name="height" value="0.1" units="cm"/>
      <inkml:brushProperty name="color" value="#E71224"/>
    </inkml:brush>
  </inkml:definitions>
  <inkml:trace contextRef="#ctx0" brushRef="#br0">1 49 9601 0 0,'1'-3'136'0'0,"0"1"-1"0"0,0-1 1 0 0,0 0 0 0 0,0 0 0 0 0,1 1-1 0 0,-1-1 1 0 0,1 1 0 0 0,0-1 0 0 0,0 1-1 0 0,0 0 1 0 0,0 0 0 0 0,0 0 0 0 0,0 0-1 0 0,3-2 1 0 0,3-2 1095 0 0,-7 5-1141 0 0,0 1 0 0 0,-1-1 0 0 0,1 1-1 0 0,-1 0 1 0 0,1-1 0 0 0,0 1 0 0 0,-1 0 0 0 0,1 0 0 0 0,0-1 0 0 0,-1 1-1 0 0,1 0 1 0 0,0 0 0 0 0,-1 0 0 0 0,1 0 0 0 0,0 0 0 0 0,-1 0 0 0 0,1 0 0 0 0,0 0-1 0 0,0 0 1 0 0,-1 0 0 0 0,1 0 0 0 0,0 0 0 0 0,0 1 0 0 0,17 1 600 0 0,0 2 0 0 0,29 8 0 0 0,-5 0-120 0 0,326 80 1318 0 0,121 60-2394 0 0,-468-146 158 0 0,-15-5 33 0 0,-1 1 0 0 0,0 0 1 0 0,1 0-1 0 0,-1 0 0 0 0,0 0 0 0 0,0 1 1 0 0,0 0-1 0 0,7 5 0 0 0,-12-8 244 0 0,1 0 0 0 0,-1 0 0 0 0,0 0 0 0 0,0 1 0 0 0,1-1 0 0 0,-1 0 0 0 0,0 0 0 0 0,0 0-1 0 0,0 1 1 0 0,1-1 0 0 0,-1 0 0 0 0,0 0 0 0 0,0 1 0 0 0,0-1 0 0 0,0 0 0 0 0,1 1 0 0 0,-1-1 0 0 0,0 0 0 0 0,0 0 0 0 0,0 1 0 0 0,0-1-1 0 0,0 0 1 0 0,0 1 0 0 0,0-1 0 0 0,0 0 0 0 0,0 1 0 0 0,0-1 0 0 0,0 0 0 0 0,0 1 0 0 0,0-1 0 0 0,0 0 0 0 0,0 1 0 0 0,0-1 0 0 0,-1 0-1 0 0,1 0 1 0 0,0 1 0 0 0,0-1 0 0 0,0 0 0 0 0,0 0 0 0 0,0 1 0 0 0,-1-1 0 0 0,1 0 0 0 0,0 0 0 0 0,0 1 0 0 0,-1-1 0 0 0,1 0 0 0 0,0 0 0 0 0,0 0-1 0 0,-1 1 1 0 0,1-1 0 0 0,0 0 0 0 0,0 0 0 0 0,-1 0 0 0 0,1 0 0 0 0,0 0 0 0 0,-1 0 0 0 0,1 0 0 0 0,0 0 0 0 0,-1 0 0 0 0,1 0 0 0 0,0 0-1 0 0,-1 0 1 0 0,-9 3-1724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8.929"/>
    </inkml:context>
    <inkml:brush xml:id="br0">
      <inkml:brushProperty name="width" value="0.1" units="cm"/>
      <inkml:brushProperty name="height" value="0.1" units="cm"/>
      <inkml:brushProperty name="color" value="#E71224"/>
    </inkml:brush>
  </inkml:definitions>
  <inkml:trace contextRef="#ctx0" brushRef="#br0">239 20 9265 0 0,'-3'-5'60'0'0,"-8"-9"671"0"0,10 14-697 0 0,1-1-1 0 0,-1 1 1 0 0,1 0-1 0 0,-1 0 1 0 0,1 1-1 0 0,-1-1 1 0 0,1 0-1 0 0,-1 0 1 0 0,1 0 0 0 0,-1 0-1 0 0,1 0 1 0 0,-1 1-1 0 0,1-1 1 0 0,-1 0-1 0 0,1 0 1 0 0,-1 1-1 0 0,1-1 1 0 0,0 0 0 0 0,-1 0-1 0 0,1 1 1 0 0,0-1-1 0 0,-1 1 1 0 0,1-1-1 0 0,0 0 1 0 0,-1 1-1 0 0,1-1 1 0 0,0 1 0 0 0,0-1-1 0 0,-1 1 1 0 0,1-1-1 0 0,0 0 1 0 0,0 1-1 0 0,0-1 1 0 0,0 2-1 0 0,-12 23 694 0 0,1 1-1 0 0,-12 48 1 0 0,2-2 57 0 0,-79 265 820 0 0,58-107-6823 0 0,40-216 3657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6.161"/>
    </inkml:context>
    <inkml:brush xml:id="br0">
      <inkml:brushProperty name="width" value="0.1" units="cm"/>
      <inkml:brushProperty name="height" value="0.1" units="cm"/>
      <inkml:brushProperty name="color" value="#E71224"/>
    </inkml:brush>
  </inkml:definitions>
  <inkml:trace contextRef="#ctx0" brushRef="#br0">1361 175 6033 0 0,'-63'-14'224'0'0,"0"3"1"0"0,-1 2 0 0 0,0 4 0 0 0,-1 2 0 0 0,1 3 0 0 0,0 3 0 0 0,-127 23-1 0 0,121-11-127 0 0,2 4 0 0 0,-111 44 0 0 0,143-47-3 0 0,1 2 1 0 0,0 1 0 0 0,1 1 0 0 0,1 2-1 0 0,1 2 1 0 0,-38 36 0 0 0,57-47-41 0 0,1 0 1 0 0,0 1-1 0 0,1 0 0 0 0,0 1 1 0 0,2 0-1 0 0,-1 1 1 0 0,2 0-1 0 0,0 0 1 0 0,1 0-1 0 0,1 1 0 0 0,0 1 1 0 0,1-1-1 0 0,1 1 1 0 0,1-1-1 0 0,1 1 0 0 0,0 0 1 0 0,1 0-1 0 0,1 0 1 0 0,1 0-1 0 0,3 23 1 0 0,4 6 34 0 0,3-1 1 0 0,1 1-1 0 0,3-2 1 0 0,1 0 0 0 0,3-1-1 0 0,43 76 1 0 0,-35-76 11 0 0,2-1 0 0 0,2-2 0 0 0,1-1 0 0 0,3-1 0 0 0,1-2 0 0 0,47 38 0 0 0,-41-43-1 0 0,1-2 1 0 0,2-2-1 0 0,0-2 0 0 0,2-1 1 0 0,1-3-1 0 0,79 25 1 0 0,-69-30-60 0 0,0-3 1 0 0,1-3-1 0 0,0-2 1 0 0,1-3-1 0 0,95-1 0 0 0,-96-8-79 0 0,0-3 0 0 0,-1-2 0 0 0,0-2-1 0 0,-1-3 1 0 0,96-35 0 0 0,-106 29-67 0 0,0-2 1 0 0,-2-2-1 0 0,0-2 0 0 0,-2-2 1 0 0,-1-2-1 0 0,71-63 1 0 0,-76 57-100 0 0,-2-3 0 0 0,-1 0 1 0 0,-2-2-1 0 0,-1-2 0 0 0,44-80 0 0 0,-58 87 78 0 0,0-1 0 0 0,-3-1 0 0 0,-1-1 0 0 0,-2 0 0 0 0,-1 0 0 0 0,-2-1 0 0 0,-2 0 0 0 0,2-42 0 0 0,-7 38 65 0 0,-1 1 0 0 0,-3-1 0 0 0,-1 1 1 0 0,-2 0-1 0 0,-2 0 0 0 0,-2 1 0 0 0,-1 0 1 0 0,-29-66-1 0 0,29 83 56 0 0,-2 1 0 0 0,0 0 0 0 0,-2 0 0 0 0,0 2 0 0 0,-2 0 0 0 0,-26-27 0 0 0,28 34 23 0 0,-1 0-1 0 0,-1 1 1 0 0,0 1-1 0 0,0 1 1 0 0,-2 0-1 0 0,1 1 1 0 0,-1 1-1 0 0,-37-12 1 0 0,26 13 7 0 0,0 1 0 0 0,0 2-1 0 0,-1 1 1 0 0,1 1 0 0 0,-1 2 0 0 0,-43 3 0 0 0,0 6 26 0 0,-111 25 0 0 0,75-5-298 0 0,0 5-1 0 0,3 5 0 0 0,1 4 0 0 0,-148 83 1 0 0,195-92-393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9.253"/>
    </inkml:context>
    <inkml:brush xml:id="br0">
      <inkml:brushProperty name="width" value="0.1" units="cm"/>
      <inkml:brushProperty name="height" value="0.1" units="cm"/>
      <inkml:brushProperty name="color" value="#E71224"/>
    </inkml:brush>
  </inkml:definitions>
  <inkml:trace contextRef="#ctx0" brushRef="#br0">22 108 10113 0 0,'4'-12'109'0'0,"7"-18"526"0"0,-10 19 119 0 0,-1 11-725 0 0,0 0 0 0 0,0 0 0 0 0,0-1 0 0 0,-1 1 0 0 0,1 0 0 0 0,0 0 0 0 0,0 0 1 0 0,0 0-1 0 0,0-1 0 0 0,0 1 0 0 0,0 0 0 0 0,0 0 0 0 0,0 0 0 0 0,0 0 0 0 0,-1 0 0 0 0,1-1 0 0 0,0 1 1 0 0,0 0-1 0 0,0 0 0 0 0,0 0 0 0 0,0 0 0 0 0,-1 0 0 0 0,1 0 0 0 0,0 0 0 0 0,0 0 0 0 0,0 0 0 0 0,0 0 1 0 0,0 0-1 0 0,-1-1 0 0 0,1 1 0 0 0,0 0 0 0 0,0 0 0 0 0,0 0 0 0 0,-1 0 0 0 0,1 0 0 0 0,0 0 0 0 0,0 1 1 0 0,0-1-1 0 0,0 0 0 0 0,-1 0 0 0 0,-1 2 147 0 0,-1 1 0 0 0,1 0 0 0 0,-1 0 0 0 0,1 0 0 0 0,0 0 0 0 0,0 0 0 0 0,0 0 0 0 0,1 0 0 0 0,-1 1 1 0 0,1-1-1 0 0,-2 5 0 0 0,1-2-81 0 0,1 0 0 0 0,0 0 1 0 0,0 0-1 0 0,0 0 0 0 0,0 0 0 0 0,1 0 1 0 0,0 0-1 0 0,1 1 0 0 0,-1-1 1 0 0,1 0-1 0 0,0 0 0 0 0,0 0 0 0 0,1 0 1 0 0,0-1-1 0 0,0 1 0 0 0,1 0 1 0 0,-1-1-1 0 0,1 1 0 0 0,0-1 0 0 0,0 0 1 0 0,1 0-1 0 0,4 5 0 0 0,9 10 135 0 0,2-2 0 0 0,0 1 0 0 0,38 27-1 0 0,-46-38-246 0 0,12 11 30 0 0,25 19 9 0 0,-45-36-51 0 0,0 1-1 0 0,1-1 1 0 0,0 0 0 0 0,-1 0-1 0 0,1-1 1 0 0,0 1 0 0 0,0-1-1 0 0,0 0 1 0 0,0 0 0 0 0,8 1-1 0 0,-9-3-22 0 0,0 1 0 0 0,-1-1 0 0 0,1 0 0 0 0,0 0-1 0 0,-1 0 1 0 0,1 0 0 0 0,-1 0 0 0 0,1 0 0 0 0,-1-1-1 0 0,0 1 1 0 0,0-1 0 0 0,1 0 0 0 0,-1 0 0 0 0,0 0-1 0 0,-1 0 1 0 0,1 0 0 0 0,0 0 0 0 0,0 0 0 0 0,-1 0-1 0 0,1-1 1 0 0,-1 1 0 0 0,0-1 0 0 0,0 1 0 0 0,1-4-1 0 0,3-7-76 0 0,0 1 0 0 0,-1-1 0 0 0,3-22 0 0 0,-1-12-5 0 0,-2 1 1 0 0,-4-71-1 0 0,-1 49 124 0 0,1 66 11 0 0,-1 1-1 0 0,1 0 1 0 0,0-1 0 0 0,0 1-1 0 0,0 0 1 0 0,1-1 0 0 0,-1 1-1 0 0,0 0 1 0 0,0 0 0 0 0,1-1-1 0 0,-1 1 1 0 0,1 0 0 0 0,-1 0-1 0 0,2-3 1 0 0,-2 4 2 0 0,1 0 1 0 0,-1 1-1 0 0,0-1 1 0 0,1 0-1 0 0,-1 0 1 0 0,0 0-1 0 0,1 0 1 0 0,-1 0-1 0 0,1 0 1 0 0,-1 0-1 0 0,0 1 0 0 0,1-1 1 0 0,-1 0-1 0 0,0 0 1 0 0,1 0-1 0 0,-1 1 1 0 0,0-1-1 0 0,1 0 1 0 0,-1 0-1 0 0,0 1 1 0 0,0-1-1 0 0,1 0 1 0 0,-1 1-1 0 0,0-1 0 0 0,0 0 1 0 0,0 1-1 0 0,0-1 1 0 0,1 0-1 0 0,-1 1 1 0 0,4 7 41 0 0,-1-1 1 0 0,0 0 0 0 0,4 13-1 0 0,10 50 197 0 0,1 2-126 0 0,45 120-1 0 0,-55-175-608 0 0,1 1-1 0 0,0-2 0 0 0,1 1 0 0 0,1-1 0 0 0,0-1 0 0 0,20 21 1 0 0,-12-20-1049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9.607"/>
    </inkml:context>
    <inkml:brush xml:id="br0">
      <inkml:brushProperty name="width" value="0.1" units="cm"/>
      <inkml:brushProperty name="height" value="0.1" units="cm"/>
      <inkml:brushProperty name="color" value="#E71224"/>
    </inkml:brush>
  </inkml:definitions>
  <inkml:trace contextRef="#ctx0" brushRef="#br0">7 112 9977 0 0,'-5'-12'128'0'0,"3"1"60"0"0,2-1 84 0 0,7 0 20 0 0,-1 1 4 0 0,1-2 8 0 0,8 5 4 0 0,-2 1-8 0 0,8 0-140 0 0,1 1-48 0 0,3-1-220 0 0,1 3-216 0 0,-4 3-256 0 0,3 2-280 0 0,-1-2-72 0 0,-3 7-156 0 0,-1-2-200 0 0</inkml:trace>
  <inkml:trace contextRef="#ctx0" brushRef="#br0" timeOffset="1">118 359 6973 0 0,'-7'5'346'0'0,"0"0"0"0"0,0 0 0 0 0,-1-1 0 0 0,-12 5 0 0 0,11 1 2310 0 0,9-14-1473 0 0,2 2-983 0 0,-1 0-1 0 0,1 0 1 0 0,0 0-1 0 0,0 0 1 0 0,0 0-1 0 0,0 1 1 0 0,0-1-1 0 0,0 0 0 0 0,0 1 1 0 0,0 0-1 0 0,3-2 1 0 0,4-2 47 0 0,37-25-886 0 0,1 3 0 0 0,1 1 0 0 0,56-20 0 0 0,-72 30-731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29.979"/>
    </inkml:context>
    <inkml:brush xml:id="br0">
      <inkml:brushProperty name="width" value="0.1" units="cm"/>
      <inkml:brushProperty name="height" value="0.1" units="cm"/>
      <inkml:brushProperty name="color" value="#E71224"/>
    </inkml:brush>
  </inkml:definitions>
  <inkml:trace contextRef="#ctx0" brushRef="#br0">133 407 6689 0 0,'-13'-25'238'0'0,"-42"-71"-32"0"0,42 72 515 0 0,5 1-189 0 0,-25-70 96 0 0,31 89-487 0 0,0-1-1 0 0,1 1 1 0 0,-1 0-1 0 0,1-1 1 0 0,0 1 0 0 0,0-1-1 0 0,1 1 1 0 0,0-1-1 0 0,-1 1 1 0 0,1-1-1 0 0,1 1 1 0 0,-1-1-1 0 0,1 1 1 0 0,2-9 0 0 0,1-6 3075 0 0,14 10-3067 0 0,59-26-47 0 0,-74 34-93 0 0,0 0 0 0 0,0-1 0 0 0,0 2 0 0 0,1-1 0 0 0,-1 0 0 0 0,0 1 0 0 0,1-1 0 0 0,-1 1 0 0 0,0 0 0 0 0,1 0 0 0 0,-1 0 0 0 0,1 1 0 0 0,-1-1 0 0 0,0 1 0 0 0,0 0 0 0 0,1-1 0 0 0,-1 2 0 0 0,0-1 0 0 0,0 0 0 0 0,0 1 1 0 0,6 3-1 0 0,-1-1 7 0 0,1 1 0 0 0,1 1 1 0 0,-1 0 0 0 0,-1 0 0 0 0,1 1 0 0 0,-1 0-1 0 0,0 0 1 0 0,-1 1 0 0 0,0 0 0 0 0,0 1 0 0 0,9 14-1 0 0,-9-10 8 0 0,0-1-1 0 0,-1 2 0 0 0,-1-1 0 0 0,0 1 1 0 0,-1 0-1 0 0,0 0 0 0 0,2 19 0 0 0,-4-11 5 0 0,0 0 0 0 0,-2 1 0 0 0,0-1 0 0 0,-2 1 0 0 0,0-1 0 0 0,-2 1 0 0 0,0-1 0 0 0,-2 0 0 0 0,0-1 0 0 0,-10 24 0 0 0,5-20 24 0 0,-2 1 0 0 0,-25 39 1 0 0,32-57-5 0 0,0 1 0 0 0,-1-1 0 0 0,0 0 1 0 0,0 0-1 0 0,-1-1 0 0 0,0 0 0 0 0,0-1 1 0 0,-1 0-1 0 0,0 0 0 0 0,-12 6 0 0 0,20-12-29 0 0,1 1 0 0 0,0-1 0 0 0,-1 0 0 0 0,1 0 0 0 0,0 0 0 0 0,-1 1 1 0 0,1-1-1 0 0,-1 0 0 0 0,1 0 0 0 0,0 0 0 0 0,-1 0 0 0 0,1 0 0 0 0,-1 0 0 0 0,1 0 0 0 0,0 1 0 0 0,-1-1 0 0 0,1-1 0 0 0,-1 1 0 0 0,1 0 0 0 0,0 0 0 0 0,-1 0 0 0 0,1 0 0 0 0,-1 0 1 0 0,1 0-1 0 0,0 0 0 0 0,-1 0 0 0 0,1-1 0 0 0,-1 1 0 0 0,2-11 587 0 0,13-14 107 0 0,-3 11-640 0 0,1 1 0 0 0,1 0 1 0 0,0 1-1 0 0,1 1 0 0 0,0 0 0 0 0,1 1 1 0 0,0 0-1 0 0,23-10 0 0 0,-11 8-71 0 0,1 2-1 0 0,0 1 1 0 0,0 1-1 0 0,39-6 0 0 0,-31 8-2182 0 0,67-21 0 0 0,-88 20 506 0 0,-5 2-223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0.309"/>
    </inkml:context>
    <inkml:brush xml:id="br0">
      <inkml:brushProperty name="width" value="0.1" units="cm"/>
      <inkml:brushProperty name="height" value="0.1" units="cm"/>
      <inkml:brushProperty name="color" value="#E71224"/>
    </inkml:brush>
  </inkml:definitions>
  <inkml:trace contextRef="#ctx0" brushRef="#br0">14 131 8265 0 0,'0'0'2'0'0,"-3"-13"399"0"0,-1 0 0 0 0,2 0 0 0 0,0-1 0 0 0,1 1 0 0 0,0 0 0 0 0,1-1 0 0 0,2-23 0 0 0,14 61 2202 0 0,-8-2-1710 0 0,8 39 0 0 0,-1-5-48 0 0,6 9-277 0 0,4-2 0 0 0,2-1 0 0 0,2-1 0 0 0,58 87 0 0 0,-85-144-559 0 0,-1-2-6 0 0,0 0 1 0 0,0-1-1 0 0,1 1 0 0 0,-1 0 1 0 0,0 0-1 0 0,1-1 0 0 0,-1 1 1 0 0,1 0-1 0 0,-1-1 0 0 0,1 0 1 0 0,0 1-1 0 0,-1-1 0 0 0,1 0 0 0 0,3 2 1 0 0,-4-4-12 0 0,0 1 0 0 0,-1 0 0 0 0,1-1 0 0 0,0 1 0 0 0,-1-1 0 0 0,1 1 0 0 0,0-1 0 0 0,-1 0 0 0 0,1 1 0 0 0,-1-1 0 0 0,1 0 0 0 0,-1 1 0 0 0,1-1 0 0 0,-1 0 0 0 0,1 0 0 0 0,-1 1 0 0 0,0-1 0 0 0,1 0 0 0 0,-1 0 0 0 0,0-1 0 0 0,8-19-145 0 0,61-198-327 0 0,-66 207 511 0 0,1 1-1 0 0,0 0 1 0 0,0 1 0 0 0,1-1-1 0 0,0 1 1 0 0,1 0 0 0 0,0 0-1 0 0,13-16 1 0 0,-17 25-19 0 0,-1 0 0 0 0,0-1 0 0 0,1 1-1 0 0,-1 0 1 0 0,0 0 0 0 0,1 1 0 0 0,0-1 0 0 0,-1 0-1 0 0,1 0 1 0 0,-1 1 0 0 0,1-1 0 0 0,0 1 0 0 0,-1-1-1 0 0,1 1 1 0 0,0 0 0 0 0,0-1 0 0 0,-1 1 0 0 0,1 0-1 0 0,0 0 1 0 0,0 1 0 0 0,-1-1 0 0 0,1 0 0 0 0,0 0 0 0 0,-1 1-1 0 0,1-1 1 0 0,0 1 0 0 0,-1 0 0 0 0,1-1 0 0 0,0 1-1 0 0,-1 0 1 0 0,1 0 0 0 0,-1 0 0 0 0,0 0 0 0 0,1 0-1 0 0,-1 0 1 0 0,0 0 0 0 0,1 1 0 0 0,0 1 0 0 0,5 4 17 0 0,-1 1 0 0 0,0 0 0 0 0,-1 0 1 0 0,0 0-1 0 0,7 14 0 0 0,0 7-541 0 0,-1 0 1 0 0,-1 1-1 0 0,-2 0 0 0 0,-1 0 1 0 0,6 60-1 0 0,-12-41-1384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1.004"/>
    </inkml:context>
    <inkml:brush xml:id="br0">
      <inkml:brushProperty name="width" value="0.1" units="cm"/>
      <inkml:brushProperty name="height" value="0.1" units="cm"/>
      <inkml:brushProperty name="color" value="#E71224"/>
    </inkml:brush>
  </inkml:definitions>
  <inkml:trace contextRef="#ctx0" brushRef="#br0">3 1 10081 0 0,'0'0'25'0'0,"0"0"0"0"0,0 0 1 0 0,0 0-1 0 0,0 0 0 0 0,-1 0 1 0 0,1 0-1 0 0,0 0 0 0 0,0 0 0 0 0,0 1 1 0 0,0-1-1 0 0,0 0 0 0 0,-1 0 0 0 0,1 0 1 0 0,0 0-1 0 0,0 0 0 0 0,0 1 0 0 0,0-1 1 0 0,0 0-1 0 0,0 0 0 0 0,0 0 0 0 0,0 0 1 0 0,-1 1-1 0 0,1-1 0 0 0,0 0 1 0 0,0 0-1 0 0,0 0 0 0 0,0 0 0 0 0,0 1 1 0 0,0-1-1 0 0,0 0 0 0 0,0 0 0 0 0,0 0 1 0 0,0 1-1 0 0,0-1 0 0 0,0 0 0 0 0,1 0 1 0 0,-1 0-1 0 0,0 1 0 0 0,0-1 0 0 0,0 0 1 0 0,0 0-1 0 0,0 0 0 0 0,0 0 1 0 0,0 1-1 0 0,0-1 0 0 0,10 12 916 0 0,18 10 760 0 0,-6-10-1059 0 0,0-2-1 0 0,1 0 1 0 0,0-1 0 0 0,27 6-1 0 0,101 17 266 0 0,-91-20-584 0 0,-36-8-362 0 0,210 39 522 0 0,-165-34-2392 0 0,97 1 0 0 0,-144-11 229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1.345"/>
    </inkml:context>
    <inkml:brush xml:id="br0">
      <inkml:brushProperty name="width" value="0.1" units="cm"/>
      <inkml:brushProperty name="height" value="0.1" units="cm"/>
      <inkml:brushProperty name="color" value="#E71224"/>
    </inkml:brush>
  </inkml:definitions>
  <inkml:trace contextRef="#ctx0" brushRef="#br0">77 57 7937 0 0,'-1'-6'122'0'0,"0"-1"1"0"0,1 1 0 0 0,0 0-1 0 0,0 0 1 0 0,0 0 0 0 0,1-1-1 0 0,1-5 1 0 0,7 46 2029 0 0,-5 2-1641 0 0,-2-1 0 0 0,-2 1 0 0 0,-1 0 0 0 0,-7 46 0 0 0,-36 139 267 0 0,10-65-1613 0 0,33-153 763 0 0,0 5-259 0 0,-1-1 1 0 0,1 1 0 0 0,0 0-1 0 0,1 0 1 0 0,1 9 0 0 0,4 4-1035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1.689"/>
    </inkml:context>
    <inkml:brush xml:id="br0">
      <inkml:brushProperty name="width" value="0.1" units="cm"/>
      <inkml:brushProperty name="height" value="0.1" units="cm"/>
      <inkml:brushProperty name="color" value="#E71224"/>
    </inkml:brush>
  </inkml:definitions>
  <inkml:trace contextRef="#ctx0" brushRef="#br0">0 439 11377 0 0,'0'0'177'0'0,"3"-18"95"0"0,9-74 1321 0 0,-2 57-1129 0 0,33-109-15 0 0,-23 94-168 0 0,-5 34-62 0 0,-5 9-130 0 0,1-3-21 0 0,0 1 1 0 0,1 0 0 0 0,1 1-1 0 0,-1 1 1 0 0,1 0-1 0 0,0 0 1 0 0,24-7 0 0 0,-33 13-62 0 0,1-1-1 0 0,0 1 1 0 0,0 1 0 0 0,0-1 0 0 0,-1 1 0 0 0,1-1 0 0 0,0 1 0 0 0,0 1 0 0 0,0-1 0 0 0,0 1 0 0 0,8 2 0 0 0,-10-2-8 0 0,0 0 0 0 0,0 1 0 0 0,0 0 1 0 0,0-1-1 0 0,0 1 0 0 0,0 0 0 0 0,-1 0 1 0 0,1 1-1 0 0,-1-1 0 0 0,0 1 0 0 0,1-1 1 0 0,-1 1-1 0 0,0 0 0 0 0,0-1 0 0 0,-1 1 0 0 0,1 0 1 0 0,-1 0-1 0 0,3 6 0 0 0,-2-1-9 0 0,0 0 0 0 0,0 0 0 0 0,-1 0 0 0 0,0 0 0 0 0,0 0 0 0 0,-1 0 0 0 0,0 0 0 0 0,0 0 0 0 0,-1 0 0 0 0,0 0 0 0 0,0 0 0 0 0,-1 0 0 0 0,0 0 0 0 0,-5 11 0 0 0,-1 0 2 0 0,-1 1 1 0 0,-1-1-1 0 0,0-1 1 0 0,-17 22-1 0 0,10-18 12 0 0,0-2 1 0 0,-1 0-1 0 0,-2-2 0 0 0,-24 21 0 0 0,184-87 803 0 0,-118 41-713 0 0,1 1 0 0 0,-1 1 0 0 0,1 1-1 0 0,43-2 1 0 0,-57 6-48 0 0,0 0 0 0 0,-1 1 0 0 0,1 0 0 0 0,0 1 0 0 0,-1 0 0 0 0,0 0 0 0 0,9 4-1 0 0,-12-3-7 0 0,0-1 0 0 0,0 1 0 0 0,0 0-1 0 0,-1 0 1 0 0,1 0 0 0 0,-1 0 0 0 0,0 1-1 0 0,0 0 1 0 0,0 0 0 0 0,-1 0-1 0 0,1 0 1 0 0,3 7 0 0 0,-5-8-25 0 0,-1 0 1 0 0,1 1 0 0 0,-1-1-1 0 0,0 1 1 0 0,1-1-1 0 0,-2 1 1 0 0,1 0-1 0 0,0-1 1 0 0,-1 1-1 0 0,0 0 1 0 0,0-1 0 0 0,0 1-1 0 0,0 0 1 0 0,0 0-1 0 0,-1-1 1 0 0,0 1-1 0 0,0-1 1 0 0,0 1-1 0 0,0 0 1 0 0,0-1-1 0 0,-1 0 1 0 0,1 1 0 0 0,-1-1-1 0 0,0 0 1 0 0,0 0-1 0 0,-4 4 1 0 0,-6 9-20 0 0,-1-2 0 0 0,-1 1 0 0 0,-28 21 0 0 0,28-24-32 0 0,6-5-256 0 0,1-1 0 0 0,-1 0 0 0 0,0-1 0 0 0,-1 0 0 0 0,1 0 0 0 0,-17 6 0 0 0,22-10-6 0 0,-1 0 1 0 0,0 0 0 0 0,0 0 0 0 0,0 0 0 0 0,0-1-1 0 0,0 0 1 0 0,0 0 0 0 0,0 0 0 0 0,0 0-1 0 0,0 0 1 0 0,0-1 0 0 0,0 0 0 0 0,0 0 0 0 0,0 0-1 0 0,0 0 1 0 0,1 0 0 0 0,-1-1 0 0 0,0 0-1 0 0,-3-2 1 0 0,-5-5-1298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2.027"/>
    </inkml:context>
    <inkml:brush xml:id="br0">
      <inkml:brushProperty name="width" value="0.1" units="cm"/>
      <inkml:brushProperty name="height" value="0.1" units="cm"/>
      <inkml:brushProperty name="color" value="#E71224"/>
    </inkml:brush>
  </inkml:definitions>
  <inkml:trace contextRef="#ctx0" brushRef="#br0">75 47 10673 0 0,'3'0'409'0'0,"-13"7"135"0"0,2 0-162 0 0,1 1 1 0 0,0 0-1 0 0,0 1 1 0 0,1-1 0 0 0,0 1-1 0 0,0 1 1 0 0,1-1-1 0 0,0 1 1 0 0,-4 13-1 0 0,8-18-248 0 0,1 1 0 0 0,-1 0 0 0 0,1 0-1 0 0,0-1 1 0 0,1 1 0 0 0,-1 0 0 0 0,1 0-1 0 0,0-1 1 0 0,1 1 0 0 0,-1 0-1 0 0,1-1 1 0 0,0 0 0 0 0,4 7 0 0 0,5 9 315 0 0,25 37 0 0 0,-28-47-343 0 0,1 3-40 0 0,1-1 0 0 0,1 0 0 0 0,0 0 0 0 0,0-2 0 0 0,2 1 0 0 0,-1-2 0 0 0,24 16 0 0 0,-31-22-102 0 0,0-1 1 0 0,1 0 0 0 0,-1 0 0 0 0,1-1 0 0 0,-1 0 0 0 0,1 0-1 0 0,0 0 1 0 0,0 0 0 0 0,-1-1 0 0 0,1 0 0 0 0,0 0 0 0 0,1-1-1 0 0,-1 0 1 0 0,0 0 0 0 0,0 0 0 0 0,0-1 0 0 0,0 1 0 0 0,0-2-1 0 0,0 1 1 0 0,-1-1 0 0 0,1 1 0 0 0,0-2 0 0 0,-1 1-1 0 0,8-5 1 0 0,2-2-251 0 0,-2-1-1 0 0,0-1 1 0 0,0 0-1 0 0,-1-1 0 0 0,0-1 1 0 0,-1 1-1 0 0,-1-2 1 0 0,0 0-1 0 0,0 0 1 0 0,-2 0-1 0 0,0-1 0 0 0,0 0 1 0 0,-2-1-1 0 0,0 0 1 0 0,0 0-1 0 0,3-23 1 0 0,-8 32 275 0 0,0-1 1 0 0,0 1-1 0 0,-1 0 1 0 0,-1-1 0 0 0,1 1-1 0 0,-1-1 1 0 0,-1 1 0 0 0,1 0-1 0 0,-1 0 1 0 0,0-1-1 0 0,-1 1 1 0 0,0 0 0 0 0,0 1-1 0 0,0-1 1 0 0,-1 1 0 0 0,0-1-1 0 0,0 1 1 0 0,-1 0-1 0 0,1 1 1 0 0,-1-1 0 0 0,-1 1-1 0 0,1 0 1 0 0,-1 0 0 0 0,0 0-1 0 0,0 1 1 0 0,0 0-1 0 0,0 0 1 0 0,-1 1 0 0 0,0 0-1 0 0,0 0 1 0 0,0 0 0 0 0,0 1-1 0 0,0 0 1 0 0,0 0-1 0 0,-1 1 1 0 0,1 0 0 0 0,0 0-1 0 0,-1 1 1 0 0,1 0 0 0 0,-10 1-1 0 0,5 1 26 0 0,-1 1-1 0 0,1 0 1 0 0,-1 1-1 0 0,1 0 1 0 0,-22 12-1 0 0,30-15-87 0 0,0 2 0 0 0,0-1 0 0 0,0 0-1 0 0,0 1 1 0 0,1 0 0 0 0,-1-1 0 0 0,1 1 0 0 0,0 1 0 0 0,0-1-1 0 0,0 0 1 0 0,1 1 0 0 0,-1 0 0 0 0,1-1 0 0 0,-1 1 0 0 0,1 0-1 0 0,0 0 1 0 0,1 0 0 0 0,-1 1 0 0 0,1-1 0 0 0,-1 7 0 0 0,3-2-832 0 0,1-3-163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2.352"/>
    </inkml:context>
    <inkml:brush xml:id="br0">
      <inkml:brushProperty name="width" value="0.1" units="cm"/>
      <inkml:brushProperty name="height" value="0.1" units="cm"/>
      <inkml:brushProperty name="color" value="#E71224"/>
    </inkml:brush>
  </inkml:definitions>
  <inkml:trace contextRef="#ctx0" brushRef="#br0">47 128 11485 0 0,'-17'-14'144'0'0,"2"-2"24"0"0,4-5 56 0 0,11 12 0 0 0,0-10-12 0 0,-4 12-16 0 0,8 5-36 0 0,1-4-64 0 0,7-3-292 0 0,4 4-220 0 0,5 3-252 0 0,3-2-160 0 0,4-5 0 0 0,2 5-164 0 0,2 4-136 0 0,0 3-176 0 0</inkml:trace>
  <inkml:trace contextRef="#ctx0" brushRef="#br0" timeOffset="1">185 342 7741 0 0,'-9'6'351'0'0,"1"1"-1"0"0,-1-2 1 0 0,0 1 0 0 0,0-1 0 0 0,-1 0 0 0 0,-14 3 1862 0 0,28-13-1128 0 0,12-8-268 0 0,-13 11-713 0 0,36-24-355 0 0,1 1 0 0 0,70-32-1 0 0,-35 20-2178 0 0,-44 20 830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2.787"/>
    </inkml:context>
    <inkml:brush xml:id="br0">
      <inkml:brushProperty name="width" value="0.1" units="cm"/>
      <inkml:brushProperty name="height" value="0.1" units="cm"/>
      <inkml:brushProperty name="color" value="#E71224"/>
    </inkml:brush>
  </inkml:definitions>
  <inkml:trace contextRef="#ctx0" brushRef="#br0">160 61 8861 0 0,'5'-51'1523'0'0,"-5"51"-1420"0"0,0-1 1 0 0,0 1-1 0 0,-1-1 0 0 0,1 0 0 0 0,0 1 0 0 0,-1-1 0 0 0,1 1 0 0 0,-1-1 0 0 0,1 1 1 0 0,-1-1-1 0 0,1 1 0 0 0,-1 0 0 0 0,1-1 0 0 0,-1 1 0 0 0,1 0 0 0 0,-1-1 0 0 0,0 1 1 0 0,1 0-1 0 0,-1 0 0 0 0,1-1 0 0 0,-1 1 0 0 0,0 0 0 0 0,1 0 0 0 0,-1 0 0 0 0,0 0 1 0 0,1 0-1 0 0,-1 0 0 0 0,0 0 0 0 0,1 0 0 0 0,-1 0 0 0 0,0 0 0 0 0,1 0 0 0 0,-1 0 1 0 0,0 1-1 0 0,1-1 0 0 0,-1 0 0 0 0,0 1 0 0 0,-28 6 1201 0 0,24-4-1245 0 0,0 0-1 0 0,0 0 1 0 0,0 1 0 0 0,0-1 0 0 0,0 1-1 0 0,1 0 1 0 0,0 0 0 0 0,-1 1 0 0 0,2-1-1 0 0,-1 1 1 0 0,0 0 0 0 0,1 0 0 0 0,0 0-1 0 0,0 1 1 0 0,-4 10 0 0 0,0 3 120 0 0,1 1 1 0 0,0 0-1 0 0,-4 29 1 0 0,4-14 44 0 0,1 1 1 0 0,2 0-1 0 0,2 0 0 0 0,1-1 1 0 0,2 1-1 0 0,1 0 0 0 0,2 0 0 0 0,11 40 1 0 0,-13-65-200 0 0,1-1 0 0 0,0 0 0 0 0,0 0 0 0 0,1 0 1 0 0,1-1-1 0 0,-1 0 0 0 0,2 0 0 0 0,-1 0 0 0 0,1 0 0 0 0,0-1 1 0 0,1-1-1 0 0,0 1 0 0 0,0-1 0 0 0,1 0 0 0 0,0-1 1 0 0,0 0-1 0 0,17 8 0 0 0,-14-9-65 0 0,0 0 1 0 0,1-1-1 0 0,0 0 1 0 0,-1-1-1 0 0,1 0 1 0 0,0-1-1 0 0,1-1 1 0 0,-1 0-1 0 0,0-1 0 0 0,0 0 1 0 0,1-1-1 0 0,-1-1 1 0 0,0 0-1 0 0,17-5 1 0 0,-15 3-230 0 0,-1 0 0 0 0,1-2 0 0 0,-1 0 1 0 0,0 0-1 0 0,0-1 0 0 0,17-12 0 0 0,-28 17 234 0 0,-1 0-1 0 0,1 0 1 0 0,0 0 0 0 0,-1-1-1 0 0,1 1 1 0 0,-1-1-1 0 0,0 1 1 0 0,1-1-1 0 0,-1 0 1 0 0,-1 0 0 0 0,1 0-1 0 0,0 0 1 0 0,-1 0-1 0 0,1 0 1 0 0,-1-1 0 0 0,0 1-1 0 0,0 0 1 0 0,-1-1-1 0 0,1 1 1 0 0,-1-1 0 0 0,1 1-1 0 0,-1-1 1 0 0,0 1-1 0 0,0-1 1 0 0,-1 1-1 0 0,1-1 1 0 0,-1 1 0 0 0,1 0-1 0 0,-1-1 1 0 0,0 1-1 0 0,-1 0 1 0 0,1-1 0 0 0,0 1-1 0 0,-3-3 1 0 0,-1-2 34 0 0,0 2 0 0 0,0-1 0 0 0,0 0 0 0 0,-1 1 1 0 0,0 0-1 0 0,0 0 0 0 0,0 1 0 0 0,-1 0 0 0 0,0 0 0 0 0,0 0 1 0 0,-1 1-1 0 0,1 0 0 0 0,-1 0 0 0 0,1 1 0 0 0,-1 0 0 0 0,0 1 1 0 0,-1 0-1 0 0,1 0 0 0 0,0 0 0 0 0,-1 1 0 0 0,1 0 0 0 0,-1 1 0 0 0,-15 1 1 0 0,17-1 16 0 0,-1 1 1 0 0,1-1 0 0 0,0 1 0 0 0,-1 1-1 0 0,1 0 1 0 0,0 0 0 0 0,0 0 0 0 0,0 1 0 0 0,0 0-1 0 0,0 0 1 0 0,1 1 0 0 0,-1 0 0 0 0,1 0-1 0 0,0 0 1 0 0,0 1 0 0 0,1 0 0 0 0,-1 0-1 0 0,1 1 1 0 0,0-1 0 0 0,1 1 0 0 0,-1 0 0 0 0,1 0-1 0 0,0 1 1 0 0,1-1 0 0 0,-1 1 0 0 0,1 0-1 0 0,-2 8 1 0 0,4-11-109 0 0,0-1 0 0 0,1 0 0 0 0,-1 0 0 0 0,1 0 0 0 0,0 0 0 0 0,0 1 0 0 0,0-1 1 0 0,0 0-1 0 0,1 0 0 0 0,-1 0 0 0 0,1 0 0 0 0,0 0 0 0 0,0 0 0 0 0,0 0 0 0 0,0 0 0 0 0,0 0 0 0 0,1 0 0 0 0,-1 0 0 0 0,1 0 0 0 0,0-1 0 0 0,0 1 0 0 0,0-1 0 0 0,0 1 0 0 0,0-1 0 0 0,0 0 0 0 0,1 0 0 0 0,-1 0 0 0 0,1 0 0 0 0,0 0 1 0 0,-1-1-1 0 0,1 1 0 0 0,0-1 0 0 0,0 0 0 0 0,0 0 0 0 0,0 0 0 0 0,6 2 0 0 0,12-1-1373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7.173"/>
    </inkml:context>
    <inkml:brush xml:id="br0">
      <inkml:brushProperty name="width" value="0.1" units="cm"/>
      <inkml:brushProperty name="height" value="0.1" units="cm"/>
      <inkml:brushProperty name="color" value="#E71224"/>
    </inkml:brush>
  </inkml:definitions>
  <inkml:trace contextRef="#ctx0" brushRef="#br0">1 2651 5633 0 0,'0'0'5121'0'0,"48"-23"-5044"0"0,226-105-12 0 0,124-47-13 0 0,-53 34-24 0 0,-259 108-22 0 0,3063-1085 760 0 0,-2673 971-456 0 0,1551-508 379 0 0,-1992 643-687 0 0,421-160-6 0 0,-454 171 5 0 0,8-3 3 0 0,0 0-1 0 0,-1-1 1 0 0,0 0 0 0 0,11-8 0 0 0,-19 13-4 0 0,-1 0 0 0 0,0 0 0 0 0,0-1 1 0 0,1 1-1 0 0,-1 0 0 0 0,0 0 0 0 0,0 0 1 0 0,0-1-1 0 0,1 1 0 0 0,-1 0 0 0 0,0 0 1 0 0,0 0-1 0 0,0-1 0 0 0,0 1 0 0 0,1 0 1 0 0,-1 0-1 0 0,0-1 0 0 0,0 1 0 0 0,0 0 1 0 0,0-1-1 0 0,0 1 0 0 0,0 0 0 0 0,0 0 1 0 0,0-1-1 0 0,0 1 0 0 0,0 0 0 0 0,0-1 1 0 0,0 1-1 0 0,0 0 0 0 0,0 0 0 0 0,0-1 1 0 0,0 1-1 0 0,0 0 0 0 0,0-1 0 0 0,0 1 1 0 0,0 0-1 0 0,-1 0 0 0 0,1-1 0 0 0,0 1 1 0 0,0 0-1 0 0,0 0 0 0 0,0-1 0 0 0,-1 1 1 0 0,1 0-1 0 0,0 0 0 0 0,0 0 0 0 0,0 0 1 0 0,-1-1-1 0 0,1 1 0 0 0,0 0 0 0 0,0 0 1 0 0,-1 0-1 0 0,1 0 0 0 0,0 0 0 0 0,-1 0 1 0 0,1-1-1 0 0,0 1 0 0 0,0 0 0 0 0,-1 0 1 0 0,1 0-1 0 0,0 0 0 0 0,-1 0 0 0 0,1 0 1 0 0,0 0-1 0 0,0 0 0 0 0,-1 0 1 0 0,1 1-1 0 0,-26-3 2 0 0,-31 8-19 0 0,-82 18 0 0 0,-58 27 5 0 0,149-38 9 0 0,-2 0-127 0 0,-160 45-700 0 0,72-14-2876 0 0,119-39 2506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3.158"/>
    </inkml:context>
    <inkml:brush xml:id="br0">
      <inkml:brushProperty name="width" value="0.1" units="cm"/>
      <inkml:brushProperty name="height" value="0.1" units="cm"/>
      <inkml:brushProperty name="color" value="#E71224"/>
    </inkml:brush>
  </inkml:definitions>
  <inkml:trace contextRef="#ctx0" brushRef="#br0">119 32 9365 0 0,'-26'-28'593'0'0,"26"27"-557"0"0,-1 1-1 0 0,0-1 1 0 0,1 1-1 0 0,-1 0 0 0 0,1-1 1 0 0,-1 1-1 0 0,0 0 1 0 0,0 0-1 0 0,1 0 0 0 0,-1-1 1 0 0,0 1-1 0 0,1 0 1 0 0,-1 0-1 0 0,0 0 1 0 0,0 0-1 0 0,1 0 0 0 0,-1 0 1 0 0,0 0-1 0 0,1 0 1 0 0,-1 1-1 0 0,0-1 0 0 0,1 0 1 0 0,-1 0-1 0 0,0 1 1 0 0,1-1-1 0 0,-1 0 1 0 0,-1 1-1 0 0,-14 10 637 0 0,11-5-444 0 0,1 0 1 0 0,-1 0 0 0 0,1 0-1 0 0,0 1 1 0 0,1 0 0 0 0,-1 0-1 0 0,1 0 1 0 0,-2 10-1 0 0,-1 0 238 0 0,2 1 0 0 0,-4 23-1 0 0,7-28-211 0 0,1 0 1 0 0,0 0-1 0 0,1 0 0 0 0,0 1 0 0 0,1-1 1 0 0,0-1-1 0 0,2 1 0 0 0,6 19 0 0 0,-3-13 15 0 0,1 0-1 0 0,1-1 1 0 0,0 0-1 0 0,22 29 0 0 0,-26-40-233 0 0,0-1-1 0 0,0 0 0 0 0,1-1 1 0 0,0 1-1 0 0,-1-1 0 0 0,2 0 1 0 0,-1 0-1 0 0,1-1 0 0 0,-1 0 0 0 0,1 0 1 0 0,1-1-1 0 0,-1 1 0 0 0,0-2 1 0 0,1 1-1 0 0,11 2 0 0 0,-12-4-60 0 0,0-1 0 0 0,0 1-1 0 0,1-1 1 0 0,-1-1-1 0 0,0 1 1 0 0,0-1 0 0 0,0-1-1 0 0,0 1 1 0 0,0-1-1 0 0,0 0 1 0 0,-1-1 0 0 0,1 1-1 0 0,0-1 1 0 0,-1-1 0 0 0,0 1-1 0 0,0-1 1 0 0,8-7-1 0 0,-5 4-127 0 0,0-1-1 0 0,-1 0 0 0 0,0 0 1 0 0,0-1-1 0 0,-1 0 0 0 0,0 0 1 0 0,-1 0-1 0 0,0-1 0 0 0,0 0 1 0 0,-1-1-1 0 0,0 1 0 0 0,3-12 1 0 0,-7 15 90 0 0,1 1 0 0 0,-1-1 1 0 0,0 1-1 0 0,0-1 0 0 0,-1 0 1 0 0,0 1-1 0 0,0-1 0 0 0,0 1 1 0 0,-1-1-1 0 0,0 0 0 0 0,-1 1 1 0 0,1 0-1 0 0,-1-1 0 0 0,0 1 1 0 0,-1 0-1 0 0,0 0 0 0 0,0 0 1 0 0,0 0-1 0 0,0 0 0 0 0,-1 1 1 0 0,0 0-1 0 0,-6-8 0 0 0,3 7 59 0 0,1 0-1 0 0,-1 1 1 0 0,0-1-1 0 0,-1 1 1 0 0,1 1-1 0 0,-1-1 1 0 0,0 1-1 0 0,0 1 1 0 0,0 0 0 0 0,0 0-1 0 0,-1 0 1 0 0,1 1-1 0 0,-1 0 1 0 0,0 1-1 0 0,-12-1 1 0 0,8 1-258 0 0,0 1 0 0 0,1 1 0 0 0,-1 0 0 0 0,0 1 0 0 0,0 0 1 0 0,1 1-1 0 0,-1 0 0 0 0,1 1 0 0 0,0 0 0 0 0,-13 7 0 0 0,10 1-2057 0 0,13-9 987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3.624"/>
    </inkml:context>
    <inkml:brush xml:id="br0">
      <inkml:brushProperty name="width" value="0.1" units="cm"/>
      <inkml:brushProperty name="height" value="0.1" units="cm"/>
      <inkml:brushProperty name="color" value="#E71224"/>
    </inkml:brush>
  </inkml:definitions>
  <inkml:trace contextRef="#ctx0" brushRef="#br0">41 116 9741 0 0,'-8'-11'161'0'0,"6"9"-23"0"0,1-1 0 0 0,-1 1-1 0 0,0-1 1 0 0,1 0 0 0 0,-1 0-1 0 0,1 1 1 0 0,0-1-1 0 0,0 0 1 0 0,0 0 0 0 0,-1-5-1 0 0,-5-13 1281 0 0,-2-4 850 0 0,9 24-2171 0 0,0 0 0 0 0,0 0 0 0 0,-1 0 0 0 0,1 0-1 0 0,0 0 1 0 0,0 0 0 0 0,0 0 0 0 0,0 0 0 0 0,1 0 0 0 0,-1 0-1 0 0,0 0 1 0 0,0 0 0 0 0,1 0 0 0 0,-1 0 0 0 0,0 0-1 0 0,1 0 1 0 0,-1 0 0 0 0,1 1 0 0 0,-1-1 0 0 0,2-2 0 0 0,-2 3-67 0 0,0 0 1 0 0,1 0 0 0 0,-1 0 0 0 0,0 0 0 0 0,0 0 0 0 0,0-1 0 0 0,1 1 0 0 0,-1 0-1 0 0,0 0 1 0 0,0 0 0 0 0,1 0 0 0 0,-1 0 0 0 0,0 0 0 0 0,0 0 0 0 0,1 0 0 0 0,-1 0-1 0 0,0 0 1 0 0,1 0 0 0 0,-1 0 0 0 0,0 0 0 0 0,0 0 0 0 0,1 0 0 0 0,-1 0 0 0 0,0 0-1 0 0,0 0 1 0 0,1 0 0 0 0,-1 0 0 0 0,0 1 0 0 0,0-1 0 0 0,0 0 0 0 0,1 0 0 0 0,-1 0-1 0 0,0 0 1 0 0,0 1 0 0 0,0-1 0 0 0,1 0 0 0 0,-1 0 0 0 0,0 0 0 0 0,0 1 0 0 0,0-1-1 0 0,0 0 1 0 0,1 0 0 0 0,-1 0 0 0 0,0 1 0 0 0,0-1 0 0 0,0 0 0 0 0,7 16 256 0 0,-6-13-163 0 0,40 105 1247 0 0,50 215 0 0 0,-80-276-1330 0 0,-3-17-45 0 0,-1 0 1 0 0,-1 1-1 0 0,1 43 1 0 0,-7-74 0 0 0,0 1-1 0 0,0 0 1 0 0,0-1 0 0 0,0 1 0 0 0,0-1 0 0 0,0 1 0 0 0,0 0 0 0 0,0-1 0 0 0,0 1 0 0 0,0-1-1 0 0,0 1 1 0 0,0-1 0 0 0,1 1 0 0 0,-1-1 0 0 0,0 1 0 0 0,0 0 0 0 0,1-1 0 0 0,-1 1 0 0 0,0-1-1 0 0,1 0 1 0 0,-1 1 0 0 0,0-1 0 0 0,1 1 0 0 0,-1-1 0 0 0,1 1 0 0 0,0-1-18 0 0,-1 0 1 0 0,0 0 0 0 0,1-1 0 0 0,-1 1 0 0 0,1 0-1 0 0,-1 0 1 0 0,1-1 0 0 0,-1 1 0 0 0,0 0 0 0 0,1 0-1 0 0,-1-1 1 0 0,1 1 0 0 0,-1 0 0 0 0,0-1 0 0 0,0 1-1 0 0,1-1 1 0 0,-1 1 0 0 0,0 0 0 0 0,0-1-1 0 0,1 1 1 0 0,-1-1 0 0 0,0 1 0 0 0,0-1 0 0 0,0 1-1 0 0,0-1 1 0 0,1 0 0 0 0,24-81-671 0 0,-20 61 658 0 0,1 0 0 0 0,1 0 0 0 0,1 0 0 0 0,1 1-1 0 0,1 0 1 0 0,20-31 0 0 0,-23 42 40 0 0,-1 1-1 0 0,2 0 0 0 0,-1 0 1 0 0,1 0-1 0 0,0 1 0 0 0,1 1 1 0 0,-1-1-1 0 0,15-7 0 0 0,-19 12 13 0 0,-1 1 0 0 0,1-1-1 0 0,0 1 1 0 0,0 0-1 0 0,0 0 1 0 0,0 0 0 0 0,0 0-1 0 0,0 1 1 0 0,0-1-1 0 0,0 1 1 0 0,0 0 0 0 0,0 1-1 0 0,0-1 1 0 0,0 1-1 0 0,0-1 1 0 0,0 1 0 0 0,0 0-1 0 0,-1 1 1 0 0,1-1-1 0 0,0 1 1 0 0,-1-1 0 0 0,1 1-1 0 0,-1 0 1 0 0,1 1-1 0 0,5 4 1 0 0,-2 0 21 0 0,1 0 0 0 0,-1 1 0 0 0,0 0 0 0 0,-1 0 1 0 0,0 1-1 0 0,-1-1 0 0 0,1 1 0 0 0,-2 1 0 0 0,1-1 0 0 0,3 11 0 0 0,3 16-616 0 0,11 52 0 0 0,-17-67-40 0 0,3 37-2331 0 0,-7-35 880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4.043"/>
    </inkml:context>
    <inkml:brush xml:id="br0">
      <inkml:brushProperty name="width" value="0.1" units="cm"/>
      <inkml:brushProperty name="height" value="0.1" units="cm"/>
      <inkml:brushProperty name="color" value="#E71224"/>
    </inkml:brush>
  </inkml:definitions>
  <inkml:trace contextRef="#ctx0" brushRef="#br0">121 1324 10153 0 0,'-46'20'202'0'0,"-11"4"486"0"0,41-21-15 0 0,14-3-211 0 0,12-1-38 0 0,37-5 119 0 0,-1-3-1 0 0,0-1 1 0 0,48-18-1 0 0,-33 10-345 0 0,652-216 1563 0 0,-620 201-1439 0 0,-1 1 63 0 0,985-336 4447 0 0,12 37-1760 0 0,-380 167-1623 0 0,-408 100-743 0 0,-256 54-618 0 0,-4 2-41 0 0,0-2 1 0 0,48-19-1 0 0,-63 17-392 0 0,-24 9-181 0 0,-16 5-91 0 0,-138 31-6063 0 0,86-20 3864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39.469"/>
    </inkml:context>
    <inkml:brush xml:id="br0">
      <inkml:brushProperty name="width" value="0.1" units="cm"/>
      <inkml:brushProperty name="height" value="0.1" units="cm"/>
      <inkml:brushProperty name="color" value="#E71224"/>
    </inkml:brush>
  </inkml:definitions>
  <inkml:trace contextRef="#ctx0" brushRef="#br0">4908 358 6813 0 0,'0'-10'19'0'0,"-1"1"0"0"0,-1-1 0 0 0,0 1 0 0 0,0 0 0 0 0,-1 0 0 0 0,0 0 0 0 0,0 0 0 0 0,-1 0 0 0 0,0 0 0 0 0,-1 1 0 0 0,0 0 0 0 0,-12-15 0 0 0,16 22-19 0 0,0-1 1 0 0,-1 0 1 0 0,1-1 0 0 0,-1 1-1 0 0,1-1 1 0 0,0 0 0 0 0,0 1-1 0 0,0-1 1 0 0,0 0-1 0 0,0 0 1 0 0,1 1 0 0 0,-1-7-1 0 0,-12-94 69 0 0,13 100-74 0 0,-1 0 1 0 0,1 0 0 0 0,-1 0 0 0 0,0 0 0 0 0,0-1-1 0 0,0 1 1 0 0,0 0 0 0 0,-4-5 0 0 0,4 7 2 0 0,1 0 0 0 0,-1 1 0 0 0,0-1 0 0 0,0 0 0 0 0,0 0 0 0 0,0 1 0 0 0,0-1 0 0 0,0 0 0 0 0,0 1 0 0 0,0-1 0 0 0,0 1 0 0 0,-3-1 0 0 0,-2-2 2 0 0,-19-6 36 0 0,-1 0-1 0 0,-26-4 1 0 0,24 6 129 0 0,27 6-161 0 0,0 1 0 0 0,0 0 1 0 0,0-1-1 0 0,0 1 0 0 0,0 0 0 0 0,0 0 1 0 0,0 0-1 0 0,0-1 0 0 0,0 1 0 0 0,0 0 1 0 0,0 1-1 0 0,-1-1 0 0 0,1 0 0 0 0,0 0 1 0 0,0 0-1 0 0,0 1 0 0 0,0-1 0 0 0,0 0 1 0 0,0 1-1 0 0,0-1 0 0 0,0 1 0 0 0,0 0 1 0 0,0-1-1 0 0,0 1 0 0 0,1-1 0 0 0,-1 1 1 0 0,0 0-1 0 0,0 0 0 0 0,1 0 0 0 0,-1-1 0 0 0,0 1 1 0 0,1 0-1 0 0,-1 0 0 0 0,1 0 0 0 0,-2 2 1 0 0,-33 79 186 0 0,34-81-185 0 0,0 0 0 0 0,0 0 0 0 0,0 0 0 0 0,0 0 0 0 0,0 0 0 0 0,0 0 1 0 0,0 0-1 0 0,0 0 0 0 0,0 0 0 0 0,0 0 0 0 0,-1-1 0 0 0,1 1 0 0 0,0 0 0 0 0,-1-1 1 0 0,1 1-1 0 0,0-1 0 0 0,-1 1 0 0 0,1-1 0 0 0,-1 0 0 0 0,1 0 0 0 0,-1 0 0 0 0,1 0 0 0 0,0 0 1 0 0,-3 0-1 0 0,-1-1 29 0 0,-1 0-1 0 0,0 0 1 0 0,0-1 0 0 0,-8-3 0 0 0,-2 0 51 0 0,-48-9 142 0 0,-1 2 0 0 0,-89-3 0 0 0,-134 10 35 0 0,104 11 129 0 0,0 8 0 0 0,-259 52 1 0 0,362-46-138 0 0,0 3 0 0 0,1 4 1 0 0,-140 68-1 0 0,-207 147 411 0 0,-61 92 139 0 0,339-227-610 0 0,84-61-123 0 0,-339 245 429 0 0,319-225-288 0 0,-147 145 0 0 0,187-164-144 0 0,3 3 1 0 0,2 1-1 0 0,2 3 0 0 0,-45 84 1 0 0,29-26 63 0 0,-61 188-1 0 0,-12 130 111 0 0,101-338-193 0 0,0 1-25 0 0,-147 603 404 0 0,154-586-309 0 0,4 0 1 0 0,5 1-1 0 0,5 1 0 0 0,13 157 0 0 0,5-163-54 0 0,6-1 0 0 0,39 130 0 0 0,86 196 4 0 0,-59-189-48 0 0,-20-43 7 0 0,60 170 15 0 0,-86-272 16 0 0,4-1-1 0 0,4-3 1 0 0,4-1-1 0 0,82 109 0 0 0,-36-76 0 0 0,4-4 0 0 0,140 127-1 0 0,-233-240-59 0 0,367 344 59 0 0,17-18 107 0 0,-289-257 11 0 0,3-5 1 0 0,153 78-1 0 0,-104-75 123 0 0,201 68 0 0 0,-177-85-136 0 0,346 63 0 0 0,198-47 632 0 0,-533-70-470 0 0,1-9 1 0 0,-1-8-1 0 0,-1-8 0 0 0,215-52 1 0 0,-111 1 410 0 0,374-143 0 0 0,-506 150-529 0 0,-3-7 0 0 0,-4-7 0 0 0,255-174 0 0 0,531-498-326 0 0,-778 604 144 0 0,-7-6 1 0 0,-6-8-1 0 0,196-275 1 0 0,3-84-31 0 0,-50-29-38 0 0,-240 414 36 0 0,66-232 0 0 0,-13-156-2 0 0,-94 407 13 0 0,-6-1 0 0 0,-4-1 0 0 0,-11-132 0 0 0,-3 172 1 0 0,-2 1-1 0 0,-5 1 1 0 0,-2 0 0 0 0,-4 1-1 0 0,-52-127 1 0 0,35 122-5 0 0,-4 2 1 0 0,-4 1-1 0 0,-2 3 1 0 0,-4 2 0 0 0,-3 2-1 0 0,-3 2 1 0 0,-97-88-1 0 0,44 60-46 0 0,-5 5 0 0 0,-3 5 0 0 0,-224-123 0 0 0,-456-164-57 0 0,-22 61 168 0 0,-15 48-19 0 0,650 212-235 0 0,-569-137-2970 0 0,628 166 2542 0 0,-1 6 0 0 0,-1 5 0 0 0,0 5 0 0 0,-136 12 0 0 0,139 7-1017 0 0,0 2-293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7.514"/>
    </inkml:context>
    <inkml:brush xml:id="br0">
      <inkml:brushProperty name="width" value="0.1" units="cm"/>
      <inkml:brushProperty name="height" value="0.1" units="cm"/>
      <inkml:brushProperty name="color" value="#E71224"/>
    </inkml:brush>
  </inkml:definitions>
  <inkml:trace contextRef="#ctx0" brushRef="#br0">159 93 7165 0 0,'-28'-13'794'0'0,"0"1"1"0"0,-45-12 0 0 0,49 16-482 0 0,23 8-308 0 0,1 0 1 0 0,0 0-1 0 0,0 0 0 0 0,0 0 0 0 0,-1 1 0 0 0,1-1 1 0 0,0 0-1 0 0,0-1 0 0 0,0 1 0 0 0,0 0 0 0 0,-1 0 0 0 0,1 0 1 0 0,0 0-1 0 0,0 0 0 0 0,0 0 0 0 0,0 0 0 0 0,-1 0 0 0 0,1 0 1 0 0,0 0-1 0 0,0 0 0 0 0,0 0 0 0 0,0 0 0 0 0,0-1 1 0 0,-1 1-1 0 0,1 0 0 0 0,0 0 0 0 0,0 0 0 0 0,0 0 0 0 0,0 0 1 0 0,0-1-1 0 0,0 1 0 0 0,0 0 0 0 0,0 0 0 0 0,0 0 1 0 0,0 0-1 0 0,-1 0 0 0 0,1-1 0 0 0,0 1 0 0 0,0 0 0 0 0,0 0 1 0 0,0 0-1 0 0,0-1 0 0 0,0 1 0 0 0,0 0 0 0 0,0 0 1 0 0,0 0-1 0 0,0 0 0 0 0,0-1 0 0 0,1 1 0 0 0,-1 0 0 0 0,0 0 1 0 0,11-6 155 0 0,19-2-48 0 0,25 0-33 0 0,0 3 0 0 0,0 2 0 0 0,70 5 0 0 0,-104-1 23 0 0,1 0 0 0 0,0 1 0 0 0,-1 2-1 0 0,1 0 1 0 0,-1 1 0 0 0,41 17 0 0 0,-56-20-54 0 0,1 1 1 0 0,-1 0-1 0 0,0 1 0 0 0,0 0 0 0 0,-1 0 0 0 0,1 0 0 0 0,-1 0 0 0 0,0 1 0 0 0,0 0 0 0 0,0 0 1 0 0,-1 0-1 0 0,1 1 0 0 0,-1-1 0 0 0,-1 1 0 0 0,1 0 0 0 0,-1 0 0 0 0,0 1 0 0 0,0-1 0 0 0,-1 1 0 0 0,0-1 1 0 0,0 1-1 0 0,0 0 0 0 0,-1 0 0 0 0,0-1 0 0 0,0 14 0 0 0,-2-8-156 0 0,-1 0-1 0 0,1 0 1 0 0,-2 0-1 0 0,0 0 1 0 0,0 0 0 0 0,-1 0-1 0 0,-1-1 1 0 0,0 0-1 0 0,0 1 1 0 0,-1-2 0 0 0,-1 1-1 0 0,1-1 1 0 0,-2 0-1 0 0,0 0 1 0 0,0-1-1 0 0,-16 14 1 0 0,-1-1-1041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9.027"/>
    </inkml:context>
    <inkml:brush xml:id="br0">
      <inkml:brushProperty name="width" value="0.1" units="cm"/>
      <inkml:brushProperty name="height" value="0.1" units="cm"/>
      <inkml:brushProperty name="color" value="#E71224"/>
    </inkml:brush>
  </inkml:definitions>
  <inkml:trace contextRef="#ctx0" brushRef="#br0">356 1361 6033 0 0,'-1'0'30'0'0,"1"0"1"0"0,-1 0 0 0 0,1 0 0 0 0,-1 0 0 0 0,1 0-1 0 0,-1 0 1 0 0,1-1 0 0 0,0 1 0 0 0,-1 0 0 0 0,1 0-1 0 0,-1-1 1 0 0,1 1 0 0 0,0 0 0 0 0,-1-1 0 0 0,1 1-1 0 0,0 0 1 0 0,-1-1 0 0 0,1 1 0 0 0,0 0 0 0 0,0-1-1 0 0,-1 1 1 0 0,1-1 0 0 0,0 1 0 0 0,-1-1 0 0 0,-5-7 579 0 0,5 8-545 0 0,1 0-1 0 0,-1-1 0 0 0,1 1 0 0 0,0 0 0 0 0,-1-1 0 0 0,1 1 1 0 0,0 0-1 0 0,-1-1 0 0 0,1 1 0 0 0,0-1 0 0 0,-1 1 1 0 0,1-1-1 0 0,0 1 0 0 0,0-1 0 0 0,0 1 0 0 0,0-1 1 0 0,-1 1-1 0 0,1-1 0 0 0,0 1 0 0 0,0-1 0 0 0,0 1 0 0 0,0-1 1 0 0,0 1-1 0 0,0-1 0 0 0,0 1 0 0 0,0-1 0 0 0,1 1 1 0 0,-1-1-1 0 0,0 1 0 0 0,0-1 0 0 0,0 1 0 0 0,1-1 1 0 0,-1-1 132 0 0,-6 15-120 0 0,-6 10 74 0 0,2 1 0 0 0,1 1 0 0 0,-7 25-1 0 0,-13 80 711 0 0,18-81-510 0 0,1 1 126 0 0,-6 80 0 0 0,15-109-416 0 0,1 1-1 0 0,0 0 0 0 0,2-1 0 0 0,1 1 1 0 0,0-1-1 0 0,9 29 0 0 0,-9-41-39 0 0,0-1 0 0 0,1 0 0 0 0,-1 0 0 0 0,2 0 0 0 0,-1 0 0 0 0,1-1 0 0 0,0 0 0 0 0,1 0 0 0 0,0 0 0 0 0,0 0 0 0 0,0-1 0 0 0,1 0 0 0 0,12 9 0 0 0,-8-9 3 0 0,0 0 0 0 0,1-1 0 0 0,-1 0 0 0 0,1 0 0 0 0,0-1 0 0 0,0-1 0 0 0,0 0 0 0 0,24 2 0 0 0,-6-3-14 0 0,0-2 1 0 0,-1-1 0 0 0,1-2 0 0 0,-1 0 0 0 0,1-2 0 0 0,-1-1 0 0 0,41-15 0 0 0,-14 0-81 0 0,-1-3 1 0 0,-2-1-1 0 0,0-3 0 0 0,85-62 1 0 0,-111 70 41 0 0,-2-2 0 0 0,-1 0 0 0 0,-1-2-1 0 0,0-1 1 0 0,-2 0 0 0 0,32-51 0 0 0,-49 69 28 0 0,-3 5-3 0 0,0-1 1 0 0,1 0-1 0 0,-1 1 0 0 0,1-1 1 0 0,0 1-1 0 0,0-1 0 0 0,0 1 0 0 0,0 0 1 0 0,5-4-1 0 0,-3 48-24 0 0,-3-30 50 0 0,1-1 1 0 0,1 1 0 0 0,0-1 0 0 0,0 0 0 0 0,1 0 0 0 0,1 0 0 0 0,0 0 0 0 0,0-1 0 0 0,1 1 0 0 0,0-1 0 0 0,1-1-1 0 0,0 1 1 0 0,1-1 0 0 0,0-1 0 0 0,0 1 0 0 0,1-1 0 0 0,0-1 0 0 0,0 1 0 0 0,1-2 0 0 0,-1 1 0 0 0,20 8 0 0 0,0-3 6 0 0,2-1 1 0 0,-1-1 0 0 0,1-1 0 0 0,1-2 0 0 0,0-1 0 0 0,0-2-1 0 0,0-1 1 0 0,51-2 0 0 0,-7-5-8 0 0,-2-3 0 0 0,117-26 0 0 0,-100 11-33 0 0,0-4 0 0 0,-2-4 1 0 0,-1-3-1 0 0,-2-4 0 0 0,-1-4 0 0 0,115-76 0 0 0,-177 101-21 0 0,0-1 1 0 0,-1-1-1 0 0,0-1 1 0 0,-2-1-1 0 0,0-1 0 0 0,-1-1 1 0 0,31-47-1 0 0,-41 53 1 0 0,0-1 0 0 0,-1 0 1 0 0,0 0-1 0 0,-2-1 0 0 0,0 0 0 0 0,-1 0 0 0 0,0 0 0 0 0,-2-1 0 0 0,0 1 1 0 0,-1-1-1 0 0,-1 0 0 0 0,-1 0 0 0 0,-2-21 0 0 0,-1 20 19 0 0,0 0 0 0 0,-2 0-1 0 0,0 1 1 0 0,-1 0 0 0 0,0 0 0 0 0,-2 1-1 0 0,0-1 1 0 0,-1 2 0 0 0,-1-1 0 0 0,-1 1-1 0 0,0 1 1 0 0,-2 0 0 0 0,1 1 0 0 0,-2 0-1 0 0,0 1 1 0 0,-1 0 0 0 0,0 1-1 0 0,-19-12 1 0 0,29 22 14 0 0,0 0-1 0 0,-1 0 1 0 0,1 0-1 0 0,-1 1 1 0 0,0 0-1 0 0,0 0 1 0 0,-8-1 0 0 0,12 2-1 0 0,0 1 1 0 0,1 0-1 0 0,-1 0 1 0 0,0 0-1 0 0,0 0 1 0 0,0 0-1 0 0,1 0 0 0 0,-1 1 1 0 0,0-1-1 0 0,0 0 1 0 0,1 1-1 0 0,-1-1 1 0 0,0 1-1 0 0,1 0 1 0 0,-1 0-1 0 0,0 0 1 0 0,1 0-1 0 0,-1 0 1 0 0,1 0-1 0 0,0 0 1 0 0,-1 0-1 0 0,1 0 1 0 0,0 1-1 0 0,0-1 1 0 0,-1 0-1 0 0,1 1 1 0 0,0-1-1 0 0,-1 4 1 0 0,0 0 5 0 0,-1-1 0 0 0,2 1 0 0 0,-1 0 0 0 0,0 0 0 0 0,1 0 0 0 0,0 1 0 0 0,0-1 0 0 0,1 0 0 0 0,-1 0 0 0 0,1 0 0 0 0,0 1 0 0 0,0-1 0 0 0,1 0 0 0 0,2 10 0 0 0,-2-12-2 0 0,0 0 1 0 0,0 0-1 0 0,1 0 1 0 0,-1 0-1 0 0,1 0 1 0 0,-1-1-1 0 0,1 1 0 0 0,0-1 1 0 0,0 1-1 0 0,0-1 1 0 0,1 0-1 0 0,-1 0 1 0 0,0 0-1 0 0,1 0 1 0 0,0 0-1 0 0,-1 0 1 0 0,1-1-1 0 0,0 1 1 0 0,0-1-1 0 0,0 0 1 0 0,0 0-1 0 0,0 0 1 0 0,0 0-1 0 0,0-1 1 0 0,0 1-1 0 0,5 0 1 0 0,1-1 0 0 0,-1 0 1 0 0,1 0 0 0 0,0-1 0 0 0,0 0 0 0 0,-1-1 0 0 0,1 0 0 0 0,-1 0 0 0 0,1 0 0 0 0,-1-1-1 0 0,0-1 1 0 0,0 1 0 0 0,0-2 0 0 0,-1 1 0 0 0,1-1 0 0 0,-1 0 0 0 0,11-9 0 0 0,8-10-8 0 0,-2-1 1 0 0,41-53 0 0 0,-28 33-5 0 0,-26 31-22 0 0,-1-1 1 0 0,0 0 0 0 0,0-1 0 0 0,-2 1-1 0 0,0-2 1 0 0,-1 1 0 0 0,0-1 0 0 0,-2 0-1 0 0,0 0 1 0 0,-1-1 0 0 0,0 0 0 0 0,-2 0-1 0 0,0 0 1 0 0,-1 0 0 0 0,-1 0 0 0 0,0 0-1 0 0,-1 0 1 0 0,-1 1 0 0 0,-1-1 0 0 0,-1 0-1 0 0,0 1 1 0 0,-2-1 0 0 0,1 1 0 0 0,-2 1-1 0 0,-1-1 1 0 0,0 1 0 0 0,0 0 0 0 0,-2 1-1 0 0,-15-20 1 0 0,13 22 1 0 0,0 1 0 0 0,-1 0 1 0 0,0 1-1 0 0,-1 0 0 0 0,0 1 0 0 0,-1 1 0 0 0,0 0 0 0 0,-1 1 0 0 0,0 1 0 0 0,0 0 1 0 0,0 1-1 0 0,-33-7 0 0 0,-8 1-3 0 0,-1 4 0 0 0,-89-3 0 0 0,-391 17-154 0 0,268 3 202 0 0,-247-14 204 0 0,505 3-154 0 0,14-2 30 0 0,2 0-72 0 0,-3 3-39 0 0,-1 0 0 0 0,1 0-1 0 0,-1 0 1 0 0,1 0-1 0 0,-1 0 1 0 0,1 0-1 0 0,-1-1 1 0 0,0 1-1 0 0,1 0 1 0 0,-1 0-1 0 0,0 0 1 0 0,0-1-1 0 0,0 1 1 0 0,0 0-1 0 0,0 0 1 0 0,0 0-1 0 0,0 0 1 0 0,0-1-1 0 0,0 1 1 0 0,-1 0-1 0 0,1 0 1 0 0,0 0-1 0 0,-1 0 1 0 0,1 0-1 0 0,-1-1 1 0 0,0 1-1 0 0,1 0 1 0 0,-1 0-1 0 0,0 0 1 0 0,1 1-1 0 0,-1-1 1 0 0,0 0 0 0 0,0 0-1 0 0,0 0 1 0 0,0 0-1 0 0,0 1 1 0 0,0-1-1 0 0,0 1 1 0 0,-2-2-1 0 0,-2-2-52 0 0,-1 1-1 0 0,0 0 1 0 0,0 0 0 0 0,0 0-1 0 0,-1 1 1 0 0,-6-2 0 0 0,-10-1 56 0 0,-1 2 0 0 0,1 0 0 0 0,-1 2 1 0 0,0 0-1 0 0,0 2 0 0 0,-24 3 0 0 0,4 3 0 0 0,-1 2-1 0 0,-52 16 0 0 0,46-7 12 0 0,0 3-1 0 0,1 1 0 0 0,-80 50 1 0 0,52-21 1 0 0,-94 81 1 0 0,135-101-14 0 0,-47 54 0 0 0,70-69 26 0 0,0 1-1 0 0,1 0 1 0 0,2 1 0 0 0,-1 0-1 0 0,-14 36 1 0 0,22-43 30 0 0,1 0 1 0 0,1 0 0 0 0,0 0-1 0 0,0 1 1 0 0,1-1 0 0 0,0 1 0 0 0,1-1-1 0 0,1 1 1 0 0,-1-1 0 0 0,2 1-1 0 0,0-1 1 0 0,6 22 0 0 0,0-9 38 0 0,1-1 1 0 0,0 0 0 0 0,2-1-1 0 0,0 0 1 0 0,15 21 0 0 0,-16-30-47 0 0,0 1 0 0 0,1-2 1 0 0,0 1-1 0 0,1-1 0 0 0,0-1 1 0 0,1 0-1 0 0,0-1 0 0 0,1-1 1 0 0,0 0-1 0 0,19 10 0 0 0,-8-9-31 0 0,-1 0 0 0 0,1-2 0 0 0,1 0-1 0 0,0-2 1 0 0,45 6 0 0 0,-28-9-121 0 0,-27-2-199 0 0,-21-2-564 0 0,-35-2 673 0 0,0 3 1 0 0,0 1-1 0 0,-54 9 0 0 0,25-2 143 0 0,40-6 57 0 0,0 2 0 0 0,1 1 1 0 0,-1 1-1 0 0,1 1 0 0 0,0 2 0 0 0,-50 23 1 0 0,69-27 33 0 0,0 0 1 0 0,0 0-1 0 0,0 1 1 0 0,1 0-1 0 0,0 1 1 0 0,0-1-1 0 0,0 2 1 0 0,1-1-1 0 0,0 1 1 0 0,1 0-1 0 0,0 0 1 0 0,0 1-1 0 0,1 0 1 0 0,0 0 0 0 0,0 0-1 0 0,1 1 1 0 0,0-1-1 0 0,1 1 1 0 0,0 0-1 0 0,1 0 1 0 0,0 0-1 0 0,-1 17 1 0 0,2-19 27 0 0,1 0-1 0 0,0 0 1 0 0,1 0 0 0 0,0 0 0 0 0,0 0 0 0 0,1 0 0 0 0,-1 0-1 0 0,2-1 1 0 0,-1 1 0 0 0,1-1 0 0 0,1 1 0 0 0,6 11 0 0 0,-4-11-4 0 0,0 0 1 0 0,0 0 0 0 0,1-1-1 0 0,0 0 1 0 0,1 0 0 0 0,-1 0 0 0 0,1-1-1 0 0,1 0 1 0 0,8 4 0 0 0,5 1 2 0 0,0-1 0 0 0,0-2 0 0 0,0 0 0 0 0,1-1 0 0 0,0-1 0 0 0,1-2 0 0 0,42 4 1 0 0,-21-5-445 0 0,-1-3 0 0 0,1-1 1 0 0,-1-2-1 0 0,0-3 1 0 0,0-1-1 0 0,0-2 0 0 0,65-23 1 0 0,-48 8-958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9.665"/>
    </inkml:context>
    <inkml:brush xml:id="br0">
      <inkml:brushProperty name="width" value="0.1" units="cm"/>
      <inkml:brushProperty name="height" value="0.1" units="cm"/>
      <inkml:brushProperty name="color" value="#E71224"/>
    </inkml:brush>
  </inkml:definitions>
  <inkml:trace contextRef="#ctx0" brushRef="#br0">214 444 5388 0 0,'83'-95'99'0'0,"-67"76"1333"0"0,-7-24-1084 0 0,29-128-15 0 0,-29 128 1580 0 0,-16 41-1673 0 0,0-1-173 0 0,5 2-32 0 0,-1 0-1 0 0,1 0 0 0 0,-1 0 0 0 0,1 0 1 0 0,-1 0-1 0 0,1 1 0 0 0,-1-1 0 0 0,1 1 1 0 0,-5 0-1 0 0,-19-12 46 0 0,-83-31-39 0 0,106 42-40 0 0,0 0 1 0 0,0 0-1 0 0,0 0 1 0 0,-1 1-1 0 0,1-1 1 0 0,0 1-1 0 0,0 0 1 0 0,-1 0-1 0 0,1 0 1 0 0,0 0-1 0 0,-4 1 1 0 0,5 0-2 0 0,0 0 0 0 0,0 0 1 0 0,0 0-1 0 0,0 0 0 0 0,0 0 1 0 0,0 0-1 0 0,1 0 0 0 0,-1 1 1 0 0,-2 2-1 0 0,-4 2 0 0 0,-4 3 7 0 0,0 1-1 0 0,0 0 1 0 0,1 1 0 0 0,1 0-1 0 0,0 0 1 0 0,0 1 0 0 0,1 1-1 0 0,-10 18 1 0 0,17-27 12 0 0,-1 1 1 0 0,1 0-1 0 0,1 0 1 0 0,-1 0-1 0 0,1 1 1 0 0,0-1-1 0 0,0 0 1 0 0,0 0-1 0 0,1 1 1 0 0,0-1 0 0 0,0 0-1 0 0,0 1 1 0 0,1-1-1 0 0,1 6 1 0 0,-1-8 1 0 0,0 0 0 0 0,0 0 1 0 0,0 0-1 0 0,0 0 1 0 0,1 0-1 0 0,-1-1 1 0 0,1 1-1 0 0,0 0 1 0 0,0-1-1 0 0,0 0 0 0 0,0 1 1 0 0,1-1-1 0 0,-1 0 1 0 0,0 0-1 0 0,1 0 1 0 0,0 0-1 0 0,-1-1 0 0 0,1 1 1 0 0,0-1-1 0 0,0 1 1 0 0,0-1-1 0 0,0 0 1 0 0,0 0-1 0 0,0 0 1 0 0,4 0-1 0 0,3 0-7 0 0,0 0 1 0 0,1 0-1 0 0,-1-1 0 0 0,0 0 1 0 0,1-1-1 0 0,-1 0 0 0 0,0-1 1 0 0,0 0-1 0 0,0 0 0 0 0,0-1 1 0 0,15-7-1 0 0,7-5-21 0 0,-1-2 1 0 0,31-20-1 0 0,-38 21-1 0 0,-22 15 5 0 0,12-8 17 0 0,-12 9-5 0 0,-6 5-15 0 0,0 0 13 0 0,1-1-1 0 0,0 1 1 0 0,1 0 0 0 0,-1 0-1 0 0,1 0 1 0 0,0 0 0 0 0,0 0-1 0 0,0 0 1 0 0,1 0 0 0 0,0 1-1 0 0,-1 6 1 0 0,-2 6 24 0 0,-5 28 180 0 0,1 2 0 0 0,3-1 0 0 0,0 62 0 0 0,7-34 252 0 0,15 103 1 0 0,22-1 105 0 0,-12-67-374 0 0,-26-105-185 0 0,0-1 1 0 0,-1 1 0 0 0,1 0-1 0 0,-1 0 1 0 0,0-1 0 0 0,0 1-1 0 0,-1 5 1 0 0,1-9-7 0 0,0 0-1 0 0,-1 0 0 0 0,1 0 1 0 0,0 0-1 0 0,-1 0 1 0 0,1 0-1 0 0,0 0 1 0 0,-1 0-1 0 0,1 0 0 0 0,-1-1 1 0 0,0 1-1 0 0,1 0 1 0 0,-1 0-1 0 0,0 0 1 0 0,1-1-1 0 0,-1 1 0 0 0,0 0 1 0 0,0-1-1 0 0,0 1 1 0 0,0 0-1 0 0,0-1 1 0 0,1 0-1 0 0,-1 1 1 0 0,0-1-1 0 0,0 1 0 0 0,0-1 1 0 0,0 0-1 0 0,0 0 1 0 0,0 1-1 0 0,-1-1 1 0 0,1 0-1 0 0,0 0 0 0 0,0 0 1 0 0,0 0-1 0 0,0 0 1 0 0,0-1-1 0 0,-1 1 1 0 0,-11-3-5 0 0,0 0 1 0 0,1-1-1 0 0,0-1 1 0 0,0 1-1 0 0,0-2 0 0 0,1 0 1 0 0,0 0-1 0 0,0-1 1 0 0,0-1-1 0 0,-11-9 1 0 0,6 3-20 0 0,1 0 0 0 0,1 0 1 0 0,1-2-1 0 0,0 0 0 0 0,-19-30 1 0 0,22 28-14 0 0,0-1 1 0 0,2 0 0 0 0,0 0-1 0 0,-8-33 1 0 0,14 43 17 0 0,0-1 0 0 0,0 0 0 0 0,1 0 0 0 0,0 0 0 0 0,0 0 0 0 0,2 0 0 0 0,-1 0 0 0 0,1 0 0 0 0,0 0 0 0 0,1 0 0 0 0,5-15 0 0 0,-4 19 9 0 0,0 0 1 0 0,0 0 0 0 0,1 0 0 0 0,0 1-1 0 0,0-1 1 0 0,0 1 0 0 0,1 0 0 0 0,0 0-1 0 0,0 1 1 0 0,0-1 0 0 0,1 1-1 0 0,-1 0 1 0 0,1 1 0 0 0,0-1 0 0 0,0 1-1 0 0,8-3 1 0 0,12-4-125 0 0,0 1-1 0 0,47-8 1 0 0,-37 8-333 0 0,37-12-2901 0 0,-59 15 2032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0.021"/>
    </inkml:context>
    <inkml:brush xml:id="br0">
      <inkml:brushProperty name="width" value="0.1" units="cm"/>
      <inkml:brushProperty name="height" value="0.1" units="cm"/>
      <inkml:brushProperty name="color" value="#E71224"/>
    </inkml:brush>
  </inkml:definitions>
  <inkml:trace contextRef="#ctx0" brushRef="#br0">1 86 8661 0 0,'6'-10'183'0'0,"0"0"0"0"0,1 0 0 0 0,0 1 1 0 0,1 0-1 0 0,-1 0 0 0 0,2 0 0 0 0,12-9 0 0 0,-21 18-166 0 0,0 0 0 0 0,1 0 0 0 0,-1-1 1 0 0,0 1-1 0 0,0 0 0 0 0,1 0 0 0 0,-1 0 0 0 0,0 0 0 0 0,0 0 0 0 0,1 0 0 0 0,-1 0 0 0 0,0 0 0 0 0,0 0 0 0 0,1 0 0 0 0,-1 0 0 0 0,0 0 0 0 0,0 0 0 0 0,1 0 0 0 0,-1 0 0 0 0,0 0 1 0 0,0 0-1 0 0,1 0 0 0 0,-1 0 0 0 0,0 0 0 0 0,0 0 0 0 0,1 0 0 0 0,-1 0 0 0 0,0 0 0 0 0,0 1 0 0 0,1-1 0 0 0,-1 0 0 0 0,0 0 0 0 0,0 0 0 0 0,0 0 0 0 0,1 1 0 0 0,3 11 287 0 0,-2 24-114 0 0,-2-26-86 0 0,2 95 205 0 0,3 37-91 0 0,-3-119-280 0 0,1 0 0 0 0,1 0 0 0 0,2 0 1 0 0,8 23-1 0 0,-12-37-1015 0 0,-1-17-662 0 0,0-1 628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0.364"/>
    </inkml:context>
    <inkml:brush xml:id="br0">
      <inkml:brushProperty name="width" value="0.1" units="cm"/>
      <inkml:brushProperty name="height" value="0.1" units="cm"/>
      <inkml:brushProperty name="color" value="#E71224"/>
    </inkml:brush>
  </inkml:definitions>
  <inkml:trace contextRef="#ctx0" brushRef="#br0">43 41 6409 0 0,'-4'-7'32'0'0,"-3"-1"-144"0"0,5-4 168 0 0,2 8-140 0 0,-4-5 144 0 0,0 9-148 0 0,-1 0 136 0 0,1 3-180 0 0,0-1 88 0 0,0 4 68 0 0,4-1-248 0 0,-5 2 20 0 0,5 3-217 0 0,0-6 57 0 0,9 8-172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0.723"/>
    </inkml:context>
    <inkml:brush xml:id="br0">
      <inkml:brushProperty name="width" value="0.1" units="cm"/>
      <inkml:brushProperty name="height" value="0.1" units="cm"/>
      <inkml:brushProperty name="color" value="#E71224"/>
    </inkml:brush>
  </inkml:definitions>
  <inkml:trace contextRef="#ctx0" brushRef="#br0">3 9 6189 0 0,'4'-8'277'0'0,"-4"8"-271"0"0,0 0-1 0 0,0 0 1 0 0,0 0-1 0 0,0 0 1 0 0,0 0 0 0 0,0 0-1 0 0,0 0 1 0 0,1 1 0 0 0,-1-1-1 0 0,0 0 1 0 0,0 0-1 0 0,0 0 1 0 0,0 0 0 0 0,0 0-1 0 0,0 0 1 0 0,0 1-1 0 0,0-1 1 0 0,0 0 0 0 0,0 0-1 0 0,0 0 1 0 0,0 0 0 0 0,0 0-1 0 0,0 1 1 0 0,0-1-1 0 0,0 0 1 0 0,0 0 0 0 0,0 0-1 0 0,0 0 1 0 0,0 0 0 0 0,0 0-1 0 0,0 1 1 0 0,0-1-1 0 0,0 0 1 0 0,0 0 0 0 0,0 0-1 0 0,0 0 1 0 0,0 0 0 0 0,0 0-1 0 0,-1 1 1 0 0,1-1-1 0 0,0 0 1 0 0,0 0 0 0 0,0 0-1 0 0,0 0 1 0 0,0 0 0 0 0,0 0-1 0 0,0 0 1 0 0,0 0-1 0 0,-1 0 1 0 0,1 0 0 0 0,0 1-1 0 0,0-1 1 0 0,0 0-1 0 0,0 0 1 0 0,0 0 0 0 0,-1 0-1 0 0,1 0 1 0 0,-4 38 1170 0 0,11 0-310 0 0,1-1-1 0 0,2 0 1 0 0,26 61 0 0 0,-3-8-219 0 0,15 32-76 0 0,-39-104-523 0 0,0 0 0 0 0,2 0 1 0 0,0-1-1 0 0,19 22 1 0 0,-26-34-70 0 0,1 0 1 0 0,0-1 0 0 0,0 0-1 0 0,0 0 1 0 0,0-1 0 0 0,0 1-1 0 0,1-1 1 0 0,-1 0 0 0 0,1 0-1 0 0,0-1 1 0 0,0 0 0 0 0,0 0-1 0 0,0 0 1 0 0,0-1 0 0 0,1 0-1 0 0,6 0 1 0 0,-9 0-163 0 0,0-1 0 0 0,1-1 0 0 0,-1 1 0 0 0,0-1 0 0 0,1 0-1 0 0,-1 0 1 0 0,0 0 0 0 0,1 0 0 0 0,-1-1 0 0 0,0 1 0 0 0,0-1 0 0 0,0 0 0 0 0,-1-1 0 0 0,1 1 0 0 0,0 0 0 0 0,-1-1 0 0 0,0 0 0 0 0,1 0 0 0 0,-1 0 0 0 0,0 0 0 0 0,0-1 0 0 0,-1 1-1 0 0,5-8 1 0 0,0-4-926 0 0,-3-1-44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47.472"/>
    </inkml:context>
    <inkml:brush xml:id="br0">
      <inkml:brushProperty name="width" value="0.1" units="cm"/>
      <inkml:brushProperty name="height" value="0.1" units="cm"/>
      <inkml:brushProperty name="color" value="#E71224"/>
    </inkml:brush>
  </inkml:definitions>
  <inkml:trace contextRef="#ctx0" brushRef="#br0">35 874 5088 0 0,'-2'1'225'0'0,"0"0"0"0"0,1 0 0 0 0,-1 0 0 0 0,0 0-1 0 0,1 0 1 0 0,-1 0 0 0 0,0 0 0 0 0,1 0-1 0 0,0 0 1 0 0,-1 1 0 0 0,1-1 0 0 0,0 1 0 0 0,-1-1-1 0 0,1 1 1 0 0,0-1 0 0 0,0 1 0 0 0,0 0-1 0 0,1 0 1 0 0,-2 3 0 0 0,0 1-11 0 0,0-1-1 0 0,1 2 1 0 0,0-1 0 0 0,0 0-1 0 0,1 0 1 0 0,0 9 0 0 0,2 10-14 0 0,1 1-1 0 0,8 30 1 0 0,-10-51-42 0 0,23 111 504 0 0,48 186 663 0 0,-55-240-1247 0 0,-3 0-1 0 0,-2 0 1 0 0,5 96 0 0 0,-8-64-52 0 0,0 16 12 0 0,-5-1-9 0 0,1-8 19 0 0,-4 0 0 0 0,-14 107 0 0 0,-2-54 67 0 0,15-153-109 0 0,-1 0 0 0 0,1 0 0 0 0,0-1 0 0 0,0 1 1 0 0,0 0-1 0 0,0 0 0 0 0,0 0 0 0 0,0-1 0 0 0,0 1 0 0 0,0 0 1 0 0,0 0-1 0 0,1-1 0 0 0,-1 1 0 0 0,0 0 0 0 0,0 0 0 0 0,1-1 1 0 0,-1 1-1 0 0,0 0 0 0 0,1-1 0 0 0,-1 1 0 0 0,1 0 0 0 0,-1-1 1 0 0,1 1-1 0 0,-1 0 0 0 0,1-1 0 0 0,-1 1 0 0 0,1-1 0 0 0,0 1 1 0 0,-1-1-1 0 0,1 0 0 0 0,0 1 0 0 0,-1-1 0 0 0,1 1 0 0 0,0-1 1 0 0,0 0-1 0 0,-1 0 0 0 0,1 0 0 0 0,0 1 0 0 0,0-1 1 0 0,-1 0-1 0 0,1 0 0 0 0,0 0 0 0 0,0 0 0 0 0,0 0 0 0 0,-1 0 1 0 0,1 0-1 0 0,0-1 0 0 0,0 1 0 0 0,-1 0 0 0 0,1 0 0 0 0,1-1 1 0 0,8-1 50 0 0,-1-1 1 0 0,0-1 0 0 0,14-6 0 0 0,-10 4-58 0 0,59-19-27 0 0,145-32 0 0 0,83 6-11 0 0,-250 44 37 0 0,1157-127 1 0 0,4 64 250 0 0,61 11 43 0 0,-1133 52 145 0 0,-261-11 1258 0 0,114 16-1641 0 0,-30-5-31 0 0,0-1-1 0 0,0-3 0 0 0,-43-17 1 0 0,62 20-31 0 0,1-1 1 0 0,0-1-1 0 0,1 0 1 0 0,1-2 0 0 0,-1 1-1 0 0,2-2 1 0 0,0 0-1 0 0,-16-18 1 0 0,7 2-101 0 0,0-2 0 0 0,2 0 0 0 0,1-2 1 0 0,2 0-1 0 0,1-1 0 0 0,2-1 0 0 0,1-1 1 0 0,2 0-1 0 0,2 0 0 0 0,1-2 0 0 0,1 1 0 0 0,3-1 1 0 0,1 0-1 0 0,0-43 0 0 0,4-31-26 0 0,5 0-1 0 0,6 1 1 0 0,4 0-1 0 0,5 0 1 0 0,44-146-1 0 0,13-14-96 0 0,-67 225 184 0 0,-1 0 1 0 0,-2 0-1 0 0,-2-94 0 0 0,-5 129 47 0 0,0 0-1 0 0,-1 0 1 0 0,-1 0 0 0 0,0 1-1 0 0,0-1 1 0 0,-10-19 0 0 0,11 25 2 0 0,-1-1 0 0 0,0 1 0 0 0,0-1 1 0 0,-1 1-1 0 0,0 0 0 0 0,0 0 1 0 0,0 0-1 0 0,0 1 0 0 0,-1 0 1 0 0,0-1-1 0 0,0 2 0 0 0,0-1 0 0 0,-7-4 1 0 0,7 6-3 0 0,1 1 0 0 0,-1 0 0 0 0,1 0 0 0 0,-1 0 0 0 0,1 0 0 0 0,-1 1 0 0 0,0 0 0 0 0,1 0 0 0 0,-1 0 0 0 0,0 0 0 0 0,1 1 0 0 0,-1 0 0 0 0,-8 2 0 0 0,-6 3 7 0 0,1 1-1 0 0,-19 11 0 0 0,-2 0-1 0 0,-21 3-54 0 0,-99 23 1 0 0,-66-2-91 0 0,192-36 128 0 0,-635 87-283 0 0,3 0 301 0 0,-837 189 56 0 0,1451-271-55 0 0,-20 4 8 0 0,-95 32 1 0 0,140-33-66 0 0,22-7-74 0 0,4-6 112 0 0,0-1-1 0 0,1 1 1 0 0,-1-1 0 0 0,1 0-1 0 0,-1 1 1 0 0,0-1 0 0 0,1 1-1 0 0,-1-1 1 0 0,1 0 0 0 0,-1 0-1 0 0,1 1 1 0 0,0-1 0 0 0,-1 0-1 0 0,1 0 1 0 0,-1 0 0 0 0,1 1 0 0 0,-1-1-1 0 0,1 0 1 0 0,1 0 0 0 0,51 6-1292 0 0,1-2 1 0 0,56-3-1 0 0,-70-1 562 0 0,15 0-377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1.055"/>
    </inkml:context>
    <inkml:brush xml:id="br0">
      <inkml:brushProperty name="width" value="0.1" units="cm"/>
      <inkml:brushProperty name="height" value="0.1" units="cm"/>
      <inkml:brushProperty name="color" value="#E71224"/>
    </inkml:brush>
  </inkml:definitions>
  <inkml:trace contextRef="#ctx0" brushRef="#br0">128 142 6565 0 0,'0'0'682'0'0,"-22"-11"-360"0"0,-62-31 33 0 0,63 32 1602 0 0,36 1-1737 0 0,31-7-29 0 0,-22 9-160 0 0,-5 1-2 0 0,1 1 0 0 0,1 0-1 0 0,27-2 1 0 0,110-13-1517 0 0,-142 17 491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3.479"/>
    </inkml:context>
    <inkml:brush xml:id="br0">
      <inkml:brushProperty name="width" value="0.1" units="cm"/>
      <inkml:brushProperty name="height" value="0.1" units="cm"/>
      <inkml:brushProperty name="color" value="#E71224"/>
    </inkml:brush>
  </inkml:definitions>
  <inkml:trace contextRef="#ctx0" brushRef="#br0">25 56 8101 0 0,'-1'0'-1'0'0,"1"-1"1"0"0,-1 1-1 0 0,1 0 1 0 0,0 0-1 0 0,-1-1 1 0 0,1 1-1 0 0,0 0 1 0 0,-1-1-1 0 0,1 1 1 0 0,0 0-1 0 0,-1-1 1 0 0,1 1-1 0 0,0-1 1 0 0,0 1-1 0 0,-1 0 1 0 0,1-1-1 0 0,0 1 1 0 0,0-1-1 0 0,0 1 1 0 0,0-1-1 0 0,0 1 1 0 0,0-1-1 0 0,0 1 1 0 0,0-1-1 0 0,0 1 1 0 0,0-1-1 0 0,0 1 1 0 0,0 0-1 0 0,0-1 1 0 0,0 1-1 0 0,0-1 1 0 0,0 1-1 0 0,0-1 1 0 0,0 1-1 0 0,1-1 1 0 0,14-9 161 0 0,-5 4-66 0 0,-9 6-90 0 0,2 0 20 0 0,1 17-13 0 0,7 69 10 0 0,-11-85-19 0 0,-1 0-1 0 0,1-1 1 0 0,1 1-1 0 0,-1 0 0 0 0,0 0 1 0 0,0-1-1 0 0,0 1 1 0 0,0 0-1 0 0,0 0 0 0 0,1-1 1 0 0,-1 1-1 0 0,0 0 1 0 0,1-1-1 0 0,-1 1 0 0 0,1 0 1 0 0,-1-1-1 0 0,0 1 0 0 0,1 0 1 0 0,-1-1-1 0 0,1 1 1 0 0,0-1-1 0 0,-1 1 0 0 0,1-1 1 0 0,-1 1-1 0 0,1-1 1 0 0,0 0-1 0 0,-1 1 0 0 0,1-1 1 0 0,0 0-1 0 0,0 1 1 0 0,-1-1-1 0 0,1 0 0 0 0,0 0 1 0 0,0 0-1 0 0,-1 1 1 0 0,1-1-1 0 0,0 0 0 0 0,0 0 1 0 0,0 0-1 0 0,-1 0 0 0 0,1-1 1 0 0,0 1-1 0 0,0 0 1 0 0,-1 0-1 0 0,1 0 0 0 0,0-1 1 0 0,0 1-1 0 0,-1 0 1 0 0,1-1-1 0 0,0 1 0 0 0,-1 0 1 0 0,1-1-1 0 0,0 1 1 0 0,0-2-1 0 0,7-1 72 0 0,-8 3-71 0 0,6-3 51 0 0,1-17 3 0 0,7-72 65 0 0,-14 91-116 0 0,0 0 0 0 0,0 0 0 0 0,1 0 0 0 0,-1 0 0 0 0,0 0 0 0 0,0 0 0 0 0,0 0 0 0 0,1 0 0 0 0,-1 0 0 0 0,0 0 0 0 0,1 1 0 0 0,-1-1 0 0 0,1 0 0 0 0,-1 0 0 0 0,1 0 0 0 0,0 0 0 0 0,-1 1 0 0 0,1-1 0 0 0,0 0 0 0 0,-1 1 0 0 0,1-1 0 0 0,0 0 0 0 0,0 1 0 0 0,0-1 0 0 0,-1 1 0 0 0,1-1 0 0 0,0 1 0 0 0,0-1 0 0 0,1 1 0 0 0,0 0 7 0 0,-1 0 1 0 0,0 0-1 0 0,1 1 0 0 0,-1-1 1 0 0,1 0-1 0 0,-1 1 0 0 0,0-1 0 0 0,0 1 1 0 0,1 0-1 0 0,-1-1 0 0 0,0 1 0 0 0,1 1 1 0 0,2 0 24 0 0,-1-1 0 0 0,1 1 1 0 0,-1 0-1 0 0,1 0 0 0 0,-1 1 0 0 0,0-1 1 0 0,0 0-1 0 0,0 1 0 0 0,0 0 0 0 0,0 0 0 0 0,-1 0 1 0 0,1 0-1 0 0,-1 0 0 0 0,0 1 0 0 0,0-1 1 0 0,0 1-1 0 0,0-1 0 0 0,-1 1 0 0 0,1 0 1 0 0,-1 0-1 0 0,0-1 0 0 0,0 1 0 0 0,0 0 0 0 0,-1 0 1 0 0,0 0-1 0 0,1 0 0 0 0,-2 5 0 0 0,1-6-7 0 0,0 0-1 0 0,0 0 0 0 0,0 0 1 0 0,-1-1-1 0 0,1 1 0 0 0,-1 0 1 0 0,0 0-1 0 0,0 0 1 0 0,0-1-1 0 0,0 1 0 0 0,0 0 1 0 0,0-1-1 0 0,-1 1 0 0 0,0-1 1 0 0,1 1-1 0 0,-1-1 0 0 0,0 0 1 0 0,0 0-1 0 0,0 0 0 0 0,0 0 1 0 0,-1 0-1 0 0,1 0 0 0 0,0-1 1 0 0,-1 1-1 0 0,0-1 1 0 0,1 1-1 0 0,-1-1 0 0 0,0 0 1 0 0,1 0-1 0 0,-1 0 0 0 0,0-1 1 0 0,0 1-1 0 0,0-1 0 0 0,0 1 1 0 0,-5-1-1 0 0,2 0-16 0 0,0-1 0 0 0,0 0 0 0 0,0 0 1 0 0,0 0-1 0 0,0-1 0 0 0,1 0 0 0 0,-1 0 0 0 0,1-1 0 0 0,-1 1 0 0 0,1-1 0 0 0,0 0 1 0 0,-6-5-1 0 0,9 7 17 0 0,0-1-1 0 0,0 1 1 0 0,0-1 0 0 0,0 0 0 0 0,0 1-1 0 0,1-1 1 0 0,-1 0 0 0 0,1 0 0 0 0,-1 0 0 0 0,1 0-1 0 0,0 0 1 0 0,0-1 0 0 0,0 1 0 0 0,0 0-1 0 0,0 0 1 0 0,0-1 0 0 0,1 1 0 0 0,-1-1 0 0 0,1 1-1 0 0,0 0 1 0 0,0-1 0 0 0,0 1 0 0 0,0-1-1 0 0,0 1 1 0 0,0-1 0 0 0,0 1 0 0 0,1-1 0 0 0,-1 1-1 0 0,1 0 1 0 0,0-1 0 0 0,0 1 0 0 0,2-4-1 0 0,-1 2-28 0 0,1 0-1 0 0,0 0 0 0 0,0 0 0 0 0,0 0 0 0 0,1 1 0 0 0,-1 0 0 0 0,1-1 1 0 0,0 1-1 0 0,0 0 0 0 0,0 1 0 0 0,0-1 0 0 0,0 1 0 0 0,1 0 0 0 0,-1 0 0 0 0,1 0 1 0 0,0 0-1 0 0,-1 1 0 0 0,1 0 0 0 0,7-1 0 0 0,3 0-4 0 0,0 1 1 0 0,0 1-1 0 0,0 0 0 0 0,0 1 1 0 0,18 3-1 0 0,-33-4 3 0 0,1 0-1 0 0,-1 0 1 0 0,1 0-1 0 0,-1 0 1 0 0,1 0 0 0 0,-1 0-1 0 0,1 0 1 0 0,-1 0-1 0 0,1 1 1 0 0,-1-1-1 0 0,1 0 1 0 0,-1 0 0 0 0,1 0-1 0 0,-1 1 1 0 0,1-1-1 0 0,-1 0 1 0 0,0 0-1 0 0,1 1 1 0 0,-1-1 0 0 0,1 0-1 0 0,-1 1 1 0 0,0-1-1 0 0,1 1 1 0 0,-1-1-1 0 0,0 0 1 0 0,0 1 0 0 0,1-1-1 0 0,-1 1 1 0 0,0-1-1 0 0,0 1 1 0 0,0 0 1 0 0,0 0 0 0 0,0 0 0 0 0,0 0 0 0 0,-1 0 0 0 0,1 0 0 0 0,0 0 0 0 0,-1 0 0 0 0,1-1 0 0 0,-1 1 0 0 0,1 0 0 0 0,-1 0 0 0 0,1-1 0 0 0,-1 1 0 0 0,-1 1 0 0 0,-2 2 7 0 0,1-1 0 0 0,-1 0 1 0 0,0 0-1 0 0,0 0 0 0 0,-8 3 0 0 0,-5 1-2 0 0,1-1 0 0 0,-2-1-1 0 0,1-1 1 0 0,-1 0-1 0 0,1-1 1 0 0,-1-1-1 0 0,0-1 1 0 0,0 0-1 0 0,0-2 1 0 0,-19-2-1 0 0,37 3-3 0 0,0 0 0 0 0,-1 1-1 0 0,1-1 1 0 0,0 0 0 0 0,-1 0 0 0 0,1 0-1 0 0,0 0 1 0 0,-1 0 0 0 0,1-1 0 0 0,0 1 0 0 0,-1 0-1 0 0,1 0 1 0 0,0 0 0 0 0,-1 0 0 0 0,1 0-1 0 0,0 0 1 0 0,-1 0 0 0 0,1-1 0 0 0,0 1-1 0 0,0 0 1 0 0,-1 0 0 0 0,1 0 0 0 0,0-1-1 0 0,0 1 1 0 0,-1 0 0 0 0,1 0 0 0 0,0-1-1 0 0,0 1 1 0 0,0 0 0 0 0,0-1 0 0 0,-1 1 0 0 0,1 0-1 0 0,0 0 1 0 0,0-1 0 0 0,0 1 0 0 0,0 0-1 0 0,0-1 1 0 0,0 1 0 0 0,0 0 0 0 0,0-1-1 0 0,0 1 1 0 0,0 0 0 0 0,0-1 0 0 0,0 1-1 0 0,0 0 1 0 0,0-1 0 0 0,0 1 0 0 0,15-17 9 0 0,28-10-43 0 0,-33 23 34 0 0,-1 0 1 0 0,1 1 0 0 0,0 0 0 0 0,1 1 0 0 0,-1 0 0 0 0,0 0 0 0 0,1 1 0 0 0,-1 1 0 0 0,1 0 0 0 0,-1 0-1 0 0,0 1 1 0 0,1 0 0 0 0,10 3 0 0 0,-27-1 4 0 0,-5-2-281 0 0,-22-3-1890 0 0,23-4 1193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4.179"/>
    </inkml:context>
    <inkml:brush xml:id="br0">
      <inkml:brushProperty name="width" value="0.1" units="cm"/>
      <inkml:brushProperty name="height" value="0.1" units="cm"/>
      <inkml:brushProperty name="color" value="#E71224"/>
    </inkml:brush>
  </inkml:definitions>
  <inkml:trace contextRef="#ctx0" brushRef="#br0">642 10 4576 0 0,'0'0'2681'0'0,"-3"-2"-2477"0"0,-15-5 5196 0 0,16 21-5302 0 0,-5 41-18 0 0,5-41 468 0 0,1 3-430 0 0,-3 50 8 0 0,2-50 242 0 0,-11 7-285 0 0,5-8-77 0 0,-1 0-1 0 0,-1-1 1 0 0,0 0-1 0 0,-1-1 1 0 0,-1 0 0 0 0,-14 13-1 0 0,5-10-2 0 0,-1 0-1 0 0,-1-2 0 0 0,-36 20 1 0 0,-89 30-1 0 0,127-58 1 0 0,0 0-1 0 0,0-2 1 0 0,0-1 0 0 0,0 0 0 0 0,-41 0 0 0 0,58-4-6 0 0,0 1-101 0 0,-5-4-480 0 0,-29-7 7 0 0,29 8-219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4.861"/>
    </inkml:context>
    <inkml:brush xml:id="br0">
      <inkml:brushProperty name="width" value="0.1" units="cm"/>
      <inkml:brushProperty name="height" value="0.1" units="cm"/>
      <inkml:brushProperty name="color" value="#E71224"/>
    </inkml:brush>
  </inkml:definitions>
  <inkml:trace contextRef="#ctx0" brushRef="#br0">669 48 4044 0 0,'16'-27'63'0'0,"-13"22"1050"0"0,-3 4-1078 0 0,0 0 0 0 0,0 1 1 0 0,0-1-1 0 0,0 0 0 0 0,0 1 1 0 0,0-1-1 0 0,1 0 0 0 0,-1 1 1 0 0,0-1-1 0 0,0 0 0 0 0,6-6 3191 0 0,1 77-1296 0 0,-6-59-775 0 0,-4 7-956 0 0,-12 55-6 0 0,12-54-6 0 0,-7 10 5 0 0,-33 95 14 0 0,41-119-181 0 0,1 1-1 0 0,-1-1 1 0 0,0 0 0 0 0,-1 0 0 0 0,1 1 0 0 0,-1-2-1 0 0,0 1 1 0 0,-1 0 0 0 0,1 0 0 0 0,-7 6 0 0 0,0-1 43 0 0,-6 9-18 0 0,-1-1-1 0 0,-1 0 1 0 0,0-1-1 0 0,-1-2 0 0 0,-1 0 1 0 0,0 0-1 0 0,-1-2 1 0 0,0-1-1 0 0,-1 0 1 0 0,-1-2-1 0 0,1-1 0 0 0,-31 9 1 0 0,-23-3-303 0 0,-127 10-1 0 0,191-24 130 0 0,10-1-234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5.608"/>
    </inkml:context>
    <inkml:brush xml:id="br0">
      <inkml:brushProperty name="width" value="0.1" units="cm"/>
      <inkml:brushProperty name="height" value="0.1" units="cm"/>
      <inkml:brushProperty name="color" value="#E71224"/>
    </inkml:brush>
  </inkml:definitions>
  <inkml:trace contextRef="#ctx0" brushRef="#br0">1008 43 4876 0 0,'-9'-43'5424'0'0,"12"51"-5327"0"0,-2-5 73 0 0,0 0-1 0 0,0 1 1 0 0,0-1-1 0 0,-1 0 0 0 0,1 0 1 0 0,-1 0-1 0 0,1 6 0 0 0,1 105 835 0 0,-8-72-838 0 0,-19 127-37 0 0,25-159-108 0 0,-2 0 0 0 0,1-1 0 0 0,-2 1 0 0 0,1 0-1 0 0,-1-1 1 0 0,-4 10 0 0 0,0-4 32 0 0,-9 23 162 0 0,-1 0 0 0 0,-2-1 0 0 0,-2-1 0 0 0,-1-1 0 0 0,-36 44-1 0 0,36-54-33 0 0,-1-1 0 0 0,-1 0 0 0 0,-1-2 0 0 0,0-1 0 0 0,-2-1 0 0 0,-1-1 0 0 0,-34 17 0 0 0,37-22-127 0 0,-1-2 1 0 0,0 0 0 0 0,0-2-1 0 0,-1-1 1 0 0,-1-1 0 0 0,1-2-1 0 0,-1 0 1 0 0,-43 2 0 0 0,30-7-25 0 0,0-2 1 0 0,0-2-1 0 0,0-1 1 0 0,-58-15 0 0 0,82 14-139 0 0,27 2-1251 0 0,14-2-3458 0 0,-20 2 3534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6.352"/>
    </inkml:context>
    <inkml:brush xml:id="br0">
      <inkml:brushProperty name="width" value="0.1" units="cm"/>
      <inkml:brushProperty name="height" value="0.1" units="cm"/>
      <inkml:brushProperty name="color" value="#E71224"/>
    </inkml:brush>
  </inkml:definitions>
  <inkml:trace contextRef="#ctx0" brushRef="#br0">1359 8 6813 0 0,'1'-6'45'0'0,"-1"8"27"0"0,1-2-63 0 0,-1 1-1 0 0,0-1 0 0 0,0 0 0 0 0,0 0 0 0 0,0 0 1 0 0,0 0-1 0 0,0 0 0 0 0,0 1 0 0 0,0-1 0 0 0,0 0 1 0 0,0 0-1 0 0,0 0 0 0 0,0 0 0 0 0,0 0 0 0 0,0 1 1 0 0,0-1-1 0 0,0 0 0 0 0,-1 0 0 0 0,1 0 0 0 0,0 0 1 0 0,0 0-1 0 0,0 1 0 0 0,0-1 0 0 0,0 0 0 0 0,0 0 1 0 0,0 0-1 0 0,0 0 0 0 0,0 0 0 0 0,0 0 0 0 0,-1 0 1 0 0,1 0-1 0 0,0 1 0 0 0,0-1 0 0 0,0 0 0 0 0,0 0 1 0 0,0 0-1 0 0,-1 0 0 0 0,1 0 0 0 0,0 0 0 0 0,0 0 1 0 0,0 0-1 0 0,0 0 0 0 0,0 0 0 0 0,-1 0 0 0 0,1 0 1 0 0,0 0-1 0 0,0 0 0 0 0,0 0 0 0 0,0 0 0 0 0,0 0 1 0 0,-1 0-1 0 0,1 0 0 0 0,0 0 0 0 0,0 0 0 0 0,0 0 1 0 0,0 0-1 0 0,-1-1 0 0 0,1 1 54 0 0,0 0 0 0 0,0 0-1 0 0,0 0 1 0 0,0-1 0 0 0,0 1 0 0 0,0 0 0 0 0,0 0-1 0 0,0 0 1 0 0,0-1 0 0 0,0 1 0 0 0,0 0 0 0 0,0 0-1 0 0,0-1 1 0 0,0 1 0 0 0,0 0 0 0 0,0 0 0 0 0,0 0-1 0 0,0-1 1 0 0,0 1 0 0 0,0 0 0 0 0,0 0 0 0 0,1 0 0 0 0,-1-1-1 0 0,0 1 1 0 0,0 0 0 0 0,0 0 0 0 0,0 0 0 0 0,0-1-1 0 0,0 1 1 0 0,1 0 0 0 0,-1 0 0 0 0,0 0 0 0 0,0 0-1 0 0,0 0 1 0 0,1 0 0 0 0,-1-1 0 0 0,0 1 0 0 0,0 0-1 0 0,0 0 1 0 0,1 0 0 0 0,-1 0-36 0 0,1 0 1 0 0,0 0-1 0 0,-1-1 1 0 0,1 1-1 0 0,-1 0 0 0 0,1 0 1 0 0,-1 0-1 0 0,1 0 1 0 0,-1 0-1 0 0,1 0 0 0 0,-1 0 1 0 0,1 0-1 0 0,0 1 1 0 0,-1-1-1 0 0,1 0 0 0 0,-1 0 1 0 0,1 0-1 0 0,-1 0 1 0 0,1 1-1 0 0,-1-1 1 0 0,1 0-1 0 0,-1 1 0 0 0,0-1 1 0 0,1 0-1 0 0,-1 1 1 0 0,1-1-1 0 0,-1 0 0 0 0,0 1 1 0 0,1-1-1 0 0,-1 1 1 0 0,1 0-1 0 0,4 6 109 0 0,-1 1 0 0 0,0-1 0 0 0,0 1 0 0 0,0 0 0 0 0,-1 0 1 0 0,0 1-1 0 0,-1-1 0 0 0,0 0 0 0 0,0 1 0 0 0,1 14 0 0 0,-1 11 317 0 0,-2 45 0 0 0,0-74-396 0 0,-5 62 315 0 0,-2-1 0 0 0,-3 1 0 0 0,-4-2-1 0 0,-2 0 1 0 0,-27 72 0 0 0,24-92-197 0 0,-1-1 0 0 0,-3 0 0 0 0,-1-2 0 0 0,-2-1 1 0 0,-2-1-1 0 0,-1-1 0 0 0,-3-1 0 0 0,-63 59 0 0 0,43-49-67 0 0,-3-2 1 0 0,-1-3 0 0 0,-2-2-1 0 0,-2-2 1 0 0,-2-4-1 0 0,-1-2 1 0 0,-1-2-1 0 0,-2-4 1 0 0,-1-3 0 0 0,-1-2-1 0 0,-102 18 1 0 0,156-37-94 0 0,0-1 1 0 0,1 0-1 0 0,-2-1 0 0 0,1-1 1 0 0,0 0-1 0 0,0-1 1 0 0,0-1-1 0 0,-24-5 1 0 0,35 6-4 0 0,0-1 1 0 0,0 0-1 0 0,0 1 1 0 0,1-1-1 0 0,-1 0 1 0 0,-4-5-1 0 0,7 7-9 0 0,0 0 0 0 0,-1 0 0 0 0,1 0 0 0 0,-1-1 0 0 0,1 1 0 0 0,0 0 0 0 0,-1 0 0 0 0,1-1 0 0 0,0 1 0 0 0,-1 0 0 0 0,1-1 0 0 0,0 1 0 0 0,0-1 0 0 0,-1 1 0 0 0,1 0 0 0 0,0-1 0 0 0,0 1 0 0 0,0-1 0 0 0,-1 1 0 0 0,1 0 0 0 0,0-1 0 0 0,0 1 0 0 0,0-1 0 0 0,0 1 0 0 0,0-1 0 0 0,0 1-1 0 0,0 0 1 0 0,0-1 0 0 0,0 1 0 0 0,0-1 0 0 0,0 1 0 0 0,0-1 0 0 0,0 1 0 0 0,1-1 0 0 0,-1 1 0 0 0,0 0 0 0 0,0-1 0 0 0,0 1 0 0 0,1-1 0 0 0,-1 1 0 0 0,0 0 0 0 0,0-1 0 0 0,1 1 0 0 0,-1 0 0 0 0,0-1 0 0 0,1 1 0 0 0,-1 0 0 0 0,0 0 0 0 0,1-1 0 0 0,-1 1 0 0 0,0 0 0 0 0,1 0 0 0 0,-1-1 0 0 0,1 1-1 0 0,-1 0 1 0 0,1 0 0 0 0,3 0-66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7.181"/>
    </inkml:context>
    <inkml:brush xml:id="br0">
      <inkml:brushProperty name="width" value="0.1" units="cm"/>
      <inkml:brushProperty name="height" value="0.1" units="cm"/>
      <inkml:brushProperty name="color" value="#E71224"/>
    </inkml:brush>
  </inkml:definitions>
  <inkml:trace contextRef="#ctx0" brushRef="#br0">265 185 6689 0 0,'7'-4'-64'0'0,"20"-10"171"0"0,-20 10 815 0 0,-1-1-560 0 0,22-18-96 0 0,-22 18 1428 0 0,-5-5-1556 0 0,0-28-44 0 0,-2 28-58 0 0,-13-2-7 0 0,-56-36 9 0 0,68 46-38 0 0,0 1 1 0 0,0 0-1 0 0,-1 0 1 0 0,1 0-1 0 0,-1 0 1 0 0,1 0-1 0 0,-1 0 1 0 0,0 0-1 0 0,1 1 1 0 0,-1-1-1 0 0,0 1 0 0 0,1 0 1 0 0,-1 0-1 0 0,0 0 1 0 0,1 0-1 0 0,-1 1 1 0 0,0-1-1 0 0,1 1 1 0 0,-1-1-1 0 0,1 1 1 0 0,-4 1-1 0 0,-3 1 1 0 0,-6 0 18 0 0,0 1 0 0 0,0 1 0 0 0,1 1 0 0 0,0 0 0 0 0,0 0 0 0 0,0 2 0 0 0,-21 14 0 0 0,30-18 20 0 0,0 0 1 0 0,1 0 0 0 0,-1 1-1 0 0,1-1 1 0 0,0 1 0 0 0,0 0-1 0 0,1 0 1 0 0,-1 0-1 0 0,1 0 1 0 0,0 1 0 0 0,1 0-1 0 0,-1-1 1 0 0,1 1 0 0 0,0 0-1 0 0,1 0 1 0 0,-1 0 0 0 0,1 0-1 0 0,1 0 1 0 0,-1 1-1 0 0,1-1 1 0 0,0 12 0 0 0,1-10-8 0 0,1 1 1 0 0,-1 0-1 0 0,2 0 1 0 0,-1-1-1 0 0,1 1 1 0 0,0-1-1 0 0,1 0 1 0 0,0 0-1 0 0,0 0 1 0 0,1 0-1 0 0,0-1 1 0 0,0 0-1 0 0,0 0 1 0 0,1 0-1 0 0,0 0 1 0 0,1-1-1 0 0,0 0 1 0 0,0-1-1 0 0,0 1 1 0 0,0-1-1 0 0,10 4 1 0 0,-3-2-15 0 0,0-1 1 0 0,0 0 0 0 0,1-1 0 0 0,-1-1-1 0 0,1 0 1 0 0,0-1 0 0 0,1 0 0 0 0,-1-2 0 0 0,0 1-1 0 0,1-2 1 0 0,22-2 0 0 0,-15-2 23 0 0,-19 1-74 0 0,-16-1-62 0 0,-10 2 63 0 0,0 0-1 0 0,-1 1 0 0 0,1 2 0 0 0,-1 0 0 0 0,1 1 1 0 0,0 2-1 0 0,0 0 0 0 0,0 1 0 0 0,0 1 0 0 0,-29 13 0 0 0,48-17 50 0 0,-1 0 0 0 0,1-1-1 0 0,0 2 1 0 0,0-1-1 0 0,0 0 1 0 0,0 1-1 0 0,1-1 1 0 0,-1 1-1 0 0,1 0 1 0 0,-1 0-1 0 0,1 0 1 0 0,0 0 0 0 0,0 0-1 0 0,0 0 1 0 0,1 1-1 0 0,-1-1 1 0 0,1 1-1 0 0,0-1 1 0 0,0 1-1 0 0,0 0 1 0 0,0-1 0 0 0,1 1-1 0 0,-1 0 1 0 0,1-1-1 0 0,0 1 1 0 0,0 0-1 0 0,0 0 1 0 0,1-1-1 0 0,-1 1 1 0 0,3 6-1 0 0,-2-3 15 0 0,1 0 1 0 0,0-1-1 0 0,1 1 0 0 0,0-1 0 0 0,0 0 0 0 0,0 1 0 0 0,0-1 0 0 0,1-1 0 0 0,0 1 0 0 0,1 0 0 0 0,-1-1 0 0 0,1 0 0 0 0,0 0 0 0 0,0 0 0 0 0,11 7 0 0 0,-6-7-67 0 0,0-1-1 0 0,1 0 1 0 0,-1 0-1 0 0,1-1 1 0 0,0-1-1 0 0,0 0 1 0 0,0 0-1 0 0,0-1 0 0 0,22 0 1 0 0,-3-3-889 0 0,1 0 0 0 0,40-10 0 0 0,-17-3-1267 0 0,-30 7 949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7.523"/>
    </inkml:context>
    <inkml:brush xml:id="br0">
      <inkml:brushProperty name="width" value="0.1" units="cm"/>
      <inkml:brushProperty name="height" value="0.1" units="cm"/>
      <inkml:brushProperty name="color" value="#E71224"/>
    </inkml:brush>
  </inkml:definitions>
  <inkml:trace contextRef="#ctx0" brushRef="#br0">14 47 6001 0 0,'-11'-13'738'0'0,"8"11"-30"0"0,6 7 835 0 0,8 8-716 0 0,-9-12-748 0 0,0 1 0 0 0,0 0-1 0 0,-1-1 1 0 0,1 1 0 0 0,-1 0-1 0 0,0 0 1 0 0,1 0-1 0 0,-1 0 1 0 0,0 0 0 0 0,1 3-1 0 0,8 21 236 0 0,1-1-1 0 0,0 0 0 0 0,3-1 1 0 0,0 0-1 0 0,29 37 0 0 0,-34-49-297 0 0,-6-8-8 0 0,0 1 0 0 0,1-1 0 0 0,0 0 0 0 0,-1 0-1 0 0,1 0 1 0 0,8 5 0 0 0,-11-37 87 0 0,-2-47-117 0 0,2 67 17 0 0,1-15 2 0 0,0 1-1 0 0,1 0 1 0 0,2 0 0 0 0,0 0 0 0 0,1 1 0 0 0,14-31-1 0 0,-14 44-125 0 0,-5 12-540 0 0,-4 20-1589 0 0,2-17 1372 0 0,-2 0-281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7.882"/>
    </inkml:context>
    <inkml:brush xml:id="br0">
      <inkml:brushProperty name="width" value="0.1" units="cm"/>
      <inkml:brushProperty name="height" value="0.1" units="cm"/>
      <inkml:brushProperty name="color" value="#E71224"/>
    </inkml:brush>
  </inkml:definitions>
  <inkml:trace contextRef="#ctx0" brushRef="#br0">18 144 9197 0 0,'-1'0'-7'0'0,"1"0"0"0"0,-1 0 1 0 0,1 0-1 0 0,0-1 0 0 0,-1 1 0 0 0,1 0 0 0 0,0 0 1 0 0,-1 0-1 0 0,1 0 0 0 0,0-1 0 0 0,0 1 1 0 0,-1 0-1 0 0,1 0 0 0 0,0-1 0 0 0,0 1 0 0 0,-1 0 1 0 0,1-1-1 0 0,0 1 0 0 0,0 0 0 0 0,-1 0 1 0 0,1-1-1 0 0,0 1 0 0 0,0 0 0 0 0,0-1 0 0 0,0 1 1 0 0,0-1-1 0 0,0 1 0 0 0,0 0 0 0 0,-1-1 1 0 0,1 1-1 0 0,0 0 0 0 0,0-1 0 0 0,0 0 22 0 0,0 0 1 0 0,0 0-1 0 0,0 0 0 0 0,0 0 0 0 0,0 0 0 0 0,-1 1 0 0 0,1-1 0 0 0,0 0 1 0 0,-1 0-1 0 0,1 0 0 0 0,-1 1 0 0 0,1-1 0 0 0,-1 0 0 0 0,1 0 0 0 0,-2 0 1 0 0,2 1 1 0 0,0-1 0 0 0,-1 1 0 0 0,1 0 0 0 0,0 0 0 0 0,0 0 0 0 0,-1-1 0 0 0,1 1 1 0 0,0 0-1 0 0,0 0 0 0 0,-1-1 0 0 0,1 1 0 0 0,0 0 0 0 0,0-1 0 0 0,0 1 1 0 0,0 0-1 0 0,0-1 0 0 0,-1 1 0 0 0,1 0 0 0 0,0-1 0 0 0,0 1 0 0 0,0 0 1 0 0,0-1-1 0 0,0 1 0 0 0,0 0 0 0 0,0-1 0 0 0,0 1 0 0 0,0-1 0 0 0,0 1 0 0 0,0 0 1 0 0,0-1-1 0 0,1 1 0 0 0,-1 0 0 0 0,0-1 0 0 0,0 1 0 0 0,0 0 0 0 0,0-1 1 0 0,0 1-1 0 0,1 0 0 0 0,-1 0 0 0 0,0-1 0 0 0,0 1 0 0 0,1 0 0 0 0,-1 0 1 0 0,0-1-1 0 0,0 1 0 0 0,1 0 0 0 0,-1 0 0 0 0,0 0 0 0 0,1-1 0 0 0,-1 1 0 0 0,0 0 1 0 0,1 0-1 0 0,-1 0 0 0 0,0 0 0 0 0,1 0 0 0 0,-1 0 0 0 0,0 0 0 0 0,1 0 1 0 0,-1 0-1 0 0,0 0 0 0 0,1 0 0 0 0,2-1 25 0 0,-1 1 0 0 0,1-1 0 0 0,0 1 0 0 0,0 0 0 0 0,-1 0 0 0 0,1 0 0 0 0,5 2 0 0 0,26 8 22 0 0,38 8-49 0 0,-65-16-17 0 0,1-1 1 0 0,0-1-1 0 0,0 1 0 0 0,-1-2 0 0 0,1 1 0 0 0,0-1 0 0 0,11-2 0 0 0,-18 3-15 0 0,-1 0-1 0 0,1 0 0 0 0,-1 0 1 0 0,1 0-1 0 0,-1 0 0 0 0,1-1 1 0 0,0 1-1 0 0,-1 0 1 0 0,1 0-1 0 0,-1-1 0 0 0,1 1 1 0 0,-1 0-1 0 0,1 0 0 0 0,-1-1 1 0 0,0 1-1 0 0,1-1 0 0 0,-1 1 1 0 0,1 0-1 0 0,-1-1 1 0 0,0 1-1 0 0,1-1 0 0 0,-1 1 1 0 0,0-1-1 0 0,0 1 0 0 0,1-1 1 0 0,-1 1-1 0 0,0-1 0 0 0,0 1 1 0 0,0-1-1 0 0,1 1 0 0 0,-1-1 1 0 0,0 0-1 0 0,0 1 1 0 0,0-1-1 0 0,0 1 0 0 0,0-1 1 0 0,0 1-1 0 0,0-1 0 0 0,-1-1 1 0 0,0-2-29 0 0,-1 0 0 0 0,0 0 1 0 0,0 0-1 0 0,0 0 1 0 0,-4-5-1 0 0,-37-44 14 0 0,41 50 32 0 0,0 0 0 0 0,0 1 1 0 0,-1-1-1 0 0,1 1 0 0 0,-1-1 1 0 0,0 1-1 0 0,0 0 0 0 0,0 0 0 0 0,0 1 1 0 0,0-1-1 0 0,0 1 0 0 0,0-1 1 0 0,0 1-1 0 0,-1 0 0 0 0,-3-1 0 0 0,1 1 5 0 0,4 0 239 0 0,-3 4-148 0 0,-13 10 17 0 0,13-10 656 0 0,5 10-651 0 0,-2 40-12 0 0,2-40 102 0 0,13 8-365 0 0,-1 0 67 0 0,2 3-96 0 0,1-1 0 0 0,0 0-1 0 0,26 26 1 0 0,-35-42-461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8.239"/>
    </inkml:context>
    <inkml:brush xml:id="br0">
      <inkml:brushProperty name="width" value="0.1" units="cm"/>
      <inkml:brushProperty name="height" value="0.1" units="cm"/>
      <inkml:brushProperty name="color" value="#E71224"/>
    </inkml:brush>
  </inkml:definitions>
  <inkml:trace contextRef="#ctx0" brushRef="#br0">1 229 6565 0 0,'2'-14'120'0'0,"5"-44"-24"0"0,-5 43 1845 0 0,-4 4-1602 0 0,-1-2-191 0 0,1 7 144 0 0,1 1 0 0 0,0-1 0 0 0,0 0 0 0 0,0 0-1 0 0,1-8 1 0 0,8 30-192 0 0,25 46-22 0 0,-32-60-72 0 0,0 0 1 0 0,0 0-1 0 0,0 0 0 0 0,0 0 1 0 0,0 0-1 0 0,0 0 1 0 0,0 0-1 0 0,-1 0 1 0 0,1 0-1 0 0,-1 4 0 0 0,5 34 51 0 0,-5-38-52 0 0,0 0 1 0 0,0 0-1 0 0,0 0 1 0 0,0 0-1 0 0,0-1 0 0 0,0 1 1 0 0,-1 0-1 0 0,1 0 0 0 0,0 0 1 0 0,-2 1-1 0 0,1-1-79 0 0,2-8-268 0 0,19-45 311 0 0,-18 46 24 0 0,0 1-1 0 0,0 0 1 0 0,0 1 0 0 0,0-1 0 0 0,1 0-1 0 0,-1 1 1 0 0,5-5 0 0 0,61-80-23 0 0,-62 80 24 0 0,0 1 1 0 0,0 0-1 0 0,1 0 0 0 0,11-9 0 0 0,-14 14 1 0 0,-1 0 1 0 0,1 1-1 0 0,-1-1 0 0 0,1 1 0 0 0,0-1 0 0 0,7-1 0 0 0,-2 1-3 0 0,-7 2 13 0 0,0-1-1 0 0,0 0 1 0 0,0 1 0 0 0,0 0 0 0 0,0-1 0 0 0,0 1 0 0 0,0 0-1 0 0,0 0 1 0 0,0 0 0 0 0,0 1 0 0 0,0-1 0 0 0,0 0 0 0 0,0 1 0 0 0,0-1-1 0 0,0 1 1 0 0,0 0 0 0 0,0-1 0 0 0,0 1 0 0 0,-1 0 0 0 0,1 0 0 0 0,0 0-1 0 0,-1 1 1 0 0,1-1 0 0 0,0 0 0 0 0,-1 1 0 0 0,1-1 0 0 0,-1 1 0 0 0,0-1-1 0 0,0 1 1 0 0,1-1 0 0 0,-1 1 0 0 0,0 0 0 0 0,0 0 0 0 0,0 0-1 0 0,-1 0 1 0 0,1 0 0 0 0,0-1 0 0 0,-1 1 0 0 0,1 4 0 0 0,1 7 67 0 0,0 0-1 0 0,0 1 1 0 0,-2-1 0 0 0,-1 23 0 0 0,1-31-60 0 0,-14 147-128 0 0,8-121-2471 0 0,5-35 1700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48.188"/>
    </inkml:context>
    <inkml:brush xml:id="br0">
      <inkml:brushProperty name="width" value="0.1" units="cm"/>
      <inkml:brushProperty name="height" value="0.1" units="cm"/>
      <inkml:brushProperty name="color" value="#E71224"/>
    </inkml:brush>
  </inkml:definitions>
  <inkml:trace contextRef="#ctx0" brushRef="#br0">618 321 8497 0 0,'-4'-6'39'0'0,"0"1"162"0"0,1 1-1 0 0,-1-1 1 0 0,0 1 0 0 0,0 0 0 0 0,-7-5-1 0 0,10 8-159 0 0,0 1 0 0 0,0-1 0 0 0,0 1 0 0 0,0-1 0 0 0,1 1 0 0 0,-1 0 0 0 0,0-1 0 0 0,0 1 0 0 0,0 0 0 0 0,0 0 0 0 0,0 0 0 0 0,0 0 0 0 0,0 0 0 0 0,0 0 0 0 0,0 0 0 0 0,0 0 0 0 0,0 0 0 0 0,0 0 0 0 0,0 0 0 0 0,0 1 0 0 0,0-1 0 0 0,0 0 0 0 0,0 1 0 0 0,0-1 0 0 0,0 1 0 0 0,1-1 0 0 0,-1 1 0 0 0,0-1 0 0 0,0 1 0 0 0,0 0 0 0 0,1-1 0 0 0,-1 1 0 0 0,0 0-1 0 0,1 0 1 0 0,-1-1 0 0 0,1 1 0 0 0,-1 0 0 0 0,0 1 0 0 0,-14 23-17 0 0,1 1 0 0 0,0 1 0 0 0,-13 41 1 0 0,-16 32-8 0 0,-5-7 13 0 0,-5-1 1 0 0,-3-4-1 0 0,-88 106 1 0 0,138-186-33 0 0,-14 14 11 0 0,1 1-1 0 0,0 1 1 0 0,2 0 0 0 0,1 2 0 0 0,-16 34-1 0 0,31-57 3 0 0,0-1-1 0 0,0 0 0 0 0,0 1 0 0 0,0-1 0 0 0,1 1 0 0 0,-1-1 0 0 0,1 1 0 0 0,0-1 0 0 0,-1 1 0 0 0,1 0 1 0 0,0-1-1 0 0,1 1 0 0 0,-1-1 0 0 0,0 1 0 0 0,1-1 0 0 0,-1 1 0 0 0,1-1 0 0 0,0 1 0 0 0,0-1 0 0 0,0 1 1 0 0,0-1-1 0 0,3 5 0 0 0,-1-4 20 0 0,0 0 0 0 0,1 0 1 0 0,-1 0-1 0 0,1 0 0 0 0,0-1 0 0 0,0 1 1 0 0,0-1-1 0 0,0 0 0 0 0,0 0 1 0 0,0 0-1 0 0,1-1 0 0 0,6 2 0 0 0,18 4 50 0 0,0-2-1 0 0,0-1 0 0 0,1-1 1 0 0,-1-2-1 0 0,38-3 0 0 0,150-22-68 0 0,-176 18-1 0 0,435-69 170 0 0,442-52 548 0 0,-815 119-743 0 0,240-26-33 0 0,-263 22 54 0 0,0-3 0 0 0,94-32 0 0 0,-167 45 4 0 0,0-1 1 0 0,0 0-1 0 0,0 0 1 0 0,-1 0-1 0 0,1-1 1 0 0,-1 0-1 0 0,0 0 0 0 0,7-7 1 0 0,-11 10 3 0 0,0-2 0 0 0,0 1 0 0 0,-1 0 0 0 0,1 0 0 0 0,0-1 0 0 0,-1 1 0 0 0,0-1 1 0 0,1 1-1 0 0,-1-1 0 0 0,0 1 0 0 0,0-1 0 0 0,-1 0 0 0 0,1 1 0 0 0,0-1 0 0 0,-1 0 0 0 0,0 0 0 0 0,0 0 0 0 0,0 1 1 0 0,0-1-1 0 0,0 0 0 0 0,0 0 0 0 0,-1 0 0 0 0,-1-4 0 0 0,-22-71 220 0 0,-6-20-275 0 0,23 72 37 0 0,0 1 0 0 0,-2 1 0 0 0,-1 0 1 0 0,-14-24-1 0 0,-58-88-18 0 0,4 10 17 0 0,-40-96 1319 0 0,116 217-1213 0 0,0 0 0 0 0,-1 1 1 0 0,0-1-1 0 0,0 1 0 0 0,0 0 1 0 0,-1 0-1 0 0,1 0 0 0 0,-8-6 1 0 0,10 9-118 0 0,0 1 1 0 0,0 0-1 0 0,1 0 1 0 0,-1 0 0 0 0,0 0-1 0 0,0 0 1 0 0,1 0-1 0 0,-1 0 1 0 0,0 0-1 0 0,0 0 1 0 0,1 0-1 0 0,-1 1 1 0 0,0-1-1 0 0,1 0 1 0 0,-1 0 0 0 0,0 1-1 0 0,1-1 1 0 0,-1 0-1 0 0,0 1 1 0 0,1-1-1 0 0,-1 1 1 0 0,1-1-1 0 0,-1 1 1 0 0,0-1-1 0 0,1 1 1 0 0,-1-1-1 0 0,1 1 1 0 0,0 0 0 0 0,-1-1-1 0 0,1 1 1 0 0,-1 0-1 0 0,1-1 1 0 0,0 1-1 0 0,-1 1 1 0 0,-13 28-2126 0 0,12-25 1645 0 0,-3 8-1044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8.576"/>
    </inkml:context>
    <inkml:brush xml:id="br0">
      <inkml:brushProperty name="width" value="0.1" units="cm"/>
      <inkml:brushProperty name="height" value="0.1" units="cm"/>
      <inkml:brushProperty name="color" value="#E71224"/>
    </inkml:brush>
  </inkml:definitions>
  <inkml:trace contextRef="#ctx0" brushRef="#br0">0 103 7005 0 0,'4'-16'188'0'0,"0"1"-1"0"0,1 0 1 0 0,1 0 0 0 0,14-26 0 0 0,-13 81 728 0 0,-7-25-749 0 0,13 281 1876 0 0,-14-251-1899 0 0,3 65 264 0 0,-2-98-534 0 0,2 1 1 0 0,0-1-1 0 0,0 1 0 0 0,2-1 0 0 0,-1 0 0 0 0,7 15 0 0 0,-9-27 103 0 0,-1 0 1 0 0,0 0-1 0 0,0 0 0 0 0,0 1 0 0 0,0-1 1 0 0,0 0-1 0 0,0 0 0 0 0,0 0 0 0 0,0 0 1 0 0,0 0-1 0 0,0 0 0 0 0,1 0 1 0 0,-1 1-1 0 0,0-1 0 0 0,0 0 0 0 0,0 0 1 0 0,0 0-1 0 0,0 0 0 0 0,1 0 0 0 0,-1 0 1 0 0,0 0-1 0 0,0 0 0 0 0,0 0 1 0 0,0 0-1 0 0,0 0 0 0 0,1 0 0 0 0,-1 0 1 0 0,0 0-1 0 0,0 0 0 0 0,0 0 0 0 0,0 0 1 0 0,0 0-1 0 0,1 0 0 0 0,-1 0 1 0 0,0 0-1 0 0,0 0 0 0 0,0 0 0 0 0,0 0 1 0 0,1 0-1 0 0,-1 0 0 0 0,0 0 0 0 0,0 0 1 0 0,0 0-1 0 0,0 0 0 0 0,0-1 1 0 0,0 1-1 0 0,1 0 0 0 0,-1 0 0 0 0,0 0 1 0 0,0 0-1 0 0,0 0 0 0 0,0-1 0 0 0,6-7-870 0 0,-5 7 609 0 0,3-5-894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8.904"/>
    </inkml:context>
    <inkml:brush xml:id="br0">
      <inkml:brushProperty name="width" value="0.1" units="cm"/>
      <inkml:brushProperty name="height" value="0.1" units="cm"/>
      <inkml:brushProperty name="color" value="#E71224"/>
    </inkml:brush>
  </inkml:definitions>
  <inkml:trace contextRef="#ctx0" brushRef="#br0">22 28 8229 0 0,'-21'-9'1921'0'0,"58"16"1533"0"0,-10-8-3210 0 0,-1 0-1 0 0,46-9 1 0 0,14-2-2447 0 0,-68 11 764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9.245"/>
    </inkml:context>
    <inkml:brush xml:id="br0">
      <inkml:brushProperty name="width" value="0.1" units="cm"/>
      <inkml:brushProperty name="height" value="0.1" units="cm"/>
      <inkml:brushProperty name="color" value="#E71224"/>
    </inkml:brush>
  </inkml:definitions>
  <inkml:trace contextRef="#ctx0" brushRef="#br0">80 116 7005 0 0,'15'-16'-33'0'0,"-11"12"191"0"0,1-1 0 0 0,-1 1 0 0 0,0-1 0 0 0,-1 0 0 0 0,1 0 0 0 0,-1 0 0 0 0,0-1 0 0 0,0 1 0 0 0,-1-1-1 0 0,0 1 1 0 0,3-10 0 0 0,-2-12 2667 0 0,-3 27-2799 0 0,0 0-1 0 0,0 0 0 0 0,0 0 0 0 0,0-1 0 0 0,0 1 1 0 0,-1 0-1 0 0,1 0 0 0 0,0 0 0 0 0,0 0 0 0 0,0 0 1 0 0,0 0-1 0 0,0 0 0 0 0,0-1 0 0 0,0 1 0 0 0,0 0 1 0 0,0 0-1 0 0,0 0 0 0 0,0 0 0 0 0,0 0 0 0 0,0 0 1 0 0,0 0-1 0 0,0 0 0 0 0,-1 0 0 0 0,1 0 0 0 0,0 0 1 0 0,0 0-1 0 0,0 0 0 0 0,0-1 0 0 0,0 1 0 0 0,0 0 1 0 0,0 0-1 0 0,0 0 0 0 0,-1 0 0 0 0,1 0 0 0 0,0 0 1 0 0,0 0-1 0 0,0 0 0 0 0,0 0 0 0 0,0 0 0 0 0,0 0 1 0 0,0 0-1 0 0,0 0 0 0 0,-1 0 0 0 0,1 0 0 0 0,0 0 1 0 0,0 1-1 0 0,0-1 0 0 0,0 0 0 0 0,0 0 0 0 0,0 0 1 0 0,0 0-1 0 0,0 0 0 0 0,-1 0 0 0 0,1 0 0 0 0,-10 13 76 0 0,0 6 65 0 0,0-1 1 0 0,2 2-1 0 0,0-1 0 0 0,-6 26 0 0 0,-16 87 739 0 0,20-82-592 0 0,-1-4-11 0 0,-9 51 112 0 0,19-86-379 0 0,0 0 0 0 0,0 0 1 0 0,1 0-1 0 0,0 0 0 0 0,1 0 0 0 0,3 16 0 0 0,-2-22-85 0 0,-1 0 0 0 0,1 0 0 0 0,0 0 0 0 0,1 0 0 0 0,-1-1 0 0 0,1 1 0 0 0,0-1 0 0 0,0 0 0 0 0,0 1 0 0 0,0-1 0 0 0,1-1-1 0 0,0 1 1 0 0,0 0 0 0 0,5 2 0 0 0,-6-3-207 0 0,0-1 0 0 0,1 0-1 0 0,-1 0 1 0 0,1-1 0 0 0,0 1 0 0 0,0-1-1 0 0,-1 0 1 0 0,1 1 0 0 0,0-2-1 0 0,0 1 1 0 0,0 0 0 0 0,4-1-1 0 0,9-1-1367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09.770"/>
    </inkml:context>
    <inkml:brush xml:id="br0">
      <inkml:brushProperty name="width" value="0.1" units="cm"/>
      <inkml:brushProperty name="height" value="0.1" units="cm"/>
      <inkml:brushProperty name="color" value="#E71224"/>
    </inkml:brush>
  </inkml:definitions>
  <inkml:trace contextRef="#ctx0" brushRef="#br0">10 82 9637 0 0,'-1'-1'22'0'0,"0"1"1"0"0,0-1 0 0 0,1 0-1 0 0,-1 0 1 0 0,0 0 0 0 0,1 1-1 0 0,-1-1 1 0 0,1 0-1 0 0,-1 0 1 0 0,1 0 0 0 0,-1 0-1 0 0,1 0 1 0 0,0 0-1 0 0,-1 0 1 0 0,1 0 0 0 0,0 0-1 0 0,0 0 1 0 0,0-1 0 0 0,0 1-1 0 0,0 0 1 0 0,0 0-1 0 0,0 0 1 0 0,0 0 0 0 0,1 0-1 0 0,-1 0 1 0 0,0 0-1 0 0,1-1 1 0 0,1-14 500 0 0,-2 15-452 0 0,0 0 0 0 0,0 1-1 0 0,0-1 1 0 0,0 0 0 0 0,1 0 0 0 0,-1 1 0 0 0,0-1-1 0 0,0 0 1 0 0,0 0 0 0 0,1 0 0 0 0,-1 1 0 0 0,0-1 0 0 0,1 0-1 0 0,-1 1 1 0 0,1-1 0 0 0,-1 0 0 0 0,1 0 0 0 0,3 2 665 0 0,-3 7-547 0 0,-1 11-87 0 0,0 14 103 0 0,1-1 0 0 0,5 34 0 0 0,-4-57-189 0 0,0 1 0 0 0,0-1 0 0 0,1 0 0 0 0,0 0 0 0 0,0 0 0 0 0,1-1 0 0 0,0 1 1 0 0,1-1-1 0 0,0 0 0 0 0,0 0 0 0 0,11 12 0 0 0,-14-18-16 0 0,-1 0 0 0 0,1-1 0 0 0,-1 1 0 0 0,1-1 0 0 0,0 1 1 0 0,0-1-1 0 0,0 0 0 0 0,0 0 0 0 0,0 0 0 0 0,0 0 0 0 0,0 0 0 0 0,0 0 1 0 0,1 0-1 0 0,-1-1 0 0 0,0 1 0 0 0,0-1 0 0 0,1 0 0 0 0,-1 0 1 0 0,0 0-1 0 0,0 0 0 0 0,1 0 0 0 0,-1 0 0 0 0,0 0 0 0 0,1-1 0 0 0,-1 1 1 0 0,0-1-1 0 0,0 1 0 0 0,0-1 0 0 0,0 0 0 0 0,1 0 0 0 0,-1 0 1 0 0,0 0-1 0 0,-1-1 0 0 0,5-2 0 0 0,-1 0-3 0 0,0 0 1 0 0,0-1-1 0 0,-1 0 0 0 0,1 0 0 0 0,-1-1 1 0 0,0 1-1 0 0,-1-1 0 0 0,1 0 0 0 0,-1 0 1 0 0,4-10-1 0 0,3-14-35 0 0,7-47 0 0 0,-1 8 23 0 0,-15 68-15 0 0,-1 7 14 0 0,-1 19 13 0 0,-1 29 44 0 0,2-48-31 0 0,1 1 1 0 0,1-1 0 0 0,-1 1-1 0 0,1-1 1 0 0,0 0 0 0 0,0 1-1 0 0,1-1 1 0 0,0 0 0 0 0,0 0 0 0 0,0-1-1 0 0,1 1 1 0 0,0-1 0 0 0,0 1-1 0 0,0-1 1 0 0,0 0 0 0 0,1-1-1 0 0,0 1 1 0 0,8 5 0 0 0,-9-8-6 0 0,-1 1 0 0 0,1-1 0 0 0,0 0 0 0 0,0-1 0 0 0,0 1 0 0 0,0-1 0 0 0,0 1 0 0 0,0-1 0 0 0,0 0 0 0 0,1-1 0 0 0,-1 1 0 0 0,0-1 0 0 0,0 1 0 0 0,1-2 0 0 0,-1 1 0 0 0,0 0 0 0 0,1-1 0 0 0,-1 1 0 0 0,0-1-1 0 0,0-1 1 0 0,0 1 0 0 0,0 0 0 0 0,0-1 0 0 0,0 0 0 0 0,0 0 0 0 0,0 0 0 0 0,-1 0 0 0 0,1-1 0 0 0,4-4 0 0 0,-1 1-11 0 0,-1-1 0 0 0,1 1 1 0 0,-2-1-1 0 0,1-1 0 0 0,-1 1 0 0 0,0-1 0 0 0,0 0 0 0 0,-1 0 0 0 0,0 0 0 0 0,-1 0 0 0 0,5-16 0 0 0,-7 19-18 0 0,1-1 0 0 0,-1 0-1 0 0,0 0 1 0 0,-1 0 0 0 0,0 0-1 0 0,1 0 1 0 0,-2 0 0 0 0,1 0 0 0 0,-1 0-1 0 0,0 0 1 0 0,0 0 0 0 0,-1 1-1 0 0,1-1 1 0 0,-1 0 0 0 0,-1 1-1 0 0,1-1 1 0 0,-1 1 0 0 0,-5-8 0 0 0,6 10-24 0 0,0 1 0 0 0,-1-1 0 0 0,1 1 0 0 0,-1 0 1 0 0,0 0-1 0 0,1 0 0 0 0,-1 1 0 0 0,0-1 0 0 0,0 1 1 0 0,0-1-1 0 0,0 1 0 0 0,0 0 0 0 0,-4-1 0 0 0,5 2-187 0 0,0-1 0 0 0,-1 1 0 0 0,1-1 0 0 0,0 1 0 0 0,-1 0-1 0 0,1 0 1 0 0,0 0 0 0 0,-1 0 0 0 0,1 0 0 0 0,0 1 0 0 0,-1-1 0 0 0,1 1-1 0 0,0-1 1 0 0,0 1 0 0 0,-1 0 0 0 0,1 0 0 0 0,0 0 0 0 0,-4 3-1 0 0,2-3-1008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0.140"/>
    </inkml:context>
    <inkml:brush xml:id="br0">
      <inkml:brushProperty name="width" value="0.1" units="cm"/>
      <inkml:brushProperty name="height" value="0.1" units="cm"/>
      <inkml:brushProperty name="color" value="#E71224"/>
    </inkml:brush>
  </inkml:definitions>
  <inkml:trace contextRef="#ctx0" brushRef="#br0">94 143 6345 0 0,'-1'0'90'0'0,"1"1"0"0"0,-1 0-1 0 0,1-1 1 0 0,-1 1 0 0 0,1-1 0 0 0,-1 1 0 0 0,0-1 0 0 0,1 1 0 0 0,-1-1 0 0 0,0 1 0 0 0,0-1 0 0 0,1 0 0 0 0,-1 1 0 0 0,0-1 0 0 0,0 0 0 0 0,1 0 0 0 0,-1 1 0 0 0,0-1 0 0 0,0 0 0 0 0,0 0 0 0 0,0 0 0 0 0,-1 0 0 0 0,-19-3 1734 0 0,14 2-619 0 0,12 5 112 0 0,11-1-948 0 0,-11-2-366 0 0,22 2 32 0 0,27 1 0 0 0,-47-4-47 0 0,0 0 0 0 0,1 0 0 0 0,-1 0-1 0 0,0-1 1 0 0,0-1 0 0 0,0 1 0 0 0,0-1 0 0 0,0 0 0 0 0,0 0 0 0 0,8-5 0 0 0,-14 6-112 0 0,2-5-582 0 0,10-17 559 0 0,-10 17 16 0 0,-10-7-71 0 0,2 4 190 0 0,-1 1 0 0 0,0-1-1 0 0,0 1 1 0 0,-14-14 0 0 0,13 16 8 0 0,0 1-1 0 0,0 0 1 0 0,-1 1 0 0 0,1 0 0 0 0,-1 0 0 0 0,-11-4-1 0 0,16 7 6 0 0,0 0 0 0 0,0 0 0 0 0,0 1-1 0 0,0-1 1 0 0,-1 1 0 0 0,1 0 0 0 0,0 0 0 0 0,0 0-1 0 0,0 0 1 0 0,0 1 0 0 0,0-1 0 0 0,0 1-1 0 0,0 0 1 0 0,0 0 0 0 0,0 0 0 0 0,0 0-1 0 0,1 0 1 0 0,-1 1 0 0 0,0-1 0 0 0,0 1-1 0 0,1 0 1 0 0,-1 0 0 0 0,1 0 0 0 0,0 0-1 0 0,0 0 1 0 0,0 0 0 0 0,-3 3 0 0 0,0 1 19 0 0,-2 0 32 0 0,2 1 1 0 0,-1 0-1 0 0,1 0 0 0 0,0 0 0 0 0,0 1 0 0 0,0-1 0 0 0,1 1 0 0 0,1 0 0 0 0,-1 0 0 0 0,1 1 0 0 0,1-1 0 0 0,0 1 0 0 0,0 0 0 0 0,0-1 0 0 0,1 1 1 0 0,0 10-1 0 0,1-12-28 0 0,0 0 1 0 0,1-1-1 0 0,-1 1 1 0 0,1 0-1 0 0,1 0 1 0 0,-1-1-1 0 0,1 1 1 0 0,0-1-1 0 0,1 1 1 0 0,-1-1-1 0 0,1 0 1 0 0,1 0-1 0 0,-1 0 1 0 0,1-1-1 0 0,0 1 1 0 0,0-1-1 0 0,1 0 1 0 0,-1 0-1 0 0,1 0 1 0 0,0 0-1 0 0,8 4 1 0 0,-4-4-72 0 0,-1 0 0 0 0,1-1 0 0 0,0 0 1 0 0,1-1-1 0 0,-1 0 0 0 0,0 0 0 0 0,1-1 1 0 0,0-1-1 0 0,0 1 0 0 0,-1-1 0 0 0,17-1 1 0 0,-11-1-385 0 0,-1 0 1 0 0,1-1-1 0 0,0-1 1 0 0,-1 0-1 0 0,1-1 1 0 0,-1 0-1 0 0,14-7 1 0 0,2-4-775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0.556"/>
    </inkml:context>
    <inkml:brush xml:id="br0">
      <inkml:brushProperty name="width" value="0.1" units="cm"/>
      <inkml:brushProperty name="height" value="0.1" units="cm"/>
      <inkml:brushProperty name="color" value="#E71224"/>
    </inkml:brush>
  </inkml:definitions>
  <inkml:trace contextRef="#ctx0" brushRef="#br0">123 169 6437 0 0,'0'0'1992'0'0,"-20"-28"-1389"0"0,-62-85 45 0 0,62 85 1424 0 0,23 30-1973 0 0,10 7 40 0 0,-10-6 902 0 0,11 25-788 0 0,41 92-30 0 0,-49-107-145 0 0,0 0 0 0 0,4 18 1 0 0,-8-1 180 0 0,-1-5-96 0 0,1-15-96 0 0,-2 1 1 0 0,-1 18-1 0 0,1-25-59 0 0,0 0 0 0 0,-1 0 0 0 0,0 0 0 0 0,0-1 0 0 0,0 1 0 0 0,0 0 0 0 0,-1-1 0 0 0,1 1 0 0 0,-1-1-1 0 0,-4 7 1 0 0,17-28 123 0 0,-4 5-134 0 0,0 1 1 0 0,1 0-1 0 0,10-10 1 0 0,-8 12-6 0 0,0 0-1 0 0,0 1 1 0 0,1 1 0 0 0,1 0-1 0 0,-1 0 1 0 0,1 1 0 0 0,19-8 0 0 0,-22 11 18 0 0,1 1 0 0 0,-1 0 1 0 0,0 0-1 0 0,1 1 1 0 0,0 1-1 0 0,-1-1 1 0 0,1 2-1 0 0,0-1 0 0 0,0 1 1 0 0,0 1-1 0 0,14 2 1 0 0,-21-3 10 0 0,1 1 1 0 0,-1 0 0 0 0,1 0 0 0 0,-1 0 0 0 0,0 0-1 0 0,1 1 1 0 0,-1-1 0 0 0,0 1 0 0 0,0 0 0 0 0,0 0-1 0 0,0 0 1 0 0,0 0 0 0 0,-1 1 0 0 0,1-1-1 0 0,-1 1 1 0 0,1 0 0 0 0,-1 0 0 0 0,0-1 0 0 0,0 2-1 0 0,0-1 1 0 0,-1 0 0 0 0,1 0 0 0 0,-1 0 0 0 0,1 1-1 0 0,-1-1 1 0 0,0 1 0 0 0,0-1 0 0 0,-1 1-1 0 0,1-1 1 0 0,-1 1 0 0 0,0-1 0 0 0,0 1 0 0 0,0 0-1 0 0,0-1 1 0 0,0 1 0 0 0,-1-1 0 0 0,0 1-1 0 0,0-1 1 0 0,0 1 0 0 0,0-1 0 0 0,0 0 0 0 0,-1 1-1 0 0,1-1 1 0 0,-1 0 0 0 0,0 0 0 0 0,0 0 0 0 0,0 0-1 0 0,-4 3 1 0 0,1-1-4 0 0,-1 0 0 0 0,0 0-1 0 0,0-1 1 0 0,0 0 0 0 0,0 0-1 0 0,-1-1 1 0 0,0 1 0 0 0,1-1-1 0 0,-1-1 1 0 0,-1 0 0 0 0,1 0 0 0 0,0 0-1 0 0,-8 1 1 0 0,1-2-128 0 0,0 0 0 0 0,1 0 1 0 0,-1-1-1 0 0,0-1 0 0 0,0 0 0 0 0,-16-4 0 0 0,24 3-102 0 0,0 0 0 0 0,0 0 0 0 0,0 0 0 0 0,0-1 0 0 0,1 1 0 0 0,-1-1 0 0 0,1-1 0 0 0,-5-3 0 0 0,7 6 10 0 0,1-1 0 0 0,0 0 0 0 0,0 0 1 0 0,0 0-1 0 0,1 0 0 0 0,-1 0 1 0 0,0 0-1 0 0,1 0 0 0 0,-1 0 1 0 0,1-1-1 0 0,0 1 0 0 0,0-1 0 0 0,-1 1 1 0 0,2-1-1 0 0,-1 1 0 0 0,0-1 1 0 0,1 0-1 0 0,-1 1 0 0 0,1-1 1 0 0,-1-4-1 0 0,3-9-1112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0.957"/>
    </inkml:context>
    <inkml:brush xml:id="br0">
      <inkml:brushProperty name="width" value="0.1" units="cm"/>
      <inkml:brushProperty name="height" value="0.1" units="cm"/>
      <inkml:brushProperty name="color" value="#E71224"/>
    </inkml:brush>
  </inkml:definitions>
  <inkml:trace contextRef="#ctx0" brushRef="#br0">0 23 9909 0 0,'5'-14'387'0'0,"0"5"2425"0"0,-4 10-2755 0 0,0-1 0 0 0,0 1-1 0 0,0 0 1 0 0,0-1 0 0 0,0 1 0 0 0,0 0 0 0 0,0 0 0 0 0,0-1 0 0 0,0 1-1 0 0,0 0 1 0 0,-1 0 0 0 0,1 0 0 0 0,1 2 0 0 0,6 9-8 0 0,1 0 1 0 0,-2 1-1 0 0,1 0 0 0 0,-2 1 1 0 0,0 0-1 0 0,-1 0 1 0 0,0 0-1 0 0,3 16 0 0 0,1 20 62 0 0,4 51 0 0 0,-8-57-58 0 0,-4 24 58 0 0,-5-100-77 0 0,7 16-72 0 0,1 0 0 0 0,0 1 0 0 0,2 0 1 0 0,10-23-1 0 0,4-12 9 0 0,-18 45 28 0 0,0 0 0 0 0,0 0 1 0 0,0 0-1 0 0,0 0 0 0 0,1 1 0 0 0,0-1 1 0 0,0 1-1 0 0,1 0 0 0 0,3-5 0 0 0,-6 8 1 0 0,1 0 0 0 0,-1 0 0 0 0,0 0 0 0 0,1 0 0 0 0,-1 1 0 0 0,1-1 0 0 0,-1 0 0 0 0,1 1 0 0 0,-1-1-1 0 0,1 1 1 0 0,-1-1 0 0 0,1 1 0 0 0,-1 0 0 0 0,1-1 0 0 0,0 1 0 0 0,-1 0 0 0 0,1 0 0 0 0,0 0 0 0 0,-1 1 0 0 0,1-1 0 0 0,0 0-1 0 0,-1 0 1 0 0,1 1 0 0 0,-1-1 0 0 0,1 1 0 0 0,-1 0 0 0 0,1-1 0 0 0,-1 1 0 0 0,1 0 0 0 0,-1 0 0 0 0,0 0 0 0 0,1 0 0 0 0,-1 0-1 0 0,1 2 1 0 0,3 1 2 0 0,-1 0-1 0 0,0 1 1 0 0,0 0 0 0 0,0 0-1 0 0,0 0 1 0 0,-1 1-1 0 0,0-1 1 0 0,0 1-1 0 0,-1 0 1 0 0,1-1-1 0 0,-1 1 1 0 0,0 0-1 0 0,-1 1 1 0 0,2 11 0 0 0,-2-7 3 0 0,0 1 1 0 0,-1-1 0 0 0,0 1-1 0 0,0-1 1 0 0,-2 1 0 0 0,1-1-1 0 0,-5 16 1 0 0,5-25-43 0 0,-1 6-780 0 0,1-8 782 0 0,1 0 1 0 0,0 0-1 0 0,0 0 0 0 0,0 0 0 0 0,0 0 0 0 0,0 0 1 0 0,0 1-175 0 0,0-1 174 0 0,-1 0 1 0 0,1 0-1 0 0,0 0 0 0 0,0 0 0 0 0,0 0 0 0 0,0 0 1 0 0,0 0-1 0 0,0 0 0 0 0,0 0 0 0 0,0 0 1 0 0,-1 0-1 0 0,1 0 0 0 0,0 0 0 0 0,0 0 0 0 0,0 0 1 0 0,0 0-1 0 0,0 0 0 0 0,0 0 0 0 0,0 0 1 0 0,0 0-1 0 0,-1 0 0 0 0,1 0 0 0 0,0 0 1 0 0,0 0-1 0 0,0 0 0 0 0,0 0 0 0 0,0 0 0 0 0,0 0 1 0 0,0 0-1 0 0,-1-1-174 0 0,1 1 174 0 0,0 0 1 0 0,0 0-1 0 0,0 0 0 0 0,0 0 0 0 0,0 0 1 0 0,0 0-1 0 0,0-1 0 0 0,0 1 0 0 0,0 0 0 0 0,0 0 1 0 0,-1-5-1164 0 0,1-1-199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1.312"/>
    </inkml:context>
    <inkml:brush xml:id="br0">
      <inkml:brushProperty name="width" value="0.1" units="cm"/>
      <inkml:brushProperty name="height" value="0.1" units="cm"/>
      <inkml:brushProperty name="color" value="#E71224"/>
    </inkml:brush>
  </inkml:definitions>
  <inkml:trace contextRef="#ctx0" brushRef="#br0">176 61 8297 0 0,'-3'-9'434'0'0,"3"9"-398"0"0,0-1 0 0 0,0 1 0 0 0,0-1 0 0 0,0 1 0 0 0,0-1 0 0 0,0 1 0 0 0,-1-1 0 0 0,1 1 0 0 0,0-1 0 0 0,0 1 0 0 0,-1-1 0 0 0,1 1 0 0 0,0 0 0 0 0,0-1 0 0 0,-1 1 0 0 0,1-1 0 0 0,0 1 0 0 0,-1 0 0 0 0,1-1 1 0 0,-1 1-1 0 0,1 0 0 0 0,0 0 0 0 0,-1-1 0 0 0,1 1 0 0 0,-1 0 0 0 0,1 0 0 0 0,-1 0 0 0 0,1 0 0 0 0,-1-1 0 0 0,1 1 0 0 0,-1 0 0 0 0,1 0 0 0 0,-1 0 0 0 0,1 0 0 0 0,-1 0 0 0 0,-11-2 456 0 0,7 1-319 0 0,0 0-1 0 0,0 0 0 0 0,-1 1 1 0 0,1 0-1 0 0,0 0 0 0 0,0 0 1 0 0,0 0-1 0 0,-1 1 0 0 0,-8 2 1 0 0,9-1-94 0 0,0 0 0 0 0,0 1 0 0 0,0-1 0 0 0,1 1 0 0 0,-1 0 0 0 0,1 0 0 0 0,0 0 1 0 0,0 1-1 0 0,0 0 0 0 0,0-1 0 0 0,0 1 0 0 0,1 1 0 0 0,0-1 0 0 0,0 0 0 0 0,0 1 0 0 0,0 0 0 0 0,1 0 0 0 0,0-1 1 0 0,0 2-1 0 0,-3 8 0 0 0,3-7-16 0 0,0 0 1 0 0,1 0-1 0 0,-1 1 1 0 0,2-1-1 0 0,-1 0 1 0 0,1 1-1 0 0,0-1 1 0 0,0 1-1 0 0,1-1 1 0 0,0 0-1 0 0,0 1 1 0 0,1-1-1 0 0,0 0 1 0 0,5 13-1 0 0,-5-17-53 0 0,-1 0-1 0 0,1 0 0 0 0,0 0 1 0 0,0 0-1 0 0,0-1 0 0 0,0 1 1 0 0,0 0-1 0 0,1-1 0 0 0,-1 0 1 0 0,1 1-1 0 0,0-1 0 0 0,-1 0 0 0 0,1-1 1 0 0,0 1-1 0 0,0 0 0 0 0,0-1 1 0 0,1 1-1 0 0,-1-1 0 0 0,0 0 1 0 0,0 0-1 0 0,1-1 0 0 0,-1 1 1 0 0,1-1-1 0 0,-1 1 0 0 0,0-1 1 0 0,1 0-1 0 0,3-1 0 0 0,-1 1-19 0 0,0-2-1 0 0,0 1 1 0 0,0-1-1 0 0,-1 0 1 0 0,1 0-1 0 0,0 0 1 0 0,-1-1 0 0 0,0 0-1 0 0,0 0 1 0 0,0 0-1 0 0,0-1 1 0 0,0 1-1 0 0,0-1 1 0 0,6-8-1 0 0,-4 5-46 0 0,-1-1-1 0 0,0 0 1 0 0,0 0 0 0 0,-1 0-1 0 0,0-1 1 0 0,7-14-1 0 0,-11 19 43 0 0,0 0 1 0 0,0 0-1 0 0,0-1 0 0 0,0 1 0 0 0,0 0 1 0 0,-1-1-1 0 0,0 1 0 0 0,0 0 1 0 0,0-1-1 0 0,-1 1 0 0 0,1 0 0 0 0,-1-1 1 0 0,0 1-1 0 0,0 0 0 0 0,-1 0 0 0 0,1 0 1 0 0,-4-7-1 0 0,1 4-15 0 0,0 1 1 0 0,0 0-1 0 0,0 0 1 0 0,-1 0-1 0 0,1 0 1 0 0,-1 1-1 0 0,-1-1 1 0 0,1 2-1 0 0,-1-1 1 0 0,0 0-1 0 0,0 1 1 0 0,0 0-1 0 0,-1 0 1 0 0,0 1-1 0 0,1 0 1 0 0,-1 0-1 0 0,0 1 1 0 0,0-1-1 0 0,-1 2 1 0 0,1-1-1 0 0,-9 0 1 0 0,9 1-66 0 0,4 0-88 0 0,0 1 0 0 0,0 0-1 0 0,0-1 1 0 0,0 1 0 0 0,0 0-1 0 0,0 1 1 0 0,0-1 0 0 0,0 0-1 0 0,0 1 1 0 0,0 0 0 0 0,0-1-1 0 0,1 1 1 0 0,-6 3 0 0 0,7-4 122 0 0,1 0 0 0 0,0 0 0 0 0,0 1 0 0 0,0-1 0 0 0,0 0 0 0 0,0 0 0 0 0,-1 0 0 0 0,1 1 0 0 0,0-1 0 0 0,0 0 0 0 0,0 0 0 0 0,0 0 0 0 0,0 1 0 0 0,0-1 0 0 0,0 0 0 0 0,0 0 0 0 0,0 1 0 0 0,0-1 1 0 0,0 0-1 0 0,0 0 0 0 0,0 0 0 0 0,0 1 0 0 0,0-1 0 0 0,0 0 0 0 0,0 0 0 0 0,0 1 0 0 0,0-1 0 0 0,0 0 0 0 0,0 0 0 0 0,0 0 0 0 0,1 1 0 0 0,-1-1 0 0 0,0 0 0 0 0,0 0 0 0 0,0 0 0 0 0,0 1 0 0 0,0-1 0 0 0,1 0 0 0 0,-1 0 1 0 0,0 0-1 0 0,0 0 0 0 0,0 0 0 0 0,1 1 0 0 0,-1-1 0 0 0,0 0 0 0 0,0 0 0 0 0,2 2-244 0 0,4 4-956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1.671"/>
    </inkml:context>
    <inkml:brush xml:id="br0">
      <inkml:brushProperty name="width" value="0.1" units="cm"/>
      <inkml:brushProperty name="height" value="0.1" units="cm"/>
      <inkml:brushProperty name="color" value="#E71224"/>
    </inkml:brush>
  </inkml:definitions>
  <inkml:trace contextRef="#ctx0" brushRef="#br0">70 38 6437 0 0,'0'0'38'0'0,"1"0"0"0"0,-1 1 1 0 0,0-1-1 0 0,1 0 1 0 0,-1 0-1 0 0,0 0 1 0 0,1 0-1 0 0,-1 1 0 0 0,1-1 1 0 0,-1 0-1 0 0,0 0 1 0 0,1 0-1 0 0,-1 0 0 0 0,0 0 1 0 0,1 0-1 0 0,-1 0 1 0 0,1 0-1 0 0,-1 0 1 0 0,0 0-1 0 0,1 0 0 0 0,-1 0 1 0 0,1 0-1 0 0,-1-1 1 0 0,0 1-1 0 0,1 0 0 0 0,-1 0 1 0 0,0 0-1 0 0,1 0 1 0 0,-1-1-1 0 0,0 1 1 0 0,1 0-1 0 0,-1 0 0 0 0,0-1 1 0 0,1 1-1 0 0,-1 0 1 0 0,0-1-1 0 0,0 1 0 0 0,1 0 1 0 0,-1-1-1 0 0,0 1 1 0 0,0 0-1 0 0,0-1 1 0 0,0 1-1 0 0,1 0 0 0 0,-1-1 1 0 0,0 1-1 0 0,0 0 1 0 0,0-1-1 0 0,0 1 0 0 0,0-1 1 0 0,0 0-1 0 0,0 0 93 0 0,0 0-1 0 0,0 0 1 0 0,1 0-1 0 0,-1 0 1 0 0,0 0-1 0 0,-1-1 1 0 0,1 1 0 0 0,0 0-1 0 0,0 0 1 0 0,0 0-1 0 0,-1 0 1 0 0,1 0-1 0 0,0 0 1 0 0,-1 0-1 0 0,1-1 1 0 0,-1 1-1 0 0,0 0 1 0 0,-1-1-1 0 0,1 1-65 0 0,1 1 0 0 0,-1 0-1 0 0,0-1 1 0 0,0 1-1 0 0,0 0 1 0 0,0 0 0 0 0,0 0-1 0 0,0 0 1 0 0,0 0-1 0 0,0 0 1 0 0,0 0 0 0 0,0 0-1 0 0,0 0 1 0 0,0 0-1 0 0,0 1 1 0 0,0-1 0 0 0,0 0-1 0 0,1 1 1 0 0,-1-1-1 0 0,0 0 1 0 0,0 1 0 0 0,-1 0-1 0 0,-19 13 356 0 0,17-10-361 0 0,1-1 0 0 0,0 1 0 0 0,-1 0 0 0 0,2 0 0 0 0,-1 1 0 0 0,0-1 0 0 0,1 0 0 0 0,0 1 1 0 0,0 0-1 0 0,0-1 0 0 0,1 1 0 0 0,0 0 0 0 0,0 0 0 0 0,0 0 0 0 0,0 0 0 0 0,1 0 0 0 0,-1 0 0 0 0,2 0 0 0 0,-1 0 0 0 0,0 0 0 0 0,2 6 1 0 0,-1-5-27 0 0,0 0 0 0 0,0-1 0 0 0,1 1 0 0 0,-1-1 0 0 0,1 1 0 0 0,0-1 0 0 0,1 0 0 0 0,0 0 1 0 0,-1 0-1 0 0,1 0 0 0 0,1-1 0 0 0,-1 1 0 0 0,1-1 0 0 0,0 0 0 0 0,0 0 0 0 0,0 0 0 0 0,0 0 1 0 0,8 4-1 0 0,-7-5-23 0 0,1 0-1 0 0,-1-1 1 0 0,0 0 0 0 0,1-1 0 0 0,-1 1 0 0 0,1-1 0 0 0,0 0-1 0 0,-1 0 1 0 0,1 0 0 0 0,0-1 0 0 0,0 0 0 0 0,-1 0 0 0 0,1-1-1 0 0,0 0 1 0 0,-1 0 0 0 0,1 0 0 0 0,9-3 0 0 0,-11 2-31 0 0,-1 1 0 0 0,0-1 0 0 0,0 0 0 0 0,0 0 0 0 0,0 0 0 0 0,0-1 0 0 0,0 1 0 0 0,0-1 0 0 0,-1 1 0 0 0,0-1 1 0 0,1 0-1 0 0,-1 0 0 0 0,0 0 0 0 0,0 0 0 0 0,0 0 0 0 0,-1-1 0 0 0,1 1 0 0 0,-1 0 0 0 0,0-1 0 0 0,0 1 0 0 0,0-1 0 0 0,0 0 0 0 0,0 1 0 0 0,-1-1 0 0 0,0 0 0 0 0,0 1 1 0 0,0-1-1 0 0,-1-5 0 0 0,0 2-29 0 0,0 0 0 0 0,0 0 0 0 0,-1 0 1 0 0,0 0-1 0 0,0 0 0 0 0,-1 0 0 0 0,0 0 1 0 0,0 1-1 0 0,-1-1 0 0 0,0 1 0 0 0,0 0 1 0 0,-8-9-1 0 0,8 10 30 0 0,0 1-1 0 0,0 1 1 0 0,0-1-1 0 0,-1 0 1 0 0,1 1 0 0 0,-1 0-1 0 0,1 0 1 0 0,-1 0 0 0 0,0 1-1 0 0,0 0 1 0 0,-1 0-1 0 0,1 0 1 0 0,0 0 0 0 0,-1 1-1 0 0,1 0 1 0 0,-1 0 0 0 0,-6 0-1 0 0,1-1-402 0 0,3 2-1032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2.152"/>
    </inkml:context>
    <inkml:brush xml:id="br0">
      <inkml:brushProperty name="width" value="0.1" units="cm"/>
      <inkml:brushProperty name="height" value="0.1" units="cm"/>
      <inkml:brushProperty name="color" value="#E71224"/>
    </inkml:brush>
  </inkml:definitions>
  <inkml:trace contextRef="#ctx0" brushRef="#br0">17 94 8661 0 0,'0'-10'152'0'0,"0"0"0"0"0,-1 0 1 0 0,0 0-1 0 0,0 0 1 0 0,-1 1-1 0 0,0-1 0 0 0,-6-15 1 0 0,9 32-30 0 0,-1 0 0 0 0,1-1 0 0 0,-1 1 0 0 0,0 0 0 0 0,0 0 0 0 0,-2 9 0 0 0,0 4 40 0 0,13 245 922 0 0,-5-191-1047 0 0,-7-57-128 0 0,1-14 84 0 0,-1 0 1 0 0,1 1-1 0 0,0-1 0 0 0,0 0 1 0 0,1 0-1 0 0,-1 0 1 0 0,0 0-1 0 0,3 6 0 0 0,23-45-326 0 0,-2 5 325 0 0,-1-2 0 0 0,31-61 1 0 0,-54 94 11 0 0,0 0 0 0 0,0 0 0 0 0,0 0 0 0 0,-1 0 0 0 0,1 0 0 0 0,0 0 0 0 0,0 0 0 0 0,0 0 0 0 0,0 0 0 0 0,0 0 0 0 0,0 0 0 0 0,0 0 0 0 0,0 0 0 0 0,0 0 0 0 0,0 0 0 0 0,0 0 0 0 0,0 0 0 0 0,0-1 0 0 0,0 1 0 0 0,0 0 0 0 0,0 0 0 0 0,0 0 0 0 0,0 0 0 0 0,0 0 0 0 0,0 0 0 0 0,0 0 0 0 0,0 0 0 0 0,0 0 0 0 0,0 0 0 0 0,0 0 0 0 0,0 0 0 0 0,-9 9 58 0 0,-7 8 4 0 0,1-3-23 0 0,0 1 0 0 0,0 0-1 0 0,-13 20 1 0 0,27-34-36 0 0,0 0 0 0 0,0 0 0 0 0,0 0 0 0 0,1 0-1 0 0,-1 0 1 0 0,0 0 0 0 0,1 0 0 0 0,-1 0 0 0 0,0 1 0 0 0,1-1 0 0 0,0 0 0 0 0,-1 0-1 0 0,1 1 1 0 0,0-1 0 0 0,-1 0 0 0 0,1 0 0 0 0,0 1 0 0 0,0-1 0 0 0,0 0 0 0 0,0 1-1 0 0,0-1 1 0 0,1 0 0 0 0,-1 1 0 0 0,0-1 0 0 0,1 2 0 0 0,1 0 29 0 0,0-1 1 0 0,0 0-1 0 0,0-1 0 0 0,0 1 1 0 0,0 0-1 0 0,0-1 0 0 0,1 1 1 0 0,-1-1-1 0 0,0 1 0 0 0,1-1 0 0 0,-1 0 1 0 0,4 1-1 0 0,94 32 326 0 0,-1-1-386 0 0,-89-29-87 0 0,-9-4 1 0 0,1 1 0 0 0,-1-1 0 0 0,0 0 0 0 0,1 1 0 0 0,-1 0 0 0 0,0-1 0 0 0,0 1 0 0 0,0 0 0 0 0,0-1 0 0 0,0 1 0 0 0,0 0 0 0 0,0 0 0 0 0,2 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48.854"/>
    </inkml:context>
    <inkml:brush xml:id="br0">
      <inkml:brushProperty name="width" value="0.1" units="cm"/>
      <inkml:brushProperty name="height" value="0.1" units="cm"/>
      <inkml:brushProperty name="color" value="#E71224"/>
    </inkml:brush>
  </inkml:definitions>
  <inkml:trace contextRef="#ctx0" brushRef="#br0">305 158 7905 0 0,'-7'0'82'0'0,"-1"-1"1"0"0,1 1 0 0 0,0-2-1 0 0,0 1 1 0 0,0-1 0 0 0,-9-3-1 0 0,4 1 124 0 0,3 3 13 0 0,1 0 0 0 0,-1 0 0 0 0,0 1 0 0 0,1 1 0 0 0,-1-1 1 0 0,0 1-1 0 0,1 1 0 0 0,-1-1 0 0 0,1 1 0 0 0,-1 1 0 0 0,-8 3 0 0 0,10-2-104 0 0,0 0 1 0 0,0 0-1 0 0,0 1 0 0 0,1 0 0 0 0,0 0 0 0 0,0 1 0 0 0,0-1 0 0 0,0 1 0 0 0,1 0 0 0 0,0 1 0 0 0,1-1 0 0 0,-1 1 0 0 0,1 0 0 0 0,0 0 0 0 0,-3 11 1 0 0,1-4 21 0 0,1 1 1 0 0,0 0 0 0 0,1 0 0 0 0,1 0 0 0 0,0 0 0 0 0,2 1 0 0 0,-1 17 0 0 0,2 2 36 0 0,2-1-1 0 0,1 1 1 0 0,2-1-1 0 0,2 0 1 0 0,0-1-1 0 0,3 1 1 0 0,1-1-1 0 0,1-1 0 0 0,24 46 1 0 0,-26-61-132 0 0,1 0 1 0 0,0-1-1 0 0,1 0 0 0 0,1-1 1 0 0,0 0-1 0 0,2-1 1 0 0,26 21-1 0 0,-28-26-35 0 0,1 0-1 0 0,1-1 1 0 0,0 0-1 0 0,0-2 1 0 0,0 1-1 0 0,0-2 1 0 0,1 0-1 0 0,0-1 1 0 0,0 0-1 0 0,21 1 1 0 0,-12-3-6 0 0,0-2 1 0 0,1-1-1 0 0,-1-1 1 0 0,1 0 0 0 0,-1-2-1 0 0,0-2 1 0 0,-1 0-1 0 0,1-1 1 0 0,-1-1-1 0 0,-1-2 1 0 0,1 0-1 0 0,-2-2 1 0 0,1 0-1 0 0,-2-1 1 0 0,0-2 0 0 0,0 0-1 0 0,-2-1 1 0 0,26-26-1 0 0,-27 24-2 0 0,-2 0 0 0 0,0-2 0 0 0,0 0-1 0 0,-2-1 1 0 0,-1 0 0 0 0,0-1 0 0 0,-2 0 0 0 0,0-1-1 0 0,-2 0 1 0 0,-1-1 0 0 0,0 0 0 0 0,-2 0 0 0 0,-1-1-1 0 0,0 0 1 0 0,-2 0 0 0 0,-1 0 0 0 0,-1 0 0 0 0,-4-42 0 0 0,0 47 2 0 0,-1 1 0 0 0,0-1 0 0 0,-1 1 0 0 0,-1 0 0 0 0,-1 0 0 0 0,-1 1 0 0 0,-1 0 0 0 0,0 0-1 0 0,-1 1 1 0 0,-1 0 0 0 0,-14-17 0 0 0,17 25-18 0 0,-1 0 0 0 0,1 0-1 0 0,-2 1 1 0 0,1 0 0 0 0,-1 1-1 0 0,0 0 1 0 0,0 0 0 0 0,-1 1-1 0 0,0 1 1 0 0,0-1 0 0 0,0 2-1 0 0,-1 0 1 0 0,0 0 0 0 0,0 1-1 0 0,0 0 1 0 0,0 1 0 0 0,0 1-1 0 0,0 0 1 0 0,-16 1 0 0 0,1 2-253 0 0,1 1 1 0 0,0 1-1 0 0,0 2 0 0 0,0 0 1 0 0,1 2-1 0 0,-32 14 1 0 0,18-4-765 0 0,1 2 0 0 0,1 1 0 0 0,-42 33 0 0 0,37-22-251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12.495"/>
    </inkml:context>
    <inkml:brush xml:id="br0">
      <inkml:brushProperty name="width" value="0.1" units="cm"/>
      <inkml:brushProperty name="height" value="0.1" units="cm"/>
      <inkml:brushProperty name="color" value="#E71224"/>
    </inkml:brush>
  </inkml:definitions>
  <inkml:trace contextRef="#ctx0" brushRef="#br0">116 126 9029 0 0,'1'-6'-12'0'0,"1"-6"139"0"0,-1 0 0 0 0,2 0-1 0 0,0 0 1 0 0,0 1 0 0 0,1-1-1 0 0,0 1 1 0 0,1 0 0 0 0,8-13 0 0 0,-13 24-99 0 0,0 0-1 0 0,0 0 1 0 0,0 0 0 0 0,0-1 0 0 0,0 1 0 0 0,1 0 0 0 0,-1 0 0 0 0,0 0 0 0 0,0 0 0 0 0,0 0 0 0 0,0-1 0 0 0,0 1 0 0 0,1 0 0 0 0,-1 0 0 0 0,0 0 0 0 0,0 0 0 0 0,0 0 0 0 0,0 0 0 0 0,1 0-1 0 0,-1-1 1 0 0,0 1 0 0 0,0 0 0 0 0,1 0 0 0 0,-1 0 0 0 0,0 0 0 0 0,0 0 0 0 0,0 0 0 0 0,1 0 0 0 0,-1 0 0 0 0,0 0 0 0 0,0 0 0 0 0,0 0 0 0 0,1 0 0 0 0,-1 0 0 0 0,0 1 0 0 0,0-1 0 0 0,0 0-1 0 0,1 0 1 0 0,5 9 704 0 0,2 17 151 0 0,-7-23-696 0 0,11 42 748 0 0,-1-1 1 0 0,-2 2-1 0 0,-2 0 1 0 0,1 58 0 0 0,-8-88-993 0 0,0 0 1 0 0,-2 0-1 0 0,1-1 0 0 0,-2 1 1 0 0,0 0-1 0 0,-1-1 1 0 0,-1 0-1 0 0,0 0 1 0 0,-1 0-1 0 0,-1-1 0 0 0,0 1 1 0 0,-1-2-1 0 0,0 1 1 0 0,-1-1-1 0 0,-1 0 0 0 0,-12 12 1 0 0,7-9-725 0 0,-1-2 0 0 0,-30 21 0 0 0,-1-7-928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1.972"/>
    </inkml:context>
    <inkml:brush xml:id="br0">
      <inkml:brushProperty name="width" value="0.1" units="cm"/>
      <inkml:brushProperty name="height" value="0.1" units="cm"/>
      <inkml:brushProperty name="color" value="#E71224"/>
    </inkml:brush>
  </inkml:definitions>
  <inkml:trace contextRef="#ctx0" brushRef="#br0">476 26 7681 0 0,'-4'-3'-34'0'0,"0"0"1"0"0,0 1 0 0 0,0-1 0 0 0,0 1-1 0 0,-1 0 1 0 0,1 0 0 0 0,-1 0 0 0 0,1 1-1 0 0,-1-1 1 0 0,0 1 0 0 0,0 0-1 0 0,-9 0 1 0 0,5 1 1 0 0,1 0-1 0 0,-1 1 0 0 0,0 0 1 0 0,0 0-1 0 0,1 1 0 0 0,-15 5 1 0 0,3 1 95 0 0,0 1 0 0 0,1 1-1 0 0,0 0 1 0 0,-34 26 0 0 0,41-25 123 0 0,2-1 1 0 0,0 2-1 0 0,0-1 1 0 0,1 1-1 0 0,0 0 1 0 0,1 1-1 0 0,-9 20 1 0 0,-8 10 417 0 0,11-20-323 0 0,1 1 0 0 0,2 0 0 0 0,0 0 1 0 0,2 1-1 0 0,0 1 0 0 0,2-1 0 0 0,1 2 0 0 0,1-1 0 0 0,1 0 0 0 0,2 1 0 0 0,0 34 0 0 0,2-44-205 0 0,1 1 0 0 0,1-1-1 0 0,1 1 1 0 0,0-1 0 0 0,1 0 0 0 0,1 0-1 0 0,1 0 1 0 0,0-1 0 0 0,1 0 0 0 0,0 0 0 0 0,2 0-1 0 0,0-1 1 0 0,1-1 0 0 0,0 0 0 0 0,1 0-1 0 0,0 0 1 0 0,1-2 0 0 0,14 12 0 0 0,-16-17-47 0 0,0-1 0 0 0,0 0 1 0 0,0-1-1 0 0,1 0 0 0 0,0-1 1 0 0,-1 0-1 0 0,2 0 1 0 0,-1-1-1 0 0,0-1 0 0 0,1 0 1 0 0,-1-1-1 0 0,1 0 0 0 0,-1 0 1 0 0,1-1-1 0 0,15-3 0 0 0,4 0-3 0 0,0-2-1 0 0,-1-2 1 0 0,0 0-1 0 0,44-19 0 0 0,-42 14-29 0 0,-1-2-1 0 0,0-2 1 0 0,-1 0-1 0 0,-1-2 1 0 0,-1-1-1 0 0,34-30 0 0 0,-48 36-3 0 0,-1 0 0 0 0,0-1 1 0 0,-1 0-1 0 0,0-1 0 0 0,-1 0 0 0 0,-1-1 0 0 0,0 0 0 0 0,-1-1 0 0 0,-1 0 0 0 0,-1 0 0 0 0,0-1 0 0 0,-1 0 0 0 0,3-18 0 0 0,-7 23-3 0 0,-1 1 1 0 0,0 0-1 0 0,-1 0 0 0 0,-1 0 1 0 0,0-1-1 0 0,0 1 0 0 0,-1 0 0 0 0,0 0 1 0 0,-2 0-1 0 0,1 1 0 0 0,-1-1 1 0 0,-1 1-1 0 0,0 0 0 0 0,0 0 1 0 0,-9-12-1 0 0,1 3-12 0 0,-1 1 0 0 0,-1 1 0 0 0,-1 0 1 0 0,0 1-1 0 0,-1 1 0 0 0,-37-28 0 0 0,42 36-5 0 0,-1 0-1 0 0,0 1 1 0 0,0 0-1 0 0,0 1 1 0 0,0 1-1 0 0,-1 0 1 0 0,0 1-1 0 0,-27-5 1 0 0,31 8-101 0 0,1 0 0 0 0,0 0 0 0 0,-1 1 0 0 0,1 0-1 0 0,0 1 1 0 0,-1 0 0 0 0,1 0 0 0 0,0 1 0 0 0,0 0 0 0 0,0 1 0 0 0,0 0 0 0 0,0 1 0 0 0,0 0 0 0 0,-15 9-1 0 0,4 0-381 0 0,13-9 258 0 0,0 0 0 0 0,1 0 0 0 0,-1 1 0 0 0,1 0 0 0 0,0 1 0 0 0,0-1 0 0 0,0 1 0 0 0,1 0 0 0 0,0 0 0 0 0,0 1 0 0 0,-7 12 0 0 0,-3 7-743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2.546"/>
    </inkml:context>
    <inkml:brush xml:id="br0">
      <inkml:brushProperty name="width" value="0.1" units="cm"/>
      <inkml:brushProperty name="height" value="0.1" units="cm"/>
      <inkml:brushProperty name="color" value="#E71224"/>
    </inkml:brush>
  </inkml:definitions>
  <inkml:trace contextRef="#ctx0" brushRef="#br0">318 51 9333 0 0,'-1'1'21'0'0,"0"-1"0"0"0,0 1 0 0 0,0 0 0 0 0,0-1 0 0 0,1 1 0 0 0,-1 0 0 0 0,0-1 0 0 0,0 1 0 0 0,1 0 0 0 0,-1 0-1 0 0,0 0 1 0 0,1 0 0 0 0,-1 0 0 0 0,1-1 0 0 0,-1 1 0 0 0,1 0 0 0 0,0 0 0 0 0,-1 0 0 0 0,1 0 0 0 0,0 0 0 0 0,0 0 0 0 0,0 0 0 0 0,0 1 0 0 0,0-1 0 0 0,0 0 0 0 0,0 0 0 0 0,0 0 0 0 0,0 0 0 0 0,0 0 0 0 0,0 0 0 0 0,1 0 0 0 0,-1 0 0 0 0,0 0 0 0 0,1 0 0 0 0,-1 0 0 0 0,1 0 0 0 0,-1 0 0 0 0,1-1 0 0 0,-1 1 0 0 0,2 1-1 0 0,-1 0 76 0 0,0 0-1 0 0,0 1 0 0 0,0-1 1 0 0,0 0-1 0 0,0 1 0 0 0,0-1 0 0 0,-1 1 1 0 0,1-1-1 0 0,-1 1 0 0 0,1 3 0 0 0,-3 18 199 0 0,-1 1-1 0 0,-1-1 0 0 0,-1 0 1 0 0,-13 37-1 0 0,-2 8-119 0 0,7-16-60 0 0,-46 174 112 0 0,45-185-225 0 0,-2-2-1 0 0,-1 0 1 0 0,-31 52 0 0 0,-48 63 20 0 0,95-155-19 0 0,1 1 1 0 0,-1-1 0 0 0,1 1 0 0 0,-1 0-1 0 0,1 0 1 0 0,0-1 0 0 0,-1 1 0 0 0,1 0-1 0 0,0-1 1 0 0,0 1 0 0 0,-1 0 0 0 0,1 0 0 0 0,0-1-1 0 0,0 1 1 0 0,0 0 0 0 0,0 0 0 0 0,0 0-1 0 0,0-1 1 0 0,0 1 0 0 0,0 0 0 0 0,1 0-1 0 0,-1-1 1 0 0,0 1 0 0 0,0 0 0 0 0,1 0 0 0 0,-1-1-1 0 0,0 1 1 0 0,1 0 0 0 0,-1-1 0 0 0,1 1-1 0 0,-1 0 1 0 0,1-1 0 0 0,-1 1 0 0 0,1-1-1 0 0,-1 1 1 0 0,1-1 0 0 0,-1 1 0 0 0,1-1-1 0 0,0 1 1 0 0,-1-1 0 0 0,1 1 0 0 0,0-1 0 0 0,0 0-1 0 0,-1 0 1 0 0,1 1 0 0 0,0-1 0 0 0,0 0-1 0 0,-1 0 1 0 0,1 0 0 0 0,0 0 0 0 0,1 0-1 0 0,6 2 34 0 0,1-2-1 0 0,0 1 1 0 0,15-2-1 0 0,-17 1-21 0 0,67-2 88 0 0,157 0-10 0 0,-119 6-39 0 0,83 5 64 0 0,-189-9 356 0 0,6-2-371 0 0,36-9-11 0 0,-35 8 170 0 0,-3-13-186 0 0,30-48-58 0 0,-31 44-37 0 0,0-23-4 0 0,22-147 4 0 0,-27 172 20 0 0,-1-1 0 0 0,-1 1 0 0 0,0-27 1 0 0,-3 26 0 0 0,1-4 19 0 0,0 0 0 0 0,-2 0 0 0 0,-1 0 0 0 0,0 0 0 0 0,-2 0 0 0 0,-1 1 0 0 0,0-1 0 0 0,-2 2 0 0 0,0-1 0 0 0,-2 1 0 0 0,-16-28 0 0 0,-48-48 378 0 0,50 67-245 0 0,-34-53 0 0 0,54 77-145 0 0,1 2-6 0 0,1 0 0 0 0,-1-1 1 0 0,1 1-1 0 0,0-1 0 0 0,0 1 0 0 0,0-1 1 0 0,1 1-1 0 0,0-1 0 0 0,-2-9 0 0 0,21 21-325 0 0,0 1-1057 0 0,0-1-1 0 0,35 9 0 0 0,-37-10-144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3.044"/>
    </inkml:context>
    <inkml:brush xml:id="br0">
      <inkml:brushProperty name="width" value="0.1" units="cm"/>
      <inkml:brushProperty name="height" value="0.1" units="cm"/>
      <inkml:brushProperty name="color" value="#E71224"/>
    </inkml:brush>
  </inkml:definitions>
  <inkml:trace contextRef="#ctx0" brushRef="#br0">773 300 8729 0 0,'-11'-21'105'0'0,"0"-1"323"0"0,-1 1 1 0 0,-27-37-1 0 0,0 5 536 0 0,28 37-738 0 0,-1 0-1 0 0,0 1 1 0 0,-25-24 0 0 0,32 35-201 0 0,0 0 1 0 0,-1 0-1 0 0,1 0 0 0 0,-1 1 1 0 0,0 0-1 0 0,0 0 1 0 0,0 0-1 0 0,0 1 1 0 0,-1 0-1 0 0,1 0 0 0 0,-1 1 1 0 0,1 0-1 0 0,-1 0 1 0 0,-13 0-1 0 0,7 1 30 0 0,0 2 0 0 0,-1 0 0 0 0,1 0 0 0 0,0 1 0 0 0,0 0 0 0 0,0 2 0 0 0,1-1 0 0 0,0 1 0 0 0,-1 1 0 0 0,2 0 0 0 0,-1 1-1 0 0,-14 11 1 0 0,-6 8 426 0 0,1 1-1 0 0,-47 52 0 0 0,59-59-251 0 0,2 2 0 0 0,1 0 1 0 0,0 1-1 0 0,2 0 0 0 0,1 2 0 0 0,0-1 0 0 0,2 1 0 0 0,1 1 1 0 0,1 0-1 0 0,-9 46 0 0 0,14-53-141 0 0,2 0 1 0 0,0 0-1 0 0,1 0 0 0 0,0 0 1 0 0,2 1-1 0 0,0-1 0 0 0,2 0 1 0 0,0 0-1 0 0,1 0 1 0 0,0 0-1 0 0,2-1 0 0 0,0 1 1 0 0,1-2-1 0 0,1 1 0 0 0,1-1 1 0 0,12 18-1 0 0,-14-24-33 0 0,1-1 0 0 0,0-1 0 0 0,1 1-1 0 0,0-1 1 0 0,1-1 0 0 0,0 0 0 0 0,0 0 0 0 0,0-1 0 0 0,1 0 0 0 0,15 7-1 0 0,-8-7-8 0 0,-1 0-1 0 0,2-1 0 0 0,-1-1 1 0 0,1 0-1 0 0,0-2 1 0 0,24 2-1 0 0,-4-3-20 0 0,0-3-1 0 0,0-1 1 0 0,0-1 0 0 0,-1-3 0 0 0,1-1-1 0 0,43-14 1 0 0,-35 6-19 0 0,1-2-1 0 0,-2-2 1 0 0,72-41 0 0 0,-88 42-8 0 0,-1-2 1 0 0,0-1 0 0 0,-1-1-1 0 0,-2-2 1 0 0,46-50-1 0 0,-64 65 3 0 0,-1-1 0 0 0,0 0 0 0 0,-1 0-1 0 0,0 0 1 0 0,0-1 0 0 0,-1 0 0 0 0,-1 0 0 0 0,0-1-1 0 0,0 1 1 0 0,-1-1 0 0 0,-1 1 0 0 0,0-1 0 0 0,1-15-1 0 0,-3 12 0 0 0,-1 0 0 0 0,0 0-1 0 0,-1 1 1 0 0,-1-1 0 0 0,0 0-1 0 0,-1 1 1 0 0,-1 0 0 0 0,0 0-1 0 0,-1 0 1 0 0,-9-16-1 0 0,6 14-68 0 0,0 0 0 0 0,-1 1 0 0 0,-1-1-1 0 0,-1 2 1 0 0,0 0 0 0 0,-1 0 0 0 0,0 1-1 0 0,-1 1 1 0 0,-1 0 0 0 0,0 1-1 0 0,0 1 1 0 0,-1 0 0 0 0,-1 1 0 0 0,1 1-1 0 0,-1 0 1 0 0,-1 1 0 0 0,1 1 0 0 0,-1 1-1 0 0,0 0 1 0 0,0 2 0 0 0,-1 0-1 0 0,1 1 1 0 0,-1 0 0 0 0,0 2 0 0 0,1 0-1 0 0,-1 1 1 0 0,1 1 0 0 0,-1 1 0 0 0,-26 7-1 0 0,22-3-736 0 0,-1 1-1 0 0,-24 12 1 0 0,37-14 245 0 0,1-1-1 0 0,0 2 1 0 0,0 0 0 0 0,0 0 0 0 0,1 1 0 0 0,-13 13-1 0 0,-1 10-1199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3.617"/>
    </inkml:context>
    <inkml:brush xml:id="br0">
      <inkml:brushProperty name="width" value="0.1" units="cm"/>
      <inkml:brushProperty name="height" value="0.1" units="cm"/>
      <inkml:brushProperty name="color" value="#E71224"/>
    </inkml:brush>
  </inkml:definitions>
  <inkml:trace contextRef="#ctx0" brushRef="#br0">379 65 8729 0 0,'5'3'597'0'0,"3"-4"-151"0"0,-7 3-253 0 0,-1 0-1 0 0,1 0 1 0 0,-1-1-1 0 0,0 1 1 0 0,0 0-1 0 0,0 0 1 0 0,0 0-1 0 0,0 0 1 0 0,0 0-1 0 0,-1 3 1 0 0,-6 28 477 0 0,-2-1 0 0 0,-1 0 0 0 0,-25 53 0 0 0,-57 88-224 0 0,30-62-59 0 0,38-69-210 0 0,-42 55 0 0 0,-10 14-54 0 0,75-109-117 0 0,0 0 0 0 0,-1 0 0 0 0,1 0 0 0 0,0 0 0 0 0,0 0 0 0 0,0 0 0 0 0,1 1 0 0 0,-1-1 0 0 0,0 0 0 0 0,1 0 0 0 0,-1 1 0 0 0,1-1 0 0 0,0 0 0 0 0,0 1 0 0 0,0-1 0 0 0,0 0 0 0 0,1 5 0 0 0,0-5 7 0 0,0 0 1 0 0,0-1-1 0 0,1 1 0 0 0,-1 0 0 0 0,1-1 0 0 0,-1 1 1 0 0,1-1-1 0 0,-1 0 0 0 0,1 1 0 0 0,0-1 0 0 0,0 0 1 0 0,-1 0-1 0 0,1 0 0 0 0,0 0 0 0 0,0-1 0 0 0,0 1 1 0 0,0 0-1 0 0,0-1 0 0 0,3 1 0 0 0,43 9 145 0 0,92 9 0 0 0,-53-10-140 0 0,488 36 1260 0 0,-572-44-1269 0 0,0-2 0 0 0,-1 1 0 0 0,1 0 0 0 0,0 0 0 0 0,0-1 0 0 0,0 0 0 0 0,0 1 0 0 0,-1-1 0 0 0,1 0 0 0 0,0-1 0 0 0,-1 1 0 0 0,1 0 0 0 0,-1-1 0 0 0,1 1 0 0 0,-1-1 0 0 0,0 0 0 0 0,0 0 0 0 0,1 0 0 0 0,-1 0 0 0 0,-1 0 0 0 0,1 0 0 0 0,0 0 0 0 0,0-1 0 0 0,-1 1 0 0 0,1-1 0 0 0,-1 1 0 0 0,1-5 0 0 0,2-5-2 0 0,0 0-1 0 0,-1-1 1 0 0,-1 1-1 0 0,1-26 1 0 0,-1 22-26 0 0,3-40 11 0 0,-3 0 1 0 0,-2 0 0 0 0,-2 0 0 0 0,-3 0 0 0 0,-2 0 0 0 0,-3 1-1 0 0,-28-90 1 0 0,13 73 26 0 0,-58-116-1 0 0,74 173-55 0 0,14 26-649 0 0,2 2-554 0 0,12 14-2884 0 0,-11-20 2323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4.162"/>
    </inkml:context>
    <inkml:brush xml:id="br0">
      <inkml:brushProperty name="width" value="0.1" units="cm"/>
      <inkml:brushProperty name="height" value="0.1" units="cm"/>
      <inkml:brushProperty name="color" value="#E71224"/>
    </inkml:brush>
  </inkml:definitions>
  <inkml:trace contextRef="#ctx0" brushRef="#br0">727 244 8829 0 0,'-5'-26'450'0'0,"-1"-37"0"0"0,4 54-337 0 0,0 1 0 0 0,0-1 1 0 0,-1 1-1 0 0,0 0 0 0 0,0 0 0 0 0,-1 0 0 0 0,0 0 1 0 0,0 0-1 0 0,-1 1 0 0 0,0 0 0 0 0,0 0 0 0 0,-1 0 1 0 0,0 1-1 0 0,-13-11 0 0 0,13 13-88 0 0,0 0 1 0 0,-1 0-1 0 0,0 1 0 0 0,0 0 1 0 0,0 1-1 0 0,0 0 0 0 0,0 0 0 0 0,0 0 1 0 0,0 1-1 0 0,-1 0 0 0 0,1 0 1 0 0,-1 1-1 0 0,1 0 0 0 0,-1 0 1 0 0,1 1-1 0 0,-15 3 0 0 0,-3 1 193 0 0,1 2 0 0 0,-1 1 0 0 0,-36 18-1 0 0,32-13 88 0 0,1 2-1 0 0,1 1 0 0 0,0 1 0 0 0,1 1 0 0 0,1 2 1 0 0,1 0-1 0 0,-34 37 0 0 0,44-41-124 0 0,1 1 0 0 0,0 0 0 0 0,1 1 0 0 0,1 0 0 0 0,1 0 0 0 0,1 1 0 0 0,0 1 0 0 0,2-1 0 0 0,0 1 0 0 0,1 1 0 0 0,1-1 0 0 0,-3 26 0 0 0,5-19-1 0 0,2 0 0 0 0,1 0 1 0 0,0 0-1 0 0,2 1 1 0 0,2-1-1 0 0,0 0 0 0 0,2-1 1 0 0,0 1-1 0 0,17 38 1 0 0,-17-49-139 0 0,2-1 1 0 0,0 0-1 0 0,0 0 1 0 0,2 0-1 0 0,0-1 1 0 0,0-1-1 0 0,2 0 1 0 0,-1 0-1 0 0,2-1 1 0 0,-1 0 0 0 0,2-1-1 0 0,-1-1 1 0 0,2 0-1 0 0,-1-1 1 0 0,1-1-1 0 0,17 7 1 0 0,-7-5-37 0 0,0-1 1 0 0,1-2 0 0 0,1 0 0 0 0,-1-2-1 0 0,1-1 1 0 0,-1-1 0 0 0,1-1-1 0 0,0-1 1 0 0,0-2 0 0 0,0-1-1 0 0,0-1 1 0 0,33-8 0 0 0,-38 6-6 0 0,0-1-1 0 0,-1-1 1 0 0,0-1 0 0 0,0-1 0 0 0,-1-1 0 0 0,0-1 0 0 0,-1 0 0 0 0,0-2 0 0 0,-1 0 0 0 0,0-1 0 0 0,-1-1 0 0 0,-1 0 0 0 0,0-1 0 0 0,25-35 0 0 0,-33 39 0 0 0,0-1 1 0 0,0 1 0 0 0,-1-1-1 0 0,-1-1 1 0 0,0 1 0 0 0,-1-1-1 0 0,-1 0 1 0 0,0 0 0 0 0,-1 0 0 0 0,0-1-1 0 0,-1 1 1 0 0,-1-1 0 0 0,0 0-1 0 0,-1 1 1 0 0,0-1 0 0 0,-2 0-1 0 0,1 1 1 0 0,-7-24 0 0 0,-1 4-9 0 0,-1 1 0 0 0,-1 0 0 0 0,-2 0 0 0 0,-1 2 0 0 0,-26-42 0 0 0,32 59-29 0 0,-1 1 1 0 0,0 0 0 0 0,-1 1 0 0 0,0 0 0 0 0,-1 1-1 0 0,0 0 1 0 0,-1 0 0 0 0,0 1 0 0 0,-1 1 0 0 0,0 0-1 0 0,0 1 1 0 0,-1 0 0 0 0,0 1 0 0 0,-17-6-1 0 0,24 11-91 0 0,0 1 0 0 0,0-1 0 0 0,1 1 0 0 0,-1 0 0 0 0,0 1 0 0 0,0 0 0 0 0,0 0 0 0 0,0 0 0 0 0,0 1 0 0 0,0 0 0 0 0,0 0 0 0 0,1 1 1 0 0,-1 0-1 0 0,0 0 0 0 0,1 1 0 0 0,0-1 0 0 0,-1 1 0 0 0,1 1 0 0 0,0-1 0 0 0,0 1 0 0 0,1 0 0 0 0,-1 1 0 0 0,-8 8 0 0 0,3-1-556 0 0,0 0 1 0 0,1 1-1 0 0,1 1 1 0 0,0-1 0 0 0,1 1-1 0 0,0 1 1 0 0,1 0 0 0 0,0 0-1 0 0,-4 17 1 0 0,0 10-1039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4.661"/>
    </inkml:context>
    <inkml:brush xml:id="br0">
      <inkml:brushProperty name="width" value="0.1" units="cm"/>
      <inkml:brushProperty name="height" value="0.1" units="cm"/>
      <inkml:brushProperty name="color" value="#E71224"/>
    </inkml:brush>
  </inkml:definitions>
  <inkml:trace contextRef="#ctx0" brushRef="#br0">363 0 8229 0 0,'-1'12'3116'0'0,"-5"-4"-2489"0"0,-3 3 2 0 0,0 0 0 0 0,1 1 1 0 0,1 0-1 0 0,-11 26 0 0 0,-17 56 698 0 0,22-56-905 0 0,-4 10-51 0 0,-113 285 607 0 0,43-142-962 0 0,83-182-9 0 0,0 1-1 0 0,0-1 0 0 0,1 1 0 0 0,-4 18 1 0 0,7-26-1 0 0,-1 1 0 0 0,1-1 0 0 0,0 1 0 0 0,0-1 1 0 0,0 1-1 0 0,1-1 0 0 0,-1 1 0 0 0,0-1 0 0 0,1 0 1 0 0,0 1-1 0 0,-1-1 0 0 0,1 0 0 0 0,0 1 0 0 0,0-1 1 0 0,0 0-1 0 0,1 0 0 0 0,-1 0 0 0 0,0 0 1 0 0,1 0-1 0 0,0 0 0 0 0,-1 0 0 0 0,1 0 0 0 0,0-1 1 0 0,0 1-1 0 0,2 1 0 0 0,8 4 58 0 0,1 0 0 0 0,0-1 0 0 0,0-1 0 0 0,1 0 0 0 0,-1 0 0 0 0,1-2 0 0 0,27 5 0 0 0,3-3 79 0 0,53-1 1 0 0,54-3-53 0 0,-1-7-1 0 0,186-32 0 0 0,-330 37-88 0 0,5 0 12 0 0,-1-1 0 0 0,0-1 0 0 0,0 0 0 0 0,17-7 0 0 0,-24 9 0 0 0,-1 0 1 0 0,0-1-1 0 0,1 1 0 0 0,-1-1 0 0 0,0 1 1 0 0,0-1-1 0 0,0 0 0 0 0,0 0 0 0 0,0 0 1 0 0,0-1-1 0 0,-1 1 0 0 0,1 0 0 0 0,-1 0 1 0 0,0-1-1 0 0,1 1 0 0 0,-1-1 1 0 0,0 1-1 0 0,0-1 0 0 0,-1 0 0 0 0,1 1 1 0 0,0-1-1 0 0,-1-4 0 0 0,5-37 67 0 0,0 5-58 0 0,-2 0 0 0 0,-3-62 0 0 0,-19-211-23 0 0,16 254 7 0 0,3 36-7 0 0,-1 0 1 0 0,-8-38-1 0 0,9 59-1 0 0,0 0 1 0 0,0-1-1 0 0,0 1 0 0 0,-1 0 0 0 0,1 0 0 0 0,-1-1 1 0 0,1 1-1 0 0,-1 0 0 0 0,1 0 0 0 0,-1 0 1 0 0,0 0-1 0 0,0 0 0 0 0,1 0 0 0 0,-1 0 0 0 0,0 0 1 0 0,0 0-1 0 0,0 0 0 0 0,0 0 0 0 0,0 0 0 0 0,0 1 1 0 0,-2-2-1 0 0,2 2 2 0 0,0 0 1 0 0,-1 0-1 0 0,1 0 0 0 0,0 0 1 0 0,0 0-1 0 0,-1 0 0 0 0,1 0 1 0 0,0 0-1 0 0,0 0 0 0 0,-1 1 1 0 0,1-1-1 0 0,0 1 0 0 0,0-1 1 0 0,0 1-1 0 0,0-1 0 0 0,0 1 1 0 0,0 0-1 0 0,-2 0 0 0 0,-5 6-42 0 0,0 0 1 0 0,0 1-1 0 0,0 0 0 0 0,-7 10 0 0 0,8-10-123 0 0,1-1-518 0 0,0 0 0 0 0,1 0 0 0 0,-1 1-1 0 0,2-1 1 0 0,-8 15 0 0 0,6-10-1281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5.438"/>
    </inkml:context>
    <inkml:brush xml:id="br0">
      <inkml:brushProperty name="width" value="0.1" units="cm"/>
      <inkml:brushProperty name="height" value="0.1" units="cm"/>
      <inkml:brushProperty name="color" value="#E71224"/>
    </inkml:brush>
  </inkml:definitions>
  <inkml:trace contextRef="#ctx0" brushRef="#br0">47 4164 8201 0 0,'-8'-15'50'0'0,"5"13"64"0"0,1-1 0 0 0,-1 1 0 0 0,1 0 0 0 0,0-1 0 0 0,0 1 0 0 0,0-1 0 0 0,0 0 0 0 0,0 0-1 0 0,0 0 1 0 0,1 0 0 0 0,0 0 0 0 0,-3-6 0 0 0,-7-40 3078 0 0,11 41-3016 0 0,1 1 1 0 0,0 0 0 0 0,0-1-1 0 0,0 1 1 0 0,1 0-1 0 0,0-1 1 0 0,4-7-1 0 0,-5 11-113 0 0,11-27 320 0 0,1 0 1 0 0,30-50 0 0 0,45-55 302 0 0,-52 83-454 0 0,145-233 475 0 0,-137 209-565 0 0,60-151 1 0 0,-63 107-100 0 0,49-245 0 0 0,-15-135-68 0 0,-67 441 20 0 0,156-1500-71 0 0,-162 1530 76 0 0,3-30 61 0 0,-5-100 0 0 0,-1 144-35 0 0,0 0-1 0 0,-2 0 1 0 0,0 1-1 0 0,0-1 1 0 0,-2 1-1 0 0,0 0 0 0 0,0 0 1 0 0,-2 1-1 0 0,0 0 1 0 0,0 0-1 0 0,-15-20 1 0 0,20 31-2 0 0,-1 0-51 0 0,4 5-62 0 0,4 14-111 0 0,8 37-561 0 0,-9-42 62 0 0,-1 1 0 0 0,0-1 0 0 0,-1 1 0 0 0,0 0 1 0 0,0 12-1 0 0,-2-12-478 0 0,0 0 0 0 0,-1-1 1 0 0,-4 22-1 0 0,-2-12-101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5.785"/>
    </inkml:context>
    <inkml:brush xml:id="br0">
      <inkml:brushProperty name="width" value="0.1" units="cm"/>
      <inkml:brushProperty name="height" value="0.1" units="cm"/>
      <inkml:brushProperty name="color" value="#E71224"/>
    </inkml:brush>
  </inkml:definitions>
  <inkml:trace contextRef="#ctx0" brushRef="#br0">78 632 6565 0 0,'-4'2'217'0'0,"0"0"0"0"0,0 0-1 0 0,0 0 1 0 0,0-1 0 0 0,0 0 0 0 0,-1 0 0 0 0,1 0 0 0 0,0 0 0 0 0,-1-1 0 0 0,1 1 0 0 0,-1-1 0 0 0,1 0 0 0 0,0-1 0 0 0,-7 0 0 0 0,10 0-144 0 0,1 1 0 0 0,-1-1-1 0 0,1 1 1 0 0,-1-1 0 0 0,1 1 0 0 0,-1-1 0 0 0,1 1-1 0 0,-1-1 1 0 0,1 1 0 0 0,0-1 0 0 0,-1 0 0 0 0,1 1 0 0 0,0-1-1 0 0,0 0 1 0 0,-1 1 0 0 0,1-1 0 0 0,0 0 0 0 0,0 0 0 0 0,0 1-1 0 0,0-1 1 0 0,0 0 0 0 0,0 1 0 0 0,0-1 0 0 0,0 0-1 0 0,0 0 1 0 0,0 1 0 0 0,0-1 0 0 0,1 0 0 0 0,-1 1 0 0 0,0-1-1 0 0,0 0 1 0 0,1 1 0 0 0,0-2 0 0 0,9-21 421 0 0,2 6-432 0 0,1 0 0 0 0,1 0 0 0 0,0 2 0 0 0,31-26 0 0 0,11-13-34 0 0,-11 3-14 0 0,-3-1 1 0 0,-2-2 0 0 0,-2-2 0 0 0,-3-2-1 0 0,30-64 1 0 0,-61 113-6 0 0,1 0 0 0 0,11-17 1 0 0,-16 27-8 0 0,1-1 1 0 0,-1 0 0 0 0,1 1-1 0 0,-1-1 1 0 0,0 0 0 0 0,1 1-1 0 0,-1-1 1 0 0,0 0 0 0 0,1 1-1 0 0,-1-1 1 0 0,0 1 0 0 0,1-1-1 0 0,-1 0 1 0 0,0 1 0 0 0,0-1-1 0 0,1 1 1 0 0,-1-1 0 0 0,0 1 0 0 0,0-1-1 0 0,0 1 1 0 0,0-1 0 0 0,0 1-1 0 0,0-1 1 0 0,0 1 0 0 0,0-1-1 0 0,0 1 1 0 0,0 0 0 0 0,4 21 67 0 0,-3-22-69 0 0,14 82 166 0 0,4 0 0 0 0,44 119-1 0 0,-45-149-148 0 0,24 55-257 0 0,20 53-2122 0 0,-43-106 1035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6.520"/>
    </inkml:context>
    <inkml:brush xml:id="br0">
      <inkml:brushProperty name="width" value="0.1" units="cm"/>
      <inkml:brushProperty name="height" value="0.1" units="cm"/>
      <inkml:brushProperty name="color" value="#E71224"/>
    </inkml:brush>
  </inkml:definitions>
  <inkml:trace contextRef="#ctx0" brushRef="#br0">38 4744 5148 0 0,'-37'31'2026'0'0,"39"-33"-1511"0"0,8-8 116 0 0,209-301 3535 0 0,-56 89-3221 0 0,465-594-56 0 0,-400 547-841 0 0,52-63-12 0 0,410-519 6 0 0,-311 390-54 0 0,139-176-13 0 0,-400 475 46 0 0,162-297 1 0 0,-272 444-20 0 0,6-10 15 0 0,16-42 0 0 0,-28 61-3 0 0,1-1 1 0 0,-1 1-1 0 0,-1-1 1 0 0,1 0-1 0 0,-1 0 1 0 0,0 0-1 0 0,-1 0 1 0 0,0 0 0 0 0,0 0-1 0 0,0 0 1 0 0,-3-11-1 0 0,3 15-5 0 0,-1 1-1 0 0,0 0 1 0 0,0 0-1 0 0,0-1 1 0 0,0 1-1 0 0,0 0 1 0 0,0 0 0 0 0,0 0-1 0 0,-1 0 1 0 0,1 0-1 0 0,-1 0 1 0 0,1 1-1 0 0,-1-1 1 0 0,0 1 0 0 0,0-1-1 0 0,0 1 1 0 0,0-1-1 0 0,0 1 1 0 0,0 0-1 0 0,0 0 1 0 0,0 0-1 0 0,-4-1 1 0 0,4 1-24 0 0,0 1 0 0 0,1 0-1 0 0,-1 0 1 0 0,0 0 0 0 0,0 0 0 0 0,0 0-1 0 0,1 0 1 0 0,-1 0 0 0 0,0 0-1 0 0,0 1 1 0 0,0-1 0 0 0,1 1 0 0 0,-1-1-1 0 0,0 1 1 0 0,1 0 0 0 0,-1 0 0 0 0,1-1-1 0 0,-1 1 1 0 0,1 0 0 0 0,-1 1 0 0 0,1-1-1 0 0,-1 0 1 0 0,1 0 0 0 0,0 1 0 0 0,0-1-1 0 0,0 0 1 0 0,0 1 0 0 0,0-1 0 0 0,-1 3-1 0 0,-20 44-2508 0 0,9-16-672 0 0,9-20 1792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49.398"/>
    </inkml:context>
    <inkml:brush xml:id="br0">
      <inkml:brushProperty name="width" value="0.1" units="cm"/>
      <inkml:brushProperty name="height" value="0.1" units="cm"/>
      <inkml:brushProperty name="color" value="#E71224"/>
    </inkml:brush>
  </inkml:definitions>
  <inkml:trace contextRef="#ctx0" brushRef="#br0">327 131 9197 0 0,'-1'1'16'0'0,"1"-1"0"0"0,0 0 0 0 0,0 0 0 0 0,0 0 0 0 0,0 0 0 0 0,0 1 0 0 0,0-1 0 0 0,0 0 0 0 0,0 0 0 0 0,-1 1 0 0 0,1-1 0 0 0,0 0 0 0 0,0 0 0 0 0,0 0 0 0 0,0 1 0 0 0,0-1 0 0 0,0 0 0 0 0,0 0 0 0 0,0 1 0 0 0,0-1 0 0 0,0 0 0 0 0,1 0-1 0 0,-1 1 1 0 0,0-1 0 0 0,0 0 0 0 0,0 0 0 0 0,0 0 0 0 0,0 1 0 0 0,0-1 0 0 0,0 0 0 0 0,0 0 0 0 0,1 0 0 0 0,-1 0 0 0 0,0 1 0 0 0,0-1 0 0 0,0 0 0 0 0,0 0 0 0 0,1 0 0 0 0,-1 0 0 0 0,0 0 0 0 0,0 1 0 0 0,0-1 0 0 0,1 0 0 0 0,-1 0 0 0 0,0 0 0 0 0,0 0 0 0 0,1 0 0 0 0,-1 0 0 0 0,17 3 1947 0 0,-4-1-439 0 0,-13-2-1515 0 0,0 0 0 0 0,0 0 0 0 0,0 0 1 0 0,1 0-1 0 0,-1 0 0 0 0,0 0 0 0 0,0 0 1 0 0,0 0-1 0 0,0 0 0 0 0,0 0 0 0 0,0 0 1 0 0,0 0-1 0 0,0 0 0 0 0,1 0 0 0 0,-1 0 1 0 0,0 0-1 0 0,0 0 0 0 0,0 1 0 0 0,0-1 1 0 0,0 0-1 0 0,0 0 0 0 0,0 0 0 0 0,0 0 1 0 0,0 0-1 0 0,0 0 0 0 0,0 0 0 0 0,0 0 1 0 0,0 0-1 0 0,0 1 0 0 0,1-1 0 0 0,-1 0 1 0 0,0 0-1 0 0,0 0 0 0 0,0 0 0 0 0,0 0 1 0 0,0 0-1 0 0,0 0 0 0 0,0 1 0 0 0,0-1 1 0 0,0 0-1 0 0,0 0 0 0 0,0 0 0 0 0,-1 0 1 0 0,1 0-1 0 0,0 0 0 0 0,0 0 0 0 0,0 0 1 0 0,0 1-1 0 0,0-1 0 0 0,0 0 0 0 0,0 0 1 0 0,0 0-1 0 0,0 0 0 0 0,0 0 0 0 0,0 0 1 0 0,0 0-1 0 0,0 0 0 0 0,0 0 0 0 0,-1 0 1 0 0,1 1-1 0 0,0-1 0 0 0,0 0 0 0 0,-4 4 40 0 0,1 1 0 0 0,0 0 0 0 0,0 0-1 0 0,0 1 1 0 0,1-1 0 0 0,-4 10 0 0 0,-3 6 11 0 0,-88 185 119 0 0,-56 110-83 0 0,134-280-78 0 0,-17 47-1 0 0,31-67-21 0 0,0-1 0 0 0,1 1 0 0 0,1 0-1 0 0,1 1 1 0 0,-2 31 0 0 0,4-48 3 0 0,0 1 0 0 0,0 0 1 0 0,0 0-1 0 0,0-1 0 0 0,1 1 0 0 0,-1 0 0 0 0,0-1 1 0 0,0 1-1 0 0,0 0 0 0 0,1-1 0 0 0,-1 1 0 0 0,0-1 1 0 0,1 1-1 0 0,-1 0 0 0 0,1-1 0 0 0,-1 1 0 0 0,1-1 1 0 0,-1 1-1 0 0,1-1 0 0 0,-1 1 0 0 0,1-1 0 0 0,-1 0 1 0 0,1 1-1 0 0,0 0 0 0 0,21 3-16 0 0,21-8 9 0 0,64-18-25 0 0,249-39 48 0 0,-272 55-20 0 0,-1 3 0 0 0,1 4-1 0 0,92 13 1 0 0,-175-14 8 0 0,-1 0 1 0 0,1 0-1 0 0,-1 0 1 0 0,1 0-1 0 0,-1 0 0 0 0,1 0 1 0 0,-1 0-1 0 0,1 0 1 0 0,0 0-1 0 0,-1 0 1 0 0,1 0-1 0 0,-1 0 0 0 0,1-1 1 0 0,-1 1-1 0 0,1 0 1 0 0,-1 0-1 0 0,1-1 0 0 0,-1 1 1 0 0,1 0-1 0 0,-1-1 1 0 0,1 1-1 0 0,-1 0 1 0 0,0-1-1 0 0,1 1 0 0 0,-1 0 1 0 0,1-2-1 0 0,2-15 67 0 0,-11-31-2 0 0,4 32-71 0 0,-16-102-32 0 0,-47-227 10 0 0,66 342 26 0 0,-55-174-30 0 0,50 161 26 0 0,-2 0-1 0 0,1 0 1 0 0,-2 1-1 0 0,0 0 1 0 0,-1 0-1 0 0,0 1 1 0 0,-2 0-1 0 0,-18-18 1 0 0,24 27 7 0 0,0 1 1 0 0,0 0-1 0 0,0 0 0 0 0,-1 0 0 0 0,0 1 1 0 0,1-1-1 0 0,-1 2 0 0 0,0-1 1 0 0,-12-2-1 0 0,17 4-13 0 0,0 1 0 0 0,0 0 1 0 0,0 0-1 0 0,1-1 0 0 0,-1 1 1 0 0,0 0-1 0 0,0 1 0 0 0,0-1 0 0 0,0 0 1 0 0,0 0-1 0 0,1 1 0 0 0,-1-1 1 0 0,0 1-1 0 0,0 0 0 0 0,0-1 0 0 0,1 1 1 0 0,-1 0-1 0 0,0 0 0 0 0,1 0 1 0 0,-1 0-1 0 0,1 0 0 0 0,-1 1 0 0 0,1-1 1 0 0,0 0-1 0 0,0 1 0 0 0,-1-1 0 0 0,1 1 1 0 0,0-1-1 0 0,0 1 0 0 0,0-1 1 0 0,0 1-1 0 0,1 0 0 0 0,-1 0 0 0 0,0-1 1 0 0,1 1-1 0 0,-1 0 0 0 0,1 0 1 0 0,0 0-1 0 0,0 0 0 0 0,-1 0 0 0 0,1-1 1 0 0,1 4-1 0 0,-3 8-395 0 0,1-3-263 0 0,1 0-1 0 0,0-1 1 0 0,1 15-1 0 0,1-8-641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6.877"/>
    </inkml:context>
    <inkml:brush xml:id="br0">
      <inkml:brushProperty name="width" value="0.1" units="cm"/>
      <inkml:brushProperty name="height" value="0.1" units="cm"/>
      <inkml:brushProperty name="color" value="#E71224"/>
    </inkml:brush>
  </inkml:definitions>
  <inkml:trace contextRef="#ctx0" brushRef="#br0">50 294 8165 0 0,'-9'-1'-69'0'0,"8"1"70"0"0,-1 0 0 0 0,1 0 0 0 0,-1-1-1 0 0,1 1 1 0 0,-1 0 0 0 0,1-1 0 0 0,-1 1-1 0 0,1 0 1 0 0,-1-1 0 0 0,1 0-1 0 0,0 1 1 0 0,-1-1 0 0 0,1 0 0 0 0,0 0-1 0 0,0 0 1 0 0,-2-1 0 0 0,-6-5 215 0 0,9 7-198 0 0,-1 0 1 0 0,1-1 0 0 0,0 1 0 0 0,-1 0 0 0 0,1 0 0 0 0,0 0 0 0 0,-1-1 0 0 0,1 1 0 0 0,0 0 0 0 0,-1-1 0 0 0,1 1-1 0 0,0 0 1 0 0,-1-1 0 0 0,1 1 0 0 0,0 0 0 0 0,0-1 0 0 0,-1 1 0 0 0,1-1 0 0 0,0 1 0 0 0,0-1 0 0 0,0 1 0 0 0,0 0-1 0 0,0-1 1 0 0,0 1 0 0 0,0-1 0 0 0,0 1 0 0 0,0-1 0 0 0,0 1 0 0 0,0 0 0 0 0,0-1 0 0 0,0 1 0 0 0,0-1 0 0 0,0 1-1 0 0,0-1 1 0 0,0 1 0 0 0,0 0 0 0 0,0-1 0 0 0,1 1 0 0 0,-1-1 0 0 0,0 1 0 0 0,0 0 0 0 0,1-1 0 0 0,-1 1 0 0 0,0 0-1 0 0,1-1 1 0 0,-1 1 0 0 0,1-1 0 0 0,2-4 41 0 0,1 0-1 0 0,0 0 0 0 0,1 0 1 0 0,-1 0-1 0 0,1 1 1 0 0,0 0-1 0 0,0 0 0 0 0,0 0 1 0 0,1 0-1 0 0,8-3 0 0 0,11-5 42 0 0,31-10-1 0 0,-22 9 24 0 0,288-99 884 0 0,-261 93-845 0 0,-40 12-68 0 0,0 1-1 0 0,1 1 1 0 0,42-4 0 0 0,-62 8-79 0 0,-1 1 0 0 0,0 0-1 0 0,0 0 1 0 0,0 0 0 0 0,0 0 0 0 0,1 0 0 0 0,-1 1 0 0 0,0-1 0 0 0,0 0 0 0 0,0 0 0 0 0,0 1-1 0 0,0-1 1 0 0,0 1 0 0 0,0-1 0 0 0,0 1 0 0 0,0-1 0 0 0,0 1 0 0 0,0 0 0 0 0,0-1 0 0 0,0 1-1 0 0,0 0 1 0 0,0 0 0 0 0,0 0 0 0 0,-1-1 0 0 0,1 1 0 0 0,0 0 0 0 0,-1 0 0 0 0,1 0 0 0 0,-1 0 0 0 0,1 0-1 0 0,-1 1 1 0 0,1-1 0 0 0,-1 0 0 0 0,0 0 0 0 0,0 0 0 0 0,1 0 0 0 0,-1 0 0 0 0,0 0 0 0 0,0 1-1 0 0,0-1 1 0 0,0 0 0 0 0,-1 2 0 0 0,0 6 72 0 0,0 0 1 0 0,-1 0-1 0 0,0 0 0 0 0,-6 13 1 0 0,4-11-43 0 0,-14 46 88 0 0,-49 163-827 0 0,48-154-207 0 0,0 3-307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7.514"/>
    </inkml:context>
    <inkml:brush xml:id="br0">
      <inkml:brushProperty name="width" value="0.1" units="cm"/>
      <inkml:brushProperty name="height" value="0.1" units="cm"/>
      <inkml:brushProperty name="color" value="#E71224"/>
    </inkml:brush>
  </inkml:definitions>
  <inkml:trace contextRef="#ctx0" brushRef="#br0">33 4970 7421 0 0,'-5'-10'15'0'0,"0"-1"0"0"0,1 0 1 0 0,0 0-1 0 0,0-1 0 0 0,1 1 0 0 0,1 0 1 0 0,0-1-1 0 0,0 0 0 0 0,1 0 1 0 0,1 1-1 0 0,0-1 0 0 0,2-17 0 0 0,3-5 108 0 0,1 1-1 0 0,2 0 1 0 0,13-35-1 0 0,-2 19 115 0 0,1 0-1 0 0,2 2 1 0 0,3 1 0 0 0,30-44-1 0 0,138-160 814 0 0,-64 106-205 0 0,221-188 1 0 0,183-87 245 0 0,503-266-200 0 0,46 70-327 0 0,-342 181-118 0 0,-523 289-329 0 0,252-219 1 0 0,-414 315-112 0 0,221-194 3 0 0,-18-14-7 0 0,-254 252-3 0 0,25-26 10 0 0,-2-1 1 0 0,29-45 0 0 0,-50 68-4 0 0,-1 0 1 0 0,0-1-1 0 0,0 0 1 0 0,-1 1-1 0 0,0-2 1 0 0,0 1-1 0 0,-1 0 1 0 0,-1-1-1 0 0,0 1 1 0 0,0-1 0 0 0,-1 0-1 0 0,-1 0 1 0 0,1 1-1 0 0,-3-14 1 0 0,2 19-3 0 0,-1 1 1 0 0,0-1-1 0 0,-1 1 0 0 0,1-1 1 0 0,-1 1-1 0 0,0 0 0 0 0,0-1 1 0 0,0 1-1 0 0,-1 0 1 0 0,1 0-1 0 0,-1 1 0 0 0,0-1 1 0 0,0 0-1 0 0,-6-4 1 0 0,3 3 0 0 0,0 1-1 0 0,0 1 1 0 0,0-1 0 0 0,0 1 0 0 0,0 0 0 0 0,-1 0 0 0 0,0 0 0 0 0,-13-2 0 0 0,5 2-10 0 0,-1 1 1 0 0,1 0-1 0 0,-1 2 0 0 0,0 0 1 0 0,1 0-1 0 0,-1 1 1 0 0,0 1-1 0 0,-16 5 0 0 0,12-2-189 0 0,1 1 0 0 0,-1 1-1 0 0,1 1 1 0 0,0 0-1 0 0,1 2 1 0 0,0 0 0 0 0,0 1-1 0 0,-19 16 1 0 0,32-21-246 0 0,-1-1 0 0 0,1 1 0 0 0,0 0 0 0 0,0 1 0 0 0,1-1 0 0 0,0 1 0 0 0,0 0 0 0 0,0 0 0 0 0,-4 14 0 0 0,1-5-1069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27.842"/>
    </inkml:context>
    <inkml:brush xml:id="br0">
      <inkml:brushProperty name="width" value="0.1" units="cm"/>
      <inkml:brushProperty name="height" value="0.1" units="cm"/>
      <inkml:brushProperty name="color" value="#E71224"/>
    </inkml:brush>
  </inkml:definitions>
  <inkml:trace contextRef="#ctx0" brushRef="#br0">13 125 7069 0 0,'-1'-2'55'0'0,"0"1"1"0"0,-1 0-1 0 0,1-1 1 0 0,0 1-1 0 0,0-1 1 0 0,0 1-1 0 0,0-1 1 0 0,1 0-1 0 0,-1 1 1 0 0,0-1-1 0 0,1 0 1 0 0,-1 0-1 0 0,1 1 1 0 0,0-1-1 0 0,-1 0 1 0 0,1 0-1 0 0,0 0 1 0 0,0 0-1 0 0,0 1 1 0 0,0-1-1 0 0,0 0 1 0 0,1 0 0 0 0,-1 0-1 0 0,1 1 1 0 0,-1-1-1 0 0,1 0 1 0 0,0 0-1 0 0,-1 1 1 0 0,1-1-1 0 0,0 0 1 0 0,0 1-1 0 0,2-3 1 0 0,0-1 88 0 0,0 1 0 0 0,1-1 0 0 0,-1 1 0 0 0,1 0 0 0 0,0 0 0 0 0,0 0 0 0 0,1 0 0 0 0,-1 1 0 0 0,1 0 1 0 0,5-4-1 0 0,-1 3-1 0 0,1 1 1 0 0,0 0 0 0 0,0 0 0 0 0,0 1 0 0 0,0 0 0 0 0,0 1 0 0 0,1 0-1 0 0,18 1 1 0 0,7 2 143 0 0,40 9-1 0 0,-71-11-265 0 0,55 11 239 0 0,107 33-1 0 0,-136-33-234 0 0,0 1-1 0 0,-1 1 1 0 0,-1 2-1 0 0,0 1 1 0 0,29 22 0 0 0,-49-32-78 0 0,-1 0 0 0 0,0 1 1 0 0,0 0-1 0 0,-1 1 1 0 0,0 0-1 0 0,0 0 0 0 0,0 0 1 0 0,-1 1-1 0 0,-1 0 1 0 0,1 0-1 0 0,-1 1 0 0 0,-1-1 1 0 0,0 1-1 0 0,0 0 1 0 0,-1 0-1 0 0,-1 0 0 0 0,4 19 1 0 0,-6-8-491 0 0,-1 30 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4.818"/>
    </inkml:context>
    <inkml:brush xml:id="br0">
      <inkml:brushProperty name="width" value="0.1" units="cm"/>
      <inkml:brushProperty name="height" value="0.1" units="cm"/>
      <inkml:brushProperty name="color" value="#E71224"/>
    </inkml:brush>
  </inkml:definitions>
  <inkml:trace contextRef="#ctx0" brushRef="#br0">983 102 6221 0 0,'-6'-13'203'0'0,"1"0"1"0"0,0 0 0 0 0,1-1 0 0 0,-3-24 0 0 0,7 28 1389 0 0,5 34-570 0 0,-5 24-257 0 0,-2 0 1 0 0,-14 81-1 0 0,10-94-597 0 0,-187 854 2013 0 0,-184 598-199 0 0,239-956-1178 0 0,-42 196 93 0 0,163-639-1132 0 0,3 2 1 0 0,-3 127 0 0 0,19-200-482 0 0,-2-17 674 0 0,1 0 0 0 0,-1 0 0 0 0,0 0 0 0 0,0 1 0 0 0,0-1 1 0 0,0 0-1 0 0,0 0 0 0 0,0 0 0 0 0,0 0 0 0 0,0 0 0 0 0,1 0 0 0 0,-1 0 1 0 0,0 0-1 0 0,0 0 0 0 0,0 1 0 0 0,0-1 0 0 0,0 0 0 0 0,1 0 1 0 0,-1 0-1 0 0,0 0 0 0 0,0 0 0 0 0,0 0 0 0 0,0 0 0 0 0,0 0 0 0 0,1 0 1 0 0,-1 0-1 0 0,0 0 0 0 0,0 0 0 0 0,0 0 0 0 0,0 0 0 0 0,1 0 1 0 0,-1 0-1 0 0,0 0 0 0 0,0-1 0 0 0,0 1 0 0 0,0 0 0 0 0,0 0 0 0 0,0 0 1 0 0,1 0-1 0 0,-1 0 0 0 0,0 0 0 0 0,0 0 0 0 0,0 0 0 0 0,0 0 1 0 0,0-1-1 0 0,2-1-274 0 0,0-1 0 0 0,0 1 0 0 0,-1-1 0 0 0,1 1 0 0 0,-1-1 0 0 0,0 0 0 0 0,0 1-1 0 0,1-4 1 0 0,7-24-1454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5.456"/>
    </inkml:context>
    <inkml:brush xml:id="br0">
      <inkml:brushProperty name="width" value="0.1" units="cm"/>
      <inkml:brushProperty name="height" value="0.1" units="cm"/>
      <inkml:brushProperty name="color" value="#E71224"/>
    </inkml:brush>
  </inkml:definitions>
  <inkml:trace contextRef="#ctx0" brushRef="#br0">3 38 2924 0 0,'-2'-12'291'0'0,"1"-5"1453"0"0,1 16-1688 0 0,1 1-1 0 0,-1 0 0 0 0,0-1 1 0 0,0 1-1 0 0,0-1 1 0 0,0 1-1 0 0,0 0 1 0 0,0-1-1 0 0,1 1 0 0 0,-1 0 1 0 0,0-1-1 0 0,0 1 1 0 0,1 0-1 0 0,-1 0 0 0 0,0-1 1 0 0,0 1-1 0 0,1 0 1 0 0,-1-1-1 0 0,0 1 0 0 0,1 0 1 0 0,-1 0-1 0 0,0 0 1 0 0,1 0-1 0 0,-1-1 1 0 0,0 1-1 0 0,1 0 0 0 0,-1 0 1 0 0,1 0-1 0 0,-1 0 1 0 0,0 0-1 0 0,1 0 0 0 0,-1 0 1 0 0,1 0-1 0 0,-1 0 1 0 0,1 0 62 0 0,14 22 734 0 0,0 24 32 0 0,-2 0-1 0 0,13 87 1 0 0,-20-98-630 0 0,51 391 1633 0 0,-14-87-823 0 0,139 722 2107 0 0,21-305-1820 0 0,-199-744-1352 0 0,114 403 78 0 0,-104-349-98 0 0,-3 0 1 0 0,-2 0-1 0 0,-4 0 1 0 0,-4 99-1 0 0,-2-153-113 0 0,0 0 0 0 0,-1 1-1 0 0,-1-1 1 0 0,-6 20-1 0 0,9-30-35 0 0,-1 1-1 0 0,0-1 0 0 0,0 1 1 0 0,0-1-1 0 0,0 1 0 0 0,-1-1 1 0 0,1 0-1 0 0,-1 1 0 0 0,0-1 0 0 0,1 0 1 0 0,-1 0-1 0 0,0 0 0 0 0,0 0 1 0 0,0-1-1 0 0,0 1 0 0 0,-1 0 1 0 0,1-1-1 0 0,0 0 0 0 0,-1 1 1 0 0,1-1-1 0 0,-1 0 0 0 0,1 0 1 0 0,-1 0-1 0 0,1-1 0 0 0,-1 1 1 0 0,0-1-1 0 0,-2 1 0 0 0,-7-4-1425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5.997"/>
    </inkml:context>
    <inkml:brush xml:id="br0">
      <inkml:brushProperty name="width" value="0.1" units="cm"/>
      <inkml:brushProperty name="height" value="0.1" units="cm"/>
      <inkml:brushProperty name="color" value="#E71224"/>
    </inkml:brush>
  </inkml:definitions>
  <inkml:trace contextRef="#ctx0" brushRef="#br0">1 297 5420 0 0,'26'-5'1410'0'0,"73"-13"508"0"0,-20 3-1040 0 0,957-99 2821 0 0,5 57-2271 0 0,-238 13-581 0 0,-789 43-840 0 0,3 0 13 0 0,-1 0 0 0 0,0-2-1 0 0,0 1 1 0 0,30-11-1 0 0,-45 10-58 0 0,-8-1-89 0 0,-8-2-187 0 0,-9 2-1167 0 0,-51-1 0 0 0,64 5 1083 0 0,-31 0-1056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6.792"/>
    </inkml:context>
    <inkml:brush xml:id="br0">
      <inkml:brushProperty name="width" value="0.1" units="cm"/>
      <inkml:brushProperty name="height" value="0.1" units="cm"/>
      <inkml:brushProperty name="color" value="#E71224"/>
    </inkml:brush>
  </inkml:definitions>
  <inkml:trace contextRef="#ctx0" brushRef="#br0">904 231 4164 0 0,'-2'-19'251'0'0,"1"0"0"0"0,1 1-1 0 0,1-1 1 0 0,0 0 0 0 0,1 1-1 0 0,1-1 1 0 0,1 1-1 0 0,1 0 1 0 0,0 0 0 0 0,13-27-1 0 0,-49 153 1109 0 0,13-38-840 0 0,-228 718 2232 0 0,-32 113-38 0 0,213-672-1924 0 0,-140 520 953 0 0,124-320-1490 0 0,71-332-200 0 0,4 1 0 0 0,11 141 0 0 0,-5-230-66 0 0,0 0-23 0 0,1 1 1 0 0,0-1-1 0 0,0 0 1 0 0,1 1 0 0 0,0-1-1 0 0,0 0 1 0 0,1 0 0 0 0,7 15-1 0 0,-9-24 6 0 0,-1 1-1 0 0,0-1 1 0 0,0 1-1 0 0,1-1 1 0 0,-1 1-1 0 0,1-1 1 0 0,-1 1-1 0 0,1-1 1 0 0,-1 1-1 0 0,0-1 1 0 0,1 0-1 0 0,-1 1 1 0 0,1-1-1 0 0,0 0 1 0 0,-1 1-1 0 0,1-1 1 0 0,-1 0-1 0 0,1 0 1 0 0,-1 0-1 0 0,1 1 1 0 0,0-1-1 0 0,-1 0 1 0 0,1 0-1 0 0,-1 0 1 0 0,1 0-1 0 0,0 0 1 0 0,0 0 0 0 0,0-1-34 0 0,0 1 1 0 0,0-1-1 0 0,0 1 1 0 0,0-1 0 0 0,0 0-1 0 0,0 1 1 0 0,0-1-1 0 0,0 0 1 0 0,0 0 0 0 0,0 0-1 0 0,-1 0 1 0 0,1 1-1 0 0,1-3 1 0 0,16-36-1941 0 0,-6 3 527 0 0,-1-7-139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7.244"/>
    </inkml:context>
    <inkml:brush xml:id="br0">
      <inkml:brushProperty name="width" value="0.1" units="cm"/>
      <inkml:brushProperty name="height" value="0.1" units="cm"/>
      <inkml:brushProperty name="color" value="#E71224"/>
    </inkml:brush>
  </inkml:definitions>
  <inkml:trace contextRef="#ctx0" brushRef="#br0">4 2 6973 0 0,'-1'-1'13'0'0,"1"6"37"0"0,-2 20 124 0 0,1 39 217 0 0,6-20-1 0 0,1-1 0 0 0,3 0-1 0 0,1 0 1 0 0,22 57 0 0 0,81 162 1139 0 0,-82-194-1224 0 0,73 155 636 0 0,137 320 925 0 0,-203-441-1454 0 0,-5 1 0 0 0,-5 1 0 0 0,24 159 0 0 0,-12 122 418 0 0,1 12-348 0 0,-38-368-426 0 0,0-3 31 0 0,9 38-1 0 0,-10-57-76 0 0,0-1 0 0 0,0 1-1 0 0,1-1 1 0 0,-1 0 0 0 0,2 0 0 0 0,-1 0-1 0 0,1 0 1 0 0,-1 0 0 0 0,1-1 0 0 0,9 9 0 0 0,-13-13-30 0 0,1 0 1 0 0,0-1-1 0 0,-1 1 1 0 0,1 0-1 0 0,0-1 1 0 0,0 1-1 0 0,0-1 1 0 0,-1 1-1 0 0,1-1 1 0 0,0 1-1 0 0,0-1 1 0 0,0 1-1 0 0,0-1 1 0 0,0 0-1 0 0,0 0 1 0 0,0 1-1 0 0,0-1 1 0 0,0 0-1 0 0,0 0 1 0 0,0 0 0 0 0,0 0-1 0 0,0 0 1 0 0,0 0-1 0 0,0 0 1 0 0,0-1-1 0 0,0 1 1 0 0,0 0-1 0 0,0 0 1 0 0,0-1-1 0 0,-1 1 1 0 0,1-1-1 0 0,0 1 1 0 0,0-1-1 0 0,0 1 1 0 0,0-1-1 0 0,-1 1 1 0 0,1-1-1 0 0,0 0 1 0 0,0 1-1 0 0,-1-1 1 0 0,1 0-1 0 0,0 0 1 0 0,-1 0-1 0 0,1 1 1 0 0,-1-1 0 0 0,1-2-1 0 0,2-3-398 0 0,0 0 0 0 0,0 0 0 0 0,-1 0 0 0 0,0 0-1 0 0,2-9 1 0 0,0-6-1093 0 0,-3-8-208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8.348"/>
    </inkml:context>
    <inkml:brush xml:id="br0">
      <inkml:brushProperty name="width" value="0.1" units="cm"/>
      <inkml:brushProperty name="height" value="0.1" units="cm"/>
      <inkml:brushProperty name="color" value="#E71224"/>
    </inkml:brush>
  </inkml:definitions>
  <inkml:trace contextRef="#ctx0" brushRef="#br0">163 87 6281 0 0,'-3'-4'137'0'0,"0"0"1"0"0,0 0 0 0 0,-1 1 0 0 0,1-1-1 0 0,-1 1 1 0 0,0 0 0 0 0,0 0-1 0 0,0 0 1 0 0,-6-2 0 0 0,8 4-113 0 0,0 0-1 0 0,0 1 1 0 0,0 0-1 0 0,0-1 1 0 0,0 1-1 0 0,0 0 1 0 0,0 0 0 0 0,0 0-1 0 0,0 0 1 0 0,0 0-1 0 0,0 1 1 0 0,-1-1 0 0 0,1 0-1 0 0,0 1 1 0 0,0 0-1 0 0,0-1 1 0 0,1 1 0 0 0,-1 0-1 0 0,0 0 1 0 0,0 0-1 0 0,0 0 1 0 0,1 1 0 0 0,-1-1-1 0 0,0 0 1 0 0,-1 3-1 0 0,-4 3 13 0 0,1 0 0 0 0,0 1-1 0 0,0-1 1 0 0,0 1-1 0 0,1 1 1 0 0,0-1-1 0 0,1 1 1 0 0,0 0-1 0 0,0 0 1 0 0,1 0-1 0 0,0 1 1 0 0,1-1 0 0 0,0 1-1 0 0,-1 9 1 0 0,2-9 58 0 0,0-1 1 0 0,0 0 0 0 0,1 0 0 0 0,0 0 0 0 0,1 1-1 0 0,0-1 1 0 0,1 0 0 0 0,0 0 0 0 0,0 0-1 0 0,1 0 1 0 0,0-1 0 0 0,0 1 0 0 0,1-1-1 0 0,9 16 1 0 0,-10-20-48 0 0,0 0-1 0 0,1 0 0 0 0,-1 0 0 0 0,1-1 1 0 0,0 0-1 0 0,0 1 0 0 0,0-1 1 0 0,1-1-1 0 0,-1 1 0 0 0,1-1 0 0 0,-1 0 1 0 0,1 0-1 0 0,5 2 0 0 0,-2-2 1 0 0,0-1-1 0 0,-1 1 0 0 0,1-1 1 0 0,0-1-1 0 0,0 0 1 0 0,0 0-1 0 0,14-2 0 0 0,-4-2-16 0 0,0 0-1 0 0,-1-1 0 0 0,0-1 0 0 0,0-1 1 0 0,0 0-1 0 0,25-16 0 0 0,-28 14-27 0 0,0 0 0 0 0,0-1-1 0 0,-1 0 1 0 0,0-1 0 0 0,-1-1 0 0 0,20-24-1 0 0,-28 30-3 0 0,0 0-1 0 0,0 0 0 0 0,0 0 0 0 0,-1-1 0 0 0,0 1 1 0 0,0-1-1 0 0,-1 0 0 0 0,1 0 0 0 0,-1 0 1 0 0,-1 0-1 0 0,0 0 0 0 0,0 0 0 0 0,0 0 0 0 0,-1 0 1 0 0,0-1-1 0 0,0 1 0 0 0,-1 0 0 0 0,-2-10 0 0 0,2 11-10 0 0,-1 1 0 0 0,1 0-1 0 0,-1 0 1 0 0,0 0 0 0 0,-1 0-1 0 0,1 1 1 0 0,-1-1 0 0 0,0 1-1 0 0,0-1 1 0 0,-1 1 0 0 0,1 0-1 0 0,-1 0 1 0 0,0 0 0 0 0,-4-3-1 0 0,1 3-25 0 0,1 0 0 0 0,-1 0 0 0 0,0 0 0 0 0,0 1 0 0 0,0 0 0 0 0,0 0 0 0 0,-1 1 0 0 0,1 0-1 0 0,-9-1 1 0 0,4 1-77 0 0,-1 1 0 0 0,1 0-1 0 0,-1 1 1 0 0,1 0 0 0 0,-1 1-1 0 0,1 1 1 0 0,-1 0 0 0 0,1 1-1 0 0,0 0 1 0 0,0 0 0 0 0,-21 10-1 0 0,24-8-50 0 0,1-1 0 0 0,1 2 0 0 0,-1-1 0 0 0,0 1 0 0 0,1 0 0 0 0,0 0 0 0 0,1 1 0 0 0,-9 10 0 0 0,11-12 9 0 0,1 1 1 0 0,-1-1 0 0 0,1 0 0 0 0,1 1 0 0 0,-1 0 0 0 0,1-1-1 0 0,0 1 1 0 0,0 0 0 0 0,1 0 0 0 0,-1 0 0 0 0,1 1 0 0 0,1-1-1 0 0,-1 10 1 0 0,4 12-653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38.780"/>
    </inkml:context>
    <inkml:brush xml:id="br0">
      <inkml:brushProperty name="width" value="0.1" units="cm"/>
      <inkml:brushProperty name="height" value="0.1" units="cm"/>
      <inkml:brushProperty name="color" value="#E71224"/>
    </inkml:brush>
  </inkml:definitions>
  <inkml:trace contextRef="#ctx0" brushRef="#br0">260 181 6065 0 0,'1'-3'93'0'0,"0"0"1"0"0,1 0 0 0 0,-1 0 0 0 0,0 1-1 0 0,-1-1 1 0 0,1 0 0 0 0,0 0 0 0 0,-1 0-1 0 0,1 0 1 0 0,-1 0 0 0 0,0-1-1 0 0,0 1 1 0 0,-1 0 0 0 0,1 0 0 0 0,0 0-1 0 0,-1 0 1 0 0,0 0 0 0 0,0 0 0 0 0,0 0-1 0 0,0 1 1 0 0,0-1 0 0 0,0 0 0 0 0,-1 0-1 0 0,1 1 1 0 0,-5-5 0 0 0,4 4-21 0 0,-1 0 1 0 0,0 0-1 0 0,0 0 1 0 0,0 1 0 0 0,0-1-1 0 0,-1 1 1 0 0,1 0-1 0 0,-1 0 1 0 0,1 0-1 0 0,-1 0 1 0 0,0 1-1 0 0,0 0 1 0 0,0-1-1 0 0,0 1 1 0 0,1 1-1 0 0,-1-1 1 0 0,-1 0-1 0 0,1 1 1 0 0,-5 0-1 0 0,4 1-25 0 0,0 0-1 0 0,0 0 1 0 0,0 0 0 0 0,0 1-1 0 0,0-1 1 0 0,0 1 0 0 0,0 0-1 0 0,1 1 1 0 0,-1-1-1 0 0,1 1 1 0 0,-1 0 0 0 0,1 0-1 0 0,0 1 1 0 0,-7 6 0 0 0,2 1 62 0 0,0-1 0 0 0,0 1 0 0 0,1 1 0 0 0,-8 15 0 0 0,8-13-34 0 0,1 2 0 0 0,0-1-1 0 0,2 1 1 0 0,0 0 0 0 0,0 0 0 0 0,2 0-1 0 0,0 0 1 0 0,1 1 0 0 0,0 17 0 0 0,2-27-46 0 0,0 1 1 0 0,1 0-1 0 0,0-1 1 0 0,0 1 0 0 0,1-1-1 0 0,0 1 1 0 0,0-1-1 0 0,0 0 1 0 0,7 12-1 0 0,-6-15-7 0 0,-1 1-1 0 0,1-1 0 0 0,1 0 0 0 0,-1 0 0 0 0,1 0 0 0 0,-1-1 0 0 0,1 1 0 0 0,0-1 0 0 0,1 0 0 0 0,-1 0 0 0 0,0 0 0 0 0,1-1 1 0 0,0 1-1 0 0,-1-1 0 0 0,8 2 0 0 0,-5-2-8 0 0,-1-1 0 0 0,0 1 0 0 0,1-1 1 0 0,-1 0-1 0 0,1-1 0 0 0,-1 0 0 0 0,1 0 1 0 0,0 0-1 0 0,-1-1 0 0 0,1 0 0 0 0,7-2 0 0 0,-3 0-5 0 0,-1-1 0 0 0,1 0-1 0 0,-1-1 1 0 0,0 0-1 0 0,-1 0 1 0 0,11-8-1 0 0,1-3-9 0 0,-1-1 1 0 0,-1-1-1 0 0,0 0 0 0 0,29-40 1 0 0,-39 46 1 0 0,1-2 0 0 0,-2 1 1 0 0,0-1-1 0 0,0-1 1 0 0,-1 1-1 0 0,-1-1 0 0 0,-1 0 1 0 0,7-29-1 0 0,-11 38-15 0 0,0 0 0 0 0,0 0-1 0 0,-1 0 1 0 0,0 0 0 0 0,0-1-1 0 0,0 1 1 0 0,-1 0 0 0 0,0 0-1 0 0,0 0 1 0 0,0 0 0 0 0,-1 0 0 0 0,0 0-1 0 0,0 0 1 0 0,-1 1 0 0 0,1-1-1 0 0,-1 1 1 0 0,-1-1 0 0 0,1 1-1 0 0,-1 0 1 0 0,0 0 0 0 0,0 1-1 0 0,0-1 1 0 0,0 1 0 0 0,-1 0-1 0 0,-9-7 1 0 0,8 8-83 0 0,0 0 0 0 0,0 0 0 0 0,0 0-1 0 0,0 0 1 0 0,0 1 0 0 0,-1 0 0 0 0,1 1 0 0 0,0 0 0 0 0,-1 0-1 0 0,0 0 1 0 0,-10 0 0 0 0,3 2-298 0 0,0 0 0 0 0,1 0 0 0 0,-1 2 0 0 0,-23 6 0 0 0,-7 6-760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49.967"/>
    </inkml:context>
    <inkml:brush xml:id="br0">
      <inkml:brushProperty name="width" value="0.1" units="cm"/>
      <inkml:brushProperty name="height" value="0.1" units="cm"/>
      <inkml:brushProperty name="color" value="#E71224"/>
    </inkml:brush>
  </inkml:definitions>
  <inkml:trace contextRef="#ctx0" brushRef="#br0">69 2117 10013 0 0,'-68'2'2753'0'0,"78"1"-2404"0"0,-1-1-1 0 0,1 1 1 0 0,16 8 0 0 0,8 2-171 0 0,17 0 192 0 0,1-2 0 0 0,1-2 0 0 0,-1-2 0 0 0,1-2 0 0 0,76-4 0 0 0,-40-7-76 0 0,0-4 0 0 0,122-29-1 0 0,-170 29-229 0 0,0-2-1 0 0,0-2 1 0 0,-2-2-1 0 0,0-1 0 0 0,0-2 1 0 0,59-41-1 0 0,-74 44-17 0 0,-1-2-1 0 0,-1-1 1 0 0,0-1-1 0 0,-2 0 0 0 0,0-2 1 0 0,-1 0-1 0 0,-2-2 0 0 0,0 0 1 0 0,-1 0-1 0 0,20-44 1 0 0,-15 13 7 0 0,-2-1 0 0 0,-2-1 0 0 0,-3 0 1 0 0,8-71-1 0 0,9-240-126 0 0,-17 149 35 0 0,2 55 21 0 0,-2 45 21 0 0,-4-213 0 0 0,-11 316-6 0 0,-1 1 0 0 0,0-1 0 0 0,-1 1 0 0 0,-1 0 0 0 0,0 0 1 0 0,-1 0-1 0 0,-1 0 0 0 0,-7-14 0 0 0,12 23-47 0 0,4 9-199 0 0,-5-8-1875 0 0,-8 3-412 0 0,5 2 854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0.162"/>
    </inkml:context>
    <inkml:brush xml:id="br0">
      <inkml:brushProperty name="width" value="0.1" units="cm"/>
      <inkml:brushProperty name="height" value="0.1" units="cm"/>
      <inkml:brushProperty name="color" value="#E71224"/>
    </inkml:brush>
  </inkml:definitions>
  <inkml:trace contextRef="#ctx0" brushRef="#br0">524 118 6125 0 0,'9'-10'696'0'0,"-8"10"-633"0"0,0-1-1 0 0,0 1 1 0 0,-1-1-1 0 0,1 0 1 0 0,0 1-1 0 0,0-1 1 0 0,-1 0-1 0 0,1 1 1 0 0,-1-1-1 0 0,1 0 1 0 0,-1 0-1 0 0,1 1 1 0 0,-1-1-1 0 0,1 0 0 0 0,-1 0 1 0 0,1-1-1 0 0,1-3 369 0 0,-1-1-1 0 0,1 1 0 0 0,-1-1 0 0 0,0 1 0 0 0,0-11 1 0 0,0 15-360 0 0,-1-1 1 0 0,0 0-1 0 0,-1 1 1 0 0,1-1-1 0 0,0 1 1 0 0,0-1-1 0 0,-1 0 1 0 0,1 1-1 0 0,-1-1 1 0 0,1 1-1 0 0,-1-1 1 0 0,0 1-1 0 0,0-1 1 0 0,0 1-1 0 0,1 0 1 0 0,-1-1-1 0 0,-1 1 1 0 0,1 0-1 0 0,0 0 1 0 0,0-1-1 0 0,0 1 1 0 0,-1 0-1 0 0,1 0 1 0 0,-3-1-1 0 0,-4-1 0 0 0,0 0-1 0 0,-1 0 1 0 0,0 1-1 0 0,1 0 1 0 0,-1 1-1 0 0,0 0 1 0 0,0 0-1 0 0,0 1 0 0 0,0 0 1 0 0,0 1-1 0 0,1 0 1 0 0,-16 3-1 0 0,-4 3 38 0 0,1 0 0 0 0,-45 20-1 0 0,48-18 25 0 0,1 2 0 0 0,0 1-1 0 0,1 1 1 0 0,0 1 0 0 0,1 0 0 0 0,1 2-1 0 0,-28 27 1 0 0,40-35-68 0 0,1 0 1 0 0,0 0-1 0 0,1 0 1 0 0,0 1-1 0 0,0 0 1 0 0,1 1-1 0 0,0-1 1 0 0,1 1-1 0 0,0 0 1 0 0,1 0-1 0 0,-1 1 1 0 0,2-1-1 0 0,0 0 1 0 0,0 1-1 0 0,1 0 0 0 0,0-1 1 0 0,1 1-1 0 0,0 0 1 0 0,1-1-1 0 0,3 19 1 0 0,-1-14-12 0 0,1 0 0 0 0,0-1 0 0 0,2 1-1 0 0,-1-1 1 0 0,2 0 0 0 0,0 0 0 0 0,1-1 0 0 0,0 0 0 0 0,1 0 0 0 0,0-1 0 0 0,18 19 0 0 0,-13-19-36 0 0,0 0 0 0 0,0 0 0 0 0,1-2 0 0 0,0 0 0 0 0,1 0 0 0 0,0-2 1 0 0,1 0-1 0 0,0 0 0 0 0,28 7 0 0 0,-7-6-191 0 0,1-1 0 0 0,-1-2 0 0 0,1-2 1 0 0,0-2-1 0 0,0-1 0 0 0,0-2 0 0 0,0-1 0 0 0,0-3 1 0 0,0-1-1 0 0,-1-2 0 0 0,0-1 0 0 0,59-23 0 0 0,-49 10-1086 0 0,-5-4-168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0.582"/>
    </inkml:context>
    <inkml:brush xml:id="br0">
      <inkml:brushProperty name="width" value="0.1" units="cm"/>
      <inkml:brushProperty name="height" value="0.1" units="cm"/>
      <inkml:brushProperty name="color" value="#E71224"/>
    </inkml:brush>
  </inkml:definitions>
  <inkml:trace contextRef="#ctx0" brushRef="#br0">15 111 6033 0 0,'-4'-15'1248'0'0,"1"0"1"0"0,0 0 0 0 0,1-1 0 0 0,0 1 0 0 0,1-20 0 0 0,8 53-1034 0 0,0-1-1 0 0,1 0 1 0 0,1 0-1 0 0,17 23 1 0 0,10 21 8 0 0,-12-13-371 0 0,-3 2 1 0 0,-2 0-1 0 0,-2 1 0 0 0,10 56 0 0 0,-24-88-841 0 0,-1 0 0 0 0,-1 0 0 0 0,-2 34-1 0 0,-1-33-411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0.911"/>
    </inkml:context>
    <inkml:brush xml:id="br0">
      <inkml:brushProperty name="width" value="0.1" units="cm"/>
      <inkml:brushProperty name="height" value="0.1" units="cm"/>
      <inkml:brushProperty name="color" value="#E71224"/>
    </inkml:brush>
  </inkml:definitions>
  <inkml:trace contextRef="#ctx0" brushRef="#br0">1 163 8365 0 0,'0'-3'85'0'0,"0"1"0"0"0,1 0 0 0 0,-1-1 1 0 0,1 1-1 0 0,0 0 0 0 0,0 0 0 0 0,0-1 0 0 0,0 1 1 0 0,0 0-1 0 0,0 0 0 0 0,0 0 0 0 0,1 0 0 0 0,-1 0 1 0 0,1 1-1 0 0,0-1 0 0 0,-1 0 0 0 0,1 1 0 0 0,0-1 1 0 0,0 1-1 0 0,0 0 0 0 0,0-1 0 0 0,0 1 0 0 0,4-2 1 0 0,7-2 251 0 0,-1 0 0 0 0,1 1 1 0 0,13-3-1 0 0,-16 4-240 0 0,52-10 450 0 0,79-7 1 0 0,-9 2-680 0 0,-95 13-156 0 0,-25 4-166 0 0,0-1 0 0 0,0 0 1 0 0,0 0-1 0 0,-1-1 0 0 0,1 0 1 0 0,-1-1-1 0 0,16-8 0 0 0,-18 5-678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1.255"/>
    </inkml:context>
    <inkml:brush xml:id="br0">
      <inkml:brushProperty name="width" value="0.1" units="cm"/>
      <inkml:brushProperty name="height" value="0.1" units="cm"/>
      <inkml:brushProperty name="color" value="#E71224"/>
    </inkml:brush>
  </inkml:definitions>
  <inkml:trace contextRef="#ctx0" brushRef="#br0">31 552 6813 0 0,'-4'-6'5'0'0,"1"1"0"0"0,-1-1 0 0 0,1 0 1 0 0,0 0-1 0 0,0 0 0 0 0,1 0 0 0 0,0-1 1 0 0,0 1-1 0 0,-2-12 0 0 0,4 13 11 0 0,0 0 0 0 0,0 0 1 0 0,0 0-1 0 0,1 0 0 0 0,0 0 0 0 0,0 0 0 0 0,0 1 0 0 0,0-1 0 0 0,1 0 0 0 0,0 0 0 0 0,0 1 0 0 0,0-1 0 0 0,1 1 1 0 0,2-5-1 0 0,3 0 58 0 0,-1-1-1 0 0,2 1 1 0 0,-1 1 0 0 0,1-1 0 0 0,0 2 0 0 0,1-1 0 0 0,0 1 0 0 0,0 0 0 0 0,1 1 0 0 0,-1 1-1 0 0,1-1 1 0 0,23-6 0 0 0,2 1 223 0 0,1 2 1 0 0,69-10-1 0 0,-50 13-111 0 0,1 2 0 0 0,0 2 0 0 0,103 11 0 0 0,-145-8-416 0 0,0 2 0 0 0,0 0 0 0 0,0 1-1 0 0,0 0 1 0 0,-1 1 0 0 0,25 12 0 0 0,-31-8-569 0 0</inkml:trace>
  <inkml:trace contextRef="#ctx0" brushRef="#br0" timeOffset="1">1165 1 8265 0 0,'0'-1'844'0'0,"1"8"-213"0"0,-4 13 254 0 0,-14 38 255 0 0,3 1-1 0 0,-8 72 1 0 0,16-87-941 0 0,-15 242-1 0 0,17-163-1061 0 0,-6-17-2090 0 0,7-78 1509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1.582"/>
    </inkml:context>
    <inkml:brush xml:id="br0">
      <inkml:brushProperty name="width" value="0.1" units="cm"/>
      <inkml:brushProperty name="height" value="0.1" units="cm"/>
      <inkml:brushProperty name="color" value="#E71224"/>
    </inkml:brush>
  </inkml:definitions>
  <inkml:trace contextRef="#ctx0" brushRef="#br0">261 49 9433 0 0,'1'-1'35'0'0,"0"0"1"0"0,0 0-1 0 0,0 0 0 0 0,-1 0 1 0 0,1 0-1 0 0,0-1 1 0 0,-1 1-1 0 0,1 0 0 0 0,-1 0 1 0 0,1 0-1 0 0,-1-1 1 0 0,1 1-1 0 0,-1 0 0 0 0,0-1 1 0 0,0 1-1 0 0,0 0 0 0 0,0-1 1 0 0,0 1-1 0 0,0 0 1 0 0,0-1-1 0 0,0 1 0 0 0,0 0 1 0 0,-1-1-1 0 0,1 1 1 0 0,-1 0-1 0 0,1 0 0 0 0,-1-1 1 0 0,1 1-1 0 0,-1 0 1 0 0,0 0-1 0 0,0-2 0 0 0,-1 2 5 0 0,1 0 0 0 0,-1 0 0 0 0,0 0-1 0 0,1 1 1 0 0,-1-1 0 0 0,0 0 0 0 0,0 1-1 0 0,1-1 1 0 0,-1 1 0 0 0,0 0 0 0 0,0-1 0 0 0,0 1-1 0 0,0 0 1 0 0,1 0 0 0 0,-1 0 0 0 0,0 0-1 0 0,0 1 1 0 0,0-1 0 0 0,0 0 0 0 0,1 1-1 0 0,-1-1 1 0 0,0 1 0 0 0,-3 1 0 0 0,-14 7 194 0 0,1 0 0 0 0,0 1 0 0 0,0 1 1 0 0,1 1-1 0 0,1 0 0 0 0,0 1 0 0 0,0 1 1 0 0,-17 21-1 0 0,27-28-140 0 0,1-1-1 0 0,1 1 1 0 0,-1 0 0 0 0,1 0 0 0 0,0 1 0 0 0,1-1-1 0 0,0 1 1 0 0,0 0 0 0 0,1 0 0 0 0,-1 0 0 0 0,2 0-1 0 0,-2 14 1 0 0,2-11-7 0 0,1 1-1 0 0,0-1 1 0 0,1 1-1 0 0,1-1 1 0 0,0 0 0 0 0,0 1-1 0 0,1-1 1 0 0,7 19-1 0 0,-5-19-36 0 0,0 0 0 0 0,1-1 0 0 0,0 0 1 0 0,0 0-1 0 0,1 0 0 0 0,0-1 0 0 0,1 0 0 0 0,14 13 0 0 0,-16-17-32 0 0,1 1 0 0 0,0-1 0 0 0,0-1 0 0 0,0 1 0 0 0,1-1 0 0 0,0-1 0 0 0,-1 1 0 0 0,1-1 0 0 0,1-1 0 0 0,-1 1 0 0 0,0-1 0 0 0,11 1 0 0 0,-4-2-361 0 0,0-1 1 0 0,1 0 0 0 0,-1-1-1 0 0,0 0 1 0 0,0-2-1 0 0,0 0 1 0 0,0 0 0 0 0,-1-1-1 0 0,0-1 1 0 0,22-10-1 0 0,0-4-1224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1.924"/>
    </inkml:context>
    <inkml:brush xml:id="br0">
      <inkml:brushProperty name="width" value="0.1" units="cm"/>
      <inkml:brushProperty name="height" value="0.1" units="cm"/>
      <inkml:brushProperty name="color" value="#E71224"/>
    </inkml:brush>
  </inkml:definitions>
  <inkml:trace contextRef="#ctx0" brushRef="#br0">26 96 10217 0 0,'-1'0'22'0'0,"1"0"0"0"0,0 0-1 0 0,0 0 1 0 0,0 0 0 0 0,0 0 0 0 0,-1 0 0 0 0,1 0-1 0 0,0 0 1 0 0,0 0 0 0 0,0 0 0 0 0,0 0 0 0 0,-1 0-1 0 0,1 0 1 0 0,0 0 0 0 0,0 0 0 0 0,0 0 0 0 0,0 0-1 0 0,-1 0 1 0 0,1-1 0 0 0,0 1 0 0 0,0 0 0 0 0,0 0 0 0 0,0 0-1 0 0,0 0 1 0 0,-1 0 0 0 0,1 0 0 0 0,0 0 0 0 0,0-1-1 0 0,0 1 1 0 0,0 0 0 0 0,0 0 0 0 0,0 0 0 0 0,0 0-1 0 0,0 0 1 0 0,0-1 0 0 0,-1 1 0 0 0,1 0 0 0 0,0 0-1 0 0,0 0 1 0 0,0 0 0 0 0,0-1 0 0 0,0 1 0 0 0,0 0-1 0 0,0 0 1 0 0,0 0 0 0 0,0 0 0 0 0,0-1 0 0 0,0 1 0 0 0,0 0-1 0 0,0 0 1 0 0,0 0 0 0 0,0 0 0 0 0,1-1 0 0 0,-1 1 0 0 0,0 0 1 0 0,1 0-1 0 0,-1 0 1 0 0,0 0-1 0 0,1 0 1 0 0,-1 0 0 0 0,1 1-1 0 0,-1-1 1 0 0,0 0-1 0 0,1 0 1 0 0,-1 0-1 0 0,0 0 1 0 0,1 0-1 0 0,-1 1 1 0 0,0-1 0 0 0,0 0-1 0 0,1 0 1 0 0,-1 0-1 0 0,0 1 1 0 0,0-1-1 0 0,1 0 1 0 0,-1 1 0 0 0,0-1-1 0 0,0 0 1 0 0,1 0-1 0 0,-1 1 1 0 0,0-1-1 0 0,0 0 1 0 0,0 1 0 0 0,0-1-1 0 0,0 0 1 0 0,0 1-1 0 0,1-1 1 0 0,-1 1-1 0 0,0-1 1 0 0,0 0-1 0 0,0 1 1 0 0,0-1 0 0 0,0 1-1 0 0,46 103 1245 0 0,-30-72-1132 0 0,-2 1 0 0 0,17 55 0 0 0,-25-68-175 0 0,1 10-369 0 0,8 54-1 0 0,-14-76 3 0 0,0 1 0 0 0,-1-1 0 0 0,0 1 0 0 0,-1-1 1 0 0,0 0-1 0 0,0 1 0 0 0,-1-1 0 0 0,0 0 0 0 0,0 1 0 0 0,-1-1 0 0 0,-5 10 0 0 0,-2-4-927 0 0</inkml:trace>
  <inkml:trace contextRef="#ctx0" brushRef="#br0" timeOffset="1">36 430 5448 0 0,'-25'-227'1717'0'0,"22"205"-1404"0"0,-4-58 795 0 0,7 72-938 0 0,0 0 1 0 0,0 0-1 0 0,1 0 0 0 0,0 0 1 0 0,0 0-1 0 0,1 0 1 0 0,4-10-1 0 0,-6 16-138 0 0,1 1 0 0 0,0-1 1 0 0,0 0-1 0 0,0 1 0 0 0,0-1 0 0 0,0 1 1 0 0,0-1-1 0 0,1 1 0 0 0,-1 0 0 0 0,0 0 1 0 0,1-1-1 0 0,-1 1 0 0 0,1 0 0 0 0,-1 0 1 0 0,1 0-1 0 0,0 1 0 0 0,-1-1 0 0 0,1 0 1 0 0,0 1-1 0 0,0-1 0 0 0,-1 1 0 0 0,1-1 1 0 0,0 1-1 0 0,0 0 0 0 0,0 0 0 0 0,0-1 1 0 0,-1 1-1 0 0,1 1 0 0 0,0-1 1 0 0,0 0-1 0 0,0 0 0 0 0,0 1 0 0 0,1 0 1 0 0,7 2 102 0 0,0 0 0 0 0,-1 1 0 0 0,0 0 0 0 0,16 9 0 0 0,-5 0 135 0 0,0 1-1 0 0,0 1 1 0 0,33 35-1 0 0,46 60 681 0 0,-88-97-848 0 0,-2 0 0 0 0,1 0 0 0 0,-2 1 0 0 0,0 0 0 0 0,0 1 0 0 0,8 24 0 0 0,-13-32-71 0 0,-1 1 0 0 0,0 0 0 0 0,-1-1 0 0 0,0 1 0 0 0,0 0 0 0 0,0 0 0 0 0,-1 0-1 0 0,0 0 1 0 0,-1-1 0 0 0,0 1 0 0 0,0 0 0 0 0,-1 0 0 0 0,1-1 0 0 0,-2 1 0 0 0,-4 10 0 0 0,3-8-94 0 0,-1-1 0 0 0,-1-1 0 0 0,1 1 1 0 0,-2-1-1 0 0,1 0 0 0 0,-1 0 0 0 0,0 0 0 0 0,-1-1 0 0 0,0 0 0 0 0,0-1 0 0 0,0 0 1 0 0,-1 0-1 0 0,-17 8 0 0 0,5-5-613 0 0,-1 0 0 0 0,1-2 1 0 0,-1-1-1 0 0,0-1 0 0 0,-32 4 1 0 0,2-2-896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49.989"/>
    </inkml:context>
    <inkml:brush xml:id="br0">
      <inkml:brushProperty name="width" value="0.1" units="cm"/>
      <inkml:brushProperty name="height" value="0.1" units="cm"/>
      <inkml:brushProperty name="color" value="#E71224"/>
    </inkml:brush>
  </inkml:definitions>
  <inkml:trace contextRef="#ctx0" brushRef="#br0">3 649 5088 0 0,'-1'-2'27'0'0,"1"0"-1"0"0,-1 0 0 0 0,1 0 0 0 0,0 0 0 0 0,0-1 0 0 0,0 1 0 0 0,0 0 0 0 0,0 0 0 0 0,0 0 0 0 0,1 0 0 0 0,-1 0 0 0 0,1 0 1 0 0,-1 0-1 0 0,1 0 0 0 0,0 0 0 0 0,0 0 0 0 0,0 1 0 0 0,0-1 0 0 0,0 0 0 0 0,0 0 0 0 0,0 1 0 0 0,0-1 0 0 0,1 0 1 0 0,-1 1-1 0 0,1 0 0 0 0,-1-1 0 0 0,1 1 0 0 0,0 0 0 0 0,-1 0 0 0 0,1 0 0 0 0,4-2 0 0 0,41-25 387 0 0,77-32 0 0 0,62-13 344 0 0,213-54 0 0 0,203-18 305 0 0,-299 86-785 0 0,2 13 0 0 0,1 13 0 0 0,2 13 0 0 0,323 23 0 0 0,-43 56 456 0 0,-4 38-447 0 0,152 76-80 0 0,-539-111 41 0 0,314 145 0 0 0,42 91 221 0 0,-426-216-270 0 0,-3 6 0 0 0,129 118 1 0 0,548 576 848 0 0,-630-601-904 0 0,-7 7 0 0 0,149 226 0 0 0,-248-314-103 0 0,-4 3-1 0 0,-5 3 1 0 0,-5 2-1 0 0,-4 2 1 0 0,37 133-1 0 0,-43-82 247 0 0,-6 2 0 0 0,16 189 0 0 0,-21 337 860 0 0,-7 14 36 0 0,27-1-158 0 0,-48-685-995 0 0,6 351 286 0 0,-9-267-304 0 0,3-60-377 0 0,-2-45-321 0 0,-1-1-1 0 0,1 1 0 0 0,-1-1 0 0 0,0 0 0 0 0,0 1 0 0 0,0 0 1 0 0,-1-1-1 0 0,-2-4 0 0 0,-5-10-1245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0.331"/>
    </inkml:context>
    <inkml:brush xml:id="br0">
      <inkml:brushProperty name="width" value="0.1" units="cm"/>
      <inkml:brushProperty name="height" value="0.1" units="cm"/>
      <inkml:brushProperty name="color" value="#E71224"/>
    </inkml:brush>
  </inkml:definitions>
  <inkml:trace contextRef="#ctx0" brushRef="#br0">4 1 7777 0 0,'-2'15'-48'0'0,"1"-13"61"0"0,1 0 0 0 0,0 0 1 0 0,0 0-1 0 0,0 1 0 0 0,0-1 0 0 0,0 0 1 0 0,0 0-1 0 0,0 0 0 0 0,0 0 1 0 0,1 0-1 0 0,0 3 0 0 0,10 22 185 0 0,1-1-1 0 0,2 0 1 0 0,0-1 0 0 0,30 40-1 0 0,-30-45 31 0 0,2-1 0 0 0,0 0 0 0 0,33 29-1 0 0,-41-41-198 0 0,1-1 0 0 0,-1-1-1 0 0,1 1 1 0 0,0-1-1 0 0,0-1 1 0 0,1 0-1 0 0,-1 0 1 0 0,1-1 0 0 0,0 0-1 0 0,0-1 1 0 0,20 3-1 0 0,-13-4-25 0 0,0 0 0 0 0,0-1-1 0 0,0-1 1 0 0,28-4 0 0 0,-38 4 1 0 0,0-1-1 0 0,0 0 1 0 0,0 0 0 0 0,-1-1 0 0 0,1 0 0 0 0,0 0 0 0 0,-1 0 0 0 0,0-1-1 0 0,0 0 1 0 0,0 0 0 0 0,-1-1 0 0 0,1 1 0 0 0,8-11 0 0 0,-5 4 106 0 0,0-1 0 0 0,-1 0 0 0 0,-1-1 0 0 0,0 1 0 0 0,0-1 0 0 0,6-20 0 0 0,-10 23 581 0 0,0-1 0 0 0,-1 0 0 0 0,0 0 0 0 0,0 0 0 0 0,-1-15-1 0 0,-2 35-960 0 0,-1 0 0 0 0,0 0-1 0 0,0-1 1 0 0,-1 1-1 0 0,0 0 1 0 0,-6 12 0 0 0,-5 3-1134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1.110"/>
    </inkml:context>
    <inkml:brush xml:id="br0">
      <inkml:brushProperty name="width" value="0.1" units="cm"/>
      <inkml:brushProperty name="height" value="0.1" units="cm"/>
      <inkml:brushProperty name="color" value="#E71224"/>
    </inkml:brush>
  </inkml:definitions>
  <inkml:trace contextRef="#ctx0" brushRef="#br0">28 16 8397 0 0,'-8'-15'9133'0'0,"-6"71"-8791"0"0,13-51-301 0 0,0 1 1 0 0,0-1-1 0 0,0 0 0 0 0,1 0 0 0 0,0 8 0 0 0,-2 90 137 0 0,2-91-148 0 0,1-1 1 0 0,0 0-1 0 0,0 0 0 0 0,1 0 1 0 0,7 22-1 0 0,-2-9-19 0 0,-1-3-136 0 0,15 35 0 0 0,-19-52-187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1.451"/>
    </inkml:context>
    <inkml:brush xml:id="br0">
      <inkml:brushProperty name="width" value="0.1" units="cm"/>
      <inkml:brushProperty name="height" value="0.1" units="cm"/>
      <inkml:brushProperty name="color" value="#E71224"/>
    </inkml:brush>
  </inkml:definitions>
  <inkml:trace contextRef="#ctx0" brushRef="#br0">0 74 9097 0 0,'1'-5'57'0'0,"0"-1"1"0"0,1 1-1 0 0,-1 0 1 0 0,1 0-1 0 0,0 0 0 0 0,1 0 1 0 0,-1 0-1 0 0,1 0 1 0 0,4-5-1 0 0,-6 9-16 0 0,0-1 1 0 0,0 1-1 0 0,1 0 0 0 0,-1-1 1 0 0,0 1-1 0 0,1 0 0 0 0,-1 0 0 0 0,1 0 1 0 0,0 0-1 0 0,-1 0 0 0 0,1 0 0 0 0,0 1 1 0 0,-1-1-1 0 0,1 0 0 0 0,0 1 0 0 0,0-1 1 0 0,0 1-1 0 0,-1 0 0 0 0,1 0 0 0 0,0 0 1 0 0,0 0-1 0 0,0 0 0 0 0,0 0 1 0 0,0 0-1 0 0,-1 0 0 0 0,1 1 0 0 0,0-1 1 0 0,0 1-1 0 0,0-1 0 0 0,1 2 0 0 0,4 2 56 0 0,0-1-1 0 0,-1 1 0 0 0,0 1 0 0 0,1-1 1 0 0,-2 1-1 0 0,1 0 0 0 0,-1 1 1 0 0,0-1-1 0 0,0 1 0 0 0,0 0 0 0 0,7 13 1 0 0,-1 1 104 0 0,0 1 1 0 0,12 36 0 0 0,-7-9 254 0 0,-2 0 1 0 0,-3 1-1 0 0,12 101 0 0 0,-20-113-293 0 0,-2-1-1 0 0,-2 1 1 0 0,-1-1 0 0 0,-2 0-1 0 0,-1 1 1 0 0,-13 45 0 0 0,12-64-225 0 0,0-1-1 0 0,-1 0 1 0 0,-1 0 0 0 0,0-1 0 0 0,-21 28-1 0 0,22-34-289 0 0,-1 0 0 0 0,0-1-1 0 0,-1 0 1 0 0,0-1 0 0 0,0 0-1 0 0,-1 0 1 0 0,1-1-1 0 0,-2 0 1 0 0,-18 9 0 0 0,-8-1-1309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0.327"/>
    </inkml:context>
    <inkml:brush xml:id="br0">
      <inkml:brushProperty name="width" value="0.1" units="cm"/>
      <inkml:brushProperty name="height" value="0.1" units="cm"/>
      <inkml:brushProperty name="color" value="#E71224"/>
    </inkml:brush>
  </inkml:definitions>
  <inkml:trace contextRef="#ctx0" brushRef="#br0">41 515 8893 0 0,'-3'-1'36'0'0,"1"1"1"0"0,-1-1-1 0 0,1 0 1 0 0,-1 0 0 0 0,1-1-1 0 0,0 1 1 0 0,-1 0-1 0 0,1-1 1 0 0,0 1-1 0 0,0-1 1 0 0,0 0-1 0 0,0 0 1 0 0,-3-3 0 0 0,5 4 12 0 0,-1 1 0 0 0,1-1 1 0 0,-1 0-1 0 0,1 1 0 0 0,-1-1 1 0 0,1 0-1 0 0,-1 1 0 0 0,1-1 1 0 0,0 0-1 0 0,-1 0 0 0 0,1 1 1 0 0,0-1-1 0 0,0 0 0 0 0,0 0 1 0 0,0 0-1 0 0,0 1 0 0 0,0-1 0 0 0,0 0 1 0 0,0 0-1 0 0,0 0 0 0 0,0 1 1 0 0,0-1-1 0 0,0 0 0 0 0,0 0 1 0 0,0 1-1 0 0,1-1 0 0 0,-1 0 1 0 0,0 0-1 0 0,1 1 0 0 0,-1-1 1 0 0,1 0-1 0 0,-1 1 0 0 0,1-1 1 0 0,-1 0-1 0 0,1 1 0 0 0,-1-1 1 0 0,1 1-1 0 0,-1-1 0 0 0,1 1 1 0 0,0-1-1 0 0,-1 1 0 0 0,1-1 1 0 0,0 1-1 0 0,-1 0 0 0 0,1-1 1 0 0,0 1-1 0 0,0 0 0 0 0,-1 0 1 0 0,3-1-1 0 0,91-31 596 0 0,61-25-645 0 0,-126 44-19 0 0,-1-1-1 0 0,-1-2 1 0 0,0 0 0 0 0,-2-2 0 0 0,31-26-1 0 0,-47 36 84 0 0,-1 0 0 0 0,0-1-1 0 0,-1 0 1 0 0,0 0-1 0 0,0 0 1 0 0,-1-1 0 0 0,0 0-1 0 0,-1 0 1 0 0,0-1-1 0 0,0 1 1 0 0,-1-1 0 0 0,-1 0-1 0 0,0-1 1 0 0,0 1-1 0 0,-1 0 1 0 0,0-1 0 0 0,-1-14-1 0 0,-2 10 294 0 0,0 12-199 0 0,1 0 0 0 0,-1 0 1 0 0,1 0-1 0 0,0 0 1 0 0,0 1-1 0 0,1-1 0 0 0,1-6 1 0 0,-2 10-141 0 0,0 0-1 0 0,1 0 1 0 0,-1 0 0 0 0,0 0 0 0 0,1 0 0 0 0,-1 0-1 0 0,0 0 1 0 0,1 0 0 0 0,-1 0 0 0 0,0 0 0 0 0,1 0-1 0 0,-1 0 1 0 0,0 0 0 0 0,1 0 0 0 0,-1 1 0 0 0,0-1-1 0 0,1 0 1 0 0,-1 0 0 0 0,0 0 0 0 0,0 1 0 0 0,1-1-1 0 0,-1 0 1 0 0,0 0 0 0 0,0 1 0 0 0,1-1 0 0 0,-1 0-1 0 0,0 1 1 0 0,0-1 0 0 0,0 0 0 0 0,1 1 0 0 0,-1-1-1 0 0,0 1 1 0 0,11 14 129 0 0,-10-13-116 0 0,138 222 572 0 0,-21-29-955 0 0,-78-126-1542 0 0,-24-43 244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1.822"/>
    </inkml:context>
    <inkml:brush xml:id="br0">
      <inkml:brushProperty name="width" value="0.1" units="cm"/>
      <inkml:brushProperty name="height" value="0.1" units="cm"/>
      <inkml:brushProperty name="color" value="#E71224"/>
    </inkml:brush>
  </inkml:definitions>
  <inkml:trace contextRef="#ctx0" brushRef="#br0">266 757 7165 0 0,'6'1'85'0'0,"0"0"1"0"0,0-1 0 0 0,0 0 0 0 0,0 0 0 0 0,0 0 0 0 0,0 0-1 0 0,0-1 1 0 0,0 0 0 0 0,-1-1 0 0 0,1 1 0 0 0,0-1 0 0 0,-1 0-1 0 0,1-1 1 0 0,-1 1 0 0 0,0-1 0 0 0,1 0 0 0 0,-1 0 0 0 0,6-6-1 0 0,-5 4 126 0 0,0-1 0 0 0,-1 0-1 0 0,0 0 1 0 0,0 0 0 0 0,0-1-1 0 0,-1 0 1 0 0,0 0 0 0 0,0 0-1 0 0,-1 0 1 0 0,0 0-1 0 0,0-1 1 0 0,0 0 0 0 0,1-8-1 0 0,-4 13-141 0 0,0 0 0 0 0,0 0 0 0 0,1 0 0 0 0,-2 0 0 0 0,1 0 0 0 0,0-1-1 0 0,-1 1 1 0 0,1 0 0 0 0,-1 0 0 0 0,0 0 0 0 0,0 0 0 0 0,0 0 0 0 0,0 1-1 0 0,-1-1 1 0 0,1 0 0 0 0,-1 0 0 0 0,0 1 0 0 0,0-1 0 0 0,0 1 0 0 0,0-1-1 0 0,0 1 1 0 0,0 0 0 0 0,-1 0 0 0 0,1 0 0 0 0,-5-2 0 0 0,2 0-67 0 0,-1 1-1 0 0,0 0 1 0 0,1 0 0 0 0,-1 0 0 0 0,0 1 0 0 0,-1 0-1 0 0,1 0 1 0 0,0 0 0 0 0,-1 1 0 0 0,1 0 0 0 0,-9 0 0 0 0,2 2-16 0 0,0 0 0 0 0,0 1 0 0 0,0 0 0 0 0,0 1 0 0 0,0 1 0 0 0,1 0 1 0 0,0 1-1 0 0,0 0 0 0 0,0 0 0 0 0,0 2 0 0 0,1-1 0 0 0,0 2 0 0 0,0-1 1 0 0,-13 14-1 0 0,10-9 45 0 0,2 1 0 0 0,-1 0 1 0 0,1 1-1 0 0,1 1 0 0 0,1 0 0 0 0,0 0 1 0 0,1 1-1 0 0,1 0 0 0 0,-13 32 0 0 0,19-42-4 0 0,1-1-1 0 0,-1 0 1 0 0,1 1 0 0 0,0-1-1 0 0,1 1 1 0 0,-1-1-1 0 0,1 1 1 0 0,0-1 0 0 0,0 1-1 0 0,2 9 1 0 0,-1-13-19 0 0,0 0 1 0 0,-1 0 0 0 0,1 0-1 0 0,0 0 1 0 0,0 0 0 0 0,1 0-1 0 0,-1 0 1 0 0,0 0 0 0 0,0-1-1 0 0,1 1 1 0 0,-1 0-1 0 0,1-1 1 0 0,0 1 0 0 0,-1-1-1 0 0,1 0 1 0 0,0 0 0 0 0,0 0-1 0 0,0 1 1 0 0,0-2-1 0 0,0 1 1 0 0,0 0 0 0 0,0 0-1 0 0,0-1 1 0 0,0 1 0 0 0,0-1-1 0 0,0 1 1 0 0,0-1-1 0 0,1 0 1 0 0,3 0 0 0 0,4 0-47 0 0,0-1-1 0 0,0 0 1 0 0,0-1 0 0 0,0 0 0 0 0,0 0 0 0 0,0-1 0 0 0,-1 0 0 0 0,1-1 0 0 0,-1 0-1 0 0,0-1 1 0 0,0 0 0 0 0,0 0 0 0 0,-1-1 0 0 0,0 0 0 0 0,0 0 0 0 0,0-1 0 0 0,7-9-1 0 0,0 0-177 0 0,0-2 0 0 0,-1 0-1 0 0,-2 0 1 0 0,0-1 0 0 0,0-1-1 0 0,13-34 1 0 0,-4-1 40 0 0,-3-2 1 0 0,-2 0 0 0 0,12-79-1 0 0,1-179 192 0 0,-27 293 24 0 0,-1 16 23 0 0,-2 14 12 0 0,-10 54 150 0 0,-31 263 834 0 0,40-292-1012 0 0,2 0 1 0 0,1 0-1 0 0,2 0 1 0 0,1-1-1 0 0,2 1 1 0 0,0-1-1 0 0,22 57 1 0 0,-23-75-247 0 0,2-1-1 0 0,-1 0 1 0 0,2 0 0 0 0,9 12 0 0 0,-13-19-125 0 0,1 0 0 0 0,0 0 0 0 0,1-1-1 0 0,-1 0 1 0 0,1 0 0 0 0,0 0 0 0 0,0-1 0 0 0,1 0 0 0 0,10 5 0 0 0,6 0-918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2.616"/>
    </inkml:context>
    <inkml:brush xml:id="br0">
      <inkml:brushProperty name="width" value="0.1" units="cm"/>
      <inkml:brushProperty name="height" value="0.1" units="cm"/>
      <inkml:brushProperty name="color" value="#E71224"/>
    </inkml:brush>
  </inkml:definitions>
  <inkml:trace contextRef="#ctx0" brushRef="#br0">78 145 9129 0 0,'21'-31'4442'0'0,"-30"35"-3554"0"0,8-4-878 0 0,0 1 0 0 0,1-1 0 0 0,-1 0 0 0 0,0 0 0 0 0,0 1 0 0 0,1-1 0 0 0,-1 0 0 0 0,0 1 0 0 0,0-1 0 0 0,1 1 0 0 0,-1-1 0 0 0,0 1 0 0 0,1-1-1 0 0,-1 1 1 0 0,1-1 0 0 0,-1 1 0 0 0,1 0 0 0 0,-1-1 0 0 0,1 1 0 0 0,-1 0 0 0 0,0 1 0 0 0,-11 23-18 0 0,0-3 49 0 0,1 1 1 0 0,2 0-1 0 0,0 0 0 0 0,-9 40 1 0 0,17-57-34 0 0,0 1 1 0 0,0-1 0 0 0,1 1 0 0 0,0-1 0 0 0,0 1 0 0 0,1-1-1 0 0,-1 1 1 0 0,1-1 0 0 0,1 1 0 0 0,-1-1 0 0 0,1 0 0 0 0,0 1 0 0 0,1-1-1 0 0,-1 0 1 0 0,1 0 0 0 0,0-1 0 0 0,1 1 0 0 0,-1-1 0 0 0,1 1 0 0 0,0-1-1 0 0,1 0 1 0 0,8 8 0 0 0,-11-12-9 0 0,0 0 1 0 0,0 1-1 0 0,0-1 0 0 0,0 0 0 0 0,0 0 1 0 0,0 0-1 0 0,0 0 0 0 0,0 0 1 0 0,0-1-1 0 0,1 1 0 0 0,2 0 0 0 0,-1 0 2 0 0,95 16 33 0 0,-93-17-40 0 0,-1 0 0 0 0,1-1 0 0 0,-1 1 0 0 0,1-1 0 0 0,-1-1 0 0 0,0 1 0 0 0,1-1 0 0 0,-1 0 1 0 0,0 0-1 0 0,0 0 0 0 0,5-4 0 0 0,-10 6 4 0 0,0 0 0 0 0,1 0 0 0 0,-1 0 0 0 0,0 0 0 0 0,0 0 0 0 0,1-1 0 0 0,-1 1 0 0 0,0 0 0 0 0,0 0 0 0 0,1 0 1 0 0,-1 0-1 0 0,0 0 0 0 0,0 0 0 0 0,0 0 0 0 0,1-1 0 0 0,-1 1 0 0 0,0 0 0 0 0,0 0 0 0 0,0 0 0 0 0,1-1 0 0 0,-1 1 0 0 0,0 0 1 0 0,0 0-1 0 0,0 0 0 0 0,0-1 0 0 0,0 1 0 0 0,1 0 0 0 0,-1 0 0 0 0,0-1 0 0 0,0 1 0 0 0,0 0 0 0 0,0-1 0 0 0,0 1 0 0 0,0 0 0 0 0,0 0 1 0 0,0-1-1 0 0,0 1 0 0 0,0 0 0 0 0,0-1 0 0 0,-10-5-17 0 0,-6-2-20 0 0,16 7 35 0 0,0 1 0 0 0,0-1 0 0 0,-1 1 0 0 0,1 0 0 0 0,0-1 1 0 0,0 1-1 0 0,-1-1 0 0 0,1 1 0 0 0,0-1 0 0 0,0 1 0 0 0,0-1 0 0 0,0 1 0 0 0,0-1 0 0 0,0 1 1 0 0,0-1-1 0 0,0 1 0 0 0,0 0 0 0 0,0-1 0 0 0,0 1 0 0 0,0-1 0 0 0,0 1 0 0 0,0-1 1 0 0,1 1-1 0 0,-1-1 0 0 0,0 1 0 0 0,0-1 0 0 0,0 1 0 0 0,1 0 0 0 0,-1-1 0 0 0,0 1 0 0 0,0-1 1 0 0,1 1-1 0 0,-1 0 0 0 0,0-1 0 0 0,1 1 0 0 0,5-8-29 0 0,0 1-1 0 0,-1-1 1 0 0,0 0-1 0 0,-1 0 1 0 0,1-1-1 0 0,-1 1 1 0 0,-1-1-1 0 0,0 0 1 0 0,0 0-1 0 0,-1 0 1 0 0,0 0-1 0 0,-1-1 0 0 0,0 1 1 0 0,0-1-1 0 0,-1 1 1 0 0,0 0-1 0 0,-1-1 1 0 0,0 1-1 0 0,0 0 1 0 0,-1-1-1 0 0,0 1 1 0 0,-1 0-1 0 0,-3-9 1 0 0,2 8 5 0 0,0 0 0 0 0,-1 0 1 0 0,0 1-1 0 0,0-1 0 0 0,-1 1 0 0 0,0 1 0 0 0,-1-1 1 0 0,-13-13-1 0 0,16 18 18 0 0,1 1 0 0 0,-1 0 0 0 0,0 0 0 0 0,0 0 0 0 0,0 0 1 0 0,0 1-1 0 0,-1 0 0 0 0,1 0 0 0 0,-1 0 0 0 0,1 0 0 0 0,-1 1 0 0 0,1-1 0 0 0,-1 1 0 0 0,0 0 0 0 0,0 1 1 0 0,0-1-1 0 0,0 1 0 0 0,0 0 0 0 0,1 0 0 0 0,-1 1 0 0 0,-7 1 0 0 0,11-2 7 0 0,0 0 1 0 0,0 0-1 0 0,0 0 0 0 0,0 1 0 0 0,0-1 0 0 0,0 1 0 0 0,0-1 0 0 0,0 0 1 0 0,0 1-1 0 0,0-1 0 0 0,0 1 0 0 0,0 0 0 0 0,1-1 0 0 0,-1 1 1 0 0,0 0-1 0 0,0 0 0 0 0,1-1 0 0 0,-1 1 0 0 0,0 0 0 0 0,0 1 0 0 0,1-1 5 0 0,0 0-1 0 0,0 0 1 0 0,0 0-1 0 0,0-1 1 0 0,0 1-1 0 0,0 0 0 0 0,0 0 1 0 0,0 0-1 0 0,0 0 1 0 0,0-1-1 0 0,0 1 1 0 0,1 0-1 0 0,-1 0 0 0 0,0 0 1 0 0,1-1-1 0 0,-1 1 1 0 0,0 0-1 0 0,1 0 1 0 0,0 0-1 0 0,2 3 12 0 0,0-1 0 0 0,1 1 0 0 0,-1-1 0 0 0,1 0 0 0 0,-1 0 0 0 0,1-1 0 0 0,6 4 0 0 0,6 1 4 0 0,0 0 0 0 0,0-2 0 0 0,0 0 1 0 0,1-1-1 0 0,0 0 0 0 0,0-1 1 0 0,19 0-1 0 0,7-1-17 0 0,69-7 1 0 0,-100 4 12 0 0,0 0 1 0 0,0 0-1 0 0,0-1 1 0 0,0-1-1 0 0,0 0 0 0 0,0 0 1 0 0,-1-1-1 0 0,0-1 1 0 0,14-7-1 0 0,-24 11-4 0 0,1-1 1 0 0,0 1-1 0 0,-1-1 0 0 0,0 0 0 0 0,1 1 1 0 0,-1-1-1 0 0,0 0 0 0 0,0 0 1 0 0,0 0-1 0 0,0 0 0 0 0,0 0 0 0 0,0 0 1 0 0,-1 0-1 0 0,1 0 0 0 0,-1 0 1 0 0,1 0-1 0 0,-1 0 0 0 0,0 0 0 0 0,0 0 1 0 0,0 0-1 0 0,0-1 0 0 0,0 1 1 0 0,0 0-1 0 0,-1 0 0 0 0,1 0 1 0 0,-1 0-1 0 0,0 0 0 0 0,1 0 0 0 0,-1 0 1 0 0,0 0-1 0 0,0 0 0 0 0,0 0 1 0 0,0 0-1 0 0,0 1 0 0 0,-1-1 0 0 0,1 0 1 0 0,-1 1-1 0 0,-1-3 0 0 0,2 6-10 0 0,0 0-1 0 0,0-1 1 0 0,1 1-1 0 0,-1 0 0 0 0,0 0 1 0 0,1 0-1 0 0,0 0 1 0 0,-1-1-1 0 0,1 1 0 0 0,0 0 1 0 0,0 4-1 0 0,0-5 1 0 0,-3 27 64 0 0,1-1 0 0 0,1 1 1 0 0,2-1-1 0 0,6 48 0 0 0,-5-68-42 0 0,0 0 1 0 0,0 1-1 0 0,0-1 0 0 0,1 0 1 0 0,0 0-1 0 0,1 0 0 0 0,-1 0 1 0 0,1-1-1 0 0,9 11 1 0 0,-10-13-17 0 0,1-1 1 0 0,0 1 0 0 0,0-1-1 0 0,0 0 1 0 0,1 0 0 0 0,-1 0 0 0 0,1-1-1 0 0,-1 1 1 0 0,1-1 0 0 0,0 0-1 0 0,0-1 1 0 0,0 1 0 0 0,0-1 0 0 0,0 0-1 0 0,9 1 1 0 0,-8-2-25 0 0,0 0 1 0 0,0 0-1 0 0,0 0 0 0 0,-1-1 1 0 0,1 0-1 0 0,0 0 0 0 0,-1 0 1 0 0,1-1-1 0 0,-1 0 0 0 0,1 0 1 0 0,-1 0-1 0 0,0-1 0 0 0,0 1 1 0 0,0-1-1 0 0,0-1 1 0 0,-1 1-1 0 0,1-1 0 0 0,-1 1 1 0 0,0-1-1 0 0,0-1 0 0 0,6-7 1 0 0,4-8-76 0 0,0-1 1 0 0,-2 0 0 0 0,19-43 0 0 0,-6 11 122 0 0,-22 48-37 0 0,8-13-3 0 0,-8 21 19 0 0,-2 12 7 0 0,-1 6 108 0 0,0 1-1 0 0,8 41 0 0 0,-6-56-89 0 0,0 1 0 0 0,0-1 0 0 0,0 0-1 0 0,1 0 1 0 0,0 0 0 0 0,1 0 0 0 0,0 0 0 0 0,0-1 0 0 0,0 0 0 0 0,1 0 0 0 0,0 0 0 0 0,5 6-1 0 0,1-3-19 0 0,-1-1 0 0 0,1 0 0 0 0,1-1 0 0 0,-1 0 0 0 0,1-1 0 0 0,0 0-1 0 0,1-1 1 0 0,-1 0 0 0 0,1-1 0 0 0,0 0 0 0 0,0-1 0 0 0,1-1-1 0 0,22 2 1 0 0,-29-3-16 0 0,1-1-1 0 0,-1 0 1 0 0,0-1-1 0 0,1 1 1 0 0,-1-1-1 0 0,1-1 1 0 0,-1 1-1 0 0,0-1 1 0 0,0-1-1 0 0,0 1 1 0 0,0-1-1 0 0,0 0 1 0 0,-1-1-1 0 0,1 0 1 0 0,-1 0-1 0 0,0 0 1 0 0,0-1-1 0 0,-1 1 1 0 0,1-2-1 0 0,-1 1 1 0 0,0 0-1 0 0,0-1 0 0 0,-1 0 1 0 0,0 0-1 0 0,0-1 1 0 0,4-6-1 0 0,-6 6-10 0 0,0 1 0 0 0,0-1 0 0 0,-1 1 0 0 0,1-1 0 0 0,-2 0 0 0 0,1 1 0 0 0,-1-1 0 0 0,0 0 0 0 0,0 0-1 0 0,0 1 1 0 0,-1-1 0 0 0,0 0 0 0 0,-1 1 0 0 0,0-1 0 0 0,0 1 0 0 0,0-1 0 0 0,-1 1 0 0 0,-5-11 0 0 0,-5-5-84 0 0,0 1 0 0 0,-1 1 1 0 0,-28-33-1 0 0,39 50 59 0 0,-9-10-33 0 0,0 0-1 0 0,-14-12 1 0 0,23 22-27 0 0,0 1 1 0 0,0-1-1 0 0,-1 1 0 0 0,1 0 1 0 0,0 0-1 0 0,-1 0 1 0 0,1 1-1 0 0,-1-1 0 0 0,0 1 1 0 0,0 0-1 0 0,0 0 0 0 0,1 0 1 0 0,-1 0-1 0 0,0 1 0 0 0,-7-1 1 0 0,11 1 28 0 0,-1 0 1 0 0,1 0-1 0 0,-1 1 1 0 0,1-1-1 0 0,-1 0 1 0 0,1 0-1 0 0,-1 1 1 0 0,1-1-1 0 0,0 0 1 0 0,-1 1-1 0 0,1-1 1 0 0,-1 0-1 0 0,1 1 1 0 0,0-1-1 0 0,-1 0 1 0 0,1 1-1 0 0,0-1 1 0 0,-1 1-1 0 0,1-1 1 0 0,0 1-1 0 0,0-1 1 0 0,-1 1-1 0 0,1-1 1 0 0,0 1-1 0 0,0-1 1 0 0,0 1-1 0 0,0-1 1 0 0,0 1-1 0 0,0-1 1 0 0,0 1-1 0 0,0-1 1 0 0,0 1-1 0 0,0-1 1 0 0,0 1-1 0 0,0 0 1 0 0,0-1-1 0 0,0 1 1 0 0,0-1-1 0 0,0 1 1 0 0,1-1-1 0 0,-1 1 1 0 0,0-1-1 0 0,0 1 1 0 0,1-1-1 0 0,-1 0 1 0 0,1 2-1 0 0,3 3-1146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2.975"/>
    </inkml:context>
    <inkml:brush xml:id="br0">
      <inkml:brushProperty name="width" value="0.1" units="cm"/>
      <inkml:brushProperty name="height" value="0.1" units="cm"/>
      <inkml:brushProperty name="color" value="#E71224"/>
    </inkml:brush>
  </inkml:definitions>
  <inkml:trace contextRef="#ctx0" brushRef="#br0">23 108 9741 0 0,'-3'-4'123'0'0,"0"-1"0"0"0,1 1 1 0 0,-1 0-1 0 0,1-1 0 0 0,0 0 1 0 0,0 0-1 0 0,1 1 0 0 0,-3-10 1 0 0,4 12-24 0 0,0 0 1 0 0,0 0 0 0 0,0 0 0 0 0,0 0 0 0 0,0 0-1 0 0,0 0 1 0 0,0-1 0 0 0,0 1 0 0 0,1 0 0 0 0,-1 0-1 0 0,1 0 1 0 0,0 0 0 0 0,0 0 0 0 0,-1 0 0 0 0,1 0-1 0 0,1 0 1 0 0,-1 1 0 0 0,0-1 0 0 0,0 0 0 0 0,1 0-1 0 0,-1 1 1 0 0,1-1 0 0 0,2-1 0 0 0,-2 1-48 0 0,1 1 1 0 0,-1 0-1 0 0,1 0 1 0 0,0 0-1 0 0,0 0 1 0 0,0 0-1 0 0,-1 0 1 0 0,1 1-1 0 0,0 0 1 0 0,0-1-1 0 0,0 1 1 0 0,0 0-1 0 0,0 0 1 0 0,0 1-1 0 0,0-1 1 0 0,3 1-1 0 0,4 1 5 0 0,0 1-1 0 0,-1-1 0 0 0,15 7 1 0 0,-15-4-36 0 0,-1 0 0 0 0,1 1 0 0 0,-1-1 0 0 0,0 2 0 0 0,-1-1 0 0 0,1 1 0 0 0,-1 0-1 0 0,-1 0 1 0 0,1 1 0 0 0,-1 0 0 0 0,-1 0 0 0 0,8 14 0 0 0,-7-10-17 0 0,0 0 0 0 0,-1-1 0 0 0,0 2 0 0 0,-1-1 0 0 0,0 1 0 0 0,-1-1 0 0 0,-1 1 0 0 0,0 0 0 0 0,0 15 0 0 0,-2-20-10 0 0,-1 0-1 0 0,0 0 1 0 0,0 0-1 0 0,-1 0 1 0 0,-3 12-1 0 0,3-17-7 0 0,1 0-1 0 0,0 1 1 0 0,-1-1-1 0 0,1 0 1 0 0,-1 0-1 0 0,0 0 1 0 0,0 0-1 0 0,0 0 1 0 0,0 0-1 0 0,-1 0 1 0 0,1-1-1 0 0,-1 1 1 0 0,0-1-1 0 0,-4 3 1 0 0,7-5-1 0 0,-1 0 1 0 0,1 1-1 0 0,-1-1 0 0 0,1 0 1 0 0,-1 0-1 0 0,1 0 1 0 0,-1 0-1 0 0,1 0 1 0 0,-1 0-1 0 0,1 0 0 0 0,-1 0 1 0 0,1 0-1 0 0,-1 0 1 0 0,1 0-1 0 0,-1 0 1 0 0,1 0-1 0 0,-1 0 1 0 0,1 0-1 0 0,-1-1 0 0 0,1 1 1 0 0,-1 0-1 0 0,1 0 1 0 0,-1-1-1 0 0,1 1 1 0 0,0 0-1 0 0,-1-1 0 0 0,1 1 1 0 0,-1 0-1 0 0,1-1 1 0 0,0 1-1 0 0,-1 0 1 0 0,1-1-1 0 0,0 1 0 0 0,0-1 1 0 0,-1 1-1 0 0,1-1 1 0 0,0 1-1 0 0,0-1 1 0 0,0 1-1 0 0,-1-1 1 0 0,1 1-1 0 0,0-1 0 0 0,0 1 1 0 0,0-1-1 0 0,0 1 1 0 0,0-1-1 0 0,0 1 1 0 0,0-1-1 0 0,0 0 0 0 0,0-28-465 0 0,3 20 439 0 0,0 1 0 0 0,0-1 0 0 0,1 0 0 0 0,0 1 0 0 0,0 0 1 0 0,1 0-1 0 0,0 0 0 0 0,9-10 0 0 0,11-19 63 0 0,-21 30 10 0 0,1 0 0 0 0,0 0 1 0 0,0 1-1 0 0,0-1 1 0 0,1 1-1 0 0,0 0 1 0 0,0 0-1 0 0,1 1 1 0 0,0 0-1 0 0,11-7 1 0 0,-15 11-14 0 0,0-1 1 0 0,0 1 0 0 0,-1 0-1 0 0,1 0 1 0 0,0 0 0 0 0,0 1-1 0 0,0-1 1 0 0,0 1 0 0 0,1-1-1 0 0,-1 1 1 0 0,0 0-1 0 0,0 0 1 0 0,0 0 0 0 0,0 1-1 0 0,0-1 1 0 0,0 1 0 0 0,0 0-1 0 0,0 0 1 0 0,0 0 0 0 0,0 0-1 0 0,0 0 1 0 0,-1 1 0 0 0,1-1-1 0 0,0 1 1 0 0,-1 0-1 0 0,1-1 1 0 0,-1 1 0 0 0,0 0-1 0 0,0 1 1 0 0,1-1 0 0 0,2 4-1 0 0,-2-1 2 0 0,1 0 0 0 0,-1 0 0 0 0,-1 0 0 0 0,1 1 0 0 0,0-1 0 0 0,-1 1 0 0 0,0-1 0 0 0,2 12 0 0 0,5 51-118 0 0,-5-28-502 0 0,-4-21-273 0 0,0-16 539 0 0,0 0 0 0 0,0 0 1 0 0,0 0-1 0 0,1-1 1 0 0,-1 1-1 0 0,1 0 1 0 0,-1 0-1 0 0,3 4 1 0 0,1 2-1128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3.375"/>
    </inkml:context>
    <inkml:brush xml:id="br0">
      <inkml:brushProperty name="width" value="0.1" units="cm"/>
      <inkml:brushProperty name="height" value="0.1" units="cm"/>
      <inkml:brushProperty name="color" value="#E71224"/>
    </inkml:brush>
  </inkml:definitions>
  <inkml:trace contextRef="#ctx0" brushRef="#br0">4 474 9365 0 0,'41'-71'232'0'0,"16"-31"1876"0"0,-57 102-2105 0 0,0 0 0 0 0,0 0 0 0 0,0-1 0 0 0,0 1 1 0 0,1 0-1 0 0,-1-1 0 0 0,0 1 0 0 0,0 0 0 0 0,0-1 0 0 0,0 1 0 0 0,0 0 0 0 0,0-1 0 0 0,0 1 0 0 0,0 0 1 0 0,0-1-1 0 0,-1 1 0 0 0,1 0 0 0 0,0-1 0 0 0,0 1 0 0 0,0 0 0 0 0,0 0 0 0 0,0-1 0 0 0,0 1 0 0 0,-1 0 1 0 0,1 0-1 0 0,0-1 0 0 0,0 1 0 0 0,0 0 0 0 0,-1 0 0 0 0,1-1 0 0 0,0 1 0 0 0,0 0 0 0 0,-1 0 0 0 0,1 0 0 0 0,0-1 1 0 0,-1 1-1 0 0,1 0 0 0 0,0 0 0 0 0,0 0 0 0 0,-1 0 0 0 0,1 0 0 0 0,0 0 0 0 0,-1 0 0 0 0,1 0 0 0 0,0 0 1 0 0,-1 0-1 0 0,1 0 0 0 0,0 0 0 0 0,-1 0 0 0 0,1 0 0 0 0,0 0 0 0 0,-1 0 0 0 0,1 0 0 0 0,0 0 0 0 0,0 0 1 0 0,-1 0-1 0 0,1 1 0 0 0,0-1 0 0 0,-1 0 0 0 0,-19 6-15 0 0,15-3 7 0 0,0 1-1 0 0,0 0 1 0 0,0 0 0 0 0,0 1 0 0 0,-5 6-1 0 0,8-9 29 0 0,1 0 1 0 0,-1 1-1 0 0,0-1 0 0 0,1 1 0 0 0,-1 0 0 0 0,1-1 0 0 0,0 1 1 0 0,0 0-1 0 0,0 0 0 0 0,0 0 0 0 0,0 0 0 0 0,0 5 0 0 0,5-44 205 0 0,-3 29-234 0 0,0 0 0 0 0,0-1 0 0 0,0 1 0 0 0,-1-1 0 0 0,-1-7 0 0 0,-13-140-40 0 0,2 29 556 0 0,13 136-279 0 0,1 0 0 0 0,0 0 0 0 0,5 17 0 0 0,3 10 162 0 0,24 259 1707 0 0,-26-189-1993 0 0,-4-76-1187 0 0,2 0 1 0 0,1-1-1 0 0,14 42 0 0 0,-12-44-584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4.514"/>
    </inkml:context>
    <inkml:brush xml:id="br0">
      <inkml:brushProperty name="width" value="0.1" units="cm"/>
      <inkml:brushProperty name="height" value="0.1" units="cm"/>
      <inkml:brushProperty name="color" value="#E71224"/>
    </inkml:brush>
  </inkml:definitions>
  <inkml:trace contextRef="#ctx0" brushRef="#br0">155 843 8961 0 0,'0'-19'282'0'0,"-1"0"0"0"0,-3-21-1 0 0,3 33-127 0 0,-1 0-1 0 0,0 0 1 0 0,0 0-1 0 0,-1 0 1 0 0,0 0-1 0 0,0 1 1 0 0,0-1-1 0 0,-8-9 1 0 0,8 12-110 0 0,-1 0 0 0 0,1 0 0 0 0,-1 0 0 0 0,0 0 0 0 0,0 0 0 0 0,-1 1 0 0 0,1 0 0 0 0,-1 0 0 0 0,1 0 0 0 0,-11-4 0 0 0,13 6-32 0 0,1 1 1 0 0,-1-1-1 0 0,1 1 0 0 0,-1 0 0 0 0,1-1 0 0 0,-1 1 0 0 0,0 0 0 0 0,1 0 0 0 0,-1 0 0 0 0,0 0 0 0 0,1 0 0 0 0,-1 1 0 0 0,1-1 0 0 0,-1 0 0 0 0,0 1 0 0 0,1-1 0 0 0,-1 1 0 0 0,1-1 0 0 0,-1 1 0 0 0,1 0 0 0 0,0 0 1 0 0,-1 0-1 0 0,1-1 0 0 0,0 1 0 0 0,-1 1 0 0 0,1-1 0 0 0,0 0 0 0 0,0 0 0 0 0,0 0 0 0 0,0 1 0 0 0,0-1 0 0 0,0 0 0 0 0,0 1 0 0 0,1-1 0 0 0,-1 1 0 0 0,0-1 0 0 0,1 1 0 0 0,-1-1 0 0 0,1 1 0 0 0,-1 2 0 0 0,-2 10 156 0 0,0 0 0 0 0,0 0 0 0 0,2 1-1 0 0,-1-1 1 0 0,2 1 0 0 0,0-1-1 0 0,1 1 1 0 0,0-1 0 0 0,1 0 0 0 0,1 1-1 0 0,0-1 1 0 0,9 21 0 0 0,-11-29-158 0 0,2-1 1 0 0,-1 0-1 0 0,1 0 1 0 0,0 0-1 0 0,0 0 1 0 0,0 0 0 0 0,0-1-1 0 0,1 1 1 0 0,0-1-1 0 0,0 0 1 0 0,0 0-1 0 0,1 0 1 0 0,-1-1 0 0 0,1 1-1 0 0,0-1 1 0 0,0 0-1 0 0,0-1 1 0 0,0 1-1 0 0,0-1 1 0 0,1 0 0 0 0,7 2-1 0 0,-5-3-18 0 0,-1 1 1 0 0,1-2-1 0 0,0 1 1 0 0,-1-1-1 0 0,1 0 0 0 0,0 0 1 0 0,-1-1-1 0 0,1 0 0 0 0,0-1 1 0 0,-1 0-1 0 0,0 0 0 0 0,1 0 1 0 0,-1-1-1 0 0,0 0 0 0 0,9-5 1 0 0,-7 2-48 0 0,0 1 0 0 0,0-1 0 0 0,-1-1 1 0 0,1 0-1 0 0,11-12 0 0 0,-18 16 31 0 0,1 0-1 0 0,-1 0 1 0 0,0 0 0 0 0,0-1-1 0 0,0 1 1 0 0,0 0 0 0 0,-1-1-1 0 0,1 1 1 0 0,-1-1 0 0 0,0 0-1 0 0,0 1 1 0 0,0-1-1 0 0,-1 0 1 0 0,1 0 0 0 0,-1 0-1 0 0,0 1 1 0 0,0-1 0 0 0,-1-7-1 0 0,-2 1-7 0 0,0-1-1 0 0,0 1 1 0 0,-1 0-1 0 0,0 0 1 0 0,-1 0 0 0 0,0 0-1 0 0,0 1 1 0 0,-1 0-1 0 0,-10-12 1 0 0,0 3 15 0 0,0 1 1 0 0,0 1-1 0 0,-26-19 1 0 0,40 33 13 0 0,-4-3-2 0 0,0 0-1 0 0,-1 0 0 0 0,1 1 1 0 0,-1-1-1 0 0,0 2 1 0 0,-1-1-1 0 0,1 1 0 0 0,-15-5 1 0 0,22 8 4 0 0,0 0 1 0 0,-1 0-1 0 0,1 0 1 0 0,0 0-1 0 0,0 0 0 0 0,0 0 1 0 0,0 0-1 0 0,-1 0 1 0 0,1 0-1 0 0,0 0 1 0 0,0 0-1 0 0,0 0 0 0 0,0 0 1 0 0,-1 0-1 0 0,1 0 1 0 0,0 0-1 0 0,0 0 1 0 0,0 0-1 0 0,0 0 0 0 0,-1 0 1 0 0,1 0-1 0 0,0 0 1 0 0,0 0-1 0 0,0 1 1 0 0,0-1-1 0 0,0 0 1 0 0,-1 0-1 0 0,1 0 0 0 0,0 0 1 0 0,0 0-1 0 0,0 0 1 0 0,0 1-1 0 0,0-1 1 0 0,0 0-1 0 0,0 0 0 0 0,0 0 1 0 0,0 0-1 0 0,-1 0 1 0 0,1 1-1 0 0,0-1 1 0 0,0 0-1 0 0,0 0 0 0 0,0 0 1 0 0,0 1-1 0 0,0-1 1 0 0,0 0-1 0 0,0 0 1 0 0,0 0-1 0 0,0 1 0 0 0,6 11 6 0 0,12 9 27 0 0,-2-5-21 0 0,0-2 0 0 0,2 1-1 0 0,-1-2 1 0 0,2-1 0 0 0,0 0 0 0 0,0-1 0 0 0,1-1-1 0 0,0-1 1 0 0,38 12 0 0 0,-30-13-10 0 0,0-1-1 0 0,1-1 1 0 0,0-2-1 0 0,0-1 1 0 0,0-1-1 0 0,58-4 1 0 0,-76 1-5 0 0,0 0 0 0 0,-1-2 0 0 0,1 1 0 0 0,0-1 0 0 0,-1-1 0 0 0,0 1 0 0 0,0-2 0 0 0,0 0 0 0 0,10-6 0 0 0,-16 8 1 0 0,0 1 0 0 0,-1-1 0 0 0,1 0 0 0 0,-1 0 0 0 0,1-1 0 0 0,-1 1 0 0 0,0-1 0 0 0,0 0 0 0 0,-1 1 0 0 0,1-1 0 0 0,-1 0 0 0 0,1-1 0 0 0,-1 1 0 0 0,-1 0 0 0 0,1-1 0 0 0,-1 1-1 0 0,1-1 1 0 0,-1 1 0 0 0,-1-1 0 0 0,1 1 0 0 0,-1-1 0 0 0,1 0 0 0 0,-2-7 0 0 0,1 10-2 0 0,0 0 0 0 0,0 1-1 0 0,-1-1 1 0 0,1 1 0 0 0,0-1-1 0 0,-1 1 1 0 0,1-1 0 0 0,-1 1-1 0 0,0-1 1 0 0,0 1-1 0 0,1-1 1 0 0,-1 1 0 0 0,0 0-1 0 0,0-1 1 0 0,0 1 0 0 0,0 0-1 0 0,-1 0 1 0 0,1 0 0 0 0,0 0-1 0 0,-2-1 1 0 0,0 0 0 0 0,0 1-1 0 0,1 0 1 0 0,-1 0 0 0 0,0 0-1 0 0,0 0 1 0 0,0 1 0 0 0,0-1-1 0 0,0 1 1 0 0,0 0-1 0 0,-4-1 1 0 0,-6 2-6 0 0,-1 1-1 0 0,1 0 1 0 0,-25 7-1 0 0,36-8 11 0 0,-14 3-1 0 0,0 2 0 0 0,0-1 0 0 0,1 2 0 0 0,-23 13 0 0 0,33-17 7 0 0,0 0-1 0 0,1 0 1 0 0,-1 1 0 0 0,0-1-1 0 0,1 1 1 0 0,0 0-1 0 0,0 0 1 0 0,0 1 0 0 0,1-1-1 0 0,-1 1 1 0 0,1 0 0 0 0,0 0-1 0 0,0 0 1 0 0,1 0 0 0 0,0 1-1 0 0,-3 9 1 0 0,4-13 5 0 0,1 1 0 0 0,0-1 0 0 0,0 1 1 0 0,1 0-1 0 0,-1-1 0 0 0,1 1 0 0 0,-1-1 0 0 0,1 1 1 0 0,0-1-1 0 0,0 1 0 0 0,0-1 0 0 0,0 1 0 0 0,0-1 1 0 0,0 0-1 0 0,1 0 0 0 0,-1 0 0 0 0,1 0 0 0 0,-1 0 1 0 0,1 0-1 0 0,0 0 0 0 0,0 0 0 0 0,0 0 0 0 0,0-1 1 0 0,0 1-1 0 0,0-1 0 0 0,4 2 0 0 0,7 5 24 0 0,1-2-1 0 0,0 1 1 0 0,18 5-1 0 0,-26-10-28 0 0,13 4-12 0 0,-1-1 1 0 0,27 4-1 0 0,-37-7-11 0 0,1-1 0 0 0,0 0 0 0 0,0-1-1 0 0,0 0 1 0 0,-1-1 0 0 0,1 0-1 0 0,12-2 1 0 0,-19 2 11 0 0,-1 1 1 0 0,0-1-1 0 0,1 1 0 0 0,-1-1 0 0 0,1 0 1 0 0,-1 0-1 0 0,0 1 0 0 0,0-1 1 0 0,1 0-1 0 0,-1 0 0 0 0,0 0 1 0 0,0 0-1 0 0,0-1 0 0 0,0 1 1 0 0,0 0-1 0 0,0 0 0 0 0,0-1 1 0 0,-1 1-1 0 0,1 0 0 0 0,0-1 0 0 0,-1 1 1 0 0,1-1-1 0 0,-1 1 0 0 0,1-1 1 0 0,-1 1-1 0 0,0-1 0 0 0,0 1 1 0 0,0-1-1 0 0,1 1 0 0 0,-1-1 1 0 0,-1 1-1 0 0,1-1 0 0 0,0 1 1 0 0,0-1-1 0 0,-1 1 0 0 0,0-3 0 0 0,-2-7-10 0 0,0 0-1 0 0,-1 1 1 0 0,-1-1-1 0 0,-5-10 0 0 0,2 4 9 0 0,0 1 5 0 0,-10-30-16 0 0,17 43 19 0 0,0 0 0 0 0,0 0 0 0 0,0 0 0 0 0,1 0 0 0 0,0 0 0 0 0,-1-1 0 0 0,1 1 0 0 0,0 0 0 0 0,1 0 0 0 0,-1-1 0 0 0,1 1 0 0 0,0-4 1 0 0,-1 7-1 0 0,0 0 1 0 0,0-1-1 0 0,1 1 1 0 0,-1-1-1 0 0,0 1 1 0 0,0 0 0 0 0,0-1-1 0 0,1 1 1 0 0,-1 0-1 0 0,0-1 1 0 0,0 1-1 0 0,1 0 1 0 0,-1-1 0 0 0,0 1-1 0 0,1 0 1 0 0,-1-1-1 0 0,0 1 1 0 0,1 0-1 0 0,-1 0 1 0 0,0 0 0 0 0,1-1-1 0 0,-1 1 1 0 0,0 0-1 0 0,1 0 1 0 0,-1 0-1 0 0,1 0 1 0 0,-1 0 0 0 0,1 0-1 0 0,-1-1 1 0 0,0 1-1 0 0,1 0 1 0 0,0 0-1 0 0,14 8-30 0 0,-11-4 22 0 0,-1-1 0 0 0,1 1 0 0 0,-1 0 0 0 0,0-1 0 0 0,3 6 0 0 0,9 19-14 0 0,-4-6 34 0 0,0 0-1 0 0,2-1 1 0 0,27 35 0 0 0,-35-50-22 0 0,1-1 0 0 0,0 1 0 0 0,0-1 0 0 0,0 0 0 0 0,1 0 0 0 0,0-1 0 0 0,-1 0 0 0 0,2 0 0 0 0,-1 0 0 0 0,0-1 1 0 0,1 0-1 0 0,-1-1 0 0 0,1 0 0 0 0,0 0 0 0 0,15 1 0 0 0,-12-2-35 0 0,1-2-1 0 0,-1 0 1 0 0,1 0 0 0 0,-1-1 0 0 0,0 0-1 0 0,0-1 1 0 0,0 0 0 0 0,0-1 0 0 0,0 0-1 0 0,-1-1 1 0 0,1 0 0 0 0,-1-1 0 0 0,-1 0-1 0 0,1 0 1 0 0,16-16 0 0 0,-23 20 41 0 0,-1-1 1 0 0,1 1-1 0 0,-1-1 1 0 0,0 0-1 0 0,1 1 1 0 0,-1-1 0 0 0,-1 0-1 0 0,1-1 1 0 0,0 1-1 0 0,-1 0 1 0 0,0 0-1 0 0,1-1 1 0 0,-1 1-1 0 0,-1 0 1 0 0,2-7-1 0 0,-2 4-3 0 0,0 1 0 0 0,0-1-1 0 0,0 0 1 0 0,-1 1-1 0 0,0-1 1 0 0,0 1-1 0 0,0-1 1 0 0,-1 1-1 0 0,-3-8 1 0 0,2 6 3 0 0,0 0 0 0 0,-1 0-1 0 0,0 0 1 0 0,0 1 0 0 0,-1 0 0 0 0,1 0-1 0 0,-1 0 1 0 0,-1 0 0 0 0,1 1 0 0 0,-1 0 0 0 0,0 0-1 0 0,0 0 1 0 0,0 1 0 0 0,-1 0 0 0 0,-7-3-1 0 0,13 6 6 0 0,-1 1 0 0 0,1 0-1 0 0,-1 0 1 0 0,1 0-1 0 0,-1-1 1 0 0,0 2-1 0 0,1-1 1 0 0,-1 0-1 0 0,1 0 1 0 0,-1 0-1 0 0,1 1 1 0 0,-1-1 0 0 0,1 1-1 0 0,-1-1 1 0 0,1 1-1 0 0,-1-1 1 0 0,1 1-1 0 0,-1 0 1 0 0,1 0-1 0 0,0 0 1 0 0,0 0-1 0 0,-1 0 1 0 0,1 0 0 0 0,0 0-1 0 0,0 0 1 0 0,0 0-1 0 0,0 1 1 0 0,0-1-1 0 0,0 0 1 0 0,1 1-1 0 0,-2 2 1 0 0,-4 6 45 0 0,1 0 0 0 0,0 1 0 0 0,-4 13 0 0 0,6-15 27 0 0,1-3-29 0 0,0 1-1 0 0,0 0 1 0 0,0-1 0 0 0,1 1 0 0 0,0 0-1 0 0,1 0 1 0 0,-1 0 0 0 0,1 0 0 0 0,1 0-1 0 0,-1-1 1 0 0,1 1 0 0 0,0 0 0 0 0,1 0-1 0 0,0-1 1 0 0,0 1 0 0 0,0-1 0 0 0,4 8-1 0 0,-4-10-38 0 0,1 0 0 0 0,-1-1 1 0 0,1 1-1 0 0,0-1 0 0 0,0 1 0 0 0,0-1 0 0 0,0 0 0 0 0,0 0 0 0 0,1 0 0 0 0,-1-1 0 0 0,1 1 0 0 0,0-1 0 0 0,0 0 0 0 0,0 0 0 0 0,0 0 0 0 0,0-1 0 0 0,0 1 1 0 0,1-1-1 0 0,-1 0 0 0 0,0 0 0 0 0,1-1 0 0 0,-1 1 0 0 0,1-1 0 0 0,-1 0 0 0 0,1 0 0 0 0,-1-1 0 0 0,7 0 0 0 0,-4 0-22 0 0,1-1-1 0 0,0 0 1 0 0,-1 0 0 0 0,1-1-1 0 0,-1 0 1 0 0,0 0-1 0 0,0 0 1 0 0,0-1 0 0 0,0 0-1 0 0,11-10 1 0 0,-9 6-62 0 0,-1 0 0 0 0,1-1 0 0 0,-2 0-1 0 0,1 0 1 0 0,-1-1 0 0 0,8-15 0 0 0,-2-2-148 0 0,-1 0-1 0 0,-1-1 1 0 0,-1 0-1 0 0,10-58 1 0 0,-12 36 122 0 0,-3 1 0 0 0,-1-1 0 0 0,-3 0 1 0 0,-2 0-1 0 0,-3 0 0 0 0,-18-97 1 0 0,22 146 104 0 0,-13-48-17 0 0,12 45 18 0 0,0 1-1 0 0,0-1 0 0 0,-1 1 0 0 0,1-1 0 0 0,-1 1 0 0 0,0 0 0 0 0,0 0 0 0 0,0-1 0 0 0,-1 1 0 0 0,-3-4 1 0 0,5 7 4 0 0,0-1 0 0 0,1 1 0 0 0,-1 0 0 0 0,0-1 0 0 0,1 1 0 0 0,-1 0 0 0 0,0 0 0 0 0,1 0 0 0 0,-1 0 0 0 0,0-1 1 0 0,1 1-1 0 0,-1 0 0 0 0,0 0 0 0 0,0 0 0 0 0,1 0 0 0 0,-1 0 0 0 0,0 1 0 0 0,1-1 0 0 0,-1 0 0 0 0,0 0 0 0 0,0 0 1 0 0,1 1-1 0 0,-1-1 0 0 0,1 0 0 0 0,-1 1 0 0 0,0-1 0 0 0,1 0 0 0 0,-1 1 0 0 0,1-1 0 0 0,-1 1 0 0 0,1-1 0 0 0,-1 1 1 0 0,1-1-1 0 0,-1 1 0 0 0,1-1 0 0 0,-1 1 0 0 0,1 0 0 0 0,0-1 0 0 0,-1 1 0 0 0,1 0 0 0 0,-1 1 0 0 0,-11 30 290 0 0,4 5 145 0 0,3 1 1 0 0,1 0-1 0 0,0 44 1 0 0,4-50-183 0 0,-1 37 422 0 0,12 90 0 0 0,21 67-189 0 0,-6-49-2025 0 0,-18-111 135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5.589"/>
    </inkml:context>
    <inkml:brush xml:id="br0">
      <inkml:brushProperty name="width" value="0.1" units="cm"/>
      <inkml:brushProperty name="height" value="0.1" units="cm"/>
      <inkml:brushProperty name="color" value="#E71224"/>
    </inkml:brush>
  </inkml:definitions>
  <inkml:trace contextRef="#ctx0" brushRef="#br0">175 183 8201 0 0,'0'-1'38'0'0,"1"0"-1"0"0,-1 0 1 0 0,0 0 0 0 0,1 1 0 0 0,-1-1 0 0 0,1 0 0 0 0,0 0 0 0 0,-1 0-1 0 0,1 0 1 0 0,0 1 0 0 0,-1-1 0 0 0,1 0 0 0 0,0 1 0 0 0,1-2-1 0 0,-1 2 38 0 0,0-1-1 0 0,1 0 0 0 0,-1 0 0 0 0,0-1 1 0 0,0 1-1 0 0,0 0 0 0 0,0 0 0 0 0,0 0 0 0 0,-1-1 1 0 0,1 1-1 0 0,0 0 0 0 0,0-1 0 0 0,0-1 1 0 0,-1 1 45 0 0,1 0 1 0 0,-1 0-1 0 0,1 0 0 0 0,-1 0 1 0 0,1 0-1 0 0,0 1 1 0 0,0-1-1 0 0,0 0 1 0 0,0 0-1 0 0,2-2 1 0 0,8-16 805 0 0,-9 14-868 0 0,0 0-1 0 0,0 1 0 0 0,1-1 1 0 0,0 1-1 0 0,1 0 1 0 0,-1 0-1 0 0,1 0 1 0 0,0 0-1 0 0,0 0 1 0 0,0 1-1 0 0,1 0 1 0 0,-1 0-1 0 0,1 0 1 0 0,0 1-1 0 0,1-1 0 0 0,-1 1 1 0 0,0 0-1 0 0,1 1 1 0 0,0-1-1 0 0,9-2 1 0 0,-2 1 50 0 0,0 0 0 0 0,0 1 0 0 0,0 1 0 0 0,1 0-1 0 0,-1 1 1 0 0,1 0 0 0 0,-1 1 0 0 0,24 3 0 0 0,-31-2-106 0 0,-1 0-1 0 0,0 0 1 0 0,1 0-1 0 0,-1 1 0 0 0,0 0 1 0 0,0 0-1 0 0,0 0 1 0 0,0 1-1 0 0,-1-1 1 0 0,1 1-1 0 0,-1 0 0 0 0,1 1 1 0 0,-1-1-1 0 0,0 1 1 0 0,0 0-1 0 0,-1 0 0 0 0,1 0 1 0 0,-1 0-1 0 0,0 0 1 0 0,0 1-1 0 0,0 0 1 0 0,-1-1-1 0 0,0 1 0 0 0,3 7 1 0 0,-3-4 0 0 0,0-1 0 0 0,-1 1 1 0 0,0 0-1 0 0,0 0 0 0 0,-1 0 0 0 0,0 0 1 0 0,0-1-1 0 0,-1 1 0 0 0,0 0 0 0 0,0 0 1 0 0,-1 0-1 0 0,0-1 0 0 0,0 1 1 0 0,-1-1-1 0 0,0 0 0 0 0,-5 9 0 0 0,-3 2-55 0 0,-1 0 0 0 0,0-1-1 0 0,-1-1 1 0 0,-1 0 0 0 0,-1-1-1 0 0,0 0 1 0 0,-1-2 0 0 0,-1 1-1 0 0,0-2 1 0 0,0 0 0 0 0,-1-1-1 0 0,-31 13 1 0 0,-12 2-156 0 0,-2-3 0 0 0,-107 26 0 0 0,147-46 242 0 0,18-5 20 0 0,15-4-2 0 0,27-8 98 0 0,0 1 1 0 0,1 2-1 0 0,1 1 1 0 0,41-4-1 0 0,160-6 805 0 0,-17 19-591 0 0,-120 1-2512 0 0,-90 0 972 0 0,0-2-192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5.915"/>
    </inkml:context>
    <inkml:brush xml:id="br0">
      <inkml:brushProperty name="width" value="0.1" units="cm"/>
      <inkml:brushProperty name="height" value="0.1" units="cm"/>
      <inkml:brushProperty name="color" value="#E71224"/>
    </inkml:brush>
  </inkml:definitions>
  <inkml:trace contextRef="#ctx0" brushRef="#br0">1 248 6065 0 0,'-1'-18'126'0'0,"1"0"0"0"0,1 1 0 0 0,1-1 0 0 0,0 0 1 0 0,6-21-1 0 0,-6 32-40 0 0,1-1 0 0 0,-1 1 0 0 0,1 0 0 0 0,0 0 0 0 0,0 0 0 0 0,1 0 0 0 0,0 0 0 0 0,1 1 0 0 0,-1-1 0 0 0,1 1 0 0 0,0 1 0 0 0,1-1-1 0 0,-1 1 1 0 0,10-7 0 0 0,-12 9-27 0 0,0 1-1 0 0,1 1 0 0 0,-1-1 0 0 0,1 0 1 0 0,0 1-1 0 0,-1 0 0 0 0,1 0 0 0 0,0 0 0 0 0,0 0 1 0 0,0 1-1 0 0,0-1 0 0 0,0 1 0 0 0,0 0 1 0 0,5 1-1 0 0,-3 0 32 0 0,0 0 1 0 0,0 1 0 0 0,0 0-1 0 0,0 0 1 0 0,0 0 0 0 0,0 1-1 0 0,-1 0 1 0 0,8 4-1 0 0,0 3 97 0 0,0 1-1 0 0,0 0 0 0 0,-1 0 1 0 0,-1 1-1 0 0,0 1 0 0 0,10 13 0 0 0,-4 0 33 0 0,0 2 0 0 0,-2-1-1 0 0,-2 2 1 0 0,0-1 0 0 0,-2 2-1 0 0,-1 0 1 0 0,-1 0 0 0 0,-2 1 0 0 0,-1 0-1 0 0,-1 0 1 0 0,-2 0 0 0 0,-1 52-1 0 0,-3-57-60 0 0,-2 0-1 0 0,-11 48 1 0 0,10-61-238 0 0,1-1 0 0 0,-2 1 0 0 0,0-1-1 0 0,0 0 1 0 0,-1-1 0 0 0,-1 1 0 0 0,-13 17 0 0 0,17-26-119 0 0,0 1 1 0 0,-1-1 0 0 0,0 0-1 0 0,0 1 1 0 0,0-2-1 0 0,0 1 1 0 0,-5 2 0 0 0,-9 1-1025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6.254"/>
    </inkml:context>
    <inkml:brush xml:id="br0">
      <inkml:brushProperty name="width" value="0.1" units="cm"/>
      <inkml:brushProperty name="height" value="0.1" units="cm"/>
      <inkml:brushProperty name="color" value="#E71224"/>
    </inkml:brush>
  </inkml:definitions>
  <inkml:trace contextRef="#ctx0" brushRef="#br0">18 32 10289 0 0,'-2'-3'120'0'0,"0"1"1"0"0,0 0 0 0 0,0-1-1 0 0,1 0 1 0 0,-1 1-1 0 0,1-1 1 0 0,-1 0-1 0 0,1 0 1 0 0,-1-5-1 0 0,19 34 624 0 0,7 35-506 0 0,-4 1-1 0 0,-2 2 1 0 0,14 93-1 0 0,-29-143-226 0 0,-2 1 0 0 0,1-1 0 0 0,-2 1 1 0 0,0-1-1 0 0,-1 1 0 0 0,0 0 0 0 0,-1-1 0 0 0,-1 0 1 0 0,-4 18-1 0 0,6-31-6 0 0,1 0 1 0 0,0 0 0 0 0,0-1-1 0 0,-1 1 1 0 0,1 0-1 0 0,0 0 1 0 0,-1 0-1 0 0,1 0 1 0 0,-1 0 0 0 0,0 0-1 0 0,1 0 1 0 0,-1-1-1 0 0,1 1 1 0 0,-1 0-1 0 0,0 0 1 0 0,0-1 0 0 0,-1 2-1 0 0,2-2 2 0 0,-1 0-1 0 0,1 0 1 0 0,-1 0 0 0 0,1-1 0 0 0,0 1-1 0 0,-1 0 1 0 0,1 0 0 0 0,-1 0-1 0 0,1 0 1 0 0,0-1 0 0 0,-1 1-1 0 0,1 0 1 0 0,0 0 0 0 0,-1-1 0 0 0,1 1-1 0 0,0 0 1 0 0,0-1 0 0 0,-1 1-1 0 0,1 0 1 0 0,0-1 0 0 0,0 1-1 0 0,-1 0 1 0 0,1-1 0 0 0,0 1-1 0 0,0 0 1 0 0,0-1 0 0 0,0 0 0 0 0,-2-3 18 0 0,1 0 0 0 0,0 1 0 0 0,0-1 0 0 0,1 0 0 0 0,-1 0 0 0 0,1 0 1 0 0,0 0-1 0 0,0-4 0 0 0,3-10 10 0 0,1 1 1 0 0,1-1-1 0 0,0 1 1 0 0,1 0-1 0 0,1 1 1 0 0,1-1-1 0 0,0 1 1 0 0,14-19-1 0 0,-14 23-17 0 0,1 0 0 0 0,1 0 1 0 0,0 1-1 0 0,0 0 0 0 0,1 1 0 0 0,1 0 0 0 0,-1 1 0 0 0,2 0 0 0 0,-1 1 1 0 0,19-9-1 0 0,-26 15-17 0 0,0 0 1 0 0,1 1 0 0 0,-1-1 0 0 0,1 1 0 0 0,-1 0 0 0 0,1 1-1 0 0,0-1 1 0 0,-1 1 0 0 0,1 0 0 0 0,0 1 0 0 0,-1-1 0 0 0,1 1-1 0 0,0 0 1 0 0,-1 1 0 0 0,1-1 0 0 0,-1 1 0 0 0,0 0 0 0 0,0 1-1 0 0,1-1 1 0 0,-2 1 0 0 0,1 0 0 0 0,0 0 0 0 0,0 0 0 0 0,-1 1-1 0 0,0 0 1 0 0,0 0 0 0 0,4 4 0 0 0,-3-3 6 0 0,-1 0 0 0 0,0 0 0 0 0,0 0 0 0 0,0 0 1 0 0,-1 1-1 0 0,0-1 0 0 0,0 1 0 0 0,0 0 0 0 0,-1 0 0 0 0,0 0 0 0 0,0 0 0 0 0,0 0 0 0 0,-1 1 1 0 0,0-1-1 0 0,0 0 0 0 0,0 1 0 0 0,-1-1 0 0 0,0 1 0 0 0,-1-1 0 0 0,1 0 0 0 0,-1 1 0 0 0,0-1 1 0 0,-4 10-1 0 0,0-5 28 0 0,-1 1 1 0 0,-1-2-1 0 0,1 1 1 0 0,-2 0-1 0 0,0-1 0 0 0,0-1 1 0 0,-1 1-1 0 0,0-2 1 0 0,0 1-1 0 0,-1-1 1 0 0,0 0-1 0 0,-1-1 1 0 0,1 0-1 0 0,-2-1 1 0 0,-15 7-1 0 0,24-12-184 0 0,0-1-1 0 0,0 1 1 0 0,0-1 0 0 0,0 1-1 0 0,0-1 1 0 0,0 0-1 0 0,0 0 1 0 0,0-1 0 0 0,0 1-1 0 0,0 0 1 0 0,0-1-1 0 0,0 0 1 0 0,0 0 0 0 0,1 0-1 0 0,-1 0 1 0 0,0 0 0 0 0,0-1-1 0 0,1 1 1 0 0,-1-1-1 0 0,1 1 1 0 0,-1-1 0 0 0,1 0-1 0 0,0 0 1 0 0,-1 0-1 0 0,1-1 1 0 0,0 1 0 0 0,1 0-1 0 0,-1-1 1 0 0,0 1 0 0 0,1-1-1 0 0,-1 0 1 0 0,1 1-1 0 0,0-1 1 0 0,0 0 0 0 0,0 0-1 0 0,0 0 1 0 0,0-3 0 0 0,0-11-1243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6.843"/>
    </inkml:context>
    <inkml:brush xml:id="br0">
      <inkml:brushProperty name="width" value="0.1" units="cm"/>
      <inkml:brushProperty name="height" value="0.1" units="cm"/>
      <inkml:brushProperty name="color" value="#E71224"/>
    </inkml:brush>
  </inkml:definitions>
  <inkml:trace contextRef="#ctx0" brushRef="#br0">11 25 10013 0 0,'4'0'-9'0'0,"22"3"952"0"0,-19-1 431 0 0,-16-2 829 0 0,8 0-2152 0 0,0 0 1 0 0,0 0-1 0 0,1 0 1 0 0,-1 0-1 0 0,0 0 1 0 0,0 1-1 0 0,0-1 0 0 0,1 0 1 0 0,-1 0-1 0 0,0 0 1 0 0,1 1-1 0 0,-1-1 0 0 0,0 0 1 0 0,1 1-1 0 0,-1-1 1 0 0,0 1-1 0 0,1-1 1 0 0,-1 1-1 0 0,0-1 0 0 0,1 1 1 0 0,-1-1-1 0 0,1 1 1 0 0,-1-1-1 0 0,0 2 0 0 0,-5 23 91 0 0,-1 20 93 0 0,0 54-1 0 0,7-86-223 0 0,0 0 0 0 0,1 0 0 0 0,0 0 1 0 0,1-1-1 0 0,1 1 0 0 0,0 0 0 0 0,0-1 1 0 0,2 0-1 0 0,6 15 0 0 0,-8-21-4 0 0,1 1 0 0 0,1-1-1 0 0,-1 0 1 0 0,1 0 0 0 0,0 0-1 0 0,0-1 1 0 0,1 0 0 0 0,-1 0-1 0 0,1 0 1 0 0,0-1 0 0 0,1 1 0 0 0,8 3-1 0 0,-5-3-33 0 0,0-1 1 0 0,-1-1-1 0 0,2 0 0 0 0,-1 0 1 0 0,0-1-1 0 0,0 0 0 0 0,1-1 1 0 0,13 0-1 0 0,-9-1-135 0 0,1-1 1 0 0,-1-1 0 0 0,0 0-1 0 0,0-1 1 0 0,0 0 0 0 0,0-1-1 0 0,0-1 1 0 0,-1-1 0 0 0,1 0-1 0 0,-1 0 1 0 0,-1-2 0 0 0,15-9-1 0 0,-23 13 92 0 0,0 0 0 0 0,0-1-1 0 0,0 1 1 0 0,-1-1 0 0 0,0 0 0 0 0,0 0-1 0 0,0 0 1 0 0,-1 0 0 0 0,1-1-1 0 0,-1 0 1 0 0,0 1 0 0 0,3-13-1 0 0,-3 9 36 0 0,-2 0 0 0 0,1 0-1 0 0,-1-1 1 0 0,0 1-1 0 0,-1 0 1 0 0,0 0-1 0 0,0-1 1 0 0,-3-10-1 0 0,0 1 32 0 0,-2 2 0 0 0,0-1-1 0 0,-1 0 1 0 0,0 1-1 0 0,-2 0 1 0 0,0 1-1 0 0,-1 0 1 0 0,-17-24 0 0 0,23 36 1 0 0,0 0 0 0 0,0 1 0 0 0,0-1 0 0 0,-1 1 1 0 0,1-1-1 0 0,-1 1 0 0 0,-6-3 0 0 0,9 5 2 0 0,1 1 0 0 0,-1-1 0 0 0,0 1 0 0 0,0 0 0 0 0,1 0 0 0 0,-1-1 0 0 0,0 1 0 0 0,0 0 0 0 0,1 0 0 0 0,-1 0 0 0 0,0 0 0 0 0,0 0 0 0 0,0 0 0 0 0,0 0 0 0 0,1 0 0 0 0,-1 0 0 0 0,0 0 0 0 0,0 0 0 0 0,1 1 0 0 0,-2-1 0 0 0,1 1 0 0 0,0 0 0 0 0,0 0 0 0 0,0 0 1 0 0,0 0-1 0 0,0 0 0 0 0,0 0 1 0 0,0 0-1 0 0,1 0 0 0 0,-1 0 1 0 0,0 0-1 0 0,1 0 0 0 0,-1 0 0 0 0,1 1 1 0 0,0-1-1 0 0,-1 0 0 0 0,1 0 1 0 0,-1 2-1 0 0,0 8 58 0 0,0 0 0 0 0,0 0 0 0 0,1 0 0 0 0,0 1 0 0 0,1-1 0 0 0,0-1 0 0 0,1 1 0 0 0,0 0 0 0 0,1 0 0 0 0,0 0 0 0 0,0-1 0 0 0,1 0 0 0 0,1 0 0 0 0,0 0 0 0 0,0 0 0 0 0,1-1 0 0 0,7 10 0 0 0,-2-4 48 0 0,1 0-1 0 0,0-1 1 0 0,1 0-1 0 0,1-1 1 0 0,0-1-1 0 0,1 0 1 0 0,0-1-1 0 0,1-1 1 0 0,21 12-1 0 0,-14-12-85 0 0,1-1 0 0 0,-1-1 0 0 0,1 0 0 0 0,1-2 0 0 0,-1-1 0 0 0,1-1 0 0 0,0-2 0 0 0,0 0 0 0 0,0-1 0 0 0,0-2 0 0 0,29-3 0 0 0,-45 2-61 0 0,0 1 1 0 0,0-1 0 0 0,0-1 0 0 0,-1 1-1 0 0,1-2 1 0 0,-1 1 0 0 0,1-1 0 0 0,-1 0-1 0 0,0-1 1 0 0,-1 0 0 0 0,1 0 0 0 0,-1-1-1 0 0,10-9 1 0 0,-12 10 24 0 0,-1-1 0 0 0,1 0 0 0 0,-1 0-1 0 0,-1 0 1 0 0,1 0 0 0 0,-1 0 0 0 0,0-1 0 0 0,-1 1 0 0 0,1-1-1 0 0,-1 0 1 0 0,-1 0 0 0 0,1 0 0 0 0,-1 0 0 0 0,0 0 0 0 0,-1 0-1 0 0,0 0 1 0 0,-1-13 0 0 0,-3-5 12 0 0,-2 0 1 0 0,-1 0-1 0 0,0 1 0 0 0,-22-45 1 0 0,13 34 5 0 0,10 22-15 0 0,5 12-5 0 0,3 6-12 0 0,10 30 46 0 0,10 49 0 0 0,10 27 308 0 0,-28-99-242 0 0,2 1 0 0 0,-1-1 0 0 0,2-1 0 0 0,-1 1 0 0 0,2-1 0 0 0,14 17 0 0 0,-19-25-111 0 0,0 0 1 0 0,0 0-1 0 0,0 0 0 0 0,1 0 0 0 0,-1-1 0 0 0,1 1 1 0 0,0-1-1 0 0,-1 0 0 0 0,1 0 0 0 0,0-1 0 0 0,0 1 1 0 0,1-1-1 0 0,-1 0 0 0 0,0 0 0 0 0,0 0 1 0 0,0-1-1 0 0,1 1 0 0 0,-1-1 0 0 0,7-1 0 0 0,-7 1-228 0 0,0-1 0 0 0,0 0 0 0 0,0 0 0 0 0,0 0 0 0 0,0 0 0 0 0,-1-1-1 0 0,1 0 1 0 0,0 1 0 0 0,-1-1 0 0 0,1-1 0 0 0,-1 1 0 0 0,0 0-1 0 0,5-6 1 0 0,3-6-1325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7.198"/>
    </inkml:context>
    <inkml:brush xml:id="br0">
      <inkml:brushProperty name="width" value="0.1" units="cm"/>
      <inkml:brushProperty name="height" value="0.1" units="cm"/>
      <inkml:brushProperty name="color" value="#E71224"/>
    </inkml:brush>
  </inkml:definitions>
  <inkml:trace contextRef="#ctx0" brushRef="#br0">31 17 8429 0 0,'-11'-6'120'0'0,"4"2"64"0"0,1-2 52 0 0,4 6 40 0 0,-2 0 444 0 0,4 2 80 0 0,0 1-504 0 0,0 1-28 0 0,4-3-48 0 0,2 3-16 0 0,1 0-60 0 0,1 3-72 0 0,-1-3-112 0 0,4 4-344 0 0,-1-4-400 0 0,3 3-436 0 0</inkml:trace>
  <inkml:trace contextRef="#ctx0" brushRef="#br0" timeOffset="1">275 26 11733 0 0,'0'0'24'0'0,"0"0"-1"0"0,0-1 1 0 0,0 1-1 0 0,0 0 1 0 0,0 0-1 0 0,0 0 1 0 0,0-1-1 0 0,0 1 1 0 0,0 0-1 0 0,-1 0 1 0 0,1 0 0 0 0,0 0-1 0 0,0-1 1 0 0,0 1-1 0 0,0 0 1 0 0,-1 0-1 0 0,1 0 1 0 0,0 0-1 0 0,0 0 1 0 0,0 0-1 0 0,-1-1 1 0 0,1 1-1 0 0,0 0 1 0 0,0 0 0 0 0,0 0-1 0 0,-1 0 1 0 0,1 0-1 0 0,0 0 1 0 0,0 0-1 0 0,0 0 1 0 0,-1 0-1 0 0,1 0 1 0 0,0 0-1 0 0,0 0 1 0 0,-1 0-1 0 0,1 0 1 0 0,0 0-1 0 0,0 0 1 0 0,0 0 0 0 0,-1 1-1 0 0,4 10 711 0 0,12 19 187 0 0,-14-28-850 0 0,0-1-32 0 0,18 33 607 0 0,-2 1 0 0 0,-1 1 1 0 0,20 64-1 0 0,-25-56-358 0 0,-3 1 0 0 0,-1 0-1 0 0,0 53 1 0 0,-6-66-856 0 0,1-1 1 0 0,1 0-1 0 0,2 0 1 0 0,15 55-1 0 0,-13-62-949 0 0,-2-4-222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1.938"/>
    </inkml:context>
    <inkml:brush xml:id="br0">
      <inkml:brushProperty name="width" value="0.1" units="cm"/>
      <inkml:brushProperty name="height" value="0.1" units="cm"/>
      <inkml:brushProperty name="color" value="#E71224"/>
    </inkml:brush>
  </inkml:definitions>
  <inkml:trace contextRef="#ctx0" brushRef="#br0">243 192 5088 0 0,'-11'-2'48'0'0,"-1"-2"-1"0"0,1 1 1 0 0,0-1-1 0 0,0-1 1 0 0,-18-9-1 0 0,-23-10 143 0 0,46 21-131 0 0,-1 1 0 0 0,1-1 1 0 0,-1 2-1 0 0,0-1 0 0 0,1 1 1 0 0,-1 0-1 0 0,0 0 0 0 0,0 1 1 0 0,0 0-1 0 0,0 0 0 0 0,0 1 1 0 0,0 0-1 0 0,-10 3 0 0 0,75-19 869 0 0,209-55-1066 0 0,-97 27 305 0 0,-170 44-161 0 0,0-1-1 0 0,0 0 1 0 0,0 0-1 0 0,0 0 1 0 0,0 0-1 0 0,0 0 1 0 0,0 0-1 0 0,0 0 1 0 0,0 1-1 0 0,0-1 1 0 0,0 0-1 0 0,0 0 1 0 0,0 0 0 0 0,0 0-1 0 0,0 0 1 0 0,0 0-1 0 0,0 0 1 0 0,0 1-1 0 0,0-1 1 0 0,0 0-1 0 0,0 0 1 0 0,0 0-1 0 0,1 0 1 0 0,-1 0-1 0 0,0 0 1 0 0,0 0 0 0 0,0 0-1 0 0,0 1 1 0 0,0-1-1 0 0,0 0 1 0 0,0 0-1 0 0,0 0 1 0 0,0 0-1 0 0,0 0 1 0 0,1 0-1 0 0,-1 0 1 0 0,0 0-1 0 0,0 0 1 0 0,0 0 0 0 0,0 0-1 0 0,0 0 1 0 0,0 0-1 0 0,0 0 1 0 0,0 0-1 0 0,1 0 1 0 0,-1 0-1 0 0,0 0 1 0 0,0 0-1 0 0,0 0 1 0 0,0 0-1 0 0,0 0 1 0 0,0 0 0 0 0,1 0-1 0 0,-1 0 1 0 0,0 0-1 0 0,0 0 1 0 0,0 0-1 0 0,0 0 1 0 0,-13 14 498 0 0,7-10-352 0 0,0 1 0 0 0,0-1 0 0 0,0 0 0 0 0,-9 5 0 0 0,-3-3 39 0 0,14-6-202 0 0,14-3-236 0 0,10-6-502 0 0,-9 3 113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7.634"/>
    </inkml:context>
    <inkml:brush xml:id="br0">
      <inkml:brushProperty name="width" value="0.1" units="cm"/>
      <inkml:brushProperty name="height" value="0.1" units="cm"/>
      <inkml:brushProperty name="color" value="#E71224"/>
    </inkml:brush>
  </inkml:definitions>
  <inkml:trace contextRef="#ctx0" brushRef="#br0">270 776 8497 0 0,'0'0'1459'0'0,"9"-4"-1056"0"0,38-17 646 0 0,-44 7-833 0 0,7-47-12 0 0,-10 58-185 0 0,0 0 1 0 0,-1 0 0 0 0,1 1-1 0 0,-1-1 1 0 0,0 0-1 0 0,0 0 1 0 0,0 1 0 0 0,0-1-1 0 0,0 1 1 0 0,-1-1 0 0 0,1 1-1 0 0,-1-1 1 0 0,0 1-1 0 0,1 0 1 0 0,-1 0 0 0 0,0 0-1 0 0,0 0 1 0 0,-1 0-1 0 0,1 0 1 0 0,0 1 0 0 0,-1-1-1 0 0,-4-2 1 0 0,-4-4 101 0 0,-1-2 66 0 0,0 0-1 0 0,0 1 1 0 0,-1 1 0 0 0,0 0-1 0 0,-14-7 1 0 0,24 14-160 0 0,0-1 0 0 0,0 1 0 0 0,0 0-1 0 0,0 0 1 0 0,-1 0 0 0 0,1 0 0 0 0,0 1 0 0 0,-1-1-1 0 0,1 1 1 0 0,0 0 0 0 0,-1 0 0 0 0,1 0 0 0 0,0 1-1 0 0,-1-1 1 0 0,1 1 0 0 0,0-1 0 0 0,-1 1 0 0 0,1 0-1 0 0,0 0 1 0 0,0 1 0 0 0,0-1 0 0 0,0 1 0 0 0,0 0-1 0 0,0-1 1 0 0,0 1 0 0 0,1 0 0 0 0,-1 1 0 0 0,-4 3-1 0 0,-5 10 29 0 0,0 0-1 0 0,1 0 0 0 0,1 1 0 0 0,0 1 0 0 0,2 0 0 0 0,0 0 1 0 0,0 1-1 0 0,2-1 0 0 0,0 1 0 0 0,2 1 0 0 0,0-1 1 0 0,1 1-1 0 0,-1 23 0 0 0,4-36-33 0 0,1-1 0 0 0,-1 1-1 0 0,1-1 1 0 0,1 1 0 0 0,-1-1-1 0 0,1 0 1 0 0,0 0 0 0 0,0 0 0 0 0,1 0-1 0 0,4 8 1 0 0,-5-11 24 0 0,38-6-770 0 0,125-14 420 0 0,-158 16 266 0 0,0-1 0 0 0,1 1 0 0 0,-1-1-1 0 0,0 0 1 0 0,0-1 0 0 0,7-3 0 0 0,-12 5 12 0 0,0 0 0 0 0,0-1 0 0 0,0 1 0 0 0,-1-1 1 0 0,1 1-1 0 0,0-1 0 0 0,-1 0 0 0 0,0 1 0 0 0,1-1 1 0 0,1-3-1 0 0,5-7-134 0 0,7-6-14 0 0,-2-2-1 0 0,0 0 1 0 0,-1 0-1 0 0,-1-1 1 0 0,-1-1 0 0 0,0 1-1 0 0,-2-2 1 0 0,-1 1-1 0 0,-1-1 1 0 0,0 0-1 0 0,2-35 1 0 0,-3 6 103 0 0,-2 0 1 0 0,-3 0-1 0 0,-2 0 0 0 0,-10-61 1 0 0,-8-2 50 0 0,16 99 27 0 0,0 0-1 0 0,-1 1 1 0 0,0 0-1 0 0,-2 0 0 0 0,-8-15 1 0 0,15 28 0 0 0,-1 1-1 0 0,1-1 1 0 0,-1 1 0 0 0,0 0 0 0 0,0 0 0 0 0,0-1 0 0 0,0 1 0 0 0,0 0 0 0 0,0 0-1 0 0,0 0 1 0 0,0 0 0 0 0,0 0 0 0 0,0 0 0 0 0,-1 0 0 0 0,1 1 0 0 0,0-1 0 0 0,-1 0-1 0 0,1 1 1 0 0,0-1 0 0 0,-1 0 0 0 0,1 1 0 0 0,-3-1 0 0 0,2 2 7 0 0,1-1 0 0 0,0 1 0 0 0,-1-1 0 0 0,1 1 0 0 0,0-1 0 0 0,0 1 1 0 0,0 0-1 0 0,-1 0 0 0 0,1-1 0 0 0,0 1 0 0 0,0 0 0 0 0,0 0 0 0 0,0 0 0 0 0,1 0 0 0 0,-1 1 0 0 0,0-1 0 0 0,0 0 1 0 0,1 0-1 0 0,-2 2 0 0 0,-3 8 100 0 0,1 0 0 0 0,0 0 0 0 0,0 0 0 0 0,-2 14 0 0 0,1 8 215 0 0,1 1 0 0 0,1-1 0 0 0,4 59 1 0 0,21 100 774 0 0,10-43-698 0 0,52 150 1 0 0,-58-215-1146 0 0,-8-13-522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8.631"/>
    </inkml:context>
    <inkml:brush xml:id="br0">
      <inkml:brushProperty name="width" value="0.1" units="cm"/>
      <inkml:brushProperty name="height" value="0.1" units="cm"/>
      <inkml:brushProperty name="color" value="#E71224"/>
    </inkml:brush>
  </inkml:definitions>
  <inkml:trace contextRef="#ctx0" brushRef="#br0">1 172 8929 0 0,'0'0'717'0'0,"1"-10"-403"0"0,1-2-186 0 0,1-28 1145 0 0,15 24-978 0 0,58-50-25 0 0,-74 64-251 0 0,0 0 0 0 0,1 0-1 0 0,-1 0 1 0 0,0 0-1 0 0,1 1 1 0 0,0-1-1 0 0,-1 1 1 0 0,1-1 0 0 0,0 1-1 0 0,0 0 1 0 0,0 0-1 0 0,-1 1 1 0 0,1-1-1 0 0,0 0 1 0 0,0 1 0 0 0,0 0-1 0 0,5 0 1 0 0,4-1 64 0 0,29-3 265 0 0,71 2 1 0 0,-96 3-322 0 0,0 1 0 0 0,-1 0 0 0 0,1 1 0 0 0,-1 1 1 0 0,0 0-1 0 0,1 1 0 0 0,22 11 0 0 0,-35-15-27 0 0,0 1 1 0 0,0 0-1 0 0,0 0 1 0 0,0 0-1 0 0,0 0 1 0 0,0 0-1 0 0,-1 0 1 0 0,1 1-1 0 0,-1 0 1 0 0,0-1 0 0 0,1 1-1 0 0,-1 0 1 0 0,-1 0-1 0 0,1 0 1 0 0,0 0-1 0 0,-1 1 1 0 0,1-1-1 0 0,-1 0 1 0 0,0 1-1 0 0,0-1 1 0 0,-1 0-1 0 0,2 7 1 0 0,-2-6 2 0 0,-1 0 1 0 0,1 0 0 0 0,-1 0-1 0 0,1 0 1 0 0,-1 0 0 0 0,-1 0-1 0 0,1-1 1 0 0,0 1 0 0 0,-1 0 0 0 0,0-1-1 0 0,0 1 1 0 0,0-1 0 0 0,0 1-1 0 0,0-1 1 0 0,-1 0 0 0 0,1 0-1 0 0,-1 0 1 0 0,0 0 0 0 0,0-1 0 0 0,-3 3-1 0 0,-15 9 25 0 0,-1-1-1 0 0,0-2 0 0 0,-1 0 1 0 0,0-1-1 0 0,-45 13 0 0 0,36-13-7 0 0,1 1 0 0 0,-39 20 0 0 0,70-31-16 0 0,-1 0-1 0 0,1 1 0 0 0,-1-1 1 0 0,1 0-1 0 0,0 0 0 0 0,-1 0 1 0 0,1 1-1 0 0,-1-1 1 0 0,1 0-1 0 0,0 1 0 0 0,-1-1 1 0 0,1 0-1 0 0,0 1 0 0 0,-1-1 1 0 0,1 0-1 0 0,0 1 0 0 0,0-1 1 0 0,-1 0-1 0 0,1 1 1 0 0,0-1-1 0 0,0 1 0 0 0,0-1 1 0 0,0 1-1 0 0,-1-1 0 0 0,1 1 1 0 0,0-1-1 0 0,0 0 0 0 0,0 1 1 0 0,0-1-1 0 0,0 1 1 0 0,0-1-1 0 0,0 1 0 0 0,0-1 1 0 0,0 1-1 0 0,1-1 0 0 0,-1 1 1 0 0,0-1-1 0 0,0 0 0 0 0,0 1 1 0 0,0-1-1 0 0,1 1 1 0 0,-1-1-1 0 0,0 1 0 0 0,1 0 1 0 0,0 0 28 0 0,0 0 0 0 0,0 0 0 0 0,1 0 0 0 0,-1 0 0 0 0,0 1 0 0 0,1-2 0 0 0,-1 1 1 0 0,1 0-1 0 0,-1 0 0 0 0,4 1 0 0 0,13 2 121 0 0,0-1 0 0 0,0 0 1 0 0,32 0-1 0 0,-2 0-11 0 0,-27-1-83 0 0,206 27 622 0 0,-187-22-496 0 0,-1 2-1 0 0,0 2 1 0 0,61 25-1 0 0,-95-34-168 0 0,0 1-1 0 0,0-1 1 0 0,-1 1-1 0 0,1 0 0 0 0,-1 0 1 0 0,7 6-1 0 0,-11-9-14 0 0,1 1 0 0 0,0 0 1 0 0,-1-1-1 0 0,1 1 0 0 0,-1 0 1 0 0,1-1-1 0 0,-1 1 0 0 0,0 0 0 0 0,1 0 1 0 0,-1 0-1 0 0,0-1 0 0 0,1 1 1 0 0,-1 0-1 0 0,0 0 0 0 0,0 0 1 0 0,0 0-1 0 0,0 0 0 0 0,0 0 0 0 0,0-1 1 0 0,0 1-1 0 0,0 0 0 0 0,0 0 1 0 0,0 0-1 0 0,0 0 0 0 0,-1 0 0 0 0,1-1 1 0 0,0 1-1 0 0,-1 0 0 0 0,1 0 1 0 0,-1 0-1 0 0,1-1 0 0 0,0 1 0 0 0,-1 0 1 0 0,0 0-1 0 0,1-1 0 0 0,-1 1 1 0 0,1-1-1 0 0,-1 1 0 0 0,0 0 0 0 0,1-1 1 0 0,-1 1-1 0 0,0-1 0 0 0,0 0 1 0 0,1 1-1 0 0,-3 0 0 0 0,-3 3 2 0 0,-1-1 1 0 0,0 0-1 0 0,0 0 0 0 0,0 0 1 0 0,0-1-1 0 0,-13 3 0 0 0,-47 4-46 0 0,44-6 5 0 0,-28 2-584 0 0,-85-1 1 0 0,111-5-126 0 0,1-1 1 0 0,-1-1 0 0 0,0-2 0 0 0,1 0-1 0 0,-37-14 1 0 0,27 6-666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8.990"/>
    </inkml:context>
    <inkml:brush xml:id="br0">
      <inkml:brushProperty name="width" value="0.1" units="cm"/>
      <inkml:brushProperty name="height" value="0.1" units="cm"/>
      <inkml:brushProperty name="color" value="#E71224"/>
    </inkml:brush>
  </inkml:definitions>
  <inkml:trace contextRef="#ctx0" brushRef="#br0">1 0 10013 0 0,'31'2'239'0'0,"-25"-2"-105"0"0,1 0 0 0 0,-1 1 0 0 0,0-1 0 0 0,12 4 0 0 0,-15-3-53 0 0,-1 0-1 0 0,1 0 0 0 0,0 0 1 0 0,-1 1-1 0 0,0-1 1 0 0,1 1-1 0 0,-1 0 0 0 0,0 0 1 0 0,0 0-1 0 0,0 0 0 0 0,0 0 1 0 0,0 0-1 0 0,0 0 0 0 0,2 4 1 0 0,0 3 60 0 0,0-1-1 0 0,-1 0 1 0 0,1 1 0 0 0,-2 0 0 0 0,1 0 0 0 0,-1 0-1 0 0,1 11 1 0 0,4 69 509 0 0,-6-65-475 0 0,1 35 167 0 0,-3 0 0 0 0,-2 0 0 0 0,-2 0 0 0 0,-21 88 0 0 0,-16-14-4148 0 0,36-116 2068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9.316"/>
    </inkml:context>
    <inkml:brush xml:id="br0">
      <inkml:brushProperty name="width" value="0.1" units="cm"/>
      <inkml:brushProperty name="height" value="0.1" units="cm"/>
      <inkml:brushProperty name="color" value="#E71224"/>
    </inkml:brush>
  </inkml:definitions>
  <inkml:trace contextRef="#ctx0" brushRef="#br0">60 210 9061 0 0,'-5'-2'90'0'0,"1"1"1"0"0,1-1-1 0 0,-1 0 0 0 0,0 0 1 0 0,0 0-1 0 0,1-1 0 0 0,-1 1 1 0 0,1-1-1 0 0,0 0 0 0 0,0 0 1 0 0,0 0-1 0 0,0 0 0 0 0,0-1 1 0 0,1 1-1 0 0,-4-8 0 0 0,5 11-62 0 0,1-1 0 0 0,0 0 0 0 0,-1 0 0 0 0,1 1 0 0 0,0-1 0 0 0,0 0 0 0 0,0 1 1 0 0,0-1-1 0 0,0 0 0 0 0,0 0 0 0 0,0 1 0 0 0,0-1 0 0 0,0 0 0 0 0,0 0 0 0 0,0 1 0 0 0,0-1 0 0 0,0 0 0 0 0,1 0 0 0 0,-1 1 0 0 0,0-1 0 0 0,0 0 0 0 0,1 1 0 0 0,-1-1 0 0 0,1 0 0 0 0,-1 1 0 0 0,0-1 0 0 0,1 1 0 0 0,-1-1 0 0 0,1 1 0 0 0,0-1 0 0 0,-1 1 0 0 0,1-1 0 0 0,-1 1 0 0 0,1-1 0 0 0,0 1 0 0 0,-1 0 0 0 0,1-1 0 0 0,0 1 0 0 0,-1 0 0 0 0,1 0 0 0 0,1-1 0 0 0,36-11 291 0 0,-33 10-280 0 0,53-11 90 0 0,0 3 0 0 0,72-5 0 0 0,121 6-40 0 0,-99 6-299 0 0,-77 0-936 0 0,-69 0 303 0 0,-11 0 140 0 0,-14-3-185 0 0,18 5 837 0 0,-82-19-387 0 0,-111-13 0 0 0,191 32 594 0 0,0 0 0 0 0,-1 1-1 0 0,1 0 1 0 0,0 0 0 0 0,-1 0 0 0 0,1 0 0 0 0,0 1 0 0 0,0-1-1 0 0,-5 2 1 0 0,8-2-98 0 0,-1 1 1 0 0,0 0-1 0 0,0-1 0 0 0,0 1 0 0 0,1 0 0 0 0,-1 0 0 0 0,0-1 1 0 0,0 1-1 0 0,1 0 0 0 0,-1 0 0 0 0,1 0 0 0 0,-1 0 1 0 0,1 0-1 0 0,0 0 0 0 0,-1 0 0 0 0,1 0 0 0 0,0 0 0 0 0,-1 0 1 0 0,1 0-1 0 0,0 0 0 0 0,0 0 0 0 0,0 0 0 0 0,0 0 1 0 0,0 0-1 0 0,0 0 0 0 0,0 0 0 0 0,0 0 0 0 0,1 0 0 0 0,0 2 1 0 0,7 54 1208 0 0,10 59 197 0 0,3 163 0 0 0,-17-15-2795 0 0,-3-242 216 0 0,2-5-329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9.647"/>
    </inkml:context>
    <inkml:brush xml:id="br0">
      <inkml:brushProperty name="width" value="0.1" units="cm"/>
      <inkml:brushProperty name="height" value="0.1" units="cm"/>
      <inkml:brushProperty name="color" value="#E71224"/>
    </inkml:brush>
  </inkml:definitions>
  <inkml:trace contextRef="#ctx0" brushRef="#br0">22 307 11769 0 0,'-8'1'159'0'0,"-5"2"950"0"0,13-3-1090 0 0,-1 1 0 0 0,1-1 0 0 0,0 0 0 0 0,0 0 1 0 0,0 0-1 0 0,0 0 0 0 0,0 0 0 0 0,0 1 0 0 0,0-1 1 0 0,0 0-1 0 0,0 0 0 0 0,0 0 0 0 0,0 0 1 0 0,1 1-1 0 0,-1-1 0 0 0,0 0 0 0 0,0 0 0 0 0,0 0 1 0 0,0 0-1 0 0,0 0 0 0 0,0 1 0 0 0,0-1 0 0 0,0 0 1 0 0,0 0-1 0 0,0 0 0 0 0,1 0 0 0 0,-1 0 1 0 0,0 0-1 0 0,0 1 0 0 0,0-1 0 0 0,0 0 0 0 0,0 0 1 0 0,1 0-1 0 0,-1 0 0 0 0,0 0 0 0 0,0 0 0 0 0,0 0 1 0 0,0 0-1 0 0,1 0 0 0 0,-1 0 0 0 0,0 0 1 0 0,0 0-1 0 0,0 0 0 0 0,0 0 0 0 0,0 0 0 0 0,1 0 1 0 0,-1 0-1 0 0,0 0 0 0 0,0 0 0 0 0,0 0 0 0 0,0 0 1 0 0,1 0-1 0 0,-1 0 0 0 0,0 0 0 0 0,0 0 1 0 0,0 0-1 0 0,0-1 0 0 0,0 1 0 0 0,1 0 0 0 0,-1 0 1 0 0,0 0-1 0 0,11-3 286 0 0,10-5-250 0 0,0 2-1 0 0,0 1 0 0 0,1 1 0 0 0,33-3 0 0 0,-25 3-27 0 0,125-15-94 0 0,-152 19 52 0 0,-1 0 0 0 0,0 0 0 0 0,0-1-1 0 0,0 1 1 0 0,0-1 0 0 0,0 1 0 0 0,0-1 0 0 0,0 0 0 0 0,0 0-1 0 0,0 0 1 0 0,-1 0 0 0 0,1 0 0 0 0,0 0 0 0 0,0 0-1 0 0,-1 0 1 0 0,1-1 0 0 0,-1 1 0 0 0,1-1 0 0 0,-1 1 0 0 0,0-1-1 0 0,1 0 1 0 0,1-3 0 0 0,-3 2-24 0 0,1 0-1 0 0,-1 0 1 0 0,1 0-1 0 0,-1 0 1 0 0,0 0-1 0 0,0 0 1 0 0,0 0-1 0 0,0 0 1 0 0,-1 0-1 0 0,1 0 1 0 0,-1 0-1 0 0,0 0 1 0 0,0 0-1 0 0,0 0 1 0 0,-2-3-1 0 0,-4-10-74 0 0,-1 0 0 0 0,-1 1 0 0 0,0 0 1 0 0,-21-25-1 0 0,23 31 106 0 0,-1 1 0 0 0,0 0 0 0 0,0 0 0 0 0,-1 1 0 0 0,0 0 1 0 0,0 0-1 0 0,0 1 0 0 0,-18-8 0 0 0,25 13 6 0 0,0 0-1 0 0,0 0 0 0 0,-1 0 1 0 0,1 1-1 0 0,0-1 1 0 0,0 1-1 0 0,-1 0 1 0 0,1-1-1 0 0,-1 1 0 0 0,1 0 1 0 0,0 0-1 0 0,-1 1 1 0 0,1-1-1 0 0,0 0 0 0 0,0 1 1 0 0,-1 0-1 0 0,1-1 1 0 0,-4 3-1 0 0,3-1 7 0 0,0 0 0 0 0,0 0-1 0 0,0 0 1 0 0,1 0 0 0 0,-1 1-1 0 0,1-1 1 0 0,-1 1 0 0 0,1 0 0 0 0,0 0-1 0 0,0 0 1 0 0,-2 3 0 0 0,-2 8 78 0 0,0-1 0 0 0,1 1 0 0 0,0 0 1 0 0,-4 27-1 0 0,2-8 313 0 0,1 0 0 0 0,-1 65 0 0 0,7-89-325 0 0,0 1 0 0 0,1-1-1 0 0,0 1 1 0 0,0-1-1 0 0,1 1 1 0 0,0-1 0 0 0,1 0-1 0 0,0 0 1 0 0,0 0-1 0 0,1 0 1 0 0,0-1-1 0 0,1 1 1 0 0,0-1 0 0 0,0 0-1 0 0,7 8 1 0 0,-7-11-138 0 0,1-1 1 0 0,-1 0-1 0 0,1 0 1 0 0,-1-1-1 0 0,1 1 0 0 0,0-2 1 0 0,0 1-1 0 0,1 0 1 0 0,-1-1-1 0 0,0 0 1 0 0,1-1-1 0 0,-1 1 1 0 0,1-1-1 0 0,9 0 0 0 0,4 0-778 0 0,0-1 0 0 0,0-1-1 0 0,31-5 1 0 0,-9-2-715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0:59.985"/>
    </inkml:context>
    <inkml:brush xml:id="br0">
      <inkml:brushProperty name="width" value="0.1" units="cm"/>
      <inkml:brushProperty name="height" value="0.1" units="cm"/>
      <inkml:brushProperty name="color" value="#E71224"/>
    </inkml:brush>
  </inkml:definitions>
  <inkml:trace contextRef="#ctx0" brushRef="#br0">332 258 9433 0 0,'-3'-21'400'0'0,"0"1"-1"0"0,-1-1 1 0 0,-1 1 0 0 0,-9-21 0 0 0,9 29-20 0 0,0 0 1 0 0,-1 1 0 0 0,0 0 0 0 0,-1 0-1 0 0,0 0 1 0 0,-1 1 0 0 0,-16-17-1 0 0,21 24-349 0 0,0 0-1 0 0,-1 0 1 0 0,1 1-1 0 0,0-1 1 0 0,-1 1-1 0 0,1 0 0 0 0,-1 0 1 0 0,0 0-1 0 0,0 1 1 0 0,0-1-1 0 0,0 1 1 0 0,0 0-1 0 0,0 0 1 0 0,0 0-1 0 0,0 1 0 0 0,0 0 1 0 0,0-1-1 0 0,-1 1 1 0 0,1 1-1 0 0,0-1 1 0 0,0 0-1 0 0,0 1 1 0 0,0 0-1 0 0,0 0 0 0 0,0 1 1 0 0,0-1-1 0 0,0 1 1 0 0,0-1-1 0 0,1 1 1 0 0,-1 0-1 0 0,0 1 1 0 0,-4 3-1 0 0,2-2-28 0 0,0 1 0 0 0,0 1 0 0 0,1-1 0 0 0,-1 1 0 0 0,1 0 0 0 0,1 0 0 0 0,-1 0 0 0 0,1 1 0 0 0,0 0 0 0 0,0 0 0 0 0,1 0 1 0 0,0 0-1 0 0,0 0 0 0 0,1 1 0 0 0,0-1 0 0 0,-2 14 0 0 0,3-15 19 0 0,1 0 0 0 0,0 0 1 0 0,1 0-1 0 0,-1 0 0 0 0,1 0 1 0 0,1 0-1 0 0,-1 0 0 0 0,1 0 1 0 0,0 0-1 0 0,0-1 0 0 0,5 10 1 0 0,-2-7 26 0 0,1 1 0 0 0,0-1 1 0 0,0 0-1 0 0,1-1 0 0 0,0 1 1 0 0,11 8-1 0 0,4 1 51 0 0,2-1 1 0 0,0-1 0 0 0,1-1-1 0 0,26 11 1 0 0,26 6-7 0 0,-47-20-64 0 0,0 2 0 0 0,53 31 0 0 0,-82-44-27 0 0,0 1 0 0 0,0-1 0 0 0,0 1 0 0 0,0 0 0 0 0,0-1 0 0 0,0 1 0 0 0,-1 0 0 0 0,1-1 0 0 0,0 1 0 0 0,0 0 0 0 0,-1 0 0 0 0,1 0 0 0 0,0 0 0 0 0,-1 0 0 0 0,1 0 0 0 0,-1 0 0 0 0,0 0 1 0 0,1 0-1 0 0,-1 0 0 0 0,1 1 0 0 0,-1-1-1 0 0,-1-1 1 0 0,1 1 0 0 0,0 0 0 0 0,0-1 0 0 0,-1 1 0 0 0,1-1 0 0 0,-1 1 0 0 0,1 0 0 0 0,0-1-1 0 0,-1 1 1 0 0,1-1 0 0 0,-1 1 0 0 0,1-1 0 0 0,-1 1 0 0 0,1-1 0 0 0,-1 1 0 0 0,0-1-1 0 0,1 0 1 0 0,-1 1 0 0 0,1-1 0 0 0,-1 0 0 0 0,-1 1 0 0 0,-6 2 11 0 0,-1-1 1 0 0,0 0-1 0 0,-15 2 1 0 0,17-3-13 0 0,-41 5-60 0 0,0-3-1 0 0,-1-1 1 0 0,-75-8-1 0 0,111 4-219 0 0,0 1 0 0 0,0-2 0 0 0,1 0 0 0 0,-1 0 0 0 0,-14-7 0 0 0,24 9 67 0 0,-1-1 0 0 0,1 1 1 0 0,0-1-1 0 0,0 1 0 0 0,0-1 0 0 0,0 0 1 0 0,0 0-1 0 0,1-1 0 0 0,-1 1 0 0 0,0-1 1 0 0,1 1-1 0 0,0-1 0 0 0,0 0 0 0 0,0 0 1 0 0,0 0-1 0 0,0 0 0 0 0,0 0 0 0 0,1 0 1 0 0,-1 0-1 0 0,1-1 0 0 0,0 1 0 0 0,0 0 1 0 0,0-1-1 0 0,0-3 0 0 0,1-13-1175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0.324"/>
    </inkml:context>
    <inkml:brush xml:id="br0">
      <inkml:brushProperty name="width" value="0.1" units="cm"/>
      <inkml:brushProperty name="height" value="0.1" units="cm"/>
      <inkml:brushProperty name="color" value="#E71224"/>
    </inkml:brush>
  </inkml:definitions>
  <inkml:trace contextRef="#ctx0" brushRef="#br0">26 16 8397 0 0,'2'-1'70'0'0,"0"0"0"0"0,0 1-1 0 0,-1-1 1 0 0,1 0 0 0 0,0 0 0 0 0,0 0 0 0 0,-1 0 0 0 0,1 0 0 0 0,-1 0 0 0 0,1-1 0 0 0,1 0-1 0 0,1 0 1770 0 0,-4 18-190 0 0,0-15-1620 0 0,2 21 673 0 0,1-1-1 0 0,1 1 1 0 0,11 38 0 0 0,-6-30-167 0 0,18 78 612 0 0,16 136 0 0 0,-40-221-1244 0 0,1 0 1 0 0,1 0-1 0 0,2 0 0 0 0,10 27 1 0 0,-8-30-1632 0 0,0-1 1 0 0,19 28 0 0 0,-23-41 9 0 0</inkml:trace>
  <inkml:trace contextRef="#ctx0" brushRef="#br0" timeOffset="1">0 412 9773 0 0,'0'-19'148'0'0,"5"0"92"0"0,12-3 40 0 0,6 8 104 0 0,5-1 24 0 0,4 3-4 0 0,1 0 12 0 0,1 1-8 0 0,7 4-164 0 0,0-2-84 0 0,-1 1-40 0 0,-1 3-168 0 0,-5 2-252 0 0,-6 0-380 0 0,5 0-448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5.174"/>
    </inkml:context>
    <inkml:brush xml:id="br0">
      <inkml:brushProperty name="width" value="0.1" units="cm"/>
      <inkml:brushProperty name="height" value="0.1" units="cm"/>
      <inkml:brushProperty name="color" value="#E71224"/>
    </inkml:brush>
  </inkml:definitions>
  <inkml:trace contextRef="#ctx0" brushRef="#br0">76 129 8365 0 0,'0'0'173'0'0,"-7"-14"108"0"0,-20-44 118 0 0,20 43 2718 0 0,-6-20-2567 0 0,11 29 1794 0 0,-1 10-2287 0 0,1 1 0 0 0,0 1-1 0 0,0-1 1 0 0,1 0 0 0 0,-1 0 0 0 0,0 8 0 0 0,0-1 18 0 0,-2 0 763 0 0,7 24-773 0 0,10 113-22 0 0,-12-140-37 0 0,0 1 1 0 0,1-1 0 0 0,3 12 0 0 0,-5-20-6 0 0,1 0 0 0 0,-1 0 0 0 0,0-1 0 0 0,1 1 0 0 0,-1 0 0 0 0,1 0 0 0 0,-1-1 0 0 0,1 1 0 0 0,-1-1 0 0 0,1 1 0 0 0,-1 0 0 0 0,1-1 0 0 0,-1 1 0 0 0,1-1 0 0 0,0 1 1 0 0,-1-1-1 0 0,1 1 0 0 0,1-1 0 0 0,5 5 8 0 0,0 1-4 0 0,1-1 1 0 0,0 1 0 0 0,0-2-1 0 0,0 1 1 0 0,1-1 0 0 0,0-1 0 0 0,0 1-1 0 0,0-1 1 0 0,0-1 0 0 0,0 0-1 0 0,0 0 1 0 0,19 1 0 0 0,-17-3-5 0 0,1 1-1 0 0,0-2 1 0 0,-1 1 0 0 0,1-2-1 0 0,0 1 1 0 0,-1-2 0 0 0,1 1-1 0 0,-1-2 1 0 0,21-8 0 0 0,-25 8-3 0 0,-1 1-1 0 0,1-1 1 0 0,-1-1 0 0 0,-1 1-1 0 0,1-1 1 0 0,0 0 0 0 0,-1 0-1 0 0,0-1 1 0 0,0 1 0 0 0,-1-1-1 0 0,0 0 1 0 0,0-1 0 0 0,0 1-1 0 0,-1-1 1 0 0,1 1 0 0 0,1-9 0 0 0,-2 5 2 0 0,-1 0 0 0 0,0 0 1 0 0,0 0-1 0 0,-1-1 0 0 0,0 1 1 0 0,-1 0-1 0 0,0-1 0 0 0,-1 1 1 0 0,0-1-1 0 0,-1 1 0 0 0,-3-10 1 0 0,1 5 7 0 0,0 1 1 0 0,-2 0 0 0 0,0 0 0 0 0,0 0-1 0 0,-16-22 1 0 0,22 36-8 0 0,0-1 0 0 0,0 1-1 0 0,0 0 1 0 0,0 0 0 0 0,0-1-1 0 0,0 1 1 0 0,-1 0 0 0 0,1 0-1 0 0,0 0 1 0 0,0-1 0 0 0,0 1 0 0 0,0 0-1 0 0,0 0 1 0 0,0 0 0 0 0,-1 0-1 0 0,1-1 1 0 0,0 1 0 0 0,0 0-1 0 0,0 0 1 0 0,-1 0 0 0 0,1 0 0 0 0,0 0-1 0 0,0 0 1 0 0,0-1 0 0 0,-1 1-1 0 0,1 0 1 0 0,0 0 0 0 0,0 0-1 0 0,-1 0 1 0 0,1 0 0 0 0,0 0-1 0 0,0 0 1 0 0,0 0 0 0 0,-1 0 0 0 0,1 0-1 0 0,0 0 1 0 0,0 0 0 0 0,-1 0-1 0 0,1 0 1 0 0,0 0 0 0 0,0 1-1 0 0,0-1 1 0 0,-1 0 0 0 0,1 0-1 0 0,0 0 1 0 0,0 0 0 0 0,0 0 0 0 0,-1 0-1 0 0,1 0 1 0 0,0 1 0 0 0,-5 15-2 0 0,3 23-5 0 0,2-38 10 0 0,2 69 3 0 0,3 1 0 0 0,2-1-1 0 0,32 125 1 0 0,-30-159-28 0 0,18 38 0 0 0,-21-58-393 0 0,1-1 0 0 0,1 0 0 0 0,1 0 0 0 0,18 24 0 0 0,-24-36 49 0 0,-1 0 0 0 0,1 0 1 0 0,0 0-1 0 0,1 0 0 0 0,-1 0 0 0 0,7 4 0 0 0,5-1-1210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5.514"/>
    </inkml:context>
    <inkml:brush xml:id="br0">
      <inkml:brushProperty name="width" value="0.1" units="cm"/>
      <inkml:brushProperty name="height" value="0.1" units="cm"/>
      <inkml:brushProperty name="color" value="#E71224"/>
    </inkml:brush>
  </inkml:definitions>
  <inkml:trace contextRef="#ctx0" brushRef="#br0">1 92 8001 0 0,'10'-20'95'0'0,"-7"13"45"0"0,0 0 0 0 0,1-1 0 0 0,0 1 0 0 0,1 1-1 0 0,-1-1 1 0 0,1 1 0 0 0,0-1 0 0 0,8-5 0 0 0,-13 11-95 0 0,1 1 1 0 0,0-1-1 0 0,0 1 0 0 0,-1 0 1 0 0,1-1-1 0 0,0 1 1 0 0,0 0-1 0 0,-1-1 0 0 0,1 1 1 0 0,0 0-1 0 0,0 0 1 0 0,0 0-1 0 0,-1 0 0 0 0,1 0 1 0 0,0 0-1 0 0,0 0 1 0 0,0 0-1 0 0,-1 0 0 0 0,1 0 1 0 0,0 0-1 0 0,0 0 0 0 0,0 0 1 0 0,-1 1-1 0 0,1-1 1 0 0,0 0-1 0 0,0 1 0 0 0,-1-1 1 0 0,1 1-1 0 0,0-1 1 0 0,-1 1-1 0 0,1-1 0 0 0,0 1 1 0 0,-1-1-1 0 0,1 1 1 0 0,-1-1-1 0 0,1 1 0 0 0,-1 0 1 0 0,1-1-1 0 0,-1 1 1 0 0,1 0-1 0 0,-1 0 0 0 0,0-1 1 0 0,1 2-1 0 0,2 4 234 0 0,-1 1-1 0 0,1-1 1 0 0,2 13-1 0 0,-4-15-165 0 0,29 168 2216 0 0,-16-79-1448 0 0,-5-41-464 0 0,18 126 422 0 0,-24-149-837 0 0,-2 0 1 0 0,0 0-1 0 0,-3 0 1 0 0,-4 32 0 0 0,5-54-224 0 0,-1 1 1 0 0,0 0 0 0 0,0 0 0 0 0,-1-1 0 0 0,0 1-1 0 0,0-1 1 0 0,-1 0 0 0 0,0 0 0 0 0,0 0 0 0 0,-11 12-1 0 0,-10 5-1405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6.354"/>
    </inkml:context>
    <inkml:brush xml:id="br0">
      <inkml:brushProperty name="width" value="0.1" units="cm"/>
      <inkml:brushProperty name="height" value="0.1" units="cm"/>
      <inkml:brushProperty name="color" value="#E71224"/>
    </inkml:brush>
  </inkml:definitions>
  <inkml:trace contextRef="#ctx0" brushRef="#br0">28 435 8297 0 0,'5'-52'198'0'0,"-4"42"2872"0"0,2-1-2413 0 0,7-35-121 0 0,-8 35 699 0 0,-2 9-1226 0 0,1 0 1 0 0,-1 1-1 0 0,0-1 0 0 0,1 0 0 0 0,-1 1 0 0 0,0-1 1 0 0,1 1-1 0 0,0-1 0 0 0,-1 1 0 0 0,1-1 0 0 0,1-1 1 0 0,0-1 8 0 0,0-1 423 0 0,0 22-272 0 0,7 52 7 0 0,-7-52 129 0 0,4 31-166 0 0,20 151-24 0 0,-7-68 71 0 0,-14-105-159 0 0,1 2 4 0 0,15 38 1 0 0,2 8-32 0 0,-20-64 36 0 0,-1 3-236 0 0,-2-13 175 0 0,-1 0 0 0 0,1-1 0 0 0,-1 1 0 0 0,0 0-1 0 0,1 0 1 0 0,-1-1 0 0 0,1 1 0 0 0,-1 0 0 0 0,1-1 0 0 0,-1 1-1 0 0,1 0 1 0 0,-1-1 0 0 0,1 1 0 0 0,-1-1 0 0 0,1 1 0 0 0,0-1-1 0 0,-1 1 1 0 0,1-1 0 0 0,-1 1 0 0 0,1-1 0 0 0,0 1 0 0 0,0-1 0 0 0,-1 0-1 0 0,-17-24-408 0 0,1-1-1 0 0,1 0 0 0 0,1-1 0 0 0,2-1 0 0 0,0 0 0 0 0,-9-35 1 0 0,7 11 326 0 0,2-1 1 0 0,-10-89-1 0 0,19 110 171 0 0,2 1-1 0 0,1-1 1 0 0,1 1-1 0 0,2-1 1 0 0,1 1-1 0 0,2 0 1 0 0,1 0-1 0 0,1 0 1 0 0,1 1-1 0 0,2 0 1 0 0,19-39-1 0 0,-26 63 8 0 0,0 0-1 0 0,1 0 1 0 0,-1 0-1 0 0,2 1 1 0 0,-1-1-1 0 0,0 1 1 0 0,1 0-1 0 0,0 1 1 0 0,0-1-1 0 0,0 1 1 0 0,1 0-1 0 0,9-5 1 0 0,-12 7-25 0 0,1 0-1 0 0,1 1 1 0 0,-1 0 0 0 0,0-1-1 0 0,0 1 1 0 0,0 1 0 0 0,1-1-1 0 0,-1 1 1 0 0,0 0 0 0 0,1 0-1 0 0,-1 0 1 0 0,0 0 0 0 0,1 1 0 0 0,-1-1-1 0 0,0 1 1 0 0,0 0 0 0 0,1 1-1 0 0,-1-1 1 0 0,0 1 0 0 0,6 3-1 0 0,15 10-18 0 0,-1 2 1 0 0,0 0-1 0 0,-1 1 0 0 0,35 38 0 0 0,-51-50-30 0 0,-1 1 0 0 0,0 0 0 0 0,0 1 0 0 0,-1-1 0 0 0,0 1 1 0 0,0 0-1 0 0,4 10 0 0 0,-8-15 3 0 0,0 1 0 0 0,0-1 1 0 0,0 0-1 0 0,0 1 1 0 0,0-1-1 0 0,-1 1 0 0 0,0 0 1 0 0,0-1-1 0 0,0 1 1 0 0,0-1-1 0 0,-1 1 0 0 0,1-1 1 0 0,-1 1-1 0 0,0-1 1 0 0,0 1-1 0 0,0-1 0 0 0,0 0 1 0 0,-1 1-1 0 0,1-1 1 0 0,-1 0-1 0 0,-4 5 0 0 0,-2 3-8 0 0,-1 0 0 0 0,0-1-1 0 0,-1 0 1 0 0,-21 16 0 0 0,-50 29-332 0 0,67-48-88 0 0,0 0 1 0 0,-1 0-1 0 0,1-1 1 0 0,-1-1 0 0 0,0-1-1 0 0,-1 0 1 0 0,1-1-1 0 0,-21 2 1 0 0,19-6-675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29:54.766"/>
    </inkml:context>
    <inkml:brush xml:id="br0">
      <inkml:brushProperty name="width" value="0.1" units="cm"/>
      <inkml:brushProperty name="height" value="0.1" units="cm"/>
      <inkml:brushProperty name="color" value="#E71224"/>
    </inkml:brush>
  </inkml:definitions>
  <inkml:trace contextRef="#ctx0" brushRef="#br0">16 279 3752 0 0,'0'0'10'0'0,"0"0"0"0"0,0 0-1 0 0,0 0 1 0 0,0 0 0 0 0,0 0 0 0 0,0 0-1 0 0,0 0 1 0 0,-1 0 0 0 0,1 0-1 0 0,0 0 1 0 0,0 0 0 0 0,0 0-1 0 0,0 0 1 0 0,0 0 0 0 0,0 0 0 0 0,-1 0-1 0 0,1 0 1 0 0,0 0 0 0 0,0 0-1 0 0,0 0 1 0 0,0 0 0 0 0,0 0 0 0 0,-1 0-1 0 0,1 0 1 0 0,0 0 0 0 0,0 0-1 0 0,0 0 1 0 0,0 0 0 0 0,0 0-1 0 0,0 0 1 0 0,0 0 0 0 0,-1 0 0 0 0,1 0-1 0 0,0 1 1 0 0,0-1 0 0 0,0 0-1 0 0,0 0 1 0 0,0 0 0 0 0,0 0-1 0 0,0 0 1 0 0,0 0 0 0 0,0 0 0 0 0,0 1-1 0 0,0-1 1 0 0,0 0 0 0 0,0 0-1 0 0,-1 0 1 0 0,1 0 0 0 0,0 0-1 0 0,0 0 1 0 0,0 1 0 0 0,0-1 0 0 0,0 0-1 0 0,0 0 1 0 0,0 0 0 0 0,1 0-1 0 0,-1 0 1 0 0,0 1 0 0 0,0-1 0 0 0,0 0-1 0 0,0 0 1 0 0,0 0 0 0 0,0 0-1 0 0,0 0 1 0 0,0 0 0 0 0,0 1 14 0 0,0-1-1 0 0,0 0 1 0 0,1 0 0 0 0,-1 0 0 0 0,0 0-1 0 0,0 0 1 0 0,0 0 0 0 0,0 0 0 0 0,0 0 0 0 0,1 0-1 0 0,-1 0 1 0 0,0 0 0 0 0,0 0 0 0 0,0 0 0 0 0,0 0-1 0 0,0 0 1 0 0,1 0 0 0 0,-1 0 0 0 0,0 0 0 0 0,0 0-1 0 0,0 0 1 0 0,0 0 0 0 0,0 0 0 0 0,0 0 0 0 0,1 0-1 0 0,-1-1 1 0 0,0 1 0 0 0,0 0 0 0 0,0 0 0 0 0,0 0-1 0 0,0 0 1 0 0,0 0 0 0 0,0 0 0 0 0,1 0 0 0 0,-1 0-1 0 0,0-1 1 0 0,0 1 0 0 0,0 0 0 0 0,0 0 0 0 0,0 0-1 0 0,0 0 1 0 0,0 0 0 0 0,0 0 0 0 0,0-1 0 0 0,0 1-1 0 0,0 0 1 0 0,0 0 0 0 0,0 0 0 0 0,0 0 0 0 0,0 0-1 0 0,0-1 1 0 0,0 1 0 0 0,0 0 0 0 0,0 0 0 0 0,0 0-1 0 0,0 0 1 0 0,0 0 0 0 0,0-1 0 0 0,0 1-1 0 0,0 0 1 0 0,0 0 0 0 0,-1 0 0 0 0,-9 1 1365 0 0,10-1-1366 0 0,0 0-1 0 0,0 0 1 0 0,0 0 0 0 0,0 0 0 0 0,-1 0 0 0 0,1 0 0 0 0,0 0-1 0 0,0 0 1 0 0,0 0 0 0 0,0 0 0 0 0,-1 0 0 0 0,1 0 0 0 0,0 0-1 0 0,0 0 1 0 0,0 0 0 0 0,0 0 0 0 0,-1 0 0 0 0,1 0 0 0 0,0 0-1 0 0,0 0 1 0 0,0 0 0 0 0,0 0 0 0 0,-1-1 0 0 0,1 1 0 0 0,0 0-1 0 0,0 0 1 0 0,0 0 0 0 0,0 0 0 0 0,0 0 0 0 0,0 0 0 0 0,-1 0-1 0 0,1-1 1 0 0,0 1 0 0 0,0 0 0 0 0,0 0 0 0 0,0 0 0 0 0,0 0-1 0 0,0-1 1 0 0,0 1 0 0 0,0 0 0 0 0,0 0 0 0 0,0 0 0 0 0,0 0-1 0 0,0-1 1 0 0,0 1 0 0 0,0 0 0 0 0,0 0 0 0 0,0 0 0 0 0,0-1-1 0 0,0 1 1 0 0,0 0 0 0 0,0 0 0 0 0,0 0 0 0 0,0 0-1 0 0,0-1 1 0 0,0 1 0 0 0,0 0 0 0 0,0 0 0 0 0,0 0 0 0 0,0 0-1 0 0,1 0 1 0 0,-1-1 0 0 0,0 1 0 0 0,0 0 0 0 0,2-5 473 0 0,3-8 737 0 0,-1 13-821 0 0,-1 11-370 0 0,49 154 275 0 0,-2-5-232 0 0,-4 70-63 0 0,-46-230-23 0 0,1 0 1 0 0,-1 0 0 0 0,0 0 0 0 0,0 0-1 0 0,0 0 1 0 0,0 0 0 0 0,0 1 0 0 0,0-1-1 0 0,0 0 1 0 0,0 0 0 0 0,1 0-1 0 0,-1 0 1 0 0,0 1 0 0 0,0-1 0 0 0,0 0-1 0 0,0 0 1 0 0,0 0 0 0 0,0 0 0 0 0,0 1-1 0 0,0-1 1 0 0,0 0 0 0 0,0 0-1 0 0,0 0 1 0 0,0 0 0 0 0,0 1 0 0 0,0-1-1 0 0,0 0 1 0 0,0 0 0 0 0,0 0 0 0 0,0 0-1 0 0,-1 1 1 0 0,1-1 0 0 0,0 0-1 0 0,0 0 1 0 0,0 0 0 0 0,0 0 0 0 0,0 0-1 0 0,0 1 1 0 0,0-1 0 0 0,-1 0 0 0 0,1 0-1 0 0,0 0 1 0 0,0 0 0 0 0,0 0-1 0 0,0 0 1 0 0,0 0 0 0 0,-1 0 0 0 0,1 0-1 0 0,0 0 1 0 0,0 1 0 0 0,0-1 0 0 0,0 0-1 0 0,-1 0 1 0 0,1 0 0 0 0,0 0 0 0 0,0 0-1 0 0,-1 0 1 0 0,-9-11-48 0 0,-9-22-99 0 0,7 5-16 0 0,1-2 0 0 0,2 1-1 0 0,-9-48 1 0 0,-6-95-147 0 0,13 74 216 0 0,10 94 89 0 0,-15-149-75 0 0,15 131 79 0 0,1 1 0 0 0,2-1 0 0 0,0 1 1 0 0,1-1-1 0 0,6-22 0 0 0,-9 42 1 0 0,1 0 1 0 0,-1 0-1 0 0,1-1 0 0 0,0 1 0 0 0,0 0 0 0 0,0 0 1 0 0,0 0-1 0 0,1 0 0 0 0,-1 0 0 0 0,0 0 0 0 0,1 0 0 0 0,-1 1 1 0 0,1-1-1 0 0,0 0 0 0 0,-1 1 0 0 0,1-1 0 0 0,0 1 1 0 0,0 0-1 0 0,0-1 0 0 0,4-1 0 0 0,-4 3 2 0 0,0 0 0 0 0,-1 0 0 0 0,1 0 0 0 0,0 0-1 0 0,0 0 1 0 0,-1 0 0 0 0,1 0 0 0 0,0 0 0 0 0,0 1 0 0 0,-1-1 0 0 0,1 0-1 0 0,0 1 1 0 0,-1 0 0 0 0,1-1 0 0 0,0 1 0 0 0,-1 0 0 0 0,1 0 0 0 0,-1 0-1 0 0,1 0 1 0 0,-1 0 0 0 0,0 0 0 0 0,0 1 0 0 0,1-1 0 0 0,-1 0 0 0 0,0 1 0 0 0,0-1-1 0 0,1 3 1 0 0,7 9 38 0 0,-1 1-1 0 0,-1 0 0 0 0,0 0 1 0 0,-1 1-1 0 0,8 28 1 0 0,-6-13 127 0 0,-2 1 0 0 0,2 31 0 0 0,-7-50-127 0 0,-1 0-1 0 0,-1-1 1 0 0,0 1-1 0 0,0 0 1 0 0,-1 0-1 0 0,-1 0 1 0 0,0-1-1 0 0,-9 22 1 0 0,9-25-261 0 0,0 0 1 0 0,-1-1-1 0 0,-1 1 1 0 0,1-1-1 0 0,-1 0 0 0 0,0 0 1 0 0,-1 0-1 0 0,1-1 1 0 0,-1 0-1 0 0,-1 0 1 0 0,1-1-1 0 0,-1 1 1 0 0,-7 4-1 0 0,5-7-582 0 0,0-3-25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6.807"/>
    </inkml:context>
    <inkml:brush xml:id="br0">
      <inkml:brushProperty name="width" value="0.1" units="cm"/>
      <inkml:brushProperty name="height" value="0.1" units="cm"/>
      <inkml:brushProperty name="color" value="#E71224"/>
    </inkml:brush>
  </inkml:definitions>
  <inkml:trace contextRef="#ctx0" brushRef="#br0">318 254 8297 0 0,'4'-7'89'0'0,"-1"-1"1"0"0,1 1 0 0 0,-1-1-1 0 0,-1 0 1 0 0,1 0-1 0 0,-1 0 1 0 0,-1 0-1 0 0,1 0 1 0 0,-1-1 0 0 0,-1 1-1 0 0,0 0 1 0 0,0 0-1 0 0,-2-14 1 0 0,1 16-30 0 0,0 0 0 0 0,-1 0-1 0 0,0 1 1 0 0,0-1 0 0 0,0 0 0 0 0,0 1 0 0 0,-1-1-1 0 0,0 1 1 0 0,0 0 0 0 0,-1 0 0 0 0,1 0 0 0 0,-1 0-1 0 0,0 1 1 0 0,-1-1 0 0 0,1 1 0 0 0,-1 0 0 0 0,1 0-1 0 0,-1 1 1 0 0,-6-4 0 0 0,2 3 12 0 0,0 0 1 0 0,0 0-1 0 0,0 1 1 0 0,0 0-1 0 0,-1 0 1 0 0,1 1-1 0 0,-1 1 1 0 0,1 0-1 0 0,-1 0 1 0 0,0 0-1 0 0,0 2 1 0 0,-10 0-1 0 0,16 0-54 0 0,0 0 0 0 0,0 1 0 0 0,1-1-1 0 0,-1 1 1 0 0,0 0 0 0 0,1-1 0 0 0,-1 2 0 0 0,1-1 0 0 0,0 0-1 0 0,0 1 1 0 0,0 0 0 0 0,0-1 0 0 0,0 1 0 0 0,0 0 0 0 0,1 0-1 0 0,0 1 1 0 0,-1-1 0 0 0,1 1 0 0 0,0-1 0 0 0,-2 6 0 0 0,-3 8 161 0 0,0 0 1 0 0,-8 36-1 0 0,14-49-155 0 0,-8 32 231 0 0,-2 7 159 0 0,-7 50-1 0 0,16-81-354 0 0,1 0 0 0 0,0 0 0 0 0,1 0 0 0 0,1 0-1 0 0,0 0 1 0 0,0 0 0 0 0,1 0 0 0 0,0-1 0 0 0,6 14 0 0 0,-7-21-56 0 0,0 0 1 0 0,1-1-1 0 0,0 1 1 0 0,0-1-1 0 0,0 1 1 0 0,0-1-1 0 0,1 0 1 0 0,-1 0 0 0 0,1 0-1 0 0,-1 0 1 0 0,1-1-1 0 0,0 1 1 0 0,0-1-1 0 0,1 1 1 0 0,-1-1-1 0 0,0 0 1 0 0,1 0-1 0 0,-1-1 1 0 0,1 1-1 0 0,0-1 1 0 0,-1 0 0 0 0,1 1-1 0 0,7-1 1 0 0,-6 0-27 0 0,-1-1 1 0 0,1 0-1 0 0,0 0 1 0 0,0-1 0 0 0,0 0-1 0 0,0 0 1 0 0,0 0 0 0 0,-1 0-1 0 0,1-1 1 0 0,-1 0 0 0 0,1 1-1 0 0,-1-2 1 0 0,1 1-1 0 0,-1-1 1 0 0,0 1 0 0 0,0-1-1 0 0,0 0 1 0 0,5-6 0 0 0,7-8-157 0 0,-1 0-1 0 0,-1-1 1 0 0,-1-1 0 0 0,0 0 0 0 0,-1 0 0 0 0,14-34 0 0 0,-13 19 155 0 0,-1 0-1 0 0,-1 0 1 0 0,8-52 0 0 0,-17 72 43 0 0,-2 9-9 0 0,0 1 0 0 0,1-1 0 0 0,-1 1 0 0 0,1-1 1 0 0,1 1-1 0 0,-1-1 0 0 0,0 1 0 0 0,1 0 0 0 0,0-1 0 0 0,3-3 1 0 0,-5 9 13 0 0,1 0 1 0 0,0 1 0 0 0,-1-1-1 0 0,1 0 1 0 0,-1 1 0 0 0,0-1-1 0 0,1 0 1 0 0,-1 1 0 0 0,0-1-1 0 0,0 1 1 0 0,0-1 0 0 0,0 3-1 0 0,-1 25 144 0 0,2 0 0 0 0,1 0 0 0 0,1 0-1 0 0,1 0 1 0 0,2 0 0 0 0,9 29 0 0 0,-13-53-194 0 0,1 0 0 0 0,-1 1 1 0 0,1-1-1 0 0,0 0 0 0 0,0 0 0 0 0,1 0 1 0 0,0-1-1 0 0,-1 1 0 0 0,2-1 0 0 0,-1 0 1 0 0,0 0-1 0 0,1 0 0 0 0,0-1 0 0 0,-1 0 1 0 0,1 0-1 0 0,1 0 0 0 0,7 3 0 0 0,-6-3-211 0 0,0-1-1 0 0,0 0 1 0 0,0-1-1 0 0,0 0 1 0 0,0 0-1 0 0,0 0 1 0 0,0-1-1 0 0,1 0 1 0 0,-1-1-1 0 0,0 1 1 0 0,0-1-1 0 0,0-1 1 0 0,0 1-1 0 0,7-4 1 0 0,14-6-1140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8.109"/>
    </inkml:context>
    <inkml:brush xml:id="br0">
      <inkml:brushProperty name="width" value="0.1" units="cm"/>
      <inkml:brushProperty name="height" value="0.1" units="cm"/>
      <inkml:brushProperty name="color" value="#E71224"/>
    </inkml:brush>
  </inkml:definitions>
  <inkml:trace contextRef="#ctx0" brushRef="#br0">216 385 5573 0 0,'4'-12'428'0'0,"-2"13"-301"0"0,0-1 1 0 0,-1 1 0 0 0,1 0 0 0 0,0-1 0 0 0,0 1 0 0 0,0-1-1 0 0,0 0 1 0 0,0 0 0 0 0,0 1 0 0 0,0-1 0 0 0,2-1 0 0 0,-2 1 109 0 0,0 0-1 0 0,0 0 1 0 0,1 0 0 0 0,-1 0 0 0 0,0 1 0 0 0,0-1 0 0 0,0 1-1 0 0,4 0 1 0 0,-6 0-183 0 0,1 0-1 0 0,0-1 0 0 0,0 1 1 0 0,0-1-1 0 0,0 0 1 0 0,0 1-1 0 0,0-1 1 0 0,0 0-1 0 0,0 0 0 0 0,0 1 1 0 0,0-1-1 0 0,0 0 1 0 0,0 0-1 0 0,0 0 0 0 0,0 0 1 0 0,0 0-1 0 0,0 0 1 0 0,0 0-1 0 0,0-1 0 0 0,0 1 1 0 0,0 0-1 0 0,0-1 1 0 0,-1 1-1 0 0,1 0 0 0 0,0-1 1 0 0,0 1-1 0 0,0-1 1 0 0,0 1-1 0 0,0-1 1 0 0,-1 0-1 0 0,1 1 0 0 0,0-1 1 0 0,0 0-1 0 0,-1 0 1 0 0,1 1-1 0 0,-1-1 0 0 0,1 0 1 0 0,-1 0-1 0 0,1 0 1 0 0,-1 0-1 0 0,1 0 0 0 0,-1 0 1 0 0,0 0-1 0 0,1 0 1 0 0,-1 1-1 0 0,0-1 1 0 0,0 0-1 0 0,0 0 0 0 0,0 0 1 0 0,0 0-1 0 0,0-1 1 0 0,0 1-1 0 0,0 0 0 0 0,0 0 1 0 0,0 1-1 0 0,-1-1 1 0 0,1 0-1 0 0,0 0 0 0 0,-1 0 1 0 0,1 0-1 0 0,0 0 1 0 0,-1 0-1 0 0,1 0 0 0 0,-2-1 1 0 0,-2-6-39 0 0,0 1 1 0 0,-1 0-1 0 0,0-1 1 0 0,0 2-1 0 0,-1-1 1 0 0,0 0-1 0 0,-9-7 1 0 0,13 13-4 0 0,0-1 1 0 0,0 0 0 0 0,0 1-1 0 0,0 0 1 0 0,-1 0 0 0 0,1-1 0 0 0,-1 1-1 0 0,1 1 1 0 0,0-1 0 0 0,-1 0 0 0 0,1 1-1 0 0,-1-1 1 0 0,0 1 0 0 0,1 0-1 0 0,-1-1 1 0 0,1 1 0 0 0,-1 1 0 0 0,0-1-1 0 0,1 0 1 0 0,-1 1 0 0 0,1-1 0 0 0,-1 1-1 0 0,1 0 1 0 0,-1 0 0 0 0,1 0-1 0 0,0 0 1 0 0,-1 0 0 0 0,-3 3 0 0 0,-9 7 126 0 0,0 1 1 0 0,0 0 0 0 0,2 1 0 0 0,0 0 0 0 0,0 1 0 0 0,1 1 0 0 0,1 0 0 0 0,0 0 0 0 0,1 1 0 0 0,1 0 0 0 0,-9 23 0 0 0,14-28-61 0 0,0-1 0 0 0,1 1 0 0 0,0 0 0 0 0,1 0 0 0 0,0 0 0 0 0,1 0 0 0 0,0 0 1 0 0,1 0-1 0 0,1 11 0 0 0,0-14-48 0 0,1 0 0 0 0,-1 1 0 0 0,2-1-1 0 0,-1 0 1 0 0,1 0 0 0 0,0-1 0 0 0,1 1 0 0 0,0-1 0 0 0,0 1 0 0 0,0-1 0 0 0,1 0 0 0 0,11 12 0 0 0,-9-13-40 0 0,0 0 1 0 0,1 0-1 0 0,0-1 0 0 0,0 1 0 0 0,0-2 1 0 0,1 1-1 0 0,-1-1 0 0 0,1-1 1 0 0,0 1-1 0 0,0-2 0 0 0,0 1 1 0 0,1-1-1 0 0,-1-1 0 0 0,0 1 1 0 0,1-2-1 0 0,14 1 0 0 0,-1-2-301 0 0,1 0 0 0 0,-1-2 0 0 0,0-1 0 0 0,0 0 0 0 0,36-13 0 0 0,-38 10-188 0 0,-1-2 1 0 0,0 0 0 0 0,0-1 0 0 0,-1-1 0 0 0,-1 0 0 0 0,1-2-1 0 0,-2 0 1 0 0,18-18 0 0 0,-25 21 294 0 0,0 0-1 0 0,-1-1 1 0 0,0 0 0 0 0,-1 0-1 0 0,0-1 1 0 0,-1-1-1 0 0,0 1 1 0 0,-1-1 0 0 0,0 0-1 0 0,-2 0 1 0 0,1-1-1 0 0,-1 1 1 0 0,3-23 0 0 0,-4 1 264 0 0,-2 0 0 0 0,0-1 0 0 0,-3 1-1 0 0,-5-35 1 0 0,-5 3 1063 0 0,-22-71 0 0 0,33 128-783 0 0,5 10-36 0 0,5 13 70 0 0,-1 6-140 0 0,-1 1 0 0 0,-2 1 0 0 0,0-1 0 0 0,2 24 0 0 0,3 87 724 0 0,3 18 193 0 0,20 15-233 0 0,-26-137-885 0 0,1 0 0 0 0,2-1 0 0 0,0 0 0 0 0,16 25 0 0 0,-26-51-42 0 0,0 1-1 0 0,0-1 0 0 0,0 1 0 0 0,0-1 0 0 0,0 0 1 0 0,0 1-1 0 0,1-1 0 0 0,-1 1 0 0 0,0-1 1 0 0,0 0-1 0 0,0 1 0 0 0,1-1 0 0 0,-1 0 0 0 0,0 1 1 0 0,1-1-1 0 0,-1 0 0 0 0,0 1 0 0 0,1-1 0 0 0,-1 0 1 0 0,0 0-1 0 0,1 1 0 0 0,-1-1 0 0 0,1 0 1 0 0,-1 0-1 0 0,0 0 0 0 0,1 1 0 0 0,-1-1 0 0 0,1 0 1 0 0,-1 0-1 0 0,0 0 0 0 0,1 0 0 0 0,-1 0 0 0 0,1 0 1 0 0,-1 0-1 0 0,1 0 0 0 0,-1 0 0 0 0,1 0 0 0 0,-1 0 1 0 0,0 0-1 0 0,1-1 0 0 0,-1 1 0 0 0,1 0 1 0 0,-1 0-1 0 0,0 0 0 0 0,1 0 0 0 0,-1-1 0 0 0,1 1 1 0 0,-1 0-1 0 0,0 0 0 0 0,1-1 0 0 0,-1 1 0 0 0,0 0 1 0 0,1-1-1 0 0,-1 1 0 0 0,0 0 0 0 0,0-1 1 0 0,1 1-1 0 0,-1-1 0 0 0,0 1 0 0 0,0 0 0 0 0,0-1 1 0 0,0 1-1 0 0,1-1 0 0 0,-1 1 0 0 0,0-1 0 0 0,12-37-672 0 0,-10 30 538 0 0,11-40-348 0 0,-4 11 433 0 0,2-1 1 0 0,2 2-1 0 0,31-65 1 0 0,-29 80 45 0 0,-15 21 14 0 0,0 0 0 0 0,1-1 1 0 0,-1 1-1 0 0,0 0 0 0 0,0-1 0 0 0,1 1 1 0 0,-1 0-1 0 0,0 0 0 0 0,1-1 1 0 0,-1 1-1 0 0,0 0 0 0 0,1 0 1 0 0,-1 0-1 0 0,0 0 0 0 0,1-1 1 0 0,-1 1-1 0 0,0 0 0 0 0,1 0 1 0 0,-1 0-1 0 0,0 0 0 0 0,1 0 1 0 0,-1 0-1 0 0,1 0 0 0 0,-1 0 1 0 0,0 0-1 0 0,1 0 0 0 0,-1 0 1 0 0,0 0-1 0 0,1 0 0 0 0,-1 0 0 0 0,1 1 1 0 0,-1-1-1 0 0,0 0 0 0 0,1 0 1 0 0,-1 0-1 0 0,0 0 0 0 0,1 1 1 0 0,-1-1-1 0 0,0 0 0 0 0,0 0 1 0 0,1 1-1 0 0,-1-1 0 0 0,0 0 1 0 0,0 1-1 0 0,1-1 0 0 0,-1 0 1 0 0,0 1-1 0 0,0-1 0 0 0,0 0 1 0 0,1 1-1 0 0,7 16 150 0 0,-5-11-20 0 0,0 0-1 0 0,0 0 1 0 0,1 0-1 0 0,0 0 1 0 0,0-1-1 0 0,5 7 1 0 0,-9-12-127 0 0,1 1 0 0 0,-1-1 1 0 0,0 1-1 0 0,0-1 0 0 0,0 1 0 0 0,0-1 1 0 0,0 1-1 0 0,0-1 0 0 0,0 1 1 0 0,0-1-1 0 0,0 1 0 0 0,0-1 0 0 0,0 1 1 0 0,0-1-1 0 0,0 0 0 0 0,-1 1 1 0 0,1-1-1 0 0,0 1 0 0 0,0-1 0 0 0,0 1 1 0 0,-1-1-1 0 0,1 1 0 0 0,0-1 1 0 0,-1 1-1 0 0,-11 15-2 0 0,8-11 16 0 0,-39 48 91 0 0,-2 3 9 0 0,41-50-103 0 0,0 0 1 0 0,0 0-1 0 0,1 1 0 0 0,-1 0 1 0 0,2-1-1 0 0,-1 1 1 0 0,-2 10-1 0 0,5-16-11 0 0,1-1 0 0 0,-1 1 0 0 0,0-1 0 0 0,0 1 0 0 0,0 0 0 0 0,1-1 0 0 0,-1 1 0 0 0,0-1 0 0 0,0 1 0 0 0,1-1 0 0 0,-1 1-1 0 0,1-1 1 0 0,-1 1 0 0 0,0-1 0 0 0,1 1 0 0 0,-1-1 0 0 0,1 0 0 0 0,-1 1 0 0 0,1-1 0 0 0,-1 0 0 0 0,1 1 0 0 0,-1-1 0 0 0,1 0 0 0 0,0 0-1 0 0,-1 1 1 0 0,1-1 0 0 0,-1 0 0 0 0,1 0 0 0 0,-1 0 0 0 0,1 0 0 0 0,0 0 0 0 0,-1 0 0 0 0,1 0 0 0 0,0 0 0 0 0,-1 0 0 0 0,2 0 0 0 0,28 0 75 0 0,-26 0-80 0 0,-3 0 1 0 0,256-6-124 0 0,-170 8 83 0 0,1-3 0 0 0,131-21 0 0 0,-206 20 37 0 0,0-1 1 0 0,0-1-1 0 0,0 0 1 0 0,0-1-1 0 0,-1 0 1 0 0,1-1-1 0 0,-1 0 1 0 0,18-14-1 0 0,-24 16 4 0 0,-1-1 0 0 0,1 0-1 0 0,-1 0 1 0 0,0 0 0 0 0,-1 0-1 0 0,1-1 1 0 0,-1 0 0 0 0,0 0 0 0 0,-1 0-1 0 0,1-1 1 0 0,-1 1 0 0 0,0-1-1 0 0,-1 1 1 0 0,0-1 0 0 0,0 0 0 0 0,0 0-1 0 0,0-13 1 0 0,-1 15 12 0 0,-1-1 0 0 0,0 0 0 0 0,0 0 0 0 0,0 0 0 0 0,-1 1 0 0 0,0-1-1 0 0,0 0 1 0 0,-1 0 0 0 0,1 1 0 0 0,-1-1 0 0 0,-3-5 0 0 0,3 8 4 0 0,0 0 0 0 0,0 1 0 0 0,0-1 1 0 0,0 1-1 0 0,0-1 0 0 0,0 1 0 0 0,-1 0 0 0 0,1-1 0 0 0,-1 1 0 0 0,1 1 1 0 0,-1-1-1 0 0,0 0 0 0 0,0 1 0 0 0,0-1 0 0 0,0 1 0 0 0,0 0 0 0 0,0 0 1 0 0,0 0-1 0 0,-1 0 0 0 0,1 1 0 0 0,-4-1 0 0 0,-3 0 6 0 0,0 1 1 0 0,1 0-1 0 0,-1 0 0 0 0,0 1 0 0 0,0 0 0 0 0,1 1 1 0 0,-1 0-1 0 0,1 0 0 0 0,-1 1 0 0 0,1 1 1 0 0,0-1-1 0 0,-14 9 0 0 0,16-8-12 0 0,0 1 0 0 0,1-1 0 0 0,0 1 0 0 0,0 1 0 0 0,1-1 0 0 0,-1 1 1 0 0,1 0-1 0 0,0 0 0 0 0,1 0 0 0 0,0 0 0 0 0,0 1 0 0 0,0 0 0 0 0,0 0 0 0 0,1 0 0 0 0,1 0 0 0 0,-3 9 0 0 0,3-8 41 0 0,0 0-1 0 0,1 0 1 0 0,1 0 0 0 0,-1 1-1 0 0,1-1 1 0 0,0 0 0 0 0,1 0-1 0 0,0 0 1 0 0,4 16 0 0 0,-4-21-41 0 0,0 1 1 0 0,0-1 0 0 0,0 1 0 0 0,1-1 0 0 0,0 1 0 0 0,-1-1 0 0 0,1 0 0 0 0,0 0-1 0 0,1 0 1 0 0,-1 0 0 0 0,0 0 0 0 0,1-1 0 0 0,0 1 0 0 0,-1-1 0 0 0,1 1 0 0 0,0-1-1 0 0,0 0 1 0 0,0 0 0 0 0,1-1 0 0 0,-1 1 0 0 0,0 0 0 0 0,1-1 0 0 0,5 2 0 0 0,3-2-13 0 0,1 1 0 0 0,-1-2 0 0 0,1 1 0 0 0,-1-2 0 0 0,0 0 0 0 0,1 0 0 0 0,-1-1 0 0 0,0-1 0 0 0,1 0 0 0 0,-2 0 0 0 0,1-1 0 0 0,0-1 0 0 0,-1 0 0 0 0,0-1 0 0 0,0 0 0 0 0,0 0 0 0 0,13-11 0 0 0,-20 14-3 0 0,0-1 1 0 0,-1 1-1 0 0,1 0 0 0 0,-1-1 0 0 0,1 0 0 0 0,-1 0 0 0 0,0 0 1 0 0,-1 0-1 0 0,1 0 0 0 0,-1-1 0 0 0,1 1 0 0 0,-2-1 0 0 0,1 0 1 0 0,0 1-1 0 0,1-9 0 0 0,-2 3-1 0 0,0 1 0 0 0,0 0 0 0 0,-1-1 0 0 0,0 1 0 0 0,-1 0 0 0 0,0-1 0 0 0,-3-11 0 0 0,-2 8-26 0 0,5 12 28 0 0,1 1 0 0 0,0 0 0 0 0,0 0 0 0 0,-1 0 0 0 0,1 0 0 0 0,0-1 0 0 0,0 1 0 0 0,-1 0 0 0 0,1 0 0 0 0,0 0 1 0 0,-1 0-1 0 0,1 0 0 0 0,0 0 0 0 0,-1 0 0 0 0,1 0 0 0 0,0 0 0 0 0,0 0 0 0 0,-1 0 0 0 0,1 0 0 0 0,0 0 0 0 0,-1 0 0 0 0,1 0 1 0 0,0 0-1 0 0,-1 0 0 0 0,1 0 0 0 0,0 0 0 0 0,-1 1 0 0 0,0-1-3 0 0,1 1 1 0 0,-1 0 0 0 0,0 0-1 0 0,0-1 1 0 0,0 1-1 0 0,1 0 1 0 0,-1 0-1 0 0,1 0 1 0 0,-1 0-1 0 0,0 0 1 0 0,1 0 0 0 0,0 0-1 0 0,-1 0 1 0 0,1 0-1 0 0,0 1 1 0 0,-1-1-1 0 0,1 0 1 0 0,0 0-1 0 0,0 0 1 0 0,0 0 0 0 0,0 2-1 0 0,0 5 14 0 0,1 0 0 0 0,0 1 0 0 0,1-1-1 0 0,-1 0 1 0 0,1 0 0 0 0,1 0 0 0 0,0 0 0 0 0,0 0 0 0 0,1-1-1 0 0,-1 1 1 0 0,2-1 0 0 0,6 10 0 0 0,7 6 35 0 0,2 0 0 0 0,28 24 0 0 0,-29-29-22 0 0,-1 0 0 0 0,-1 1 0 0 0,19 26 0 0 0,-28-30 44 0 0,0-1 0 0 0,-1 1 0 0 0,-1 0 0 0 0,0 1 0 0 0,-1 0 0 0 0,4 24 0 0 0,8 99 717 0 0,-17-129-739 0 0,0 0 0 0 0,0 0 0 0 0,-1 0-1 0 0,0 0 1 0 0,0 0 0 0 0,-1 0 0 0 0,-1 0-1 0 0,-5 14 1 0 0,7-21-47 0 0,0 1 1 0 0,-1-1-1 0 0,1-1 0 0 0,-1 1 1 0 0,0 0-1 0 0,1 0 0 0 0,-1-1 1 0 0,-1 1-1 0 0,1-1 0 0 0,0 1 1 0 0,0-1-1 0 0,-1 0 0 0 0,0 0 1 0 0,1 0-1 0 0,-1 0 0 0 0,0-1 1 0 0,0 1-1 0 0,0-1 0 0 0,0 0 1 0 0,0 1-1 0 0,0-1 0 0 0,0-1 1 0 0,-1 1-1 0 0,1 0 0 0 0,0-1 1 0 0,0 0-1 0 0,-1 0 0 0 0,1 0 1 0 0,-4 0-1 0 0,-1-1-186 0 0,1 0 0 0 0,0 0 0 0 0,-1-1 0 0 0,1 0 0 0 0,0 0 0 0 0,0 0 0 0 0,1-1 1 0 0,-1-1-1 0 0,0 1 0 0 0,1-1 0 0 0,0 0 0 0 0,0 0 0 0 0,0-1 0 0 0,0 1 0 0 0,1-1 0 0 0,0-1 0 0 0,0 1 0 0 0,0-1 0 0 0,0 0 0 0 0,1 0 0 0 0,0 0 0 0 0,1 0 1 0 0,-1-1-1 0 0,1 0 0 0 0,0 0 0 0 0,1 0 0 0 0,0 0 0 0 0,0 0 0 0 0,0 0 0 0 0,1 0 0 0 0,0-1 0 0 0,0 1 0 0 0,1 0 0 0 0,0-1 0 0 0,0 1 0 0 0,1-1 1 0 0,0 1-1 0 0,3-11 0 0 0,3-7-574 0 0,1 0 1 0 0,1 0 0 0 0,1 1 0 0 0,1 0 0 0 0,1 1-1 0 0,17-23 1 0 0,-2 7-206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8.447"/>
    </inkml:context>
    <inkml:brush xml:id="br0">
      <inkml:brushProperty name="width" value="0.1" units="cm"/>
      <inkml:brushProperty name="height" value="0.1" units="cm"/>
      <inkml:brushProperty name="color" value="#E71224"/>
    </inkml:brush>
  </inkml:definitions>
  <inkml:trace contextRef="#ctx0" brushRef="#br0">4 196 4668 0 0,'101'-72'2811'0'0,"-125"96"2105"0"0,21-20-4634 0 0,-1 0 0 0 0,1 0 0 0 0,-1 0 1 0 0,1-1-1 0 0,-1 1 0 0 0,0-1 0 0 0,0 0 0 0 0,0-1 1 0 0,-7 4-1 0 0,11-6-266 0 0,0 1 0 0 0,-1-1 0 0 0,1 0 0 0 0,0 0 1 0 0,0 1-1 0 0,0-1 0 0 0,-1 0 0 0 0,1 0 0 0 0,0 1 0 0 0,0-1 1 0 0,0 0-1 0 0,0 1 0 0 0,0-1 0 0 0,0 0 0 0 0,0 1 0 0 0,0-1 1 0 0,-1 0-1 0 0,1 1 0 0 0,0-1 0 0 0,0 0 0 0 0,0 1 0 0 0,0-1 1 0 0,1 0-1 0 0,-1 1 0 0 0,0-1 0 0 0,0 0 0 0 0,0 1 0 0 0,0-1 1 0 0,0 0-1 0 0,0 1 0 0 0,0-1 0 0 0,1 0 0 0 0,-1 0 0 0 0,0 1 1 0 0,0-1-1 0 0,0 0 0 0 0,1 1 0 0 0,-1-1 0 0 0,1 0 0 0 0,9 13 225 0 0,-4-9-207 0 0,0-1-1 0 0,1 1 1 0 0,-1-1-1 0 0,1 0 0 0 0,0-1 1 0 0,0 1-1 0 0,0-1 1 0 0,0-1-1 0 0,0 1 1 0 0,1-1-1 0 0,-1 0 1 0 0,0-1-1 0 0,8 0 1 0 0,-3-1-91 0 0,-1 0 0 0 0,0 0 1 0 0,1-1-1 0 0,-1 0 0 0 0,0-1 1 0 0,0-1-1 0 0,18-8 0 0 0,-25 10-30 0 0,0-1-1 0 0,0 0 0 0 0,0-1 0 0 0,-1 1 1 0 0,1-1-1 0 0,-1 1 0 0 0,1-1 0 0 0,-1 0 1 0 0,-1 0-1 0 0,1-1 0 0 0,-1 1 1 0 0,1 0-1 0 0,-1-1 0 0 0,0 0 0 0 0,-1 1 1 0 0,3-10-1 0 0,-3 11 41 0 0,0-1 0 0 0,0 1 0 0 0,-1-1 0 0 0,1 0 0 0 0,-1 1 0 0 0,0-1 0 0 0,0 0 0 0 0,0 1 1 0 0,0-1-1 0 0,-1 0 0 0 0,1 1 0 0 0,-1-1 0 0 0,0 0 0 0 0,0 1 0 0 0,0-1 0 0 0,-1 1 0 0 0,1 0 0 0 0,-1-1 0 0 0,0 1 1 0 0,0 0-1 0 0,0 0 0 0 0,0 0 0 0 0,-5-4 0 0 0,-1 1 33 0 0,-1 0-1 0 0,1 0 1 0 0,-1 1 0 0 0,-1 1-1 0 0,1-1 1 0 0,0 2 0 0 0,-1-1 0 0 0,0 1-1 0 0,0 0 1 0 0,0 1 0 0 0,0 1-1 0 0,0-1 1 0 0,-20 1 0 0 0,24 1 75 0 0,0 0-1 0 0,1 1 1 0 0,-1 0 0 0 0,0 0 0 0 0,1 0 0 0 0,-1 1 0 0 0,1-1 0 0 0,-1 1-1 0 0,1 1 1 0 0,0-1 0 0 0,0 1 0 0 0,0 0 0 0 0,0 0 0 0 0,0 0-1 0 0,1 1 1 0 0,-1-1 0 0 0,1 1 0 0 0,0 0 0 0 0,0 1 0 0 0,0-1 0 0 0,1 0-1 0 0,0 1 1 0 0,0 0 0 0 0,0 0 0 0 0,0 0 0 0 0,-2 7 0 0 0,2-5 107 0 0,1 1 0 0 0,0 0 0 0 0,0 0 0 0 0,1 0 0 0 0,0 1 0 0 0,0-1 1 0 0,1 0-1 0 0,0 0 0 0 0,0 0 0 0 0,1 1 0 0 0,3 13 0 0 0,-1-11 35 0 0,1 1 0 0 0,0-1 0 0 0,1 0 0 0 0,0 0-1 0 0,1 0 1 0 0,0-1 0 0 0,11 15 0 0 0,-5-10-46 0 0,0-1 0 0 0,2 0 0 0 0,0-1 1 0 0,0 0-1 0 0,1-1 0 0 0,1-1 0 0 0,0 0 0 0 0,0-1 0 0 0,36 15 1 0 0,-41-21-395 0 0,1 0 1 0 0,0-1 0 0 0,1 0 0 0 0,-1-1 0 0 0,1-1 0 0 0,-1 0 0 0 0,1 0 0 0 0,-1-1-1 0 0,1-1 1 0 0,-1 0 0 0 0,0-1 0 0 0,1 0 0 0 0,21-7 0 0 0,-1-5-1706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9.496"/>
    </inkml:context>
    <inkml:brush xml:id="br0">
      <inkml:brushProperty name="width" value="0.1" units="cm"/>
      <inkml:brushProperty name="height" value="0.1" units="cm"/>
      <inkml:brushProperty name="color" value="#E71224"/>
    </inkml:brush>
  </inkml:definitions>
  <inkml:trace contextRef="#ctx0" brushRef="#br0">50 244 8229 0 0,'0'0'3043'0'0,"-9"1"-2191"0"0,-32 1 3505 0 0,57-7-4268 0 0,49-14-44 0 0,-49 15 46 0 0,-7-9-35 0 0,30-38 25 0 0,-29 38 62 0 0,0 7-76 0 0,-4 2-51 0 0,1-1 35 0 0,-1 1 0 0 0,1 0 1 0 0,0 0-1 0 0,0 0 1 0 0,0 1-1 0 0,1 0 1 0 0,-1 1-1 0 0,1-1 0 0 0,-1 2 1 0 0,13-3-1 0 0,-16 4 7 0 0,0 0 0 0 0,0 1 0 0 0,0-1 0 0 0,0 1-1 0 0,0 0 1 0 0,0 0 0 0 0,0 0 0 0 0,0 1 0 0 0,0-1-1 0 0,-1 1 1 0 0,1 0 0 0 0,0 0 0 0 0,-1 0 0 0 0,6 4-1 0 0,-5-1 12 0 0,0-1 0 0 0,0 1 0 0 0,0-1 0 0 0,0 1 0 0 0,-1 0 0 0 0,1 1 0 0 0,-1-1 0 0 0,4 11 0 0 0,0 5 74 0 0,-1 1 0 0 0,-1 0 0 0 0,-1 0 0 0 0,2 25 1 0 0,-5-39-114 0 0,3 19 11 0 0,-2 1 0 0 0,-1-1 0 0 0,-1 1 0 0 0,-1-1 0 0 0,-2 0 0 0 0,-9 45 0 0 0,12-70-37 0 0,-1-1 1 0 0,1 1-1 0 0,-1-1 1 0 0,1 1-1 0 0,-1-1 1 0 0,1 1 0 0 0,-1-1-1 0 0,0 1 1 0 0,0-1-1 0 0,0 0 1 0 0,0 1 0 0 0,0-1-1 0 0,0 0 1 0 0,0 0-1 0 0,-2 2 1 0 0,3-3-3 0 0,0 0-1 0 0,-1 0 1 0 0,1 0 0 0 0,0 0 0 0 0,0 0-1 0 0,-1 0 1 0 0,1 0 0 0 0,0 0 0 0 0,-1 0 0 0 0,1 0-1 0 0,0 0 1 0 0,0 0 0 0 0,-1 0 0 0 0,1 0-1 0 0,0 0 1 0 0,0 0 0 0 0,-1 0 0 0 0,1-1 0 0 0,0 1-1 0 0,0 0 1 0 0,-1 0 0 0 0,1 0 0 0 0,0 0-1 0 0,0 0 1 0 0,0-1 0 0 0,-1 1 0 0 0,1 0-1 0 0,0 0 1 0 0,0 0 0 0 0,-1-1 0 0 0,-5-15-4 0 0,4 1-37 0 0,1 0 0 0 0,0 0 0 0 0,1-1 1 0 0,1 1-1 0 0,0 0 0 0 0,1 0 0 0 0,1 0 0 0 0,7-25 0 0 0,48-115-309 0 0,-52 140 309 0 0,-1 3 5 0 0,49-100-226 0 0,-48 102 237 0 0,0-1 0 0 0,1 1 0 0 0,0 1 0 0 0,1 0 0 0 0,0 0 0 0 0,0 0 0 0 0,1 1 0 0 0,11-8-1 0 0,-19 15 21 0 0,0 0 0 0 0,0 0 0 0 0,1 1 0 0 0,-1-1-1 0 0,0 0 1 0 0,1 0 0 0 0,-1 1 0 0 0,0-1 0 0 0,1 1-1 0 0,-1 0 1 0 0,0-1 0 0 0,1 1 0 0 0,-1 0-1 0 0,1 0 1 0 0,-1 0 0 0 0,1 0 0 0 0,-1 0 0 0 0,1 0-1 0 0,-1 0 1 0 0,1 0 0 0 0,-1 1 0 0 0,0-1 0 0 0,1 1-1 0 0,1 0 1 0 0,-1 0 2 0 0,0 1-1 0 0,1 0 0 0 0,-1-1 0 0 0,-1 1 1 0 0,1 0-1 0 0,0 0 0 0 0,0 0 1 0 0,-1 1-1 0 0,1-1 0 0 0,-1 0 1 0 0,1 0-1 0 0,0 4 0 0 0,3 7 24 0 0,0 0-1 0 0,-1 0 1 0 0,4 26-1 0 0,-4-6 188 0 0,0 50 0 0 0,-4-54-17 0 0,2 0 0 0 0,7 42 0 0 0,-2-26-123 0 0,-1-56-50 0 0,0-1 1 0 0,12-17-1 0 0,-14 24-23 0 0,23-38-18 0 0,34-48-35 0 0,-53 80 43 0 0,1 1 0 0 0,0 0 0 0 0,0 1 0 0 0,1 0 0 0 0,0 1 0 0 0,12-8 0 0 0,-20 14 9 0 0,1 0 0 0 0,-1 1 0 0 0,1 0 0 0 0,0-1 0 0 0,-1 1 0 0 0,1 0 0 0 0,0 0-1 0 0,0 1 1 0 0,0-1 0 0 0,0 0 0 0 0,0 1 0 0 0,-1 0 0 0 0,1 0 0 0 0,0 0 0 0 0,0 0-1 0 0,4 1 1 0 0,-5-1 3 0 0,0 1 0 0 0,-1 0 0 0 0,1 0 0 0 0,0 0 0 0 0,-1 0 0 0 0,1 0 0 0 0,-1 0-1 0 0,1 0 1 0 0,-1 0 0 0 0,0 1 0 0 0,0-1 0 0 0,1 0 0 0 0,-1 1 0 0 0,0 0 0 0 0,0-1 0 0 0,0 1-1 0 0,0-1 1 0 0,-1 1 0 0 0,1 0 0 0 0,0 0 0 0 0,-1-1 0 0 0,1 1 0 0 0,-1 0 0 0 0,0 0 0 0 0,1 0 0 0 0,-1 3-1 0 0,1 13 7 0 0,-1 0-1 0 0,-1 1 1 0 0,-1-1-1 0 0,0 1 0 0 0,-7 26 1 0 0,4-25-364 0 0,1 0 1 0 0,1 1-1 0 0,0 40 0 0 0,9-32-1274 0 0,-6-28 1510 0 0,0-1 0 0 0,0 1-1 0 0,1 0 1 0 0,-1 0 0 0 0,0-1 0 0 0,0 1 0 0 0,1 0 0 0 0,-1-1-1 0 0,0 1 1 0 0,1 0 0 0 0,-1-1 0 0 0,1 1 0 0 0,-1 0 0 0 0,1-1 0 0 0,-1 1-1 0 0,1-1 1 0 0,-1 1 0 0 0,1-1 0 0 0,0 1 0 0 0,-1-1 0 0 0,1 0-1 0 0,-1 1 1 0 0,1-1 0 0 0,0 0 0 0 0,0 1 0 0 0,-1-1 0 0 0,1 0 0 0 0,0 0-1 0 0,0 0 1 0 0,-1 1 0 0 0,1-1 0 0 0,0 0 0 0 0,0 0 0 0 0,1 0-1 0 0,4-6-1622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09.838"/>
    </inkml:context>
    <inkml:brush xml:id="br0">
      <inkml:brushProperty name="width" value="0.1" units="cm"/>
      <inkml:brushProperty name="height" value="0.1" units="cm"/>
      <inkml:brushProperty name="color" value="#E71224"/>
    </inkml:brush>
  </inkml:definitions>
  <inkml:trace contextRef="#ctx0" brushRef="#br0">5 174 8101 0 0,'-2'-19'246'0'0,"0"1"1"0"0,2-1-1 0 0,0 0 0 0 0,5-33 1 0 0,0 5 1927 0 0,-4 53-2058 0 0,0-1 1 0 0,-1 0-1 0 0,1 1 1 0 0,-1-1-1 0 0,0 0 1 0 0,-1 9-1 0 0,-1 9 121 0 0,15 636 3327 0 0,-12-634-4002 0 0,0-16-329 0 0,-1 0 0 0 0,0 1 0 0 0,-1-1 1 0 0,-1 10-1 0 0,1-18 441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0.193"/>
    </inkml:context>
    <inkml:brush xml:id="br0">
      <inkml:brushProperty name="width" value="0.1" units="cm"/>
      <inkml:brushProperty name="height" value="0.1" units="cm"/>
      <inkml:brushProperty name="color" value="#E71224"/>
    </inkml:brush>
  </inkml:definitions>
  <inkml:trace contextRef="#ctx0" brushRef="#br0">1 207 7005 0 0,'0'-2'55'0'0,"0"-1"0"0"0,0 1 0 0 0,0-1 0 0 0,0 1 0 0 0,1-1 0 0 0,-1 1 0 0 0,0 0 0 0 0,1-1 0 0 0,0 1 0 0 0,0 0 0 0 0,-1-1 0 0 0,1 1 0 0 0,1 0 0 0 0,-1 0 0 0 0,0 0 1 0 0,0 0-1 0 0,1 0 0 0 0,0 0 0 0 0,-1 0 0 0 0,1 0 0 0 0,0 1 0 0 0,-1-1 0 0 0,1 1 0 0 0,0-1 0 0 0,0 1 0 0 0,1 0 0 0 0,-1-1 0 0 0,0 1 0 0 0,0 0 0 0 0,0 0 0 0 0,1 1 0 0 0,2-2 0 0 0,26-2 645 0 0,-15 2-400 0 0,33-1 0 0 0,147-8 36 0 0,-67 2-11 0 0,10 3 1413 0 0,-139 6-1720 0 0,0 0-1 0 0,0 0 0 0 0,0 0 0 0 0,0 0 0 0 0,0 0 0 0 0,1 0 0 0 0,-1 0 0 0 0,0 0 1 0 0,0 0-1 0 0,0 0 0 0 0,0 0 0 0 0,0 0 0 0 0,0 0 0 0 0,0 0 0 0 0,0 0 1 0 0,0 0-1 0 0,0 0 0 0 0,0 0 0 0 0,0-1 0 0 0,0 1 0 0 0,0 0 0 0 0,1 0 0 0 0,-1 0 1 0 0,0 0-1 0 0,0 0 0 0 0,0 0 0 0 0,0 0 0 0 0,0 0 0 0 0,0 0 0 0 0,0-1 0 0 0,0 1 1 0 0,0 0-1 0 0,0 0 0 0 0,0 0 0 0 0,0 0 0 0 0,0 0 0 0 0,0 0 0 0 0,0 0 0 0 0,0 0 1 0 0,0 0-1 0 0,0-1 0 0 0,0 1 0 0 0,-1 0 0 0 0,1 0 0 0 0,0 0 0 0 0,0 0 0 0 0,0 0 1 0 0,0 0-1 0 0,0 0 0 0 0,0 0 0 0 0,0 0 0 0 0,0 0 0 0 0,0 0 0 0 0,0 0 0 0 0,0 0 1 0 0,0-1-1 0 0,0 1 0 0 0,-1 0 0 0 0,1 0 0 0 0,0 0 0 0 0,0 0 0 0 0,-9-10 367 0 0,-14-9-142 0 0,23 18-225 0 0,-11-8 24 0 0,-1 0-1 0 0,0 1 0 0 0,0 0 1 0 0,-1 0-1 0 0,0 2 0 0 0,0-1 1 0 0,0 2-1 0 0,-20-6 0 0 0,29 10-34 0 0,-1 0 1 0 0,1 0-1 0 0,-1 0 0 0 0,1 1 0 0 0,-1 0 1 0 0,1 0-1 0 0,-1 0 0 0 0,1 0 0 0 0,-1 1 1 0 0,1 0-1 0 0,-1 0 0 0 0,1 0 0 0 0,0 0 1 0 0,-1 1-1 0 0,1 0 0 0 0,0-1 0 0 0,0 2 1 0 0,0-1-1 0 0,0 0 0 0 0,0 1 0 0 0,1 0 1 0 0,-1 0-1 0 0,1 0 0 0 0,0 0 1 0 0,0 0-1 0 0,0 1 0 0 0,0-1 0 0 0,0 1 1 0 0,1 0-1 0 0,-4 8 0 0 0,-2 3 107 0 0,2 0 0 0 0,0 1 0 0 0,0 0 0 0 0,2 1 0 0 0,0-1-1 0 0,1 1 1 0 0,0 0 0 0 0,2-1 0 0 0,0 1 0 0 0,1 0 0 0 0,0 0 0 0 0,1 0 0 0 0,1 0 0 0 0,6 22 0 0 0,-7-36-111 0 0,0 1 1 0 0,0-1-1 0 0,0 0 1 0 0,0 0-1 0 0,1 0 1 0 0,0 0-1 0 0,-1 0 1 0 0,1-1-1 0 0,0 1 1 0 0,0 0 0 0 0,1-1-1 0 0,-1 0 1 0 0,0 1-1 0 0,1-1 1 0 0,0 0-1 0 0,-1 0 1 0 0,1 0-1 0 0,5 2 1 0 0,-5-3-6 0 0,-1 0-1 0 0,1 0 1 0 0,0-1-1 0 0,0 1 1 0 0,-1-1-1 0 0,1 0 1 0 0,0 0 0 0 0,0 0-1 0 0,0 0 1 0 0,0 0-1 0 0,0 0 1 0 0,-1-1 0 0 0,1 0-1 0 0,0 1 1 0 0,0-1-1 0 0,-1 0 1 0 0,1 0 0 0 0,0-1-1 0 0,-1 1 1 0 0,1 0-1 0 0,-1-1 1 0 0,4-2 0 0 0,8-8-121 0 0,0 0 0 0 0,-1 0 1 0 0,0-1-1 0 0,16-21 0 0 0,36-63-74 0 0,-10 13 170 0 0,-55 84 30 0 0,0 1 0 0 0,0-1 0 0 0,0 0 0 0 0,0 0 0 0 0,0 0 0 0 0,0 0 0 0 0,0 0 0 0 0,0 0 0 0 0,1 0 0 0 0,-1 0 0 0 0,0 0 0 0 0,0 0 0 0 0,0 1 0 0 0,0-1 0 0 0,0 0 0 0 0,0 0 0 0 0,0 0 0 0 0,0 0 0 0 0,0 0 0 0 0,0 0 0 0 0,1 0 0 0 0,-1 0 0 0 0,0 0 0 0 0,0 0 0 0 0,0 0 0 0 0,0 0 0 0 0,0 0 0 0 0,0 0 0 0 0,0 0 0 0 0,0 0 0 0 0,1 0 0 0 0,-1 0 0 0 0,0 0 0 0 0,0 0 0 0 0,0 0 0 0 0,0 0 0 0 0,0 0 0 0 0,0 0 0 0 0,0 0 0 0 0,0 0 0 0 0,1 0 0 0 0,-1 0 0 0 0,0 0 0 0 0,0 0 0 0 0,0 0 0 0 0,0-1 0 0 0,0 1 0 0 0,0 0 0 0 0,0 0 0 0 0,0 0 0 0 0,0 0 0 0 0,0 0 0 0 0,0 0 0 0 0,1 0 0 0 0,-1 0 0 0 0,0 0 0 0 0,0-1 0 0 0,0 1 0 0 0,0 0 0 0 0,0 0 0 0 0,0 0 0 0 0,0 0 0 0 0,0 0 0 0 0,0 0 0 0 0,0 0 0 0 0,0 0 0 0 0,0-1 0 0 0,-1 16 132 0 0,-8 31 90 0 0,6-27-152 0 0,-2 11 40 0 0,-2 52 0 0 0,7-70-165 0 0,0-1-1 0 0,1 1 1 0 0,0-1 0 0 0,1 1 0 0 0,0-1-1 0 0,1 0 1 0 0,7 19 0 0 0,-8-26-114 0 0,0 0 0 0 0,1 0 1 0 0,-1 0-1 0 0,1-1 0 0 0,0 1 1 0 0,0-1-1 0 0,0 0 0 0 0,0 0 1 0 0,4 3-1 0 0,-5-4-79 0 0,0-1-1 0 0,1 1 1 0 0,-1-1-1 0 0,0 0 1 0 0,0 1-1 0 0,1-1 1 0 0,-1 0-1 0 0,1-1 1 0 0,-1 1-1 0 0,1 0 1 0 0,-1-1-1 0 0,1 1 1 0 0,-1-1-1 0 0,1 0 1 0 0,-1 0-1 0 0,6 0 1 0 0,7-4-1389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0.531"/>
    </inkml:context>
    <inkml:brush xml:id="br0">
      <inkml:brushProperty name="width" value="0.1" units="cm"/>
      <inkml:brushProperty name="height" value="0.1" units="cm"/>
      <inkml:brushProperty name="color" value="#E71224"/>
    </inkml:brush>
  </inkml:definitions>
  <inkml:trace contextRef="#ctx0" brushRef="#br0">12 67 8993 0 0,'-2'-3'82'0'0,"1"0"0"0"0,-1 0 0 0 0,1 0 1 0 0,0-1-1 0 0,0 1 0 0 0,0 0 0 0 0,0 0 0 0 0,0-1 1 0 0,1 1-1 0 0,0-1 0 0 0,0 1 0 0 0,0 0 0 0 0,0-6 1 0 0,0 8-40 0 0,1 0 1 0 0,-1 0-1 0 0,0 1 1 0 0,0-1-1 0 0,0 0 1 0 0,1 1-1 0 0,-1-1 1 0 0,0 0-1 0 0,1 0 1 0 0,-1 1-1 0 0,0-1 1 0 0,1 1-1 0 0,-1-1 1 0 0,1 0-1 0 0,-1 1 1 0 0,1-1-1 0 0,0 1 1 0 0,-1-1-1 0 0,1 1 1 0 0,-1 0-1 0 0,1-1 1 0 0,0 1-1 0 0,0-1 1 0 0,1 1-4 0 0,-1 0 1 0 0,1 0-1 0 0,-1 0 1 0 0,1 0-1 0 0,-1 0 0 0 0,0 0 1 0 0,1 1-1 0 0,-1-1 1 0 0,1 0-1 0 0,-1 1 0 0 0,0-1 1 0 0,0 1-1 0 0,1 0 1 0 0,-1-1-1 0 0,0 1 0 0 0,0 0 1 0 0,2 1-1 0 0,7 4 168 0 0,-2 1 1 0 0,1 0-1 0 0,-1 0 0 0 0,0 1 1 0 0,0 0-1 0 0,-1 1 0 0 0,0-1 1 0 0,0 1-1 0 0,9 18 0 0 0,-12-19-120 0 0,-1 1-1 0 0,0 0 1 0 0,0 0-1 0 0,-1 1 1 0 0,0-1-1 0 0,0 1 1 0 0,-1-1-1 0 0,0 1 1 0 0,-1-1-1 0 0,0 1 1 0 0,-2 16-1 0 0,1-21-65 0 0,-1 15 50 0 0,-8 28 0 0 0,9-43-66 0 0,-1-1 1 0 0,1 0-1 0 0,-1 0 1 0 0,1 0-1 0 0,-1 0 1 0 0,0 0-1 0 0,-1 0 1 0 0,1 0-1 0 0,-1 0 1 0 0,0-1-1 0 0,0 0 1 0 0,-6 6-1 0 0,9-9-4 0 0,0 1-1 0 0,-1-1 1 0 0,1 0 0 0 0,0 0-1 0 0,-1 0 1 0 0,1 1 0 0 0,-1-1-1 0 0,1 0 1 0 0,0 0 0 0 0,-1 0-1 0 0,1 0 1 0 0,-1 0 0 0 0,1 0-1 0 0,-1 0 1 0 0,1 0 0 0 0,-1 0-1 0 0,1 0 1 0 0,0 0 0 0 0,-1 0-1 0 0,1 0 1 0 0,-1 0 0 0 0,1 0-1 0 0,-1-1 1 0 0,1 1 0 0 0,0 0-1 0 0,-1 0 1 0 0,1 0 0 0 0,0-1-1 0 0,-1 1 1 0 0,1 0 0 0 0,0-1-1 0 0,-1 1 1 0 0,1 0 0 0 0,0-1-1 0 0,-1 1 1 0 0,1 0 0 0 0,0-1-1 0 0,0 1 1 0 0,-1 0 0 0 0,1-1-1 0 0,0 1 1 0 0,0-1 0 0 0,0 1-1 0 0,0 0 1 0 0,0-1 0 0 0,0 1-1 0 0,-1-1 1 0 0,1 1 0 0 0,0-1-1 0 0,0 1 1 0 0,0-1-1 0 0,-3-22 33 0 0,4 12-26 0 0,0 1 1 0 0,0 0-1 0 0,1 0 0 0 0,1 0 0 0 0,-1 0 1 0 0,2 0-1 0 0,-1 0 0 0 0,1 1 0 0 0,1-1 1 0 0,0 1-1 0 0,0 0 0 0 0,7-8 0 0 0,0 1 50 0 0,1 1-1 0 0,0 0 0 0 0,1 1 0 0 0,1 0 1 0 0,20-15-1 0 0,-17 17 9 0 0,0 0 0 0 0,1 1 0 0 0,0 1 0 0 0,1 1 0 0 0,0 0 0 0 0,37-10 0 0 0,-55 19-64 0 0,0-1 0 0 0,0 1 1 0 0,0 0-1 0 0,-1-1 0 0 0,1 1 1 0 0,0 0-1 0 0,0 0 0 0 0,0 1 1 0 0,0-1-1 0 0,0 0 0 0 0,2 1 1 0 0,-4-1-6 0 0,1 1 1 0 0,0-1-1 0 0,-1 0 1 0 0,1 1-1 0 0,0-1 1 0 0,-1 0 0 0 0,1 1-1 0 0,-1-1 1 0 0,1 1-1 0 0,-1-1 1 0 0,1 1-1 0 0,-1-1 1 0 0,1 1-1 0 0,-1 0 1 0 0,1-1 0 0 0,-1 1-1 0 0,0 0 1 0 0,1-1-1 0 0,-1 1 1 0 0,0 1-1 0 0,1 0-53 0 0,-1 0-1 0 0,0 1 0 0 0,0-1 1 0 0,0 0-1 0 0,-1 0 0 0 0,1 1 1 0 0,0-1-1 0 0,-1 0 0 0 0,0 0 1 0 0,1 0-1 0 0,-1 1 0 0 0,0-1 1 0 0,0 0-1 0 0,0 0 0 0 0,-1 0 1 0 0,-2 3-1 0 0,-36 41-2252 0 0,12-18 683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1.944"/>
    </inkml:context>
    <inkml:brush xml:id="br0">
      <inkml:brushProperty name="width" value="0.1" units="cm"/>
      <inkml:brushProperty name="height" value="0.1" units="cm"/>
      <inkml:brushProperty name="color" value="#E71224"/>
    </inkml:brush>
  </inkml:definitions>
  <inkml:trace contextRef="#ctx0" brushRef="#br0">276 55 10741 0 0,'-7'-4'205'0'0,"-19"-13"95"0"0,20 12 2214 0 0,1 0-2269 0 0,-13-14-163 0 0,18 19-84 0 0,0-1 1 0 0,-1 1 0 0 0,1 0 0 0 0,0 0 0 0 0,0-1 0 0 0,0 1 0 0 0,0 0-1 0 0,0 0 1 0 0,0 0 0 0 0,-1-1 0 0 0,1 1 0 0 0,0 0 0 0 0,0 0 0 0 0,0 0-1 0 0,-1 0 1 0 0,1 0 0 0 0,0-1 0 0 0,0 1 0 0 0,-1 0 0 0 0,1 0 0 0 0,0 0-1 0 0,0 0 1 0 0,0 0 0 0 0,-1 0 0 0 0,1 0 0 0 0,0 0 0 0 0,0 0 0 0 0,-1 0-1 0 0,1 0 1 0 0,0 0 0 0 0,0 0 0 0 0,-1 0 0 0 0,1 0 0 0 0,0 0 0 0 0,0 0-1 0 0,-1 0 1 0 0,1 0 0 0 0,0 0 0 0 0,0 1 0 0 0,-1-1 0 0 0,1 0 0 0 0,0 0-1 0 0,0 0 1 0 0,0 0 0 0 0,-1 0 0 0 0,1 1 0 0 0,0-1 0 0 0,0 0 0 0 0,-8 6-8 0 0,0 0 1 0 0,0 0 0 0 0,-9 10-1 0 0,-66 72 42 0 0,74-79-28 0 0,1 1 1 0 0,0-1 0 0 0,0 1-1 0 0,1 1 1 0 0,1-1-1 0 0,0 1 1 0 0,0 0-1 0 0,-6 21 1 0 0,4-11 3 0 0,7-18 721 0 0,5 1-586 0 0,11 13-6 0 0,-11-13 462 0 0,47-16-472 0 0,159-35 30 0 0,-195 44-142 0 0,1-1 59 0 0,0 0-1 0 0,0 1 1 0 0,30-1 0 0 0,-37 3-35 0 0,-2 1 33 0 0,1 0-1 0 0,0 1 1 0 0,-1 0 0 0 0,1 0-1 0 0,0 0 1 0 0,-1 1-1 0 0,0 0 1 0 0,1 0 0 0 0,-1 1-1 0 0,0 0 1 0 0,0 1-1 0 0,12 7 1 0 0,-15-8-32 0 0,0 0-1 0 0,0 1 1 0 0,-1 0-1 0 0,1-1 1 0 0,-1 1-1 0 0,0 0 1 0 0,0 1 0 0 0,0-1-1 0 0,-1 0 1 0 0,1 1-1 0 0,-1 0 1 0 0,0 0 0 0 0,0-1-1 0 0,-1 1 1 0 0,0 0-1 0 0,0 0 1 0 0,0 0 0 0 0,0 0-1 0 0,-1 1 1 0 0,0 5-1 0 0,0-7-40 0 0,0 1-1 0 0,-1-1 1 0 0,1 0-1 0 0,-1 0 1 0 0,0 1-1 0 0,-1-1 1 0 0,1 0-1 0 0,-1 0 1 0 0,1-1-1 0 0,-1 1 0 0 0,0 0 1 0 0,-1 0-1 0 0,1-1 1 0 0,-1 0-1 0 0,1 1 1 0 0,-1-1-1 0 0,0 0 1 0 0,0 0-1 0 0,-1 0 1 0 0,1-1-1 0 0,-4 3 1 0 0,-8 4-446 0 0,0-1 1 0 0,0 0-1 0 0,-31 10 1 0 0,42-17 259 0 0,-2 1-202 0 0,-1 0 0 0 0,1-1 0 0 0,0 1 0 0 0,0-1 0 0 0,-1-1 0 0 0,1 0 0 0 0,0 0 0 0 0,-1 0 0 0 0,1 0 0 0 0,-9-2-1 0 0,-12-3-1532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2.282"/>
    </inkml:context>
    <inkml:brush xml:id="br0">
      <inkml:brushProperty name="width" value="0.1" units="cm"/>
      <inkml:brushProperty name="height" value="0.1" units="cm"/>
      <inkml:brushProperty name="color" value="#E71224"/>
    </inkml:brush>
  </inkml:definitions>
  <inkml:trace contextRef="#ctx0" brushRef="#br0">0 76 9909 0 0,'7'-7'196'0'0,"0"1"0"0"0,0 0 0 0 0,0 0 1 0 0,1 0-1 0 0,-1 1 0 0 0,1 0 0 0 0,1 1 0 0 0,-1 0 1 0 0,1 0-1 0 0,0 1 0 0 0,17-5 0 0 0,-13 5-66 0 0,0 0 0 0 0,0 1 1 0 0,0 0-1 0 0,0 1 0 0 0,0 1 0 0 0,0 0 0 0 0,0 1 0 0 0,0 0 1 0 0,0 1-1 0 0,0 0 0 0 0,0 1 0 0 0,20 8 0 0 0,-16-6-575 0 0,11 6-1341 0 0,-11-4-423 0 0,-10-3 879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31:12.623"/>
    </inkml:context>
    <inkml:brush xml:id="br0">
      <inkml:brushProperty name="width" value="0.1" units="cm"/>
      <inkml:brushProperty name="height" value="0.1" units="cm"/>
      <inkml:brushProperty name="color" value="#E71224"/>
    </inkml:brush>
  </inkml:definitions>
  <inkml:trace contextRef="#ctx0" brushRef="#br0">0 76 7905 0 0,'1'-2'40'0'0,"1"0"1"0"0,-1 0 0 0 0,0 0-1 0 0,0-1 1 0 0,0 1 0 0 0,-1 0-1 0 0,1 0 1 0 0,0-1 0 0 0,-1-2-1 0 0,7-14 299 0 0,-6 17-227 0 0,1-1 0 0 0,0 1 0 0 0,0 0 0 0 0,0 0 0 0 0,0 0 1 0 0,0 0-1 0 0,0 0 0 0 0,0 0 0 0 0,0 1 0 0 0,1-1 0 0 0,-1 1 0 0 0,1-1 0 0 0,-1 1 0 0 0,1 0 0 0 0,0 0 0 0 0,-1 0 0 0 0,1 0 0 0 0,4 0 0 0 0,-2 1 55 0 0,0 0 0 0 0,0 0-1 0 0,0 0 1 0 0,-1 1-1 0 0,1 0 1 0 0,0 0-1 0 0,-1 0 1 0 0,1 0-1 0 0,0 1 1 0 0,4 2-1 0 0,7 4 255 0 0,-1 1-1 0 0,-1 0 1 0 0,1 2-1 0 0,24 22 0 0 0,-20-15-256 0 0,-1 1 0 0 0,0 1-1 0 0,-2 0 1 0 0,0 2-1 0 0,-2 0 1 0 0,0 0 0 0 0,-1 1-1 0 0,-2 1 1 0 0,0 0-1 0 0,10 34 1 0 0,-17-42-154 0 0,0 1 0 0 0,0-1 0 0 0,-2 0 1 0 0,0 1-1 0 0,0 0 0 0 0,-2-1 0 0 0,0 1 0 0 0,-1 0 0 0 0,-1-1 0 0 0,0 1 1 0 0,-2-1-1 0 0,1 0 0 0 0,-2 0 0 0 0,0 0 0 0 0,-1 0 0 0 0,-1-1 0 0 0,-11 21 1 0 0,5-19-245 0 0,0 1 0 0 0,0-2 0 0 0,-2 0 0 0 0,0 0 1 0 0,-33 25-1 0 0,19-20-989 0 0,-1 0 0 0 0,-56 27 0 0 0,36-25-628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8" name="Google Shape;1938;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8" name="Google Shape;1808;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4" name="Google Shape;1884;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7" name="Google Shape;1897;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4" name="Google Shape;1924;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663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 id="214748374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48.jpeg"/><Relationship Id="rId3" Type="http://schemas.openxmlformats.org/officeDocument/2006/relationships/image" Target="../media/image143.jpeg"/><Relationship Id="rId7" Type="http://schemas.openxmlformats.org/officeDocument/2006/relationships/image" Target="../media/image147.tif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146.tiff"/><Relationship Id="rId5" Type="http://schemas.openxmlformats.org/officeDocument/2006/relationships/image" Target="../media/image145.tiff"/><Relationship Id="rId4" Type="http://schemas.openxmlformats.org/officeDocument/2006/relationships/image" Target="../media/image144.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63" Type="http://schemas.openxmlformats.org/officeDocument/2006/relationships/image" Target="../media/image37.png"/><Relationship Id="rId159" Type="http://schemas.openxmlformats.org/officeDocument/2006/relationships/image" Target="../media/image85.png"/><Relationship Id="rId170" Type="http://schemas.openxmlformats.org/officeDocument/2006/relationships/customXml" Target="../ink/ink85.xml"/><Relationship Id="rId226" Type="http://schemas.openxmlformats.org/officeDocument/2006/relationships/customXml" Target="../ink/ink113.xml"/><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8.png"/><Relationship Id="rId95" Type="http://schemas.openxmlformats.org/officeDocument/2006/relationships/image" Target="../media/image53.png"/><Relationship Id="rId160" Type="http://schemas.openxmlformats.org/officeDocument/2006/relationships/customXml" Target="../ink/ink80.xml"/><Relationship Id="rId181" Type="http://schemas.openxmlformats.org/officeDocument/2006/relationships/image" Target="../media/image96.png"/><Relationship Id="rId216" Type="http://schemas.openxmlformats.org/officeDocument/2006/relationships/customXml" Target="../ink/ink108.xml"/><Relationship Id="rId237" Type="http://schemas.openxmlformats.org/officeDocument/2006/relationships/image" Target="../media/image124.png"/><Relationship Id="rId258" Type="http://schemas.openxmlformats.org/officeDocument/2006/relationships/customXml" Target="../ink/ink129.xml"/><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9.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5.png"/><Relationship Id="rId23" Type="http://schemas.openxmlformats.org/officeDocument/2006/relationships/image" Target="../media/image17.png"/><Relationship Id="rId119" Type="http://schemas.openxmlformats.org/officeDocument/2006/relationships/image" Target="../media/image65.png"/><Relationship Id="rId44" Type="http://schemas.openxmlformats.org/officeDocument/2006/relationships/customXml" Target="../ink/ink22.xml"/><Relationship Id="rId65" Type="http://schemas.openxmlformats.org/officeDocument/2006/relationships/image" Target="../media/image3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1.png"/><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228" Type="http://schemas.openxmlformats.org/officeDocument/2006/relationships/customXml" Target="../ink/ink114.xml"/><Relationship Id="rId249" Type="http://schemas.openxmlformats.org/officeDocument/2006/relationships/image" Target="../media/image130.png"/><Relationship Id="rId13" Type="http://schemas.openxmlformats.org/officeDocument/2006/relationships/image" Target="../media/image12.png"/><Relationship Id="rId109" Type="http://schemas.openxmlformats.org/officeDocument/2006/relationships/image" Target="../media/image60.png"/><Relationship Id="rId260" Type="http://schemas.openxmlformats.org/officeDocument/2006/relationships/customXml" Target="../ink/ink130.xml"/><Relationship Id="rId34" Type="http://schemas.openxmlformats.org/officeDocument/2006/relationships/customXml" Target="../ink/ink17.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20" Type="http://schemas.openxmlformats.org/officeDocument/2006/relationships/customXml" Target="../ink/ink60.xml"/><Relationship Id="rId141" Type="http://schemas.openxmlformats.org/officeDocument/2006/relationships/image" Target="../media/image76.png"/><Relationship Id="rId7" Type="http://schemas.openxmlformats.org/officeDocument/2006/relationships/image" Target="../media/image9.png"/><Relationship Id="rId162" Type="http://schemas.openxmlformats.org/officeDocument/2006/relationships/customXml" Target="../ink/ink81.xml"/><Relationship Id="rId183" Type="http://schemas.openxmlformats.org/officeDocument/2006/relationships/image" Target="../media/image97.png"/><Relationship Id="rId218" Type="http://schemas.openxmlformats.org/officeDocument/2006/relationships/customXml" Target="../ink/ink109.xml"/><Relationship Id="rId239" Type="http://schemas.openxmlformats.org/officeDocument/2006/relationships/image" Target="../media/image125.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31" Type="http://schemas.openxmlformats.org/officeDocument/2006/relationships/image" Target="../media/image71.png"/><Relationship Id="rId152" Type="http://schemas.openxmlformats.org/officeDocument/2006/relationships/customXml" Target="../ink/ink76.xml"/><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0.png"/><Relationship Id="rId240" Type="http://schemas.openxmlformats.org/officeDocument/2006/relationships/customXml" Target="../ink/ink120.xml"/><Relationship Id="rId261" Type="http://schemas.openxmlformats.org/officeDocument/2006/relationships/image" Target="../media/image136.png"/><Relationship Id="rId14" Type="http://schemas.openxmlformats.org/officeDocument/2006/relationships/customXml" Target="../ink/ink7.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184" Type="http://schemas.openxmlformats.org/officeDocument/2006/relationships/customXml" Target="../ink/ink92.xml"/><Relationship Id="rId219" Type="http://schemas.openxmlformats.org/officeDocument/2006/relationships/image" Target="../media/image115.png"/><Relationship Id="rId230" Type="http://schemas.openxmlformats.org/officeDocument/2006/relationships/customXml" Target="../ink/ink115.xml"/><Relationship Id="rId251" Type="http://schemas.openxmlformats.org/officeDocument/2006/relationships/image" Target="../media/image131.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95" Type="http://schemas.openxmlformats.org/officeDocument/2006/relationships/image" Target="../media/image103.png"/><Relationship Id="rId209" Type="http://schemas.openxmlformats.org/officeDocument/2006/relationships/image" Target="../media/image110.png"/><Relationship Id="rId220" Type="http://schemas.openxmlformats.org/officeDocument/2006/relationships/customXml" Target="../ink/ink110.xml"/><Relationship Id="rId241" Type="http://schemas.openxmlformats.org/officeDocument/2006/relationships/image" Target="../media/image126.png"/><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262" Type="http://schemas.openxmlformats.org/officeDocument/2006/relationships/customXml" Target="../ink/ink131.xml"/><Relationship Id="rId78" Type="http://schemas.openxmlformats.org/officeDocument/2006/relationships/customXml" Target="../ink/ink39.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64" Type="http://schemas.openxmlformats.org/officeDocument/2006/relationships/customXml" Target="../ink/ink82.xml"/><Relationship Id="rId185" Type="http://schemas.openxmlformats.org/officeDocument/2006/relationships/image" Target="../media/image98.png"/><Relationship Id="rId9" Type="http://schemas.openxmlformats.org/officeDocument/2006/relationships/image" Target="../media/image10.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1.png"/><Relationship Id="rId252" Type="http://schemas.openxmlformats.org/officeDocument/2006/relationships/customXml" Target="../ink/ink126.xml"/><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6.png"/><Relationship Id="rId242" Type="http://schemas.openxmlformats.org/officeDocument/2006/relationships/customXml" Target="../ink/ink121.xml"/><Relationship Id="rId263" Type="http://schemas.openxmlformats.org/officeDocument/2006/relationships/image" Target="../media/image137.png"/><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32" Type="http://schemas.openxmlformats.org/officeDocument/2006/relationships/customXml" Target="../ink/ink116.xml"/><Relationship Id="rId253" Type="http://schemas.openxmlformats.org/officeDocument/2006/relationships/image" Target="../media/image132.png"/><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1.xml"/><Relationship Id="rId243" Type="http://schemas.openxmlformats.org/officeDocument/2006/relationships/image" Target="../media/image127.png"/><Relationship Id="rId264" Type="http://schemas.openxmlformats.org/officeDocument/2006/relationships/customXml" Target="../ink/ink132.xml"/><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8.xml"/><Relationship Id="rId212" Type="http://schemas.openxmlformats.org/officeDocument/2006/relationships/customXml" Target="../ink/ink106.xml"/><Relationship Id="rId233" Type="http://schemas.openxmlformats.org/officeDocument/2006/relationships/image" Target="../media/image122.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7.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5.png"/><Relationship Id="rId265" Type="http://schemas.openxmlformats.org/officeDocument/2006/relationships/image" Target="../media/image138.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png"/><Relationship Id="rId255" Type="http://schemas.openxmlformats.org/officeDocument/2006/relationships/image" Target="../media/image133.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5.png"/><Relationship Id="rId224" Type="http://schemas.openxmlformats.org/officeDocument/2006/relationships/customXml" Target="../ink/ink112.xml"/><Relationship Id="rId245" Type="http://schemas.openxmlformats.org/officeDocument/2006/relationships/image" Target="../media/image128.png"/><Relationship Id="rId266" Type="http://schemas.openxmlformats.org/officeDocument/2006/relationships/customXml" Target="../ink/ink133.xml"/><Relationship Id="rId30" Type="http://schemas.openxmlformats.org/officeDocument/2006/relationships/customXml" Target="../ink/ink15.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189" Type="http://schemas.openxmlformats.org/officeDocument/2006/relationships/image" Target="../media/image100.png"/><Relationship Id="rId3" Type="http://schemas.openxmlformats.org/officeDocument/2006/relationships/image" Target="../media/image7.png"/><Relationship Id="rId214" Type="http://schemas.openxmlformats.org/officeDocument/2006/relationships/customXml" Target="../ink/ink107.xml"/><Relationship Id="rId235" Type="http://schemas.openxmlformats.org/officeDocument/2006/relationships/image" Target="../media/image123.png"/><Relationship Id="rId256" Type="http://schemas.openxmlformats.org/officeDocument/2006/relationships/customXml" Target="../ink/ink128.xml"/><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179" Type="http://schemas.openxmlformats.org/officeDocument/2006/relationships/image" Target="../media/image95.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8.png"/><Relationship Id="rId246" Type="http://schemas.openxmlformats.org/officeDocument/2006/relationships/customXml" Target="../ink/ink123.xml"/><Relationship Id="rId267" Type="http://schemas.openxmlformats.org/officeDocument/2006/relationships/image" Target="../media/image139.png"/><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0.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3.png"/><Relationship Id="rId236" Type="http://schemas.openxmlformats.org/officeDocument/2006/relationships/customXml" Target="../ink/ink118.xml"/><Relationship Id="rId257" Type="http://schemas.openxmlformats.org/officeDocument/2006/relationships/image" Target="../media/image13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1.png"/><Relationship Id="rId205" Type="http://schemas.openxmlformats.org/officeDocument/2006/relationships/image" Target="../media/image108.png"/><Relationship Id="rId247" Type="http://schemas.openxmlformats.org/officeDocument/2006/relationships/image" Target="../media/image129.png"/></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DAY-9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7" name="Google Shape;1887;p106"/>
          <p:cNvSpPr txBox="1"/>
          <p:nvPr/>
        </p:nvSpPr>
        <p:spPr>
          <a:xfrm>
            <a:off x="224979" y="788088"/>
            <a:ext cx="1180623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Starring SAP ABAP on Cloud release 2208 SAP started direct support for attachments (PDF, Excel, Images, TXT, Word) including binary files. We must need to create a database table with atleast following columns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Attachment (Data type: RAWSTRING length 0)</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Mimetype (Document type, String128)</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Filename (Document Name, String128)</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1888" name="Google Shape;1888;p10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Attachments</a:t>
            </a:r>
            <a:endParaRPr sz="3599" dirty="0">
              <a:solidFill>
                <a:srgbClr val="FFC000"/>
              </a:solidFill>
              <a:latin typeface="Cooper Black" panose="0208090404030B020404" pitchFamily="18" charset="0"/>
              <a:ea typeface="Corben"/>
              <a:cs typeface="Corben"/>
              <a:sym typeface="Corben"/>
            </a:endParaRPr>
          </a:p>
        </p:txBody>
      </p:sp>
      <p:sp>
        <p:nvSpPr>
          <p:cNvPr id="1891" name="Google Shape;1891;p106"/>
          <p:cNvSpPr/>
          <p:nvPr/>
        </p:nvSpPr>
        <p:spPr>
          <a:xfrm>
            <a:off x="1773932" y="2852936"/>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a:t>
            </a:r>
            <a:endParaRPr/>
          </a:p>
        </p:txBody>
      </p:sp>
      <p:sp>
        <p:nvSpPr>
          <p:cNvPr id="1892" name="Google Shape;1892;p106"/>
          <p:cNvSpPr/>
          <p:nvPr/>
        </p:nvSpPr>
        <p:spPr>
          <a:xfrm>
            <a:off x="7894612" y="2832711"/>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Attachments</a:t>
            </a:r>
            <a:endParaRPr/>
          </a:p>
        </p:txBody>
      </p:sp>
      <p:cxnSp>
        <p:nvCxnSpPr>
          <p:cNvPr id="1893" name="Google Shape;1893;p106"/>
          <p:cNvCxnSpPr>
            <a:stCxn id="1891" idx="3"/>
            <a:endCxn id="1892" idx="1"/>
          </p:cNvCxnSpPr>
          <p:nvPr/>
        </p:nvCxnSpPr>
        <p:spPr>
          <a:xfrm rot="10800000" flipH="1">
            <a:off x="4222204" y="3692499"/>
            <a:ext cx="3672300" cy="20100"/>
          </a:xfrm>
          <a:prstGeom prst="straightConnector1">
            <a:avLst/>
          </a:prstGeom>
          <a:noFill/>
          <a:ln w="9525" cap="flat" cmpd="sng">
            <a:solidFill>
              <a:schemeClr val="accent1"/>
            </a:solidFill>
            <a:prstDash val="solid"/>
            <a:miter lim="800000"/>
            <a:headEnd type="none" w="sm" len="sm"/>
            <a:tailEnd type="none" w="sm" len="sm"/>
          </a:ln>
        </p:spPr>
      </p:cxnSp>
      <p:sp>
        <p:nvSpPr>
          <p:cNvPr id="1894" name="Google Shape;1894;p106"/>
          <p:cNvSpPr txBox="1"/>
          <p:nvPr/>
        </p:nvSpPr>
        <p:spPr>
          <a:xfrm>
            <a:off x="4366220" y="3140968"/>
            <a:ext cx="34563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n</a:t>
            </a:r>
            <a:endParaRPr/>
          </a:p>
        </p:txBody>
      </p:sp>
      <p:pic>
        <p:nvPicPr>
          <p:cNvPr id="1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0" name="Google Shape;1900;p107"/>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new attachment table according to need and design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Interface Entity for the attachment table and mark our attachment field with special attachment annotation, So the RAP framework can treat it as an attachment accordingly.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annotations for admin fields, and user labels.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composition of our attachment table with travel entity like we had the composition of booking with travel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projection view for attachment</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Relationship between Travel processor view with attachment processor view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Enhance the BDEF with attachment like booking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Also expose the attachment functionality with draft to processor in behavior projection for processor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Expose the entity of attachment processor in service definition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Republish the OData V4 binding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the metadata extension for attachment scenario and link a new facet in travel for attachment table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a:t>
            </a:r>
            <a:endParaRPr sz="1800" dirty="0">
              <a:solidFill>
                <a:schemeClr val="dk1"/>
              </a:solidFill>
              <a:latin typeface="Calibri"/>
              <a:ea typeface="Calibri"/>
              <a:cs typeface="Calibri"/>
              <a:sym typeface="Calibri"/>
            </a:endParaRPr>
          </a:p>
        </p:txBody>
      </p:sp>
      <p:sp>
        <p:nvSpPr>
          <p:cNvPr id="1901" name="Google Shape;1901;p10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7" name="Google Shape;1927;p110"/>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928" name="Google Shape;1928;p110"/>
          <p:cNvSpPr txBox="1"/>
          <p:nvPr/>
        </p:nvSpPr>
        <p:spPr>
          <a:xfrm>
            <a:off x="191294" y="895"/>
            <a:ext cx="11231710" cy="12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From classic ABAP extensions to ABAP Cloud development</a:t>
            </a:r>
            <a:endParaRPr dirty="0">
              <a:solidFill>
                <a:srgbClr val="FFC000"/>
              </a:solidFill>
              <a:latin typeface="Cooper Black" panose="0208090404030B020404" pitchFamily="18" charset="0"/>
            </a:endParaRPr>
          </a:p>
        </p:txBody>
      </p:sp>
      <p:pic>
        <p:nvPicPr>
          <p:cNvPr id="1931" name="Google Shape;1931;p110"/>
          <p:cNvPicPr preferRelativeResize="0"/>
          <p:nvPr/>
        </p:nvPicPr>
        <p:blipFill rotWithShape="1">
          <a:blip r:embed="rId3">
            <a:alphaModFix/>
          </a:blip>
          <a:srcRect/>
          <a:stretch/>
        </p:blipFill>
        <p:spPr>
          <a:xfrm>
            <a:off x="333772" y="1412776"/>
            <a:ext cx="7772400" cy="3971925"/>
          </a:xfrm>
          <a:prstGeom prst="rect">
            <a:avLst/>
          </a:prstGeom>
          <a:noFill/>
          <a:ln>
            <a:noFill/>
          </a:ln>
        </p:spPr>
      </p:pic>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1" name="Google Shape;1941;p112"/>
          <p:cNvSpPr txBox="1"/>
          <p:nvPr/>
        </p:nvSpPr>
        <p:spPr>
          <a:xfrm>
            <a:off x="191294" y="1279407"/>
            <a:ext cx="11806237"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APIs (local or remote) released by SAP to access SAP functionality and SAP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extension points released by SAP to extend SAP objects. Modifications to SAP standard objects are not supported (applies to S/4HANA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of </a:t>
            </a:r>
            <a:r>
              <a:rPr lang="en-US" sz="1800" dirty="0" err="1">
                <a:solidFill>
                  <a:schemeClr val="dk1"/>
                </a:solidFill>
                <a:latin typeface="Calibri"/>
                <a:ea typeface="Calibri"/>
                <a:cs typeface="Calibri"/>
                <a:sym typeface="Calibri"/>
              </a:rPr>
              <a:t>Adt</a:t>
            </a:r>
            <a:r>
              <a:rPr lang="en-US" sz="1800" dirty="0">
                <a:solidFill>
                  <a:schemeClr val="dk1"/>
                </a:solidFill>
                <a:latin typeface="Calibri"/>
                <a:ea typeface="Calibri"/>
                <a:cs typeface="Calibri"/>
                <a:sym typeface="Calibri"/>
              </a:rPr>
              <a:t> (ABAP development tools) on eclipse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Steampunk (RAP – Restful Application Programming model) to build Fiori Applications and services. SAP technologies like </a:t>
            </a:r>
            <a:r>
              <a:rPr lang="en-US" sz="1800" dirty="0" err="1">
                <a:solidFill>
                  <a:schemeClr val="dk1"/>
                </a:solidFill>
                <a:latin typeface="Calibri"/>
                <a:ea typeface="Calibri"/>
                <a:cs typeface="Calibri"/>
                <a:sym typeface="Calibri"/>
              </a:rPr>
              <a:t>Dynpro</a:t>
            </a:r>
            <a:r>
              <a:rPr lang="en-US" sz="1800" dirty="0">
                <a:solidFill>
                  <a:schemeClr val="dk1"/>
                </a:solidFill>
                <a:latin typeface="Calibri"/>
                <a:ea typeface="Calibri"/>
                <a:cs typeface="Calibri"/>
                <a:sym typeface="Calibri"/>
              </a:rPr>
              <a:t> and </a:t>
            </a:r>
            <a:r>
              <a:rPr lang="en-US" sz="1800" dirty="0" err="1">
                <a:solidFill>
                  <a:schemeClr val="dk1"/>
                </a:solidFill>
                <a:latin typeface="Calibri"/>
                <a:ea typeface="Calibri"/>
                <a:cs typeface="Calibri"/>
                <a:sym typeface="Calibri"/>
              </a:rPr>
              <a:t>webdynpro</a:t>
            </a:r>
            <a:r>
              <a:rPr lang="en-US" sz="1800" dirty="0">
                <a:solidFill>
                  <a:schemeClr val="dk1"/>
                </a:solidFill>
                <a:latin typeface="Calibri"/>
                <a:ea typeface="Calibri"/>
                <a:cs typeface="Calibri"/>
                <a:sym typeface="Calibri"/>
              </a:rPr>
              <a:t> are not released for cloud development.</a:t>
            </a:r>
            <a:endParaRPr dirty="0"/>
          </a:p>
        </p:txBody>
      </p:sp>
      <p:sp>
        <p:nvSpPr>
          <p:cNvPr id="1942" name="Google Shape;1942;p112"/>
          <p:cNvSpPr txBox="1"/>
          <p:nvPr/>
        </p:nvSpPr>
        <p:spPr>
          <a:xfrm>
            <a:off x="191294" y="219259"/>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ABAP Cloud Development Means: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0" name="Google Shape;1950;p11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SAP BTP to develop side by side extensions, full stack SAP applications in BTP (Steampunk)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In-app Developer extensibility with released objects in S/4HANA (all editions) with RAP (Embedded Steampunk)</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using RAP and enhancing your Standard SAP Applications delivered by SAP in S/4HANA system, the recommended approach is Embedded Steampunk.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Every Customer using S/4HANA can decide whether they want to use new approach (embedded Steampunk) or classic extension approach (BADI) @ Object level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can be done by switching a setting @ object level.</a:t>
            </a:r>
            <a:endParaRPr/>
          </a:p>
        </p:txBody>
      </p:sp>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Embedded Steampunk</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8</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CI CD pipeline</a:t>
            </a:r>
          </a:p>
        </p:txBody>
      </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Cloud Transport and CI</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Unmanaged Scenario</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54525" y="489788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a:solidFill>
                    <a:schemeClr val="accent4"/>
                  </a:solidFill>
                  <a:latin typeface="Open Sans" panose="020B0606030504020204" pitchFamily="34" charset="0"/>
                  <a:ea typeface="Open Sans" panose="020B0606030504020204" pitchFamily="34" charset="0"/>
                  <a:cs typeface="Open Sans" panose="020B0606030504020204" pitchFamily="34" charset="0"/>
                </a:rPr>
                <a:t>Attachments</a:t>
              </a:r>
              <a:endPar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1" name="Google Shape;1811;p102"/>
          <p:cNvSpPr txBox="1"/>
          <p:nvPr/>
        </p:nvSpPr>
        <p:spPr>
          <a:xfrm>
            <a:off x="191294" y="889843"/>
            <a:ext cx="11806237" cy="507831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Create the Dev space in BAS tool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the bas tool and open folder to choose projects folder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open terminal and login to </a:t>
            </a:r>
            <a:r>
              <a:rPr lang="en-US" sz="1800" dirty="0" err="1">
                <a:solidFill>
                  <a:schemeClr val="dk1"/>
                </a:solidFill>
                <a:latin typeface="Calibri"/>
                <a:ea typeface="Calibri"/>
                <a:cs typeface="Calibri"/>
                <a:sym typeface="Calibri"/>
              </a:rPr>
              <a:t>btp</a:t>
            </a:r>
            <a:r>
              <a:rPr lang="en-US" sz="1800" dirty="0">
                <a:solidFill>
                  <a:schemeClr val="dk1"/>
                </a:solidFill>
                <a:latin typeface="Calibri"/>
                <a:ea typeface="Calibri"/>
                <a:cs typeface="Calibri"/>
                <a:sym typeface="Calibri"/>
              </a:rPr>
              <a:t> a/c </a:t>
            </a:r>
            <a:r>
              <a:rPr lang="en-US" sz="1800" dirty="0" err="1">
                <a:solidFill>
                  <a:schemeClr val="dk1"/>
                </a:solidFill>
                <a:latin typeface="Calibri"/>
                <a:ea typeface="Calibri"/>
                <a:cs typeface="Calibri"/>
                <a:sym typeface="Calibri"/>
              </a:rPr>
              <a:t>cf</a:t>
            </a:r>
            <a:r>
              <a:rPr lang="en-US" sz="1800" dirty="0">
                <a:solidFill>
                  <a:schemeClr val="dk1"/>
                </a:solidFill>
                <a:latin typeface="Calibri"/>
                <a:ea typeface="Calibri"/>
                <a:cs typeface="Calibri"/>
                <a:sym typeface="Calibri"/>
              </a:rPr>
              <a:t> login -a https://api.cf.us10-001.hana.ondemand.com --</a:t>
            </a:r>
            <a:r>
              <a:rPr lang="en-US" sz="1800" dirty="0" err="1">
                <a:solidFill>
                  <a:schemeClr val="dk1"/>
                </a:solidFill>
                <a:latin typeface="Calibri"/>
                <a:ea typeface="Calibri"/>
                <a:cs typeface="Calibri"/>
                <a:sym typeface="Calibri"/>
              </a:rPr>
              <a:t>sso</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Press F1 and choose open application generator to generate Fiori app of template: List Report Template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Select the system as AOC and choose our service binding name for processor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Provide app details, deployment details (</a:t>
            </a:r>
            <a:r>
              <a:rPr lang="en-US" sz="1800" dirty="0" err="1">
                <a:solidFill>
                  <a:schemeClr val="dk1"/>
                </a:solidFill>
                <a:latin typeface="Calibri"/>
                <a:ea typeface="Calibri"/>
                <a:cs typeface="Calibri"/>
                <a:sym typeface="Calibri"/>
              </a:rPr>
              <a:t>btp</a:t>
            </a:r>
            <a:r>
              <a:rPr lang="en-US" sz="1800" dirty="0">
                <a:solidFill>
                  <a:schemeClr val="dk1"/>
                </a:solidFill>
                <a:latin typeface="Calibri"/>
                <a:ea typeface="Calibri"/>
                <a:cs typeface="Calibri"/>
                <a:sym typeface="Calibri"/>
              </a:rPr>
              <a:t>), launchpad details and create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Right click on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and build MTA </a:t>
            </a:r>
            <a:r>
              <a:rPr lang="en-US" sz="1800" dirty="0" err="1">
                <a:solidFill>
                  <a:schemeClr val="dk1"/>
                </a:solidFill>
                <a:latin typeface="Calibri"/>
                <a:ea typeface="Calibri"/>
                <a:cs typeface="Calibri"/>
                <a:sym typeface="Calibri"/>
              </a:rPr>
              <a:t>archieve</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Choose F1, open application info and select deploy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Assign the roles of our Launchpad service to our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SAP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and create a site with name </a:t>
            </a:r>
            <a:r>
              <a:rPr lang="en-US" sz="1800" dirty="0" err="1">
                <a:solidFill>
                  <a:schemeClr val="dk1"/>
                </a:solidFill>
                <a:latin typeface="Calibri"/>
                <a:ea typeface="Calibri"/>
                <a:cs typeface="Calibri"/>
                <a:sym typeface="Calibri"/>
              </a:rPr>
              <a:t>mylaunchpad</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channel manager and refresh the apps which are stored in html5-repository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content manager and choose content explorer and pull the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Create a catalog and a group and add our app to them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Go to everyone role and assign the app to the role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Open the site to test our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Repeat the same steps if there is a change in the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need to create a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repository and push our app code (backup)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Register a web hook and use the same in CI CD service so that the application will deploy automatically to BTP cloud</a:t>
            </a:r>
            <a:endParaRPr dirty="0"/>
          </a:p>
        </p:txBody>
      </p:sp>
      <p:sp>
        <p:nvSpPr>
          <p:cNvPr id="1812" name="Google Shape;1812;p102"/>
          <p:cNvSpPr txBox="1"/>
          <p:nvPr/>
        </p:nvSpPr>
        <p:spPr>
          <a:xfrm>
            <a:off x="191294" y="96431"/>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How did Anubhav build and deploy fiori</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5000-9EA7-AA3F-99E6-5F150D2669C1}"/>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2544E56-8969-8DA4-69E4-7B6EFDCD4E46}"/>
                  </a:ext>
                </a:extLst>
              </p14:cNvPr>
              <p14:cNvContentPartPr/>
              <p14:nvPr/>
            </p14:nvContentPartPr>
            <p14:xfrm>
              <a:off x="1356052" y="1767262"/>
              <a:ext cx="360" cy="360"/>
            </p14:xfrm>
          </p:contentPart>
        </mc:Choice>
        <mc:Fallback>
          <p:pic>
            <p:nvPicPr>
              <p:cNvPr id="3" name="Ink 2">
                <a:extLst>
                  <a:ext uri="{FF2B5EF4-FFF2-40B4-BE49-F238E27FC236}">
                    <a16:creationId xmlns:a16="http://schemas.microsoft.com/office/drawing/2014/main" id="{C2544E56-8969-8DA4-69E4-7B6EFDCD4E46}"/>
                  </a:ext>
                </a:extLst>
              </p:cNvPr>
              <p:cNvPicPr/>
              <p:nvPr/>
            </p:nvPicPr>
            <p:blipFill>
              <a:blip r:embed="rId3"/>
              <a:stretch>
                <a:fillRect/>
              </a:stretch>
            </p:blipFill>
            <p:spPr>
              <a:xfrm>
                <a:off x="1338412" y="1749622"/>
                <a:ext cx="36000" cy="36000"/>
              </a:xfrm>
              <a:prstGeom prst="rect">
                <a:avLst/>
              </a:prstGeom>
            </p:spPr>
          </p:pic>
        </mc:Fallback>
      </mc:AlternateContent>
      <p:grpSp>
        <p:nvGrpSpPr>
          <p:cNvPr id="154" name="Group 153">
            <a:extLst>
              <a:ext uri="{FF2B5EF4-FFF2-40B4-BE49-F238E27FC236}">
                <a16:creationId xmlns:a16="http://schemas.microsoft.com/office/drawing/2014/main" id="{6D429B79-5DF0-0F15-6485-0C3029FD1757}"/>
              </a:ext>
            </a:extLst>
          </p:cNvPr>
          <p:cNvGrpSpPr/>
          <p:nvPr/>
        </p:nvGrpSpPr>
        <p:grpSpPr>
          <a:xfrm>
            <a:off x="826852" y="396382"/>
            <a:ext cx="11102400" cy="5861520"/>
            <a:chOff x="826852" y="396382"/>
            <a:chExt cx="11102400" cy="58615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E504344-3185-4A17-BA42-3E88652FE92A}"/>
                    </a:ext>
                  </a:extLst>
                </p14:cNvPr>
                <p14:cNvContentPartPr/>
                <p14:nvPr/>
              </p14:nvContentPartPr>
              <p14:xfrm>
                <a:off x="1384852" y="1370902"/>
                <a:ext cx="1703160" cy="982800"/>
              </p14:xfrm>
            </p:contentPart>
          </mc:Choice>
          <mc:Fallback>
            <p:pic>
              <p:nvPicPr>
                <p:cNvPr id="4" name="Ink 3">
                  <a:extLst>
                    <a:ext uri="{FF2B5EF4-FFF2-40B4-BE49-F238E27FC236}">
                      <a16:creationId xmlns:a16="http://schemas.microsoft.com/office/drawing/2014/main" id="{AE504344-3185-4A17-BA42-3E88652FE92A}"/>
                    </a:ext>
                  </a:extLst>
                </p:cNvPr>
                <p:cNvPicPr/>
                <p:nvPr/>
              </p:nvPicPr>
              <p:blipFill>
                <a:blip r:embed="rId5"/>
                <a:stretch>
                  <a:fillRect/>
                </a:stretch>
              </p:blipFill>
              <p:spPr>
                <a:xfrm>
                  <a:off x="1366852" y="1353262"/>
                  <a:ext cx="1738800" cy="1018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56EC0B0-6AC9-5E94-8ABE-3DD5F517A499}"/>
                    </a:ext>
                  </a:extLst>
                </p14:cNvPr>
                <p14:cNvContentPartPr/>
                <p14:nvPr/>
              </p14:nvContentPartPr>
              <p14:xfrm>
                <a:off x="1617052" y="2169382"/>
                <a:ext cx="1008000" cy="470520"/>
              </p14:xfrm>
            </p:contentPart>
          </mc:Choice>
          <mc:Fallback>
            <p:pic>
              <p:nvPicPr>
                <p:cNvPr id="5" name="Ink 4">
                  <a:extLst>
                    <a:ext uri="{FF2B5EF4-FFF2-40B4-BE49-F238E27FC236}">
                      <a16:creationId xmlns:a16="http://schemas.microsoft.com/office/drawing/2014/main" id="{A56EC0B0-6AC9-5E94-8ABE-3DD5F517A499}"/>
                    </a:ext>
                  </a:extLst>
                </p:cNvPr>
                <p:cNvPicPr/>
                <p:nvPr/>
              </p:nvPicPr>
              <p:blipFill>
                <a:blip r:embed="rId7"/>
                <a:stretch>
                  <a:fillRect/>
                </a:stretch>
              </p:blipFill>
              <p:spPr>
                <a:xfrm>
                  <a:off x="1599052" y="2151742"/>
                  <a:ext cx="104364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1E2602B-13C4-11D5-75A6-C515BD09C83F}"/>
                    </a:ext>
                  </a:extLst>
                </p14:cNvPr>
                <p14:cNvContentPartPr/>
                <p14:nvPr/>
              </p14:nvContentPartPr>
              <p14:xfrm>
                <a:off x="852412" y="3071542"/>
                <a:ext cx="378360" cy="358200"/>
              </p14:xfrm>
            </p:contentPart>
          </mc:Choice>
          <mc:Fallback>
            <p:pic>
              <p:nvPicPr>
                <p:cNvPr id="6" name="Ink 5">
                  <a:extLst>
                    <a:ext uri="{FF2B5EF4-FFF2-40B4-BE49-F238E27FC236}">
                      <a16:creationId xmlns:a16="http://schemas.microsoft.com/office/drawing/2014/main" id="{31E2602B-13C4-11D5-75A6-C515BD09C83F}"/>
                    </a:ext>
                  </a:extLst>
                </p:cNvPr>
                <p:cNvPicPr/>
                <p:nvPr/>
              </p:nvPicPr>
              <p:blipFill>
                <a:blip r:embed="rId9"/>
                <a:stretch>
                  <a:fillRect/>
                </a:stretch>
              </p:blipFill>
              <p:spPr>
                <a:xfrm>
                  <a:off x="834772" y="3053902"/>
                  <a:ext cx="41400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9112CEDB-6355-6CD9-912B-8F06B34F4916}"/>
                    </a:ext>
                  </a:extLst>
                </p14:cNvPr>
                <p14:cNvContentPartPr/>
                <p14:nvPr/>
              </p14:nvContentPartPr>
              <p14:xfrm>
                <a:off x="826852" y="3447022"/>
                <a:ext cx="353520" cy="361800"/>
              </p14:xfrm>
            </p:contentPart>
          </mc:Choice>
          <mc:Fallback>
            <p:pic>
              <p:nvPicPr>
                <p:cNvPr id="7" name="Ink 6">
                  <a:extLst>
                    <a:ext uri="{FF2B5EF4-FFF2-40B4-BE49-F238E27FC236}">
                      <a16:creationId xmlns:a16="http://schemas.microsoft.com/office/drawing/2014/main" id="{9112CEDB-6355-6CD9-912B-8F06B34F4916}"/>
                    </a:ext>
                  </a:extLst>
                </p:cNvPr>
                <p:cNvPicPr/>
                <p:nvPr/>
              </p:nvPicPr>
              <p:blipFill>
                <a:blip r:embed="rId11"/>
                <a:stretch>
                  <a:fillRect/>
                </a:stretch>
              </p:blipFill>
              <p:spPr>
                <a:xfrm>
                  <a:off x="808852" y="3429022"/>
                  <a:ext cx="3891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E46D155-6407-C1A1-3634-A973B1EBF8E0}"/>
                    </a:ext>
                  </a:extLst>
                </p14:cNvPr>
                <p14:cNvContentPartPr/>
                <p14:nvPr/>
              </p14:nvContentPartPr>
              <p14:xfrm>
                <a:off x="1351012" y="2671222"/>
                <a:ext cx="583560" cy="790920"/>
              </p14:xfrm>
            </p:contentPart>
          </mc:Choice>
          <mc:Fallback>
            <p:pic>
              <p:nvPicPr>
                <p:cNvPr id="8" name="Ink 7">
                  <a:extLst>
                    <a:ext uri="{FF2B5EF4-FFF2-40B4-BE49-F238E27FC236}">
                      <a16:creationId xmlns:a16="http://schemas.microsoft.com/office/drawing/2014/main" id="{CE46D155-6407-C1A1-3634-A973B1EBF8E0}"/>
                    </a:ext>
                  </a:extLst>
                </p:cNvPr>
                <p:cNvPicPr/>
                <p:nvPr/>
              </p:nvPicPr>
              <p:blipFill>
                <a:blip r:embed="rId13"/>
                <a:stretch>
                  <a:fillRect/>
                </a:stretch>
              </p:blipFill>
              <p:spPr>
                <a:xfrm>
                  <a:off x="1333372" y="2653582"/>
                  <a:ext cx="619200" cy="826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EE9D99D5-16C7-EA1C-C8EA-4AF57AB5722E}"/>
                    </a:ext>
                  </a:extLst>
                </p14:cNvPr>
                <p14:cNvContentPartPr/>
                <p14:nvPr/>
              </p14:nvContentPartPr>
              <p14:xfrm>
                <a:off x="1717492" y="2656102"/>
                <a:ext cx="317880" cy="193680"/>
              </p14:xfrm>
            </p:contentPart>
          </mc:Choice>
          <mc:Fallback>
            <p:pic>
              <p:nvPicPr>
                <p:cNvPr id="9" name="Ink 8">
                  <a:extLst>
                    <a:ext uri="{FF2B5EF4-FFF2-40B4-BE49-F238E27FC236}">
                      <a16:creationId xmlns:a16="http://schemas.microsoft.com/office/drawing/2014/main" id="{EE9D99D5-16C7-EA1C-C8EA-4AF57AB5722E}"/>
                    </a:ext>
                  </a:extLst>
                </p:cNvPr>
                <p:cNvPicPr/>
                <p:nvPr/>
              </p:nvPicPr>
              <p:blipFill>
                <a:blip r:embed="rId15"/>
                <a:stretch>
                  <a:fillRect/>
                </a:stretch>
              </p:blipFill>
              <p:spPr>
                <a:xfrm>
                  <a:off x="1699852" y="2638462"/>
                  <a:ext cx="3535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E8F9859-5F36-DF50-2E6D-F0654AF0C064}"/>
                    </a:ext>
                  </a:extLst>
                </p14:cNvPr>
                <p14:cNvContentPartPr/>
                <p14:nvPr/>
              </p14:nvContentPartPr>
              <p14:xfrm>
                <a:off x="1311412" y="1638742"/>
                <a:ext cx="180000" cy="69480"/>
              </p14:xfrm>
            </p:contentPart>
          </mc:Choice>
          <mc:Fallback>
            <p:pic>
              <p:nvPicPr>
                <p:cNvPr id="11" name="Ink 10">
                  <a:extLst>
                    <a:ext uri="{FF2B5EF4-FFF2-40B4-BE49-F238E27FC236}">
                      <a16:creationId xmlns:a16="http://schemas.microsoft.com/office/drawing/2014/main" id="{EE8F9859-5F36-DF50-2E6D-F0654AF0C064}"/>
                    </a:ext>
                  </a:extLst>
                </p:cNvPr>
                <p:cNvPicPr/>
                <p:nvPr/>
              </p:nvPicPr>
              <p:blipFill>
                <a:blip r:embed="rId17"/>
                <a:stretch>
                  <a:fillRect/>
                </a:stretch>
              </p:blipFill>
              <p:spPr>
                <a:xfrm>
                  <a:off x="1293772" y="1620742"/>
                  <a:ext cx="2156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9F570FC-2D98-E642-F22A-527DB65D6CAF}"/>
                    </a:ext>
                  </a:extLst>
                </p14:cNvPr>
                <p14:cNvContentPartPr/>
                <p14:nvPr/>
              </p14:nvContentPartPr>
              <p14:xfrm>
                <a:off x="1928092" y="1740262"/>
                <a:ext cx="70200" cy="298080"/>
              </p14:xfrm>
            </p:contentPart>
          </mc:Choice>
          <mc:Fallback>
            <p:pic>
              <p:nvPicPr>
                <p:cNvPr id="12" name="Ink 11">
                  <a:extLst>
                    <a:ext uri="{FF2B5EF4-FFF2-40B4-BE49-F238E27FC236}">
                      <a16:creationId xmlns:a16="http://schemas.microsoft.com/office/drawing/2014/main" id="{89F570FC-2D98-E642-F22A-527DB65D6CAF}"/>
                    </a:ext>
                  </a:extLst>
                </p:cNvPr>
                <p:cNvPicPr/>
                <p:nvPr/>
              </p:nvPicPr>
              <p:blipFill>
                <a:blip r:embed="rId19"/>
                <a:stretch>
                  <a:fillRect/>
                </a:stretch>
              </p:blipFill>
              <p:spPr>
                <a:xfrm>
                  <a:off x="1910452" y="1722622"/>
                  <a:ext cx="1058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004E4830-F1E4-EC6F-39EE-9DCE7A685D7F}"/>
                    </a:ext>
                  </a:extLst>
                </p14:cNvPr>
                <p14:cNvContentPartPr/>
                <p14:nvPr/>
              </p14:nvContentPartPr>
              <p14:xfrm>
                <a:off x="1959412" y="1846822"/>
                <a:ext cx="457920" cy="252000"/>
              </p14:xfrm>
            </p:contentPart>
          </mc:Choice>
          <mc:Fallback>
            <p:pic>
              <p:nvPicPr>
                <p:cNvPr id="13" name="Ink 12">
                  <a:extLst>
                    <a:ext uri="{FF2B5EF4-FFF2-40B4-BE49-F238E27FC236}">
                      <a16:creationId xmlns:a16="http://schemas.microsoft.com/office/drawing/2014/main" id="{004E4830-F1E4-EC6F-39EE-9DCE7A685D7F}"/>
                    </a:ext>
                  </a:extLst>
                </p:cNvPr>
                <p:cNvPicPr/>
                <p:nvPr/>
              </p:nvPicPr>
              <p:blipFill>
                <a:blip r:embed="rId21"/>
                <a:stretch>
                  <a:fillRect/>
                </a:stretch>
              </p:blipFill>
              <p:spPr>
                <a:xfrm>
                  <a:off x="1941412" y="1828822"/>
                  <a:ext cx="4935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4CB4DD9C-7EF4-DAED-040E-DEF9ADA702DA}"/>
                    </a:ext>
                  </a:extLst>
                </p14:cNvPr>
                <p14:cNvContentPartPr/>
                <p14:nvPr/>
              </p14:nvContentPartPr>
              <p14:xfrm>
                <a:off x="2395372" y="1833862"/>
                <a:ext cx="43560" cy="20160"/>
              </p14:xfrm>
            </p:contentPart>
          </mc:Choice>
          <mc:Fallback>
            <p:pic>
              <p:nvPicPr>
                <p:cNvPr id="14" name="Ink 13">
                  <a:extLst>
                    <a:ext uri="{FF2B5EF4-FFF2-40B4-BE49-F238E27FC236}">
                      <a16:creationId xmlns:a16="http://schemas.microsoft.com/office/drawing/2014/main" id="{4CB4DD9C-7EF4-DAED-040E-DEF9ADA702DA}"/>
                    </a:ext>
                  </a:extLst>
                </p:cNvPr>
                <p:cNvPicPr/>
                <p:nvPr/>
              </p:nvPicPr>
              <p:blipFill>
                <a:blip r:embed="rId23"/>
                <a:stretch>
                  <a:fillRect/>
                </a:stretch>
              </p:blipFill>
              <p:spPr>
                <a:xfrm>
                  <a:off x="2377732" y="1815862"/>
                  <a:ext cx="792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27377211-E824-C382-DC77-8E1D1133F098}"/>
                    </a:ext>
                  </a:extLst>
                </p14:cNvPr>
                <p14:cNvContentPartPr/>
                <p14:nvPr/>
              </p14:nvContentPartPr>
              <p14:xfrm>
                <a:off x="1734772" y="1596262"/>
                <a:ext cx="879480" cy="644040"/>
              </p14:xfrm>
            </p:contentPart>
          </mc:Choice>
          <mc:Fallback>
            <p:pic>
              <p:nvPicPr>
                <p:cNvPr id="15" name="Ink 14">
                  <a:extLst>
                    <a:ext uri="{FF2B5EF4-FFF2-40B4-BE49-F238E27FC236}">
                      <a16:creationId xmlns:a16="http://schemas.microsoft.com/office/drawing/2014/main" id="{27377211-E824-C382-DC77-8E1D1133F098}"/>
                    </a:ext>
                  </a:extLst>
                </p:cNvPr>
                <p:cNvPicPr/>
                <p:nvPr/>
              </p:nvPicPr>
              <p:blipFill>
                <a:blip r:embed="rId25"/>
                <a:stretch>
                  <a:fillRect/>
                </a:stretch>
              </p:blipFill>
              <p:spPr>
                <a:xfrm>
                  <a:off x="1717132" y="1578262"/>
                  <a:ext cx="91512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75B8B6AA-1B71-7953-7D0D-EC0EFAD205C9}"/>
                    </a:ext>
                  </a:extLst>
                </p14:cNvPr>
                <p14:cNvContentPartPr/>
                <p14:nvPr/>
              </p14:nvContentPartPr>
              <p14:xfrm>
                <a:off x="2516692" y="897862"/>
                <a:ext cx="2649600" cy="954720"/>
              </p14:xfrm>
            </p:contentPart>
          </mc:Choice>
          <mc:Fallback>
            <p:pic>
              <p:nvPicPr>
                <p:cNvPr id="17" name="Ink 16">
                  <a:extLst>
                    <a:ext uri="{FF2B5EF4-FFF2-40B4-BE49-F238E27FC236}">
                      <a16:creationId xmlns:a16="http://schemas.microsoft.com/office/drawing/2014/main" id="{75B8B6AA-1B71-7953-7D0D-EC0EFAD205C9}"/>
                    </a:ext>
                  </a:extLst>
                </p:cNvPr>
                <p:cNvPicPr/>
                <p:nvPr/>
              </p:nvPicPr>
              <p:blipFill>
                <a:blip r:embed="rId27"/>
                <a:stretch>
                  <a:fillRect/>
                </a:stretch>
              </p:blipFill>
              <p:spPr>
                <a:xfrm>
                  <a:off x="2499052" y="880222"/>
                  <a:ext cx="2685240" cy="990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B724AAA9-F9B8-DD95-7FE6-49C382D63847}"/>
                    </a:ext>
                  </a:extLst>
                </p14:cNvPr>
                <p14:cNvContentPartPr/>
                <p14:nvPr/>
              </p14:nvContentPartPr>
              <p14:xfrm>
                <a:off x="4904932" y="863662"/>
                <a:ext cx="225000" cy="149400"/>
              </p14:xfrm>
            </p:contentPart>
          </mc:Choice>
          <mc:Fallback>
            <p:pic>
              <p:nvPicPr>
                <p:cNvPr id="18" name="Ink 17">
                  <a:extLst>
                    <a:ext uri="{FF2B5EF4-FFF2-40B4-BE49-F238E27FC236}">
                      <a16:creationId xmlns:a16="http://schemas.microsoft.com/office/drawing/2014/main" id="{B724AAA9-F9B8-DD95-7FE6-49C382D63847}"/>
                    </a:ext>
                  </a:extLst>
                </p:cNvPr>
                <p:cNvPicPr/>
                <p:nvPr/>
              </p:nvPicPr>
              <p:blipFill>
                <a:blip r:embed="rId29"/>
                <a:stretch>
                  <a:fillRect/>
                </a:stretch>
              </p:blipFill>
              <p:spPr>
                <a:xfrm>
                  <a:off x="4886932" y="846022"/>
                  <a:ext cx="2606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C2E2AA61-5831-C8DD-C929-0CA58EBF87BE}"/>
                    </a:ext>
                  </a:extLst>
                </p14:cNvPr>
                <p14:cNvContentPartPr/>
                <p14:nvPr/>
              </p14:nvContentPartPr>
              <p14:xfrm>
                <a:off x="5254852" y="396382"/>
                <a:ext cx="1180440" cy="776880"/>
              </p14:xfrm>
            </p:contentPart>
          </mc:Choice>
          <mc:Fallback>
            <p:pic>
              <p:nvPicPr>
                <p:cNvPr id="19" name="Ink 18">
                  <a:extLst>
                    <a:ext uri="{FF2B5EF4-FFF2-40B4-BE49-F238E27FC236}">
                      <a16:creationId xmlns:a16="http://schemas.microsoft.com/office/drawing/2014/main" id="{C2E2AA61-5831-C8DD-C929-0CA58EBF87BE}"/>
                    </a:ext>
                  </a:extLst>
                </p:cNvPr>
                <p:cNvPicPr/>
                <p:nvPr/>
              </p:nvPicPr>
              <p:blipFill>
                <a:blip r:embed="rId31"/>
                <a:stretch>
                  <a:fillRect/>
                </a:stretch>
              </p:blipFill>
              <p:spPr>
                <a:xfrm>
                  <a:off x="5236852" y="378382"/>
                  <a:ext cx="1216080" cy="812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88AF4D7-B148-4BDB-48EB-44A0E0F4BD3F}"/>
                    </a:ext>
                  </a:extLst>
                </p14:cNvPr>
                <p14:cNvContentPartPr/>
                <p14:nvPr/>
              </p14:nvContentPartPr>
              <p14:xfrm>
                <a:off x="5644372" y="534846"/>
                <a:ext cx="146880" cy="398880"/>
              </p14:xfrm>
            </p:contentPart>
          </mc:Choice>
          <mc:Fallback>
            <p:pic>
              <p:nvPicPr>
                <p:cNvPr id="20" name="Ink 19">
                  <a:extLst>
                    <a:ext uri="{FF2B5EF4-FFF2-40B4-BE49-F238E27FC236}">
                      <a16:creationId xmlns:a16="http://schemas.microsoft.com/office/drawing/2014/main" id="{788AF4D7-B148-4BDB-48EB-44A0E0F4BD3F}"/>
                    </a:ext>
                  </a:extLst>
                </p:cNvPr>
                <p:cNvPicPr/>
                <p:nvPr/>
              </p:nvPicPr>
              <p:blipFill>
                <a:blip r:embed="rId33"/>
                <a:stretch>
                  <a:fillRect/>
                </a:stretch>
              </p:blipFill>
              <p:spPr>
                <a:xfrm>
                  <a:off x="5626732" y="517206"/>
                  <a:ext cx="18252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DBF54C3-64F7-9EA0-5830-436ACB599E43}"/>
                    </a:ext>
                  </a:extLst>
                </p14:cNvPr>
                <p14:cNvContentPartPr/>
                <p14:nvPr/>
              </p14:nvContentPartPr>
              <p14:xfrm>
                <a:off x="5844172" y="620886"/>
                <a:ext cx="46080" cy="164160"/>
              </p14:xfrm>
            </p:contentPart>
          </mc:Choice>
          <mc:Fallback>
            <p:pic>
              <p:nvPicPr>
                <p:cNvPr id="21" name="Ink 20">
                  <a:extLst>
                    <a:ext uri="{FF2B5EF4-FFF2-40B4-BE49-F238E27FC236}">
                      <a16:creationId xmlns:a16="http://schemas.microsoft.com/office/drawing/2014/main" id="{8DBF54C3-64F7-9EA0-5830-436ACB599E43}"/>
                    </a:ext>
                  </a:extLst>
                </p:cNvPr>
                <p:cNvPicPr/>
                <p:nvPr/>
              </p:nvPicPr>
              <p:blipFill>
                <a:blip r:embed="rId35"/>
                <a:stretch>
                  <a:fillRect/>
                </a:stretch>
              </p:blipFill>
              <p:spPr>
                <a:xfrm>
                  <a:off x="5826532" y="603246"/>
                  <a:ext cx="81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8A73C4BC-EC1F-569B-9C8E-34BAA45A5046}"/>
                    </a:ext>
                  </a:extLst>
                </p14:cNvPr>
                <p14:cNvContentPartPr/>
                <p14:nvPr/>
              </p14:nvContentPartPr>
              <p14:xfrm>
                <a:off x="5857492" y="515766"/>
                <a:ext cx="15840" cy="18360"/>
              </p14:xfrm>
            </p:contentPart>
          </mc:Choice>
          <mc:Fallback>
            <p:pic>
              <p:nvPicPr>
                <p:cNvPr id="22" name="Ink 21">
                  <a:extLst>
                    <a:ext uri="{FF2B5EF4-FFF2-40B4-BE49-F238E27FC236}">
                      <a16:creationId xmlns:a16="http://schemas.microsoft.com/office/drawing/2014/main" id="{8A73C4BC-EC1F-569B-9C8E-34BAA45A5046}"/>
                    </a:ext>
                  </a:extLst>
                </p:cNvPr>
                <p:cNvPicPr/>
                <p:nvPr/>
              </p:nvPicPr>
              <p:blipFill>
                <a:blip r:embed="rId37"/>
                <a:stretch>
                  <a:fillRect/>
                </a:stretch>
              </p:blipFill>
              <p:spPr>
                <a:xfrm>
                  <a:off x="5839492" y="498126"/>
                  <a:ext cx="514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FD84178B-8848-1D8E-09A6-87F0BE5B9C4C}"/>
                    </a:ext>
                  </a:extLst>
                </p14:cNvPr>
                <p14:cNvContentPartPr/>
                <p14:nvPr/>
              </p14:nvContentPartPr>
              <p14:xfrm>
                <a:off x="5963332" y="539886"/>
                <a:ext cx="150840" cy="225720"/>
              </p14:xfrm>
            </p:contentPart>
          </mc:Choice>
          <mc:Fallback>
            <p:pic>
              <p:nvPicPr>
                <p:cNvPr id="23" name="Ink 22">
                  <a:extLst>
                    <a:ext uri="{FF2B5EF4-FFF2-40B4-BE49-F238E27FC236}">
                      <a16:creationId xmlns:a16="http://schemas.microsoft.com/office/drawing/2014/main" id="{FD84178B-8848-1D8E-09A6-87F0BE5B9C4C}"/>
                    </a:ext>
                  </a:extLst>
                </p:cNvPr>
                <p:cNvPicPr/>
                <p:nvPr/>
              </p:nvPicPr>
              <p:blipFill>
                <a:blip r:embed="rId39"/>
                <a:stretch>
                  <a:fillRect/>
                </a:stretch>
              </p:blipFill>
              <p:spPr>
                <a:xfrm>
                  <a:off x="5945692" y="522246"/>
                  <a:ext cx="1864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A49FA3AF-B6C5-5114-A9A5-F6FEDB1861D9}"/>
                    </a:ext>
                  </a:extLst>
                </p14:cNvPr>
                <p14:cNvContentPartPr/>
                <p14:nvPr/>
              </p14:nvContentPartPr>
              <p14:xfrm>
                <a:off x="5986372" y="598926"/>
                <a:ext cx="132480" cy="51120"/>
              </p14:xfrm>
            </p:contentPart>
          </mc:Choice>
          <mc:Fallback>
            <p:pic>
              <p:nvPicPr>
                <p:cNvPr id="24" name="Ink 23">
                  <a:extLst>
                    <a:ext uri="{FF2B5EF4-FFF2-40B4-BE49-F238E27FC236}">
                      <a16:creationId xmlns:a16="http://schemas.microsoft.com/office/drawing/2014/main" id="{A49FA3AF-B6C5-5114-A9A5-F6FEDB1861D9}"/>
                    </a:ext>
                  </a:extLst>
                </p:cNvPr>
                <p:cNvPicPr/>
                <p:nvPr/>
              </p:nvPicPr>
              <p:blipFill>
                <a:blip r:embed="rId41"/>
                <a:stretch>
                  <a:fillRect/>
                </a:stretch>
              </p:blipFill>
              <p:spPr>
                <a:xfrm>
                  <a:off x="5968732" y="581286"/>
                  <a:ext cx="1681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F405D88D-4C12-99D4-C65D-B9128E28ED79}"/>
                    </a:ext>
                  </a:extLst>
                </p14:cNvPr>
                <p14:cNvContentPartPr/>
                <p14:nvPr/>
              </p14:nvContentPartPr>
              <p14:xfrm>
                <a:off x="5991772" y="1203142"/>
                <a:ext cx="93960" cy="61200"/>
              </p14:xfrm>
            </p:contentPart>
          </mc:Choice>
          <mc:Fallback>
            <p:pic>
              <p:nvPicPr>
                <p:cNvPr id="26" name="Ink 25">
                  <a:extLst>
                    <a:ext uri="{FF2B5EF4-FFF2-40B4-BE49-F238E27FC236}">
                      <a16:creationId xmlns:a16="http://schemas.microsoft.com/office/drawing/2014/main" id="{F405D88D-4C12-99D4-C65D-B9128E28ED79}"/>
                    </a:ext>
                  </a:extLst>
                </p:cNvPr>
                <p:cNvPicPr/>
                <p:nvPr/>
              </p:nvPicPr>
              <p:blipFill>
                <a:blip r:embed="rId43"/>
                <a:stretch>
                  <a:fillRect/>
                </a:stretch>
              </p:blipFill>
              <p:spPr>
                <a:xfrm>
                  <a:off x="5974132" y="1185502"/>
                  <a:ext cx="1296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E7DA9C4B-98B3-E497-0E16-A2E9AC2FB1EB}"/>
                    </a:ext>
                  </a:extLst>
                </p14:cNvPr>
                <p14:cNvContentPartPr/>
                <p14:nvPr/>
              </p14:nvContentPartPr>
              <p14:xfrm>
                <a:off x="5955772" y="1171822"/>
                <a:ext cx="231480" cy="182520"/>
              </p14:xfrm>
            </p:contentPart>
          </mc:Choice>
          <mc:Fallback>
            <p:pic>
              <p:nvPicPr>
                <p:cNvPr id="27" name="Ink 26">
                  <a:extLst>
                    <a:ext uri="{FF2B5EF4-FFF2-40B4-BE49-F238E27FC236}">
                      <a16:creationId xmlns:a16="http://schemas.microsoft.com/office/drawing/2014/main" id="{E7DA9C4B-98B3-E497-0E16-A2E9AC2FB1EB}"/>
                    </a:ext>
                  </a:extLst>
                </p:cNvPr>
                <p:cNvPicPr/>
                <p:nvPr/>
              </p:nvPicPr>
              <p:blipFill>
                <a:blip r:embed="rId45"/>
                <a:stretch>
                  <a:fillRect/>
                </a:stretch>
              </p:blipFill>
              <p:spPr>
                <a:xfrm>
                  <a:off x="5937772" y="1154182"/>
                  <a:ext cx="2671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8CB67200-B220-0D92-DC80-72BC47D38DED}"/>
                    </a:ext>
                  </a:extLst>
                </p14:cNvPr>
                <p14:cNvContentPartPr/>
                <p14:nvPr/>
              </p14:nvContentPartPr>
              <p14:xfrm>
                <a:off x="6012652" y="1190542"/>
                <a:ext cx="253080" cy="234000"/>
              </p14:xfrm>
            </p:contentPart>
          </mc:Choice>
          <mc:Fallback>
            <p:pic>
              <p:nvPicPr>
                <p:cNvPr id="28" name="Ink 27">
                  <a:extLst>
                    <a:ext uri="{FF2B5EF4-FFF2-40B4-BE49-F238E27FC236}">
                      <a16:creationId xmlns:a16="http://schemas.microsoft.com/office/drawing/2014/main" id="{8CB67200-B220-0D92-DC80-72BC47D38DED}"/>
                    </a:ext>
                  </a:extLst>
                </p:cNvPr>
                <p:cNvPicPr/>
                <p:nvPr/>
              </p:nvPicPr>
              <p:blipFill>
                <a:blip r:embed="rId47"/>
                <a:stretch>
                  <a:fillRect/>
                </a:stretch>
              </p:blipFill>
              <p:spPr>
                <a:xfrm>
                  <a:off x="5995012" y="1172902"/>
                  <a:ext cx="2887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F2912CBC-9B44-2163-3C7C-2B595B544957}"/>
                    </a:ext>
                  </a:extLst>
                </p14:cNvPr>
                <p14:cNvContentPartPr/>
                <p14:nvPr/>
              </p14:nvContentPartPr>
              <p14:xfrm>
                <a:off x="6015892" y="1194142"/>
                <a:ext cx="363600" cy="358920"/>
              </p14:xfrm>
            </p:contentPart>
          </mc:Choice>
          <mc:Fallback>
            <p:pic>
              <p:nvPicPr>
                <p:cNvPr id="29" name="Ink 28">
                  <a:extLst>
                    <a:ext uri="{FF2B5EF4-FFF2-40B4-BE49-F238E27FC236}">
                      <a16:creationId xmlns:a16="http://schemas.microsoft.com/office/drawing/2014/main" id="{F2912CBC-9B44-2163-3C7C-2B595B544957}"/>
                    </a:ext>
                  </a:extLst>
                </p:cNvPr>
                <p:cNvPicPr/>
                <p:nvPr/>
              </p:nvPicPr>
              <p:blipFill>
                <a:blip r:embed="rId49"/>
                <a:stretch>
                  <a:fillRect/>
                </a:stretch>
              </p:blipFill>
              <p:spPr>
                <a:xfrm>
                  <a:off x="5998252" y="1176142"/>
                  <a:ext cx="39924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67E35341-349D-BD40-5A27-BF322296E400}"/>
                    </a:ext>
                  </a:extLst>
                </p14:cNvPr>
                <p14:cNvContentPartPr/>
                <p14:nvPr/>
              </p14:nvContentPartPr>
              <p14:xfrm>
                <a:off x="6023812" y="1220782"/>
                <a:ext cx="508680" cy="562680"/>
              </p14:xfrm>
            </p:contentPart>
          </mc:Choice>
          <mc:Fallback>
            <p:pic>
              <p:nvPicPr>
                <p:cNvPr id="30" name="Ink 29">
                  <a:extLst>
                    <a:ext uri="{FF2B5EF4-FFF2-40B4-BE49-F238E27FC236}">
                      <a16:creationId xmlns:a16="http://schemas.microsoft.com/office/drawing/2014/main" id="{67E35341-349D-BD40-5A27-BF322296E400}"/>
                    </a:ext>
                  </a:extLst>
                </p:cNvPr>
                <p:cNvPicPr/>
                <p:nvPr/>
              </p:nvPicPr>
              <p:blipFill>
                <a:blip r:embed="rId51"/>
                <a:stretch>
                  <a:fillRect/>
                </a:stretch>
              </p:blipFill>
              <p:spPr>
                <a:xfrm>
                  <a:off x="6006172" y="1202782"/>
                  <a:ext cx="54432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FD5183BF-F068-D1EE-A9DC-341EC72F0A31}"/>
                    </a:ext>
                  </a:extLst>
                </p14:cNvPr>
                <p14:cNvContentPartPr/>
                <p14:nvPr/>
              </p14:nvContentPartPr>
              <p14:xfrm>
                <a:off x="6661372" y="1050502"/>
                <a:ext cx="150480" cy="237600"/>
              </p14:xfrm>
            </p:contentPart>
          </mc:Choice>
          <mc:Fallback>
            <p:pic>
              <p:nvPicPr>
                <p:cNvPr id="31" name="Ink 30">
                  <a:extLst>
                    <a:ext uri="{FF2B5EF4-FFF2-40B4-BE49-F238E27FC236}">
                      <a16:creationId xmlns:a16="http://schemas.microsoft.com/office/drawing/2014/main" id="{FD5183BF-F068-D1EE-A9DC-341EC72F0A31}"/>
                    </a:ext>
                  </a:extLst>
                </p:cNvPr>
                <p:cNvPicPr/>
                <p:nvPr/>
              </p:nvPicPr>
              <p:blipFill>
                <a:blip r:embed="rId53"/>
                <a:stretch>
                  <a:fillRect/>
                </a:stretch>
              </p:blipFill>
              <p:spPr>
                <a:xfrm>
                  <a:off x="6643732" y="1032862"/>
                  <a:ext cx="1861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F534085E-F627-20DA-5F69-E8BBD513A27A}"/>
                    </a:ext>
                  </a:extLst>
                </p14:cNvPr>
                <p14:cNvContentPartPr/>
                <p14:nvPr/>
              </p14:nvContentPartPr>
              <p14:xfrm>
                <a:off x="6824452" y="1144102"/>
                <a:ext cx="82080" cy="109440"/>
              </p14:xfrm>
            </p:contentPart>
          </mc:Choice>
          <mc:Fallback>
            <p:pic>
              <p:nvPicPr>
                <p:cNvPr id="32" name="Ink 31">
                  <a:extLst>
                    <a:ext uri="{FF2B5EF4-FFF2-40B4-BE49-F238E27FC236}">
                      <a16:creationId xmlns:a16="http://schemas.microsoft.com/office/drawing/2014/main" id="{F534085E-F627-20DA-5F69-E8BBD513A27A}"/>
                    </a:ext>
                  </a:extLst>
                </p:cNvPr>
                <p:cNvPicPr/>
                <p:nvPr/>
              </p:nvPicPr>
              <p:blipFill>
                <a:blip r:embed="rId55"/>
                <a:stretch>
                  <a:fillRect/>
                </a:stretch>
              </p:blipFill>
              <p:spPr>
                <a:xfrm>
                  <a:off x="6806452" y="1126462"/>
                  <a:ext cx="117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310C228A-2D15-65B2-70A5-5C3B9EC8360B}"/>
                    </a:ext>
                  </a:extLst>
                </p14:cNvPr>
                <p14:cNvContentPartPr/>
                <p14:nvPr/>
              </p14:nvContentPartPr>
              <p14:xfrm>
                <a:off x="6937492" y="1150222"/>
                <a:ext cx="82440" cy="96120"/>
              </p14:xfrm>
            </p:contentPart>
          </mc:Choice>
          <mc:Fallback>
            <p:pic>
              <p:nvPicPr>
                <p:cNvPr id="33" name="Ink 32">
                  <a:extLst>
                    <a:ext uri="{FF2B5EF4-FFF2-40B4-BE49-F238E27FC236}">
                      <a16:creationId xmlns:a16="http://schemas.microsoft.com/office/drawing/2014/main" id="{310C228A-2D15-65B2-70A5-5C3B9EC8360B}"/>
                    </a:ext>
                  </a:extLst>
                </p:cNvPr>
                <p:cNvPicPr/>
                <p:nvPr/>
              </p:nvPicPr>
              <p:blipFill>
                <a:blip r:embed="rId57"/>
                <a:stretch>
                  <a:fillRect/>
                </a:stretch>
              </p:blipFill>
              <p:spPr>
                <a:xfrm>
                  <a:off x="6919492" y="1132222"/>
                  <a:ext cx="1180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D8CE968C-82C4-E1AD-B1C9-15D116B9AC80}"/>
                    </a:ext>
                  </a:extLst>
                </p14:cNvPr>
                <p14:cNvContentPartPr/>
                <p14:nvPr/>
              </p14:nvContentPartPr>
              <p14:xfrm>
                <a:off x="7060252" y="1119982"/>
                <a:ext cx="114480" cy="115200"/>
              </p14:xfrm>
            </p:contentPart>
          </mc:Choice>
          <mc:Fallback>
            <p:pic>
              <p:nvPicPr>
                <p:cNvPr id="34" name="Ink 33">
                  <a:extLst>
                    <a:ext uri="{FF2B5EF4-FFF2-40B4-BE49-F238E27FC236}">
                      <a16:creationId xmlns:a16="http://schemas.microsoft.com/office/drawing/2014/main" id="{D8CE968C-82C4-E1AD-B1C9-15D116B9AC80}"/>
                    </a:ext>
                  </a:extLst>
                </p:cNvPr>
                <p:cNvPicPr/>
                <p:nvPr/>
              </p:nvPicPr>
              <p:blipFill>
                <a:blip r:embed="rId59"/>
                <a:stretch>
                  <a:fillRect/>
                </a:stretch>
              </p:blipFill>
              <p:spPr>
                <a:xfrm>
                  <a:off x="7042612" y="1101982"/>
                  <a:ext cx="1501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0E6D5235-A243-9BC6-8653-1D75CCCDB96B}"/>
                    </a:ext>
                  </a:extLst>
                </p14:cNvPr>
                <p14:cNvContentPartPr/>
                <p14:nvPr/>
              </p14:nvContentPartPr>
              <p14:xfrm>
                <a:off x="7213612" y="1035382"/>
                <a:ext cx="36720" cy="219960"/>
              </p14:xfrm>
            </p:contentPart>
          </mc:Choice>
          <mc:Fallback>
            <p:pic>
              <p:nvPicPr>
                <p:cNvPr id="35" name="Ink 34">
                  <a:extLst>
                    <a:ext uri="{FF2B5EF4-FFF2-40B4-BE49-F238E27FC236}">
                      <a16:creationId xmlns:a16="http://schemas.microsoft.com/office/drawing/2014/main" id="{0E6D5235-A243-9BC6-8653-1D75CCCDB96B}"/>
                    </a:ext>
                  </a:extLst>
                </p:cNvPr>
                <p:cNvPicPr/>
                <p:nvPr/>
              </p:nvPicPr>
              <p:blipFill>
                <a:blip r:embed="rId61"/>
                <a:stretch>
                  <a:fillRect/>
                </a:stretch>
              </p:blipFill>
              <p:spPr>
                <a:xfrm>
                  <a:off x="7195612" y="1017742"/>
                  <a:ext cx="723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EF1AFFB6-3A7F-6D30-8746-907913E0F582}"/>
                    </a:ext>
                  </a:extLst>
                </p14:cNvPr>
                <p14:cNvContentPartPr/>
                <p14:nvPr/>
              </p14:nvContentPartPr>
              <p14:xfrm>
                <a:off x="7235932" y="1128262"/>
                <a:ext cx="96120" cy="10080"/>
              </p14:xfrm>
            </p:contentPart>
          </mc:Choice>
          <mc:Fallback>
            <p:pic>
              <p:nvPicPr>
                <p:cNvPr id="36" name="Ink 35">
                  <a:extLst>
                    <a:ext uri="{FF2B5EF4-FFF2-40B4-BE49-F238E27FC236}">
                      <a16:creationId xmlns:a16="http://schemas.microsoft.com/office/drawing/2014/main" id="{EF1AFFB6-3A7F-6D30-8746-907913E0F582}"/>
                    </a:ext>
                  </a:extLst>
                </p:cNvPr>
                <p:cNvPicPr/>
                <p:nvPr/>
              </p:nvPicPr>
              <p:blipFill>
                <a:blip r:embed="rId63"/>
                <a:stretch>
                  <a:fillRect/>
                </a:stretch>
              </p:blipFill>
              <p:spPr>
                <a:xfrm>
                  <a:off x="7218292" y="1110622"/>
                  <a:ext cx="1317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FEBF6CF3-D9EB-2980-9802-E4BBBE8F3147}"/>
                    </a:ext>
                  </a:extLst>
                </p14:cNvPr>
                <p14:cNvContentPartPr/>
                <p14:nvPr/>
              </p14:nvContentPartPr>
              <p14:xfrm>
                <a:off x="7458412" y="986782"/>
                <a:ext cx="50400" cy="230400"/>
              </p14:xfrm>
            </p:contentPart>
          </mc:Choice>
          <mc:Fallback>
            <p:pic>
              <p:nvPicPr>
                <p:cNvPr id="37" name="Ink 36">
                  <a:extLst>
                    <a:ext uri="{FF2B5EF4-FFF2-40B4-BE49-F238E27FC236}">
                      <a16:creationId xmlns:a16="http://schemas.microsoft.com/office/drawing/2014/main" id="{FEBF6CF3-D9EB-2980-9802-E4BBBE8F3147}"/>
                    </a:ext>
                  </a:extLst>
                </p:cNvPr>
                <p:cNvPicPr/>
                <p:nvPr/>
              </p:nvPicPr>
              <p:blipFill>
                <a:blip r:embed="rId65"/>
                <a:stretch>
                  <a:fillRect/>
                </a:stretch>
              </p:blipFill>
              <p:spPr>
                <a:xfrm>
                  <a:off x="7440772" y="968782"/>
                  <a:ext cx="860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F74ABFA0-E12C-BE35-11CA-E55C8DCADFF6}"/>
                    </a:ext>
                  </a:extLst>
                </p14:cNvPr>
                <p14:cNvContentPartPr/>
                <p14:nvPr/>
              </p14:nvContentPartPr>
              <p14:xfrm>
                <a:off x="7568932" y="1078222"/>
                <a:ext cx="181080" cy="114840"/>
              </p14:xfrm>
            </p:contentPart>
          </mc:Choice>
          <mc:Fallback>
            <p:pic>
              <p:nvPicPr>
                <p:cNvPr id="38" name="Ink 37">
                  <a:extLst>
                    <a:ext uri="{FF2B5EF4-FFF2-40B4-BE49-F238E27FC236}">
                      <a16:creationId xmlns:a16="http://schemas.microsoft.com/office/drawing/2014/main" id="{F74ABFA0-E12C-BE35-11CA-E55C8DCADFF6}"/>
                    </a:ext>
                  </a:extLst>
                </p:cNvPr>
                <p:cNvPicPr/>
                <p:nvPr/>
              </p:nvPicPr>
              <p:blipFill>
                <a:blip r:embed="rId67"/>
                <a:stretch>
                  <a:fillRect/>
                </a:stretch>
              </p:blipFill>
              <p:spPr>
                <a:xfrm>
                  <a:off x="7551292" y="1060582"/>
                  <a:ext cx="2167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281322F1-952B-2DED-5B60-1A88ACBEACB4}"/>
                    </a:ext>
                  </a:extLst>
                </p14:cNvPr>
                <p14:cNvContentPartPr/>
                <p14:nvPr/>
              </p14:nvContentPartPr>
              <p14:xfrm>
                <a:off x="7792132" y="1054462"/>
                <a:ext cx="128520" cy="125640"/>
              </p14:xfrm>
            </p:contentPart>
          </mc:Choice>
          <mc:Fallback>
            <p:pic>
              <p:nvPicPr>
                <p:cNvPr id="39" name="Ink 38">
                  <a:extLst>
                    <a:ext uri="{FF2B5EF4-FFF2-40B4-BE49-F238E27FC236}">
                      <a16:creationId xmlns:a16="http://schemas.microsoft.com/office/drawing/2014/main" id="{281322F1-952B-2DED-5B60-1A88ACBEACB4}"/>
                    </a:ext>
                  </a:extLst>
                </p:cNvPr>
                <p:cNvPicPr/>
                <p:nvPr/>
              </p:nvPicPr>
              <p:blipFill>
                <a:blip r:embed="rId69"/>
                <a:stretch>
                  <a:fillRect/>
                </a:stretch>
              </p:blipFill>
              <p:spPr>
                <a:xfrm>
                  <a:off x="7774132" y="1036462"/>
                  <a:ext cx="1641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FD3C8680-8223-1E94-91A3-FC5B390B7FA6}"/>
                    </a:ext>
                  </a:extLst>
                </p14:cNvPr>
                <p14:cNvContentPartPr/>
                <p14:nvPr/>
              </p14:nvContentPartPr>
              <p14:xfrm>
                <a:off x="7923892" y="1018822"/>
                <a:ext cx="164880" cy="141840"/>
              </p14:xfrm>
            </p:contentPart>
          </mc:Choice>
          <mc:Fallback>
            <p:pic>
              <p:nvPicPr>
                <p:cNvPr id="40" name="Ink 39">
                  <a:extLst>
                    <a:ext uri="{FF2B5EF4-FFF2-40B4-BE49-F238E27FC236}">
                      <a16:creationId xmlns:a16="http://schemas.microsoft.com/office/drawing/2014/main" id="{FD3C8680-8223-1E94-91A3-FC5B390B7FA6}"/>
                    </a:ext>
                  </a:extLst>
                </p:cNvPr>
                <p:cNvPicPr/>
                <p:nvPr/>
              </p:nvPicPr>
              <p:blipFill>
                <a:blip r:embed="rId71"/>
                <a:stretch>
                  <a:fillRect/>
                </a:stretch>
              </p:blipFill>
              <p:spPr>
                <a:xfrm>
                  <a:off x="7906252" y="1000822"/>
                  <a:ext cx="2005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B747CB2-6186-6A43-1E19-9CFDA5404316}"/>
                    </a:ext>
                  </a:extLst>
                </p14:cNvPr>
                <p14:cNvContentPartPr/>
                <p14:nvPr/>
              </p14:nvContentPartPr>
              <p14:xfrm>
                <a:off x="8115052" y="1017382"/>
                <a:ext cx="106560" cy="148320"/>
              </p14:xfrm>
            </p:contentPart>
          </mc:Choice>
          <mc:Fallback>
            <p:pic>
              <p:nvPicPr>
                <p:cNvPr id="41" name="Ink 40">
                  <a:extLst>
                    <a:ext uri="{FF2B5EF4-FFF2-40B4-BE49-F238E27FC236}">
                      <a16:creationId xmlns:a16="http://schemas.microsoft.com/office/drawing/2014/main" id="{BB747CB2-6186-6A43-1E19-9CFDA5404316}"/>
                    </a:ext>
                  </a:extLst>
                </p:cNvPr>
                <p:cNvPicPr/>
                <p:nvPr/>
              </p:nvPicPr>
              <p:blipFill>
                <a:blip r:embed="rId73"/>
                <a:stretch>
                  <a:fillRect/>
                </a:stretch>
              </p:blipFill>
              <p:spPr>
                <a:xfrm>
                  <a:off x="8097052" y="999382"/>
                  <a:ext cx="1422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C6BB77AC-CBFB-3F71-7E49-57DD3331EBDC}"/>
                    </a:ext>
                  </a:extLst>
                </p14:cNvPr>
                <p14:cNvContentPartPr/>
                <p14:nvPr/>
              </p14:nvContentPartPr>
              <p14:xfrm>
                <a:off x="8257252" y="1060582"/>
                <a:ext cx="84960" cy="107280"/>
              </p14:xfrm>
            </p:contentPart>
          </mc:Choice>
          <mc:Fallback>
            <p:pic>
              <p:nvPicPr>
                <p:cNvPr id="42" name="Ink 41">
                  <a:extLst>
                    <a:ext uri="{FF2B5EF4-FFF2-40B4-BE49-F238E27FC236}">
                      <a16:creationId xmlns:a16="http://schemas.microsoft.com/office/drawing/2014/main" id="{C6BB77AC-CBFB-3F71-7E49-57DD3331EBDC}"/>
                    </a:ext>
                  </a:extLst>
                </p:cNvPr>
                <p:cNvPicPr/>
                <p:nvPr/>
              </p:nvPicPr>
              <p:blipFill>
                <a:blip r:embed="rId75"/>
                <a:stretch>
                  <a:fillRect/>
                </a:stretch>
              </p:blipFill>
              <p:spPr>
                <a:xfrm>
                  <a:off x="8239612" y="1042582"/>
                  <a:ext cx="1206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AC34D601-D835-A96E-2144-21B585BD9F8E}"/>
                    </a:ext>
                  </a:extLst>
                </p14:cNvPr>
                <p14:cNvContentPartPr/>
                <p14:nvPr/>
              </p14:nvContentPartPr>
              <p14:xfrm>
                <a:off x="8362012" y="1064182"/>
                <a:ext cx="81360" cy="87840"/>
              </p14:xfrm>
            </p:contentPart>
          </mc:Choice>
          <mc:Fallback>
            <p:pic>
              <p:nvPicPr>
                <p:cNvPr id="43" name="Ink 42">
                  <a:extLst>
                    <a:ext uri="{FF2B5EF4-FFF2-40B4-BE49-F238E27FC236}">
                      <a16:creationId xmlns:a16="http://schemas.microsoft.com/office/drawing/2014/main" id="{AC34D601-D835-A96E-2144-21B585BD9F8E}"/>
                    </a:ext>
                  </a:extLst>
                </p:cNvPr>
                <p:cNvPicPr/>
                <p:nvPr/>
              </p:nvPicPr>
              <p:blipFill>
                <a:blip r:embed="rId77"/>
                <a:stretch>
                  <a:fillRect/>
                </a:stretch>
              </p:blipFill>
              <p:spPr>
                <a:xfrm>
                  <a:off x="8344012" y="1046542"/>
                  <a:ext cx="1170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A808F432-B56C-B52E-C600-4A026601C9B9}"/>
                    </a:ext>
                  </a:extLst>
                </p14:cNvPr>
                <p14:cNvContentPartPr/>
                <p14:nvPr/>
              </p14:nvContentPartPr>
              <p14:xfrm>
                <a:off x="8500972" y="969142"/>
                <a:ext cx="107640" cy="185040"/>
              </p14:xfrm>
            </p:contentPart>
          </mc:Choice>
          <mc:Fallback>
            <p:pic>
              <p:nvPicPr>
                <p:cNvPr id="44" name="Ink 43">
                  <a:extLst>
                    <a:ext uri="{FF2B5EF4-FFF2-40B4-BE49-F238E27FC236}">
                      <a16:creationId xmlns:a16="http://schemas.microsoft.com/office/drawing/2014/main" id="{A808F432-B56C-B52E-C600-4A026601C9B9}"/>
                    </a:ext>
                  </a:extLst>
                </p:cNvPr>
                <p:cNvPicPr/>
                <p:nvPr/>
              </p:nvPicPr>
              <p:blipFill>
                <a:blip r:embed="rId79"/>
                <a:stretch>
                  <a:fillRect/>
                </a:stretch>
              </p:blipFill>
              <p:spPr>
                <a:xfrm>
                  <a:off x="8482972" y="951142"/>
                  <a:ext cx="1432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7486DDD4-FAC1-E1CE-EFB6-20575FD5C7E6}"/>
                    </a:ext>
                  </a:extLst>
                </p14:cNvPr>
                <p14:cNvContentPartPr/>
                <p14:nvPr/>
              </p14:nvContentPartPr>
              <p14:xfrm>
                <a:off x="8576572" y="976342"/>
                <a:ext cx="81000" cy="244800"/>
              </p14:xfrm>
            </p:contentPart>
          </mc:Choice>
          <mc:Fallback>
            <p:pic>
              <p:nvPicPr>
                <p:cNvPr id="45" name="Ink 44">
                  <a:extLst>
                    <a:ext uri="{FF2B5EF4-FFF2-40B4-BE49-F238E27FC236}">
                      <a16:creationId xmlns:a16="http://schemas.microsoft.com/office/drawing/2014/main" id="{7486DDD4-FAC1-E1CE-EFB6-20575FD5C7E6}"/>
                    </a:ext>
                  </a:extLst>
                </p:cNvPr>
                <p:cNvPicPr/>
                <p:nvPr/>
              </p:nvPicPr>
              <p:blipFill>
                <a:blip r:embed="rId81"/>
                <a:stretch>
                  <a:fillRect/>
                </a:stretch>
              </p:blipFill>
              <p:spPr>
                <a:xfrm>
                  <a:off x="8558572" y="958342"/>
                  <a:ext cx="1166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B4DEE79C-8EC7-0608-7871-1CB165BC0E83}"/>
                    </a:ext>
                  </a:extLst>
                </p14:cNvPr>
                <p14:cNvContentPartPr/>
                <p14:nvPr/>
              </p14:nvContentPartPr>
              <p14:xfrm>
                <a:off x="2760772" y="3063982"/>
                <a:ext cx="330480" cy="338760"/>
              </p14:xfrm>
            </p:contentPart>
          </mc:Choice>
          <mc:Fallback>
            <p:pic>
              <p:nvPicPr>
                <p:cNvPr id="47" name="Ink 46">
                  <a:extLst>
                    <a:ext uri="{FF2B5EF4-FFF2-40B4-BE49-F238E27FC236}">
                      <a16:creationId xmlns:a16="http://schemas.microsoft.com/office/drawing/2014/main" id="{B4DEE79C-8EC7-0608-7871-1CB165BC0E83}"/>
                    </a:ext>
                  </a:extLst>
                </p:cNvPr>
                <p:cNvPicPr/>
                <p:nvPr/>
              </p:nvPicPr>
              <p:blipFill>
                <a:blip r:embed="rId83"/>
                <a:stretch>
                  <a:fillRect/>
                </a:stretch>
              </p:blipFill>
              <p:spPr>
                <a:xfrm>
                  <a:off x="2742772" y="3046342"/>
                  <a:ext cx="3661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B92AC431-BFBB-964E-915A-C6ED4E372D56}"/>
                    </a:ext>
                  </a:extLst>
                </p14:cNvPr>
                <p14:cNvContentPartPr/>
                <p14:nvPr/>
              </p14:nvContentPartPr>
              <p14:xfrm>
                <a:off x="2753572" y="3374302"/>
                <a:ext cx="315720" cy="372960"/>
              </p14:xfrm>
            </p:contentPart>
          </mc:Choice>
          <mc:Fallback>
            <p:pic>
              <p:nvPicPr>
                <p:cNvPr id="48" name="Ink 47">
                  <a:extLst>
                    <a:ext uri="{FF2B5EF4-FFF2-40B4-BE49-F238E27FC236}">
                      <a16:creationId xmlns:a16="http://schemas.microsoft.com/office/drawing/2014/main" id="{B92AC431-BFBB-964E-915A-C6ED4E372D56}"/>
                    </a:ext>
                  </a:extLst>
                </p:cNvPr>
                <p:cNvPicPr/>
                <p:nvPr/>
              </p:nvPicPr>
              <p:blipFill>
                <a:blip r:embed="rId85"/>
                <a:stretch>
                  <a:fillRect/>
                </a:stretch>
              </p:blipFill>
              <p:spPr>
                <a:xfrm>
                  <a:off x="2735572" y="3356662"/>
                  <a:ext cx="35136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408C309E-6C77-8190-7665-08BC70C69171}"/>
                    </a:ext>
                  </a:extLst>
                </p14:cNvPr>
                <p14:cNvContentPartPr/>
                <p14:nvPr/>
              </p14:nvContentPartPr>
              <p14:xfrm>
                <a:off x="3571492" y="3002782"/>
                <a:ext cx="432000" cy="352440"/>
              </p14:xfrm>
            </p:contentPart>
          </mc:Choice>
          <mc:Fallback>
            <p:pic>
              <p:nvPicPr>
                <p:cNvPr id="49" name="Ink 48">
                  <a:extLst>
                    <a:ext uri="{FF2B5EF4-FFF2-40B4-BE49-F238E27FC236}">
                      <a16:creationId xmlns:a16="http://schemas.microsoft.com/office/drawing/2014/main" id="{408C309E-6C77-8190-7665-08BC70C69171}"/>
                    </a:ext>
                  </a:extLst>
                </p:cNvPr>
                <p:cNvPicPr/>
                <p:nvPr/>
              </p:nvPicPr>
              <p:blipFill>
                <a:blip r:embed="rId87"/>
                <a:stretch>
                  <a:fillRect/>
                </a:stretch>
              </p:blipFill>
              <p:spPr>
                <a:xfrm>
                  <a:off x="3553492" y="2985142"/>
                  <a:ext cx="46764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B0488D18-81B7-972A-9E6B-AC472BA7CCFF}"/>
                    </a:ext>
                  </a:extLst>
                </p14:cNvPr>
                <p14:cNvContentPartPr/>
                <p14:nvPr/>
              </p14:nvContentPartPr>
              <p14:xfrm>
                <a:off x="3602092" y="3372502"/>
                <a:ext cx="352080" cy="345240"/>
              </p14:xfrm>
            </p:contentPart>
          </mc:Choice>
          <mc:Fallback>
            <p:pic>
              <p:nvPicPr>
                <p:cNvPr id="50" name="Ink 49">
                  <a:extLst>
                    <a:ext uri="{FF2B5EF4-FFF2-40B4-BE49-F238E27FC236}">
                      <a16:creationId xmlns:a16="http://schemas.microsoft.com/office/drawing/2014/main" id="{B0488D18-81B7-972A-9E6B-AC472BA7CCFF}"/>
                    </a:ext>
                  </a:extLst>
                </p:cNvPr>
                <p:cNvPicPr/>
                <p:nvPr/>
              </p:nvPicPr>
              <p:blipFill>
                <a:blip r:embed="rId89"/>
                <a:stretch>
                  <a:fillRect/>
                </a:stretch>
              </p:blipFill>
              <p:spPr>
                <a:xfrm>
                  <a:off x="3584452" y="3354502"/>
                  <a:ext cx="3877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59677464-26AC-78CD-6AEC-37B25EF33579}"/>
                    </a:ext>
                  </a:extLst>
                </p14:cNvPr>
                <p14:cNvContentPartPr/>
                <p14:nvPr/>
              </p14:nvContentPartPr>
              <p14:xfrm>
                <a:off x="4467892" y="2940142"/>
                <a:ext cx="364320" cy="384840"/>
              </p14:xfrm>
            </p:contentPart>
          </mc:Choice>
          <mc:Fallback>
            <p:pic>
              <p:nvPicPr>
                <p:cNvPr id="51" name="Ink 50">
                  <a:extLst>
                    <a:ext uri="{FF2B5EF4-FFF2-40B4-BE49-F238E27FC236}">
                      <a16:creationId xmlns:a16="http://schemas.microsoft.com/office/drawing/2014/main" id="{59677464-26AC-78CD-6AEC-37B25EF33579}"/>
                    </a:ext>
                  </a:extLst>
                </p:cNvPr>
                <p:cNvPicPr/>
                <p:nvPr/>
              </p:nvPicPr>
              <p:blipFill>
                <a:blip r:embed="rId91"/>
                <a:stretch>
                  <a:fillRect/>
                </a:stretch>
              </p:blipFill>
              <p:spPr>
                <a:xfrm>
                  <a:off x="4450252" y="2922502"/>
                  <a:ext cx="3999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1463B4FF-20ED-7847-BC10-9D5B9E5EEF99}"/>
                    </a:ext>
                  </a:extLst>
                </p14:cNvPr>
                <p14:cNvContentPartPr/>
                <p14:nvPr/>
              </p14:nvContentPartPr>
              <p14:xfrm>
                <a:off x="4461412" y="3364222"/>
                <a:ext cx="381960" cy="356040"/>
              </p14:xfrm>
            </p:contentPart>
          </mc:Choice>
          <mc:Fallback>
            <p:pic>
              <p:nvPicPr>
                <p:cNvPr id="52" name="Ink 51">
                  <a:extLst>
                    <a:ext uri="{FF2B5EF4-FFF2-40B4-BE49-F238E27FC236}">
                      <a16:creationId xmlns:a16="http://schemas.microsoft.com/office/drawing/2014/main" id="{1463B4FF-20ED-7847-BC10-9D5B9E5EEF99}"/>
                    </a:ext>
                  </a:extLst>
                </p:cNvPr>
                <p:cNvPicPr/>
                <p:nvPr/>
              </p:nvPicPr>
              <p:blipFill>
                <a:blip r:embed="rId93"/>
                <a:stretch>
                  <a:fillRect/>
                </a:stretch>
              </p:blipFill>
              <p:spPr>
                <a:xfrm>
                  <a:off x="4443412" y="3346222"/>
                  <a:ext cx="41760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4EDBCB68-4B5C-DA1C-B7A9-27E52474915E}"/>
                    </a:ext>
                  </a:extLst>
                </p14:cNvPr>
                <p14:cNvContentPartPr/>
                <p14:nvPr/>
              </p14:nvContentPartPr>
              <p14:xfrm>
                <a:off x="5052892" y="1086502"/>
                <a:ext cx="331920" cy="1499040"/>
              </p14:xfrm>
            </p:contentPart>
          </mc:Choice>
          <mc:Fallback>
            <p:pic>
              <p:nvPicPr>
                <p:cNvPr id="53" name="Ink 52">
                  <a:extLst>
                    <a:ext uri="{FF2B5EF4-FFF2-40B4-BE49-F238E27FC236}">
                      <a16:creationId xmlns:a16="http://schemas.microsoft.com/office/drawing/2014/main" id="{4EDBCB68-4B5C-DA1C-B7A9-27E52474915E}"/>
                    </a:ext>
                  </a:extLst>
                </p:cNvPr>
                <p:cNvPicPr/>
                <p:nvPr/>
              </p:nvPicPr>
              <p:blipFill>
                <a:blip r:embed="rId95"/>
                <a:stretch>
                  <a:fillRect/>
                </a:stretch>
              </p:blipFill>
              <p:spPr>
                <a:xfrm>
                  <a:off x="5034892" y="1068862"/>
                  <a:ext cx="367560" cy="1534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1D65A155-682C-F3AB-9AD4-3F57AAD30FE8}"/>
                    </a:ext>
                  </a:extLst>
                </p14:cNvPr>
                <p14:cNvContentPartPr/>
                <p14:nvPr/>
              </p14:nvContentPartPr>
              <p14:xfrm>
                <a:off x="5272852" y="1082182"/>
                <a:ext cx="254520" cy="278640"/>
              </p14:xfrm>
            </p:contentPart>
          </mc:Choice>
          <mc:Fallback>
            <p:pic>
              <p:nvPicPr>
                <p:cNvPr id="54" name="Ink 53">
                  <a:extLst>
                    <a:ext uri="{FF2B5EF4-FFF2-40B4-BE49-F238E27FC236}">
                      <a16:creationId xmlns:a16="http://schemas.microsoft.com/office/drawing/2014/main" id="{1D65A155-682C-F3AB-9AD4-3F57AAD30FE8}"/>
                    </a:ext>
                  </a:extLst>
                </p:cNvPr>
                <p:cNvPicPr/>
                <p:nvPr/>
              </p:nvPicPr>
              <p:blipFill>
                <a:blip r:embed="rId97"/>
                <a:stretch>
                  <a:fillRect/>
                </a:stretch>
              </p:blipFill>
              <p:spPr>
                <a:xfrm>
                  <a:off x="5255212" y="1064182"/>
                  <a:ext cx="2901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F590D91C-F725-CC12-1AFB-592AF1DE6BFA}"/>
                    </a:ext>
                  </a:extLst>
                </p14:cNvPr>
                <p14:cNvContentPartPr/>
                <p14:nvPr/>
              </p14:nvContentPartPr>
              <p14:xfrm>
                <a:off x="3941212" y="1218622"/>
                <a:ext cx="1289160" cy="1719360"/>
              </p14:xfrm>
            </p:contentPart>
          </mc:Choice>
          <mc:Fallback>
            <p:pic>
              <p:nvPicPr>
                <p:cNvPr id="55" name="Ink 54">
                  <a:extLst>
                    <a:ext uri="{FF2B5EF4-FFF2-40B4-BE49-F238E27FC236}">
                      <a16:creationId xmlns:a16="http://schemas.microsoft.com/office/drawing/2014/main" id="{F590D91C-F725-CC12-1AFB-592AF1DE6BFA}"/>
                    </a:ext>
                  </a:extLst>
                </p:cNvPr>
                <p:cNvPicPr/>
                <p:nvPr/>
              </p:nvPicPr>
              <p:blipFill>
                <a:blip r:embed="rId99"/>
                <a:stretch>
                  <a:fillRect/>
                </a:stretch>
              </p:blipFill>
              <p:spPr>
                <a:xfrm>
                  <a:off x="3923572" y="1200982"/>
                  <a:ext cx="1324800" cy="1755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43499683-F6DC-4ED2-6766-96E4551ABE7B}"/>
                    </a:ext>
                  </a:extLst>
                </p14:cNvPr>
                <p14:cNvContentPartPr/>
                <p14:nvPr/>
              </p14:nvContentPartPr>
              <p14:xfrm>
                <a:off x="4944172" y="1223302"/>
                <a:ext cx="260280" cy="184680"/>
              </p14:xfrm>
            </p:contentPart>
          </mc:Choice>
          <mc:Fallback>
            <p:pic>
              <p:nvPicPr>
                <p:cNvPr id="56" name="Ink 55">
                  <a:extLst>
                    <a:ext uri="{FF2B5EF4-FFF2-40B4-BE49-F238E27FC236}">
                      <a16:creationId xmlns:a16="http://schemas.microsoft.com/office/drawing/2014/main" id="{43499683-F6DC-4ED2-6766-96E4551ABE7B}"/>
                    </a:ext>
                  </a:extLst>
                </p:cNvPr>
                <p:cNvPicPr/>
                <p:nvPr/>
              </p:nvPicPr>
              <p:blipFill>
                <a:blip r:embed="rId101"/>
                <a:stretch>
                  <a:fillRect/>
                </a:stretch>
              </p:blipFill>
              <p:spPr>
                <a:xfrm>
                  <a:off x="4926532" y="1205302"/>
                  <a:ext cx="2959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7" name="Ink 56">
                  <a:extLst>
                    <a:ext uri="{FF2B5EF4-FFF2-40B4-BE49-F238E27FC236}">
                      <a16:creationId xmlns:a16="http://schemas.microsoft.com/office/drawing/2014/main" id="{B75A080C-0E40-7D12-1BAA-86E6CE5A1190}"/>
                    </a:ext>
                  </a:extLst>
                </p14:cNvPr>
                <p14:cNvContentPartPr/>
                <p14:nvPr/>
              </p14:nvContentPartPr>
              <p14:xfrm>
                <a:off x="3043012" y="1107382"/>
                <a:ext cx="2045520" cy="1789560"/>
              </p14:xfrm>
            </p:contentPart>
          </mc:Choice>
          <mc:Fallback>
            <p:pic>
              <p:nvPicPr>
                <p:cNvPr id="57" name="Ink 56">
                  <a:extLst>
                    <a:ext uri="{FF2B5EF4-FFF2-40B4-BE49-F238E27FC236}">
                      <a16:creationId xmlns:a16="http://schemas.microsoft.com/office/drawing/2014/main" id="{B75A080C-0E40-7D12-1BAA-86E6CE5A1190}"/>
                    </a:ext>
                  </a:extLst>
                </p:cNvPr>
                <p:cNvPicPr/>
                <p:nvPr/>
              </p:nvPicPr>
              <p:blipFill>
                <a:blip r:embed="rId103"/>
                <a:stretch>
                  <a:fillRect/>
                </a:stretch>
              </p:blipFill>
              <p:spPr>
                <a:xfrm>
                  <a:off x="3025372" y="1089742"/>
                  <a:ext cx="2081160" cy="1825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8" name="Ink 57">
                  <a:extLst>
                    <a:ext uri="{FF2B5EF4-FFF2-40B4-BE49-F238E27FC236}">
                      <a16:creationId xmlns:a16="http://schemas.microsoft.com/office/drawing/2014/main" id="{CBC1D571-5C4E-C95B-68E5-6005AD44F14E}"/>
                    </a:ext>
                  </a:extLst>
                </p14:cNvPr>
                <p14:cNvContentPartPr/>
                <p14:nvPr/>
              </p14:nvContentPartPr>
              <p14:xfrm>
                <a:off x="4782892" y="1182262"/>
                <a:ext cx="297720" cy="150840"/>
              </p14:xfrm>
            </p:contentPart>
          </mc:Choice>
          <mc:Fallback>
            <p:pic>
              <p:nvPicPr>
                <p:cNvPr id="58" name="Ink 57">
                  <a:extLst>
                    <a:ext uri="{FF2B5EF4-FFF2-40B4-BE49-F238E27FC236}">
                      <a16:creationId xmlns:a16="http://schemas.microsoft.com/office/drawing/2014/main" id="{CBC1D571-5C4E-C95B-68E5-6005AD44F14E}"/>
                    </a:ext>
                  </a:extLst>
                </p:cNvPr>
                <p:cNvPicPr/>
                <p:nvPr/>
              </p:nvPicPr>
              <p:blipFill>
                <a:blip r:embed="rId105"/>
                <a:stretch>
                  <a:fillRect/>
                </a:stretch>
              </p:blipFill>
              <p:spPr>
                <a:xfrm>
                  <a:off x="4764892" y="1164622"/>
                  <a:ext cx="3333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B9BF5656-DE10-6FC6-9710-310F7050FA56}"/>
                    </a:ext>
                  </a:extLst>
                </p14:cNvPr>
                <p14:cNvContentPartPr/>
                <p14:nvPr/>
              </p14:nvContentPartPr>
              <p14:xfrm>
                <a:off x="6340972" y="1956622"/>
                <a:ext cx="353880" cy="1559880"/>
              </p14:xfrm>
            </p:contentPart>
          </mc:Choice>
          <mc:Fallback>
            <p:pic>
              <p:nvPicPr>
                <p:cNvPr id="60" name="Ink 59">
                  <a:extLst>
                    <a:ext uri="{FF2B5EF4-FFF2-40B4-BE49-F238E27FC236}">
                      <a16:creationId xmlns:a16="http://schemas.microsoft.com/office/drawing/2014/main" id="{B9BF5656-DE10-6FC6-9710-310F7050FA56}"/>
                    </a:ext>
                  </a:extLst>
                </p:cNvPr>
                <p:cNvPicPr/>
                <p:nvPr/>
              </p:nvPicPr>
              <p:blipFill>
                <a:blip r:embed="rId107"/>
                <a:stretch>
                  <a:fillRect/>
                </a:stretch>
              </p:blipFill>
              <p:spPr>
                <a:xfrm>
                  <a:off x="6323332" y="1938982"/>
                  <a:ext cx="389520" cy="1595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D9E67479-EE0B-085F-EE2D-75ADD39ABA9F}"/>
                    </a:ext>
                  </a:extLst>
                </p14:cNvPr>
                <p14:cNvContentPartPr/>
                <p14:nvPr/>
              </p14:nvContentPartPr>
              <p14:xfrm>
                <a:off x="6707092" y="1979662"/>
                <a:ext cx="263880" cy="1385640"/>
              </p14:xfrm>
            </p:contentPart>
          </mc:Choice>
          <mc:Fallback>
            <p:pic>
              <p:nvPicPr>
                <p:cNvPr id="61" name="Ink 60">
                  <a:extLst>
                    <a:ext uri="{FF2B5EF4-FFF2-40B4-BE49-F238E27FC236}">
                      <a16:creationId xmlns:a16="http://schemas.microsoft.com/office/drawing/2014/main" id="{D9E67479-EE0B-085F-EE2D-75ADD39ABA9F}"/>
                    </a:ext>
                  </a:extLst>
                </p:cNvPr>
                <p:cNvPicPr/>
                <p:nvPr/>
              </p:nvPicPr>
              <p:blipFill>
                <a:blip r:embed="rId109"/>
                <a:stretch>
                  <a:fillRect/>
                </a:stretch>
              </p:blipFill>
              <p:spPr>
                <a:xfrm>
                  <a:off x="6689092" y="1962022"/>
                  <a:ext cx="299520" cy="1421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BA3D20F9-1155-A49F-A6E8-80C9F25A52BB}"/>
                    </a:ext>
                  </a:extLst>
                </p14:cNvPr>
                <p14:cNvContentPartPr/>
                <p14:nvPr/>
              </p14:nvContentPartPr>
              <p14:xfrm>
                <a:off x="6299572" y="3330742"/>
                <a:ext cx="1155960" cy="107280"/>
              </p14:xfrm>
            </p:contentPart>
          </mc:Choice>
          <mc:Fallback>
            <p:pic>
              <p:nvPicPr>
                <p:cNvPr id="62" name="Ink 61">
                  <a:extLst>
                    <a:ext uri="{FF2B5EF4-FFF2-40B4-BE49-F238E27FC236}">
                      <a16:creationId xmlns:a16="http://schemas.microsoft.com/office/drawing/2014/main" id="{BA3D20F9-1155-A49F-A6E8-80C9F25A52BB}"/>
                    </a:ext>
                  </a:extLst>
                </p:cNvPr>
                <p:cNvPicPr/>
                <p:nvPr/>
              </p:nvPicPr>
              <p:blipFill>
                <a:blip r:embed="rId111"/>
                <a:stretch>
                  <a:fillRect/>
                </a:stretch>
              </p:blipFill>
              <p:spPr>
                <a:xfrm>
                  <a:off x="6281932" y="3313102"/>
                  <a:ext cx="11916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90EBD50D-5067-2921-DCB6-152AFC2528BC}"/>
                    </a:ext>
                  </a:extLst>
                </p14:cNvPr>
                <p14:cNvContentPartPr/>
                <p14:nvPr/>
              </p14:nvContentPartPr>
              <p14:xfrm>
                <a:off x="6883492" y="2056342"/>
                <a:ext cx="338760" cy="1376640"/>
              </p14:xfrm>
            </p:contentPart>
          </mc:Choice>
          <mc:Fallback>
            <p:pic>
              <p:nvPicPr>
                <p:cNvPr id="63" name="Ink 62">
                  <a:extLst>
                    <a:ext uri="{FF2B5EF4-FFF2-40B4-BE49-F238E27FC236}">
                      <a16:creationId xmlns:a16="http://schemas.microsoft.com/office/drawing/2014/main" id="{90EBD50D-5067-2921-DCB6-152AFC2528BC}"/>
                    </a:ext>
                  </a:extLst>
                </p:cNvPr>
                <p:cNvPicPr/>
                <p:nvPr/>
              </p:nvPicPr>
              <p:blipFill>
                <a:blip r:embed="rId113"/>
                <a:stretch>
                  <a:fillRect/>
                </a:stretch>
              </p:blipFill>
              <p:spPr>
                <a:xfrm>
                  <a:off x="6865492" y="2038702"/>
                  <a:ext cx="374400" cy="1412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C0B99DBB-D561-B449-E2E4-A5C27949E1D8}"/>
                    </a:ext>
                  </a:extLst>
                </p14:cNvPr>
                <p14:cNvContentPartPr/>
                <p14:nvPr/>
              </p14:nvContentPartPr>
              <p14:xfrm>
                <a:off x="7247092" y="2022142"/>
                <a:ext cx="325440" cy="1087560"/>
              </p14:xfrm>
            </p:contentPart>
          </mc:Choice>
          <mc:Fallback>
            <p:pic>
              <p:nvPicPr>
                <p:cNvPr id="64" name="Ink 63">
                  <a:extLst>
                    <a:ext uri="{FF2B5EF4-FFF2-40B4-BE49-F238E27FC236}">
                      <a16:creationId xmlns:a16="http://schemas.microsoft.com/office/drawing/2014/main" id="{C0B99DBB-D561-B449-E2E4-A5C27949E1D8}"/>
                    </a:ext>
                  </a:extLst>
                </p:cNvPr>
                <p:cNvPicPr/>
                <p:nvPr/>
              </p:nvPicPr>
              <p:blipFill>
                <a:blip r:embed="rId115"/>
                <a:stretch>
                  <a:fillRect/>
                </a:stretch>
              </p:blipFill>
              <p:spPr>
                <a:xfrm>
                  <a:off x="7229092" y="2004502"/>
                  <a:ext cx="361080" cy="1123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F383833C-BB22-BC10-A6F1-01B146A147B2}"/>
                    </a:ext>
                  </a:extLst>
                </p14:cNvPr>
                <p14:cNvContentPartPr/>
                <p14:nvPr/>
              </p14:nvContentPartPr>
              <p14:xfrm>
                <a:off x="6593692" y="1899382"/>
                <a:ext cx="168480" cy="145080"/>
              </p14:xfrm>
            </p:contentPart>
          </mc:Choice>
          <mc:Fallback>
            <p:pic>
              <p:nvPicPr>
                <p:cNvPr id="66" name="Ink 65">
                  <a:extLst>
                    <a:ext uri="{FF2B5EF4-FFF2-40B4-BE49-F238E27FC236}">
                      <a16:creationId xmlns:a16="http://schemas.microsoft.com/office/drawing/2014/main" id="{F383833C-BB22-BC10-A6F1-01B146A147B2}"/>
                    </a:ext>
                  </a:extLst>
                </p:cNvPr>
                <p:cNvPicPr/>
                <p:nvPr/>
              </p:nvPicPr>
              <p:blipFill>
                <a:blip r:embed="rId117"/>
                <a:stretch>
                  <a:fillRect/>
                </a:stretch>
              </p:blipFill>
              <p:spPr>
                <a:xfrm>
                  <a:off x="6575692" y="1881382"/>
                  <a:ext cx="2041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28B366F4-F2EC-71FB-303B-ACD339CCBF71}"/>
                    </a:ext>
                  </a:extLst>
                </p14:cNvPr>
                <p14:cNvContentPartPr/>
                <p14:nvPr/>
              </p14:nvContentPartPr>
              <p14:xfrm>
                <a:off x="7122532" y="1920262"/>
                <a:ext cx="165960" cy="180720"/>
              </p14:xfrm>
            </p:contentPart>
          </mc:Choice>
          <mc:Fallback>
            <p:pic>
              <p:nvPicPr>
                <p:cNvPr id="67" name="Ink 66">
                  <a:extLst>
                    <a:ext uri="{FF2B5EF4-FFF2-40B4-BE49-F238E27FC236}">
                      <a16:creationId xmlns:a16="http://schemas.microsoft.com/office/drawing/2014/main" id="{28B366F4-F2EC-71FB-303B-ACD339CCBF71}"/>
                    </a:ext>
                  </a:extLst>
                </p:cNvPr>
                <p:cNvPicPr/>
                <p:nvPr/>
              </p:nvPicPr>
              <p:blipFill>
                <a:blip r:embed="rId119"/>
                <a:stretch>
                  <a:fillRect/>
                </a:stretch>
              </p:blipFill>
              <p:spPr>
                <a:xfrm>
                  <a:off x="7104892" y="1902262"/>
                  <a:ext cx="2016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38F5DDB6-3A24-DFAE-0D3B-405582791AC7}"/>
                    </a:ext>
                  </a:extLst>
                </p14:cNvPr>
                <p14:cNvContentPartPr/>
                <p14:nvPr/>
              </p14:nvContentPartPr>
              <p14:xfrm>
                <a:off x="7521412" y="1859782"/>
                <a:ext cx="338040" cy="259560"/>
              </p14:xfrm>
            </p:contentPart>
          </mc:Choice>
          <mc:Fallback>
            <p:pic>
              <p:nvPicPr>
                <p:cNvPr id="69" name="Ink 68">
                  <a:extLst>
                    <a:ext uri="{FF2B5EF4-FFF2-40B4-BE49-F238E27FC236}">
                      <a16:creationId xmlns:a16="http://schemas.microsoft.com/office/drawing/2014/main" id="{38F5DDB6-3A24-DFAE-0D3B-405582791AC7}"/>
                    </a:ext>
                  </a:extLst>
                </p:cNvPr>
                <p:cNvPicPr/>
                <p:nvPr/>
              </p:nvPicPr>
              <p:blipFill>
                <a:blip r:embed="rId121"/>
                <a:stretch>
                  <a:fillRect/>
                </a:stretch>
              </p:blipFill>
              <p:spPr>
                <a:xfrm>
                  <a:off x="7503772" y="1841782"/>
                  <a:ext cx="3736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EAD6BDD4-1227-510B-0244-551320B73EC9}"/>
                    </a:ext>
                  </a:extLst>
                </p14:cNvPr>
                <p14:cNvContentPartPr/>
                <p14:nvPr/>
              </p14:nvContentPartPr>
              <p14:xfrm>
                <a:off x="7958092" y="1864102"/>
                <a:ext cx="74880" cy="218520"/>
              </p14:xfrm>
            </p:contentPart>
          </mc:Choice>
          <mc:Fallback>
            <p:pic>
              <p:nvPicPr>
                <p:cNvPr id="70" name="Ink 69">
                  <a:extLst>
                    <a:ext uri="{FF2B5EF4-FFF2-40B4-BE49-F238E27FC236}">
                      <a16:creationId xmlns:a16="http://schemas.microsoft.com/office/drawing/2014/main" id="{EAD6BDD4-1227-510B-0244-551320B73EC9}"/>
                    </a:ext>
                  </a:extLst>
                </p:cNvPr>
                <p:cNvPicPr/>
                <p:nvPr/>
              </p:nvPicPr>
              <p:blipFill>
                <a:blip r:embed="rId123"/>
                <a:stretch>
                  <a:fillRect/>
                </a:stretch>
              </p:blipFill>
              <p:spPr>
                <a:xfrm>
                  <a:off x="7940092" y="1846102"/>
                  <a:ext cx="1105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E5251B08-B6B0-B040-E7CE-FAD4F0A1306A}"/>
                    </a:ext>
                  </a:extLst>
                </p14:cNvPr>
                <p14:cNvContentPartPr/>
                <p14:nvPr/>
              </p14:nvContentPartPr>
              <p14:xfrm>
                <a:off x="7940092" y="2041222"/>
                <a:ext cx="216000" cy="58680"/>
              </p14:xfrm>
            </p:contentPart>
          </mc:Choice>
          <mc:Fallback>
            <p:pic>
              <p:nvPicPr>
                <p:cNvPr id="71" name="Ink 70">
                  <a:extLst>
                    <a:ext uri="{FF2B5EF4-FFF2-40B4-BE49-F238E27FC236}">
                      <a16:creationId xmlns:a16="http://schemas.microsoft.com/office/drawing/2014/main" id="{E5251B08-B6B0-B040-E7CE-FAD4F0A1306A}"/>
                    </a:ext>
                  </a:extLst>
                </p:cNvPr>
                <p:cNvPicPr/>
                <p:nvPr/>
              </p:nvPicPr>
              <p:blipFill>
                <a:blip r:embed="rId125"/>
                <a:stretch>
                  <a:fillRect/>
                </a:stretch>
              </p:blipFill>
              <p:spPr>
                <a:xfrm>
                  <a:off x="7922452" y="2023222"/>
                  <a:ext cx="2516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AB8D7EA8-3AA9-5A62-7C30-318B9D6E1382}"/>
                    </a:ext>
                  </a:extLst>
                </p14:cNvPr>
                <p14:cNvContentPartPr/>
                <p14:nvPr/>
              </p14:nvContentPartPr>
              <p14:xfrm>
                <a:off x="7895092" y="1740262"/>
                <a:ext cx="419760" cy="310320"/>
              </p14:xfrm>
            </p:contentPart>
          </mc:Choice>
          <mc:Fallback>
            <p:pic>
              <p:nvPicPr>
                <p:cNvPr id="72" name="Ink 71">
                  <a:extLst>
                    <a:ext uri="{FF2B5EF4-FFF2-40B4-BE49-F238E27FC236}">
                      <a16:creationId xmlns:a16="http://schemas.microsoft.com/office/drawing/2014/main" id="{AB8D7EA8-3AA9-5A62-7C30-318B9D6E1382}"/>
                    </a:ext>
                  </a:extLst>
                </p:cNvPr>
                <p:cNvPicPr/>
                <p:nvPr/>
              </p:nvPicPr>
              <p:blipFill>
                <a:blip r:embed="rId127"/>
                <a:stretch>
                  <a:fillRect/>
                </a:stretch>
              </p:blipFill>
              <p:spPr>
                <a:xfrm>
                  <a:off x="7877452" y="1722262"/>
                  <a:ext cx="4554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B18DF289-D9FC-8586-FD9E-E22A9DB74CA5}"/>
                    </a:ext>
                  </a:extLst>
                </p14:cNvPr>
                <p14:cNvContentPartPr/>
                <p14:nvPr/>
              </p14:nvContentPartPr>
              <p14:xfrm>
                <a:off x="8378212" y="1865182"/>
                <a:ext cx="152280" cy="185400"/>
              </p14:xfrm>
            </p:contentPart>
          </mc:Choice>
          <mc:Fallback>
            <p:pic>
              <p:nvPicPr>
                <p:cNvPr id="73" name="Ink 72">
                  <a:extLst>
                    <a:ext uri="{FF2B5EF4-FFF2-40B4-BE49-F238E27FC236}">
                      <a16:creationId xmlns:a16="http://schemas.microsoft.com/office/drawing/2014/main" id="{B18DF289-D9FC-8586-FD9E-E22A9DB74CA5}"/>
                    </a:ext>
                  </a:extLst>
                </p:cNvPr>
                <p:cNvPicPr/>
                <p:nvPr/>
              </p:nvPicPr>
              <p:blipFill>
                <a:blip r:embed="rId129"/>
                <a:stretch>
                  <a:fillRect/>
                </a:stretch>
              </p:blipFill>
              <p:spPr>
                <a:xfrm>
                  <a:off x="8360212" y="1847182"/>
                  <a:ext cx="1879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Ink 73">
                  <a:extLst>
                    <a:ext uri="{FF2B5EF4-FFF2-40B4-BE49-F238E27FC236}">
                      <a16:creationId xmlns:a16="http://schemas.microsoft.com/office/drawing/2014/main" id="{A06F7715-72A8-34C8-7607-C395CFABF51C}"/>
                    </a:ext>
                  </a:extLst>
                </p14:cNvPr>
                <p14:cNvContentPartPr/>
                <p14:nvPr/>
              </p14:nvContentPartPr>
              <p14:xfrm>
                <a:off x="8585212" y="1805422"/>
                <a:ext cx="151560" cy="235080"/>
              </p14:xfrm>
            </p:contentPart>
          </mc:Choice>
          <mc:Fallback>
            <p:pic>
              <p:nvPicPr>
                <p:cNvPr id="74" name="Ink 73">
                  <a:extLst>
                    <a:ext uri="{FF2B5EF4-FFF2-40B4-BE49-F238E27FC236}">
                      <a16:creationId xmlns:a16="http://schemas.microsoft.com/office/drawing/2014/main" id="{A06F7715-72A8-34C8-7607-C395CFABF51C}"/>
                    </a:ext>
                  </a:extLst>
                </p:cNvPr>
                <p:cNvPicPr/>
                <p:nvPr/>
              </p:nvPicPr>
              <p:blipFill>
                <a:blip r:embed="rId131"/>
                <a:stretch>
                  <a:fillRect/>
                </a:stretch>
              </p:blipFill>
              <p:spPr>
                <a:xfrm>
                  <a:off x="8567572" y="1787422"/>
                  <a:ext cx="1872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5B97EB95-E286-590D-31EC-09AD6DBBC76F}"/>
                    </a:ext>
                  </a:extLst>
                </p14:cNvPr>
                <p14:cNvContentPartPr/>
                <p14:nvPr/>
              </p14:nvContentPartPr>
              <p14:xfrm>
                <a:off x="6247012" y="670342"/>
                <a:ext cx="3228840" cy="2486880"/>
              </p14:xfrm>
            </p:contentPart>
          </mc:Choice>
          <mc:Fallback>
            <p:pic>
              <p:nvPicPr>
                <p:cNvPr id="76" name="Ink 75">
                  <a:extLst>
                    <a:ext uri="{FF2B5EF4-FFF2-40B4-BE49-F238E27FC236}">
                      <a16:creationId xmlns:a16="http://schemas.microsoft.com/office/drawing/2014/main" id="{5B97EB95-E286-590D-31EC-09AD6DBBC76F}"/>
                    </a:ext>
                  </a:extLst>
                </p:cNvPr>
                <p:cNvPicPr/>
                <p:nvPr/>
              </p:nvPicPr>
              <p:blipFill>
                <a:blip r:embed="rId133"/>
                <a:stretch>
                  <a:fillRect/>
                </a:stretch>
              </p:blipFill>
              <p:spPr>
                <a:xfrm>
                  <a:off x="6229372" y="652342"/>
                  <a:ext cx="3264480" cy="2522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8129BEC3-96AA-4DCD-27E3-594E498E833A}"/>
                    </a:ext>
                  </a:extLst>
                </p14:cNvPr>
                <p14:cNvContentPartPr/>
                <p14:nvPr/>
              </p14:nvContentPartPr>
              <p14:xfrm>
                <a:off x="9295132" y="3052462"/>
                <a:ext cx="218880" cy="135360"/>
              </p14:xfrm>
            </p:contentPart>
          </mc:Choice>
          <mc:Fallback>
            <p:pic>
              <p:nvPicPr>
                <p:cNvPr id="77" name="Ink 76">
                  <a:extLst>
                    <a:ext uri="{FF2B5EF4-FFF2-40B4-BE49-F238E27FC236}">
                      <a16:creationId xmlns:a16="http://schemas.microsoft.com/office/drawing/2014/main" id="{8129BEC3-96AA-4DCD-27E3-594E498E833A}"/>
                    </a:ext>
                  </a:extLst>
                </p:cNvPr>
                <p:cNvPicPr/>
                <p:nvPr/>
              </p:nvPicPr>
              <p:blipFill>
                <a:blip r:embed="rId135"/>
                <a:stretch>
                  <a:fillRect/>
                </a:stretch>
              </p:blipFill>
              <p:spPr>
                <a:xfrm>
                  <a:off x="9277492" y="3034822"/>
                  <a:ext cx="2545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7DBFA1FB-6940-FEEA-1500-7A9BE4732C72}"/>
                    </a:ext>
                  </a:extLst>
                </p14:cNvPr>
                <p14:cNvContentPartPr/>
                <p14:nvPr/>
              </p14:nvContentPartPr>
              <p14:xfrm>
                <a:off x="8896612" y="3556102"/>
                <a:ext cx="18000" cy="141840"/>
              </p14:xfrm>
            </p:contentPart>
          </mc:Choice>
          <mc:Fallback>
            <p:pic>
              <p:nvPicPr>
                <p:cNvPr id="79" name="Ink 78">
                  <a:extLst>
                    <a:ext uri="{FF2B5EF4-FFF2-40B4-BE49-F238E27FC236}">
                      <a16:creationId xmlns:a16="http://schemas.microsoft.com/office/drawing/2014/main" id="{7DBFA1FB-6940-FEEA-1500-7A9BE4732C72}"/>
                    </a:ext>
                  </a:extLst>
                </p:cNvPr>
                <p:cNvPicPr/>
                <p:nvPr/>
              </p:nvPicPr>
              <p:blipFill>
                <a:blip r:embed="rId137"/>
                <a:stretch>
                  <a:fillRect/>
                </a:stretch>
              </p:blipFill>
              <p:spPr>
                <a:xfrm>
                  <a:off x="8878612" y="3538462"/>
                  <a:ext cx="536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8578AC0E-B1FC-26B1-E040-4C86C64C5AB9}"/>
                    </a:ext>
                  </a:extLst>
                </p14:cNvPr>
                <p14:cNvContentPartPr/>
                <p14:nvPr/>
              </p14:nvContentPartPr>
              <p14:xfrm>
                <a:off x="9021892" y="3440542"/>
                <a:ext cx="95760" cy="362520"/>
              </p14:xfrm>
            </p:contentPart>
          </mc:Choice>
          <mc:Fallback>
            <p:pic>
              <p:nvPicPr>
                <p:cNvPr id="80" name="Ink 79">
                  <a:extLst>
                    <a:ext uri="{FF2B5EF4-FFF2-40B4-BE49-F238E27FC236}">
                      <a16:creationId xmlns:a16="http://schemas.microsoft.com/office/drawing/2014/main" id="{8578AC0E-B1FC-26B1-E040-4C86C64C5AB9}"/>
                    </a:ext>
                  </a:extLst>
                </p:cNvPr>
                <p:cNvPicPr/>
                <p:nvPr/>
              </p:nvPicPr>
              <p:blipFill>
                <a:blip r:embed="rId139"/>
                <a:stretch>
                  <a:fillRect/>
                </a:stretch>
              </p:blipFill>
              <p:spPr>
                <a:xfrm>
                  <a:off x="9003892" y="3422902"/>
                  <a:ext cx="1314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54DCF05E-B354-DCDA-9D39-C61AC31F43ED}"/>
                    </a:ext>
                  </a:extLst>
                </p14:cNvPr>
                <p14:cNvContentPartPr/>
                <p14:nvPr/>
              </p14:nvContentPartPr>
              <p14:xfrm>
                <a:off x="9277852" y="3409222"/>
                <a:ext cx="206280" cy="320400"/>
              </p14:xfrm>
            </p:contentPart>
          </mc:Choice>
          <mc:Fallback>
            <p:pic>
              <p:nvPicPr>
                <p:cNvPr id="81" name="Ink 80">
                  <a:extLst>
                    <a:ext uri="{FF2B5EF4-FFF2-40B4-BE49-F238E27FC236}">
                      <a16:creationId xmlns:a16="http://schemas.microsoft.com/office/drawing/2014/main" id="{54DCF05E-B354-DCDA-9D39-C61AC31F43ED}"/>
                    </a:ext>
                  </a:extLst>
                </p:cNvPr>
                <p:cNvPicPr/>
                <p:nvPr/>
              </p:nvPicPr>
              <p:blipFill>
                <a:blip r:embed="rId141"/>
                <a:stretch>
                  <a:fillRect/>
                </a:stretch>
              </p:blipFill>
              <p:spPr>
                <a:xfrm>
                  <a:off x="9260212" y="3391222"/>
                  <a:ext cx="24192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D33FCB35-B95D-FF28-5704-58937946BD23}"/>
                    </a:ext>
                  </a:extLst>
                </p14:cNvPr>
                <p14:cNvContentPartPr/>
                <p14:nvPr/>
              </p14:nvContentPartPr>
              <p14:xfrm>
                <a:off x="9546772" y="3541702"/>
                <a:ext cx="482760" cy="174960"/>
              </p14:xfrm>
            </p:contentPart>
          </mc:Choice>
          <mc:Fallback>
            <p:pic>
              <p:nvPicPr>
                <p:cNvPr id="82" name="Ink 81">
                  <a:extLst>
                    <a:ext uri="{FF2B5EF4-FFF2-40B4-BE49-F238E27FC236}">
                      <a16:creationId xmlns:a16="http://schemas.microsoft.com/office/drawing/2014/main" id="{D33FCB35-B95D-FF28-5704-58937946BD23}"/>
                    </a:ext>
                  </a:extLst>
                </p:cNvPr>
                <p:cNvPicPr/>
                <p:nvPr/>
              </p:nvPicPr>
              <p:blipFill>
                <a:blip r:embed="rId143"/>
                <a:stretch>
                  <a:fillRect/>
                </a:stretch>
              </p:blipFill>
              <p:spPr>
                <a:xfrm>
                  <a:off x="9529132" y="3524062"/>
                  <a:ext cx="5184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DD3890C3-B434-57BF-6EAA-95D6C9073CA6}"/>
                    </a:ext>
                  </a:extLst>
                </p14:cNvPr>
                <p14:cNvContentPartPr/>
                <p14:nvPr/>
              </p14:nvContentPartPr>
              <p14:xfrm>
                <a:off x="10066612" y="3502822"/>
                <a:ext cx="175320" cy="134280"/>
              </p14:xfrm>
            </p:contentPart>
          </mc:Choice>
          <mc:Fallback>
            <p:pic>
              <p:nvPicPr>
                <p:cNvPr id="83" name="Ink 82">
                  <a:extLst>
                    <a:ext uri="{FF2B5EF4-FFF2-40B4-BE49-F238E27FC236}">
                      <a16:creationId xmlns:a16="http://schemas.microsoft.com/office/drawing/2014/main" id="{DD3890C3-B434-57BF-6EAA-95D6C9073CA6}"/>
                    </a:ext>
                  </a:extLst>
                </p:cNvPr>
                <p:cNvPicPr/>
                <p:nvPr/>
              </p:nvPicPr>
              <p:blipFill>
                <a:blip r:embed="rId145"/>
                <a:stretch>
                  <a:fillRect/>
                </a:stretch>
              </p:blipFill>
              <p:spPr>
                <a:xfrm>
                  <a:off x="10048972" y="3484822"/>
                  <a:ext cx="210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2790881B-9395-1FC1-F0D4-190805620944}"/>
                    </a:ext>
                  </a:extLst>
                </p14:cNvPr>
                <p14:cNvContentPartPr/>
                <p14:nvPr/>
              </p14:nvContentPartPr>
              <p14:xfrm>
                <a:off x="10354972" y="3430822"/>
                <a:ext cx="40320" cy="248400"/>
              </p14:xfrm>
            </p:contentPart>
          </mc:Choice>
          <mc:Fallback>
            <p:pic>
              <p:nvPicPr>
                <p:cNvPr id="84" name="Ink 83">
                  <a:extLst>
                    <a:ext uri="{FF2B5EF4-FFF2-40B4-BE49-F238E27FC236}">
                      <a16:creationId xmlns:a16="http://schemas.microsoft.com/office/drawing/2014/main" id="{2790881B-9395-1FC1-F0D4-190805620944}"/>
                    </a:ext>
                  </a:extLst>
                </p:cNvPr>
                <p:cNvPicPr/>
                <p:nvPr/>
              </p:nvPicPr>
              <p:blipFill>
                <a:blip r:embed="rId147"/>
                <a:stretch>
                  <a:fillRect/>
                </a:stretch>
              </p:blipFill>
              <p:spPr>
                <a:xfrm>
                  <a:off x="10336972" y="3412822"/>
                  <a:ext cx="759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A103C067-D73B-805C-6EA2-587C1EFBEE77}"/>
                    </a:ext>
                  </a:extLst>
                </p14:cNvPr>
                <p14:cNvContentPartPr/>
                <p14:nvPr/>
              </p14:nvContentPartPr>
              <p14:xfrm>
                <a:off x="10531732" y="3327502"/>
                <a:ext cx="497520" cy="352800"/>
              </p14:xfrm>
            </p:contentPart>
          </mc:Choice>
          <mc:Fallback>
            <p:pic>
              <p:nvPicPr>
                <p:cNvPr id="85" name="Ink 84">
                  <a:extLst>
                    <a:ext uri="{FF2B5EF4-FFF2-40B4-BE49-F238E27FC236}">
                      <a16:creationId xmlns:a16="http://schemas.microsoft.com/office/drawing/2014/main" id="{A103C067-D73B-805C-6EA2-587C1EFBEE77}"/>
                    </a:ext>
                  </a:extLst>
                </p:cNvPr>
                <p:cNvPicPr/>
                <p:nvPr/>
              </p:nvPicPr>
              <p:blipFill>
                <a:blip r:embed="rId149"/>
                <a:stretch>
                  <a:fillRect/>
                </a:stretch>
              </p:blipFill>
              <p:spPr>
                <a:xfrm>
                  <a:off x="10514092" y="3309502"/>
                  <a:ext cx="5331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540593DF-7394-00A8-938C-E7F4AED69001}"/>
                    </a:ext>
                  </a:extLst>
                </p14:cNvPr>
                <p14:cNvContentPartPr/>
                <p14:nvPr/>
              </p14:nvContentPartPr>
              <p14:xfrm>
                <a:off x="8846932" y="4062262"/>
                <a:ext cx="300240" cy="190800"/>
              </p14:xfrm>
            </p:contentPart>
          </mc:Choice>
          <mc:Fallback>
            <p:pic>
              <p:nvPicPr>
                <p:cNvPr id="87" name="Ink 86">
                  <a:extLst>
                    <a:ext uri="{FF2B5EF4-FFF2-40B4-BE49-F238E27FC236}">
                      <a16:creationId xmlns:a16="http://schemas.microsoft.com/office/drawing/2014/main" id="{540593DF-7394-00A8-938C-E7F4AED69001}"/>
                    </a:ext>
                  </a:extLst>
                </p:cNvPr>
                <p:cNvPicPr/>
                <p:nvPr/>
              </p:nvPicPr>
              <p:blipFill>
                <a:blip r:embed="rId151"/>
                <a:stretch>
                  <a:fillRect/>
                </a:stretch>
              </p:blipFill>
              <p:spPr>
                <a:xfrm>
                  <a:off x="8829292" y="4044262"/>
                  <a:ext cx="3358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4519D5BB-03D5-3606-601D-93B7E0AADC0F}"/>
                    </a:ext>
                  </a:extLst>
                </p14:cNvPr>
                <p14:cNvContentPartPr/>
                <p14:nvPr/>
              </p14:nvContentPartPr>
              <p14:xfrm>
                <a:off x="9093532" y="3958942"/>
                <a:ext cx="153360" cy="297720"/>
              </p14:xfrm>
            </p:contentPart>
          </mc:Choice>
          <mc:Fallback>
            <p:pic>
              <p:nvPicPr>
                <p:cNvPr id="88" name="Ink 87">
                  <a:extLst>
                    <a:ext uri="{FF2B5EF4-FFF2-40B4-BE49-F238E27FC236}">
                      <a16:creationId xmlns:a16="http://schemas.microsoft.com/office/drawing/2014/main" id="{4519D5BB-03D5-3606-601D-93B7E0AADC0F}"/>
                    </a:ext>
                  </a:extLst>
                </p:cNvPr>
                <p:cNvPicPr/>
                <p:nvPr/>
              </p:nvPicPr>
              <p:blipFill>
                <a:blip r:embed="rId153"/>
                <a:stretch>
                  <a:fillRect/>
                </a:stretch>
              </p:blipFill>
              <p:spPr>
                <a:xfrm>
                  <a:off x="9075532" y="3940942"/>
                  <a:ext cx="1890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C7007C0F-E73C-2183-BF51-87D57153F121}"/>
                    </a:ext>
                  </a:extLst>
                </p14:cNvPr>
                <p14:cNvContentPartPr/>
                <p14:nvPr/>
              </p14:nvContentPartPr>
              <p14:xfrm>
                <a:off x="9386572" y="4034182"/>
                <a:ext cx="172080" cy="198720"/>
              </p14:xfrm>
            </p:contentPart>
          </mc:Choice>
          <mc:Fallback>
            <p:pic>
              <p:nvPicPr>
                <p:cNvPr id="89" name="Ink 88">
                  <a:extLst>
                    <a:ext uri="{FF2B5EF4-FFF2-40B4-BE49-F238E27FC236}">
                      <a16:creationId xmlns:a16="http://schemas.microsoft.com/office/drawing/2014/main" id="{C7007C0F-E73C-2183-BF51-87D57153F121}"/>
                    </a:ext>
                  </a:extLst>
                </p:cNvPr>
                <p:cNvPicPr/>
                <p:nvPr/>
              </p:nvPicPr>
              <p:blipFill>
                <a:blip r:embed="rId155"/>
                <a:stretch>
                  <a:fillRect/>
                </a:stretch>
              </p:blipFill>
              <p:spPr>
                <a:xfrm>
                  <a:off x="9368932" y="4016182"/>
                  <a:ext cx="2077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B51840A1-9235-D59E-1247-69179FE93E40}"/>
                    </a:ext>
                  </a:extLst>
                </p14:cNvPr>
                <p14:cNvContentPartPr/>
                <p14:nvPr/>
              </p14:nvContentPartPr>
              <p14:xfrm>
                <a:off x="9689692" y="4104742"/>
                <a:ext cx="444960" cy="160920"/>
              </p14:xfrm>
            </p:contentPart>
          </mc:Choice>
          <mc:Fallback>
            <p:pic>
              <p:nvPicPr>
                <p:cNvPr id="90" name="Ink 89">
                  <a:extLst>
                    <a:ext uri="{FF2B5EF4-FFF2-40B4-BE49-F238E27FC236}">
                      <a16:creationId xmlns:a16="http://schemas.microsoft.com/office/drawing/2014/main" id="{B51840A1-9235-D59E-1247-69179FE93E40}"/>
                    </a:ext>
                  </a:extLst>
                </p:cNvPr>
                <p:cNvPicPr/>
                <p:nvPr/>
              </p:nvPicPr>
              <p:blipFill>
                <a:blip r:embed="rId157"/>
                <a:stretch>
                  <a:fillRect/>
                </a:stretch>
              </p:blipFill>
              <p:spPr>
                <a:xfrm>
                  <a:off x="9672052" y="4087102"/>
                  <a:ext cx="4806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34863C2A-6296-CBFA-BB72-FB6BDBDA6EFB}"/>
                    </a:ext>
                  </a:extLst>
                </p14:cNvPr>
                <p14:cNvContentPartPr/>
                <p14:nvPr/>
              </p14:nvContentPartPr>
              <p14:xfrm>
                <a:off x="10035292" y="3981622"/>
                <a:ext cx="162720" cy="273240"/>
              </p14:xfrm>
            </p:contentPart>
          </mc:Choice>
          <mc:Fallback>
            <p:pic>
              <p:nvPicPr>
                <p:cNvPr id="91" name="Ink 90">
                  <a:extLst>
                    <a:ext uri="{FF2B5EF4-FFF2-40B4-BE49-F238E27FC236}">
                      <a16:creationId xmlns:a16="http://schemas.microsoft.com/office/drawing/2014/main" id="{34863C2A-6296-CBFA-BB72-FB6BDBDA6EFB}"/>
                    </a:ext>
                  </a:extLst>
                </p:cNvPr>
                <p:cNvPicPr/>
                <p:nvPr/>
              </p:nvPicPr>
              <p:blipFill>
                <a:blip r:embed="rId159"/>
                <a:stretch>
                  <a:fillRect/>
                </a:stretch>
              </p:blipFill>
              <p:spPr>
                <a:xfrm>
                  <a:off x="10017652" y="3963982"/>
                  <a:ext cx="1983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4941F018-C5EB-76D2-0347-2F0514D78BB0}"/>
                    </a:ext>
                  </a:extLst>
                </p14:cNvPr>
                <p14:cNvContentPartPr/>
                <p14:nvPr/>
              </p14:nvContentPartPr>
              <p14:xfrm>
                <a:off x="10317892" y="3898822"/>
                <a:ext cx="167760" cy="387360"/>
              </p14:xfrm>
            </p:contentPart>
          </mc:Choice>
          <mc:Fallback>
            <p:pic>
              <p:nvPicPr>
                <p:cNvPr id="92" name="Ink 91">
                  <a:extLst>
                    <a:ext uri="{FF2B5EF4-FFF2-40B4-BE49-F238E27FC236}">
                      <a16:creationId xmlns:a16="http://schemas.microsoft.com/office/drawing/2014/main" id="{4941F018-C5EB-76D2-0347-2F0514D78BB0}"/>
                    </a:ext>
                  </a:extLst>
                </p:cNvPr>
                <p:cNvPicPr/>
                <p:nvPr/>
              </p:nvPicPr>
              <p:blipFill>
                <a:blip r:embed="rId161"/>
                <a:stretch>
                  <a:fillRect/>
                </a:stretch>
              </p:blipFill>
              <p:spPr>
                <a:xfrm>
                  <a:off x="10299892" y="3880822"/>
                  <a:ext cx="20340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35471EFF-B965-761C-DAC5-51F6DC941FDF}"/>
                    </a:ext>
                  </a:extLst>
                </p14:cNvPr>
                <p14:cNvContentPartPr/>
                <p14:nvPr/>
              </p14:nvContentPartPr>
              <p14:xfrm>
                <a:off x="8788252" y="4502182"/>
                <a:ext cx="302400" cy="200880"/>
              </p14:xfrm>
            </p:contentPart>
          </mc:Choice>
          <mc:Fallback>
            <p:pic>
              <p:nvPicPr>
                <p:cNvPr id="93" name="Ink 92">
                  <a:extLst>
                    <a:ext uri="{FF2B5EF4-FFF2-40B4-BE49-F238E27FC236}">
                      <a16:creationId xmlns:a16="http://schemas.microsoft.com/office/drawing/2014/main" id="{35471EFF-B965-761C-DAC5-51F6DC941FDF}"/>
                    </a:ext>
                  </a:extLst>
                </p:cNvPr>
                <p:cNvPicPr/>
                <p:nvPr/>
              </p:nvPicPr>
              <p:blipFill>
                <a:blip r:embed="rId163"/>
                <a:stretch>
                  <a:fillRect/>
                </a:stretch>
              </p:blipFill>
              <p:spPr>
                <a:xfrm>
                  <a:off x="8770612" y="4484182"/>
                  <a:ext cx="3380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6E8AD6B5-F896-1701-8CAB-C869860A1A24}"/>
                    </a:ext>
                  </a:extLst>
                </p14:cNvPr>
                <p14:cNvContentPartPr/>
                <p14:nvPr/>
              </p14:nvContentPartPr>
              <p14:xfrm>
                <a:off x="9082012" y="4458622"/>
                <a:ext cx="52560" cy="274680"/>
              </p14:xfrm>
            </p:contentPart>
          </mc:Choice>
          <mc:Fallback>
            <p:pic>
              <p:nvPicPr>
                <p:cNvPr id="94" name="Ink 93">
                  <a:extLst>
                    <a:ext uri="{FF2B5EF4-FFF2-40B4-BE49-F238E27FC236}">
                      <a16:creationId xmlns:a16="http://schemas.microsoft.com/office/drawing/2014/main" id="{6E8AD6B5-F896-1701-8CAB-C869860A1A24}"/>
                    </a:ext>
                  </a:extLst>
                </p:cNvPr>
                <p:cNvPicPr/>
                <p:nvPr/>
              </p:nvPicPr>
              <p:blipFill>
                <a:blip r:embed="rId165"/>
                <a:stretch>
                  <a:fillRect/>
                </a:stretch>
              </p:blipFill>
              <p:spPr>
                <a:xfrm>
                  <a:off x="9064372" y="4440622"/>
                  <a:ext cx="882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25AEBEE4-5F8A-7BFB-A9B5-D4A89C767D9F}"/>
                    </a:ext>
                  </a:extLst>
                </p14:cNvPr>
                <p14:cNvContentPartPr/>
                <p14:nvPr/>
              </p14:nvContentPartPr>
              <p14:xfrm>
                <a:off x="9337612" y="4467262"/>
                <a:ext cx="284040" cy="284040"/>
              </p14:xfrm>
            </p:contentPart>
          </mc:Choice>
          <mc:Fallback>
            <p:pic>
              <p:nvPicPr>
                <p:cNvPr id="95" name="Ink 94">
                  <a:extLst>
                    <a:ext uri="{FF2B5EF4-FFF2-40B4-BE49-F238E27FC236}">
                      <a16:creationId xmlns:a16="http://schemas.microsoft.com/office/drawing/2014/main" id="{25AEBEE4-5F8A-7BFB-A9B5-D4A89C767D9F}"/>
                    </a:ext>
                  </a:extLst>
                </p:cNvPr>
                <p:cNvPicPr/>
                <p:nvPr/>
              </p:nvPicPr>
              <p:blipFill>
                <a:blip r:embed="rId167"/>
                <a:stretch>
                  <a:fillRect/>
                </a:stretch>
              </p:blipFill>
              <p:spPr>
                <a:xfrm>
                  <a:off x="9319972" y="4449622"/>
                  <a:ext cx="3196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60936223-A4FD-2964-2AD4-913CDF1DB5C3}"/>
                    </a:ext>
                  </a:extLst>
                </p14:cNvPr>
                <p14:cNvContentPartPr/>
                <p14:nvPr/>
              </p14:nvContentPartPr>
              <p14:xfrm>
                <a:off x="9661252" y="4565542"/>
                <a:ext cx="143280" cy="177480"/>
              </p14:xfrm>
            </p:contentPart>
          </mc:Choice>
          <mc:Fallback>
            <p:pic>
              <p:nvPicPr>
                <p:cNvPr id="96" name="Ink 95">
                  <a:extLst>
                    <a:ext uri="{FF2B5EF4-FFF2-40B4-BE49-F238E27FC236}">
                      <a16:creationId xmlns:a16="http://schemas.microsoft.com/office/drawing/2014/main" id="{60936223-A4FD-2964-2AD4-913CDF1DB5C3}"/>
                    </a:ext>
                  </a:extLst>
                </p:cNvPr>
                <p:cNvPicPr/>
                <p:nvPr/>
              </p:nvPicPr>
              <p:blipFill>
                <a:blip r:embed="rId169"/>
                <a:stretch>
                  <a:fillRect/>
                </a:stretch>
              </p:blipFill>
              <p:spPr>
                <a:xfrm>
                  <a:off x="9643252" y="4547542"/>
                  <a:ext cx="178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7" name="Ink 96">
                  <a:extLst>
                    <a:ext uri="{FF2B5EF4-FFF2-40B4-BE49-F238E27FC236}">
                      <a16:creationId xmlns:a16="http://schemas.microsoft.com/office/drawing/2014/main" id="{3E6DE3F7-1ADB-A175-09FF-38D3971C8AE0}"/>
                    </a:ext>
                  </a:extLst>
                </p14:cNvPr>
                <p14:cNvContentPartPr/>
                <p14:nvPr/>
              </p14:nvContentPartPr>
              <p14:xfrm>
                <a:off x="9864292" y="4537102"/>
                <a:ext cx="174600" cy="190080"/>
              </p14:xfrm>
            </p:contentPart>
          </mc:Choice>
          <mc:Fallback>
            <p:pic>
              <p:nvPicPr>
                <p:cNvPr id="97" name="Ink 96">
                  <a:extLst>
                    <a:ext uri="{FF2B5EF4-FFF2-40B4-BE49-F238E27FC236}">
                      <a16:creationId xmlns:a16="http://schemas.microsoft.com/office/drawing/2014/main" id="{3E6DE3F7-1ADB-A175-09FF-38D3971C8AE0}"/>
                    </a:ext>
                  </a:extLst>
                </p:cNvPr>
                <p:cNvPicPr/>
                <p:nvPr/>
              </p:nvPicPr>
              <p:blipFill>
                <a:blip r:embed="rId171"/>
                <a:stretch>
                  <a:fillRect/>
                </a:stretch>
              </p:blipFill>
              <p:spPr>
                <a:xfrm>
                  <a:off x="9846652" y="4519102"/>
                  <a:ext cx="2102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C82424CC-10F8-CDBC-7E5B-D7D10F51D4D5}"/>
                    </a:ext>
                  </a:extLst>
                </p14:cNvPr>
                <p14:cNvContentPartPr/>
                <p14:nvPr/>
              </p14:nvContentPartPr>
              <p14:xfrm>
                <a:off x="10091092" y="4461862"/>
                <a:ext cx="154080" cy="273240"/>
              </p14:xfrm>
            </p:contentPart>
          </mc:Choice>
          <mc:Fallback>
            <p:pic>
              <p:nvPicPr>
                <p:cNvPr id="98" name="Ink 97">
                  <a:extLst>
                    <a:ext uri="{FF2B5EF4-FFF2-40B4-BE49-F238E27FC236}">
                      <a16:creationId xmlns:a16="http://schemas.microsoft.com/office/drawing/2014/main" id="{C82424CC-10F8-CDBC-7E5B-D7D10F51D4D5}"/>
                    </a:ext>
                  </a:extLst>
                </p:cNvPr>
                <p:cNvPicPr/>
                <p:nvPr/>
              </p:nvPicPr>
              <p:blipFill>
                <a:blip r:embed="rId173"/>
                <a:stretch>
                  <a:fillRect/>
                </a:stretch>
              </p:blipFill>
              <p:spPr>
                <a:xfrm>
                  <a:off x="10073092" y="4444222"/>
                  <a:ext cx="1897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25D7FD7C-D9E6-1055-8CB2-1807D32EBB95}"/>
                    </a:ext>
                  </a:extLst>
                </p14:cNvPr>
                <p14:cNvContentPartPr/>
                <p14:nvPr/>
              </p14:nvContentPartPr>
              <p14:xfrm>
                <a:off x="8844772" y="5047582"/>
                <a:ext cx="188280" cy="254160"/>
              </p14:xfrm>
            </p:contentPart>
          </mc:Choice>
          <mc:Fallback>
            <p:pic>
              <p:nvPicPr>
                <p:cNvPr id="101" name="Ink 100">
                  <a:extLst>
                    <a:ext uri="{FF2B5EF4-FFF2-40B4-BE49-F238E27FC236}">
                      <a16:creationId xmlns:a16="http://schemas.microsoft.com/office/drawing/2014/main" id="{25D7FD7C-D9E6-1055-8CB2-1807D32EBB95}"/>
                    </a:ext>
                  </a:extLst>
                </p:cNvPr>
                <p:cNvPicPr/>
                <p:nvPr/>
              </p:nvPicPr>
              <p:blipFill>
                <a:blip r:embed="rId175"/>
                <a:stretch>
                  <a:fillRect/>
                </a:stretch>
              </p:blipFill>
              <p:spPr>
                <a:xfrm>
                  <a:off x="8826772" y="5029582"/>
                  <a:ext cx="2239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55F673CC-133E-8527-812D-6D23A54B21C8}"/>
                    </a:ext>
                  </a:extLst>
                </p14:cNvPr>
                <p14:cNvContentPartPr/>
                <p14:nvPr/>
              </p14:nvContentPartPr>
              <p14:xfrm>
                <a:off x="9123772" y="4995742"/>
                <a:ext cx="66960" cy="304560"/>
              </p14:xfrm>
            </p:contentPart>
          </mc:Choice>
          <mc:Fallback>
            <p:pic>
              <p:nvPicPr>
                <p:cNvPr id="102" name="Ink 101">
                  <a:extLst>
                    <a:ext uri="{FF2B5EF4-FFF2-40B4-BE49-F238E27FC236}">
                      <a16:creationId xmlns:a16="http://schemas.microsoft.com/office/drawing/2014/main" id="{55F673CC-133E-8527-812D-6D23A54B21C8}"/>
                    </a:ext>
                  </a:extLst>
                </p:cNvPr>
                <p:cNvPicPr/>
                <p:nvPr/>
              </p:nvPicPr>
              <p:blipFill>
                <a:blip r:embed="rId177"/>
                <a:stretch>
                  <a:fillRect/>
                </a:stretch>
              </p:blipFill>
              <p:spPr>
                <a:xfrm>
                  <a:off x="9106132" y="4978102"/>
                  <a:ext cx="1026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17CA718D-B192-9049-58CB-42C921061F17}"/>
                    </a:ext>
                  </a:extLst>
                </p14:cNvPr>
                <p14:cNvContentPartPr/>
                <p14:nvPr/>
              </p14:nvContentPartPr>
              <p14:xfrm>
                <a:off x="9440212" y="5014462"/>
                <a:ext cx="159120" cy="350280"/>
              </p14:xfrm>
            </p:contentPart>
          </mc:Choice>
          <mc:Fallback>
            <p:pic>
              <p:nvPicPr>
                <p:cNvPr id="103" name="Ink 102">
                  <a:extLst>
                    <a:ext uri="{FF2B5EF4-FFF2-40B4-BE49-F238E27FC236}">
                      <a16:creationId xmlns:a16="http://schemas.microsoft.com/office/drawing/2014/main" id="{17CA718D-B192-9049-58CB-42C921061F17}"/>
                    </a:ext>
                  </a:extLst>
                </p:cNvPr>
                <p:cNvPicPr/>
                <p:nvPr/>
              </p:nvPicPr>
              <p:blipFill>
                <a:blip r:embed="rId179"/>
                <a:stretch>
                  <a:fillRect/>
                </a:stretch>
              </p:blipFill>
              <p:spPr>
                <a:xfrm>
                  <a:off x="9422572" y="4996822"/>
                  <a:ext cx="19476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954994C7-160B-341B-3362-5230AEFEFC2D}"/>
                    </a:ext>
                  </a:extLst>
                </p14:cNvPr>
                <p14:cNvContentPartPr/>
                <p14:nvPr/>
              </p14:nvContentPartPr>
              <p14:xfrm>
                <a:off x="9702292" y="5095102"/>
                <a:ext cx="221400" cy="186120"/>
              </p14:xfrm>
            </p:contentPart>
          </mc:Choice>
          <mc:Fallback>
            <p:pic>
              <p:nvPicPr>
                <p:cNvPr id="104" name="Ink 103">
                  <a:extLst>
                    <a:ext uri="{FF2B5EF4-FFF2-40B4-BE49-F238E27FC236}">
                      <a16:creationId xmlns:a16="http://schemas.microsoft.com/office/drawing/2014/main" id="{954994C7-160B-341B-3362-5230AEFEFC2D}"/>
                    </a:ext>
                  </a:extLst>
                </p:cNvPr>
                <p:cNvPicPr/>
                <p:nvPr/>
              </p:nvPicPr>
              <p:blipFill>
                <a:blip r:embed="rId181"/>
                <a:stretch>
                  <a:fillRect/>
                </a:stretch>
              </p:blipFill>
              <p:spPr>
                <a:xfrm>
                  <a:off x="9684292" y="5077102"/>
                  <a:ext cx="257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BA17A243-EBB7-D4A7-AA99-D2943B1431F9}"/>
                    </a:ext>
                  </a:extLst>
                </p14:cNvPr>
                <p14:cNvContentPartPr/>
                <p14:nvPr/>
              </p14:nvContentPartPr>
              <p14:xfrm>
                <a:off x="9937012" y="4963342"/>
                <a:ext cx="736560" cy="432000"/>
              </p14:xfrm>
            </p:contentPart>
          </mc:Choice>
          <mc:Fallback>
            <p:pic>
              <p:nvPicPr>
                <p:cNvPr id="105" name="Ink 104">
                  <a:extLst>
                    <a:ext uri="{FF2B5EF4-FFF2-40B4-BE49-F238E27FC236}">
                      <a16:creationId xmlns:a16="http://schemas.microsoft.com/office/drawing/2014/main" id="{BA17A243-EBB7-D4A7-AA99-D2943B1431F9}"/>
                    </a:ext>
                  </a:extLst>
                </p:cNvPr>
                <p:cNvPicPr/>
                <p:nvPr/>
              </p:nvPicPr>
              <p:blipFill>
                <a:blip r:embed="rId183"/>
                <a:stretch>
                  <a:fillRect/>
                </a:stretch>
              </p:blipFill>
              <p:spPr>
                <a:xfrm>
                  <a:off x="9919012" y="4945702"/>
                  <a:ext cx="77220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AD3B1C45-9950-4E62-A71F-A271C39F45F3}"/>
                    </a:ext>
                  </a:extLst>
                </p14:cNvPr>
                <p14:cNvContentPartPr/>
                <p14:nvPr/>
              </p14:nvContentPartPr>
              <p14:xfrm>
                <a:off x="10734412" y="5079622"/>
                <a:ext cx="167040" cy="164520"/>
              </p14:xfrm>
            </p:contentPart>
          </mc:Choice>
          <mc:Fallback>
            <p:pic>
              <p:nvPicPr>
                <p:cNvPr id="106" name="Ink 105">
                  <a:extLst>
                    <a:ext uri="{FF2B5EF4-FFF2-40B4-BE49-F238E27FC236}">
                      <a16:creationId xmlns:a16="http://schemas.microsoft.com/office/drawing/2014/main" id="{AD3B1C45-9950-4E62-A71F-A271C39F45F3}"/>
                    </a:ext>
                  </a:extLst>
                </p:cNvPr>
                <p:cNvPicPr/>
                <p:nvPr/>
              </p:nvPicPr>
              <p:blipFill>
                <a:blip r:embed="rId185"/>
                <a:stretch>
                  <a:fillRect/>
                </a:stretch>
              </p:blipFill>
              <p:spPr>
                <a:xfrm>
                  <a:off x="10716772" y="5061622"/>
                  <a:ext cx="202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C83F488D-4C57-6D18-DF57-E3F5230840C2}"/>
                    </a:ext>
                  </a:extLst>
                </p14:cNvPr>
                <p14:cNvContentPartPr/>
                <p14:nvPr/>
              </p14:nvContentPartPr>
              <p14:xfrm>
                <a:off x="11086132" y="5054062"/>
                <a:ext cx="345960" cy="206640"/>
              </p14:xfrm>
            </p:contentPart>
          </mc:Choice>
          <mc:Fallback>
            <p:pic>
              <p:nvPicPr>
                <p:cNvPr id="107" name="Ink 106">
                  <a:extLst>
                    <a:ext uri="{FF2B5EF4-FFF2-40B4-BE49-F238E27FC236}">
                      <a16:creationId xmlns:a16="http://schemas.microsoft.com/office/drawing/2014/main" id="{C83F488D-4C57-6D18-DF57-E3F5230840C2}"/>
                    </a:ext>
                  </a:extLst>
                </p:cNvPr>
                <p:cNvPicPr/>
                <p:nvPr/>
              </p:nvPicPr>
              <p:blipFill>
                <a:blip r:embed="rId187"/>
                <a:stretch>
                  <a:fillRect/>
                </a:stretch>
              </p:blipFill>
              <p:spPr>
                <a:xfrm>
                  <a:off x="11068132" y="5036422"/>
                  <a:ext cx="3816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88F2C78C-FC31-7177-13CE-86A549CEBB8C}"/>
                    </a:ext>
                  </a:extLst>
                </p14:cNvPr>
                <p14:cNvContentPartPr/>
                <p14:nvPr/>
              </p14:nvContentPartPr>
              <p14:xfrm>
                <a:off x="11513452" y="4944622"/>
                <a:ext cx="9360" cy="291960"/>
              </p14:xfrm>
            </p:contentPart>
          </mc:Choice>
          <mc:Fallback>
            <p:pic>
              <p:nvPicPr>
                <p:cNvPr id="108" name="Ink 107">
                  <a:extLst>
                    <a:ext uri="{FF2B5EF4-FFF2-40B4-BE49-F238E27FC236}">
                      <a16:creationId xmlns:a16="http://schemas.microsoft.com/office/drawing/2014/main" id="{88F2C78C-FC31-7177-13CE-86A549CEBB8C}"/>
                    </a:ext>
                  </a:extLst>
                </p:cNvPr>
                <p:cNvPicPr/>
                <p:nvPr/>
              </p:nvPicPr>
              <p:blipFill>
                <a:blip r:embed="rId189"/>
                <a:stretch>
                  <a:fillRect/>
                </a:stretch>
              </p:blipFill>
              <p:spPr>
                <a:xfrm>
                  <a:off x="11495812" y="4926622"/>
                  <a:ext cx="45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D99F72ED-E290-7029-6832-3FAA33D804E7}"/>
                    </a:ext>
                  </a:extLst>
                </p14:cNvPr>
                <p14:cNvContentPartPr/>
                <p14:nvPr/>
              </p14:nvContentPartPr>
              <p14:xfrm>
                <a:off x="11500852" y="5055862"/>
                <a:ext cx="248040" cy="166320"/>
              </p14:xfrm>
            </p:contentPart>
          </mc:Choice>
          <mc:Fallback>
            <p:pic>
              <p:nvPicPr>
                <p:cNvPr id="109" name="Ink 108">
                  <a:extLst>
                    <a:ext uri="{FF2B5EF4-FFF2-40B4-BE49-F238E27FC236}">
                      <a16:creationId xmlns:a16="http://schemas.microsoft.com/office/drawing/2014/main" id="{D99F72ED-E290-7029-6832-3FAA33D804E7}"/>
                    </a:ext>
                  </a:extLst>
                </p:cNvPr>
                <p:cNvPicPr/>
                <p:nvPr/>
              </p:nvPicPr>
              <p:blipFill>
                <a:blip r:embed="rId191"/>
                <a:stretch>
                  <a:fillRect/>
                </a:stretch>
              </p:blipFill>
              <p:spPr>
                <a:xfrm>
                  <a:off x="11483212" y="5038222"/>
                  <a:ext cx="2836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A31AA4C8-FC72-A083-D4CC-3DD16F87572D}"/>
                    </a:ext>
                  </a:extLst>
                </p14:cNvPr>
                <p14:cNvContentPartPr/>
                <p14:nvPr/>
              </p14:nvContentPartPr>
              <p14:xfrm>
                <a:off x="11772292" y="5066302"/>
                <a:ext cx="156960" cy="131040"/>
              </p14:xfrm>
            </p:contentPart>
          </mc:Choice>
          <mc:Fallback>
            <p:pic>
              <p:nvPicPr>
                <p:cNvPr id="110" name="Ink 109">
                  <a:extLst>
                    <a:ext uri="{FF2B5EF4-FFF2-40B4-BE49-F238E27FC236}">
                      <a16:creationId xmlns:a16="http://schemas.microsoft.com/office/drawing/2014/main" id="{A31AA4C8-FC72-A083-D4CC-3DD16F87572D}"/>
                    </a:ext>
                  </a:extLst>
                </p:cNvPr>
                <p:cNvPicPr/>
                <p:nvPr/>
              </p:nvPicPr>
              <p:blipFill>
                <a:blip r:embed="rId193"/>
                <a:stretch>
                  <a:fillRect/>
                </a:stretch>
              </p:blipFill>
              <p:spPr>
                <a:xfrm>
                  <a:off x="11754652" y="5048662"/>
                  <a:ext cx="1926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3" name="Ink 112">
                  <a:extLst>
                    <a:ext uri="{FF2B5EF4-FFF2-40B4-BE49-F238E27FC236}">
                      <a16:creationId xmlns:a16="http://schemas.microsoft.com/office/drawing/2014/main" id="{C3AB4CDF-88FB-AA00-B85D-DC2FAA3A19E9}"/>
                    </a:ext>
                  </a:extLst>
                </p14:cNvPr>
                <p14:cNvContentPartPr/>
                <p14:nvPr/>
              </p14:nvContentPartPr>
              <p14:xfrm>
                <a:off x="8888692" y="5590462"/>
                <a:ext cx="201240" cy="170640"/>
              </p14:xfrm>
            </p:contentPart>
          </mc:Choice>
          <mc:Fallback>
            <p:pic>
              <p:nvPicPr>
                <p:cNvPr id="113" name="Ink 112">
                  <a:extLst>
                    <a:ext uri="{FF2B5EF4-FFF2-40B4-BE49-F238E27FC236}">
                      <a16:creationId xmlns:a16="http://schemas.microsoft.com/office/drawing/2014/main" id="{C3AB4CDF-88FB-AA00-B85D-DC2FAA3A19E9}"/>
                    </a:ext>
                  </a:extLst>
                </p:cNvPr>
                <p:cNvPicPr/>
                <p:nvPr/>
              </p:nvPicPr>
              <p:blipFill>
                <a:blip r:embed="rId195"/>
                <a:stretch>
                  <a:fillRect/>
                </a:stretch>
              </p:blipFill>
              <p:spPr>
                <a:xfrm>
                  <a:off x="8871052" y="5572822"/>
                  <a:ext cx="236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Ink 113">
                  <a:extLst>
                    <a:ext uri="{FF2B5EF4-FFF2-40B4-BE49-F238E27FC236}">
                      <a16:creationId xmlns:a16="http://schemas.microsoft.com/office/drawing/2014/main" id="{D816D192-C628-28D3-D89F-E269D0829DD5}"/>
                    </a:ext>
                  </a:extLst>
                </p14:cNvPr>
                <p14:cNvContentPartPr/>
                <p14:nvPr/>
              </p14:nvContentPartPr>
              <p14:xfrm>
                <a:off x="8938372" y="5543302"/>
                <a:ext cx="133200" cy="27360"/>
              </p14:xfrm>
            </p:contentPart>
          </mc:Choice>
          <mc:Fallback>
            <p:pic>
              <p:nvPicPr>
                <p:cNvPr id="114" name="Ink 113">
                  <a:extLst>
                    <a:ext uri="{FF2B5EF4-FFF2-40B4-BE49-F238E27FC236}">
                      <a16:creationId xmlns:a16="http://schemas.microsoft.com/office/drawing/2014/main" id="{D816D192-C628-28D3-D89F-E269D0829DD5}"/>
                    </a:ext>
                  </a:extLst>
                </p:cNvPr>
                <p:cNvPicPr/>
                <p:nvPr/>
              </p:nvPicPr>
              <p:blipFill>
                <a:blip r:embed="rId197"/>
                <a:stretch>
                  <a:fillRect/>
                </a:stretch>
              </p:blipFill>
              <p:spPr>
                <a:xfrm>
                  <a:off x="8920372" y="5525662"/>
                  <a:ext cx="1688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49433095-D770-58DF-C9B6-444D26185460}"/>
                    </a:ext>
                  </a:extLst>
                </p14:cNvPr>
                <p14:cNvContentPartPr/>
                <p14:nvPr/>
              </p14:nvContentPartPr>
              <p14:xfrm>
                <a:off x="9095332" y="5522062"/>
                <a:ext cx="147240" cy="325440"/>
              </p14:xfrm>
            </p:contentPart>
          </mc:Choice>
          <mc:Fallback>
            <p:pic>
              <p:nvPicPr>
                <p:cNvPr id="115" name="Ink 114">
                  <a:extLst>
                    <a:ext uri="{FF2B5EF4-FFF2-40B4-BE49-F238E27FC236}">
                      <a16:creationId xmlns:a16="http://schemas.microsoft.com/office/drawing/2014/main" id="{49433095-D770-58DF-C9B6-444D26185460}"/>
                    </a:ext>
                  </a:extLst>
                </p:cNvPr>
                <p:cNvPicPr/>
                <p:nvPr/>
              </p:nvPicPr>
              <p:blipFill>
                <a:blip r:embed="rId199"/>
                <a:stretch>
                  <a:fillRect/>
                </a:stretch>
              </p:blipFill>
              <p:spPr>
                <a:xfrm>
                  <a:off x="9077332" y="5504422"/>
                  <a:ext cx="1828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6" name="Ink 115">
                  <a:extLst>
                    <a:ext uri="{FF2B5EF4-FFF2-40B4-BE49-F238E27FC236}">
                      <a16:creationId xmlns:a16="http://schemas.microsoft.com/office/drawing/2014/main" id="{FF193F46-A283-692E-5546-5C49DC4EA200}"/>
                    </a:ext>
                  </a:extLst>
                </p14:cNvPr>
                <p14:cNvContentPartPr/>
                <p14:nvPr/>
              </p14:nvContentPartPr>
              <p14:xfrm>
                <a:off x="9419692" y="5555542"/>
                <a:ext cx="243360" cy="231120"/>
              </p14:xfrm>
            </p:contentPart>
          </mc:Choice>
          <mc:Fallback>
            <p:pic>
              <p:nvPicPr>
                <p:cNvPr id="116" name="Ink 115">
                  <a:extLst>
                    <a:ext uri="{FF2B5EF4-FFF2-40B4-BE49-F238E27FC236}">
                      <a16:creationId xmlns:a16="http://schemas.microsoft.com/office/drawing/2014/main" id="{FF193F46-A283-692E-5546-5C49DC4EA200}"/>
                    </a:ext>
                  </a:extLst>
                </p:cNvPr>
                <p:cNvPicPr/>
                <p:nvPr/>
              </p:nvPicPr>
              <p:blipFill>
                <a:blip r:embed="rId201"/>
                <a:stretch>
                  <a:fillRect/>
                </a:stretch>
              </p:blipFill>
              <p:spPr>
                <a:xfrm>
                  <a:off x="9401692" y="5537902"/>
                  <a:ext cx="2790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7" name="Ink 116">
                  <a:extLst>
                    <a:ext uri="{FF2B5EF4-FFF2-40B4-BE49-F238E27FC236}">
                      <a16:creationId xmlns:a16="http://schemas.microsoft.com/office/drawing/2014/main" id="{4CAC5830-9407-5D5E-6D6E-799EA1E43067}"/>
                    </a:ext>
                  </a:extLst>
                </p14:cNvPr>
                <p14:cNvContentPartPr/>
                <p14:nvPr/>
              </p14:nvContentPartPr>
              <p14:xfrm>
                <a:off x="9690772" y="5581102"/>
                <a:ext cx="314640" cy="274680"/>
              </p14:xfrm>
            </p:contentPart>
          </mc:Choice>
          <mc:Fallback>
            <p:pic>
              <p:nvPicPr>
                <p:cNvPr id="117" name="Ink 116">
                  <a:extLst>
                    <a:ext uri="{FF2B5EF4-FFF2-40B4-BE49-F238E27FC236}">
                      <a16:creationId xmlns:a16="http://schemas.microsoft.com/office/drawing/2014/main" id="{4CAC5830-9407-5D5E-6D6E-799EA1E43067}"/>
                    </a:ext>
                  </a:extLst>
                </p:cNvPr>
                <p:cNvPicPr/>
                <p:nvPr/>
              </p:nvPicPr>
              <p:blipFill>
                <a:blip r:embed="rId203"/>
                <a:stretch>
                  <a:fillRect/>
                </a:stretch>
              </p:blipFill>
              <p:spPr>
                <a:xfrm>
                  <a:off x="9673132" y="5563102"/>
                  <a:ext cx="3502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8" name="Ink 117">
                  <a:extLst>
                    <a:ext uri="{FF2B5EF4-FFF2-40B4-BE49-F238E27FC236}">
                      <a16:creationId xmlns:a16="http://schemas.microsoft.com/office/drawing/2014/main" id="{CC12FE30-3C7D-33D4-0C89-352D9EF4D290}"/>
                    </a:ext>
                  </a:extLst>
                </p14:cNvPr>
                <p14:cNvContentPartPr/>
                <p14:nvPr/>
              </p14:nvContentPartPr>
              <p14:xfrm>
                <a:off x="10057252" y="5531782"/>
                <a:ext cx="46440" cy="201240"/>
              </p14:xfrm>
            </p:contentPart>
          </mc:Choice>
          <mc:Fallback>
            <p:pic>
              <p:nvPicPr>
                <p:cNvPr id="118" name="Ink 117">
                  <a:extLst>
                    <a:ext uri="{FF2B5EF4-FFF2-40B4-BE49-F238E27FC236}">
                      <a16:creationId xmlns:a16="http://schemas.microsoft.com/office/drawing/2014/main" id="{CC12FE30-3C7D-33D4-0C89-352D9EF4D290}"/>
                    </a:ext>
                  </a:extLst>
                </p:cNvPr>
                <p:cNvPicPr/>
                <p:nvPr/>
              </p:nvPicPr>
              <p:blipFill>
                <a:blip r:embed="rId205"/>
                <a:stretch>
                  <a:fillRect/>
                </a:stretch>
              </p:blipFill>
              <p:spPr>
                <a:xfrm>
                  <a:off x="10039252" y="5514142"/>
                  <a:ext cx="820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9" name="Ink 118">
                  <a:extLst>
                    <a:ext uri="{FF2B5EF4-FFF2-40B4-BE49-F238E27FC236}">
                      <a16:creationId xmlns:a16="http://schemas.microsoft.com/office/drawing/2014/main" id="{23828FCD-C5FC-6D82-6E0E-0F16BB19A038}"/>
                    </a:ext>
                  </a:extLst>
                </p14:cNvPr>
                <p14:cNvContentPartPr/>
                <p14:nvPr/>
              </p14:nvContentPartPr>
              <p14:xfrm>
                <a:off x="10181452" y="5582542"/>
                <a:ext cx="364320" cy="407880"/>
              </p14:xfrm>
            </p:contentPart>
          </mc:Choice>
          <mc:Fallback>
            <p:pic>
              <p:nvPicPr>
                <p:cNvPr id="119" name="Ink 118">
                  <a:extLst>
                    <a:ext uri="{FF2B5EF4-FFF2-40B4-BE49-F238E27FC236}">
                      <a16:creationId xmlns:a16="http://schemas.microsoft.com/office/drawing/2014/main" id="{23828FCD-C5FC-6D82-6E0E-0F16BB19A038}"/>
                    </a:ext>
                  </a:extLst>
                </p:cNvPr>
                <p:cNvPicPr/>
                <p:nvPr/>
              </p:nvPicPr>
              <p:blipFill>
                <a:blip r:embed="rId207"/>
                <a:stretch>
                  <a:fillRect/>
                </a:stretch>
              </p:blipFill>
              <p:spPr>
                <a:xfrm>
                  <a:off x="10163452" y="5564542"/>
                  <a:ext cx="39996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0" name="Ink 119">
                  <a:extLst>
                    <a:ext uri="{FF2B5EF4-FFF2-40B4-BE49-F238E27FC236}">
                      <a16:creationId xmlns:a16="http://schemas.microsoft.com/office/drawing/2014/main" id="{1309EDA8-033D-4293-41DE-84F71A8E9FA3}"/>
                    </a:ext>
                  </a:extLst>
                </p14:cNvPr>
                <p14:cNvContentPartPr/>
                <p14:nvPr/>
              </p14:nvContentPartPr>
              <p14:xfrm>
                <a:off x="10707772" y="5663182"/>
                <a:ext cx="129960" cy="24840"/>
              </p14:xfrm>
            </p:contentPart>
          </mc:Choice>
          <mc:Fallback>
            <p:pic>
              <p:nvPicPr>
                <p:cNvPr id="120" name="Ink 119">
                  <a:extLst>
                    <a:ext uri="{FF2B5EF4-FFF2-40B4-BE49-F238E27FC236}">
                      <a16:creationId xmlns:a16="http://schemas.microsoft.com/office/drawing/2014/main" id="{1309EDA8-033D-4293-41DE-84F71A8E9FA3}"/>
                    </a:ext>
                  </a:extLst>
                </p:cNvPr>
                <p:cNvPicPr/>
                <p:nvPr/>
              </p:nvPicPr>
              <p:blipFill>
                <a:blip r:embed="rId209"/>
                <a:stretch>
                  <a:fillRect/>
                </a:stretch>
              </p:blipFill>
              <p:spPr>
                <a:xfrm>
                  <a:off x="10690132" y="5645542"/>
                  <a:ext cx="1656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1" name="Ink 120">
                  <a:extLst>
                    <a:ext uri="{FF2B5EF4-FFF2-40B4-BE49-F238E27FC236}">
                      <a16:creationId xmlns:a16="http://schemas.microsoft.com/office/drawing/2014/main" id="{18753EB7-09F8-5A43-85BE-0035B26F5FC5}"/>
                    </a:ext>
                  </a:extLst>
                </p14:cNvPr>
                <p14:cNvContentPartPr/>
                <p14:nvPr/>
              </p14:nvContentPartPr>
              <p14:xfrm>
                <a:off x="10978492" y="5562742"/>
                <a:ext cx="253080" cy="214560"/>
              </p14:xfrm>
            </p:contentPart>
          </mc:Choice>
          <mc:Fallback>
            <p:pic>
              <p:nvPicPr>
                <p:cNvPr id="121" name="Ink 120">
                  <a:extLst>
                    <a:ext uri="{FF2B5EF4-FFF2-40B4-BE49-F238E27FC236}">
                      <a16:creationId xmlns:a16="http://schemas.microsoft.com/office/drawing/2014/main" id="{18753EB7-09F8-5A43-85BE-0035B26F5FC5}"/>
                    </a:ext>
                  </a:extLst>
                </p:cNvPr>
                <p:cNvPicPr/>
                <p:nvPr/>
              </p:nvPicPr>
              <p:blipFill>
                <a:blip r:embed="rId211"/>
                <a:stretch>
                  <a:fillRect/>
                </a:stretch>
              </p:blipFill>
              <p:spPr>
                <a:xfrm>
                  <a:off x="10960492" y="5545102"/>
                  <a:ext cx="288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2" name="Ink 121">
                  <a:extLst>
                    <a:ext uri="{FF2B5EF4-FFF2-40B4-BE49-F238E27FC236}">
                      <a16:creationId xmlns:a16="http://schemas.microsoft.com/office/drawing/2014/main" id="{79A8711A-3F87-BCAD-1193-2CD9B644CE61}"/>
                    </a:ext>
                  </a:extLst>
                </p14:cNvPr>
                <p14:cNvContentPartPr/>
                <p14:nvPr/>
              </p14:nvContentPartPr>
              <p14:xfrm>
                <a:off x="11237692" y="5571022"/>
                <a:ext cx="126360" cy="209520"/>
              </p14:xfrm>
            </p:contentPart>
          </mc:Choice>
          <mc:Fallback>
            <p:pic>
              <p:nvPicPr>
                <p:cNvPr id="122" name="Ink 121">
                  <a:extLst>
                    <a:ext uri="{FF2B5EF4-FFF2-40B4-BE49-F238E27FC236}">
                      <a16:creationId xmlns:a16="http://schemas.microsoft.com/office/drawing/2014/main" id="{79A8711A-3F87-BCAD-1193-2CD9B644CE61}"/>
                    </a:ext>
                  </a:extLst>
                </p:cNvPr>
                <p:cNvPicPr/>
                <p:nvPr/>
              </p:nvPicPr>
              <p:blipFill>
                <a:blip r:embed="rId213"/>
                <a:stretch>
                  <a:fillRect/>
                </a:stretch>
              </p:blipFill>
              <p:spPr>
                <a:xfrm>
                  <a:off x="11220052" y="5553022"/>
                  <a:ext cx="1620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Ink 122">
                  <a:extLst>
                    <a:ext uri="{FF2B5EF4-FFF2-40B4-BE49-F238E27FC236}">
                      <a16:creationId xmlns:a16="http://schemas.microsoft.com/office/drawing/2014/main" id="{EE715E07-E1BA-6331-DA34-D45BE567F7FD}"/>
                    </a:ext>
                  </a:extLst>
                </p14:cNvPr>
                <p14:cNvContentPartPr/>
                <p14:nvPr/>
              </p14:nvContentPartPr>
              <p14:xfrm>
                <a:off x="11413012" y="5515582"/>
                <a:ext cx="251280" cy="229680"/>
              </p14:xfrm>
            </p:contentPart>
          </mc:Choice>
          <mc:Fallback>
            <p:pic>
              <p:nvPicPr>
                <p:cNvPr id="123" name="Ink 122">
                  <a:extLst>
                    <a:ext uri="{FF2B5EF4-FFF2-40B4-BE49-F238E27FC236}">
                      <a16:creationId xmlns:a16="http://schemas.microsoft.com/office/drawing/2014/main" id="{EE715E07-E1BA-6331-DA34-D45BE567F7FD}"/>
                    </a:ext>
                  </a:extLst>
                </p:cNvPr>
                <p:cNvPicPr/>
                <p:nvPr/>
              </p:nvPicPr>
              <p:blipFill>
                <a:blip r:embed="rId215"/>
                <a:stretch>
                  <a:fillRect/>
                </a:stretch>
              </p:blipFill>
              <p:spPr>
                <a:xfrm>
                  <a:off x="11395372" y="5497942"/>
                  <a:ext cx="2869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4" name="Ink 123">
                  <a:extLst>
                    <a:ext uri="{FF2B5EF4-FFF2-40B4-BE49-F238E27FC236}">
                      <a16:creationId xmlns:a16="http://schemas.microsoft.com/office/drawing/2014/main" id="{10D94B8E-7371-0437-4169-5A2578F829C8}"/>
                    </a:ext>
                  </a:extLst>
                </p14:cNvPr>
                <p14:cNvContentPartPr/>
                <p14:nvPr/>
              </p14:nvContentPartPr>
              <p14:xfrm>
                <a:off x="8495932" y="3354862"/>
                <a:ext cx="614880" cy="2903040"/>
              </p14:xfrm>
            </p:contentPart>
          </mc:Choice>
          <mc:Fallback>
            <p:pic>
              <p:nvPicPr>
                <p:cNvPr id="124" name="Ink 123">
                  <a:extLst>
                    <a:ext uri="{FF2B5EF4-FFF2-40B4-BE49-F238E27FC236}">
                      <a16:creationId xmlns:a16="http://schemas.microsoft.com/office/drawing/2014/main" id="{10D94B8E-7371-0437-4169-5A2578F829C8}"/>
                    </a:ext>
                  </a:extLst>
                </p:cNvPr>
                <p:cNvPicPr/>
                <p:nvPr/>
              </p:nvPicPr>
              <p:blipFill>
                <a:blip r:embed="rId217"/>
                <a:stretch>
                  <a:fillRect/>
                </a:stretch>
              </p:blipFill>
              <p:spPr>
                <a:xfrm>
                  <a:off x="8477932" y="3336862"/>
                  <a:ext cx="650520" cy="2938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5" name="Ink 124">
                  <a:extLst>
                    <a:ext uri="{FF2B5EF4-FFF2-40B4-BE49-F238E27FC236}">
                      <a16:creationId xmlns:a16="http://schemas.microsoft.com/office/drawing/2014/main" id="{13A525C3-8EFB-03A8-6C18-1F4845A7D299}"/>
                    </a:ext>
                  </a:extLst>
                </p14:cNvPr>
                <p14:cNvContentPartPr/>
                <p14:nvPr/>
              </p14:nvContentPartPr>
              <p14:xfrm>
                <a:off x="7482892" y="4549342"/>
                <a:ext cx="748440" cy="454320"/>
              </p14:xfrm>
            </p:contentPart>
          </mc:Choice>
          <mc:Fallback>
            <p:pic>
              <p:nvPicPr>
                <p:cNvPr id="125" name="Ink 124">
                  <a:extLst>
                    <a:ext uri="{FF2B5EF4-FFF2-40B4-BE49-F238E27FC236}">
                      <a16:creationId xmlns:a16="http://schemas.microsoft.com/office/drawing/2014/main" id="{13A525C3-8EFB-03A8-6C18-1F4845A7D299}"/>
                    </a:ext>
                  </a:extLst>
                </p:cNvPr>
                <p:cNvPicPr/>
                <p:nvPr/>
              </p:nvPicPr>
              <p:blipFill>
                <a:blip r:embed="rId219"/>
                <a:stretch>
                  <a:fillRect/>
                </a:stretch>
              </p:blipFill>
              <p:spPr>
                <a:xfrm>
                  <a:off x="7464892" y="4531702"/>
                  <a:ext cx="78408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Ink 125">
                  <a:extLst>
                    <a:ext uri="{FF2B5EF4-FFF2-40B4-BE49-F238E27FC236}">
                      <a16:creationId xmlns:a16="http://schemas.microsoft.com/office/drawing/2014/main" id="{A4CEA074-AC1F-74CB-0619-E45F74AFF6E3}"/>
                    </a:ext>
                  </a:extLst>
                </p14:cNvPr>
                <p14:cNvContentPartPr/>
                <p14:nvPr/>
              </p14:nvContentPartPr>
              <p14:xfrm>
                <a:off x="8162932" y="4663462"/>
                <a:ext cx="254880" cy="171000"/>
              </p14:xfrm>
            </p:contentPart>
          </mc:Choice>
          <mc:Fallback>
            <p:pic>
              <p:nvPicPr>
                <p:cNvPr id="126" name="Ink 125">
                  <a:extLst>
                    <a:ext uri="{FF2B5EF4-FFF2-40B4-BE49-F238E27FC236}">
                      <a16:creationId xmlns:a16="http://schemas.microsoft.com/office/drawing/2014/main" id="{A4CEA074-AC1F-74CB-0619-E45F74AFF6E3}"/>
                    </a:ext>
                  </a:extLst>
                </p:cNvPr>
                <p:cNvPicPr/>
                <p:nvPr/>
              </p:nvPicPr>
              <p:blipFill>
                <a:blip r:embed="rId221"/>
                <a:stretch>
                  <a:fillRect/>
                </a:stretch>
              </p:blipFill>
              <p:spPr>
                <a:xfrm>
                  <a:off x="8144932" y="4645462"/>
                  <a:ext cx="2905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8" name="Ink 127">
                  <a:extLst>
                    <a:ext uri="{FF2B5EF4-FFF2-40B4-BE49-F238E27FC236}">
                      <a16:creationId xmlns:a16="http://schemas.microsoft.com/office/drawing/2014/main" id="{13068AF9-F780-E0F8-5EE4-935C46638691}"/>
                    </a:ext>
                  </a:extLst>
                </p14:cNvPr>
                <p14:cNvContentPartPr/>
                <p14:nvPr/>
              </p14:nvContentPartPr>
              <p14:xfrm>
                <a:off x="6468412" y="4030942"/>
                <a:ext cx="2020680" cy="667440"/>
              </p14:xfrm>
            </p:contentPart>
          </mc:Choice>
          <mc:Fallback>
            <p:pic>
              <p:nvPicPr>
                <p:cNvPr id="128" name="Ink 127">
                  <a:extLst>
                    <a:ext uri="{FF2B5EF4-FFF2-40B4-BE49-F238E27FC236}">
                      <a16:creationId xmlns:a16="http://schemas.microsoft.com/office/drawing/2014/main" id="{13068AF9-F780-E0F8-5EE4-935C46638691}"/>
                    </a:ext>
                  </a:extLst>
                </p:cNvPr>
                <p:cNvPicPr/>
                <p:nvPr/>
              </p:nvPicPr>
              <p:blipFill>
                <a:blip r:embed="rId223"/>
                <a:stretch>
                  <a:fillRect/>
                </a:stretch>
              </p:blipFill>
              <p:spPr>
                <a:xfrm>
                  <a:off x="6450772" y="4012942"/>
                  <a:ext cx="2056320" cy="703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9" name="Ink 128">
                  <a:extLst>
                    <a:ext uri="{FF2B5EF4-FFF2-40B4-BE49-F238E27FC236}">
                      <a16:creationId xmlns:a16="http://schemas.microsoft.com/office/drawing/2014/main" id="{ED44424E-6AA3-6270-38C9-AC18FB9A93B5}"/>
                    </a:ext>
                  </a:extLst>
                </p14:cNvPr>
                <p14:cNvContentPartPr/>
                <p14:nvPr/>
              </p14:nvContentPartPr>
              <p14:xfrm>
                <a:off x="5497852" y="4925182"/>
                <a:ext cx="315000" cy="349920"/>
              </p14:xfrm>
            </p:contentPart>
          </mc:Choice>
          <mc:Fallback>
            <p:pic>
              <p:nvPicPr>
                <p:cNvPr id="129" name="Ink 128">
                  <a:extLst>
                    <a:ext uri="{FF2B5EF4-FFF2-40B4-BE49-F238E27FC236}">
                      <a16:creationId xmlns:a16="http://schemas.microsoft.com/office/drawing/2014/main" id="{ED44424E-6AA3-6270-38C9-AC18FB9A93B5}"/>
                    </a:ext>
                  </a:extLst>
                </p:cNvPr>
                <p:cNvPicPr/>
                <p:nvPr/>
              </p:nvPicPr>
              <p:blipFill>
                <a:blip r:embed="rId225"/>
                <a:stretch>
                  <a:fillRect/>
                </a:stretch>
              </p:blipFill>
              <p:spPr>
                <a:xfrm>
                  <a:off x="5479852" y="4907542"/>
                  <a:ext cx="35064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0" name="Ink 129">
                  <a:extLst>
                    <a:ext uri="{FF2B5EF4-FFF2-40B4-BE49-F238E27FC236}">
                      <a16:creationId xmlns:a16="http://schemas.microsoft.com/office/drawing/2014/main" id="{789B16AC-B714-B5C6-9ED2-848624EF2508}"/>
                    </a:ext>
                  </a:extLst>
                </p14:cNvPr>
                <p14:cNvContentPartPr/>
                <p14:nvPr/>
              </p14:nvContentPartPr>
              <p14:xfrm>
                <a:off x="5820412" y="5009422"/>
                <a:ext cx="579600" cy="189000"/>
              </p14:xfrm>
            </p:contentPart>
          </mc:Choice>
          <mc:Fallback>
            <p:pic>
              <p:nvPicPr>
                <p:cNvPr id="130" name="Ink 129">
                  <a:extLst>
                    <a:ext uri="{FF2B5EF4-FFF2-40B4-BE49-F238E27FC236}">
                      <a16:creationId xmlns:a16="http://schemas.microsoft.com/office/drawing/2014/main" id="{789B16AC-B714-B5C6-9ED2-848624EF2508}"/>
                    </a:ext>
                  </a:extLst>
                </p:cNvPr>
                <p:cNvPicPr/>
                <p:nvPr/>
              </p:nvPicPr>
              <p:blipFill>
                <a:blip r:embed="rId227"/>
                <a:stretch>
                  <a:fillRect/>
                </a:stretch>
              </p:blipFill>
              <p:spPr>
                <a:xfrm>
                  <a:off x="5802412" y="4991782"/>
                  <a:ext cx="6152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1" name="Ink 130">
                  <a:extLst>
                    <a:ext uri="{FF2B5EF4-FFF2-40B4-BE49-F238E27FC236}">
                      <a16:creationId xmlns:a16="http://schemas.microsoft.com/office/drawing/2014/main" id="{A4E96DD3-32E3-8EA7-B0AC-4EABAB424487}"/>
                    </a:ext>
                  </a:extLst>
                </p14:cNvPr>
                <p14:cNvContentPartPr/>
                <p14:nvPr/>
              </p14:nvContentPartPr>
              <p14:xfrm>
                <a:off x="5473012" y="4701622"/>
                <a:ext cx="1106280" cy="873720"/>
              </p14:xfrm>
            </p:contentPart>
          </mc:Choice>
          <mc:Fallback>
            <p:pic>
              <p:nvPicPr>
                <p:cNvPr id="131" name="Ink 130">
                  <a:extLst>
                    <a:ext uri="{FF2B5EF4-FFF2-40B4-BE49-F238E27FC236}">
                      <a16:creationId xmlns:a16="http://schemas.microsoft.com/office/drawing/2014/main" id="{A4E96DD3-32E3-8EA7-B0AC-4EABAB424487}"/>
                    </a:ext>
                  </a:extLst>
                </p:cNvPr>
                <p:cNvPicPr/>
                <p:nvPr/>
              </p:nvPicPr>
              <p:blipFill>
                <a:blip r:embed="rId229"/>
                <a:stretch>
                  <a:fillRect/>
                </a:stretch>
              </p:blipFill>
              <p:spPr>
                <a:xfrm>
                  <a:off x="5455372" y="4683982"/>
                  <a:ext cx="1141920" cy="909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D68C1B9A-3AB4-8098-290A-BB908E38FFB9}"/>
                    </a:ext>
                  </a:extLst>
                </p14:cNvPr>
                <p14:cNvContentPartPr/>
                <p14:nvPr/>
              </p14:nvContentPartPr>
              <p14:xfrm>
                <a:off x="1113772" y="4026622"/>
                <a:ext cx="190440" cy="309600"/>
              </p14:xfrm>
            </p:contentPart>
          </mc:Choice>
          <mc:Fallback>
            <p:pic>
              <p:nvPicPr>
                <p:cNvPr id="133" name="Ink 132">
                  <a:extLst>
                    <a:ext uri="{FF2B5EF4-FFF2-40B4-BE49-F238E27FC236}">
                      <a16:creationId xmlns:a16="http://schemas.microsoft.com/office/drawing/2014/main" id="{D68C1B9A-3AB4-8098-290A-BB908E38FFB9}"/>
                    </a:ext>
                  </a:extLst>
                </p:cNvPr>
                <p:cNvPicPr/>
                <p:nvPr/>
              </p:nvPicPr>
              <p:blipFill>
                <a:blip r:embed="rId231"/>
                <a:stretch>
                  <a:fillRect/>
                </a:stretch>
              </p:blipFill>
              <p:spPr>
                <a:xfrm>
                  <a:off x="1096132" y="4008622"/>
                  <a:ext cx="2260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8B133202-2C0A-E8AB-4D02-7D8433461AE4}"/>
                    </a:ext>
                  </a:extLst>
                </p14:cNvPr>
                <p14:cNvContentPartPr/>
                <p14:nvPr/>
              </p14:nvContentPartPr>
              <p14:xfrm>
                <a:off x="1160572" y="4510102"/>
                <a:ext cx="284400" cy="296280"/>
              </p14:xfrm>
            </p:contentPart>
          </mc:Choice>
          <mc:Fallback>
            <p:pic>
              <p:nvPicPr>
                <p:cNvPr id="134" name="Ink 133">
                  <a:extLst>
                    <a:ext uri="{FF2B5EF4-FFF2-40B4-BE49-F238E27FC236}">
                      <a16:creationId xmlns:a16="http://schemas.microsoft.com/office/drawing/2014/main" id="{8B133202-2C0A-E8AB-4D02-7D8433461AE4}"/>
                    </a:ext>
                  </a:extLst>
                </p:cNvPr>
                <p:cNvPicPr/>
                <p:nvPr/>
              </p:nvPicPr>
              <p:blipFill>
                <a:blip r:embed="rId233"/>
                <a:stretch>
                  <a:fillRect/>
                </a:stretch>
              </p:blipFill>
              <p:spPr>
                <a:xfrm>
                  <a:off x="1142932" y="4492102"/>
                  <a:ext cx="3200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EF190999-49FD-7ACC-3A73-4D17318AA8C9}"/>
                    </a:ext>
                  </a:extLst>
                </p14:cNvPr>
                <p14:cNvContentPartPr/>
                <p14:nvPr/>
              </p14:nvContentPartPr>
              <p14:xfrm>
                <a:off x="1468372" y="4433782"/>
                <a:ext cx="370080" cy="245880"/>
              </p14:xfrm>
            </p:contentPart>
          </mc:Choice>
          <mc:Fallback>
            <p:pic>
              <p:nvPicPr>
                <p:cNvPr id="135" name="Ink 134">
                  <a:extLst>
                    <a:ext uri="{FF2B5EF4-FFF2-40B4-BE49-F238E27FC236}">
                      <a16:creationId xmlns:a16="http://schemas.microsoft.com/office/drawing/2014/main" id="{EF190999-49FD-7ACC-3A73-4D17318AA8C9}"/>
                    </a:ext>
                  </a:extLst>
                </p:cNvPr>
                <p:cNvPicPr/>
                <p:nvPr/>
              </p:nvPicPr>
              <p:blipFill>
                <a:blip r:embed="rId235"/>
                <a:stretch>
                  <a:fillRect/>
                </a:stretch>
              </p:blipFill>
              <p:spPr>
                <a:xfrm>
                  <a:off x="1450732" y="4416142"/>
                  <a:ext cx="4057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5FE06B70-22F9-0474-C6BA-722890E60126}"/>
                    </a:ext>
                  </a:extLst>
                </p14:cNvPr>
                <p14:cNvContentPartPr/>
                <p14:nvPr/>
              </p14:nvContentPartPr>
              <p14:xfrm>
                <a:off x="1704892" y="4435222"/>
                <a:ext cx="401040" cy="116280"/>
              </p14:xfrm>
            </p:contentPart>
          </mc:Choice>
          <mc:Fallback>
            <p:pic>
              <p:nvPicPr>
                <p:cNvPr id="137" name="Ink 136">
                  <a:extLst>
                    <a:ext uri="{FF2B5EF4-FFF2-40B4-BE49-F238E27FC236}">
                      <a16:creationId xmlns:a16="http://schemas.microsoft.com/office/drawing/2014/main" id="{5FE06B70-22F9-0474-C6BA-722890E60126}"/>
                    </a:ext>
                  </a:extLst>
                </p:cNvPr>
                <p:cNvPicPr/>
                <p:nvPr/>
              </p:nvPicPr>
              <p:blipFill>
                <a:blip r:embed="rId237"/>
                <a:stretch>
                  <a:fillRect/>
                </a:stretch>
              </p:blipFill>
              <p:spPr>
                <a:xfrm>
                  <a:off x="1687252" y="4417582"/>
                  <a:ext cx="4366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8E62CACC-9261-216C-4DFF-60ACA532B2A3}"/>
                    </a:ext>
                  </a:extLst>
                </p14:cNvPr>
                <p14:cNvContentPartPr/>
                <p14:nvPr/>
              </p14:nvContentPartPr>
              <p14:xfrm>
                <a:off x="1861852" y="4366102"/>
                <a:ext cx="86040" cy="284040"/>
              </p14:xfrm>
            </p:contentPart>
          </mc:Choice>
          <mc:Fallback>
            <p:pic>
              <p:nvPicPr>
                <p:cNvPr id="138" name="Ink 137">
                  <a:extLst>
                    <a:ext uri="{FF2B5EF4-FFF2-40B4-BE49-F238E27FC236}">
                      <a16:creationId xmlns:a16="http://schemas.microsoft.com/office/drawing/2014/main" id="{8E62CACC-9261-216C-4DFF-60ACA532B2A3}"/>
                    </a:ext>
                  </a:extLst>
                </p:cNvPr>
                <p:cNvPicPr/>
                <p:nvPr/>
              </p:nvPicPr>
              <p:blipFill>
                <a:blip r:embed="rId239"/>
                <a:stretch>
                  <a:fillRect/>
                </a:stretch>
              </p:blipFill>
              <p:spPr>
                <a:xfrm>
                  <a:off x="1844212" y="4348102"/>
                  <a:ext cx="1216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74D59D1A-BC93-02EB-DDCC-98A4600238BE}"/>
                    </a:ext>
                  </a:extLst>
                </p14:cNvPr>
                <p14:cNvContentPartPr/>
                <p14:nvPr/>
              </p14:nvContentPartPr>
              <p14:xfrm>
                <a:off x="2073172" y="4287622"/>
                <a:ext cx="215280" cy="192600"/>
              </p14:xfrm>
            </p:contentPart>
          </mc:Choice>
          <mc:Fallback>
            <p:pic>
              <p:nvPicPr>
                <p:cNvPr id="139" name="Ink 138">
                  <a:extLst>
                    <a:ext uri="{FF2B5EF4-FFF2-40B4-BE49-F238E27FC236}">
                      <a16:creationId xmlns:a16="http://schemas.microsoft.com/office/drawing/2014/main" id="{74D59D1A-BC93-02EB-DDCC-98A4600238BE}"/>
                    </a:ext>
                  </a:extLst>
                </p:cNvPr>
                <p:cNvPicPr/>
                <p:nvPr/>
              </p:nvPicPr>
              <p:blipFill>
                <a:blip r:embed="rId241"/>
                <a:stretch>
                  <a:fillRect/>
                </a:stretch>
              </p:blipFill>
              <p:spPr>
                <a:xfrm>
                  <a:off x="2055172" y="4269622"/>
                  <a:ext cx="2509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1F1A96C0-116C-4E20-BEB6-9D001E413B44}"/>
                    </a:ext>
                  </a:extLst>
                </p14:cNvPr>
                <p14:cNvContentPartPr/>
                <p14:nvPr/>
              </p14:nvContentPartPr>
              <p14:xfrm>
                <a:off x="2378452" y="4286542"/>
                <a:ext cx="134280" cy="142920"/>
              </p14:xfrm>
            </p:contentPart>
          </mc:Choice>
          <mc:Fallback>
            <p:pic>
              <p:nvPicPr>
                <p:cNvPr id="140" name="Ink 139">
                  <a:extLst>
                    <a:ext uri="{FF2B5EF4-FFF2-40B4-BE49-F238E27FC236}">
                      <a16:creationId xmlns:a16="http://schemas.microsoft.com/office/drawing/2014/main" id="{1F1A96C0-116C-4E20-BEB6-9D001E413B44}"/>
                    </a:ext>
                  </a:extLst>
                </p:cNvPr>
                <p:cNvPicPr/>
                <p:nvPr/>
              </p:nvPicPr>
              <p:blipFill>
                <a:blip r:embed="rId243"/>
                <a:stretch>
                  <a:fillRect/>
                </a:stretch>
              </p:blipFill>
              <p:spPr>
                <a:xfrm>
                  <a:off x="2360452" y="4268902"/>
                  <a:ext cx="1699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C3839B30-83E3-FD0F-4379-E62552AF0BC2}"/>
                    </a:ext>
                  </a:extLst>
                </p14:cNvPr>
                <p14:cNvContentPartPr/>
                <p14:nvPr/>
              </p14:nvContentPartPr>
              <p14:xfrm>
                <a:off x="2598052" y="4175662"/>
                <a:ext cx="226080" cy="255240"/>
              </p14:xfrm>
            </p:contentPart>
          </mc:Choice>
          <mc:Fallback>
            <p:pic>
              <p:nvPicPr>
                <p:cNvPr id="141" name="Ink 140">
                  <a:extLst>
                    <a:ext uri="{FF2B5EF4-FFF2-40B4-BE49-F238E27FC236}">
                      <a16:creationId xmlns:a16="http://schemas.microsoft.com/office/drawing/2014/main" id="{C3839B30-83E3-FD0F-4379-E62552AF0BC2}"/>
                    </a:ext>
                  </a:extLst>
                </p:cNvPr>
                <p:cNvPicPr/>
                <p:nvPr/>
              </p:nvPicPr>
              <p:blipFill>
                <a:blip r:embed="rId245"/>
                <a:stretch>
                  <a:fillRect/>
                </a:stretch>
              </p:blipFill>
              <p:spPr>
                <a:xfrm>
                  <a:off x="2580052" y="4158022"/>
                  <a:ext cx="2617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DA0ACC19-F062-1E31-AC74-2A47997D4B15}"/>
                    </a:ext>
                  </a:extLst>
                </p14:cNvPr>
                <p14:cNvContentPartPr/>
                <p14:nvPr/>
              </p14:nvContentPartPr>
              <p14:xfrm>
                <a:off x="2813332" y="4100422"/>
                <a:ext cx="210240" cy="213120"/>
              </p14:xfrm>
            </p:contentPart>
          </mc:Choice>
          <mc:Fallback>
            <p:pic>
              <p:nvPicPr>
                <p:cNvPr id="142" name="Ink 141">
                  <a:extLst>
                    <a:ext uri="{FF2B5EF4-FFF2-40B4-BE49-F238E27FC236}">
                      <a16:creationId xmlns:a16="http://schemas.microsoft.com/office/drawing/2014/main" id="{DA0ACC19-F062-1E31-AC74-2A47997D4B15}"/>
                    </a:ext>
                  </a:extLst>
                </p:cNvPr>
                <p:cNvPicPr/>
                <p:nvPr/>
              </p:nvPicPr>
              <p:blipFill>
                <a:blip r:embed="rId247"/>
                <a:stretch>
                  <a:fillRect/>
                </a:stretch>
              </p:blipFill>
              <p:spPr>
                <a:xfrm>
                  <a:off x="2795692" y="4082782"/>
                  <a:ext cx="2458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CC473A58-D0B3-0078-9351-231A822DA90F}"/>
                    </a:ext>
                  </a:extLst>
                </p14:cNvPr>
                <p14:cNvContentPartPr/>
                <p14:nvPr/>
              </p14:nvContentPartPr>
              <p14:xfrm>
                <a:off x="2304652" y="4724302"/>
                <a:ext cx="326160" cy="75240"/>
              </p14:xfrm>
            </p:contentPart>
          </mc:Choice>
          <mc:Fallback>
            <p:pic>
              <p:nvPicPr>
                <p:cNvPr id="143" name="Ink 142">
                  <a:extLst>
                    <a:ext uri="{FF2B5EF4-FFF2-40B4-BE49-F238E27FC236}">
                      <a16:creationId xmlns:a16="http://schemas.microsoft.com/office/drawing/2014/main" id="{CC473A58-D0B3-0078-9351-231A822DA90F}"/>
                    </a:ext>
                  </a:extLst>
                </p:cNvPr>
                <p:cNvPicPr/>
                <p:nvPr/>
              </p:nvPicPr>
              <p:blipFill>
                <a:blip r:embed="rId249"/>
                <a:stretch>
                  <a:fillRect/>
                </a:stretch>
              </p:blipFill>
              <p:spPr>
                <a:xfrm>
                  <a:off x="2286652" y="4706662"/>
                  <a:ext cx="3618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8E47114A-E033-6AE1-3F63-9DAB6E442DED}"/>
                    </a:ext>
                  </a:extLst>
                </p14:cNvPr>
                <p14:cNvContentPartPr/>
                <p14:nvPr/>
              </p14:nvContentPartPr>
              <p14:xfrm>
                <a:off x="2473852" y="4659142"/>
                <a:ext cx="33840" cy="258480"/>
              </p14:xfrm>
            </p:contentPart>
          </mc:Choice>
          <mc:Fallback>
            <p:pic>
              <p:nvPicPr>
                <p:cNvPr id="144" name="Ink 143">
                  <a:extLst>
                    <a:ext uri="{FF2B5EF4-FFF2-40B4-BE49-F238E27FC236}">
                      <a16:creationId xmlns:a16="http://schemas.microsoft.com/office/drawing/2014/main" id="{8E47114A-E033-6AE1-3F63-9DAB6E442DED}"/>
                    </a:ext>
                  </a:extLst>
                </p:cNvPr>
                <p:cNvPicPr/>
                <p:nvPr/>
              </p:nvPicPr>
              <p:blipFill>
                <a:blip r:embed="rId251"/>
                <a:stretch>
                  <a:fillRect/>
                </a:stretch>
              </p:blipFill>
              <p:spPr>
                <a:xfrm>
                  <a:off x="2455852" y="4641502"/>
                  <a:ext cx="694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D334A2FE-2F71-81A9-2A89-2C355ADE4F31}"/>
                    </a:ext>
                  </a:extLst>
                </p14:cNvPr>
                <p14:cNvContentPartPr/>
                <p14:nvPr/>
              </p14:nvContentPartPr>
              <p14:xfrm>
                <a:off x="2666092" y="4540342"/>
                <a:ext cx="218520" cy="234360"/>
              </p14:xfrm>
            </p:contentPart>
          </mc:Choice>
          <mc:Fallback>
            <p:pic>
              <p:nvPicPr>
                <p:cNvPr id="145" name="Ink 144">
                  <a:extLst>
                    <a:ext uri="{FF2B5EF4-FFF2-40B4-BE49-F238E27FC236}">
                      <a16:creationId xmlns:a16="http://schemas.microsoft.com/office/drawing/2014/main" id="{D334A2FE-2F71-81A9-2A89-2C355ADE4F31}"/>
                    </a:ext>
                  </a:extLst>
                </p:cNvPr>
                <p:cNvPicPr/>
                <p:nvPr/>
              </p:nvPicPr>
              <p:blipFill>
                <a:blip r:embed="rId253"/>
                <a:stretch>
                  <a:fillRect/>
                </a:stretch>
              </p:blipFill>
              <p:spPr>
                <a:xfrm>
                  <a:off x="2648092" y="4522342"/>
                  <a:ext cx="254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73F04818-AB64-6D9A-97AD-94964B876C33}"/>
                    </a:ext>
                  </a:extLst>
                </p14:cNvPr>
                <p14:cNvContentPartPr/>
                <p14:nvPr/>
              </p14:nvContentPartPr>
              <p14:xfrm>
                <a:off x="2955532" y="4543222"/>
                <a:ext cx="182880" cy="168480"/>
              </p14:xfrm>
            </p:contentPart>
          </mc:Choice>
          <mc:Fallback>
            <p:pic>
              <p:nvPicPr>
                <p:cNvPr id="146" name="Ink 145">
                  <a:extLst>
                    <a:ext uri="{FF2B5EF4-FFF2-40B4-BE49-F238E27FC236}">
                      <a16:creationId xmlns:a16="http://schemas.microsoft.com/office/drawing/2014/main" id="{73F04818-AB64-6D9A-97AD-94964B876C33}"/>
                    </a:ext>
                  </a:extLst>
                </p:cNvPr>
                <p:cNvPicPr/>
                <p:nvPr/>
              </p:nvPicPr>
              <p:blipFill>
                <a:blip r:embed="rId255"/>
                <a:stretch>
                  <a:fillRect/>
                </a:stretch>
              </p:blipFill>
              <p:spPr>
                <a:xfrm>
                  <a:off x="2937532" y="4525582"/>
                  <a:ext cx="2185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09F4F4F1-EFEA-B12B-E15A-2562781868B8}"/>
                    </a:ext>
                  </a:extLst>
                </p14:cNvPr>
                <p14:cNvContentPartPr/>
                <p14:nvPr/>
              </p14:nvContentPartPr>
              <p14:xfrm>
                <a:off x="3293932" y="4447822"/>
                <a:ext cx="153360" cy="138240"/>
              </p14:xfrm>
            </p:contentPart>
          </mc:Choice>
          <mc:Fallback>
            <p:pic>
              <p:nvPicPr>
                <p:cNvPr id="147" name="Ink 146">
                  <a:extLst>
                    <a:ext uri="{FF2B5EF4-FFF2-40B4-BE49-F238E27FC236}">
                      <a16:creationId xmlns:a16="http://schemas.microsoft.com/office/drawing/2014/main" id="{09F4F4F1-EFEA-B12B-E15A-2562781868B8}"/>
                    </a:ext>
                  </a:extLst>
                </p:cNvPr>
                <p:cNvPicPr/>
                <p:nvPr/>
              </p:nvPicPr>
              <p:blipFill>
                <a:blip r:embed="rId257"/>
                <a:stretch>
                  <a:fillRect/>
                </a:stretch>
              </p:blipFill>
              <p:spPr>
                <a:xfrm>
                  <a:off x="3275932" y="4430182"/>
                  <a:ext cx="1890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817F176F-A70A-8FB0-8229-0952FB69A480}"/>
                    </a:ext>
                  </a:extLst>
                </p14:cNvPr>
                <p14:cNvContentPartPr/>
                <p14:nvPr/>
              </p14:nvContentPartPr>
              <p14:xfrm>
                <a:off x="3638452" y="4210222"/>
                <a:ext cx="190080" cy="268560"/>
              </p14:xfrm>
            </p:contentPart>
          </mc:Choice>
          <mc:Fallback>
            <p:pic>
              <p:nvPicPr>
                <p:cNvPr id="148" name="Ink 147">
                  <a:extLst>
                    <a:ext uri="{FF2B5EF4-FFF2-40B4-BE49-F238E27FC236}">
                      <a16:creationId xmlns:a16="http://schemas.microsoft.com/office/drawing/2014/main" id="{817F176F-A70A-8FB0-8229-0952FB69A480}"/>
                    </a:ext>
                  </a:extLst>
                </p:cNvPr>
                <p:cNvPicPr/>
                <p:nvPr/>
              </p:nvPicPr>
              <p:blipFill>
                <a:blip r:embed="rId259"/>
                <a:stretch>
                  <a:fillRect/>
                </a:stretch>
              </p:blipFill>
              <p:spPr>
                <a:xfrm>
                  <a:off x="3620812" y="4192582"/>
                  <a:ext cx="2257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6777A3BE-C734-F7EA-EE32-F4FFF415CACD}"/>
                    </a:ext>
                  </a:extLst>
                </p14:cNvPr>
                <p14:cNvContentPartPr/>
                <p14:nvPr/>
              </p14:nvContentPartPr>
              <p14:xfrm>
                <a:off x="3871012" y="4232542"/>
                <a:ext cx="153720" cy="177120"/>
              </p14:xfrm>
            </p:contentPart>
          </mc:Choice>
          <mc:Fallback>
            <p:pic>
              <p:nvPicPr>
                <p:cNvPr id="149" name="Ink 148">
                  <a:extLst>
                    <a:ext uri="{FF2B5EF4-FFF2-40B4-BE49-F238E27FC236}">
                      <a16:creationId xmlns:a16="http://schemas.microsoft.com/office/drawing/2014/main" id="{6777A3BE-C734-F7EA-EE32-F4FFF415CACD}"/>
                    </a:ext>
                  </a:extLst>
                </p:cNvPr>
                <p:cNvPicPr/>
                <p:nvPr/>
              </p:nvPicPr>
              <p:blipFill>
                <a:blip r:embed="rId261"/>
                <a:stretch>
                  <a:fillRect/>
                </a:stretch>
              </p:blipFill>
              <p:spPr>
                <a:xfrm>
                  <a:off x="3853372" y="4214542"/>
                  <a:ext cx="1893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4E44179D-88D6-FF03-E25E-B0FEA7C0112F}"/>
                    </a:ext>
                  </a:extLst>
                </p14:cNvPr>
                <p14:cNvContentPartPr/>
                <p14:nvPr/>
              </p14:nvContentPartPr>
              <p14:xfrm>
                <a:off x="4100332" y="4118422"/>
                <a:ext cx="221400" cy="245160"/>
              </p14:xfrm>
            </p:contentPart>
          </mc:Choice>
          <mc:Fallback>
            <p:pic>
              <p:nvPicPr>
                <p:cNvPr id="150" name="Ink 149">
                  <a:extLst>
                    <a:ext uri="{FF2B5EF4-FFF2-40B4-BE49-F238E27FC236}">
                      <a16:creationId xmlns:a16="http://schemas.microsoft.com/office/drawing/2014/main" id="{4E44179D-88D6-FF03-E25E-B0FEA7C0112F}"/>
                    </a:ext>
                  </a:extLst>
                </p:cNvPr>
                <p:cNvPicPr/>
                <p:nvPr/>
              </p:nvPicPr>
              <p:blipFill>
                <a:blip r:embed="rId263"/>
                <a:stretch>
                  <a:fillRect/>
                </a:stretch>
              </p:blipFill>
              <p:spPr>
                <a:xfrm>
                  <a:off x="4082332" y="4100782"/>
                  <a:ext cx="2570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Ink 150">
                  <a:extLst>
                    <a:ext uri="{FF2B5EF4-FFF2-40B4-BE49-F238E27FC236}">
                      <a16:creationId xmlns:a16="http://schemas.microsoft.com/office/drawing/2014/main" id="{3794BD9E-AE61-70D8-E7A4-798B2222AA14}"/>
                    </a:ext>
                  </a:extLst>
                </p14:cNvPr>
                <p14:cNvContentPartPr/>
                <p14:nvPr/>
              </p14:nvContentPartPr>
              <p14:xfrm>
                <a:off x="3166132" y="4420462"/>
                <a:ext cx="1664280" cy="493560"/>
              </p14:xfrm>
            </p:contentPart>
          </mc:Choice>
          <mc:Fallback>
            <p:pic>
              <p:nvPicPr>
                <p:cNvPr id="151" name="Ink 150">
                  <a:extLst>
                    <a:ext uri="{FF2B5EF4-FFF2-40B4-BE49-F238E27FC236}">
                      <a16:creationId xmlns:a16="http://schemas.microsoft.com/office/drawing/2014/main" id="{3794BD9E-AE61-70D8-E7A4-798B2222AA14}"/>
                    </a:ext>
                  </a:extLst>
                </p:cNvPr>
                <p:cNvPicPr/>
                <p:nvPr/>
              </p:nvPicPr>
              <p:blipFill>
                <a:blip r:embed="rId265"/>
                <a:stretch>
                  <a:fillRect/>
                </a:stretch>
              </p:blipFill>
              <p:spPr>
                <a:xfrm>
                  <a:off x="3148132" y="4402822"/>
                  <a:ext cx="169992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3" name="Ink 152">
                  <a:extLst>
                    <a:ext uri="{FF2B5EF4-FFF2-40B4-BE49-F238E27FC236}">
                      <a16:creationId xmlns:a16="http://schemas.microsoft.com/office/drawing/2014/main" id="{C32F7BA0-506A-1CF1-7227-29A41270706D}"/>
                    </a:ext>
                  </a:extLst>
                </p14:cNvPr>
                <p14:cNvContentPartPr/>
                <p14:nvPr/>
              </p14:nvContentPartPr>
              <p14:xfrm>
                <a:off x="5520892" y="539526"/>
                <a:ext cx="3665520" cy="3097440"/>
              </p14:xfrm>
            </p:contentPart>
          </mc:Choice>
          <mc:Fallback>
            <p:pic>
              <p:nvPicPr>
                <p:cNvPr id="153" name="Ink 152">
                  <a:extLst>
                    <a:ext uri="{FF2B5EF4-FFF2-40B4-BE49-F238E27FC236}">
                      <a16:creationId xmlns:a16="http://schemas.microsoft.com/office/drawing/2014/main" id="{C32F7BA0-506A-1CF1-7227-29A41270706D}"/>
                    </a:ext>
                  </a:extLst>
                </p:cNvPr>
                <p:cNvPicPr/>
                <p:nvPr/>
              </p:nvPicPr>
              <p:blipFill>
                <a:blip r:embed="rId267"/>
                <a:stretch>
                  <a:fillRect/>
                </a:stretch>
              </p:blipFill>
              <p:spPr>
                <a:xfrm>
                  <a:off x="5502892" y="521526"/>
                  <a:ext cx="3701160" cy="3133080"/>
                </a:xfrm>
                <a:prstGeom prst="rect">
                  <a:avLst/>
                </a:prstGeom>
              </p:spPr>
            </p:pic>
          </mc:Fallback>
        </mc:AlternateContent>
      </p:grpSp>
    </p:spTree>
    <p:extLst>
      <p:ext uri="{BB962C8B-B14F-4D97-AF65-F5344CB8AC3E}">
        <p14:creationId xmlns:p14="http://schemas.microsoft.com/office/powerpoint/2010/main" val="9829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schemeClr val="accent1"/>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schemeClr val="accent1"/>
              </a:solidFill>
              <a:latin typeface="72" panose="020B0503030000000003" pitchFamily="34" charset="0"/>
            </a:endParaRPr>
          </a:p>
          <a:p>
            <a:pPr defTabSz="1218621"/>
            <a:r>
              <a:rPr lang="en-US" sz="1799" dirty="0">
                <a:solidFill>
                  <a:schemeClr val="accent1"/>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2.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3.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docProps/app.xml><?xml version="1.0" encoding="utf-8"?>
<Properties xmlns="http://schemas.openxmlformats.org/officeDocument/2006/extended-properties" xmlns:vt="http://schemas.openxmlformats.org/officeDocument/2006/docPropsVTypes">
  <TotalTime>3203</TotalTime>
  <Words>1336</Words>
  <Application>Microsoft Office PowerPoint</Application>
  <PresentationFormat>Custom</PresentationFormat>
  <Paragraphs>141</Paragraphs>
  <Slides>18</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18</vt:i4>
      </vt:variant>
    </vt:vector>
  </HeadingPairs>
  <TitlesOfParts>
    <vt:vector size="32" baseType="lpstr">
      <vt:lpstr>Open Sans</vt:lpstr>
      <vt:lpstr>Arial Black</vt:lpstr>
      <vt:lpstr>Cambria</vt:lpstr>
      <vt:lpstr>Quattrocento Sans</vt:lpstr>
      <vt:lpstr>72</vt:lpstr>
      <vt:lpstr>Cooper Black</vt:lpstr>
      <vt:lpstr>Segoe UI Light</vt:lpstr>
      <vt:lpstr>Calibri</vt:lpstr>
      <vt:lpstr>Arial</vt:lpstr>
      <vt:lpstr>Segoe UI</vt:lpstr>
      <vt:lpstr>Corben</vt:lpstr>
      <vt:lpstr>Office Theme</vt:lpstr>
      <vt:lpstr>2_Office Theme</vt:lpstr>
      <vt:lpstr>3_Office Theme</vt:lpstr>
      <vt:lpstr>SAP BTP ABAP  on Cloud / RAP  Training</vt:lpstr>
      <vt:lpstr>PowerPoint Presentation</vt:lpstr>
      <vt:lpstr>PowerPoint Presentation</vt:lpstr>
      <vt:lpstr>PowerPoint Presentation</vt:lpstr>
      <vt:lpstr>Hands on: Continuous Integration</vt:lpstr>
      <vt:lpstr>PowerPoint Presentation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77</cp:revision>
  <dcterms:created xsi:type="dcterms:W3CDTF">2023-10-03T21:33:12Z</dcterms:created>
  <dcterms:modified xsi:type="dcterms:W3CDTF">2024-07-04T07:22:05Z</dcterms:modified>
</cp:coreProperties>
</file>